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64" r:id="rId6"/>
    <p:sldId id="304" r:id="rId7"/>
    <p:sldId id="312" r:id="rId8"/>
    <p:sldId id="306" r:id="rId9"/>
    <p:sldId id="311" r:id="rId10"/>
    <p:sldId id="258" r:id="rId11"/>
    <p:sldId id="292" r:id="rId12"/>
    <p:sldId id="305" r:id="rId13"/>
    <p:sldId id="302" r:id="rId14"/>
    <p:sldId id="289" r:id="rId15"/>
    <p:sldId id="298" r:id="rId16"/>
    <p:sldId id="308" r:id="rId17"/>
    <p:sldId id="293" r:id="rId18"/>
    <p:sldId id="300" r:id="rId19"/>
    <p:sldId id="310" r:id="rId20"/>
    <p:sldId id="313" r:id="rId21"/>
    <p:sldId id="317" r:id="rId22"/>
    <p:sldId id="314" r:id="rId23"/>
    <p:sldId id="318" r:id="rId24"/>
    <p:sldId id="315" r:id="rId25"/>
    <p:sldId id="262" r:id="rId26"/>
    <p:sldId id="288" r:id="rId27"/>
    <p:sldId id="303" r:id="rId28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29B"/>
    <a:srgbClr val="DB8802"/>
    <a:srgbClr val="A5B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404173-200E-447C-9BF9-0E5DAC436137}" v="54" dt="2024-07-08T14:56:44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7" autoAdjust="0"/>
  </p:normalViewPr>
  <p:slideViewPr>
    <p:cSldViewPr snapToGrid="0">
      <p:cViewPr varScale="1">
        <p:scale>
          <a:sx n="55" d="100"/>
          <a:sy n="55" d="100"/>
        </p:scale>
        <p:origin x="56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Beck" userId="c83379a9-7672-48fc-83fa-b790faf24532" providerId="ADAL" clId="{44404173-200E-447C-9BF9-0E5DAC436137}"/>
    <pc:docChg chg="undo redo custSel modSld">
      <pc:chgData name="Catherine Beck" userId="c83379a9-7672-48fc-83fa-b790faf24532" providerId="ADAL" clId="{44404173-200E-447C-9BF9-0E5DAC436137}" dt="2024-07-08T14:57:07.066" v="293" actId="5793"/>
      <pc:docMkLst>
        <pc:docMk/>
      </pc:docMkLst>
      <pc:sldChg chg="modSp mod">
        <pc:chgData name="Catherine Beck" userId="c83379a9-7672-48fc-83fa-b790faf24532" providerId="ADAL" clId="{44404173-200E-447C-9BF9-0E5DAC436137}" dt="2024-07-08T14:57:07.066" v="293" actId="5793"/>
        <pc:sldMkLst>
          <pc:docMk/>
          <pc:sldMk cId="2536718091" sldId="288"/>
        </pc:sldMkLst>
        <pc:spChg chg="mod">
          <ac:chgData name="Catherine Beck" userId="c83379a9-7672-48fc-83fa-b790faf24532" providerId="ADAL" clId="{44404173-200E-447C-9BF9-0E5DAC436137}" dt="2024-07-08T14:57:07.066" v="293" actId="5793"/>
          <ac:spMkLst>
            <pc:docMk/>
            <pc:sldMk cId="2536718091" sldId="288"/>
            <ac:spMk id="2" creationId="{A106B2E4-7115-4A6C-B218-5316CEB06D2F}"/>
          </ac:spMkLst>
        </pc:spChg>
      </pc:sldChg>
      <pc:sldChg chg="modSp mod">
        <pc:chgData name="Catherine Beck" userId="c83379a9-7672-48fc-83fa-b790faf24532" providerId="ADAL" clId="{44404173-200E-447C-9BF9-0E5DAC436137}" dt="2024-07-08T13:58:02.210" v="223" actId="948"/>
        <pc:sldMkLst>
          <pc:docMk/>
          <pc:sldMk cId="787891941" sldId="289"/>
        </pc:sldMkLst>
        <pc:spChg chg="mod">
          <ac:chgData name="Catherine Beck" userId="c83379a9-7672-48fc-83fa-b790faf24532" providerId="ADAL" clId="{44404173-200E-447C-9BF9-0E5DAC436137}" dt="2024-07-08T13:58:02.210" v="223" actId="948"/>
          <ac:spMkLst>
            <pc:docMk/>
            <pc:sldMk cId="787891941" sldId="289"/>
            <ac:spMk id="3" creationId="{9846EDBD-9882-4D3C-866D-07301A03447F}"/>
          </ac:spMkLst>
        </pc:spChg>
      </pc:sldChg>
      <pc:sldChg chg="addSp modSp mod modAnim">
        <pc:chgData name="Catherine Beck" userId="c83379a9-7672-48fc-83fa-b790faf24532" providerId="ADAL" clId="{44404173-200E-447C-9BF9-0E5DAC436137}" dt="2024-07-08T13:39:26.382" v="72"/>
        <pc:sldMkLst>
          <pc:docMk/>
          <pc:sldMk cId="2367895463" sldId="292"/>
        </pc:sldMkLst>
        <pc:spChg chg="add mod">
          <ac:chgData name="Catherine Beck" userId="c83379a9-7672-48fc-83fa-b790faf24532" providerId="ADAL" clId="{44404173-200E-447C-9BF9-0E5DAC436137}" dt="2024-07-08T13:38:07.047" v="54" actId="571"/>
          <ac:spMkLst>
            <pc:docMk/>
            <pc:sldMk cId="2367895463" sldId="292"/>
            <ac:spMk id="5" creationId="{E4EB7C33-CA0A-4AC8-7349-DF0235D71226}"/>
          </ac:spMkLst>
        </pc:spChg>
        <pc:spChg chg="mod">
          <ac:chgData name="Catherine Beck" userId="c83379a9-7672-48fc-83fa-b790faf24532" providerId="ADAL" clId="{44404173-200E-447C-9BF9-0E5DAC436137}" dt="2024-07-08T13:38:02.856" v="52" actId="20578"/>
          <ac:spMkLst>
            <pc:docMk/>
            <pc:sldMk cId="2367895463" sldId="292"/>
            <ac:spMk id="27" creationId="{CACF366E-2A54-3482-4334-49EFAE96C910}"/>
          </ac:spMkLst>
        </pc:spChg>
        <pc:picChg chg="add mod">
          <ac:chgData name="Catherine Beck" userId="c83379a9-7672-48fc-83fa-b790faf24532" providerId="ADAL" clId="{44404173-200E-447C-9BF9-0E5DAC436137}" dt="2024-07-08T13:38:07.047" v="54" actId="571"/>
          <ac:picMkLst>
            <pc:docMk/>
            <pc:sldMk cId="2367895463" sldId="292"/>
            <ac:picMk id="3" creationId="{74062A58-5461-EFA2-5416-F8BF3E19D514}"/>
          </ac:picMkLst>
        </pc:picChg>
      </pc:sldChg>
      <pc:sldChg chg="modSp modAnim">
        <pc:chgData name="Catherine Beck" userId="c83379a9-7672-48fc-83fa-b790faf24532" providerId="ADAL" clId="{44404173-200E-447C-9BF9-0E5DAC436137}" dt="2024-07-08T13:56:28.963" v="213" actId="20577"/>
        <pc:sldMkLst>
          <pc:docMk/>
          <pc:sldMk cId="3630632216" sldId="302"/>
        </pc:sldMkLst>
        <pc:spChg chg="mod">
          <ac:chgData name="Catherine Beck" userId="c83379a9-7672-48fc-83fa-b790faf24532" providerId="ADAL" clId="{44404173-200E-447C-9BF9-0E5DAC436137}" dt="2024-07-08T13:56:28.963" v="213" actId="20577"/>
          <ac:spMkLst>
            <pc:docMk/>
            <pc:sldMk cId="3630632216" sldId="302"/>
            <ac:spMk id="4" creationId="{8168D8B0-45A5-4F7D-9510-139B00A37B5F}"/>
          </ac:spMkLst>
        </pc:spChg>
      </pc:sldChg>
      <pc:sldChg chg="modSp mod">
        <pc:chgData name="Catherine Beck" userId="c83379a9-7672-48fc-83fa-b790faf24532" providerId="ADAL" clId="{44404173-200E-447C-9BF9-0E5DAC436137}" dt="2024-07-08T13:32:33.094" v="27" actId="14100"/>
        <pc:sldMkLst>
          <pc:docMk/>
          <pc:sldMk cId="421663784" sldId="304"/>
        </pc:sldMkLst>
        <pc:spChg chg="mod">
          <ac:chgData name="Catherine Beck" userId="c83379a9-7672-48fc-83fa-b790faf24532" providerId="ADAL" clId="{44404173-200E-447C-9BF9-0E5DAC436137}" dt="2024-07-08T13:32:33.094" v="27" actId="14100"/>
          <ac:spMkLst>
            <pc:docMk/>
            <pc:sldMk cId="421663784" sldId="304"/>
            <ac:spMk id="27" creationId="{D633D4FE-F554-41E3-B768-8EE98FC1E996}"/>
          </ac:spMkLst>
        </pc:spChg>
      </pc:sldChg>
      <pc:sldChg chg="addSp modSp mod modAnim">
        <pc:chgData name="Catherine Beck" userId="c83379a9-7672-48fc-83fa-b790faf24532" providerId="ADAL" clId="{44404173-200E-447C-9BF9-0E5DAC436137}" dt="2024-07-08T13:52:38.434" v="210"/>
        <pc:sldMkLst>
          <pc:docMk/>
          <pc:sldMk cId="4256186763" sldId="305"/>
        </pc:sldMkLst>
        <pc:graphicFrameChg chg="add mod modGraphic">
          <ac:chgData name="Catherine Beck" userId="c83379a9-7672-48fc-83fa-b790faf24532" providerId="ADAL" clId="{44404173-200E-447C-9BF9-0E5DAC436137}" dt="2024-07-08T13:52:38.434" v="210"/>
          <ac:graphicFrameMkLst>
            <pc:docMk/>
            <pc:sldMk cId="4256186763" sldId="305"/>
            <ac:graphicFrameMk id="2" creationId="{44FB6F95-32B1-E4FC-E0AD-37A73F0CD600}"/>
          </ac:graphicFrameMkLst>
        </pc:graphicFrameChg>
        <pc:graphicFrameChg chg="mod modGraphic">
          <ac:chgData name="Catherine Beck" userId="c83379a9-7672-48fc-83fa-b790faf24532" providerId="ADAL" clId="{44404173-200E-447C-9BF9-0E5DAC436137}" dt="2024-07-08T13:52:02.412" v="207" actId="1076"/>
          <ac:graphicFrameMkLst>
            <pc:docMk/>
            <pc:sldMk cId="4256186763" sldId="305"/>
            <ac:graphicFrameMk id="12" creationId="{4C56A4DE-0A75-1C09-E7BF-EDD2C1D3751D}"/>
          </ac:graphicFrameMkLst>
        </pc:graphicFrameChg>
      </pc:sldChg>
      <pc:sldChg chg="modSp mod">
        <pc:chgData name="Catherine Beck" userId="c83379a9-7672-48fc-83fa-b790faf24532" providerId="ADAL" clId="{44404173-200E-447C-9BF9-0E5DAC436137}" dt="2024-07-08T13:33:25.754" v="28" actId="1076"/>
        <pc:sldMkLst>
          <pc:docMk/>
          <pc:sldMk cId="1821645723" sldId="306"/>
        </pc:sldMkLst>
        <pc:picChg chg="mod">
          <ac:chgData name="Catherine Beck" userId="c83379a9-7672-48fc-83fa-b790faf24532" providerId="ADAL" clId="{44404173-200E-447C-9BF9-0E5DAC436137}" dt="2024-07-08T13:33:25.754" v="28" actId="1076"/>
          <ac:picMkLst>
            <pc:docMk/>
            <pc:sldMk cId="1821645723" sldId="306"/>
            <ac:picMk id="15" creationId="{637F8D85-A260-3A7D-A357-9F135722ACD6}"/>
          </ac:picMkLst>
        </pc:picChg>
      </pc:sldChg>
      <pc:sldChg chg="modSp modAnim">
        <pc:chgData name="Catherine Beck" userId="c83379a9-7672-48fc-83fa-b790faf24532" providerId="ADAL" clId="{44404173-200E-447C-9BF9-0E5DAC436137}" dt="2024-07-08T14:00:18.322" v="237" actId="313"/>
        <pc:sldMkLst>
          <pc:docMk/>
          <pc:sldMk cId="2884537743" sldId="308"/>
        </pc:sldMkLst>
        <pc:spChg chg="mod">
          <ac:chgData name="Catherine Beck" userId="c83379a9-7672-48fc-83fa-b790faf24532" providerId="ADAL" clId="{44404173-200E-447C-9BF9-0E5DAC436137}" dt="2024-07-08T14:00:18.322" v="237" actId="313"/>
          <ac:spMkLst>
            <pc:docMk/>
            <pc:sldMk cId="2884537743" sldId="308"/>
            <ac:spMk id="5" creationId="{29054779-617B-8605-242F-4A09267E9320}"/>
          </ac:spMkLst>
        </pc:spChg>
      </pc:sldChg>
      <pc:sldChg chg="modSp mod">
        <pc:chgData name="Catherine Beck" userId="c83379a9-7672-48fc-83fa-b790faf24532" providerId="ADAL" clId="{44404173-200E-447C-9BF9-0E5DAC436137}" dt="2024-07-08T14:01:34.808" v="239" actId="6549"/>
        <pc:sldMkLst>
          <pc:docMk/>
          <pc:sldMk cId="554609697" sldId="310"/>
        </pc:sldMkLst>
        <pc:spChg chg="mod">
          <ac:chgData name="Catherine Beck" userId="c83379a9-7672-48fc-83fa-b790faf24532" providerId="ADAL" clId="{44404173-200E-447C-9BF9-0E5DAC436137}" dt="2024-07-08T14:01:34.808" v="239" actId="6549"/>
          <ac:spMkLst>
            <pc:docMk/>
            <pc:sldMk cId="554609697" sldId="310"/>
            <ac:spMk id="4" creationId="{3A5C3342-5BC7-2E51-E604-3D9D9FAF58B0}"/>
          </ac:spMkLst>
        </pc:spChg>
      </pc:sldChg>
      <pc:sldChg chg="modSp mod">
        <pc:chgData name="Catherine Beck" userId="c83379a9-7672-48fc-83fa-b790faf24532" providerId="ADAL" clId="{44404173-200E-447C-9BF9-0E5DAC436137}" dt="2024-07-08T13:34:24.055" v="37" actId="20577"/>
        <pc:sldMkLst>
          <pc:docMk/>
          <pc:sldMk cId="800151983" sldId="311"/>
        </pc:sldMkLst>
        <pc:spChg chg="mod">
          <ac:chgData name="Catherine Beck" userId="c83379a9-7672-48fc-83fa-b790faf24532" providerId="ADAL" clId="{44404173-200E-447C-9BF9-0E5DAC436137}" dt="2024-07-08T13:34:24.055" v="37" actId="20577"/>
          <ac:spMkLst>
            <pc:docMk/>
            <pc:sldMk cId="800151983" sldId="311"/>
            <ac:spMk id="3" creationId="{F16B4AD2-5B9E-7A43-3539-F5AFB447E6C0}"/>
          </ac:spMkLst>
        </pc:spChg>
      </pc:sldChg>
      <pc:sldChg chg="modSp mod">
        <pc:chgData name="Catherine Beck" userId="c83379a9-7672-48fc-83fa-b790faf24532" providerId="ADAL" clId="{44404173-200E-447C-9BF9-0E5DAC436137}" dt="2024-07-08T14:51:53.845" v="251" actId="20577"/>
        <pc:sldMkLst>
          <pc:docMk/>
          <pc:sldMk cId="3582218747" sldId="313"/>
        </pc:sldMkLst>
        <pc:spChg chg="mod">
          <ac:chgData name="Catherine Beck" userId="c83379a9-7672-48fc-83fa-b790faf24532" providerId="ADAL" clId="{44404173-200E-447C-9BF9-0E5DAC436137}" dt="2024-07-08T14:51:53.845" v="251" actId="20577"/>
          <ac:spMkLst>
            <pc:docMk/>
            <pc:sldMk cId="3582218747" sldId="313"/>
            <ac:spMk id="14" creationId="{64D99D13-3231-C2BA-6023-FC1D7FB7487D}"/>
          </ac:spMkLst>
        </pc:spChg>
      </pc:sldChg>
      <pc:sldChg chg="modAnim">
        <pc:chgData name="Catherine Beck" userId="c83379a9-7672-48fc-83fa-b790faf24532" providerId="ADAL" clId="{44404173-200E-447C-9BF9-0E5DAC436137}" dt="2024-07-08T14:55:21.474" v="256"/>
        <pc:sldMkLst>
          <pc:docMk/>
          <pc:sldMk cId="3647798680" sldId="314"/>
        </pc:sldMkLst>
      </pc:sldChg>
      <pc:sldChg chg="modSp mod modAnim">
        <pc:chgData name="Catherine Beck" userId="c83379a9-7672-48fc-83fa-b790faf24532" providerId="ADAL" clId="{44404173-200E-447C-9BF9-0E5DAC436137}" dt="2024-07-08T14:56:44.610" v="288"/>
        <pc:sldMkLst>
          <pc:docMk/>
          <pc:sldMk cId="3069666616" sldId="315"/>
        </pc:sldMkLst>
        <pc:picChg chg="mod">
          <ac:chgData name="Catherine Beck" userId="c83379a9-7672-48fc-83fa-b790faf24532" providerId="ADAL" clId="{44404173-200E-447C-9BF9-0E5DAC436137}" dt="2024-07-08T14:56:20.370" v="285" actId="1076"/>
          <ac:picMkLst>
            <pc:docMk/>
            <pc:sldMk cId="3069666616" sldId="315"/>
            <ac:picMk id="7" creationId="{2FE976B2-CBC9-0A46-1188-8CFEF4F8CC6A}"/>
          </ac:picMkLst>
        </pc:picChg>
      </pc:sldChg>
      <pc:sldChg chg="modSp mod">
        <pc:chgData name="Catherine Beck" userId="c83379a9-7672-48fc-83fa-b790faf24532" providerId="ADAL" clId="{44404173-200E-447C-9BF9-0E5DAC436137}" dt="2024-07-08T14:56:10.575" v="282" actId="1076"/>
        <pc:sldMkLst>
          <pc:docMk/>
          <pc:sldMk cId="3116889002" sldId="317"/>
        </pc:sldMkLst>
        <pc:spChg chg="mod">
          <ac:chgData name="Catherine Beck" userId="c83379a9-7672-48fc-83fa-b790faf24532" providerId="ADAL" clId="{44404173-200E-447C-9BF9-0E5DAC436137}" dt="2024-07-08T14:56:10.575" v="282" actId="1076"/>
          <ac:spMkLst>
            <pc:docMk/>
            <pc:sldMk cId="3116889002" sldId="317"/>
            <ac:spMk id="9" creationId="{9A4A9AC6-F112-C7EE-E90D-2D24965FDF5E}"/>
          </ac:spMkLst>
        </pc:spChg>
      </pc:sldChg>
      <pc:sldChg chg="modSp mod">
        <pc:chgData name="Catherine Beck" userId="c83379a9-7672-48fc-83fa-b790faf24532" providerId="ADAL" clId="{44404173-200E-447C-9BF9-0E5DAC436137}" dt="2024-07-08T14:56:03.526" v="280" actId="1076"/>
        <pc:sldMkLst>
          <pc:docMk/>
          <pc:sldMk cId="2919848927" sldId="318"/>
        </pc:sldMkLst>
        <pc:spChg chg="mod">
          <ac:chgData name="Catherine Beck" userId="c83379a9-7672-48fc-83fa-b790faf24532" providerId="ADAL" clId="{44404173-200E-447C-9BF9-0E5DAC436137}" dt="2024-07-08T14:56:03.526" v="280" actId="1076"/>
          <ac:spMkLst>
            <pc:docMk/>
            <pc:sldMk cId="2919848927" sldId="318"/>
            <ac:spMk id="7" creationId="{E05042ED-A4C1-0E08-9B86-4B3215F630ED}"/>
          </ac:spMkLst>
        </pc:spChg>
      </pc:sldChg>
    </pc:docChg>
  </pc:docChgLst>
  <pc:docChgLst>
    <pc:chgData name="Catherine Beck" userId="c83379a9-7672-48fc-83fa-b790faf24532" providerId="ADAL" clId="{A84A9C10-C54C-42D4-A693-F13896532889}"/>
    <pc:docChg chg="undo redo custSel addSld delSld modSld sldOrd">
      <pc:chgData name="Catherine Beck" userId="c83379a9-7672-48fc-83fa-b790faf24532" providerId="ADAL" clId="{A84A9C10-C54C-42D4-A693-F13896532889}" dt="2024-02-26T12:20:58.145" v="7545" actId="20577"/>
      <pc:docMkLst>
        <pc:docMk/>
      </pc:docMkLst>
      <pc:sldChg chg="addSp delSp modSp mod ord">
        <pc:chgData name="Catherine Beck" userId="c83379a9-7672-48fc-83fa-b790faf24532" providerId="ADAL" clId="{A84A9C10-C54C-42D4-A693-F13896532889}" dt="2024-02-24T23:13:23.394" v="5113" actId="20577"/>
        <pc:sldMkLst>
          <pc:docMk/>
          <pc:sldMk cId="707789176" sldId="258"/>
        </pc:sldMkLst>
        <pc:spChg chg="mod">
          <ac:chgData name="Catherine Beck" userId="c83379a9-7672-48fc-83fa-b790faf24532" providerId="ADAL" clId="{A84A9C10-C54C-42D4-A693-F13896532889}" dt="2024-02-24T23:13:23.394" v="5113" actId="20577"/>
          <ac:spMkLst>
            <pc:docMk/>
            <pc:sldMk cId="707789176" sldId="258"/>
            <ac:spMk id="2" creationId="{A29DE7F2-E890-4744-88DD-A75F5E300513}"/>
          </ac:spMkLst>
        </pc:spChg>
        <pc:spChg chg="mod">
          <ac:chgData name="Catherine Beck" userId="c83379a9-7672-48fc-83fa-b790faf24532" providerId="ADAL" clId="{A84A9C10-C54C-42D4-A693-F13896532889}" dt="2024-02-24T19:49:19.506" v="2085" actId="6549"/>
          <ac:spMkLst>
            <pc:docMk/>
            <pc:sldMk cId="707789176" sldId="258"/>
            <ac:spMk id="3" creationId="{6EDAC73C-E6A4-453D-B11A-1A391CDBFC6C}"/>
          </ac:spMkLst>
        </pc:spChg>
        <pc:spChg chg="add del mod">
          <ac:chgData name="Catherine Beck" userId="c83379a9-7672-48fc-83fa-b790faf24532" providerId="ADAL" clId="{A84A9C10-C54C-42D4-A693-F13896532889}" dt="2024-02-24T19:40:21.736" v="1832" actId="931"/>
          <ac:spMkLst>
            <pc:docMk/>
            <pc:sldMk cId="707789176" sldId="258"/>
            <ac:spMk id="7" creationId="{CB0AADD4-4E0E-42C6-4E24-07DE3A89E088}"/>
          </ac:spMkLst>
        </pc:spChg>
        <pc:picChg chg="del">
          <ac:chgData name="Catherine Beck" userId="c83379a9-7672-48fc-83fa-b790faf24532" providerId="ADAL" clId="{A84A9C10-C54C-42D4-A693-F13896532889}" dt="2024-02-24T19:40:18.202" v="1831" actId="478"/>
          <ac:picMkLst>
            <pc:docMk/>
            <pc:sldMk cId="707789176" sldId="258"/>
            <ac:picMk id="6" creationId="{F51AF098-A3A7-43BB-AD3A-501040E9632D}"/>
          </ac:picMkLst>
        </pc:picChg>
        <pc:picChg chg="add mod">
          <ac:chgData name="Catherine Beck" userId="c83379a9-7672-48fc-83fa-b790faf24532" providerId="ADAL" clId="{A84A9C10-C54C-42D4-A693-F13896532889}" dt="2024-02-24T19:40:23.657" v="1834" actId="962"/>
          <ac:picMkLst>
            <pc:docMk/>
            <pc:sldMk cId="707789176" sldId="258"/>
            <ac:picMk id="9" creationId="{247CD10B-5272-9556-9F3F-5B407E4A884C}"/>
          </ac:picMkLst>
        </pc:picChg>
      </pc:sldChg>
      <pc:sldChg chg="modSp mod">
        <pc:chgData name="Catherine Beck" userId="c83379a9-7672-48fc-83fa-b790faf24532" providerId="ADAL" clId="{A84A9C10-C54C-42D4-A693-F13896532889}" dt="2024-02-24T23:48:09.350" v="6072" actId="1076"/>
        <pc:sldMkLst>
          <pc:docMk/>
          <pc:sldMk cId="1593920805" sldId="262"/>
        </pc:sldMkLst>
        <pc:spChg chg="mod">
          <ac:chgData name="Catherine Beck" userId="c83379a9-7672-48fc-83fa-b790faf24532" providerId="ADAL" clId="{A84A9C10-C54C-42D4-A693-F13896532889}" dt="2024-02-24T23:46:57.535" v="6047" actId="20577"/>
          <ac:spMkLst>
            <pc:docMk/>
            <pc:sldMk cId="1593920805" sldId="262"/>
            <ac:spMk id="3" creationId="{D4A2EB3F-4D60-451F-8F45-7D6654D2FCD9}"/>
          </ac:spMkLst>
        </pc:spChg>
        <pc:spChg chg="mod">
          <ac:chgData name="Catherine Beck" userId="c83379a9-7672-48fc-83fa-b790faf24532" providerId="ADAL" clId="{A84A9C10-C54C-42D4-A693-F13896532889}" dt="2024-02-24T23:47:08.732" v="6053" actId="20577"/>
          <ac:spMkLst>
            <pc:docMk/>
            <pc:sldMk cId="1593920805" sldId="262"/>
            <ac:spMk id="6" creationId="{19FD8F96-CA3F-4A9C-92B4-33CDCC3719A9}"/>
          </ac:spMkLst>
        </pc:spChg>
        <pc:spChg chg="mod">
          <ac:chgData name="Catherine Beck" userId="c83379a9-7672-48fc-83fa-b790faf24532" providerId="ADAL" clId="{A84A9C10-C54C-42D4-A693-F13896532889}" dt="2024-02-24T23:47:13.960" v="6065" actId="20577"/>
          <ac:spMkLst>
            <pc:docMk/>
            <pc:sldMk cId="1593920805" sldId="262"/>
            <ac:spMk id="8" creationId="{78152323-48DA-4D9E-B88F-B9599ED34B7B}"/>
          </ac:spMkLst>
        </pc:spChg>
        <pc:spChg chg="mod">
          <ac:chgData name="Catherine Beck" userId="c83379a9-7672-48fc-83fa-b790faf24532" providerId="ADAL" clId="{A84A9C10-C54C-42D4-A693-F13896532889}" dt="2024-02-24T23:47:19.062" v="6071" actId="20577"/>
          <ac:spMkLst>
            <pc:docMk/>
            <pc:sldMk cId="1593920805" sldId="262"/>
            <ac:spMk id="10" creationId="{782B5BC2-22E9-48C4-9B94-941BE14101A9}"/>
          </ac:spMkLst>
        </pc:spChg>
        <pc:picChg chg="mod">
          <ac:chgData name="Catherine Beck" userId="c83379a9-7672-48fc-83fa-b790faf24532" providerId="ADAL" clId="{A84A9C10-C54C-42D4-A693-F13896532889}" dt="2024-02-24T23:48:09.350" v="6072" actId="1076"/>
          <ac:picMkLst>
            <pc:docMk/>
            <pc:sldMk cId="1593920805" sldId="262"/>
            <ac:picMk id="4" creationId="{A9B1BECD-2458-094D-8B75-7F30795F723D}"/>
          </ac:picMkLst>
        </pc:picChg>
      </pc:sldChg>
      <pc:sldChg chg="addSp delSp modSp mod ord">
        <pc:chgData name="Catherine Beck" userId="c83379a9-7672-48fc-83fa-b790faf24532" providerId="ADAL" clId="{A84A9C10-C54C-42D4-A693-F13896532889}" dt="2024-02-24T21:01:57.234" v="2542" actId="115"/>
        <pc:sldMkLst>
          <pc:docMk/>
          <pc:sldMk cId="1346372204" sldId="264"/>
        </pc:sldMkLst>
        <pc:spChg chg="mod">
          <ac:chgData name="Catherine Beck" userId="c83379a9-7672-48fc-83fa-b790faf24532" providerId="ADAL" clId="{A84A9C10-C54C-42D4-A693-F13896532889}" dt="2024-02-24T15:41:24.859" v="32" actId="20577"/>
          <ac:spMkLst>
            <pc:docMk/>
            <pc:sldMk cId="1346372204" sldId="264"/>
            <ac:spMk id="2" creationId="{537E1C88-627C-4655-A4FB-0BB02EDB078A}"/>
          </ac:spMkLst>
        </pc:spChg>
        <pc:spChg chg="del">
          <ac:chgData name="Catherine Beck" userId="c83379a9-7672-48fc-83fa-b790faf24532" providerId="ADAL" clId="{A84A9C10-C54C-42D4-A693-F13896532889}" dt="2024-02-24T15:41:32.809" v="33" actId="478"/>
          <ac:spMkLst>
            <pc:docMk/>
            <pc:sldMk cId="1346372204" sldId="264"/>
            <ac:spMk id="3" creationId="{033634FE-ADF0-4BC3-A0A9-447EA9DD096B}"/>
          </ac:spMkLst>
        </pc:spChg>
        <pc:spChg chg="add del mod">
          <ac:chgData name="Catherine Beck" userId="c83379a9-7672-48fc-83fa-b790faf24532" providerId="ADAL" clId="{A84A9C10-C54C-42D4-A693-F13896532889}" dt="2024-02-24T15:41:34.821" v="34" actId="478"/>
          <ac:spMkLst>
            <pc:docMk/>
            <pc:sldMk cId="1346372204" sldId="264"/>
            <ac:spMk id="6" creationId="{6C5B80B1-58AB-5E14-0CD6-6C9C9277CFD5}"/>
          </ac:spMkLst>
        </pc:spChg>
        <pc:spChg chg="add del mod">
          <ac:chgData name="Catherine Beck" userId="c83379a9-7672-48fc-83fa-b790faf24532" providerId="ADAL" clId="{A84A9C10-C54C-42D4-A693-F13896532889}" dt="2024-02-24T15:41:38.437" v="36" actId="478"/>
          <ac:spMkLst>
            <pc:docMk/>
            <pc:sldMk cId="1346372204" sldId="264"/>
            <ac:spMk id="8" creationId="{A73E4DF2-5804-2AF6-3A33-1E5D7F16E94D}"/>
          </ac:spMkLst>
        </pc:spChg>
        <pc:spChg chg="del">
          <ac:chgData name="Catherine Beck" userId="c83379a9-7672-48fc-83fa-b790faf24532" providerId="ADAL" clId="{A84A9C10-C54C-42D4-A693-F13896532889}" dt="2024-02-24T15:41:36.825" v="35" actId="478"/>
          <ac:spMkLst>
            <pc:docMk/>
            <pc:sldMk cId="1346372204" sldId="264"/>
            <ac:spMk id="10" creationId="{06229164-7E26-4228-8078-D25BF57BBE19}"/>
          </ac:spMkLst>
        </pc:spChg>
        <pc:spChg chg="del">
          <ac:chgData name="Catherine Beck" userId="c83379a9-7672-48fc-83fa-b790faf24532" providerId="ADAL" clId="{A84A9C10-C54C-42D4-A693-F13896532889}" dt="2024-02-24T15:41:43.160" v="39" actId="478"/>
          <ac:spMkLst>
            <pc:docMk/>
            <pc:sldMk cId="1346372204" sldId="264"/>
            <ac:spMk id="11" creationId="{D1032C24-FBA8-494E-87CD-9CAB6BEC072B}"/>
          </ac:spMkLst>
        </pc:spChg>
        <pc:spChg chg="del">
          <ac:chgData name="Catherine Beck" userId="c83379a9-7672-48fc-83fa-b790faf24532" providerId="ADAL" clId="{A84A9C10-C54C-42D4-A693-F13896532889}" dt="2024-02-24T15:41:40.404" v="37" actId="478"/>
          <ac:spMkLst>
            <pc:docMk/>
            <pc:sldMk cId="1346372204" sldId="264"/>
            <ac:spMk id="12" creationId="{A7E8B114-078A-441B-B423-7E655A5F3F7B}"/>
          </ac:spMkLst>
        </pc:spChg>
        <pc:spChg chg="del">
          <ac:chgData name="Catherine Beck" userId="c83379a9-7672-48fc-83fa-b790faf24532" providerId="ADAL" clId="{A84A9C10-C54C-42D4-A693-F13896532889}" dt="2024-02-24T15:41:50.650" v="41" actId="478"/>
          <ac:spMkLst>
            <pc:docMk/>
            <pc:sldMk cId="1346372204" sldId="264"/>
            <ac:spMk id="13" creationId="{D8CCDEEC-9CC7-4D26-B838-0FB400D2D10A}"/>
          </ac:spMkLst>
        </pc:spChg>
        <pc:spChg chg="mod">
          <ac:chgData name="Catherine Beck" userId="c83379a9-7672-48fc-83fa-b790faf24532" providerId="ADAL" clId="{A84A9C10-C54C-42D4-A693-F13896532889}" dt="2024-02-24T21:01:57.234" v="2542" actId="115"/>
          <ac:spMkLst>
            <pc:docMk/>
            <pc:sldMk cId="1346372204" sldId="264"/>
            <ac:spMk id="14" creationId="{E5E33E8F-C5CD-4D16-9B60-D60BD3E25BE9}"/>
          </ac:spMkLst>
        </pc:spChg>
        <pc:spChg chg="add del mod">
          <ac:chgData name="Catherine Beck" userId="c83379a9-7672-48fc-83fa-b790faf24532" providerId="ADAL" clId="{A84A9C10-C54C-42D4-A693-F13896532889}" dt="2024-02-24T15:41:41.433" v="38" actId="478"/>
          <ac:spMkLst>
            <pc:docMk/>
            <pc:sldMk cId="1346372204" sldId="264"/>
            <ac:spMk id="15" creationId="{4843DC69-9A3B-168F-B8BE-593CD9928CE9}"/>
          </ac:spMkLst>
        </pc:spChg>
        <pc:spChg chg="add del mod">
          <ac:chgData name="Catherine Beck" userId="c83379a9-7672-48fc-83fa-b790faf24532" providerId="ADAL" clId="{A84A9C10-C54C-42D4-A693-F13896532889}" dt="2024-02-24T15:41:44.177" v="40" actId="478"/>
          <ac:spMkLst>
            <pc:docMk/>
            <pc:sldMk cId="1346372204" sldId="264"/>
            <ac:spMk id="17" creationId="{21772BBC-B75C-2808-FEE3-B7C00592CA90}"/>
          </ac:spMkLst>
        </pc:spChg>
        <pc:spChg chg="add del mod">
          <ac:chgData name="Catherine Beck" userId="c83379a9-7672-48fc-83fa-b790faf24532" providerId="ADAL" clId="{A84A9C10-C54C-42D4-A693-F13896532889}" dt="2024-02-24T15:41:53.136" v="42" actId="478"/>
          <ac:spMkLst>
            <pc:docMk/>
            <pc:sldMk cId="1346372204" sldId="264"/>
            <ac:spMk id="19" creationId="{E4DBAAA9-E72C-5AC9-746D-DC8DB81BFCFE}"/>
          </ac:spMkLst>
        </pc:spChg>
      </pc:sldChg>
      <pc:sldChg chg="del">
        <pc:chgData name="Catherine Beck" userId="c83379a9-7672-48fc-83fa-b790faf24532" providerId="ADAL" clId="{A84A9C10-C54C-42D4-A693-F13896532889}" dt="2024-02-24T16:11:48.066" v="267" actId="47"/>
        <pc:sldMkLst>
          <pc:docMk/>
          <pc:sldMk cId="2906482125" sldId="286"/>
        </pc:sldMkLst>
      </pc:sldChg>
      <pc:sldChg chg="addSp delSp modSp mod ord">
        <pc:chgData name="Catherine Beck" userId="c83379a9-7672-48fc-83fa-b790faf24532" providerId="ADAL" clId="{A84A9C10-C54C-42D4-A693-F13896532889}" dt="2024-02-26T11:00:13.465" v="7122" actId="478"/>
        <pc:sldMkLst>
          <pc:docMk/>
          <pc:sldMk cId="2536718091" sldId="288"/>
        </pc:sldMkLst>
        <pc:spChg chg="mod">
          <ac:chgData name="Catherine Beck" userId="c83379a9-7672-48fc-83fa-b790faf24532" providerId="ADAL" clId="{A84A9C10-C54C-42D4-A693-F13896532889}" dt="2024-02-24T23:51:45.623" v="6116" actId="14100"/>
          <ac:spMkLst>
            <pc:docMk/>
            <pc:sldMk cId="2536718091" sldId="288"/>
            <ac:spMk id="2" creationId="{A106B2E4-7115-4A6C-B218-5316CEB06D2F}"/>
          </ac:spMkLst>
        </pc:spChg>
        <pc:spChg chg="mod">
          <ac:chgData name="Catherine Beck" userId="c83379a9-7672-48fc-83fa-b790faf24532" providerId="ADAL" clId="{A84A9C10-C54C-42D4-A693-F13896532889}" dt="2024-02-24T23:51:51.780" v="6117" actId="20577"/>
          <ac:spMkLst>
            <pc:docMk/>
            <pc:sldMk cId="2536718091" sldId="288"/>
            <ac:spMk id="3" creationId="{D7F87984-91C7-477D-977B-F8ABF9689B9E}"/>
          </ac:spMkLst>
        </pc:spChg>
        <pc:spChg chg="add del mod">
          <ac:chgData name="Catherine Beck" userId="c83379a9-7672-48fc-83fa-b790faf24532" providerId="ADAL" clId="{A84A9C10-C54C-42D4-A693-F13896532889}" dt="2024-02-26T11:00:13.465" v="7122" actId="478"/>
          <ac:spMkLst>
            <pc:docMk/>
            <pc:sldMk cId="2536718091" sldId="288"/>
            <ac:spMk id="6" creationId="{4ACD2250-26C1-B0C4-B5E2-6995298B34FC}"/>
          </ac:spMkLst>
        </pc:spChg>
        <pc:spChg chg="add del mod">
          <ac:chgData name="Catherine Beck" userId="c83379a9-7672-48fc-83fa-b790faf24532" providerId="ADAL" clId="{A84A9C10-C54C-42D4-A693-F13896532889}" dt="2024-02-26T11:00:10.587" v="7120" actId="478"/>
          <ac:spMkLst>
            <pc:docMk/>
            <pc:sldMk cId="2536718091" sldId="288"/>
            <ac:spMk id="8" creationId="{BBDA521B-8400-E193-4803-BD5A9EE55BC4}"/>
          </ac:spMkLst>
        </pc:spChg>
        <pc:spChg chg="add del mod">
          <ac:chgData name="Catherine Beck" userId="c83379a9-7672-48fc-83fa-b790faf24532" providerId="ADAL" clId="{A84A9C10-C54C-42D4-A693-F13896532889}" dt="2024-02-26T11:00:12.048" v="7121" actId="478"/>
          <ac:spMkLst>
            <pc:docMk/>
            <pc:sldMk cId="2536718091" sldId="288"/>
            <ac:spMk id="11" creationId="{7B22A3BB-DA4B-CD18-A2C1-C66F146F3FD7}"/>
          </ac:spMkLst>
        </pc:spChg>
        <pc:picChg chg="del">
          <ac:chgData name="Catherine Beck" userId="c83379a9-7672-48fc-83fa-b790faf24532" providerId="ADAL" clId="{A84A9C10-C54C-42D4-A693-F13896532889}" dt="2024-02-26T11:00:08.224" v="7117" actId="478"/>
          <ac:picMkLst>
            <pc:docMk/>
            <pc:sldMk cId="2536718091" sldId="288"/>
            <ac:picMk id="10" creationId="{A539BB56-95F7-4754-8318-C0F05135C21D}"/>
          </ac:picMkLst>
        </pc:picChg>
        <pc:picChg chg="del">
          <ac:chgData name="Catherine Beck" userId="c83379a9-7672-48fc-83fa-b790faf24532" providerId="ADAL" clId="{A84A9C10-C54C-42D4-A693-F13896532889}" dt="2024-02-26T11:00:09.104" v="7118" actId="478"/>
          <ac:picMkLst>
            <pc:docMk/>
            <pc:sldMk cId="2536718091" sldId="288"/>
            <ac:picMk id="12" creationId="{C4D2E434-00A8-44D1-A758-28E403B125AF}"/>
          </ac:picMkLst>
        </pc:picChg>
        <pc:picChg chg="del">
          <ac:chgData name="Catherine Beck" userId="c83379a9-7672-48fc-83fa-b790faf24532" providerId="ADAL" clId="{A84A9C10-C54C-42D4-A693-F13896532889}" dt="2024-02-26T11:00:09.598" v="7119" actId="478"/>
          <ac:picMkLst>
            <pc:docMk/>
            <pc:sldMk cId="2536718091" sldId="288"/>
            <ac:picMk id="14" creationId="{08051F1A-FF92-463C-B8B8-18372F17B4BE}"/>
          </ac:picMkLst>
        </pc:picChg>
      </pc:sldChg>
      <pc:sldChg chg="addSp delSp modSp mod ord">
        <pc:chgData name="Catherine Beck" userId="c83379a9-7672-48fc-83fa-b790faf24532" providerId="ADAL" clId="{A84A9C10-C54C-42D4-A693-F13896532889}" dt="2024-02-26T11:34:59.479" v="7230" actId="5793"/>
        <pc:sldMkLst>
          <pc:docMk/>
          <pc:sldMk cId="787891941" sldId="289"/>
        </pc:sldMkLst>
        <pc:spChg chg="mod">
          <ac:chgData name="Catherine Beck" userId="c83379a9-7672-48fc-83fa-b790faf24532" providerId="ADAL" clId="{A84A9C10-C54C-42D4-A693-F13896532889}" dt="2024-02-24T23:13:01.228" v="5106" actId="20577"/>
          <ac:spMkLst>
            <pc:docMk/>
            <pc:sldMk cId="787891941" sldId="289"/>
            <ac:spMk id="2" creationId="{D2D07C42-2E7B-40D1-A2FD-075F7DB39973}"/>
          </ac:spMkLst>
        </pc:spChg>
        <pc:spChg chg="mod">
          <ac:chgData name="Catherine Beck" userId="c83379a9-7672-48fc-83fa-b790faf24532" providerId="ADAL" clId="{A84A9C10-C54C-42D4-A693-F13896532889}" dt="2024-02-26T11:34:59.479" v="7230" actId="5793"/>
          <ac:spMkLst>
            <pc:docMk/>
            <pc:sldMk cId="787891941" sldId="289"/>
            <ac:spMk id="3" creationId="{9846EDBD-9882-4D3C-866D-07301A03447F}"/>
          </ac:spMkLst>
        </pc:spChg>
        <pc:spChg chg="add del mod">
          <ac:chgData name="Catherine Beck" userId="c83379a9-7672-48fc-83fa-b790faf24532" providerId="ADAL" clId="{A84A9C10-C54C-42D4-A693-F13896532889}" dt="2024-02-24T21:58:14.484" v="3480" actId="931"/>
          <ac:spMkLst>
            <pc:docMk/>
            <pc:sldMk cId="787891941" sldId="289"/>
            <ac:spMk id="6" creationId="{1C5136B2-13DA-E1A2-E2F3-DC183EA945E1}"/>
          </ac:spMkLst>
        </pc:spChg>
        <pc:picChg chg="add mod modCrop">
          <ac:chgData name="Catherine Beck" userId="c83379a9-7672-48fc-83fa-b790faf24532" providerId="ADAL" clId="{A84A9C10-C54C-42D4-A693-F13896532889}" dt="2024-02-24T21:58:52.735" v="3482" actId="18131"/>
          <ac:picMkLst>
            <pc:docMk/>
            <pc:sldMk cId="787891941" sldId="289"/>
            <ac:picMk id="8" creationId="{895B160E-8FDA-BB74-23CA-B6E0560939DD}"/>
          </ac:picMkLst>
        </pc:picChg>
        <pc:picChg chg="del">
          <ac:chgData name="Catherine Beck" userId="c83379a9-7672-48fc-83fa-b790faf24532" providerId="ADAL" clId="{A84A9C10-C54C-42D4-A693-F13896532889}" dt="2024-02-24T21:56:52.802" v="3479" actId="478"/>
          <ac:picMkLst>
            <pc:docMk/>
            <pc:sldMk cId="787891941" sldId="289"/>
            <ac:picMk id="12" creationId="{8DED6838-F344-49D7-A93B-2BB63CD342C3}"/>
          </ac:picMkLst>
        </pc:picChg>
      </pc:sldChg>
      <pc:sldChg chg="del ord">
        <pc:chgData name="Catherine Beck" userId="c83379a9-7672-48fc-83fa-b790faf24532" providerId="ADAL" clId="{A84A9C10-C54C-42D4-A693-F13896532889}" dt="2024-02-24T23:46:30.155" v="6042" actId="47"/>
        <pc:sldMkLst>
          <pc:docMk/>
          <pc:sldMk cId="71308349" sldId="291"/>
        </pc:sldMkLst>
      </pc:sldChg>
      <pc:sldChg chg="addSp delSp modSp mod ord">
        <pc:chgData name="Catherine Beck" userId="c83379a9-7672-48fc-83fa-b790faf24532" providerId="ADAL" clId="{A84A9C10-C54C-42D4-A693-F13896532889}" dt="2024-02-26T12:20:58.145" v="7545" actId="20577"/>
        <pc:sldMkLst>
          <pc:docMk/>
          <pc:sldMk cId="2367895463" sldId="292"/>
        </pc:sldMkLst>
        <pc:spChg chg="mod">
          <ac:chgData name="Catherine Beck" userId="c83379a9-7672-48fc-83fa-b790faf24532" providerId="ADAL" clId="{A84A9C10-C54C-42D4-A693-F13896532889}" dt="2024-02-26T12:20:58.145" v="7545" actId="20577"/>
          <ac:spMkLst>
            <pc:docMk/>
            <pc:sldMk cId="2367895463" sldId="292"/>
            <ac:spMk id="2" creationId="{D4D5B31B-E901-480D-92F5-D6FB76A25B7D}"/>
          </ac:spMkLst>
        </pc:spChg>
        <pc:spChg chg="del mod">
          <ac:chgData name="Catherine Beck" userId="c83379a9-7672-48fc-83fa-b790faf24532" providerId="ADAL" clId="{A84A9C10-C54C-42D4-A693-F13896532889}" dt="2024-02-24T20:45:52.787" v="2455" actId="478"/>
          <ac:spMkLst>
            <pc:docMk/>
            <pc:sldMk cId="2367895463" sldId="292"/>
            <ac:spMk id="3" creationId="{EEF5B303-F387-4BA0-8784-0D2EA6A301C5}"/>
          </ac:spMkLst>
        </pc:spChg>
        <pc:spChg chg="add del mod">
          <ac:chgData name="Catherine Beck" userId="c83379a9-7672-48fc-83fa-b790faf24532" providerId="ADAL" clId="{A84A9C10-C54C-42D4-A693-F13896532889}" dt="2024-02-24T20:34:09.489" v="2252" actId="478"/>
          <ac:spMkLst>
            <pc:docMk/>
            <pc:sldMk cId="2367895463" sldId="292"/>
            <ac:spMk id="6" creationId="{6F6FC978-F151-9596-3E8E-89F410D69876}"/>
          </ac:spMkLst>
        </pc:spChg>
        <pc:spChg chg="add del mod">
          <ac:chgData name="Catherine Beck" userId="c83379a9-7672-48fc-83fa-b790faf24532" providerId="ADAL" clId="{A84A9C10-C54C-42D4-A693-F13896532889}" dt="2024-02-24T20:33:39.421" v="2247" actId="478"/>
          <ac:spMkLst>
            <pc:docMk/>
            <pc:sldMk cId="2367895463" sldId="292"/>
            <ac:spMk id="8" creationId="{9DCF7434-FF14-6405-6516-2E16CEDA96F7}"/>
          </ac:spMkLst>
        </pc:spChg>
        <pc:spChg chg="add del mod">
          <ac:chgData name="Catherine Beck" userId="c83379a9-7672-48fc-83fa-b790faf24532" providerId="ADAL" clId="{A84A9C10-C54C-42D4-A693-F13896532889}" dt="2024-02-24T20:42:51.150" v="2375" actId="478"/>
          <ac:spMkLst>
            <pc:docMk/>
            <pc:sldMk cId="2367895463" sldId="292"/>
            <ac:spMk id="10" creationId="{8CB18852-ED3C-ABF2-CDE9-CC3A872C2569}"/>
          </ac:spMkLst>
        </pc:spChg>
        <pc:spChg chg="add del mod">
          <ac:chgData name="Catherine Beck" userId="c83379a9-7672-48fc-83fa-b790faf24532" providerId="ADAL" clId="{A84A9C10-C54C-42D4-A693-F13896532889}" dt="2024-02-24T20:42:19.905" v="2371" actId="478"/>
          <ac:spMkLst>
            <pc:docMk/>
            <pc:sldMk cId="2367895463" sldId="292"/>
            <ac:spMk id="14" creationId="{38248533-9DE9-D82C-76C4-201339212EB4}"/>
          </ac:spMkLst>
        </pc:spChg>
        <pc:spChg chg="add del mod">
          <ac:chgData name="Catherine Beck" userId="c83379a9-7672-48fc-83fa-b790faf24532" providerId="ADAL" clId="{A84A9C10-C54C-42D4-A693-F13896532889}" dt="2024-02-24T20:41:03.505" v="2354" actId="478"/>
          <ac:spMkLst>
            <pc:docMk/>
            <pc:sldMk cId="2367895463" sldId="292"/>
            <ac:spMk id="16" creationId="{2D8518D9-0CA5-4FEF-8A8F-78A079A824A8}"/>
          </ac:spMkLst>
        </pc:spChg>
        <pc:spChg chg="add del mod">
          <ac:chgData name="Catherine Beck" userId="c83379a9-7672-48fc-83fa-b790faf24532" providerId="ADAL" clId="{A84A9C10-C54C-42D4-A693-F13896532889}" dt="2024-02-24T20:41:38.520" v="2364" actId="478"/>
          <ac:spMkLst>
            <pc:docMk/>
            <pc:sldMk cId="2367895463" sldId="292"/>
            <ac:spMk id="18" creationId="{19E5CF6E-2033-02F5-F9AB-8465781825D9}"/>
          </ac:spMkLst>
        </pc:spChg>
        <pc:spChg chg="add mod">
          <ac:chgData name="Catherine Beck" userId="c83379a9-7672-48fc-83fa-b790faf24532" providerId="ADAL" clId="{A84A9C10-C54C-42D4-A693-F13896532889}" dt="2024-02-24T20:48:49.728" v="2498" actId="20577"/>
          <ac:spMkLst>
            <pc:docMk/>
            <pc:sldMk cId="2367895463" sldId="292"/>
            <ac:spMk id="19" creationId="{2A99E03C-01AF-BA86-4A2D-87F0D946B387}"/>
          </ac:spMkLst>
        </pc:spChg>
        <pc:spChg chg="add mod">
          <ac:chgData name="Catherine Beck" userId="c83379a9-7672-48fc-83fa-b790faf24532" providerId="ADAL" clId="{A84A9C10-C54C-42D4-A693-F13896532889}" dt="2024-02-24T21:08:28.845" v="2616" actId="255"/>
          <ac:spMkLst>
            <pc:docMk/>
            <pc:sldMk cId="2367895463" sldId="292"/>
            <ac:spMk id="20" creationId="{AFC555B8-D476-948E-AC2B-FA4F1D4452ED}"/>
          </ac:spMkLst>
        </pc:spChg>
        <pc:spChg chg="mod">
          <ac:chgData name="Catherine Beck" userId="c83379a9-7672-48fc-83fa-b790faf24532" providerId="ADAL" clId="{A84A9C10-C54C-42D4-A693-F13896532889}" dt="2024-02-24T20:52:55.360" v="2541" actId="20577"/>
          <ac:spMkLst>
            <pc:docMk/>
            <pc:sldMk cId="2367895463" sldId="292"/>
            <ac:spMk id="22" creationId="{BB7AADC4-96C1-41B1-95A8-882A74D1E10D}"/>
          </ac:spMkLst>
        </pc:spChg>
        <pc:spChg chg="del mod">
          <ac:chgData name="Catherine Beck" userId="c83379a9-7672-48fc-83fa-b790faf24532" providerId="ADAL" clId="{A84A9C10-C54C-42D4-A693-F13896532889}" dt="2024-02-24T20:31:37.567" v="2241" actId="478"/>
          <ac:spMkLst>
            <pc:docMk/>
            <pc:sldMk cId="2367895463" sldId="292"/>
            <ac:spMk id="23" creationId="{8B0EE5BA-CA63-41C6-B15E-A8E2131ACAF6}"/>
          </ac:spMkLst>
        </pc:spChg>
        <pc:spChg chg="add mod">
          <ac:chgData name="Catherine Beck" userId="c83379a9-7672-48fc-83fa-b790faf24532" providerId="ADAL" clId="{A84A9C10-C54C-42D4-A693-F13896532889}" dt="2024-02-24T21:06:32.005" v="2594" actId="255"/>
          <ac:spMkLst>
            <pc:docMk/>
            <pc:sldMk cId="2367895463" sldId="292"/>
            <ac:spMk id="24" creationId="{37AC9BD5-C86B-A6BC-D66A-B790351FC1CC}"/>
          </ac:spMkLst>
        </pc:spChg>
        <pc:spChg chg="add del mod">
          <ac:chgData name="Catherine Beck" userId="c83379a9-7672-48fc-83fa-b790faf24532" providerId="ADAL" clId="{A84A9C10-C54C-42D4-A693-F13896532889}" dt="2024-02-24T20:44:51.157" v="2416" actId="478"/>
          <ac:spMkLst>
            <pc:docMk/>
            <pc:sldMk cId="2367895463" sldId="292"/>
            <ac:spMk id="25" creationId="{FCCCE032-B77F-BEDE-74B5-EAFAF19AD324}"/>
          </ac:spMkLst>
        </pc:spChg>
        <pc:spChg chg="add mod">
          <ac:chgData name="Catherine Beck" userId="c83379a9-7672-48fc-83fa-b790faf24532" providerId="ADAL" clId="{A84A9C10-C54C-42D4-A693-F13896532889}" dt="2024-02-24T20:48:02.636" v="2474" actId="20577"/>
          <ac:spMkLst>
            <pc:docMk/>
            <pc:sldMk cId="2367895463" sldId="292"/>
            <ac:spMk id="27" creationId="{CACF366E-2A54-3482-4334-49EFAE96C910}"/>
          </ac:spMkLst>
        </pc:spChg>
        <pc:spChg chg="add mod">
          <ac:chgData name="Catherine Beck" userId="c83379a9-7672-48fc-83fa-b790faf24532" providerId="ADAL" clId="{A84A9C10-C54C-42D4-A693-F13896532889}" dt="2024-02-24T21:08:56.867" v="2621" actId="255"/>
          <ac:spMkLst>
            <pc:docMk/>
            <pc:sldMk cId="2367895463" sldId="292"/>
            <ac:spMk id="28" creationId="{8B0BEEFD-61E5-F119-A9BA-57B781A9866A}"/>
          </ac:spMkLst>
        </pc:spChg>
        <pc:spChg chg="add del mod">
          <ac:chgData name="Catherine Beck" userId="c83379a9-7672-48fc-83fa-b790faf24532" providerId="ADAL" clId="{A84A9C10-C54C-42D4-A693-F13896532889}" dt="2024-02-24T20:45:58.452" v="2456" actId="478"/>
          <ac:spMkLst>
            <pc:docMk/>
            <pc:sldMk cId="2367895463" sldId="292"/>
            <ac:spMk id="30" creationId="{E89F673E-6456-C6C5-6A36-AA90057DD268}"/>
          </ac:spMkLst>
        </pc:spChg>
        <pc:picChg chg="add mod">
          <ac:chgData name="Catherine Beck" userId="c83379a9-7672-48fc-83fa-b790faf24532" providerId="ADAL" clId="{A84A9C10-C54C-42D4-A693-F13896532889}" dt="2024-02-24T20:39:56.479" v="2304" actId="1076"/>
          <ac:picMkLst>
            <pc:docMk/>
            <pc:sldMk cId="2367895463" sldId="292"/>
            <ac:picMk id="11" creationId="{F0F65725-C23C-D354-EE76-832723A84789}"/>
          </ac:picMkLst>
        </pc:picChg>
        <pc:picChg chg="add mod">
          <ac:chgData name="Catherine Beck" userId="c83379a9-7672-48fc-83fa-b790faf24532" providerId="ADAL" clId="{A84A9C10-C54C-42D4-A693-F13896532889}" dt="2024-02-24T21:09:59.093" v="2627" actId="1076"/>
          <ac:picMkLst>
            <pc:docMk/>
            <pc:sldMk cId="2367895463" sldId="292"/>
            <ac:picMk id="12" creationId="{126994D3-EF15-EE27-2050-2B95E4235641}"/>
          </ac:picMkLst>
        </pc:picChg>
        <pc:picChg chg="add mod">
          <ac:chgData name="Catherine Beck" userId="c83379a9-7672-48fc-83fa-b790faf24532" providerId="ADAL" clId="{A84A9C10-C54C-42D4-A693-F13896532889}" dt="2024-02-24T20:41:45.040" v="2365"/>
          <ac:picMkLst>
            <pc:docMk/>
            <pc:sldMk cId="2367895463" sldId="292"/>
            <ac:picMk id="21" creationId="{6B450F08-D3EF-2EBD-7AA4-9D002090B25A}"/>
          </ac:picMkLst>
        </pc:picChg>
        <pc:picChg chg="add mod">
          <ac:chgData name="Catherine Beck" userId="c83379a9-7672-48fc-83fa-b790faf24532" providerId="ADAL" clId="{A84A9C10-C54C-42D4-A693-F13896532889}" dt="2024-02-24T20:43:40.968" v="2384" actId="1076"/>
          <ac:picMkLst>
            <pc:docMk/>
            <pc:sldMk cId="2367895463" sldId="292"/>
            <ac:picMk id="26" creationId="{03BCE85F-5ED9-BC4D-3122-14863ECAB251}"/>
          </ac:picMkLst>
        </pc:picChg>
        <pc:picChg chg="add del mod">
          <ac:chgData name="Catherine Beck" userId="c83379a9-7672-48fc-83fa-b790faf24532" providerId="ADAL" clId="{A84A9C10-C54C-42D4-A693-F13896532889}" dt="2024-02-24T21:04:43.884" v="2586" actId="478"/>
          <ac:picMkLst>
            <pc:docMk/>
            <pc:sldMk cId="2367895463" sldId="292"/>
            <ac:picMk id="31" creationId="{52577D25-7186-1744-C658-D33BD8D0D6A5}"/>
          </ac:picMkLst>
        </pc:picChg>
        <pc:picChg chg="add mod">
          <ac:chgData name="Catherine Beck" userId="c83379a9-7672-48fc-83fa-b790faf24532" providerId="ADAL" clId="{A84A9C10-C54C-42D4-A693-F13896532889}" dt="2024-02-24T21:05:43.586" v="2590" actId="14826"/>
          <ac:picMkLst>
            <pc:docMk/>
            <pc:sldMk cId="2367895463" sldId="292"/>
            <ac:picMk id="32" creationId="{4243539F-F5C4-0FEA-6206-7BDE46AA2955}"/>
          </ac:picMkLst>
        </pc:picChg>
        <pc:picChg chg="add mod">
          <ac:chgData name="Catherine Beck" userId="c83379a9-7672-48fc-83fa-b790faf24532" providerId="ADAL" clId="{A84A9C10-C54C-42D4-A693-F13896532889}" dt="2024-02-24T21:07:06" v="2607" actId="1036"/>
          <ac:picMkLst>
            <pc:docMk/>
            <pc:sldMk cId="2367895463" sldId="292"/>
            <ac:picMk id="33" creationId="{66F0BA85-6CC9-0746-17B0-84656EFCCC6B}"/>
          </ac:picMkLst>
        </pc:picChg>
        <pc:picChg chg="add mod">
          <ac:chgData name="Catherine Beck" userId="c83379a9-7672-48fc-83fa-b790faf24532" providerId="ADAL" clId="{A84A9C10-C54C-42D4-A693-F13896532889}" dt="2024-02-24T21:05:23.915" v="2589" actId="207"/>
          <ac:picMkLst>
            <pc:docMk/>
            <pc:sldMk cId="2367895463" sldId="292"/>
            <ac:picMk id="35" creationId="{23E3B144-4067-E362-C67C-E2A63FF75779}"/>
          </ac:picMkLst>
        </pc:picChg>
        <pc:picChg chg="add mod">
          <ac:chgData name="Catherine Beck" userId="c83379a9-7672-48fc-83fa-b790faf24532" providerId="ADAL" clId="{A84A9C10-C54C-42D4-A693-F13896532889}" dt="2024-02-24T21:08:36.839" v="2617" actId="14100"/>
          <ac:picMkLst>
            <pc:docMk/>
            <pc:sldMk cId="2367895463" sldId="292"/>
            <ac:picMk id="37" creationId="{BF4EAE15-BB8C-6D94-DAF3-7D183E554297}"/>
          </ac:picMkLst>
        </pc:picChg>
        <pc:picChg chg="add mod">
          <ac:chgData name="Catherine Beck" userId="c83379a9-7672-48fc-83fa-b790faf24532" providerId="ADAL" clId="{A84A9C10-C54C-42D4-A693-F13896532889}" dt="2024-02-24T21:09:28.068" v="2624" actId="207"/>
          <ac:picMkLst>
            <pc:docMk/>
            <pc:sldMk cId="2367895463" sldId="292"/>
            <ac:picMk id="39" creationId="{4E4DAB88-5BF0-3281-7CF2-BF1924BE28C2}"/>
          </ac:picMkLst>
        </pc:picChg>
        <pc:picChg chg="del">
          <ac:chgData name="Catherine Beck" userId="c83379a9-7672-48fc-83fa-b790faf24532" providerId="ADAL" clId="{A84A9C10-C54C-42D4-A693-F13896532889}" dt="2024-02-24T20:29:53.743" v="2233" actId="478"/>
          <ac:picMkLst>
            <pc:docMk/>
            <pc:sldMk cId="2367895463" sldId="292"/>
            <ac:picMk id="41" creationId="{1595478A-70E6-46FF-A963-D077CF0C5FD7}"/>
          </ac:picMkLst>
        </pc:picChg>
        <pc:picChg chg="add mod">
          <ac:chgData name="Catherine Beck" userId="c83379a9-7672-48fc-83fa-b790faf24532" providerId="ADAL" clId="{A84A9C10-C54C-42D4-A693-F13896532889}" dt="2024-02-24T21:10:35.421" v="2630" actId="207"/>
          <ac:picMkLst>
            <pc:docMk/>
            <pc:sldMk cId="2367895463" sldId="292"/>
            <ac:picMk id="42" creationId="{8B4749EB-5759-33AE-7585-F6D4DFD3B1CD}"/>
          </ac:picMkLst>
        </pc:picChg>
        <pc:picChg chg="del">
          <ac:chgData name="Catherine Beck" userId="c83379a9-7672-48fc-83fa-b790faf24532" providerId="ADAL" clId="{A84A9C10-C54C-42D4-A693-F13896532889}" dt="2024-02-24T20:29:56.319" v="2235" actId="478"/>
          <ac:picMkLst>
            <pc:docMk/>
            <pc:sldMk cId="2367895463" sldId="292"/>
            <ac:picMk id="43" creationId="{0AAEF5E6-AB88-4330-BF4F-BA739F281705}"/>
          </ac:picMkLst>
        </pc:picChg>
        <pc:picChg chg="del">
          <ac:chgData name="Catherine Beck" userId="c83379a9-7672-48fc-83fa-b790faf24532" providerId="ADAL" clId="{A84A9C10-C54C-42D4-A693-F13896532889}" dt="2024-02-24T20:29:55.486" v="2234" actId="478"/>
          <ac:picMkLst>
            <pc:docMk/>
            <pc:sldMk cId="2367895463" sldId="292"/>
            <ac:picMk id="45" creationId="{59FEE552-F1E9-4928-8210-C54114161855}"/>
          </ac:picMkLst>
        </pc:picChg>
      </pc:sldChg>
      <pc:sldChg chg="addSp delSp modSp add del mod">
        <pc:chgData name="Catherine Beck" userId="c83379a9-7672-48fc-83fa-b790faf24532" providerId="ADAL" clId="{A84A9C10-C54C-42D4-A693-F13896532889}" dt="2024-02-26T11:45:22.809" v="7348" actId="20577"/>
        <pc:sldMkLst>
          <pc:docMk/>
          <pc:sldMk cId="3293313524" sldId="293"/>
        </pc:sldMkLst>
        <pc:spChg chg="mod">
          <ac:chgData name="Catherine Beck" userId="c83379a9-7672-48fc-83fa-b790faf24532" providerId="ADAL" clId="{A84A9C10-C54C-42D4-A693-F13896532889}" dt="2024-02-24T23:12:40.650" v="5101" actId="20577"/>
          <ac:spMkLst>
            <pc:docMk/>
            <pc:sldMk cId="3293313524" sldId="293"/>
            <ac:spMk id="2" creationId="{C0762DA2-02E0-4172-94FD-1700F4DBE134}"/>
          </ac:spMkLst>
        </pc:spChg>
        <pc:spChg chg="mod">
          <ac:chgData name="Catherine Beck" userId="c83379a9-7672-48fc-83fa-b790faf24532" providerId="ADAL" clId="{A84A9C10-C54C-42D4-A693-F13896532889}" dt="2024-02-26T11:45:22.809" v="7348" actId="20577"/>
          <ac:spMkLst>
            <pc:docMk/>
            <pc:sldMk cId="3293313524" sldId="293"/>
            <ac:spMk id="3" creationId="{6A01CEDA-E0CE-4863-A93C-2A0FF41234C9}"/>
          </ac:spMkLst>
        </pc:spChg>
        <pc:spChg chg="add del mod">
          <ac:chgData name="Catherine Beck" userId="c83379a9-7672-48fc-83fa-b790faf24532" providerId="ADAL" clId="{A84A9C10-C54C-42D4-A693-F13896532889}" dt="2024-02-24T22:13:39.995" v="3588" actId="931"/>
          <ac:spMkLst>
            <pc:docMk/>
            <pc:sldMk cId="3293313524" sldId="293"/>
            <ac:spMk id="8" creationId="{2806B42A-3EC1-F10C-31BE-E84996ECEF03}"/>
          </ac:spMkLst>
        </pc:spChg>
        <pc:spChg chg="add del mod">
          <ac:chgData name="Catherine Beck" userId="c83379a9-7672-48fc-83fa-b790faf24532" providerId="ADAL" clId="{A84A9C10-C54C-42D4-A693-F13896532889}" dt="2024-02-24T22:16:57.549" v="3590" actId="931"/>
          <ac:spMkLst>
            <pc:docMk/>
            <pc:sldMk cId="3293313524" sldId="293"/>
            <ac:spMk id="15" creationId="{FFCAD61F-B3C1-8A79-31FD-2FA1B44373DF}"/>
          </ac:spMkLst>
        </pc:spChg>
        <pc:picChg chg="del">
          <ac:chgData name="Catherine Beck" userId="c83379a9-7672-48fc-83fa-b790faf24532" providerId="ADAL" clId="{A84A9C10-C54C-42D4-A693-F13896532889}" dt="2024-02-24T22:04:35.399" v="3585" actId="478"/>
          <ac:picMkLst>
            <pc:docMk/>
            <pc:sldMk cId="3293313524" sldId="293"/>
            <ac:picMk id="10" creationId="{77C64309-2BFE-48CD-9B51-BEA1BC9F5DEE}"/>
          </ac:picMkLst>
        </pc:picChg>
        <pc:picChg chg="add mod">
          <ac:chgData name="Catherine Beck" userId="c83379a9-7672-48fc-83fa-b790faf24532" providerId="ADAL" clId="{A84A9C10-C54C-42D4-A693-F13896532889}" dt="2024-02-24T22:06:35.357" v="3587" actId="931"/>
          <ac:picMkLst>
            <pc:docMk/>
            <pc:sldMk cId="3293313524" sldId="293"/>
            <ac:picMk id="11" creationId="{806B71CD-003E-4CF3-C21E-391B069D3517}"/>
          </ac:picMkLst>
        </pc:picChg>
        <pc:picChg chg="add del mod">
          <ac:chgData name="Catherine Beck" userId="c83379a9-7672-48fc-83fa-b790faf24532" providerId="ADAL" clId="{A84A9C10-C54C-42D4-A693-F13896532889}" dt="2024-02-24T22:13:44.334" v="3589" actId="478"/>
          <ac:picMkLst>
            <pc:docMk/>
            <pc:sldMk cId="3293313524" sldId="293"/>
            <ac:picMk id="13" creationId="{A8BF82F9-F3AC-BEDC-1D51-7A228F191BD7}"/>
          </ac:picMkLst>
        </pc:picChg>
        <pc:picChg chg="add mod ord modCrop">
          <ac:chgData name="Catherine Beck" userId="c83379a9-7672-48fc-83fa-b790faf24532" providerId="ADAL" clId="{A84A9C10-C54C-42D4-A693-F13896532889}" dt="2024-02-24T22:17:57.055" v="3683" actId="170"/>
          <ac:picMkLst>
            <pc:docMk/>
            <pc:sldMk cId="3293313524" sldId="293"/>
            <ac:picMk id="17" creationId="{EDF73B83-2B56-B814-2F70-0A8062B70CCE}"/>
          </ac:picMkLst>
        </pc:picChg>
      </pc:sldChg>
      <pc:sldChg chg="addSp delSp modSp mod ord">
        <pc:chgData name="Catherine Beck" userId="c83379a9-7672-48fc-83fa-b790faf24532" providerId="ADAL" clId="{A84A9C10-C54C-42D4-A693-F13896532889}" dt="2024-02-26T11:35:42.937" v="7242" actId="20577"/>
        <pc:sldMkLst>
          <pc:docMk/>
          <pc:sldMk cId="511059253" sldId="298"/>
        </pc:sldMkLst>
        <pc:spChg chg="mod">
          <ac:chgData name="Catherine Beck" userId="c83379a9-7672-48fc-83fa-b790faf24532" providerId="ADAL" clId="{A84A9C10-C54C-42D4-A693-F13896532889}" dt="2024-02-24T23:12:53.017" v="5104" actId="20577"/>
          <ac:spMkLst>
            <pc:docMk/>
            <pc:sldMk cId="511059253" sldId="298"/>
            <ac:spMk id="2" creationId="{4DA1A783-363D-4063-959E-81A50B59BE8C}"/>
          </ac:spMkLst>
        </pc:spChg>
        <pc:spChg chg="mod">
          <ac:chgData name="Catherine Beck" userId="c83379a9-7672-48fc-83fa-b790faf24532" providerId="ADAL" clId="{A84A9C10-C54C-42D4-A693-F13896532889}" dt="2024-02-26T11:35:42.937" v="7242" actId="20577"/>
          <ac:spMkLst>
            <pc:docMk/>
            <pc:sldMk cId="511059253" sldId="298"/>
            <ac:spMk id="3" creationId="{986C893B-EBF0-409E-842E-417E0DC3799A}"/>
          </ac:spMkLst>
        </pc:spChg>
        <pc:spChg chg="del mod">
          <ac:chgData name="Catherine Beck" userId="c83379a9-7672-48fc-83fa-b790faf24532" providerId="ADAL" clId="{A84A9C10-C54C-42D4-A693-F13896532889}" dt="2024-02-24T21:30:27.847" v="2997" actId="478"/>
          <ac:spMkLst>
            <pc:docMk/>
            <pc:sldMk cId="511059253" sldId="298"/>
            <ac:spMk id="4" creationId="{E73CE8BD-B7D8-4CE0-8B47-D3BA37C65232}"/>
          </ac:spMkLst>
        </pc:spChg>
        <pc:spChg chg="add del mod">
          <ac:chgData name="Catherine Beck" userId="c83379a9-7672-48fc-83fa-b790faf24532" providerId="ADAL" clId="{A84A9C10-C54C-42D4-A693-F13896532889}" dt="2024-02-24T21:30:02.339" v="2943" actId="931"/>
          <ac:spMkLst>
            <pc:docMk/>
            <pc:sldMk cId="511059253" sldId="298"/>
            <ac:spMk id="7" creationId="{714D8BE7-1AD1-AD78-EEBB-1C3DB581E9E1}"/>
          </ac:spMkLst>
        </pc:spChg>
        <pc:spChg chg="add del mod">
          <ac:chgData name="Catherine Beck" userId="c83379a9-7672-48fc-83fa-b790faf24532" providerId="ADAL" clId="{A84A9C10-C54C-42D4-A693-F13896532889}" dt="2024-02-24T21:36:33.498" v="3230" actId="478"/>
          <ac:spMkLst>
            <pc:docMk/>
            <pc:sldMk cId="511059253" sldId="298"/>
            <ac:spMk id="15" creationId="{1A7E225A-AE9D-E66C-57D7-37D64BE71216}"/>
          </ac:spMkLst>
        </pc:spChg>
        <pc:picChg chg="del">
          <ac:chgData name="Catherine Beck" userId="c83379a9-7672-48fc-83fa-b790faf24532" providerId="ADAL" clId="{A84A9C10-C54C-42D4-A693-F13896532889}" dt="2024-02-24T21:29:48.768" v="2942" actId="478"/>
          <ac:picMkLst>
            <pc:docMk/>
            <pc:sldMk cId="511059253" sldId="298"/>
            <ac:picMk id="8" creationId="{00CC90D3-F393-4F28-9E43-4D73A5D7372A}"/>
          </ac:picMkLst>
        </pc:picChg>
        <pc:picChg chg="add del mod">
          <ac:chgData name="Catherine Beck" userId="c83379a9-7672-48fc-83fa-b790faf24532" providerId="ADAL" clId="{A84A9C10-C54C-42D4-A693-F13896532889}" dt="2024-02-24T21:36:29.354" v="3229" actId="478"/>
          <ac:picMkLst>
            <pc:docMk/>
            <pc:sldMk cId="511059253" sldId="298"/>
            <ac:picMk id="13" creationId="{78580364-AD9E-7087-6E8D-0876AC0C230D}"/>
          </ac:picMkLst>
        </pc:picChg>
      </pc:sldChg>
      <pc:sldChg chg="addSp delSp modSp del mod">
        <pc:chgData name="Catherine Beck" userId="c83379a9-7672-48fc-83fa-b790faf24532" providerId="ADAL" clId="{A84A9C10-C54C-42D4-A693-F13896532889}" dt="2024-02-24T16:11:41.282" v="266" actId="47"/>
        <pc:sldMkLst>
          <pc:docMk/>
          <pc:sldMk cId="338485106" sldId="299"/>
        </pc:sldMkLst>
        <pc:spChg chg="mod">
          <ac:chgData name="Catherine Beck" userId="c83379a9-7672-48fc-83fa-b790faf24532" providerId="ADAL" clId="{A84A9C10-C54C-42D4-A693-F13896532889}" dt="2024-02-24T15:40:58.401" v="13" actId="20577"/>
          <ac:spMkLst>
            <pc:docMk/>
            <pc:sldMk cId="338485106" sldId="299"/>
            <ac:spMk id="2" creationId="{CA98C48D-8FE7-491A-A6C7-72647C2A7837}"/>
          </ac:spMkLst>
        </pc:spChg>
        <pc:spChg chg="del">
          <ac:chgData name="Catherine Beck" userId="c83379a9-7672-48fc-83fa-b790faf24532" providerId="ADAL" clId="{A84A9C10-C54C-42D4-A693-F13896532889}" dt="2024-02-24T16:11:18.972" v="261" actId="21"/>
          <ac:spMkLst>
            <pc:docMk/>
            <pc:sldMk cId="338485106" sldId="299"/>
            <ac:spMk id="3" creationId="{D633D4FE-F554-41E3-B768-8EE98FC1E996}"/>
          </ac:spMkLst>
        </pc:spChg>
        <pc:spChg chg="add mod">
          <ac:chgData name="Catherine Beck" userId="c83379a9-7672-48fc-83fa-b790faf24532" providerId="ADAL" clId="{A84A9C10-C54C-42D4-A693-F13896532889}" dt="2024-02-24T16:11:18.972" v="261" actId="21"/>
          <ac:spMkLst>
            <pc:docMk/>
            <pc:sldMk cId="338485106" sldId="299"/>
            <ac:spMk id="11" creationId="{8E5FC8F5-2B36-ED6E-5248-4979019289B6}"/>
          </ac:spMkLst>
        </pc:spChg>
      </pc:sldChg>
      <pc:sldChg chg="addSp delSp modSp mod ord">
        <pc:chgData name="Catherine Beck" userId="c83379a9-7672-48fc-83fa-b790faf24532" providerId="ADAL" clId="{A84A9C10-C54C-42D4-A693-F13896532889}" dt="2024-02-24T23:44:30.883" v="5966" actId="20577"/>
        <pc:sldMkLst>
          <pc:docMk/>
          <pc:sldMk cId="3919338707" sldId="300"/>
        </pc:sldMkLst>
        <pc:spChg chg="mod">
          <ac:chgData name="Catherine Beck" userId="c83379a9-7672-48fc-83fa-b790faf24532" providerId="ADAL" clId="{A84A9C10-C54C-42D4-A693-F13896532889}" dt="2024-02-24T23:44:30.883" v="5966" actId="20577"/>
          <ac:spMkLst>
            <pc:docMk/>
            <pc:sldMk cId="3919338707" sldId="300"/>
            <ac:spMk id="2" creationId="{16684294-49A0-4C63-A7D7-E3BF9E591F59}"/>
          </ac:spMkLst>
        </pc:spChg>
        <pc:spChg chg="del">
          <ac:chgData name="Catherine Beck" userId="c83379a9-7672-48fc-83fa-b790faf24532" providerId="ADAL" clId="{A84A9C10-C54C-42D4-A693-F13896532889}" dt="2024-02-24T22:31:56.634" v="3991" actId="478"/>
          <ac:spMkLst>
            <pc:docMk/>
            <pc:sldMk cId="3919338707" sldId="300"/>
            <ac:spMk id="6" creationId="{A6861FF3-B902-4DEC-B46D-0F2E499C51CF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7" creationId="{05941AA2-C85B-41A7-9264-A0C66F32930C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8" creationId="{2C4BD3D3-C7A9-46F1-8ED8-AB8D1BB89262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9" creationId="{873EDDDB-6509-4407-BA35-232AAF9F198D}"/>
          </ac:spMkLst>
        </pc:spChg>
        <pc:spChg chg="del mod">
          <ac:chgData name="Catherine Beck" userId="c83379a9-7672-48fc-83fa-b790faf24532" providerId="ADAL" clId="{A84A9C10-C54C-42D4-A693-F13896532889}" dt="2024-02-24T22:37:19.202" v="4137" actId="478"/>
          <ac:spMkLst>
            <pc:docMk/>
            <pc:sldMk cId="3919338707" sldId="300"/>
            <ac:spMk id="10" creationId="{A33A061F-AC2A-4E3F-B448-DC6FEC307A53}"/>
          </ac:spMkLst>
        </pc:spChg>
        <pc:spChg chg="del">
          <ac:chgData name="Catherine Beck" userId="c83379a9-7672-48fc-83fa-b790faf24532" providerId="ADAL" clId="{A84A9C10-C54C-42D4-A693-F13896532889}" dt="2024-02-24T22:32:02.082" v="3994" actId="478"/>
          <ac:spMkLst>
            <pc:docMk/>
            <pc:sldMk cId="3919338707" sldId="300"/>
            <ac:spMk id="11" creationId="{44D29552-2F85-4F4F-9B7F-B79798681FB6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2" creationId="{FAC81818-8260-4E49-9FCC-569FDE30B0B1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3" creationId="{D1FD068B-6917-4C40-B40D-5F7B670EA7BE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4" creationId="{EEAE71AD-30AF-4021-B577-B686EC6DA329}"/>
          </ac:spMkLst>
        </pc:spChg>
        <pc:spChg chg="mod">
          <ac:chgData name="Catherine Beck" userId="c83379a9-7672-48fc-83fa-b790faf24532" providerId="ADAL" clId="{A84A9C10-C54C-42D4-A693-F13896532889}" dt="2024-02-24T23:27:25.177" v="5523" actId="208"/>
          <ac:spMkLst>
            <pc:docMk/>
            <pc:sldMk cId="3919338707" sldId="300"/>
            <ac:spMk id="15" creationId="{4A477EE3-A17C-4158-91E8-03A401BE96CB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6" creationId="{D8E5FFBE-125E-43C8-A66E-DE8D2FE7AF38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7" creationId="{7209F81D-5EC6-4D97-B0C2-AC00081AB1A7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8" creationId="{C477818B-3CAB-4A39-939D-99E98D2EE682}"/>
          </ac:spMkLst>
        </pc:spChg>
        <pc:spChg chg="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19" creationId="{A7907FC8-DAAF-4896-A2B1-C173BF2FAE69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0" creationId="{FEC65619-A68A-4D21-9D17-40F8692EF196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1" creationId="{D9C4CCA5-A2BE-4897-994D-9B1669D69FD3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2" creationId="{0C5FD452-DC3E-4D62-B19B-0A79E604A8A8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3" creationId="{96D290B2-F312-4D9A-96C7-D40523406AC5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4" creationId="{80E52477-0BA9-471B-B2C2-F1A03FCF188F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5" creationId="{70D1D022-03FA-47E6-8430-252C6D5B4C4E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6" creationId="{FA7483FC-7290-41B1-B371-ECA1174519DE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7" creationId="{1787EDAC-5EAB-4A0D-9BD2-D6E9FD0B26A1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8" creationId="{D149E385-DCE9-4DC9-8F0A-F8BAF02D9797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29" creationId="{B7A506EE-32D5-4685-97A6-8FDFEF238C43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30" creationId="{E80CB353-63CA-4305-9748-807B6905DBFF}"/>
          </ac:spMkLst>
        </pc:spChg>
        <pc:spChg chg="del">
          <ac:chgData name="Catherine Beck" userId="c83379a9-7672-48fc-83fa-b790faf24532" providerId="ADAL" clId="{A84A9C10-C54C-42D4-A693-F13896532889}" dt="2024-02-24T22:32:26.222" v="3996" actId="478"/>
          <ac:spMkLst>
            <pc:docMk/>
            <pc:sldMk cId="3919338707" sldId="300"/>
            <ac:spMk id="31" creationId="{1B52C010-5159-4F61-821F-E73647E7C066}"/>
          </ac:spMkLst>
        </pc:spChg>
        <pc:spChg chg="add del mod">
          <ac:chgData name="Catherine Beck" userId="c83379a9-7672-48fc-83fa-b790faf24532" providerId="ADAL" clId="{A84A9C10-C54C-42D4-A693-F13896532889}" dt="2024-02-24T22:31:58.993" v="3993" actId="478"/>
          <ac:spMkLst>
            <pc:docMk/>
            <pc:sldMk cId="3919338707" sldId="300"/>
            <ac:spMk id="32" creationId="{A54AB17D-EA29-F01A-11DC-667377DE7B99}"/>
          </ac:spMkLst>
        </pc:spChg>
        <pc:spChg chg="add del mod">
          <ac:chgData name="Catherine Beck" userId="c83379a9-7672-48fc-83fa-b790faf24532" providerId="ADAL" clId="{A84A9C10-C54C-42D4-A693-F13896532889}" dt="2024-02-24T22:32:42.989" v="3998" actId="478"/>
          <ac:spMkLst>
            <pc:docMk/>
            <pc:sldMk cId="3919338707" sldId="300"/>
            <ac:spMk id="34" creationId="{AA14B59D-B0F5-DEF4-C66A-C3D06BB8D4CE}"/>
          </ac:spMkLst>
        </pc:spChg>
        <pc:spChg chg="add del mod">
          <ac:chgData name="Catherine Beck" userId="c83379a9-7672-48fc-83fa-b790faf24532" providerId="ADAL" clId="{A84A9C10-C54C-42D4-A693-F13896532889}" dt="2024-02-24T22:32:29.582" v="3997" actId="478"/>
          <ac:spMkLst>
            <pc:docMk/>
            <pc:sldMk cId="3919338707" sldId="300"/>
            <ac:spMk id="36" creationId="{B16FC839-887C-FDCB-1AE1-CC4A8C06CF6B}"/>
          </ac:spMkLst>
        </pc:spChg>
        <pc:spChg chg="add del mod">
          <ac:chgData name="Catherine Beck" userId="c83379a9-7672-48fc-83fa-b790faf24532" providerId="ADAL" clId="{A84A9C10-C54C-42D4-A693-F13896532889}" dt="2024-02-24T22:32:44.215" v="3999" actId="478"/>
          <ac:spMkLst>
            <pc:docMk/>
            <pc:sldMk cId="3919338707" sldId="300"/>
            <ac:spMk id="38" creationId="{2E25480F-0275-0A1F-15FE-FA0D0485E58F}"/>
          </ac:spMkLst>
        </pc:spChg>
        <pc:spChg chg="add del mod">
          <ac:chgData name="Catherine Beck" userId="c83379a9-7672-48fc-83fa-b790faf24532" providerId="ADAL" clId="{A84A9C10-C54C-42D4-A693-F13896532889}" dt="2024-02-24T22:32:46.038" v="4000" actId="478"/>
          <ac:spMkLst>
            <pc:docMk/>
            <pc:sldMk cId="3919338707" sldId="300"/>
            <ac:spMk id="40" creationId="{7C0BD6F0-EE3D-F2BB-8B90-BC4EF6B2D3FF}"/>
          </ac:spMkLst>
        </pc:spChg>
        <pc:spChg chg="add del mod">
          <ac:chgData name="Catherine Beck" userId="c83379a9-7672-48fc-83fa-b790faf24532" providerId="ADAL" clId="{A84A9C10-C54C-42D4-A693-F13896532889}" dt="2024-02-24T22:32:47.731" v="4001" actId="478"/>
          <ac:spMkLst>
            <pc:docMk/>
            <pc:sldMk cId="3919338707" sldId="300"/>
            <ac:spMk id="42" creationId="{BC3760ED-C383-4ADD-C0A0-7862F01FA40A}"/>
          </ac:spMkLst>
        </pc:spChg>
        <pc:spChg chg="add del mod">
          <ac:chgData name="Catherine Beck" userId="c83379a9-7672-48fc-83fa-b790faf24532" providerId="ADAL" clId="{A84A9C10-C54C-42D4-A693-F13896532889}" dt="2024-02-24T22:32:48.771" v="4002" actId="478"/>
          <ac:spMkLst>
            <pc:docMk/>
            <pc:sldMk cId="3919338707" sldId="300"/>
            <ac:spMk id="44" creationId="{07E01D84-3C4C-38CC-23A3-9C1AB1608CB5}"/>
          </ac:spMkLst>
        </pc:spChg>
        <pc:spChg chg="add del mod">
          <ac:chgData name="Catherine Beck" userId="c83379a9-7672-48fc-83fa-b790faf24532" providerId="ADAL" clId="{A84A9C10-C54C-42D4-A693-F13896532889}" dt="2024-02-24T22:32:50.120" v="4003" actId="478"/>
          <ac:spMkLst>
            <pc:docMk/>
            <pc:sldMk cId="3919338707" sldId="300"/>
            <ac:spMk id="49" creationId="{9329DAC8-BFC8-8872-0340-B4CE1629A5B1}"/>
          </ac:spMkLst>
        </pc:spChg>
        <pc:spChg chg="add del mod">
          <ac:chgData name="Catherine Beck" userId="c83379a9-7672-48fc-83fa-b790faf24532" providerId="ADAL" clId="{A84A9C10-C54C-42D4-A693-F13896532889}" dt="2024-02-24T22:32:51.324" v="4004" actId="478"/>
          <ac:spMkLst>
            <pc:docMk/>
            <pc:sldMk cId="3919338707" sldId="300"/>
            <ac:spMk id="51" creationId="{42C1448A-5CDF-B53E-A8C5-C176AD4B81D3}"/>
          </ac:spMkLst>
        </pc:spChg>
        <pc:spChg chg="add del mod">
          <ac:chgData name="Catherine Beck" userId="c83379a9-7672-48fc-83fa-b790faf24532" providerId="ADAL" clId="{A84A9C10-C54C-42D4-A693-F13896532889}" dt="2024-02-24T22:32:52.143" v="4005" actId="478"/>
          <ac:spMkLst>
            <pc:docMk/>
            <pc:sldMk cId="3919338707" sldId="300"/>
            <ac:spMk id="53" creationId="{106DC126-8162-A829-0203-125392F46AC7}"/>
          </ac:spMkLst>
        </pc:spChg>
        <pc:spChg chg="add del mod">
          <ac:chgData name="Catherine Beck" userId="c83379a9-7672-48fc-83fa-b790faf24532" providerId="ADAL" clId="{A84A9C10-C54C-42D4-A693-F13896532889}" dt="2024-02-24T22:32:53.232" v="4006" actId="478"/>
          <ac:spMkLst>
            <pc:docMk/>
            <pc:sldMk cId="3919338707" sldId="300"/>
            <ac:spMk id="55" creationId="{1A5BDCBC-E514-4FF7-9223-96DB57242426}"/>
          </ac:spMkLst>
        </pc:spChg>
        <pc:spChg chg="add del mod">
          <ac:chgData name="Catherine Beck" userId="c83379a9-7672-48fc-83fa-b790faf24532" providerId="ADAL" clId="{A84A9C10-C54C-42D4-A693-F13896532889}" dt="2024-02-24T22:32:53.887" v="4007" actId="478"/>
          <ac:spMkLst>
            <pc:docMk/>
            <pc:sldMk cId="3919338707" sldId="300"/>
            <ac:spMk id="57" creationId="{47FD26BF-A405-2F9E-D6E3-0191A72B483E}"/>
          </ac:spMkLst>
        </pc:spChg>
        <pc:spChg chg="add del mod">
          <ac:chgData name="Catherine Beck" userId="c83379a9-7672-48fc-83fa-b790faf24532" providerId="ADAL" clId="{A84A9C10-C54C-42D4-A693-F13896532889}" dt="2024-02-24T22:32:54.752" v="4008" actId="478"/>
          <ac:spMkLst>
            <pc:docMk/>
            <pc:sldMk cId="3919338707" sldId="300"/>
            <ac:spMk id="59" creationId="{5A02E974-93AD-3DFD-D4F7-443AE9394F51}"/>
          </ac:spMkLst>
        </pc:spChg>
        <pc:spChg chg="add del mod">
          <ac:chgData name="Catherine Beck" userId="c83379a9-7672-48fc-83fa-b790faf24532" providerId="ADAL" clId="{A84A9C10-C54C-42D4-A693-F13896532889}" dt="2024-02-24T22:32:55.874" v="4009" actId="478"/>
          <ac:spMkLst>
            <pc:docMk/>
            <pc:sldMk cId="3919338707" sldId="300"/>
            <ac:spMk id="61" creationId="{37EC0C29-C7AA-870B-6FF7-A8B0E3D570F8}"/>
          </ac:spMkLst>
        </pc:spChg>
        <pc:spChg chg="add mod">
          <ac:chgData name="Catherine Beck" userId="c83379a9-7672-48fc-83fa-b790faf24532" providerId="ADAL" clId="{A84A9C10-C54C-42D4-A693-F13896532889}" dt="2024-02-24T22:43:46.943" v="4436" actId="255"/>
          <ac:spMkLst>
            <pc:docMk/>
            <pc:sldMk cId="3919338707" sldId="300"/>
            <ac:spMk id="62" creationId="{8A26B5BF-18D2-0DB1-F68E-C301FA769C6A}"/>
          </ac:spMkLst>
        </pc:spChg>
        <pc:spChg chg="add del mod">
          <ac:chgData name="Catherine Beck" userId="c83379a9-7672-48fc-83fa-b790faf24532" providerId="ADAL" clId="{A84A9C10-C54C-42D4-A693-F13896532889}" dt="2024-02-24T22:37:20.642" v="4138" actId="478"/>
          <ac:spMkLst>
            <pc:docMk/>
            <pc:sldMk cId="3919338707" sldId="300"/>
            <ac:spMk id="63" creationId="{62E54F6A-C8FB-26BB-41D4-AB6A294AE9B0}"/>
          </ac:spMkLst>
        </pc:spChg>
        <pc:spChg chg="add del mod">
          <ac:chgData name="Catherine Beck" userId="c83379a9-7672-48fc-83fa-b790faf24532" providerId="ADAL" clId="{A84A9C10-C54C-42D4-A693-F13896532889}" dt="2024-02-24T22:37:23.911" v="4139" actId="478"/>
          <ac:spMkLst>
            <pc:docMk/>
            <pc:sldMk cId="3919338707" sldId="300"/>
            <ac:spMk id="64" creationId="{C32AA895-A140-F9E2-901E-B70FEFECDDDD}"/>
          </ac:spMkLst>
        </pc:spChg>
        <pc:spChg chg="add del mod">
          <ac:chgData name="Catherine Beck" userId="c83379a9-7672-48fc-83fa-b790faf24532" providerId="ADAL" clId="{A84A9C10-C54C-42D4-A693-F13896532889}" dt="2024-02-24T22:37:29.123" v="4141" actId="478"/>
          <ac:spMkLst>
            <pc:docMk/>
            <pc:sldMk cId="3919338707" sldId="300"/>
            <ac:spMk id="65" creationId="{23E8BCB2-6E5C-074C-B83C-F5E3CFD79DEC}"/>
          </ac:spMkLst>
        </pc:spChg>
        <pc:spChg chg="add del mod">
          <ac:chgData name="Catherine Beck" userId="c83379a9-7672-48fc-83fa-b790faf24532" providerId="ADAL" clId="{A84A9C10-C54C-42D4-A693-F13896532889}" dt="2024-02-24T22:37:49.942" v="4144" actId="478"/>
          <ac:spMkLst>
            <pc:docMk/>
            <pc:sldMk cId="3919338707" sldId="300"/>
            <ac:spMk id="66" creationId="{6BB70491-02A7-5B02-BB60-8CBAEE950D51}"/>
          </ac:spMkLst>
        </pc:spChg>
        <pc:spChg chg="add del mod">
          <ac:chgData name="Catherine Beck" userId="c83379a9-7672-48fc-83fa-b790faf24532" providerId="ADAL" clId="{A84A9C10-C54C-42D4-A693-F13896532889}" dt="2024-02-24T22:38:16.763" v="4147" actId="478"/>
          <ac:spMkLst>
            <pc:docMk/>
            <pc:sldMk cId="3919338707" sldId="300"/>
            <ac:spMk id="67" creationId="{0CBE53D8-C2D4-6221-76B8-714E5AC9AA97}"/>
          </ac:spMkLst>
        </pc:spChg>
        <pc:spChg chg="add del mod">
          <ac:chgData name="Catherine Beck" userId="c83379a9-7672-48fc-83fa-b790faf24532" providerId="ADAL" clId="{A84A9C10-C54C-42D4-A693-F13896532889}" dt="2024-02-24T22:38:19.352" v="4149" actId="478"/>
          <ac:spMkLst>
            <pc:docMk/>
            <pc:sldMk cId="3919338707" sldId="300"/>
            <ac:spMk id="68" creationId="{2593A622-3707-D76F-2159-EA6B05F050C7}"/>
          </ac:spMkLst>
        </pc:spChg>
        <pc:spChg chg="add del mod">
          <ac:chgData name="Catherine Beck" userId="c83379a9-7672-48fc-83fa-b790faf24532" providerId="ADAL" clId="{A84A9C10-C54C-42D4-A693-F13896532889}" dt="2024-02-24T22:38:22.419" v="4151" actId="478"/>
          <ac:spMkLst>
            <pc:docMk/>
            <pc:sldMk cId="3919338707" sldId="300"/>
            <ac:spMk id="69" creationId="{817298E2-F418-9F56-C601-FB36A68172E5}"/>
          </ac:spMkLst>
        </pc:spChg>
        <pc:spChg chg="add del mod">
          <ac:chgData name="Catherine Beck" userId="c83379a9-7672-48fc-83fa-b790faf24532" providerId="ADAL" clId="{A84A9C10-C54C-42D4-A693-F13896532889}" dt="2024-02-24T22:37:10.886" v="4135" actId="478"/>
          <ac:spMkLst>
            <pc:docMk/>
            <pc:sldMk cId="3919338707" sldId="300"/>
            <ac:spMk id="70" creationId="{DE2F9A03-9EA1-FF83-B749-2F54B6EBE4C3}"/>
          </ac:spMkLst>
        </pc:spChg>
        <pc:spChg chg="add del mod">
          <ac:chgData name="Catherine Beck" userId="c83379a9-7672-48fc-83fa-b790faf24532" providerId="ADAL" clId="{A84A9C10-C54C-42D4-A693-F13896532889}" dt="2024-02-24T22:37:15.673" v="4136" actId="478"/>
          <ac:spMkLst>
            <pc:docMk/>
            <pc:sldMk cId="3919338707" sldId="300"/>
            <ac:spMk id="71" creationId="{92DE6420-0F5B-2F60-A78A-B3FAD3F3E5F5}"/>
          </ac:spMkLst>
        </pc:spChg>
        <pc:spChg chg="add del mod">
          <ac:chgData name="Catherine Beck" userId="c83379a9-7672-48fc-83fa-b790faf24532" providerId="ADAL" clId="{A84A9C10-C54C-42D4-A693-F13896532889}" dt="2024-02-24T22:37:27.878" v="4140" actId="478"/>
          <ac:spMkLst>
            <pc:docMk/>
            <pc:sldMk cId="3919338707" sldId="300"/>
            <ac:spMk id="72" creationId="{39CD6502-FCFC-EA9B-08A5-39489F6BB666}"/>
          </ac:spMkLst>
        </pc:spChg>
        <pc:spChg chg="add del mod">
          <ac:chgData name="Catherine Beck" userId="c83379a9-7672-48fc-83fa-b790faf24532" providerId="ADAL" clId="{A84A9C10-C54C-42D4-A693-F13896532889}" dt="2024-02-24T22:40:32.939" v="4246" actId="478"/>
          <ac:spMkLst>
            <pc:docMk/>
            <pc:sldMk cId="3919338707" sldId="300"/>
            <ac:spMk id="74" creationId="{829DCFC9-B5FB-3C52-BF6A-0A7D1BB5353B}"/>
          </ac:spMkLst>
        </pc:spChg>
        <pc:spChg chg="add mod">
          <ac:chgData name="Catherine Beck" userId="c83379a9-7672-48fc-83fa-b790faf24532" providerId="ADAL" clId="{A84A9C10-C54C-42D4-A693-F13896532889}" dt="2024-02-24T22:42:10.539" v="4317" actId="571"/>
          <ac:spMkLst>
            <pc:docMk/>
            <pc:sldMk cId="3919338707" sldId="300"/>
            <ac:spMk id="75" creationId="{3F88EAB0-7951-F632-2378-A4B2873C0CA8}"/>
          </ac:spMkLst>
        </pc:spChg>
        <pc:spChg chg="add mod">
          <ac:chgData name="Catherine Beck" userId="c83379a9-7672-48fc-83fa-b790faf24532" providerId="ADAL" clId="{A84A9C10-C54C-42D4-A693-F13896532889}" dt="2024-02-24T22:42:10.539" v="4317" actId="571"/>
          <ac:spMkLst>
            <pc:docMk/>
            <pc:sldMk cId="3919338707" sldId="300"/>
            <ac:spMk id="76" creationId="{CDCAF9CC-9C27-B6FE-5925-3EE1E2BA2E9F}"/>
          </ac:spMkLst>
        </pc:spChg>
        <pc:spChg chg="add mod">
          <ac:chgData name="Catherine Beck" userId="c83379a9-7672-48fc-83fa-b790faf24532" providerId="ADAL" clId="{A84A9C10-C54C-42D4-A693-F13896532889}" dt="2024-02-24T22:42:10.539" v="4317" actId="571"/>
          <ac:spMkLst>
            <pc:docMk/>
            <pc:sldMk cId="3919338707" sldId="300"/>
            <ac:spMk id="77" creationId="{AAB9D97E-E5C1-28B9-87CA-9A4930947C3A}"/>
          </ac:spMkLst>
        </pc:spChg>
        <pc:spChg chg="add mod">
          <ac:chgData name="Catherine Beck" userId="c83379a9-7672-48fc-83fa-b790faf24532" providerId="ADAL" clId="{A84A9C10-C54C-42D4-A693-F13896532889}" dt="2024-02-24T22:42:10.539" v="4317" actId="571"/>
          <ac:spMkLst>
            <pc:docMk/>
            <pc:sldMk cId="3919338707" sldId="300"/>
            <ac:spMk id="78" creationId="{7A845D46-DDAE-D41A-A610-E96748521429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79" creationId="{A8E96709-7B48-06AD-5F6B-1D3D25EA418B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80" creationId="{9F6965DB-18AD-0443-2B6D-89A08C84CDAC}"/>
          </ac:spMkLst>
        </pc:spChg>
        <pc:spChg chg="del">
          <ac:chgData name="Catherine Beck" userId="c83379a9-7672-48fc-83fa-b790faf24532" providerId="ADAL" clId="{A84A9C10-C54C-42D4-A693-F13896532889}" dt="2024-02-24T22:31:01.905" v="3943" actId="478"/>
          <ac:spMkLst>
            <pc:docMk/>
            <pc:sldMk cId="3919338707" sldId="300"/>
            <ac:spMk id="81" creationId="{24064A4A-88C0-454D-B307-8CC50BF1B035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82" creationId="{8B203034-07D3-4C81-91D7-8FC39D3912E0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83" creationId="{F62F6F1B-1CE3-A7A0-68C9-983B23EB693C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84" creationId="{BBC144C4-A12F-3A17-3EDE-F96275371386}"/>
          </ac:spMkLst>
        </pc:spChg>
        <pc:spChg chg="add mod">
          <ac:chgData name="Catherine Beck" userId="c83379a9-7672-48fc-83fa-b790faf24532" providerId="ADAL" clId="{A84A9C10-C54C-42D4-A693-F13896532889}" dt="2024-02-24T22:42:13.783" v="4319" actId="571"/>
          <ac:spMkLst>
            <pc:docMk/>
            <pc:sldMk cId="3919338707" sldId="300"/>
            <ac:spMk id="85" creationId="{E4FEE82E-5904-F097-80FB-1D44AD162B5F}"/>
          </ac:spMkLst>
        </pc:spChg>
        <pc:spChg chg="add mod">
          <ac:chgData name="Catherine Beck" userId="c83379a9-7672-48fc-83fa-b790faf24532" providerId="ADAL" clId="{A84A9C10-C54C-42D4-A693-F13896532889}" dt="2024-02-24T23:23:59.797" v="5446" actId="1035"/>
          <ac:spMkLst>
            <pc:docMk/>
            <pc:sldMk cId="3919338707" sldId="300"/>
            <ac:spMk id="86" creationId="{D238B4F9-A16D-43F3-26B4-6B1DF1CFE10F}"/>
          </ac:spMkLst>
        </pc:spChg>
        <pc:spChg chg="add mod">
          <ac:chgData name="Catherine Beck" userId="c83379a9-7672-48fc-83fa-b790faf24532" providerId="ADAL" clId="{A84A9C10-C54C-42D4-A693-F13896532889}" dt="2024-02-24T23:26:07.754" v="5520" actId="1038"/>
          <ac:spMkLst>
            <pc:docMk/>
            <pc:sldMk cId="3919338707" sldId="300"/>
            <ac:spMk id="88" creationId="{C3F0A14A-B76D-EF53-BFCC-5BA4D2AB93B5}"/>
          </ac:spMkLst>
        </pc:spChg>
        <pc:spChg chg="add mod">
          <ac:chgData name="Catherine Beck" userId="c83379a9-7672-48fc-83fa-b790faf24532" providerId="ADAL" clId="{A84A9C10-C54C-42D4-A693-F13896532889}" dt="2024-02-24T23:26:07.754" v="5520" actId="1038"/>
          <ac:spMkLst>
            <pc:docMk/>
            <pc:sldMk cId="3919338707" sldId="300"/>
            <ac:spMk id="90" creationId="{D8CD9985-F3EC-DD1F-E8B7-E5842DB8EC99}"/>
          </ac:spMkLst>
        </pc:spChg>
        <pc:spChg chg="add mod">
          <ac:chgData name="Catherine Beck" userId="c83379a9-7672-48fc-83fa-b790faf24532" providerId="ADAL" clId="{A84A9C10-C54C-42D4-A693-F13896532889}" dt="2024-02-24T23:24:06.350" v="5447" actId="14100"/>
          <ac:spMkLst>
            <pc:docMk/>
            <pc:sldMk cId="3919338707" sldId="300"/>
            <ac:spMk id="92" creationId="{32AF7502-E43E-D30D-9D2E-B5DF9B12255A}"/>
          </ac:spMkLst>
        </pc:spChg>
        <pc:spChg chg="add mod">
          <ac:chgData name="Catherine Beck" userId="c83379a9-7672-48fc-83fa-b790faf24532" providerId="ADAL" clId="{A84A9C10-C54C-42D4-A693-F13896532889}" dt="2024-02-24T23:24:12.815" v="5448" actId="14100"/>
          <ac:spMkLst>
            <pc:docMk/>
            <pc:sldMk cId="3919338707" sldId="300"/>
            <ac:spMk id="94" creationId="{0BE9140A-3FB5-70BA-F3DE-2C5C689F6F0E}"/>
          </ac:spMkLst>
        </pc:spChg>
        <pc:spChg chg="add mod">
          <ac:chgData name="Catherine Beck" userId="c83379a9-7672-48fc-83fa-b790faf24532" providerId="ADAL" clId="{A84A9C10-C54C-42D4-A693-F13896532889}" dt="2024-02-24T23:27:47.906" v="5662" actId="1038"/>
          <ac:spMkLst>
            <pc:docMk/>
            <pc:sldMk cId="3919338707" sldId="300"/>
            <ac:spMk id="96" creationId="{327A05BD-4BFF-7652-7768-C51067D37371}"/>
          </ac:spMkLst>
        </pc:spChg>
        <pc:spChg chg="add mod">
          <ac:chgData name="Catherine Beck" userId="c83379a9-7672-48fc-83fa-b790faf24532" providerId="ADAL" clId="{A84A9C10-C54C-42D4-A693-F13896532889}" dt="2024-02-24T23:24:25.495" v="5450" actId="14100"/>
          <ac:spMkLst>
            <pc:docMk/>
            <pc:sldMk cId="3919338707" sldId="300"/>
            <ac:spMk id="98" creationId="{E70CBC34-B3CA-F748-8116-D0ECED9DEED6}"/>
          </ac:spMkLst>
        </pc:spChg>
        <pc:spChg chg="add mod">
          <ac:chgData name="Catherine Beck" userId="c83379a9-7672-48fc-83fa-b790faf24532" providerId="ADAL" clId="{A84A9C10-C54C-42D4-A693-F13896532889}" dt="2024-02-24T23:26:07.754" v="5520" actId="1038"/>
          <ac:spMkLst>
            <pc:docMk/>
            <pc:sldMk cId="3919338707" sldId="300"/>
            <ac:spMk id="100" creationId="{603D951B-6486-ECD0-1EF0-41047B8D1EA6}"/>
          </ac:spMkLst>
        </pc:spChg>
        <pc:spChg chg="add mod">
          <ac:chgData name="Catherine Beck" userId="c83379a9-7672-48fc-83fa-b790faf24532" providerId="ADAL" clId="{A84A9C10-C54C-42D4-A693-F13896532889}" dt="2024-02-24T23:23:26.910" v="5440" actId="14100"/>
          <ac:spMkLst>
            <pc:docMk/>
            <pc:sldMk cId="3919338707" sldId="300"/>
            <ac:spMk id="102" creationId="{2D6F13C0-05A5-858B-5AB0-69398EDCDAB4}"/>
          </ac:spMkLst>
        </pc:spChg>
        <pc:spChg chg="add del mod">
          <ac:chgData name="Catherine Beck" userId="c83379a9-7672-48fc-83fa-b790faf24532" providerId="ADAL" clId="{A84A9C10-C54C-42D4-A693-F13896532889}" dt="2024-02-24T23:18:50.967" v="5359" actId="478"/>
          <ac:spMkLst>
            <pc:docMk/>
            <pc:sldMk cId="3919338707" sldId="300"/>
            <ac:spMk id="104" creationId="{E61D1F01-4A14-AE9A-BFB2-93A3AD65870D}"/>
          </ac:spMkLst>
        </pc:spChg>
        <pc:spChg chg="mod">
          <ac:chgData name="Catherine Beck" userId="c83379a9-7672-48fc-83fa-b790faf24532" providerId="ADAL" clId="{A84A9C10-C54C-42D4-A693-F13896532889}" dt="2024-02-24T23:26:07.754" v="5520" actId="1038"/>
          <ac:spMkLst>
            <pc:docMk/>
            <pc:sldMk cId="3919338707" sldId="300"/>
            <ac:spMk id="195" creationId="{9033E80F-6AC8-48A8-BD31-6766258E72D0}"/>
          </ac:spMkLst>
        </pc:spChg>
        <pc:spChg chg="del">
          <ac:chgData name="Catherine Beck" userId="c83379a9-7672-48fc-83fa-b790faf24532" providerId="ADAL" clId="{A84A9C10-C54C-42D4-A693-F13896532889}" dt="2024-02-24T22:51:27.346" v="4637" actId="478"/>
          <ac:spMkLst>
            <pc:docMk/>
            <pc:sldMk cId="3919338707" sldId="300"/>
            <ac:spMk id="197" creationId="{56BE5217-B383-4AEF-A265-44B6D28921D1}"/>
          </ac:spMkLst>
        </pc:spChg>
        <pc:spChg chg="mod">
          <ac:chgData name="Catherine Beck" userId="c83379a9-7672-48fc-83fa-b790faf24532" providerId="ADAL" clId="{A84A9C10-C54C-42D4-A693-F13896532889}" dt="2024-02-24T23:26:07.754" v="5520" actId="1038"/>
          <ac:spMkLst>
            <pc:docMk/>
            <pc:sldMk cId="3919338707" sldId="300"/>
            <ac:spMk id="199" creationId="{26F0030B-54EF-47DB-B5CF-30D0E4C9DDA6}"/>
          </ac:spMkLst>
        </pc:spChg>
        <pc:spChg chg="del">
          <ac:chgData name="Catherine Beck" userId="c83379a9-7672-48fc-83fa-b790faf24532" providerId="ADAL" clId="{A84A9C10-C54C-42D4-A693-F13896532889}" dt="2024-02-24T22:59:19.769" v="4841" actId="478"/>
          <ac:spMkLst>
            <pc:docMk/>
            <pc:sldMk cId="3919338707" sldId="300"/>
            <ac:spMk id="201" creationId="{3E0DB1FB-61A7-4EBD-98B5-25F4BBBBCF8B}"/>
          </ac:spMkLst>
        </pc:spChg>
        <pc:spChg chg="del">
          <ac:chgData name="Catherine Beck" userId="c83379a9-7672-48fc-83fa-b790faf24532" providerId="ADAL" clId="{A84A9C10-C54C-42D4-A693-F13896532889}" dt="2024-02-24T22:59:19.769" v="4841" actId="478"/>
          <ac:spMkLst>
            <pc:docMk/>
            <pc:sldMk cId="3919338707" sldId="300"/>
            <ac:spMk id="203" creationId="{AFB9CF25-645D-4741-B188-9CB53FE6CB6F}"/>
          </ac:spMkLst>
        </pc:spChg>
        <pc:spChg chg="del">
          <ac:chgData name="Catherine Beck" userId="c83379a9-7672-48fc-83fa-b790faf24532" providerId="ADAL" clId="{A84A9C10-C54C-42D4-A693-F13896532889}" dt="2024-02-24T22:49:30.252" v="4478" actId="478"/>
          <ac:spMkLst>
            <pc:docMk/>
            <pc:sldMk cId="3919338707" sldId="300"/>
            <ac:spMk id="205" creationId="{9D48FC47-83F4-48BF-BBDD-F3228EEE39EA}"/>
          </ac:spMkLst>
        </pc:spChg>
        <pc:spChg chg="mod">
          <ac:chgData name="Catherine Beck" userId="c83379a9-7672-48fc-83fa-b790faf24532" providerId="ADAL" clId="{A84A9C10-C54C-42D4-A693-F13896532889}" dt="2024-02-24T23:23:40.139" v="5442" actId="14100"/>
          <ac:spMkLst>
            <pc:docMk/>
            <pc:sldMk cId="3919338707" sldId="300"/>
            <ac:spMk id="207" creationId="{89CA2601-9DAD-4D34-BF27-C40864CA93A3}"/>
          </ac:spMkLst>
        </pc:spChg>
        <pc:spChg chg="del">
          <ac:chgData name="Catherine Beck" userId="c83379a9-7672-48fc-83fa-b790faf24532" providerId="ADAL" clId="{A84A9C10-C54C-42D4-A693-F13896532889}" dt="2024-02-24T22:59:11.139" v="4839" actId="478"/>
          <ac:spMkLst>
            <pc:docMk/>
            <pc:sldMk cId="3919338707" sldId="300"/>
            <ac:spMk id="209" creationId="{6AE07724-550A-4A14-BC81-89D50D85C9C3}"/>
          </ac:spMkLst>
        </pc:spChg>
        <pc:spChg chg="del">
          <ac:chgData name="Catherine Beck" userId="c83379a9-7672-48fc-83fa-b790faf24532" providerId="ADAL" clId="{A84A9C10-C54C-42D4-A693-F13896532889}" dt="2024-02-24T22:59:11.139" v="4839" actId="478"/>
          <ac:spMkLst>
            <pc:docMk/>
            <pc:sldMk cId="3919338707" sldId="300"/>
            <ac:spMk id="211" creationId="{D9912A65-BB8D-433A-A5E4-678A16A2127D}"/>
          </ac:spMkLst>
        </pc:spChg>
        <pc:spChg chg="del">
          <ac:chgData name="Catherine Beck" userId="c83379a9-7672-48fc-83fa-b790faf24532" providerId="ADAL" clId="{A84A9C10-C54C-42D4-A693-F13896532889}" dt="2024-02-24T22:59:15.512" v="4840" actId="478"/>
          <ac:spMkLst>
            <pc:docMk/>
            <pc:sldMk cId="3919338707" sldId="300"/>
            <ac:spMk id="213" creationId="{7F9A04CC-45C6-41A2-A176-92DE6C0E7D27}"/>
          </ac:spMkLst>
        </pc:spChg>
        <pc:spChg chg="del">
          <ac:chgData name="Catherine Beck" userId="c83379a9-7672-48fc-83fa-b790faf24532" providerId="ADAL" clId="{A84A9C10-C54C-42D4-A693-F13896532889}" dt="2024-02-24T22:59:15.512" v="4840" actId="478"/>
          <ac:spMkLst>
            <pc:docMk/>
            <pc:sldMk cId="3919338707" sldId="300"/>
            <ac:spMk id="215" creationId="{7998ABA0-B05F-4D01-A1C2-95E45571B4F3}"/>
          </ac:spMkLst>
        </pc:spChg>
        <pc:cxnChg chg="mod">
          <ac:chgData name="Catherine Beck" userId="c83379a9-7672-48fc-83fa-b790faf24532" providerId="ADAL" clId="{A84A9C10-C54C-42D4-A693-F13896532889}" dt="2024-02-24T23:20:47.982" v="5399" actId="1076"/>
          <ac:cxnSpMkLst>
            <pc:docMk/>
            <pc:sldMk cId="3919338707" sldId="300"/>
            <ac:cxnSpMk id="45" creationId="{7AAE5EC1-092E-4A01-B866-C63F654AC331}"/>
          </ac:cxnSpMkLst>
        </pc:cxnChg>
        <pc:cxnChg chg="del mod">
          <ac:chgData name="Catherine Beck" userId="c83379a9-7672-48fc-83fa-b790faf24532" providerId="ADAL" clId="{A84A9C10-C54C-42D4-A693-F13896532889}" dt="2024-02-24T23:20:30.985" v="5393" actId="478"/>
          <ac:cxnSpMkLst>
            <pc:docMk/>
            <pc:sldMk cId="3919338707" sldId="300"/>
            <ac:cxnSpMk id="47" creationId="{75E1C21F-EF32-4CA2-BCB8-D7FA7A59B4FB}"/>
          </ac:cxnSpMkLst>
        </pc:cxnChg>
        <pc:cxnChg chg="del">
          <ac:chgData name="Catherine Beck" userId="c83379a9-7672-48fc-83fa-b790faf24532" providerId="ADAL" clId="{A84A9C10-C54C-42D4-A693-F13896532889}" dt="2024-02-24T22:59:19.769" v="4841" actId="478"/>
          <ac:cxnSpMkLst>
            <pc:docMk/>
            <pc:sldMk cId="3919338707" sldId="300"/>
            <ac:cxnSpMk id="48" creationId="{53BC501E-8914-41D2-8643-052558AA1E7D}"/>
          </ac:cxnSpMkLst>
        </pc:cxnChg>
        <pc:cxnChg chg="add mod">
          <ac:chgData name="Catherine Beck" userId="c83379a9-7672-48fc-83fa-b790faf24532" providerId="ADAL" clId="{A84A9C10-C54C-42D4-A693-F13896532889}" dt="2024-02-24T23:26:07.754" v="5520" actId="1038"/>
          <ac:cxnSpMkLst>
            <pc:docMk/>
            <pc:sldMk cId="3919338707" sldId="300"/>
            <ac:cxnSpMk id="87" creationId="{A448ED70-539B-D4D4-5CB8-C82BF320D8F2}"/>
          </ac:cxnSpMkLst>
        </pc:cxnChg>
        <pc:cxnChg chg="add del mod">
          <ac:chgData name="Catherine Beck" userId="c83379a9-7672-48fc-83fa-b790faf24532" providerId="ADAL" clId="{A84A9C10-C54C-42D4-A693-F13896532889}" dt="2024-02-24T23:20:33.433" v="5395" actId="478"/>
          <ac:cxnSpMkLst>
            <pc:docMk/>
            <pc:sldMk cId="3919338707" sldId="300"/>
            <ac:cxnSpMk id="89" creationId="{333D0615-8A07-0200-E61B-C4632B9B24ED}"/>
          </ac:cxnSpMkLst>
        </pc:cxnChg>
        <pc:cxnChg chg="add del mod">
          <ac:chgData name="Catherine Beck" userId="c83379a9-7672-48fc-83fa-b790faf24532" providerId="ADAL" clId="{A84A9C10-C54C-42D4-A693-F13896532889}" dt="2024-02-24T23:20:32.484" v="5394" actId="478"/>
          <ac:cxnSpMkLst>
            <pc:docMk/>
            <pc:sldMk cId="3919338707" sldId="300"/>
            <ac:cxnSpMk id="91" creationId="{3328553D-64A6-0740-210D-E4ECCE9ED99E}"/>
          </ac:cxnSpMkLst>
        </pc:cxnChg>
        <pc:cxnChg chg="add mod">
          <ac:chgData name="Catherine Beck" userId="c83379a9-7672-48fc-83fa-b790faf24532" providerId="ADAL" clId="{A84A9C10-C54C-42D4-A693-F13896532889}" dt="2024-02-24T23:26:07.754" v="5520" actId="1038"/>
          <ac:cxnSpMkLst>
            <pc:docMk/>
            <pc:sldMk cId="3919338707" sldId="300"/>
            <ac:cxnSpMk id="93" creationId="{4385D452-0A84-9399-2F05-485B545A87B2}"/>
          </ac:cxnSpMkLst>
        </pc:cxnChg>
        <pc:cxnChg chg="add mod">
          <ac:chgData name="Catherine Beck" userId="c83379a9-7672-48fc-83fa-b790faf24532" providerId="ADAL" clId="{A84A9C10-C54C-42D4-A693-F13896532889}" dt="2024-02-24T23:27:47.906" v="5662" actId="1038"/>
          <ac:cxnSpMkLst>
            <pc:docMk/>
            <pc:sldMk cId="3919338707" sldId="300"/>
            <ac:cxnSpMk id="95" creationId="{35705CD7-B14D-3DE1-3DDE-75BA47B1C4CD}"/>
          </ac:cxnSpMkLst>
        </pc:cxnChg>
        <pc:cxnChg chg="add del mod">
          <ac:chgData name="Catherine Beck" userId="c83379a9-7672-48fc-83fa-b790faf24532" providerId="ADAL" clId="{A84A9C10-C54C-42D4-A693-F13896532889}" dt="2024-02-24T23:20:34.372" v="5396" actId="478"/>
          <ac:cxnSpMkLst>
            <pc:docMk/>
            <pc:sldMk cId="3919338707" sldId="300"/>
            <ac:cxnSpMk id="97" creationId="{A18AFB0F-2A90-6935-DF70-CC1824C58910}"/>
          </ac:cxnSpMkLst>
        </pc:cxnChg>
        <pc:cxnChg chg="add mod">
          <ac:chgData name="Catherine Beck" userId="c83379a9-7672-48fc-83fa-b790faf24532" providerId="ADAL" clId="{A84A9C10-C54C-42D4-A693-F13896532889}" dt="2024-02-24T23:26:07.754" v="5520" actId="1038"/>
          <ac:cxnSpMkLst>
            <pc:docMk/>
            <pc:sldMk cId="3919338707" sldId="300"/>
            <ac:cxnSpMk id="99" creationId="{4B560342-427B-C263-68E5-4AE13F791763}"/>
          </ac:cxnSpMkLst>
        </pc:cxnChg>
        <pc:cxnChg chg="add del mod">
          <ac:chgData name="Catherine Beck" userId="c83379a9-7672-48fc-83fa-b790faf24532" providerId="ADAL" clId="{A84A9C10-C54C-42D4-A693-F13896532889}" dt="2024-02-24T23:20:35.375" v="5398" actId="478"/>
          <ac:cxnSpMkLst>
            <pc:docMk/>
            <pc:sldMk cId="3919338707" sldId="300"/>
            <ac:cxnSpMk id="101" creationId="{5318A856-6E28-6F14-8CFF-E3BD51FA0BCF}"/>
          </ac:cxnSpMkLst>
        </pc:cxnChg>
        <pc:cxnChg chg="add mod">
          <ac:chgData name="Catherine Beck" userId="c83379a9-7672-48fc-83fa-b790faf24532" providerId="ADAL" clId="{A84A9C10-C54C-42D4-A693-F13896532889}" dt="2024-02-24T23:26:07.754" v="5520" actId="1038"/>
          <ac:cxnSpMkLst>
            <pc:docMk/>
            <pc:sldMk cId="3919338707" sldId="300"/>
            <ac:cxnSpMk id="103" creationId="{66CCDD86-2DAE-5835-4583-27AF9CD6AC49}"/>
          </ac:cxnSpMkLst>
        </pc:cxnChg>
        <pc:cxnChg chg="add mod">
          <ac:chgData name="Catherine Beck" userId="c83379a9-7672-48fc-83fa-b790faf24532" providerId="ADAL" clId="{A84A9C10-C54C-42D4-A693-F13896532889}" dt="2024-02-24T23:21:09.780" v="5404" actId="1076"/>
          <ac:cxnSpMkLst>
            <pc:docMk/>
            <pc:sldMk cId="3919338707" sldId="300"/>
            <ac:cxnSpMk id="105" creationId="{EA84B09D-8ED8-4F72-7ABB-19955671F5E8}"/>
          </ac:cxnSpMkLst>
        </pc:cxnChg>
        <pc:cxnChg chg="add mod">
          <ac:chgData name="Catherine Beck" userId="c83379a9-7672-48fc-83fa-b790faf24532" providerId="ADAL" clId="{A84A9C10-C54C-42D4-A693-F13896532889}" dt="2024-02-24T23:20:57.128" v="5403" actId="1076"/>
          <ac:cxnSpMkLst>
            <pc:docMk/>
            <pc:sldMk cId="3919338707" sldId="300"/>
            <ac:cxnSpMk id="106" creationId="{3B1BE0B0-DE85-712E-1A25-EEC02A266299}"/>
          </ac:cxnSpMkLst>
        </pc:cxnChg>
        <pc:cxnChg chg="add mod">
          <ac:chgData name="Catherine Beck" userId="c83379a9-7672-48fc-83fa-b790faf24532" providerId="ADAL" clId="{A84A9C10-C54C-42D4-A693-F13896532889}" dt="2024-02-24T23:21:21.293" v="5406" actId="1076"/>
          <ac:cxnSpMkLst>
            <pc:docMk/>
            <pc:sldMk cId="3919338707" sldId="300"/>
            <ac:cxnSpMk id="107" creationId="{55ACB9B4-02B8-F054-B360-869E4D3444A7}"/>
          </ac:cxnSpMkLst>
        </pc:cxnChg>
        <pc:cxnChg chg="add mod">
          <ac:chgData name="Catherine Beck" userId="c83379a9-7672-48fc-83fa-b790faf24532" providerId="ADAL" clId="{A84A9C10-C54C-42D4-A693-F13896532889}" dt="2024-02-24T23:21:33.225" v="5408" actId="1076"/>
          <ac:cxnSpMkLst>
            <pc:docMk/>
            <pc:sldMk cId="3919338707" sldId="300"/>
            <ac:cxnSpMk id="108" creationId="{A47C5BB7-6C97-C1F9-786E-366E7A31B264}"/>
          </ac:cxnSpMkLst>
        </pc:cxnChg>
        <pc:cxnChg chg="add mod">
          <ac:chgData name="Catherine Beck" userId="c83379a9-7672-48fc-83fa-b790faf24532" providerId="ADAL" clId="{A84A9C10-C54C-42D4-A693-F13896532889}" dt="2024-02-24T23:21:53.250" v="5411" actId="1076"/>
          <ac:cxnSpMkLst>
            <pc:docMk/>
            <pc:sldMk cId="3919338707" sldId="300"/>
            <ac:cxnSpMk id="109" creationId="{5DC46808-9BEF-2E5E-B1CB-5FEBFE9BF564}"/>
          </ac:cxnSpMkLst>
        </pc:cxnChg>
        <pc:cxnChg chg="mod">
          <ac:chgData name="Catherine Beck" userId="c83379a9-7672-48fc-83fa-b790faf24532" providerId="ADAL" clId="{A84A9C10-C54C-42D4-A693-F13896532889}" dt="2024-02-24T23:26:07.754" v="5520" actId="1038"/>
          <ac:cxnSpMkLst>
            <pc:docMk/>
            <pc:sldMk cId="3919338707" sldId="300"/>
            <ac:cxnSpMk id="224" creationId="{8F5ED205-3C52-447E-B4B4-0E5B0D18E4FB}"/>
          </ac:cxnSpMkLst>
        </pc:cxnChg>
        <pc:cxnChg chg="del">
          <ac:chgData name="Catherine Beck" userId="c83379a9-7672-48fc-83fa-b790faf24532" providerId="ADAL" clId="{A84A9C10-C54C-42D4-A693-F13896532889}" dt="2024-02-24T22:59:11.139" v="4839" actId="478"/>
          <ac:cxnSpMkLst>
            <pc:docMk/>
            <pc:sldMk cId="3919338707" sldId="300"/>
            <ac:cxnSpMk id="226" creationId="{8CF3C8A1-56B2-44FA-B649-300265FC7A6D}"/>
          </ac:cxnSpMkLst>
        </pc:cxnChg>
        <pc:cxnChg chg="del">
          <ac:chgData name="Catherine Beck" userId="c83379a9-7672-48fc-83fa-b790faf24532" providerId="ADAL" clId="{A84A9C10-C54C-42D4-A693-F13896532889}" dt="2024-02-24T22:59:15.512" v="4840" actId="478"/>
          <ac:cxnSpMkLst>
            <pc:docMk/>
            <pc:sldMk cId="3919338707" sldId="300"/>
            <ac:cxnSpMk id="228" creationId="{78D5BBE5-7D26-428D-81E4-E0E259B58D0C}"/>
          </ac:cxnSpMkLst>
        </pc:cxnChg>
      </pc:sldChg>
      <pc:sldChg chg="addSp delSp modSp mod ord delAnim modAnim">
        <pc:chgData name="Catherine Beck" userId="c83379a9-7672-48fc-83fa-b790faf24532" providerId="ADAL" clId="{A84A9C10-C54C-42D4-A693-F13896532889}" dt="2024-02-26T11:57:53.395" v="7523" actId="1076"/>
        <pc:sldMkLst>
          <pc:docMk/>
          <pc:sldMk cId="3630632216" sldId="302"/>
        </pc:sldMkLst>
        <pc:spChg chg="mod">
          <ac:chgData name="Catherine Beck" userId="c83379a9-7672-48fc-83fa-b790faf24532" providerId="ADAL" clId="{A84A9C10-C54C-42D4-A693-F13896532889}" dt="2024-02-24T23:13:06.856" v="5108" actId="20577"/>
          <ac:spMkLst>
            <pc:docMk/>
            <pc:sldMk cId="3630632216" sldId="302"/>
            <ac:spMk id="2" creationId="{290CC0C2-918D-493B-88AC-1556A77DF098}"/>
          </ac:spMkLst>
        </pc:spChg>
        <pc:spChg chg="mod">
          <ac:chgData name="Catherine Beck" userId="c83379a9-7672-48fc-83fa-b790faf24532" providerId="ADAL" clId="{A84A9C10-C54C-42D4-A693-F13896532889}" dt="2024-02-26T11:57:53.395" v="7523" actId="1076"/>
          <ac:spMkLst>
            <pc:docMk/>
            <pc:sldMk cId="3630632216" sldId="302"/>
            <ac:spMk id="4" creationId="{8168D8B0-45A5-4F7D-9510-139B00A37B5F}"/>
          </ac:spMkLst>
        </pc:spChg>
        <pc:spChg chg="del">
          <ac:chgData name="Catherine Beck" userId="c83379a9-7672-48fc-83fa-b790faf24532" providerId="ADAL" clId="{A84A9C10-C54C-42D4-A693-F13896532889}" dt="2024-02-24T19:35:30.840" v="1830" actId="478"/>
          <ac:spMkLst>
            <pc:docMk/>
            <pc:sldMk cId="3630632216" sldId="302"/>
            <ac:spMk id="6" creationId="{7EABD66B-108F-4078-B750-915D7E688F66}"/>
          </ac:spMkLst>
        </pc:spChg>
        <pc:spChg chg="add del mod">
          <ac:chgData name="Catherine Beck" userId="c83379a9-7672-48fc-83fa-b790faf24532" providerId="ADAL" clId="{A84A9C10-C54C-42D4-A693-F13896532889}" dt="2024-02-24T19:33:37.203" v="1786" actId="478"/>
          <ac:spMkLst>
            <pc:docMk/>
            <pc:sldMk cId="3630632216" sldId="302"/>
            <ac:spMk id="7" creationId="{0A9F38DB-46EF-92E9-A32A-DA96DC3A6B6A}"/>
          </ac:spMkLst>
        </pc:spChg>
        <pc:spChg chg="mod">
          <ac:chgData name="Catherine Beck" userId="c83379a9-7672-48fc-83fa-b790faf24532" providerId="ADAL" clId="{A84A9C10-C54C-42D4-A693-F13896532889}" dt="2024-02-26T11:57:34.513" v="7520" actId="20577"/>
          <ac:spMkLst>
            <pc:docMk/>
            <pc:sldMk cId="3630632216" sldId="302"/>
            <ac:spMk id="8" creationId="{DD4B12C8-7D13-4A97-984A-D62F49E41281}"/>
          </ac:spMkLst>
        </pc:spChg>
        <pc:spChg chg="add del mod">
          <ac:chgData name="Catherine Beck" userId="c83379a9-7672-48fc-83fa-b790faf24532" providerId="ADAL" clId="{A84A9C10-C54C-42D4-A693-F13896532889}" dt="2024-02-24T19:34:22.140" v="1809" actId="478"/>
          <ac:spMkLst>
            <pc:docMk/>
            <pc:sldMk cId="3630632216" sldId="302"/>
            <ac:spMk id="10" creationId="{5296306F-1654-56B3-F00D-E41B7D3EB3CD}"/>
          </ac:spMkLst>
        </pc:spChg>
        <pc:spChg chg="add mod">
          <ac:chgData name="Catherine Beck" userId="c83379a9-7672-48fc-83fa-b790faf24532" providerId="ADAL" clId="{A84A9C10-C54C-42D4-A693-F13896532889}" dt="2024-02-26T11:57:48.373" v="7522" actId="1076"/>
          <ac:spMkLst>
            <pc:docMk/>
            <pc:sldMk cId="3630632216" sldId="302"/>
            <ac:spMk id="12" creationId="{BBD02120-5609-3191-5DF6-A0D80E1BC660}"/>
          </ac:spMkLst>
        </pc:spChg>
        <pc:spChg chg="add del mod">
          <ac:chgData name="Catherine Beck" userId="c83379a9-7672-48fc-83fa-b790faf24532" providerId="ADAL" clId="{A84A9C10-C54C-42D4-A693-F13896532889}" dt="2024-02-26T11:56:20.238" v="7350" actId="478"/>
          <ac:spMkLst>
            <pc:docMk/>
            <pc:sldMk cId="3630632216" sldId="302"/>
            <ac:spMk id="14" creationId="{2715149F-898E-3FBB-D0F7-5E54C86038B4}"/>
          </ac:spMkLst>
        </pc:spChg>
        <pc:spChg chg="add del mod">
          <ac:chgData name="Catherine Beck" userId="c83379a9-7672-48fc-83fa-b790faf24532" providerId="ADAL" clId="{A84A9C10-C54C-42D4-A693-F13896532889}" dt="2024-02-24T20:25:59.525" v="2189" actId="931"/>
          <ac:spMkLst>
            <pc:docMk/>
            <pc:sldMk cId="3630632216" sldId="302"/>
            <ac:spMk id="18" creationId="{66BD2F04-6B5E-47FA-55C1-06C90DA9FE2A}"/>
          </ac:spMkLst>
        </pc:spChg>
        <pc:spChg chg="add del mod">
          <ac:chgData name="Catherine Beck" userId="c83379a9-7672-48fc-83fa-b790faf24532" providerId="ADAL" clId="{A84A9C10-C54C-42D4-A693-F13896532889}" dt="2024-02-24T20:26:29.860" v="2191" actId="931"/>
          <ac:spMkLst>
            <pc:docMk/>
            <pc:sldMk cId="3630632216" sldId="302"/>
            <ac:spMk id="22" creationId="{351EDFF3-3796-6B43-22B9-7F2CF6AC79A9}"/>
          </ac:spMkLst>
        </pc:spChg>
        <pc:picChg chg="del">
          <ac:chgData name="Catherine Beck" userId="c83379a9-7672-48fc-83fa-b790faf24532" providerId="ADAL" clId="{A84A9C10-C54C-42D4-A693-F13896532889}" dt="2024-02-24T20:25:45.283" v="2188" actId="478"/>
          <ac:picMkLst>
            <pc:docMk/>
            <pc:sldMk cId="3630632216" sldId="302"/>
            <ac:picMk id="13" creationId="{AF4EBF4E-5DA7-4D6A-BF3F-B5152F57E622}"/>
          </ac:picMkLst>
        </pc:picChg>
        <pc:picChg chg="del">
          <ac:chgData name="Catherine Beck" userId="c83379a9-7672-48fc-83fa-b790faf24532" providerId="ADAL" clId="{A84A9C10-C54C-42D4-A693-F13896532889}" dt="2024-02-24T19:33:33.255" v="1785" actId="478"/>
          <ac:picMkLst>
            <pc:docMk/>
            <pc:sldMk cId="3630632216" sldId="302"/>
            <ac:picMk id="15" creationId="{F1718E48-B4A3-444B-9DA9-7DCC8C1FA31E}"/>
          </ac:picMkLst>
        </pc:picChg>
        <pc:picChg chg="del">
          <ac:chgData name="Catherine Beck" userId="c83379a9-7672-48fc-83fa-b790faf24532" providerId="ADAL" clId="{A84A9C10-C54C-42D4-A693-F13896532889}" dt="2024-02-24T19:34:19.303" v="1808" actId="478"/>
          <ac:picMkLst>
            <pc:docMk/>
            <pc:sldMk cId="3630632216" sldId="302"/>
            <ac:picMk id="17" creationId="{E4CCECD0-D712-4583-B11C-8AE4E4404227}"/>
          </ac:picMkLst>
        </pc:picChg>
        <pc:picChg chg="add del mod">
          <ac:chgData name="Catherine Beck" userId="c83379a9-7672-48fc-83fa-b790faf24532" providerId="ADAL" clId="{A84A9C10-C54C-42D4-A693-F13896532889}" dt="2024-02-24T20:26:10.349" v="2190" actId="478"/>
          <ac:picMkLst>
            <pc:docMk/>
            <pc:sldMk cId="3630632216" sldId="302"/>
            <ac:picMk id="20" creationId="{1AF06498-6839-7E61-4195-2AFFD817ECE9}"/>
          </ac:picMkLst>
        </pc:picChg>
        <pc:picChg chg="add mod">
          <ac:chgData name="Catherine Beck" userId="c83379a9-7672-48fc-83fa-b790faf24532" providerId="ADAL" clId="{A84A9C10-C54C-42D4-A693-F13896532889}" dt="2024-02-26T11:57:48.373" v="7522" actId="1076"/>
          <ac:picMkLst>
            <pc:docMk/>
            <pc:sldMk cId="3630632216" sldId="302"/>
            <ac:picMk id="24" creationId="{4DB593CD-40DA-4077-3F41-0EFA7AD046D7}"/>
          </ac:picMkLst>
        </pc:picChg>
        <pc:picChg chg="add del mod">
          <ac:chgData name="Catherine Beck" userId="c83379a9-7672-48fc-83fa-b790faf24532" providerId="ADAL" clId="{A84A9C10-C54C-42D4-A693-F13896532889}" dt="2024-02-24T20:26:48.465" v="2193" actId="478"/>
          <ac:picMkLst>
            <pc:docMk/>
            <pc:sldMk cId="3630632216" sldId="302"/>
            <ac:picMk id="26" creationId="{1154EBF5-0A54-70AC-0AB3-603006BE69BC}"/>
          </ac:picMkLst>
        </pc:picChg>
      </pc:sldChg>
      <pc:sldChg chg="addSp delSp modSp new mod">
        <pc:chgData name="Catherine Beck" userId="c83379a9-7672-48fc-83fa-b790faf24532" providerId="ADAL" clId="{A84A9C10-C54C-42D4-A693-F13896532889}" dt="2024-02-24T17:08:05.773" v="1142" actId="14100"/>
        <pc:sldMkLst>
          <pc:docMk/>
          <pc:sldMk cId="421663784" sldId="304"/>
        </pc:sldMkLst>
        <pc:spChg chg="mod">
          <ac:chgData name="Catherine Beck" userId="c83379a9-7672-48fc-83fa-b790faf24532" providerId="ADAL" clId="{A84A9C10-C54C-42D4-A693-F13896532889}" dt="2024-02-24T17:07:55.248" v="1122" actId="1035"/>
          <ac:spMkLst>
            <pc:docMk/>
            <pc:sldMk cId="421663784" sldId="304"/>
            <ac:spMk id="2" creationId="{0FE42A7C-1889-7610-D8AC-8A473CA5B5A1}"/>
          </ac:spMkLst>
        </pc:spChg>
        <pc:spChg chg="add del">
          <ac:chgData name="Catherine Beck" userId="c83379a9-7672-48fc-83fa-b790faf24532" providerId="ADAL" clId="{A84A9C10-C54C-42D4-A693-F13896532889}" dt="2024-02-24T16:11:34.291" v="265" actId="478"/>
          <ac:spMkLst>
            <pc:docMk/>
            <pc:sldMk cId="421663784" sldId="304"/>
            <ac:spMk id="3" creationId="{90AE28EA-A5D4-63C0-C64A-71F0E90D074E}"/>
          </ac:spMkLst>
        </pc:spChg>
        <pc:spChg chg="del">
          <ac:chgData name="Catherine Beck" userId="c83379a9-7672-48fc-83fa-b790faf24532" providerId="ADAL" clId="{A84A9C10-C54C-42D4-A693-F13896532889}" dt="2024-02-24T16:10:30.248" v="259" actId="478"/>
          <ac:spMkLst>
            <pc:docMk/>
            <pc:sldMk cId="421663784" sldId="304"/>
            <ac:spMk id="4" creationId="{CE33916A-4B99-E92A-4B18-ECA56C844C6F}"/>
          </ac:spMkLst>
        </pc:spChg>
        <pc:spChg chg="del">
          <ac:chgData name="Catherine Beck" userId="c83379a9-7672-48fc-83fa-b790faf24532" providerId="ADAL" clId="{A84A9C10-C54C-42D4-A693-F13896532889}" dt="2024-02-24T16:10:27.941" v="258" actId="478"/>
          <ac:spMkLst>
            <pc:docMk/>
            <pc:sldMk cId="421663784" sldId="304"/>
            <ac:spMk id="5" creationId="{488AA3CF-CF17-6E82-7B23-8D6569DAB73F}"/>
          </ac:spMkLst>
        </pc:spChg>
        <pc:spChg chg="del">
          <ac:chgData name="Catherine Beck" userId="c83379a9-7672-48fc-83fa-b790faf24532" providerId="ADAL" clId="{A84A9C10-C54C-42D4-A693-F13896532889}" dt="2024-02-24T16:10:26.035" v="257" actId="478"/>
          <ac:spMkLst>
            <pc:docMk/>
            <pc:sldMk cId="421663784" sldId="304"/>
            <ac:spMk id="6" creationId="{13670875-D954-680C-0F29-BA513A501009}"/>
          </ac:spMkLst>
        </pc:spChg>
        <pc:spChg chg="del">
          <ac:chgData name="Catherine Beck" userId="c83379a9-7672-48fc-83fa-b790faf24532" providerId="ADAL" clId="{A84A9C10-C54C-42D4-A693-F13896532889}" dt="2024-02-24T16:01:06.482" v="89" actId="931"/>
          <ac:spMkLst>
            <pc:docMk/>
            <pc:sldMk cId="421663784" sldId="304"/>
            <ac:spMk id="7" creationId="{B0C6B59D-3A10-52BF-E3DB-9543DD774942}"/>
          </ac:spMkLst>
        </pc:spChg>
        <pc:spChg chg="del">
          <ac:chgData name="Catherine Beck" userId="c83379a9-7672-48fc-83fa-b790faf24532" providerId="ADAL" clId="{A84A9C10-C54C-42D4-A693-F13896532889}" dt="2024-02-24T16:06:37.079" v="163" actId="931"/>
          <ac:spMkLst>
            <pc:docMk/>
            <pc:sldMk cId="421663784" sldId="304"/>
            <ac:spMk id="8" creationId="{7C1019C1-C5A5-904D-53AA-FF5B6B8ECC80}"/>
          </ac:spMkLst>
        </pc:spChg>
        <pc:spChg chg="add del mod">
          <ac:chgData name="Catherine Beck" userId="c83379a9-7672-48fc-83fa-b790faf24532" providerId="ADAL" clId="{A84A9C10-C54C-42D4-A693-F13896532889}" dt="2024-02-24T16:01:37.311" v="93" actId="931"/>
          <ac:spMkLst>
            <pc:docMk/>
            <pc:sldMk cId="421663784" sldId="304"/>
            <ac:spMk id="12" creationId="{595ADB67-2043-3CEF-A79B-EC5F87664E16}"/>
          </ac:spMkLst>
        </pc:spChg>
        <pc:spChg chg="add del mod">
          <ac:chgData name="Catherine Beck" userId="c83379a9-7672-48fc-83fa-b790faf24532" providerId="ADAL" clId="{A84A9C10-C54C-42D4-A693-F13896532889}" dt="2024-02-24T16:08:03.668" v="167" actId="931"/>
          <ac:spMkLst>
            <pc:docMk/>
            <pc:sldMk cId="421663784" sldId="304"/>
            <ac:spMk id="22" creationId="{A8DF2F46-5370-7D03-63F8-D853CF78BE65}"/>
          </ac:spMkLst>
        </pc:spChg>
        <pc:spChg chg="add mod">
          <ac:chgData name="Catherine Beck" userId="c83379a9-7672-48fc-83fa-b790faf24532" providerId="ADAL" clId="{A84A9C10-C54C-42D4-A693-F13896532889}" dt="2024-02-24T17:08:05.773" v="1142" actId="14100"/>
          <ac:spMkLst>
            <pc:docMk/>
            <pc:sldMk cId="421663784" sldId="304"/>
            <ac:spMk id="27" creationId="{D633D4FE-F554-41E3-B768-8EE98FC1E996}"/>
          </ac:spMkLst>
        </pc:spChg>
        <pc:picChg chg="add del mod">
          <ac:chgData name="Catherine Beck" userId="c83379a9-7672-48fc-83fa-b790faf24532" providerId="ADAL" clId="{A84A9C10-C54C-42D4-A693-F13896532889}" dt="2024-02-24T16:01:33.603" v="92" actId="478"/>
          <ac:picMkLst>
            <pc:docMk/>
            <pc:sldMk cId="421663784" sldId="304"/>
            <ac:picMk id="10" creationId="{7DD32A98-DD80-23E7-B849-9E9E0029CADD}"/>
          </ac:picMkLst>
        </pc:picChg>
        <pc:picChg chg="add mod">
          <ac:chgData name="Catherine Beck" userId="c83379a9-7672-48fc-83fa-b790faf24532" providerId="ADAL" clId="{A84A9C10-C54C-42D4-A693-F13896532889}" dt="2024-02-24T16:59:39.174" v="622" actId="1076"/>
          <ac:picMkLst>
            <pc:docMk/>
            <pc:sldMk cId="421663784" sldId="304"/>
            <ac:picMk id="14" creationId="{F8F9DAE0-2E69-CB3A-D1F0-A4C04BB247DC}"/>
          </ac:picMkLst>
        </pc:picChg>
        <pc:picChg chg="add mod modCrop">
          <ac:chgData name="Catherine Beck" userId="c83379a9-7672-48fc-83fa-b790faf24532" providerId="ADAL" clId="{A84A9C10-C54C-42D4-A693-F13896532889}" dt="2024-02-24T16:59:39.174" v="622" actId="1076"/>
          <ac:picMkLst>
            <pc:docMk/>
            <pc:sldMk cId="421663784" sldId="304"/>
            <ac:picMk id="16" creationId="{6C30CDF5-9CA9-9B6C-C65E-0BBA33F43440}"/>
          </ac:picMkLst>
        </pc:picChg>
        <pc:picChg chg="add mod modCrop">
          <ac:chgData name="Catherine Beck" userId="c83379a9-7672-48fc-83fa-b790faf24532" providerId="ADAL" clId="{A84A9C10-C54C-42D4-A693-F13896532889}" dt="2024-02-24T16:59:39.174" v="622" actId="1076"/>
          <ac:picMkLst>
            <pc:docMk/>
            <pc:sldMk cId="421663784" sldId="304"/>
            <ac:picMk id="17" creationId="{DCD34ADE-04D4-DE3E-5F6E-27C245125FFC}"/>
          </ac:picMkLst>
        </pc:picChg>
        <pc:picChg chg="add mod modCrop">
          <ac:chgData name="Catherine Beck" userId="c83379a9-7672-48fc-83fa-b790faf24532" providerId="ADAL" clId="{A84A9C10-C54C-42D4-A693-F13896532889}" dt="2024-02-24T16:59:39.174" v="622" actId="1076"/>
          <ac:picMkLst>
            <pc:docMk/>
            <pc:sldMk cId="421663784" sldId="304"/>
            <ac:picMk id="18" creationId="{F9B6EC67-23A2-2223-B0B5-29C7374F1079}"/>
          </ac:picMkLst>
        </pc:picChg>
        <pc:picChg chg="add del mod">
          <ac:chgData name="Catherine Beck" userId="c83379a9-7672-48fc-83fa-b790faf24532" providerId="ADAL" clId="{A84A9C10-C54C-42D4-A693-F13896532889}" dt="2024-02-24T16:07:53.953" v="166" actId="478"/>
          <ac:picMkLst>
            <pc:docMk/>
            <pc:sldMk cId="421663784" sldId="304"/>
            <ac:picMk id="20" creationId="{9FA8B0F7-DF9F-3184-59B7-B28C70F67EFE}"/>
          </ac:picMkLst>
        </pc:picChg>
        <pc:picChg chg="add mod">
          <ac:chgData name="Catherine Beck" userId="c83379a9-7672-48fc-83fa-b790faf24532" providerId="ADAL" clId="{A84A9C10-C54C-42D4-A693-F13896532889}" dt="2024-02-24T17:00:18.285" v="626" actId="14100"/>
          <ac:picMkLst>
            <pc:docMk/>
            <pc:sldMk cId="421663784" sldId="304"/>
            <ac:picMk id="24" creationId="{7D3000CF-8849-9518-9D9D-F3201799A8F4}"/>
          </ac:picMkLst>
        </pc:picChg>
        <pc:picChg chg="add mod">
          <ac:chgData name="Catherine Beck" userId="c83379a9-7672-48fc-83fa-b790faf24532" providerId="ADAL" clId="{A84A9C10-C54C-42D4-A693-F13896532889}" dt="2024-02-24T16:10:21.874" v="256"/>
          <ac:picMkLst>
            <pc:docMk/>
            <pc:sldMk cId="421663784" sldId="304"/>
            <ac:picMk id="25" creationId="{88723CB1-47A2-B724-73D0-4D182A170C84}"/>
          </ac:picMkLst>
        </pc:picChg>
        <pc:picChg chg="add mod">
          <ac:chgData name="Catherine Beck" userId="c83379a9-7672-48fc-83fa-b790faf24532" providerId="ADAL" clId="{A84A9C10-C54C-42D4-A693-F13896532889}" dt="2024-02-24T16:10:32.423" v="260"/>
          <ac:picMkLst>
            <pc:docMk/>
            <pc:sldMk cId="421663784" sldId="304"/>
            <ac:picMk id="26" creationId="{6C55CC6B-9825-9862-BDAF-F74FA3DD07E0}"/>
          </ac:picMkLst>
        </pc:picChg>
      </pc:sldChg>
      <pc:sldChg chg="new del">
        <pc:chgData name="Catherine Beck" userId="c83379a9-7672-48fc-83fa-b790faf24532" providerId="ADAL" clId="{A84A9C10-C54C-42D4-A693-F13896532889}" dt="2024-02-24T15:40:45.533" v="3" actId="47"/>
        <pc:sldMkLst>
          <pc:docMk/>
          <pc:sldMk cId="2096684031" sldId="304"/>
        </pc:sldMkLst>
      </pc:sldChg>
      <pc:sldChg chg="addSp delSp modSp new mod ord">
        <pc:chgData name="Catherine Beck" userId="c83379a9-7672-48fc-83fa-b790faf24532" providerId="ADAL" clId="{A84A9C10-C54C-42D4-A693-F13896532889}" dt="2024-02-24T23:33:55.833" v="5690" actId="1035"/>
        <pc:sldMkLst>
          <pc:docMk/>
          <pc:sldMk cId="4256186763" sldId="305"/>
        </pc:sldMkLst>
        <pc:spChg chg="del">
          <ac:chgData name="Catherine Beck" userId="c83379a9-7672-48fc-83fa-b790faf24532" providerId="ADAL" clId="{A84A9C10-C54C-42D4-A693-F13896532889}" dt="2024-02-24T18:42:09.247" v="1187" actId="478"/>
          <ac:spMkLst>
            <pc:docMk/>
            <pc:sldMk cId="4256186763" sldId="305"/>
            <ac:spMk id="2" creationId="{363B3A12-0560-9228-DE66-0DC607A9DA8C}"/>
          </ac:spMkLst>
        </pc:spChg>
        <pc:spChg chg="mod">
          <ac:chgData name="Catherine Beck" userId="c83379a9-7672-48fc-83fa-b790faf24532" providerId="ADAL" clId="{A84A9C10-C54C-42D4-A693-F13896532889}" dt="2024-02-24T23:13:11.835" v="5110" actId="20577"/>
          <ac:spMkLst>
            <pc:docMk/>
            <pc:sldMk cId="4256186763" sldId="305"/>
            <ac:spMk id="3" creationId="{F88C0FA0-A639-D7CD-4CDA-3BAC4520DD8C}"/>
          </ac:spMkLst>
        </pc:spChg>
        <pc:spChg chg="del">
          <ac:chgData name="Catherine Beck" userId="c83379a9-7672-48fc-83fa-b790faf24532" providerId="ADAL" clId="{A84A9C10-C54C-42D4-A693-F13896532889}" dt="2024-02-24T18:42:07.921" v="1186" actId="478"/>
          <ac:spMkLst>
            <pc:docMk/>
            <pc:sldMk cId="4256186763" sldId="305"/>
            <ac:spMk id="4" creationId="{3C86BD8E-AD98-6755-B715-EAD0ADC60936}"/>
          </ac:spMkLst>
        </pc:spChg>
        <pc:spChg chg="del">
          <ac:chgData name="Catherine Beck" userId="c83379a9-7672-48fc-83fa-b790faf24532" providerId="ADAL" clId="{A84A9C10-C54C-42D4-A693-F13896532889}" dt="2024-02-24T18:42:12.169" v="1189" actId="478"/>
          <ac:spMkLst>
            <pc:docMk/>
            <pc:sldMk cId="4256186763" sldId="305"/>
            <ac:spMk id="5" creationId="{11379FFA-FDD8-09BB-C860-F54241D0818D}"/>
          </ac:spMkLst>
        </pc:spChg>
        <pc:spChg chg="del">
          <ac:chgData name="Catherine Beck" userId="c83379a9-7672-48fc-83fa-b790faf24532" providerId="ADAL" clId="{A84A9C10-C54C-42D4-A693-F13896532889}" dt="2024-02-24T18:42:10.243" v="1188" actId="478"/>
          <ac:spMkLst>
            <pc:docMk/>
            <pc:sldMk cId="4256186763" sldId="305"/>
            <ac:spMk id="6" creationId="{0617010A-C6BB-A9BD-A01C-42E298EC6938}"/>
          </ac:spMkLst>
        </pc:spChg>
        <pc:spChg chg="del">
          <ac:chgData name="Catherine Beck" userId="c83379a9-7672-48fc-83fa-b790faf24532" providerId="ADAL" clId="{A84A9C10-C54C-42D4-A693-F13896532889}" dt="2024-02-24T18:42:14.595" v="1191" actId="478"/>
          <ac:spMkLst>
            <pc:docMk/>
            <pc:sldMk cId="4256186763" sldId="305"/>
            <ac:spMk id="7" creationId="{8C22ED02-A798-ADA8-6F38-42856A294C58}"/>
          </ac:spMkLst>
        </pc:spChg>
        <pc:spChg chg="del">
          <ac:chgData name="Catherine Beck" userId="c83379a9-7672-48fc-83fa-b790faf24532" providerId="ADAL" clId="{A84A9C10-C54C-42D4-A693-F13896532889}" dt="2024-02-24T18:42:13.588" v="1190" actId="478"/>
          <ac:spMkLst>
            <pc:docMk/>
            <pc:sldMk cId="4256186763" sldId="305"/>
            <ac:spMk id="8" creationId="{D64BE790-AC7A-FA97-2A33-BA1921DC3DF5}"/>
          </ac:spMkLst>
        </pc:spChg>
        <pc:spChg chg="del">
          <ac:chgData name="Catherine Beck" userId="c83379a9-7672-48fc-83fa-b790faf24532" providerId="ADAL" clId="{A84A9C10-C54C-42D4-A693-F13896532889}" dt="2024-02-24T18:42:21.997" v="1194" actId="478"/>
          <ac:spMkLst>
            <pc:docMk/>
            <pc:sldMk cId="4256186763" sldId="305"/>
            <ac:spMk id="9" creationId="{6946C925-B1EF-41A1-C001-1AB1D4681638}"/>
          </ac:spMkLst>
        </pc:spChg>
        <pc:spChg chg="del">
          <ac:chgData name="Catherine Beck" userId="c83379a9-7672-48fc-83fa-b790faf24532" providerId="ADAL" clId="{A84A9C10-C54C-42D4-A693-F13896532889}" dt="2024-02-24T18:42:20.300" v="1193" actId="478"/>
          <ac:spMkLst>
            <pc:docMk/>
            <pc:sldMk cId="4256186763" sldId="305"/>
            <ac:spMk id="10" creationId="{DBBF7F52-F524-1FB5-A567-85F3207B44F0}"/>
          </ac:spMkLst>
        </pc:spChg>
        <pc:spChg chg="del">
          <ac:chgData name="Catherine Beck" userId="c83379a9-7672-48fc-83fa-b790faf24532" providerId="ADAL" clId="{A84A9C10-C54C-42D4-A693-F13896532889}" dt="2024-02-24T18:42:18.294" v="1192" actId="478"/>
          <ac:spMkLst>
            <pc:docMk/>
            <pc:sldMk cId="4256186763" sldId="305"/>
            <ac:spMk id="11" creationId="{18507CCA-60E4-89F7-3E68-8C377A825689}"/>
          </ac:spMkLst>
        </pc:spChg>
        <pc:graphicFrameChg chg="add mod modGraphic">
          <ac:chgData name="Catherine Beck" userId="c83379a9-7672-48fc-83fa-b790faf24532" providerId="ADAL" clId="{A84A9C10-C54C-42D4-A693-F13896532889}" dt="2024-02-24T23:33:55.833" v="5690" actId="1035"/>
          <ac:graphicFrameMkLst>
            <pc:docMk/>
            <pc:sldMk cId="4256186763" sldId="305"/>
            <ac:graphicFrameMk id="12" creationId="{4C56A4DE-0A75-1C09-E7BF-EDD2C1D3751D}"/>
          </ac:graphicFrameMkLst>
        </pc:graphicFrameChg>
        <pc:picChg chg="add mod">
          <ac:chgData name="Catherine Beck" userId="c83379a9-7672-48fc-83fa-b790faf24532" providerId="ADAL" clId="{A84A9C10-C54C-42D4-A693-F13896532889}" dt="2024-02-24T19:46:53.704" v="1943"/>
          <ac:picMkLst>
            <pc:docMk/>
            <pc:sldMk cId="4256186763" sldId="305"/>
            <ac:picMk id="13" creationId="{BE9059FE-8581-0A07-CEE1-25ED9793FDEF}"/>
          </ac:picMkLst>
        </pc:picChg>
      </pc:sldChg>
      <pc:sldChg chg="addSp delSp modSp new mod ord">
        <pc:chgData name="Catherine Beck" userId="c83379a9-7672-48fc-83fa-b790faf24532" providerId="ADAL" clId="{A84A9C10-C54C-42D4-A693-F13896532889}" dt="2024-02-26T12:20:50.815" v="7533" actId="20577"/>
        <pc:sldMkLst>
          <pc:docMk/>
          <pc:sldMk cId="1821645723" sldId="306"/>
        </pc:sldMkLst>
        <pc:spChg chg="del">
          <ac:chgData name="Catherine Beck" userId="c83379a9-7672-48fc-83fa-b790faf24532" providerId="ADAL" clId="{A84A9C10-C54C-42D4-A693-F13896532889}" dt="2024-02-24T18:41:13.037" v="1153" actId="478"/>
          <ac:spMkLst>
            <pc:docMk/>
            <pc:sldMk cId="1821645723" sldId="306"/>
            <ac:spMk id="2" creationId="{F761ACDD-C70E-7706-BC7B-30A39D7402DC}"/>
          </ac:spMkLst>
        </pc:spChg>
        <pc:spChg chg="mod">
          <ac:chgData name="Catherine Beck" userId="c83379a9-7672-48fc-83fa-b790faf24532" providerId="ADAL" clId="{A84A9C10-C54C-42D4-A693-F13896532889}" dt="2024-02-24T19:16:50.658" v="1588" actId="20577"/>
          <ac:spMkLst>
            <pc:docMk/>
            <pc:sldMk cId="1821645723" sldId="306"/>
            <ac:spMk id="3" creationId="{A30926A0-D071-68A1-5681-6360EF8D9E30}"/>
          </ac:spMkLst>
        </pc:spChg>
        <pc:spChg chg="mod">
          <ac:chgData name="Catherine Beck" userId="c83379a9-7672-48fc-83fa-b790faf24532" providerId="ADAL" clId="{A84A9C10-C54C-42D4-A693-F13896532889}" dt="2024-02-26T12:20:50.815" v="7533" actId="20577"/>
          <ac:spMkLst>
            <pc:docMk/>
            <pc:sldMk cId="1821645723" sldId="306"/>
            <ac:spMk id="4" creationId="{D1679E34-9D1D-6C83-32CE-360B2DB1B51B}"/>
          </ac:spMkLst>
        </pc:spChg>
        <pc:spChg chg="del">
          <ac:chgData name="Catherine Beck" userId="c83379a9-7672-48fc-83fa-b790faf24532" providerId="ADAL" clId="{A84A9C10-C54C-42D4-A693-F13896532889}" dt="2024-02-24T19:17:53.581" v="1589" actId="478"/>
          <ac:spMkLst>
            <pc:docMk/>
            <pc:sldMk cId="1821645723" sldId="306"/>
            <ac:spMk id="5" creationId="{686BBF93-5940-F122-1440-BE8F9912F3FE}"/>
          </ac:spMkLst>
        </pc:spChg>
        <pc:spChg chg="mod">
          <ac:chgData name="Catherine Beck" userId="c83379a9-7672-48fc-83fa-b790faf24532" providerId="ADAL" clId="{A84A9C10-C54C-42D4-A693-F13896532889}" dt="2024-02-24T19:23:41.784" v="1755" actId="27636"/>
          <ac:spMkLst>
            <pc:docMk/>
            <pc:sldMk cId="1821645723" sldId="306"/>
            <ac:spMk id="6" creationId="{1C4DB421-6AE7-7E03-32B9-B1D555480130}"/>
          </ac:spMkLst>
        </pc:spChg>
        <pc:spChg chg="del">
          <ac:chgData name="Catherine Beck" userId="c83379a9-7672-48fc-83fa-b790faf24532" providerId="ADAL" clId="{A84A9C10-C54C-42D4-A693-F13896532889}" dt="2024-02-24T19:17:56.504" v="1590" actId="478"/>
          <ac:spMkLst>
            <pc:docMk/>
            <pc:sldMk cId="1821645723" sldId="306"/>
            <ac:spMk id="7" creationId="{FB3CEC14-DA6C-9BD8-F150-642B049222C8}"/>
          </ac:spMkLst>
        </pc:spChg>
        <pc:spChg chg="del">
          <ac:chgData name="Catherine Beck" userId="c83379a9-7672-48fc-83fa-b790faf24532" providerId="ADAL" clId="{A84A9C10-C54C-42D4-A693-F13896532889}" dt="2024-02-24T19:18:11.023" v="1594" actId="478"/>
          <ac:spMkLst>
            <pc:docMk/>
            <pc:sldMk cId="1821645723" sldId="306"/>
            <ac:spMk id="8" creationId="{8264DB77-DBFE-703E-CC74-624D88ECAF25}"/>
          </ac:spMkLst>
        </pc:spChg>
        <pc:spChg chg="del">
          <ac:chgData name="Catherine Beck" userId="c83379a9-7672-48fc-83fa-b790faf24532" providerId="ADAL" clId="{A84A9C10-C54C-42D4-A693-F13896532889}" dt="2024-02-24T19:18:02.626" v="1592" actId="478"/>
          <ac:spMkLst>
            <pc:docMk/>
            <pc:sldMk cId="1821645723" sldId="306"/>
            <ac:spMk id="9" creationId="{E4117E9D-4750-0240-F3C7-6CB139AE78BF}"/>
          </ac:spMkLst>
        </pc:spChg>
        <pc:spChg chg="del">
          <ac:chgData name="Catherine Beck" userId="c83379a9-7672-48fc-83fa-b790faf24532" providerId="ADAL" clId="{A84A9C10-C54C-42D4-A693-F13896532889}" dt="2024-02-24T19:18:13.982" v="1595" actId="478"/>
          <ac:spMkLst>
            <pc:docMk/>
            <pc:sldMk cId="1821645723" sldId="306"/>
            <ac:spMk id="10" creationId="{3120655E-3CBB-1738-C753-2D85504356C5}"/>
          </ac:spMkLst>
        </pc:spChg>
        <pc:spChg chg="del">
          <ac:chgData name="Catherine Beck" userId="c83379a9-7672-48fc-83fa-b790faf24532" providerId="ADAL" clId="{A84A9C10-C54C-42D4-A693-F13896532889}" dt="2024-02-24T19:17:59.431" v="1591" actId="478"/>
          <ac:spMkLst>
            <pc:docMk/>
            <pc:sldMk cId="1821645723" sldId="306"/>
            <ac:spMk id="11" creationId="{11F5B9E2-5A1D-F1CF-025E-E25FB51C384E}"/>
          </ac:spMkLst>
        </pc:spChg>
        <pc:spChg chg="del">
          <ac:chgData name="Catherine Beck" userId="c83379a9-7672-48fc-83fa-b790faf24532" providerId="ADAL" clId="{A84A9C10-C54C-42D4-A693-F13896532889}" dt="2024-02-24T18:41:39.106" v="1156" actId="478"/>
          <ac:spMkLst>
            <pc:docMk/>
            <pc:sldMk cId="1821645723" sldId="306"/>
            <ac:spMk id="12" creationId="{1C247944-695E-0402-C5D8-606D63CCED2C}"/>
          </ac:spMkLst>
        </pc:spChg>
        <pc:spChg chg="del">
          <ac:chgData name="Catherine Beck" userId="c83379a9-7672-48fc-83fa-b790faf24532" providerId="ADAL" clId="{A84A9C10-C54C-42D4-A693-F13896532889}" dt="2024-02-24T18:41:37.101" v="1155" actId="478"/>
          <ac:spMkLst>
            <pc:docMk/>
            <pc:sldMk cId="1821645723" sldId="306"/>
            <ac:spMk id="13" creationId="{A64BD849-A017-A94E-37CE-7697E2C54642}"/>
          </ac:spMkLst>
        </pc:spChg>
        <pc:spChg chg="del">
          <ac:chgData name="Catherine Beck" userId="c83379a9-7672-48fc-83fa-b790faf24532" providerId="ADAL" clId="{A84A9C10-C54C-42D4-A693-F13896532889}" dt="2024-02-24T18:41:35.833" v="1154" actId="478"/>
          <ac:spMkLst>
            <pc:docMk/>
            <pc:sldMk cId="1821645723" sldId="306"/>
            <ac:spMk id="14" creationId="{1D5328F8-8C7D-4BCF-1E58-8EEE16291AA1}"/>
          </ac:spMkLst>
        </pc:spChg>
        <pc:picChg chg="add mod">
          <ac:chgData name="Catherine Beck" userId="c83379a9-7672-48fc-83fa-b790faf24532" providerId="ADAL" clId="{A84A9C10-C54C-42D4-A693-F13896532889}" dt="2024-02-24T19:47:05.556" v="1945" actId="1076"/>
          <ac:picMkLst>
            <pc:docMk/>
            <pc:sldMk cId="1821645723" sldId="306"/>
            <ac:picMk id="15" creationId="{637F8D85-A260-3A7D-A357-9F135722ACD6}"/>
          </ac:picMkLst>
        </pc:picChg>
      </pc:sldChg>
      <pc:sldChg chg="new del">
        <pc:chgData name="Catherine Beck" userId="c83379a9-7672-48fc-83fa-b790faf24532" providerId="ADAL" clId="{A84A9C10-C54C-42D4-A693-F13896532889}" dt="2024-02-24T18:38:53.184" v="1150" actId="47"/>
        <pc:sldMkLst>
          <pc:docMk/>
          <pc:sldMk cId="2744055248" sldId="306"/>
        </pc:sldMkLst>
      </pc:sldChg>
      <pc:sldChg chg="modSp new del mod">
        <pc:chgData name="Catherine Beck" userId="c83379a9-7672-48fc-83fa-b790faf24532" providerId="ADAL" clId="{A84A9C10-C54C-42D4-A693-F13896532889}" dt="2024-02-24T21:47:07.829" v="3384" actId="47"/>
        <pc:sldMkLst>
          <pc:docMk/>
          <pc:sldMk cId="952755323" sldId="307"/>
        </pc:sldMkLst>
        <pc:spChg chg="mod">
          <ac:chgData name="Catherine Beck" userId="c83379a9-7672-48fc-83fa-b790faf24532" providerId="ADAL" clId="{A84A9C10-C54C-42D4-A693-F13896532889}" dt="2024-02-24T20:33:42.105" v="2248" actId="27636"/>
          <ac:spMkLst>
            <pc:docMk/>
            <pc:sldMk cId="952755323" sldId="307"/>
            <ac:spMk id="2" creationId="{5F13E83B-8712-5A5D-8E5C-D927EFA5E8AC}"/>
          </ac:spMkLst>
        </pc:spChg>
        <pc:spChg chg="mod">
          <ac:chgData name="Catherine Beck" userId="c83379a9-7672-48fc-83fa-b790faf24532" providerId="ADAL" clId="{A84A9C10-C54C-42D4-A693-F13896532889}" dt="2024-02-24T20:33:42.105" v="2249" actId="27636"/>
          <ac:spMkLst>
            <pc:docMk/>
            <pc:sldMk cId="952755323" sldId="307"/>
            <ac:spMk id="3" creationId="{5043CFA4-C36F-47FC-11D7-57C953A2C877}"/>
          </ac:spMkLst>
        </pc:spChg>
      </pc:sldChg>
      <pc:sldChg chg="new del">
        <pc:chgData name="Catherine Beck" userId="c83379a9-7672-48fc-83fa-b790faf24532" providerId="ADAL" clId="{A84A9C10-C54C-42D4-A693-F13896532889}" dt="2024-02-24T18:38:54.329" v="1151" actId="47"/>
        <pc:sldMkLst>
          <pc:docMk/>
          <pc:sldMk cId="2334561395" sldId="307"/>
        </pc:sldMkLst>
      </pc:sldChg>
      <pc:sldChg chg="new del">
        <pc:chgData name="Catherine Beck" userId="c83379a9-7672-48fc-83fa-b790faf24532" providerId="ADAL" clId="{A84A9C10-C54C-42D4-A693-F13896532889}" dt="2024-02-24T20:33:20.065" v="2246" actId="2696"/>
        <pc:sldMkLst>
          <pc:docMk/>
          <pc:sldMk cId="1371411983" sldId="308"/>
        </pc:sldMkLst>
      </pc:sldChg>
      <pc:sldChg chg="addSp delSp modSp new mod ord">
        <pc:chgData name="Catherine Beck" userId="c83379a9-7672-48fc-83fa-b790faf24532" providerId="ADAL" clId="{A84A9C10-C54C-42D4-A693-F13896532889}" dt="2024-02-25T00:16:36.082" v="6653"/>
        <pc:sldMkLst>
          <pc:docMk/>
          <pc:sldMk cId="2884537743" sldId="308"/>
        </pc:sldMkLst>
        <pc:spChg chg="mod">
          <ac:chgData name="Catherine Beck" userId="c83379a9-7672-48fc-83fa-b790faf24532" providerId="ADAL" clId="{A84A9C10-C54C-42D4-A693-F13896532889}" dt="2024-02-24T23:12:44.394" v="5102" actId="20577"/>
          <ac:spMkLst>
            <pc:docMk/>
            <pc:sldMk cId="2884537743" sldId="308"/>
            <ac:spMk id="2" creationId="{266E3DBB-A0AD-ED8E-927D-727B47C2DC66}"/>
          </ac:spMkLst>
        </pc:spChg>
        <pc:spChg chg="mod">
          <ac:chgData name="Catherine Beck" userId="c83379a9-7672-48fc-83fa-b790faf24532" providerId="ADAL" clId="{A84A9C10-C54C-42D4-A693-F13896532889}" dt="2024-02-24T21:28:18.848" v="2928" actId="948"/>
          <ac:spMkLst>
            <pc:docMk/>
            <pc:sldMk cId="2884537743" sldId="308"/>
            <ac:spMk id="3" creationId="{E4DA55C6-399B-110A-BCB4-10C18004C41F}"/>
          </ac:spMkLst>
        </pc:spChg>
        <pc:spChg chg="del">
          <ac:chgData name="Catherine Beck" userId="c83379a9-7672-48fc-83fa-b790faf24532" providerId="ADAL" clId="{A84A9C10-C54C-42D4-A693-F13896532889}" dt="2024-02-24T21:17:01.775" v="2757" actId="931"/>
          <ac:spMkLst>
            <pc:docMk/>
            <pc:sldMk cId="2884537743" sldId="308"/>
            <ac:spMk id="4" creationId="{87456401-95FD-BADC-983B-AB0B310DB5D8}"/>
          </ac:spMkLst>
        </pc:spChg>
        <pc:spChg chg="mod">
          <ac:chgData name="Catherine Beck" userId="c83379a9-7672-48fc-83fa-b790faf24532" providerId="ADAL" clId="{A84A9C10-C54C-42D4-A693-F13896532889}" dt="2024-02-24T21:28:09.468" v="2927" actId="948"/>
          <ac:spMkLst>
            <pc:docMk/>
            <pc:sldMk cId="2884537743" sldId="308"/>
            <ac:spMk id="5" creationId="{29054779-617B-8605-242F-4A09267E9320}"/>
          </ac:spMkLst>
        </pc:spChg>
        <pc:spChg chg="del mod">
          <ac:chgData name="Catherine Beck" userId="c83379a9-7672-48fc-83fa-b790faf24532" providerId="ADAL" clId="{A84A9C10-C54C-42D4-A693-F13896532889}" dt="2024-02-24T21:21:09.941" v="2817" actId="931"/>
          <ac:spMkLst>
            <pc:docMk/>
            <pc:sldMk cId="2884537743" sldId="308"/>
            <ac:spMk id="6" creationId="{D82A8C26-355D-21F0-41BC-2B7CCAB71967}"/>
          </ac:spMkLst>
        </pc:spChg>
        <pc:spChg chg="mod">
          <ac:chgData name="Catherine Beck" userId="c83379a9-7672-48fc-83fa-b790faf24532" providerId="ADAL" clId="{A84A9C10-C54C-42D4-A693-F13896532889}" dt="2024-02-24T21:26:18.855" v="2926" actId="20577"/>
          <ac:spMkLst>
            <pc:docMk/>
            <pc:sldMk cId="2884537743" sldId="308"/>
            <ac:spMk id="7" creationId="{9B6BE948-5A0C-7D5D-6666-B8D156510D0C}"/>
          </ac:spMkLst>
        </pc:spChg>
        <pc:spChg chg="del mod">
          <ac:chgData name="Catherine Beck" userId="c83379a9-7672-48fc-83fa-b790faf24532" providerId="ADAL" clId="{A84A9C10-C54C-42D4-A693-F13896532889}" dt="2024-02-24T21:24:22.800" v="2887" actId="931"/>
          <ac:spMkLst>
            <pc:docMk/>
            <pc:sldMk cId="2884537743" sldId="308"/>
            <ac:spMk id="8" creationId="{7E95B25A-C7DB-45FB-4BF1-36FF81434269}"/>
          </ac:spMkLst>
        </pc:spChg>
        <pc:spChg chg="del">
          <ac:chgData name="Catherine Beck" userId="c83379a9-7672-48fc-83fa-b790faf24532" providerId="ADAL" clId="{A84A9C10-C54C-42D4-A693-F13896532889}" dt="2024-02-24T21:12:39.201" v="2635" actId="478"/>
          <ac:spMkLst>
            <pc:docMk/>
            <pc:sldMk cId="2884537743" sldId="308"/>
            <ac:spMk id="9" creationId="{2CD5F647-0E79-FBE8-3E7D-1B5742E36DDE}"/>
          </ac:spMkLst>
        </pc:spChg>
        <pc:spChg chg="del">
          <ac:chgData name="Catherine Beck" userId="c83379a9-7672-48fc-83fa-b790faf24532" providerId="ADAL" clId="{A84A9C10-C54C-42D4-A693-F13896532889}" dt="2024-02-24T21:12:41.052" v="2636" actId="478"/>
          <ac:spMkLst>
            <pc:docMk/>
            <pc:sldMk cId="2884537743" sldId="308"/>
            <ac:spMk id="10" creationId="{4740E0F3-E013-7D98-95C5-F543B3320991}"/>
          </ac:spMkLst>
        </pc:spChg>
        <pc:spChg chg="del">
          <ac:chgData name="Catherine Beck" userId="c83379a9-7672-48fc-83fa-b790faf24532" providerId="ADAL" clId="{A84A9C10-C54C-42D4-A693-F13896532889}" dt="2024-02-24T21:12:43.511" v="2637" actId="478"/>
          <ac:spMkLst>
            <pc:docMk/>
            <pc:sldMk cId="2884537743" sldId="308"/>
            <ac:spMk id="11" creationId="{1ED2FFB2-91A3-0263-2B23-075CA01EC8CB}"/>
          </ac:spMkLst>
        </pc:spChg>
        <pc:picChg chg="add mod">
          <ac:chgData name="Catherine Beck" userId="c83379a9-7672-48fc-83fa-b790faf24532" providerId="ADAL" clId="{A84A9C10-C54C-42D4-A693-F13896532889}" dt="2024-02-24T21:17:21.049" v="2777" actId="1035"/>
          <ac:picMkLst>
            <pc:docMk/>
            <pc:sldMk cId="2884537743" sldId="308"/>
            <ac:picMk id="13" creationId="{AE331EFB-C81C-49FF-9355-2FFBF696AE2D}"/>
          </ac:picMkLst>
        </pc:picChg>
        <pc:picChg chg="add mod">
          <ac:chgData name="Catherine Beck" userId="c83379a9-7672-48fc-83fa-b790faf24532" providerId="ADAL" clId="{A84A9C10-C54C-42D4-A693-F13896532889}" dt="2024-02-24T21:21:11.899" v="2818" actId="207"/>
          <ac:picMkLst>
            <pc:docMk/>
            <pc:sldMk cId="2884537743" sldId="308"/>
            <ac:picMk id="15" creationId="{FB44AED7-AC2E-9E97-67BE-32BD01ECB9F9}"/>
          </ac:picMkLst>
        </pc:picChg>
        <pc:picChg chg="add mod">
          <ac:chgData name="Catherine Beck" userId="c83379a9-7672-48fc-83fa-b790faf24532" providerId="ADAL" clId="{A84A9C10-C54C-42D4-A693-F13896532889}" dt="2024-02-24T21:24:24.719" v="2888" actId="207"/>
          <ac:picMkLst>
            <pc:docMk/>
            <pc:sldMk cId="2884537743" sldId="308"/>
            <ac:picMk id="17" creationId="{D8E1A64B-3A72-6534-024A-B9BD0C7CFD50}"/>
          </ac:picMkLst>
        </pc:picChg>
        <pc:picChg chg="add mod">
          <ac:chgData name="Catherine Beck" userId="c83379a9-7672-48fc-83fa-b790faf24532" providerId="ADAL" clId="{A84A9C10-C54C-42D4-A693-F13896532889}" dt="2024-02-25T00:16:36.082" v="6653"/>
          <ac:picMkLst>
            <pc:docMk/>
            <pc:sldMk cId="2884537743" sldId="308"/>
            <ac:picMk id="18" creationId="{DF229B06-2E48-EDE2-EDDB-F56D5FD3C1B8}"/>
          </ac:picMkLst>
        </pc:picChg>
      </pc:sldChg>
      <pc:sldChg chg="addSp delSp modSp new del mod ord">
        <pc:chgData name="Catherine Beck" userId="c83379a9-7672-48fc-83fa-b790faf24532" providerId="ADAL" clId="{A84A9C10-C54C-42D4-A693-F13896532889}" dt="2024-02-25T00:14:58.024" v="6647" actId="47"/>
        <pc:sldMkLst>
          <pc:docMk/>
          <pc:sldMk cId="4280882350" sldId="309"/>
        </pc:sldMkLst>
        <pc:spChg chg="del">
          <ac:chgData name="Catherine Beck" userId="c83379a9-7672-48fc-83fa-b790faf24532" providerId="ADAL" clId="{A84A9C10-C54C-42D4-A693-F13896532889}" dt="2024-02-24T21:48:46.987" v="3388" actId="478"/>
          <ac:spMkLst>
            <pc:docMk/>
            <pc:sldMk cId="4280882350" sldId="309"/>
            <ac:spMk id="2" creationId="{1FC72D4C-219C-08B1-2576-4F50462D56EA}"/>
          </ac:spMkLst>
        </pc:spChg>
        <pc:spChg chg="mod">
          <ac:chgData name="Catherine Beck" userId="c83379a9-7672-48fc-83fa-b790faf24532" providerId="ADAL" clId="{A84A9C10-C54C-42D4-A693-F13896532889}" dt="2024-02-24T23:46:22.898" v="6040" actId="27636"/>
          <ac:spMkLst>
            <pc:docMk/>
            <pc:sldMk cId="4280882350" sldId="309"/>
            <ac:spMk id="3" creationId="{28D9B8A8-4145-B63E-97E3-55D7F02B1821}"/>
          </ac:spMkLst>
        </pc:spChg>
        <pc:spChg chg="add mod">
          <ac:chgData name="Catherine Beck" userId="c83379a9-7672-48fc-83fa-b790faf24532" providerId="ADAL" clId="{A84A9C10-C54C-42D4-A693-F13896532889}" dt="2024-02-24T23:46:24.774" v="6041"/>
          <ac:spMkLst>
            <pc:docMk/>
            <pc:sldMk cId="4280882350" sldId="309"/>
            <ac:spMk id="8" creationId="{66863B37-D7E0-20D4-4E6D-B678E24BEEFC}"/>
          </ac:spMkLst>
        </pc:spChg>
      </pc:sldChg>
      <pc:sldChg chg="addSp delSp modSp add mod">
        <pc:chgData name="Catherine Beck" userId="c83379a9-7672-48fc-83fa-b790faf24532" providerId="ADAL" clId="{A84A9C10-C54C-42D4-A693-F13896532889}" dt="2024-02-26T10:53:16.152" v="6891" actId="20577"/>
        <pc:sldMkLst>
          <pc:docMk/>
          <pc:sldMk cId="554609697" sldId="310"/>
        </pc:sldMkLst>
        <pc:spChg chg="mod">
          <ac:chgData name="Catherine Beck" userId="c83379a9-7672-48fc-83fa-b790faf24532" providerId="ADAL" clId="{A84A9C10-C54C-42D4-A693-F13896532889}" dt="2024-02-24T23:06:33.867" v="5048" actId="20577"/>
          <ac:spMkLst>
            <pc:docMk/>
            <pc:sldMk cId="554609697" sldId="310"/>
            <ac:spMk id="3" creationId="{EBC873A1-5C25-89AF-D849-4E1D8452BCA3}"/>
          </ac:spMkLst>
        </pc:spChg>
        <pc:spChg chg="mod">
          <ac:chgData name="Catherine Beck" userId="c83379a9-7672-48fc-83fa-b790faf24532" providerId="ADAL" clId="{A84A9C10-C54C-42D4-A693-F13896532889}" dt="2024-02-26T10:53:16.152" v="6891" actId="20577"/>
          <ac:spMkLst>
            <pc:docMk/>
            <pc:sldMk cId="554609697" sldId="310"/>
            <ac:spMk id="4" creationId="{3A5C3342-5BC7-2E51-E604-3D9D9FAF58B0}"/>
          </ac:spMkLst>
        </pc:spChg>
        <pc:spChg chg="mod">
          <ac:chgData name="Catherine Beck" userId="c83379a9-7672-48fc-83fa-b790faf24532" providerId="ADAL" clId="{A84A9C10-C54C-42D4-A693-F13896532889}" dt="2024-02-24T23:45:09.807" v="6030" actId="1036"/>
          <ac:spMkLst>
            <pc:docMk/>
            <pc:sldMk cId="554609697" sldId="310"/>
            <ac:spMk id="6" creationId="{8D2528DA-32EE-9265-CF05-1AA85CD67A22}"/>
          </ac:spMkLst>
        </pc:spChg>
        <pc:picChg chg="add del">
          <ac:chgData name="Catherine Beck" userId="c83379a9-7672-48fc-83fa-b790faf24532" providerId="ADAL" clId="{A84A9C10-C54C-42D4-A693-F13896532889}" dt="2024-02-24T23:41:31.351" v="5844" actId="478"/>
          <ac:picMkLst>
            <pc:docMk/>
            <pc:sldMk cId="554609697" sldId="310"/>
            <ac:picMk id="15" creationId="{DD31F613-0115-DAB3-0F3B-9349C51B9938}"/>
          </ac:picMkLst>
        </pc:picChg>
      </pc:sldChg>
      <pc:sldChg chg="modSp add mod">
        <pc:chgData name="Catherine Beck" userId="c83379a9-7672-48fc-83fa-b790faf24532" providerId="ADAL" clId="{A84A9C10-C54C-42D4-A693-F13896532889}" dt="2024-02-24T23:16:21.306" v="5299" actId="14100"/>
        <pc:sldMkLst>
          <pc:docMk/>
          <pc:sldMk cId="800151983" sldId="311"/>
        </pc:sldMkLst>
        <pc:spChg chg="mod">
          <ac:chgData name="Catherine Beck" userId="c83379a9-7672-48fc-83fa-b790faf24532" providerId="ADAL" clId="{A84A9C10-C54C-42D4-A693-F13896532889}" dt="2024-02-24T23:13:46.818" v="5128" actId="20577"/>
          <ac:spMkLst>
            <pc:docMk/>
            <pc:sldMk cId="800151983" sldId="311"/>
            <ac:spMk id="2" creationId="{DDEF5CC3-E3B0-201F-15C4-1D82955724C8}"/>
          </ac:spMkLst>
        </pc:spChg>
        <pc:spChg chg="mod">
          <ac:chgData name="Catherine Beck" userId="c83379a9-7672-48fc-83fa-b790faf24532" providerId="ADAL" clId="{A84A9C10-C54C-42D4-A693-F13896532889}" dt="2024-02-24T23:16:21.306" v="5299" actId="14100"/>
          <ac:spMkLst>
            <pc:docMk/>
            <pc:sldMk cId="800151983" sldId="311"/>
            <ac:spMk id="3" creationId="{F16B4AD2-5B9E-7A43-3539-F5AFB447E6C0}"/>
          </ac:spMkLst>
        </pc:spChg>
      </pc:sldChg>
      <pc:sldChg chg="addSp delSp modSp add mod">
        <pc:chgData name="Catherine Beck" userId="c83379a9-7672-48fc-83fa-b790faf24532" providerId="ADAL" clId="{A84A9C10-C54C-42D4-A693-F13896532889}" dt="2024-02-26T10:59:58.292" v="7116" actId="478"/>
        <pc:sldMkLst>
          <pc:docMk/>
          <pc:sldMk cId="1930275403" sldId="312"/>
        </pc:sldMkLst>
        <pc:spChg chg="add del mod">
          <ac:chgData name="Catherine Beck" userId="c83379a9-7672-48fc-83fa-b790faf24532" providerId="ADAL" clId="{A84A9C10-C54C-42D4-A693-F13896532889}" dt="2024-02-26T10:59:52.183" v="7112" actId="478"/>
          <ac:spMkLst>
            <pc:docMk/>
            <pc:sldMk cId="1930275403" sldId="312"/>
            <ac:spMk id="6" creationId="{B48B9D33-0170-7857-AFC6-28FD932B3E83}"/>
          </ac:spMkLst>
        </pc:spChg>
        <pc:spChg chg="add del mod">
          <ac:chgData name="Catherine Beck" userId="c83379a9-7672-48fc-83fa-b790faf24532" providerId="ADAL" clId="{A84A9C10-C54C-42D4-A693-F13896532889}" dt="2024-02-26T10:59:54.888" v="7114" actId="478"/>
          <ac:spMkLst>
            <pc:docMk/>
            <pc:sldMk cId="1930275403" sldId="312"/>
            <ac:spMk id="8" creationId="{B553E2D1-8EEF-A8C1-B56A-D039E1935946}"/>
          </ac:spMkLst>
        </pc:spChg>
        <pc:spChg chg="add del mod">
          <ac:chgData name="Catherine Beck" userId="c83379a9-7672-48fc-83fa-b790faf24532" providerId="ADAL" clId="{A84A9C10-C54C-42D4-A693-F13896532889}" dt="2024-02-26T10:59:58.292" v="7116" actId="478"/>
          <ac:spMkLst>
            <pc:docMk/>
            <pc:sldMk cId="1930275403" sldId="312"/>
            <ac:spMk id="11" creationId="{43BCFCD9-F1D5-4F7B-9317-1D92F639F11D}"/>
          </ac:spMkLst>
        </pc:spChg>
        <pc:picChg chg="del">
          <ac:chgData name="Catherine Beck" userId="c83379a9-7672-48fc-83fa-b790faf24532" providerId="ADAL" clId="{A84A9C10-C54C-42D4-A693-F13896532889}" dt="2024-02-26T10:59:49.622" v="7111" actId="478"/>
          <ac:picMkLst>
            <pc:docMk/>
            <pc:sldMk cId="1930275403" sldId="312"/>
            <ac:picMk id="10" creationId="{14B48DDB-A688-B0B5-5B33-52B6E2239DDE}"/>
          </ac:picMkLst>
        </pc:picChg>
        <pc:picChg chg="del">
          <ac:chgData name="Catherine Beck" userId="c83379a9-7672-48fc-83fa-b790faf24532" providerId="ADAL" clId="{A84A9C10-C54C-42D4-A693-F13896532889}" dt="2024-02-26T10:59:53.255" v="7113" actId="478"/>
          <ac:picMkLst>
            <pc:docMk/>
            <pc:sldMk cId="1930275403" sldId="312"/>
            <ac:picMk id="12" creationId="{D132A36D-5451-A5EC-EFB0-247F8AF6BDD7}"/>
          </ac:picMkLst>
        </pc:picChg>
        <pc:picChg chg="del">
          <ac:chgData name="Catherine Beck" userId="c83379a9-7672-48fc-83fa-b790faf24532" providerId="ADAL" clId="{A84A9C10-C54C-42D4-A693-F13896532889}" dt="2024-02-26T10:59:56.750" v="7115" actId="478"/>
          <ac:picMkLst>
            <pc:docMk/>
            <pc:sldMk cId="1930275403" sldId="312"/>
            <ac:picMk id="14" creationId="{1F8E3257-FE1F-75F5-1635-AE3083EE4EBB}"/>
          </ac:picMkLst>
        </pc:picChg>
      </pc:sldChg>
      <pc:sldChg chg="addSp delSp modSp new mod">
        <pc:chgData name="Catherine Beck" userId="c83379a9-7672-48fc-83fa-b790faf24532" providerId="ADAL" clId="{A84A9C10-C54C-42D4-A693-F13896532889}" dt="2024-02-25T00:16:41.728" v="6654"/>
        <pc:sldMkLst>
          <pc:docMk/>
          <pc:sldMk cId="3582218747" sldId="313"/>
        </pc:sldMkLst>
        <pc:spChg chg="mod">
          <ac:chgData name="Catherine Beck" userId="c83379a9-7672-48fc-83fa-b790faf24532" providerId="ADAL" clId="{A84A9C10-C54C-42D4-A693-F13896532889}" dt="2024-02-25T00:14:32.163" v="6645" actId="14100"/>
          <ac:spMkLst>
            <pc:docMk/>
            <pc:sldMk cId="3582218747" sldId="313"/>
            <ac:spMk id="2" creationId="{1C4BE18F-BD02-36C0-75DB-7B2222021856}"/>
          </ac:spMkLst>
        </pc:spChg>
        <pc:spChg chg="mod">
          <ac:chgData name="Catherine Beck" userId="c83379a9-7672-48fc-83fa-b790faf24532" providerId="ADAL" clId="{A84A9C10-C54C-42D4-A693-F13896532889}" dt="2024-02-24T23:53:13.614" v="6122"/>
          <ac:spMkLst>
            <pc:docMk/>
            <pc:sldMk cId="3582218747" sldId="313"/>
            <ac:spMk id="3" creationId="{F01CBFDD-0C82-AC9B-7C4A-FEFECA82F696}"/>
          </ac:spMkLst>
        </pc:spChg>
        <pc:spChg chg="del mod">
          <ac:chgData name="Catherine Beck" userId="c83379a9-7672-48fc-83fa-b790faf24532" providerId="ADAL" clId="{A84A9C10-C54C-42D4-A693-F13896532889}" dt="2024-02-24T23:59:32.334" v="6147" actId="478"/>
          <ac:spMkLst>
            <pc:docMk/>
            <pc:sldMk cId="3582218747" sldId="313"/>
            <ac:spMk id="4" creationId="{A4BA6248-C5CD-9E23-0533-500BD2EDC927}"/>
          </ac:spMkLst>
        </pc:spChg>
        <pc:spChg chg="mod">
          <ac:chgData name="Catherine Beck" userId="c83379a9-7672-48fc-83fa-b790faf24532" providerId="ADAL" clId="{A84A9C10-C54C-42D4-A693-F13896532889}" dt="2024-02-25T00:14:32.163" v="6645" actId="14100"/>
          <ac:spMkLst>
            <pc:docMk/>
            <pc:sldMk cId="3582218747" sldId="313"/>
            <ac:spMk id="5" creationId="{7594382C-41FA-135C-B620-1055C2301E05}"/>
          </ac:spMkLst>
        </pc:spChg>
        <pc:spChg chg="del mod">
          <ac:chgData name="Catherine Beck" userId="c83379a9-7672-48fc-83fa-b790faf24532" providerId="ADAL" clId="{A84A9C10-C54C-42D4-A693-F13896532889}" dt="2024-02-25T00:02:39.385" v="6151" actId="478"/>
          <ac:spMkLst>
            <pc:docMk/>
            <pc:sldMk cId="3582218747" sldId="313"/>
            <ac:spMk id="6" creationId="{12C0A2B6-C06D-8BE1-AF28-AA6985C51697}"/>
          </ac:spMkLst>
        </pc:spChg>
        <pc:spChg chg="mod">
          <ac:chgData name="Catherine Beck" userId="c83379a9-7672-48fc-83fa-b790faf24532" providerId="ADAL" clId="{A84A9C10-C54C-42D4-A693-F13896532889}" dt="2024-02-25T00:14:32.163" v="6645" actId="14100"/>
          <ac:spMkLst>
            <pc:docMk/>
            <pc:sldMk cId="3582218747" sldId="313"/>
            <ac:spMk id="7" creationId="{E7986A54-9268-AFC5-AAEC-48AA31A35743}"/>
          </ac:spMkLst>
        </pc:spChg>
        <pc:spChg chg="del mod">
          <ac:chgData name="Catherine Beck" userId="c83379a9-7672-48fc-83fa-b790faf24532" providerId="ADAL" clId="{A84A9C10-C54C-42D4-A693-F13896532889}" dt="2024-02-25T00:09:02.398" v="6575" actId="478"/>
          <ac:spMkLst>
            <pc:docMk/>
            <pc:sldMk cId="3582218747" sldId="313"/>
            <ac:spMk id="8" creationId="{57455698-F289-5A78-9916-AC316D3601AB}"/>
          </ac:spMkLst>
        </pc:spChg>
        <pc:spChg chg="del">
          <ac:chgData name="Catherine Beck" userId="c83379a9-7672-48fc-83fa-b790faf24532" providerId="ADAL" clId="{A84A9C10-C54C-42D4-A693-F13896532889}" dt="2024-02-24T23:54:25.252" v="6130" actId="478"/>
          <ac:spMkLst>
            <pc:docMk/>
            <pc:sldMk cId="3582218747" sldId="313"/>
            <ac:spMk id="9" creationId="{DA982B50-4506-B7EE-DEE8-D6478F6A730F}"/>
          </ac:spMkLst>
        </pc:spChg>
        <pc:spChg chg="del">
          <ac:chgData name="Catherine Beck" userId="c83379a9-7672-48fc-83fa-b790faf24532" providerId="ADAL" clId="{A84A9C10-C54C-42D4-A693-F13896532889}" dt="2024-02-24T23:54:23.747" v="6129" actId="478"/>
          <ac:spMkLst>
            <pc:docMk/>
            <pc:sldMk cId="3582218747" sldId="313"/>
            <ac:spMk id="10" creationId="{8A2AA6BB-B575-A9DC-52F8-6A1019E7220C}"/>
          </ac:spMkLst>
        </pc:spChg>
        <pc:spChg chg="del">
          <ac:chgData name="Catherine Beck" userId="c83379a9-7672-48fc-83fa-b790faf24532" providerId="ADAL" clId="{A84A9C10-C54C-42D4-A693-F13896532889}" dt="2024-02-24T23:54:21.764" v="6128" actId="478"/>
          <ac:spMkLst>
            <pc:docMk/>
            <pc:sldMk cId="3582218747" sldId="313"/>
            <ac:spMk id="11" creationId="{8A86F5EC-6EAC-4DAD-34C4-30726C81EE14}"/>
          </ac:spMkLst>
        </pc:spChg>
        <pc:spChg chg="add mod">
          <ac:chgData name="Catherine Beck" userId="c83379a9-7672-48fc-83fa-b790faf24532" providerId="ADAL" clId="{A84A9C10-C54C-42D4-A693-F13896532889}" dt="2024-02-24T23:55:22.077" v="6137"/>
          <ac:spMkLst>
            <pc:docMk/>
            <pc:sldMk cId="3582218747" sldId="313"/>
            <ac:spMk id="12" creationId="{561F1B8C-F36D-3837-75EB-323D6B094CFF}"/>
          </ac:spMkLst>
        </pc:spChg>
        <pc:spChg chg="add mod">
          <ac:chgData name="Catherine Beck" userId="c83379a9-7672-48fc-83fa-b790faf24532" providerId="ADAL" clId="{A84A9C10-C54C-42D4-A693-F13896532889}" dt="2024-02-25T00:14:32.163" v="6645" actId="14100"/>
          <ac:spMkLst>
            <pc:docMk/>
            <pc:sldMk cId="3582218747" sldId="313"/>
            <ac:spMk id="13" creationId="{0B3397EB-475A-9A60-D458-28AE591D66A7}"/>
          </ac:spMkLst>
        </pc:spChg>
        <pc:spChg chg="add mod">
          <ac:chgData name="Catherine Beck" userId="c83379a9-7672-48fc-83fa-b790faf24532" providerId="ADAL" clId="{A84A9C10-C54C-42D4-A693-F13896532889}" dt="2024-02-25T00:14:41.399" v="6646" actId="255"/>
          <ac:spMkLst>
            <pc:docMk/>
            <pc:sldMk cId="3582218747" sldId="313"/>
            <ac:spMk id="14" creationId="{64D99D13-3231-C2BA-6023-FC1D7FB7487D}"/>
          </ac:spMkLst>
        </pc:spChg>
        <pc:picChg chg="add mod">
          <ac:chgData name="Catherine Beck" userId="c83379a9-7672-48fc-83fa-b790faf24532" providerId="ADAL" clId="{A84A9C10-C54C-42D4-A693-F13896532889}" dt="2024-02-25T00:14:02.812" v="6642" actId="1076"/>
          <ac:picMkLst>
            <pc:docMk/>
            <pc:sldMk cId="3582218747" sldId="313"/>
            <ac:picMk id="16" creationId="{D3966915-1878-3318-97B0-C0FEE1E25035}"/>
          </ac:picMkLst>
        </pc:picChg>
        <pc:picChg chg="add mod">
          <ac:chgData name="Catherine Beck" userId="c83379a9-7672-48fc-83fa-b790faf24532" providerId="ADAL" clId="{A84A9C10-C54C-42D4-A693-F13896532889}" dt="2024-02-25T00:13:58.536" v="6641" actId="1076"/>
          <ac:picMkLst>
            <pc:docMk/>
            <pc:sldMk cId="3582218747" sldId="313"/>
            <ac:picMk id="18" creationId="{4437BBD8-747D-76CE-C77F-8BD5E35BBC65}"/>
          </ac:picMkLst>
        </pc:picChg>
        <pc:picChg chg="add mod">
          <ac:chgData name="Catherine Beck" userId="c83379a9-7672-48fc-83fa-b790faf24532" providerId="ADAL" clId="{A84A9C10-C54C-42D4-A693-F13896532889}" dt="2024-02-25T00:13:48.585" v="6639" actId="1076"/>
          <ac:picMkLst>
            <pc:docMk/>
            <pc:sldMk cId="3582218747" sldId="313"/>
            <ac:picMk id="20" creationId="{5768ED7F-B9EC-E881-8706-C5FB8264727D}"/>
          </ac:picMkLst>
        </pc:picChg>
        <pc:picChg chg="add mod">
          <ac:chgData name="Catherine Beck" userId="c83379a9-7672-48fc-83fa-b790faf24532" providerId="ADAL" clId="{A84A9C10-C54C-42D4-A693-F13896532889}" dt="2024-02-25T00:13:53.211" v="6640" actId="1076"/>
          <ac:picMkLst>
            <pc:docMk/>
            <pc:sldMk cId="3582218747" sldId="313"/>
            <ac:picMk id="22" creationId="{2D6D4CFA-80F2-259E-85C4-12FF28832203}"/>
          </ac:picMkLst>
        </pc:picChg>
        <pc:picChg chg="add mod">
          <ac:chgData name="Catherine Beck" userId="c83379a9-7672-48fc-83fa-b790faf24532" providerId="ADAL" clId="{A84A9C10-C54C-42D4-A693-F13896532889}" dt="2024-02-25T00:13:44.701" v="6638" actId="1076"/>
          <ac:picMkLst>
            <pc:docMk/>
            <pc:sldMk cId="3582218747" sldId="313"/>
            <ac:picMk id="24" creationId="{D2D838F7-DDFD-2634-C2C1-729D97A2AD0C}"/>
          </ac:picMkLst>
        </pc:picChg>
        <pc:picChg chg="add mod">
          <ac:chgData name="Catherine Beck" userId="c83379a9-7672-48fc-83fa-b790faf24532" providerId="ADAL" clId="{A84A9C10-C54C-42D4-A693-F13896532889}" dt="2024-02-25T00:16:41.728" v="6654"/>
          <ac:picMkLst>
            <pc:docMk/>
            <pc:sldMk cId="3582218747" sldId="313"/>
            <ac:picMk id="25" creationId="{C99C5D0A-61F5-0BE5-7AD3-ABA15C044B33}"/>
          </ac:picMkLst>
        </pc:picChg>
      </pc:sldChg>
      <pc:sldChg chg="new del">
        <pc:chgData name="Catherine Beck" userId="c83379a9-7672-48fc-83fa-b790faf24532" providerId="ADAL" clId="{A84A9C10-C54C-42D4-A693-F13896532889}" dt="2024-02-25T00:15:06.622" v="6649" actId="680"/>
        <pc:sldMkLst>
          <pc:docMk/>
          <pc:sldMk cId="2280952442" sldId="314"/>
        </pc:sldMkLst>
      </pc:sldChg>
      <pc:sldChg chg="addSp delSp modSp new mod">
        <pc:chgData name="Catherine Beck" userId="c83379a9-7672-48fc-83fa-b790faf24532" providerId="ADAL" clId="{A84A9C10-C54C-42D4-A693-F13896532889}" dt="2024-02-26T10:57:08.804" v="7026" actId="1076"/>
        <pc:sldMkLst>
          <pc:docMk/>
          <pc:sldMk cId="3647798680" sldId="314"/>
        </pc:sldMkLst>
        <pc:spChg chg="mod">
          <ac:chgData name="Catherine Beck" userId="c83379a9-7672-48fc-83fa-b790faf24532" providerId="ADAL" clId="{A84A9C10-C54C-42D4-A693-F13896532889}" dt="2024-02-26T10:57:08.804" v="7026" actId="1076"/>
          <ac:spMkLst>
            <pc:docMk/>
            <pc:sldMk cId="3647798680" sldId="314"/>
            <ac:spMk id="2" creationId="{7965AC76-E051-0246-9780-3A234FD1138B}"/>
          </ac:spMkLst>
        </pc:spChg>
        <pc:spChg chg="mod">
          <ac:chgData name="Catherine Beck" userId="c83379a9-7672-48fc-83fa-b790faf24532" providerId="ADAL" clId="{A84A9C10-C54C-42D4-A693-F13896532889}" dt="2024-02-26T10:52:24.657" v="6876" actId="20577"/>
          <ac:spMkLst>
            <pc:docMk/>
            <pc:sldMk cId="3647798680" sldId="314"/>
            <ac:spMk id="3" creationId="{35997957-FC8C-D707-77CC-47E1F56209E2}"/>
          </ac:spMkLst>
        </pc:spChg>
        <pc:spChg chg="del">
          <ac:chgData name="Catherine Beck" userId="c83379a9-7672-48fc-83fa-b790faf24532" providerId="ADAL" clId="{A84A9C10-C54C-42D4-A693-F13896532889}" dt="2024-02-26T10:52:15.159" v="6854" actId="478"/>
          <ac:spMkLst>
            <pc:docMk/>
            <pc:sldMk cId="3647798680" sldId="314"/>
            <ac:spMk id="4" creationId="{F2FFDEED-E146-B874-836B-ED8BDD484E85}"/>
          </ac:spMkLst>
        </pc:spChg>
        <pc:spChg chg="del">
          <ac:chgData name="Catherine Beck" userId="c83379a9-7672-48fc-83fa-b790faf24532" providerId="ADAL" clId="{A84A9C10-C54C-42D4-A693-F13896532889}" dt="2024-02-26T10:53:50.794" v="6894" actId="931"/>
          <ac:spMkLst>
            <pc:docMk/>
            <pc:sldMk cId="3647798680" sldId="314"/>
            <ac:spMk id="5" creationId="{3D8CE421-8754-9E06-11BD-0B8DF6845DAB}"/>
          </ac:spMkLst>
        </pc:spChg>
        <pc:spChg chg="add mod">
          <ac:chgData name="Catherine Beck" userId="c83379a9-7672-48fc-83fa-b790faf24532" providerId="ADAL" clId="{A84A9C10-C54C-42D4-A693-F13896532889}" dt="2024-02-26T10:57:01.122" v="7025" actId="115"/>
          <ac:spMkLst>
            <pc:docMk/>
            <pc:sldMk cId="3647798680" sldId="314"/>
            <ac:spMk id="6" creationId="{A103CB64-3146-D100-86C8-FF8AB48A0B4E}"/>
          </ac:spMkLst>
        </pc:spChg>
        <pc:spChg chg="del">
          <ac:chgData name="Catherine Beck" userId="c83379a9-7672-48fc-83fa-b790faf24532" providerId="ADAL" clId="{A84A9C10-C54C-42D4-A693-F13896532889}" dt="2024-02-25T00:21:45.545" v="6774" actId="478"/>
          <ac:spMkLst>
            <pc:docMk/>
            <pc:sldMk cId="3647798680" sldId="314"/>
            <ac:spMk id="6" creationId="{DC73438B-D71F-27B3-8A76-7416A289C5BE}"/>
          </ac:spMkLst>
        </pc:spChg>
        <pc:spChg chg="del">
          <ac:chgData name="Catherine Beck" userId="c83379a9-7672-48fc-83fa-b790faf24532" providerId="ADAL" clId="{A84A9C10-C54C-42D4-A693-F13896532889}" dt="2024-02-25T00:21:47.086" v="6775" actId="478"/>
          <ac:spMkLst>
            <pc:docMk/>
            <pc:sldMk cId="3647798680" sldId="314"/>
            <ac:spMk id="7" creationId="{8EA1581C-4C41-60CA-AAEF-D222C5CB86D4}"/>
          </ac:spMkLst>
        </pc:spChg>
        <pc:spChg chg="del">
          <ac:chgData name="Catherine Beck" userId="c83379a9-7672-48fc-83fa-b790faf24532" providerId="ADAL" clId="{A84A9C10-C54C-42D4-A693-F13896532889}" dt="2024-02-25T00:16:52.282" v="6656" actId="478"/>
          <ac:spMkLst>
            <pc:docMk/>
            <pc:sldMk cId="3647798680" sldId="314"/>
            <ac:spMk id="8" creationId="{9144D6F5-437A-4518-E619-20DD045806D3}"/>
          </ac:spMkLst>
        </pc:spChg>
        <pc:picChg chg="add mod">
          <ac:chgData name="Catherine Beck" userId="c83379a9-7672-48fc-83fa-b790faf24532" providerId="ADAL" clId="{A84A9C10-C54C-42D4-A693-F13896532889}" dt="2024-02-26T10:56:53.010" v="7023" actId="1035"/>
          <ac:picMkLst>
            <pc:docMk/>
            <pc:sldMk cId="3647798680" sldId="314"/>
            <ac:picMk id="8" creationId="{D8DD99A1-9BA0-C087-DCDA-0446E44594A7}"/>
          </ac:picMkLst>
        </pc:picChg>
        <pc:picChg chg="add mod">
          <ac:chgData name="Catherine Beck" userId="c83379a9-7672-48fc-83fa-b790faf24532" providerId="ADAL" clId="{A84A9C10-C54C-42D4-A693-F13896532889}" dt="2024-02-25T00:16:46.711" v="6655"/>
          <ac:picMkLst>
            <pc:docMk/>
            <pc:sldMk cId="3647798680" sldId="314"/>
            <ac:picMk id="9" creationId="{97F718A1-F5E5-4A9F-617B-332F4CC0143A}"/>
          </ac:picMkLst>
        </pc:picChg>
        <pc:picChg chg="add mod">
          <ac:chgData name="Catherine Beck" userId="c83379a9-7672-48fc-83fa-b790faf24532" providerId="ADAL" clId="{A84A9C10-C54C-42D4-A693-F13896532889}" dt="2024-02-25T00:16:53.746" v="6657"/>
          <ac:picMkLst>
            <pc:docMk/>
            <pc:sldMk cId="3647798680" sldId="314"/>
            <ac:picMk id="10" creationId="{D57B6650-F3A7-FFC1-348C-D9214D981F89}"/>
          </ac:picMkLst>
        </pc:picChg>
      </pc:sldChg>
      <pc:sldChg chg="addSp delSp modSp new mod">
        <pc:chgData name="Catherine Beck" userId="c83379a9-7672-48fc-83fa-b790faf24532" providerId="ADAL" clId="{A84A9C10-C54C-42D4-A693-F13896532889}" dt="2024-02-26T10:53:36.794" v="6893" actId="20577"/>
        <pc:sldMkLst>
          <pc:docMk/>
          <pc:sldMk cId="3069666616" sldId="315"/>
        </pc:sldMkLst>
        <pc:spChg chg="mod">
          <ac:chgData name="Catherine Beck" userId="c83379a9-7672-48fc-83fa-b790faf24532" providerId="ADAL" clId="{A84A9C10-C54C-42D4-A693-F13896532889}" dt="2024-02-26T10:48:17.023" v="6825" actId="27636"/>
          <ac:spMkLst>
            <pc:docMk/>
            <pc:sldMk cId="3069666616" sldId="315"/>
            <ac:spMk id="2" creationId="{8B262A5E-B702-DE27-BF46-8379270B0D87}"/>
          </ac:spMkLst>
        </pc:spChg>
        <pc:spChg chg="mod">
          <ac:chgData name="Catherine Beck" userId="c83379a9-7672-48fc-83fa-b790faf24532" providerId="ADAL" clId="{A84A9C10-C54C-42D4-A693-F13896532889}" dt="2024-02-26T10:53:36.794" v="6893" actId="20577"/>
          <ac:spMkLst>
            <pc:docMk/>
            <pc:sldMk cId="3069666616" sldId="315"/>
            <ac:spMk id="3" creationId="{46DCF2BC-A149-1A0C-C9BE-5D0EE482F8EF}"/>
          </ac:spMkLst>
        </pc:spChg>
        <pc:spChg chg="del">
          <ac:chgData name="Catherine Beck" userId="c83379a9-7672-48fc-83fa-b790faf24532" providerId="ADAL" clId="{A84A9C10-C54C-42D4-A693-F13896532889}" dt="2024-02-26T10:46:56.520" v="6815" actId="478"/>
          <ac:spMkLst>
            <pc:docMk/>
            <pc:sldMk cId="3069666616" sldId="315"/>
            <ac:spMk id="4" creationId="{F2317491-9D7A-7D5C-3359-B8AD26A5B2A9}"/>
          </ac:spMkLst>
        </pc:spChg>
        <pc:spChg chg="del">
          <ac:chgData name="Catherine Beck" userId="c83379a9-7672-48fc-83fa-b790faf24532" providerId="ADAL" clId="{A84A9C10-C54C-42D4-A693-F13896532889}" dt="2024-02-26T10:47:53.215" v="6819" actId="931"/>
          <ac:spMkLst>
            <pc:docMk/>
            <pc:sldMk cId="3069666616" sldId="315"/>
            <ac:spMk id="5" creationId="{3C12C811-3914-43A4-6EDC-4388D89987E5}"/>
          </ac:spMkLst>
        </pc:spChg>
        <pc:spChg chg="del">
          <ac:chgData name="Catherine Beck" userId="c83379a9-7672-48fc-83fa-b790faf24532" providerId="ADAL" clId="{A84A9C10-C54C-42D4-A693-F13896532889}" dt="2024-02-25T00:21:36.390" v="6770" actId="478"/>
          <ac:spMkLst>
            <pc:docMk/>
            <pc:sldMk cId="3069666616" sldId="315"/>
            <ac:spMk id="6" creationId="{663BC083-E8DA-95C1-8FFD-BFF2B343C5B3}"/>
          </ac:spMkLst>
        </pc:spChg>
        <pc:spChg chg="del">
          <ac:chgData name="Catherine Beck" userId="c83379a9-7672-48fc-83fa-b790faf24532" providerId="ADAL" clId="{A84A9C10-C54C-42D4-A693-F13896532889}" dt="2024-02-25T00:21:37.872" v="6771" actId="478"/>
          <ac:spMkLst>
            <pc:docMk/>
            <pc:sldMk cId="3069666616" sldId="315"/>
            <ac:spMk id="7" creationId="{760C53D8-7A56-980D-04A2-F919DDBE1A40}"/>
          </ac:spMkLst>
        </pc:spChg>
        <pc:spChg chg="del">
          <ac:chgData name="Catherine Beck" userId="c83379a9-7672-48fc-83fa-b790faf24532" providerId="ADAL" clId="{A84A9C10-C54C-42D4-A693-F13896532889}" dt="2024-02-25T00:17:05.147" v="6660" actId="478"/>
          <ac:spMkLst>
            <pc:docMk/>
            <pc:sldMk cId="3069666616" sldId="315"/>
            <ac:spMk id="8" creationId="{224E8B00-E467-178C-5BF7-16B1B329B505}"/>
          </ac:spMkLst>
        </pc:spChg>
        <pc:picChg chg="add mod">
          <ac:chgData name="Catherine Beck" userId="c83379a9-7672-48fc-83fa-b790faf24532" providerId="ADAL" clId="{A84A9C10-C54C-42D4-A693-F13896532889}" dt="2024-02-26T10:47:56.339" v="6820" actId="207"/>
          <ac:picMkLst>
            <pc:docMk/>
            <pc:sldMk cId="3069666616" sldId="315"/>
            <ac:picMk id="7" creationId="{2FE976B2-CBC9-0A46-1188-8CFEF4F8CC6A}"/>
          </ac:picMkLst>
        </pc:picChg>
        <pc:picChg chg="add mod">
          <ac:chgData name="Catherine Beck" userId="c83379a9-7672-48fc-83fa-b790faf24532" providerId="ADAL" clId="{A84A9C10-C54C-42D4-A693-F13896532889}" dt="2024-02-25T00:17:06.322" v="6661"/>
          <ac:picMkLst>
            <pc:docMk/>
            <pc:sldMk cId="3069666616" sldId="315"/>
            <ac:picMk id="9" creationId="{7AE66B75-5E8C-E0EA-B188-0E0AC8DC3B82}"/>
          </ac:picMkLst>
        </pc:picChg>
      </pc:sldChg>
      <pc:sldChg chg="addSp delSp modSp new del mod">
        <pc:chgData name="Catherine Beck" userId="c83379a9-7672-48fc-83fa-b790faf24532" providerId="ADAL" clId="{A84A9C10-C54C-42D4-A693-F13896532889}" dt="2024-02-26T10:52:44.915" v="6882" actId="47"/>
        <pc:sldMkLst>
          <pc:docMk/>
          <pc:sldMk cId="2381859806" sldId="316"/>
        </pc:sldMkLst>
        <pc:spChg chg="mod">
          <ac:chgData name="Catherine Beck" userId="c83379a9-7672-48fc-83fa-b790faf24532" providerId="ADAL" clId="{A84A9C10-C54C-42D4-A693-F13896532889}" dt="2024-02-25T00:20:19.126" v="6740" actId="14100"/>
          <ac:spMkLst>
            <pc:docMk/>
            <pc:sldMk cId="2381859806" sldId="316"/>
            <ac:spMk id="2" creationId="{7F7B797B-2407-1D90-CB2C-C888970EBA72}"/>
          </ac:spMkLst>
        </pc:spChg>
        <pc:spChg chg="del">
          <ac:chgData name="Catherine Beck" userId="c83379a9-7672-48fc-83fa-b790faf24532" providerId="ADAL" clId="{A84A9C10-C54C-42D4-A693-F13896532889}" dt="2024-02-25T00:21:42.372" v="6773" actId="478"/>
          <ac:spMkLst>
            <pc:docMk/>
            <pc:sldMk cId="2381859806" sldId="316"/>
            <ac:spMk id="3" creationId="{10B9F058-6B30-C87E-A98C-6FF0F8C245B3}"/>
          </ac:spMkLst>
        </pc:spChg>
        <pc:spChg chg="del">
          <ac:chgData name="Catherine Beck" userId="c83379a9-7672-48fc-83fa-b790faf24532" providerId="ADAL" clId="{A84A9C10-C54C-42D4-A693-F13896532889}" dt="2024-02-25T00:21:41.084" v="6772" actId="478"/>
          <ac:spMkLst>
            <pc:docMk/>
            <pc:sldMk cId="2381859806" sldId="316"/>
            <ac:spMk id="4" creationId="{5793DB42-27A8-0740-9DBF-3FAF37A42F78}"/>
          </ac:spMkLst>
        </pc:spChg>
        <pc:spChg chg="add del mod">
          <ac:chgData name="Catherine Beck" userId="c83379a9-7672-48fc-83fa-b790faf24532" providerId="ADAL" clId="{A84A9C10-C54C-42D4-A693-F13896532889}" dt="2024-02-26T10:52:38.496" v="6879" actId="21"/>
          <ac:spMkLst>
            <pc:docMk/>
            <pc:sldMk cId="2381859806" sldId="316"/>
            <ac:spMk id="4" creationId="{A103CB64-3146-D100-86C8-FF8AB48A0B4E}"/>
          </ac:spMkLst>
        </pc:spChg>
        <pc:spChg chg="del">
          <ac:chgData name="Catherine Beck" userId="c83379a9-7672-48fc-83fa-b790faf24532" providerId="ADAL" clId="{A84A9C10-C54C-42D4-A693-F13896532889}" dt="2024-02-25T00:16:59.361" v="6658" actId="478"/>
          <ac:spMkLst>
            <pc:docMk/>
            <pc:sldMk cId="2381859806" sldId="316"/>
            <ac:spMk id="5" creationId="{CF4905B7-0F13-4AAF-17BC-9E09F3E5A57B}"/>
          </ac:spMkLst>
        </pc:spChg>
        <pc:picChg chg="add mod">
          <ac:chgData name="Catherine Beck" userId="c83379a9-7672-48fc-83fa-b790faf24532" providerId="ADAL" clId="{A84A9C10-C54C-42D4-A693-F13896532889}" dt="2024-02-25T00:17:00.595" v="6659"/>
          <ac:picMkLst>
            <pc:docMk/>
            <pc:sldMk cId="2381859806" sldId="316"/>
            <ac:picMk id="6" creationId="{3C777C8D-6880-69F5-C4A5-D7518C281BDF}"/>
          </ac:picMkLst>
        </pc:picChg>
      </pc:sldChg>
      <pc:sldChg chg="addSp delSp modSp new mod">
        <pc:chgData name="Catherine Beck" userId="c83379a9-7672-48fc-83fa-b790faf24532" providerId="ADAL" clId="{A84A9C10-C54C-42D4-A693-F13896532889}" dt="2024-02-26T11:49:40.007" v="7349" actId="20577"/>
        <pc:sldMkLst>
          <pc:docMk/>
          <pc:sldMk cId="3116889002" sldId="317"/>
        </pc:sldMkLst>
        <pc:spChg chg="mod">
          <ac:chgData name="Catherine Beck" userId="c83379a9-7672-48fc-83fa-b790faf24532" providerId="ADAL" clId="{A84A9C10-C54C-42D4-A693-F13896532889}" dt="2024-02-25T00:19:35.725" v="6685" actId="20577"/>
          <ac:spMkLst>
            <pc:docMk/>
            <pc:sldMk cId="3116889002" sldId="317"/>
            <ac:spMk id="2" creationId="{5DEDE15E-0E1A-143D-F394-7F2849CB9CE7}"/>
          </ac:spMkLst>
        </pc:spChg>
        <pc:spChg chg="mod">
          <ac:chgData name="Catherine Beck" userId="c83379a9-7672-48fc-83fa-b790faf24532" providerId="ADAL" clId="{A84A9C10-C54C-42D4-A693-F13896532889}" dt="2024-02-26T11:49:40.007" v="7349" actId="20577"/>
          <ac:spMkLst>
            <pc:docMk/>
            <pc:sldMk cId="3116889002" sldId="317"/>
            <ac:spMk id="3" creationId="{2C2D6DA9-0F01-5819-2316-9A63FD8044CA}"/>
          </ac:spMkLst>
        </pc:spChg>
        <pc:spChg chg="del">
          <ac:chgData name="Catherine Beck" userId="c83379a9-7672-48fc-83fa-b790faf24532" providerId="ADAL" clId="{A84A9C10-C54C-42D4-A693-F13896532889}" dt="2024-02-26T10:59:13.400" v="7104" actId="931"/>
          <ac:spMkLst>
            <pc:docMk/>
            <pc:sldMk cId="3116889002" sldId="317"/>
            <ac:spMk id="4" creationId="{4A072374-492A-70A7-AEC4-BBD372403E05}"/>
          </ac:spMkLst>
        </pc:spChg>
        <pc:spChg chg="del">
          <ac:chgData name="Catherine Beck" userId="c83379a9-7672-48fc-83fa-b790faf24532" providerId="ADAL" clId="{A84A9C10-C54C-42D4-A693-F13896532889}" dt="2024-02-26T10:59:35.896" v="7108" actId="478"/>
          <ac:spMkLst>
            <pc:docMk/>
            <pc:sldMk cId="3116889002" sldId="317"/>
            <ac:spMk id="5" creationId="{DB66BC5F-57FA-C5A8-B3C9-D220587D07CB}"/>
          </ac:spMkLst>
        </pc:spChg>
        <pc:spChg chg="del">
          <ac:chgData name="Catherine Beck" userId="c83379a9-7672-48fc-83fa-b790faf24532" providerId="ADAL" clId="{A84A9C10-C54C-42D4-A693-F13896532889}" dt="2024-02-26T10:59:32.301" v="7106" actId="931"/>
          <ac:spMkLst>
            <pc:docMk/>
            <pc:sldMk cId="3116889002" sldId="317"/>
            <ac:spMk id="6" creationId="{A1035857-C4D9-5A52-B162-D367E0E4D906}"/>
          </ac:spMkLst>
        </pc:spChg>
        <pc:spChg chg="del">
          <ac:chgData name="Catherine Beck" userId="c83379a9-7672-48fc-83fa-b790faf24532" providerId="ADAL" clId="{A84A9C10-C54C-42D4-A693-F13896532889}" dt="2024-02-26T10:57:36.186" v="7028" actId="478"/>
          <ac:spMkLst>
            <pc:docMk/>
            <pc:sldMk cId="3116889002" sldId="317"/>
            <ac:spMk id="7" creationId="{1C3308AE-248D-8CCD-088B-00A5438C2554}"/>
          </ac:spMkLst>
        </pc:spChg>
        <pc:spChg chg="del">
          <ac:chgData name="Catherine Beck" userId="c83379a9-7672-48fc-83fa-b790faf24532" providerId="ADAL" clId="{A84A9C10-C54C-42D4-A693-F13896532889}" dt="2024-02-26T10:57:33.864" v="7027" actId="478"/>
          <ac:spMkLst>
            <pc:docMk/>
            <pc:sldMk cId="3116889002" sldId="317"/>
            <ac:spMk id="8" creationId="{D8218427-EEED-EFCE-134E-D6085A623A13}"/>
          </ac:spMkLst>
        </pc:spChg>
        <pc:spChg chg="add mod">
          <ac:chgData name="Catherine Beck" userId="c83379a9-7672-48fc-83fa-b790faf24532" providerId="ADAL" clId="{A84A9C10-C54C-42D4-A693-F13896532889}" dt="2024-02-26T10:57:36.655" v="7029"/>
          <ac:spMkLst>
            <pc:docMk/>
            <pc:sldMk cId="3116889002" sldId="317"/>
            <ac:spMk id="9" creationId="{9A4A9AC6-F112-C7EE-E90D-2D24965FDF5E}"/>
          </ac:spMkLst>
        </pc:spChg>
        <pc:spChg chg="del">
          <ac:chgData name="Catherine Beck" userId="c83379a9-7672-48fc-83fa-b790faf24532" providerId="ADAL" clId="{A84A9C10-C54C-42D4-A693-F13896532889}" dt="2024-02-25T00:21:50.633" v="6776" actId="478"/>
          <ac:spMkLst>
            <pc:docMk/>
            <pc:sldMk cId="3116889002" sldId="317"/>
            <ac:spMk id="9" creationId="{FF7A89F9-5BC0-96C3-599C-97F57CFA909B}"/>
          </ac:spMkLst>
        </pc:spChg>
        <pc:spChg chg="del">
          <ac:chgData name="Catherine Beck" userId="c83379a9-7672-48fc-83fa-b790faf24532" providerId="ADAL" clId="{A84A9C10-C54C-42D4-A693-F13896532889}" dt="2024-02-25T00:21:52.286" v="6777" actId="478"/>
          <ac:spMkLst>
            <pc:docMk/>
            <pc:sldMk cId="3116889002" sldId="317"/>
            <ac:spMk id="10" creationId="{77A5033B-A5A4-9AFD-72B2-8DEB1FB8200C}"/>
          </ac:spMkLst>
        </pc:spChg>
        <pc:spChg chg="del">
          <ac:chgData name="Catherine Beck" userId="c83379a9-7672-48fc-83fa-b790faf24532" providerId="ADAL" clId="{A84A9C10-C54C-42D4-A693-F13896532889}" dt="2024-02-25T00:21:54.467" v="6778" actId="478"/>
          <ac:spMkLst>
            <pc:docMk/>
            <pc:sldMk cId="3116889002" sldId="317"/>
            <ac:spMk id="11" creationId="{CD930613-2A94-A553-22D8-D362DE0E73B0}"/>
          </ac:spMkLst>
        </pc:spChg>
        <pc:picChg chg="add mod">
          <ac:chgData name="Catherine Beck" userId="c83379a9-7672-48fc-83fa-b790faf24532" providerId="ADAL" clId="{A84A9C10-C54C-42D4-A693-F13896532889}" dt="2024-02-26T10:57:36.655" v="7029"/>
          <ac:picMkLst>
            <pc:docMk/>
            <pc:sldMk cId="3116889002" sldId="317"/>
            <ac:picMk id="10" creationId="{C0A078AA-EE45-ED31-DB4F-313F7E8C5E90}"/>
          </ac:picMkLst>
        </pc:picChg>
        <pc:picChg chg="add mod">
          <ac:chgData name="Catherine Beck" userId="c83379a9-7672-48fc-83fa-b790faf24532" providerId="ADAL" clId="{A84A9C10-C54C-42D4-A693-F13896532889}" dt="2024-02-26T10:59:15.696" v="7105" actId="207"/>
          <ac:picMkLst>
            <pc:docMk/>
            <pc:sldMk cId="3116889002" sldId="317"/>
            <ac:picMk id="12" creationId="{9E2B5860-5184-5BD5-EBB5-7B31108FDCEB}"/>
          </ac:picMkLst>
        </pc:picChg>
        <pc:picChg chg="add mod">
          <ac:chgData name="Catherine Beck" userId="c83379a9-7672-48fc-83fa-b790faf24532" providerId="ADAL" clId="{A84A9C10-C54C-42D4-A693-F13896532889}" dt="2024-02-26T10:59:39.820" v="7110" actId="14100"/>
          <ac:picMkLst>
            <pc:docMk/>
            <pc:sldMk cId="3116889002" sldId="317"/>
            <ac:picMk id="14" creationId="{369C20BC-8783-AA93-1A26-B8D74CCF209C}"/>
          </ac:picMkLst>
        </pc:picChg>
      </pc:sldChg>
      <pc:sldChg chg="addSp delSp modSp new mod">
        <pc:chgData name="Catherine Beck" userId="c83379a9-7672-48fc-83fa-b790faf24532" providerId="ADAL" clId="{A84A9C10-C54C-42D4-A693-F13896532889}" dt="2024-02-26T10:53:33.749" v="6892" actId="20577"/>
        <pc:sldMkLst>
          <pc:docMk/>
          <pc:sldMk cId="2919848927" sldId="318"/>
        </pc:sldMkLst>
        <pc:spChg chg="mod">
          <ac:chgData name="Catherine Beck" userId="c83379a9-7672-48fc-83fa-b790faf24532" providerId="ADAL" clId="{A84A9C10-C54C-42D4-A693-F13896532889}" dt="2024-02-26T10:53:33.749" v="6892" actId="20577"/>
          <ac:spMkLst>
            <pc:docMk/>
            <pc:sldMk cId="2919848927" sldId="318"/>
            <ac:spMk id="2" creationId="{469FA7F0-AE3A-B708-9A24-1D0B047761BA}"/>
          </ac:spMkLst>
        </pc:spChg>
        <pc:spChg chg="mod">
          <ac:chgData name="Catherine Beck" userId="c83379a9-7672-48fc-83fa-b790faf24532" providerId="ADAL" clId="{A84A9C10-C54C-42D4-A693-F13896532889}" dt="2024-02-26T10:49:16.621" v="6835" actId="122"/>
          <ac:spMkLst>
            <pc:docMk/>
            <pc:sldMk cId="2919848927" sldId="318"/>
            <ac:spMk id="3" creationId="{16476DAD-2118-49AA-3A65-8BADE2C9D5C4}"/>
          </ac:spMkLst>
        </pc:spChg>
        <pc:spChg chg="del">
          <ac:chgData name="Catherine Beck" userId="c83379a9-7672-48fc-83fa-b790faf24532" providerId="ADAL" clId="{A84A9C10-C54C-42D4-A693-F13896532889}" dt="2024-02-26T10:50:04.149" v="6837" actId="931"/>
          <ac:spMkLst>
            <pc:docMk/>
            <pc:sldMk cId="2919848927" sldId="318"/>
            <ac:spMk id="4" creationId="{C501F184-74D2-447D-0D94-7FCB4A4A8DB5}"/>
          </ac:spMkLst>
        </pc:spChg>
        <pc:spChg chg="del">
          <ac:chgData name="Catherine Beck" userId="c83379a9-7672-48fc-83fa-b790faf24532" providerId="ADAL" clId="{A84A9C10-C54C-42D4-A693-F13896532889}" dt="2024-02-26T10:50:39.644" v="6841" actId="478"/>
          <ac:spMkLst>
            <pc:docMk/>
            <pc:sldMk cId="2919848927" sldId="318"/>
            <ac:spMk id="5" creationId="{3805144A-7E1C-6246-4533-DA43C2BCBD2F}"/>
          </ac:spMkLst>
        </pc:spChg>
        <pc:spChg chg="del">
          <ac:chgData name="Catherine Beck" userId="c83379a9-7672-48fc-83fa-b790faf24532" providerId="ADAL" clId="{A84A9C10-C54C-42D4-A693-F13896532889}" dt="2024-02-26T10:50:50.695" v="6842" actId="931"/>
          <ac:spMkLst>
            <pc:docMk/>
            <pc:sldMk cId="2919848927" sldId="318"/>
            <ac:spMk id="6" creationId="{94B5DF60-ED42-9F8D-B8FA-22CDB8B995CF}"/>
          </ac:spMkLst>
        </pc:spChg>
        <pc:spChg chg="mod">
          <ac:chgData name="Catherine Beck" userId="c83379a9-7672-48fc-83fa-b790faf24532" providerId="ADAL" clId="{A84A9C10-C54C-42D4-A693-F13896532889}" dt="2024-02-26T10:49:24.233" v="6836" actId="255"/>
          <ac:spMkLst>
            <pc:docMk/>
            <pc:sldMk cId="2919848927" sldId="318"/>
            <ac:spMk id="7" creationId="{E05042ED-A4C1-0E08-9B86-4B3215F630ED}"/>
          </ac:spMkLst>
        </pc:spChg>
        <pc:spChg chg="del">
          <ac:chgData name="Catherine Beck" userId="c83379a9-7672-48fc-83fa-b790faf24532" providerId="ADAL" clId="{A84A9C10-C54C-42D4-A693-F13896532889}" dt="2024-02-26T10:50:33.402" v="6839" actId="931"/>
          <ac:spMkLst>
            <pc:docMk/>
            <pc:sldMk cId="2919848927" sldId="318"/>
            <ac:spMk id="8" creationId="{B85E8701-83CF-6093-FA08-1E9EC0A4FE81}"/>
          </ac:spMkLst>
        </pc:spChg>
        <pc:spChg chg="del">
          <ac:chgData name="Catherine Beck" userId="c83379a9-7672-48fc-83fa-b790faf24532" providerId="ADAL" clId="{A84A9C10-C54C-42D4-A693-F13896532889}" dt="2024-02-25T00:21:33.605" v="6769" actId="478"/>
          <ac:spMkLst>
            <pc:docMk/>
            <pc:sldMk cId="2919848927" sldId="318"/>
            <ac:spMk id="9" creationId="{DA32A2AA-2439-14F2-7ED1-246A2CF56017}"/>
          </ac:spMkLst>
        </pc:spChg>
        <pc:spChg chg="del">
          <ac:chgData name="Catherine Beck" userId="c83379a9-7672-48fc-83fa-b790faf24532" providerId="ADAL" clId="{A84A9C10-C54C-42D4-A693-F13896532889}" dt="2024-02-25T00:21:32.100" v="6768" actId="478"/>
          <ac:spMkLst>
            <pc:docMk/>
            <pc:sldMk cId="2919848927" sldId="318"/>
            <ac:spMk id="10" creationId="{A6E0D63D-A3BD-E82D-62D0-4E57949C748C}"/>
          </ac:spMkLst>
        </pc:spChg>
        <pc:spChg chg="del">
          <ac:chgData name="Catherine Beck" userId="c83379a9-7672-48fc-83fa-b790faf24532" providerId="ADAL" clId="{A84A9C10-C54C-42D4-A693-F13896532889}" dt="2024-02-25T00:21:30.158" v="6767" actId="478"/>
          <ac:spMkLst>
            <pc:docMk/>
            <pc:sldMk cId="2919848927" sldId="318"/>
            <ac:spMk id="11" creationId="{8A78A54C-518D-DCC4-1A93-BF4DC3DE63E6}"/>
          </ac:spMkLst>
        </pc:spChg>
        <pc:picChg chg="add mod">
          <ac:chgData name="Catherine Beck" userId="c83379a9-7672-48fc-83fa-b790faf24532" providerId="ADAL" clId="{A84A9C10-C54C-42D4-A693-F13896532889}" dt="2024-02-26T10:51:34.646" v="6848" actId="14826"/>
          <ac:picMkLst>
            <pc:docMk/>
            <pc:sldMk cId="2919848927" sldId="318"/>
            <ac:picMk id="10" creationId="{13A90541-93F4-E095-F3A7-BD8FF2CB7412}"/>
          </ac:picMkLst>
        </pc:picChg>
        <pc:picChg chg="add mod">
          <ac:chgData name="Catherine Beck" userId="c83379a9-7672-48fc-83fa-b790faf24532" providerId="ADAL" clId="{A84A9C10-C54C-42D4-A693-F13896532889}" dt="2024-02-25T00:22:12.743" v="6779"/>
          <ac:picMkLst>
            <pc:docMk/>
            <pc:sldMk cId="2919848927" sldId="318"/>
            <ac:picMk id="12" creationId="{514EEDCA-0BCB-3015-3495-1D97A728A2D6}"/>
          </ac:picMkLst>
        </pc:picChg>
        <pc:picChg chg="add mod">
          <ac:chgData name="Catherine Beck" userId="c83379a9-7672-48fc-83fa-b790faf24532" providerId="ADAL" clId="{A84A9C10-C54C-42D4-A693-F13896532889}" dt="2024-02-26T10:50:35.005" v="6840" actId="207"/>
          <ac:picMkLst>
            <pc:docMk/>
            <pc:sldMk cId="2919848927" sldId="318"/>
            <ac:picMk id="13" creationId="{748BBEB9-169E-3B86-0744-887DEBEE1E10}"/>
          </ac:picMkLst>
        </pc:picChg>
        <pc:picChg chg="add mod">
          <ac:chgData name="Catherine Beck" userId="c83379a9-7672-48fc-83fa-b790faf24532" providerId="ADAL" clId="{A84A9C10-C54C-42D4-A693-F13896532889}" dt="2024-02-26T10:51:22.543" v="6847" actId="14826"/>
          <ac:picMkLst>
            <pc:docMk/>
            <pc:sldMk cId="2919848927" sldId="318"/>
            <ac:picMk id="15" creationId="{4C6AB593-9549-2634-EE21-63E298E42EA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5A7719-01CB-4EE1-B0E9-EE50074C6B35}" type="datetime1">
              <a:rPr lang="en-GB" smtClean="0"/>
              <a:t>08/07/2024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1EB32A-ED71-4609-8130-3E577DCD5A95}" type="datetime1">
              <a:rPr lang="en-GB" noProof="0" smtClean="0"/>
              <a:t>08/07/2024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1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0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03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4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9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3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0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931C1-4575-F4B3-3F24-D1A423D8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0DEBB7-F785-026C-B66D-03CE63D64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EE231-F187-D624-B8D6-3DE3CDDBA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0886C-2130-B85E-9099-2923E0F23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2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1806E-082D-5DB1-3486-2BF5290B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1C9F5-B706-3675-BF10-62ECDF743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656D5-1CDF-C88B-4C5A-FA04B6B42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40BE7-9D91-D971-CC68-51CD5D833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7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6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12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7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9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Date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MM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5" name="Date Placehold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56" name="Footer Placehold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57" name="Slide Number Placehold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 Content, and Framed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0" name="Online Image Placehold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4" name="Online Image Placehold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8" name="Online Image Placehold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8" name="Online Image Placehold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0" name="Online Image Placehold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3" name="Online Image Placehold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accent4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ellaneous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13/7/20XX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hyperlink" Target="https://www.wel-co.me/visitor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svg"/><Relationship Id="rId7" Type="http://schemas.openxmlformats.org/officeDocument/2006/relationships/image" Target="../media/image4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3.sv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learn/schools/access-and-se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person with red hair in front of pink background">
            <a:extLst>
              <a:ext uri="{FF2B5EF4-FFF2-40B4-BE49-F238E27FC236}">
                <a16:creationId xmlns:a16="http://schemas.microsoft.com/office/drawing/2014/main" id="{0B5415FF-395A-4AF8-B0FD-292979D3F8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1079"/>
            <a:ext cx="1719072" cy="1719072"/>
          </a:xfrm>
        </p:spPr>
      </p:pic>
      <p:pic>
        <p:nvPicPr>
          <p:cNvPr id="18" name="Picture Placeholder 17" descr="red-headed person with round glasses, blue scarf, against an orange background">
            <a:extLst>
              <a:ext uri="{FF2B5EF4-FFF2-40B4-BE49-F238E27FC236}">
                <a16:creationId xmlns:a16="http://schemas.microsoft.com/office/drawing/2014/main" id="{DF1622E7-8A65-41B3-A580-D41862C088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3" y="1713063"/>
            <a:ext cx="1719072" cy="17190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840489" cy="2413965"/>
          </a:xfrm>
        </p:spPr>
        <p:txBody>
          <a:bodyPr rtlCol="0">
            <a:normAutofit/>
          </a:bodyPr>
          <a:lstStyle/>
          <a:p>
            <a:pPr rtl="0"/>
            <a:r>
              <a:rPr lang="en-GB" sz="4000" dirty="0"/>
              <a:t>DIVERSITY, EQUITY, &amp; INCLUSION: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Accessible Events</a:t>
            </a:r>
          </a:p>
        </p:txBody>
      </p:sp>
      <p:pic>
        <p:nvPicPr>
          <p:cNvPr id="15" name="Picture Placeholder 14" descr="person with yellow sweater and black hat against a blue background">
            <a:extLst>
              <a:ext uri="{FF2B5EF4-FFF2-40B4-BE49-F238E27FC236}">
                <a16:creationId xmlns:a16="http://schemas.microsoft.com/office/drawing/2014/main" id="{BC440D7D-B6ED-48AB-80DC-7E1E2E8E61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570" y="5137031"/>
            <a:ext cx="1719072" cy="1719072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605598"/>
            <a:ext cx="5050971" cy="472073"/>
          </a:xfrm>
        </p:spPr>
        <p:txBody>
          <a:bodyPr rtlCol="0"/>
          <a:lstStyle/>
          <a:p>
            <a:pPr rtl="0"/>
            <a:r>
              <a:rPr lang="en-GB" dirty="0"/>
              <a:t>Catherine Beck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801DCC8-3AD5-4A76-8E21-3CCFD3370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578" y="5954904"/>
            <a:ext cx="2200154" cy="569912"/>
          </a:xfrm>
        </p:spPr>
        <p:txBody>
          <a:bodyPr rtlCol="0"/>
          <a:lstStyle/>
          <a:p>
            <a:pPr rtl="0"/>
            <a:r>
              <a:rPr lang="en-GB" dirty="0"/>
              <a:t>26/2/2024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B8A7B1A-CE78-9716-62BD-D0BDB51A7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C0C2-918D-493B-88AC-1556A77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7" y="629616"/>
            <a:ext cx="11454262" cy="699651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5. REGISTRATION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8D8B0-45A5-4F7D-9510-139B00A37B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108384" y="2846758"/>
            <a:ext cx="3975232" cy="4011241"/>
          </a:xfrm>
        </p:spPr>
        <p:txBody>
          <a:bodyPr rtlCol="0">
            <a:noAutofit/>
          </a:bodyPr>
          <a:lstStyle/>
          <a:p>
            <a:pPr rtl="0"/>
            <a:endParaRPr lang="en-GB" dirty="0"/>
          </a:p>
          <a:p>
            <a:pPr rtl="0"/>
            <a:endParaRPr lang="en-GB" sz="1100" dirty="0"/>
          </a:p>
          <a:p>
            <a:pPr rtl="0"/>
            <a:r>
              <a:rPr lang="en-GB" sz="2000" dirty="0"/>
              <a:t>Add questions into the Registration platform to give those with accessible needs the opportunity to inform us:</a:t>
            </a:r>
          </a:p>
          <a:p>
            <a:pPr rtl="0"/>
            <a:r>
              <a:rPr lang="en-GB" sz="2000" dirty="0"/>
              <a:t>“Accessibility: what can we do to make the event more comfortable for you?”. </a:t>
            </a:r>
          </a:p>
          <a:p>
            <a:r>
              <a:rPr lang="en-GB" sz="2000" dirty="0"/>
              <a:t>“Do you need a Sign Language interpreter?”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4B12C8-7D13-4A97-984A-D62F49E4128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87351" y="2846759"/>
            <a:ext cx="3724977" cy="4011241"/>
          </a:xfrm>
        </p:spPr>
        <p:txBody>
          <a:bodyPr rtlCol="0">
            <a:noAutofit/>
          </a:bodyPr>
          <a:lstStyle/>
          <a:p>
            <a:pPr rtl="0"/>
            <a:endParaRPr lang="en-GB" sz="2000" dirty="0"/>
          </a:p>
          <a:p>
            <a:pPr rtl="0"/>
            <a:endParaRPr lang="en-GB" sz="2000" dirty="0"/>
          </a:p>
          <a:p>
            <a:pPr rtl="0"/>
            <a:endParaRPr lang="en-GB" sz="2000" dirty="0"/>
          </a:p>
          <a:p>
            <a:pPr rtl="0"/>
            <a:r>
              <a:rPr lang="en-GB" sz="2000" dirty="0"/>
              <a:t>Ensure carers can register free of charge.</a:t>
            </a: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4B62048A-2C81-D9E0-D196-EF119C706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D02120-5609-3191-5DF6-A0D80E1BC66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79673" y="4393837"/>
            <a:ext cx="3724977" cy="1834547"/>
          </a:xfrm>
        </p:spPr>
        <p:txBody>
          <a:bodyPr/>
          <a:lstStyle/>
          <a:p>
            <a:r>
              <a:rPr lang="en-GB" sz="2000" dirty="0"/>
              <a:t>Introduce Priority Access passes for those with accessible needs, so they can access key areas without delay</a:t>
            </a:r>
          </a:p>
          <a:p>
            <a:r>
              <a:rPr lang="en-GB" sz="2000" dirty="0"/>
              <a:t> (e.g. Theatres, Registration, etc.)</a:t>
            </a:r>
          </a:p>
          <a:p>
            <a:endParaRPr lang="en-GB" dirty="0"/>
          </a:p>
        </p:txBody>
      </p:sp>
      <p:pic>
        <p:nvPicPr>
          <p:cNvPr id="24" name="Online Image Placeholder 23" descr="Employee badge outline">
            <a:extLst>
              <a:ext uri="{FF2B5EF4-FFF2-40B4-BE49-F238E27FC236}">
                <a16:creationId xmlns:a16="http://schemas.microsoft.com/office/drawing/2014/main" id="{4DB593CD-40DA-4077-3F41-0EFA7AD046D7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0477" y="3561331"/>
            <a:ext cx="746125" cy="746125"/>
          </a:xfrm>
        </p:spPr>
      </p:pic>
    </p:spTree>
    <p:extLst>
      <p:ext uri="{BB962C8B-B14F-4D97-AF65-F5344CB8AC3E}">
        <p14:creationId xmlns:p14="http://schemas.microsoft.com/office/powerpoint/2010/main" val="36306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548" y="2085975"/>
            <a:ext cx="4603750" cy="1343025"/>
          </a:xfrm>
        </p:spPr>
        <p:txBody>
          <a:bodyPr rtlCol="0"/>
          <a:lstStyle/>
          <a:p>
            <a:pPr rtl="0"/>
            <a:r>
              <a:rPr lang="en-GB" dirty="0"/>
              <a:t>6. Stand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172968"/>
            <a:ext cx="4603750" cy="3183381"/>
          </a:xfrm>
        </p:spPr>
        <p:txBody>
          <a:bodyPr rtlCol="0">
            <a:noAutofit/>
          </a:bodyPr>
          <a:lstStyle/>
          <a:p>
            <a:pPr marL="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Update the stand plan regulations for the event to include: </a:t>
            </a:r>
            <a:endParaRPr lang="en-GB" sz="17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447675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700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Best Stand Awards: consider accessibility in criteria </a:t>
            </a:r>
          </a:p>
          <a:p>
            <a:pPr marL="447675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Enforce that all platforms should have angled/curved edges.</a:t>
            </a:r>
          </a:p>
          <a:p>
            <a:pPr marL="447675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7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If keeping right angled platforms (e.g. safety requirements, platform too high), check there’s enough space for wheelchair users to access and manoeuvre on the stand.</a:t>
            </a:r>
          </a:p>
          <a:p>
            <a:pPr rtl="0">
              <a:spcBef>
                <a:spcPts val="0"/>
              </a:spcBef>
            </a:pPr>
            <a:endParaRPr lang="en-GB" sz="1700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/>
              <a:pPr rtl="0"/>
              <a:t>11</a:t>
            </a:fld>
            <a:endParaRPr lang="en-GB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B06F3837-D1BB-BDB5-3367-01A1BA7C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pic>
        <p:nvPicPr>
          <p:cNvPr id="8" name="Picture Placeholder 7" descr="Worktools on blueprint">
            <a:extLst>
              <a:ext uri="{FF2B5EF4-FFF2-40B4-BE49-F238E27FC236}">
                <a16:creationId xmlns:a16="http://schemas.microsoft.com/office/drawing/2014/main" id="{895B160E-8FDA-BB74-23CA-B6E056093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8112" r="7048"/>
          <a:stretch/>
        </p:blipFill>
        <p:spPr>
          <a:xfrm>
            <a:off x="0" y="603255"/>
            <a:ext cx="6082549" cy="6254745"/>
          </a:xfrm>
        </p:spPr>
      </p:pic>
    </p:spTree>
    <p:extLst>
      <p:ext uri="{BB962C8B-B14F-4D97-AF65-F5344CB8AC3E}">
        <p14:creationId xmlns:p14="http://schemas.microsoft.com/office/powerpoint/2010/main" val="78789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7. FURNITURE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893B-EBF0-409E-842E-417E0DC3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133856"/>
            <a:ext cx="7315200" cy="50109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Account for wheelchair users when setting seating capacities in theatres and drawing furniture plans, and communicate to supplier</a:t>
            </a: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.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Avoid using only poseur tables in communal areas. 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Food tables should be high enough for wheelchair users to access.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Avoid positioning chairs around all sides of every table in communal areas, so that wheelchair users can access tables with ease.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Use high back padded chairs in theatres, rather than benches and hard seats, to support those with spinal support needs.</a:t>
            </a:r>
          </a:p>
          <a:p>
            <a:pPr algn="l" rtl="0"/>
            <a:endParaRPr lang="en-GB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43507AD-AC3A-A876-F1E4-7B096A42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5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3DBB-A0AD-ED8E-927D-727B47C2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8. BRIEF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A55C6-399B-110A-BCB4-10C18004C41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200" y="4380521"/>
            <a:ext cx="3835400" cy="1817079"/>
          </a:xfrm>
        </p:spPr>
        <p:txBody>
          <a:bodyPr/>
          <a:lstStyle/>
          <a:p>
            <a:pPr marL="93663" lvl="1" algn="ctr"/>
            <a:r>
              <a:rPr lang="en-GB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CONTRAST CHECKER</a:t>
            </a:r>
          </a:p>
          <a:p>
            <a:pPr marL="93663" lvl="1" algn="ctr">
              <a:spcBef>
                <a:spcPts val="100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Brief speakers to c</a:t>
            </a:r>
            <a:r>
              <a:rPr lang="en-GB" sz="1800" kern="1200" dirty="0">
                <a:solidFill>
                  <a:schemeClr val="bg1"/>
                </a:solidFill>
                <a:effectLst/>
              </a:rPr>
              <a:t>onsider those with colour blindness and low vision when designing their presentation.</a:t>
            </a:r>
          </a:p>
          <a:p>
            <a:pPr marL="93663" lvl="1" algn="ctr"/>
            <a:endParaRPr lang="en-GB" sz="1800" dirty="0"/>
          </a:p>
          <a:p>
            <a:pPr marL="93663" lvl="1" algn="ctr"/>
            <a:endParaRPr lang="en-GB" dirty="0"/>
          </a:p>
        </p:txBody>
      </p:sp>
      <p:pic>
        <p:nvPicPr>
          <p:cNvPr id="13" name="Online Image Placeholder 12" descr="Paint brush outline">
            <a:extLst>
              <a:ext uri="{FF2B5EF4-FFF2-40B4-BE49-F238E27FC236}">
                <a16:creationId xmlns:a16="http://schemas.microsoft.com/office/drawing/2014/main" id="{AE331EFB-C81C-49FF-9355-2FFBF696AE2D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56" y="3369733"/>
            <a:ext cx="746125" cy="7461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54779-617B-8605-242F-4A09267E932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31733" y="4380521"/>
            <a:ext cx="3937000" cy="1817079"/>
          </a:xfrm>
        </p:spPr>
        <p:txBody>
          <a:bodyPr/>
          <a:lstStyle/>
          <a:p>
            <a:pPr marL="93663" lvl="1" algn="ctr"/>
            <a:r>
              <a:rPr lang="en-GB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ACCESSIBLE POWERPOINT TEMPLATES</a:t>
            </a:r>
          </a:p>
          <a:p>
            <a:pPr marL="93663" lvl="1" algn="ctr">
              <a:spcBef>
                <a:spcPts val="100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PowerPoint has a range of Accessible templates to choose from, and ‘Check Accessibility’ function.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GB" dirty="0"/>
          </a:p>
        </p:txBody>
      </p:sp>
      <p:pic>
        <p:nvPicPr>
          <p:cNvPr id="15" name="Online Image Placeholder 14" descr="Presentation with checklist with solid fill">
            <a:extLst>
              <a:ext uri="{FF2B5EF4-FFF2-40B4-BE49-F238E27FC236}">
                <a16:creationId xmlns:a16="http://schemas.microsoft.com/office/drawing/2014/main" id="{FB44AED7-AC2E-9E97-67BE-32BD01ECB9F9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1663" y="3368675"/>
            <a:ext cx="747712" cy="74771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6BE948-5A0C-7D5D-6666-B8D156510D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46531" y="4380521"/>
            <a:ext cx="3776133" cy="1757812"/>
          </a:xfrm>
        </p:spPr>
        <p:txBody>
          <a:bodyPr/>
          <a:lstStyle/>
          <a:p>
            <a:r>
              <a:rPr lang="en-GB" sz="1800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MICROPHONES</a:t>
            </a:r>
            <a:endParaRPr lang="en-GB" sz="1800" b="1" u="sng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Ensure speakers and Audience know the importance of speaking into a microphone (especially for Q&amp;As), and to wait for one rather than shouting.</a:t>
            </a:r>
            <a:endParaRPr lang="en-GB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GB" dirty="0"/>
          </a:p>
        </p:txBody>
      </p:sp>
      <p:pic>
        <p:nvPicPr>
          <p:cNvPr id="17" name="Online Image Placeholder 16" descr="Microphone outline">
            <a:extLst>
              <a:ext uri="{FF2B5EF4-FFF2-40B4-BE49-F238E27FC236}">
                <a16:creationId xmlns:a16="http://schemas.microsoft.com/office/drawing/2014/main" id="{D8E1A64B-3A72-6534-024A-B9BD0C7CFD50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3125" y="3368675"/>
            <a:ext cx="747713" cy="747713"/>
          </a:xfr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DF229B06-2E48-EDE2-EDDB-F56D5FD3C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371" y="458587"/>
            <a:ext cx="5828285" cy="766710"/>
          </a:xfrm>
        </p:spPr>
        <p:txBody>
          <a:bodyPr rtlCol="0">
            <a:normAutofit/>
          </a:bodyPr>
          <a:lstStyle/>
          <a:p>
            <a:r>
              <a:rPr lang="en-GB" sz="4000" dirty="0"/>
              <a:t>9. BRIEF EVENT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CEDA-E0CE-4863-A93C-2A0FF412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371" y="1624464"/>
            <a:ext cx="5600700" cy="473188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n-GB" sz="2400" dirty="0"/>
              <a:t>Educate onsite staff (especially Front of House) on barriers faced by those with accessible needs, and how the event is set up to support. Such as: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2400" dirty="0" err="1"/>
              <a:t>RambleTags</a:t>
            </a:r>
            <a:r>
              <a:rPr lang="en-GB" sz="2400" dirty="0"/>
              <a:t> (if available).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2400" dirty="0"/>
              <a:t>What hidden disability lanyards look like, and mean.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2400" dirty="0"/>
              <a:t>Hearing loop locations.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2400" dirty="0"/>
              <a:t>Who onsite can speak British Sign </a:t>
            </a:r>
            <a:r>
              <a:rPr lang="en-GB" sz="2400" dirty="0" err="1"/>
              <a:t>Languange</a:t>
            </a:r>
            <a:r>
              <a:rPr lang="en-GB" sz="2400" dirty="0"/>
              <a:t> (or local equivalent), and how to contact any interpreters onsite.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2400" dirty="0"/>
              <a:t>Staff and Event badges to show flags of languages that the person speaks.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2400" dirty="0"/>
          </a:p>
          <a:p>
            <a:pPr rtl="0"/>
            <a:endParaRPr lang="en-GB" sz="24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441E9947-AF04-4491-A853-16ED82EE7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GB" smtClean="0"/>
              <a:pPr rtl="0"/>
              <a:t>14</a:t>
            </a:fld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2D38DC6-B74C-4F9B-ADA7-1EB3FCEF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436995"/>
            <a:ext cx="628650" cy="1822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17" name="Picture Placeholder 16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EDF73B83-2B56-B814-2F70-0A8062B70C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0702" t="6521" r="12031" b="6521"/>
          <a:stretch/>
        </p:blipFill>
        <p:spPr>
          <a:xfrm>
            <a:off x="342900" y="0"/>
            <a:ext cx="5600700" cy="6858000"/>
          </a:xfr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0D6AEC0-6AD4-7F40-56A4-B8EF3B64F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13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rtlCol="0"/>
          <a:lstStyle/>
          <a:p>
            <a:pPr rtl="0"/>
            <a:r>
              <a:rPr lang="en-GB" dirty="0"/>
              <a:t>10. EVENT TIMELINE</a:t>
            </a:r>
          </a:p>
        </p:txBody>
      </p:sp>
      <p:sp>
        <p:nvSpPr>
          <p:cNvPr id="195" name="Text Placeholder 32">
            <a:extLst>
              <a:ext uri="{FF2B5EF4-FFF2-40B4-BE49-F238E27FC236}">
                <a16:creationId xmlns:a16="http://schemas.microsoft.com/office/drawing/2014/main" id="{9033E80F-6AC8-48A8-BD31-6766258E72D0}"/>
              </a:ext>
            </a:extLst>
          </p:cNvPr>
          <p:cNvSpPr txBox="1">
            <a:spLocks/>
          </p:cNvSpPr>
          <p:nvPr/>
        </p:nvSpPr>
        <p:spPr>
          <a:xfrm>
            <a:off x="1603163" y="5021022"/>
            <a:ext cx="1441838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UPDATE BRAND GUIDELINES</a:t>
            </a:r>
          </a:p>
        </p:txBody>
      </p:sp>
      <p:sp>
        <p:nvSpPr>
          <p:cNvPr id="199" name="Text Placeholder 32">
            <a:extLst>
              <a:ext uri="{FF2B5EF4-FFF2-40B4-BE49-F238E27FC236}">
                <a16:creationId xmlns:a16="http://schemas.microsoft.com/office/drawing/2014/main" id="{26F0030B-54EF-47DB-B5CF-30D0E4C9DDA6}"/>
              </a:ext>
            </a:extLst>
          </p:cNvPr>
          <p:cNvSpPr txBox="1">
            <a:spLocks/>
          </p:cNvSpPr>
          <p:nvPr/>
        </p:nvSpPr>
        <p:spPr>
          <a:xfrm>
            <a:off x="2921786" y="5021023"/>
            <a:ext cx="2130498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ADD ACCESSIBLE MEASURES INTO REGISTRATION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941AA2-C85B-41A7-9264-A0C66F329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128707" y="3658478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/>
              <a:t>JAN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4BD3D3-C7A9-46F1-8ED8-AB8D1BB8926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965127" y="3658067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/>
              <a:t>FEB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3EDDDB-6509-4407-BA35-232AAF9F198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801547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/>
              <a:t>MAR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C81818-8260-4E49-9FCC-569FDE30B0B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458900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MAY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FD068B-6917-4C40-B40D-5F7B670EA7B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288164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JUN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E71AD-30AF-4021-B577-B686EC6DA32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114374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JUL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8E5FFBE-125E-43C8-A66E-DE8D2FE7AF3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41807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AUG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09F81D-5EC6-4D97-B0C2-AC00081AB1A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770297" y="3658166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SEP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477EE3-A17C-4158-91E8-03A401BE96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598787" y="3658064"/>
            <a:ext cx="720000" cy="504000"/>
          </a:xfrm>
          <a:solidFill>
            <a:schemeClr val="bg1"/>
          </a:solidFill>
          <a:ln>
            <a:solidFill>
              <a:srgbClr val="42529B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en-GB" sz="1800" dirty="0">
                <a:solidFill>
                  <a:srgbClr val="42529B"/>
                </a:solidFill>
              </a:rPr>
              <a:t>OCT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77818B-3CAB-4A39-939D-99E98D2EE68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427277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NOV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907FC8-DAAF-4896-A2B1-C173BF2FAE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254179" y="3658064"/>
            <a:ext cx="720000" cy="504000"/>
          </a:xfrm>
        </p:spPr>
        <p:txBody>
          <a:bodyPr rtlCol="0">
            <a:normAutofit/>
          </a:bodyPr>
          <a:lstStyle/>
          <a:p>
            <a:pPr rtl="0"/>
            <a:r>
              <a:rPr lang="en-GB" sz="1800" dirty="0"/>
              <a:t>DEC</a:t>
            </a:r>
          </a:p>
        </p:txBody>
      </p:sp>
      <p:sp>
        <p:nvSpPr>
          <p:cNvPr id="207" name="Text Placeholder 32">
            <a:extLst>
              <a:ext uri="{FF2B5EF4-FFF2-40B4-BE49-F238E27FC236}">
                <a16:creationId xmlns:a16="http://schemas.microsoft.com/office/drawing/2014/main" id="{89CA2601-9DAD-4D34-BF27-C40864CA93A3}"/>
              </a:ext>
            </a:extLst>
          </p:cNvPr>
          <p:cNvSpPr txBox="1">
            <a:spLocks/>
          </p:cNvSpPr>
          <p:nvPr/>
        </p:nvSpPr>
        <p:spPr>
          <a:xfrm>
            <a:off x="2334890" y="2444750"/>
            <a:ext cx="1692000" cy="4534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REVIEW COMMS AND WEBSITE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AAE5EC1-092E-4A01-B866-C63F654AC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04932" y="2981789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F5ED205-3C52-447E-B4B4-0E5B0D18E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99250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5BEE8F9-D109-9009-5516-6DD847BC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8A26B5BF-18D2-0DB1-F68E-C301FA769C6A}"/>
              </a:ext>
            </a:extLst>
          </p:cNvPr>
          <p:cNvSpPr txBox="1">
            <a:spLocks/>
          </p:cNvSpPr>
          <p:nvPr/>
        </p:nvSpPr>
        <p:spPr>
          <a:xfrm>
            <a:off x="3630410" y="3658064"/>
            <a:ext cx="720000" cy="50400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APR</a:t>
            </a:r>
          </a:p>
        </p:txBody>
      </p:sp>
      <p:sp>
        <p:nvSpPr>
          <p:cNvPr id="86" name="Text Placeholder 32">
            <a:extLst>
              <a:ext uri="{FF2B5EF4-FFF2-40B4-BE49-F238E27FC236}">
                <a16:creationId xmlns:a16="http://schemas.microsoft.com/office/drawing/2014/main" id="{D238B4F9-A16D-43F3-26B4-6B1DF1CFE10F}"/>
              </a:ext>
            </a:extLst>
          </p:cNvPr>
          <p:cNvSpPr txBox="1">
            <a:spLocks/>
          </p:cNvSpPr>
          <p:nvPr/>
        </p:nvSpPr>
        <p:spPr>
          <a:xfrm>
            <a:off x="3982972" y="2003462"/>
            <a:ext cx="1692000" cy="8841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CONFIRM ACCESSIBLE MEASURES AND COMMINICATE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448ED70-539B-D4D4-5CB8-C82BF320D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47332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32">
            <a:extLst>
              <a:ext uri="{FF2B5EF4-FFF2-40B4-BE49-F238E27FC236}">
                <a16:creationId xmlns:a16="http://schemas.microsoft.com/office/drawing/2014/main" id="{C3F0A14A-B76D-EF53-BFCC-5BA4D2AB93B5}"/>
              </a:ext>
            </a:extLst>
          </p:cNvPr>
          <p:cNvSpPr txBox="1">
            <a:spLocks/>
          </p:cNvSpPr>
          <p:nvPr/>
        </p:nvSpPr>
        <p:spPr>
          <a:xfrm>
            <a:off x="6611916" y="5021022"/>
            <a:ext cx="1337548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BRIEF SPEAKERS</a:t>
            </a:r>
          </a:p>
        </p:txBody>
      </p:sp>
      <p:sp>
        <p:nvSpPr>
          <p:cNvPr id="90" name="Text Placeholder 32">
            <a:extLst>
              <a:ext uri="{FF2B5EF4-FFF2-40B4-BE49-F238E27FC236}">
                <a16:creationId xmlns:a16="http://schemas.microsoft.com/office/drawing/2014/main" id="{D8CD9985-F3EC-DD1F-E8B7-E5842DB8EC99}"/>
              </a:ext>
            </a:extLst>
          </p:cNvPr>
          <p:cNvSpPr txBox="1">
            <a:spLocks/>
          </p:cNvSpPr>
          <p:nvPr/>
        </p:nvSpPr>
        <p:spPr>
          <a:xfrm>
            <a:off x="4803705" y="5021022"/>
            <a:ext cx="1690417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REVIEW STAND PLAN REQUIREMENTS</a:t>
            </a:r>
          </a:p>
        </p:txBody>
      </p:sp>
      <p:sp>
        <p:nvSpPr>
          <p:cNvPr id="92" name="Text Placeholder 32">
            <a:extLst>
              <a:ext uri="{FF2B5EF4-FFF2-40B4-BE49-F238E27FC236}">
                <a16:creationId xmlns:a16="http://schemas.microsoft.com/office/drawing/2014/main" id="{32AF7502-E43E-D30D-9D2E-B5DF9B12255A}"/>
              </a:ext>
            </a:extLst>
          </p:cNvPr>
          <p:cNvSpPr txBox="1">
            <a:spLocks/>
          </p:cNvSpPr>
          <p:nvPr/>
        </p:nvSpPr>
        <p:spPr>
          <a:xfrm>
            <a:off x="5628618" y="2238816"/>
            <a:ext cx="1692000" cy="676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REVIEW FURNITURE PLANS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385D452-0A84-9399-2F05-485B545A8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92978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32">
            <a:extLst>
              <a:ext uri="{FF2B5EF4-FFF2-40B4-BE49-F238E27FC236}">
                <a16:creationId xmlns:a16="http://schemas.microsoft.com/office/drawing/2014/main" id="{0BE9140A-3FB5-70BA-F3DE-2C5C689F6F0E}"/>
              </a:ext>
            </a:extLst>
          </p:cNvPr>
          <p:cNvSpPr txBox="1">
            <a:spLocks/>
          </p:cNvSpPr>
          <p:nvPr/>
        </p:nvSpPr>
        <p:spPr>
          <a:xfrm>
            <a:off x="7289096" y="2444750"/>
            <a:ext cx="1692000" cy="4740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BRIEF EVENT STAFF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5705CD7-B14D-3DE1-3DDE-75BA47B1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48150" y="4209272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32">
            <a:extLst>
              <a:ext uri="{FF2B5EF4-FFF2-40B4-BE49-F238E27FC236}">
                <a16:creationId xmlns:a16="http://schemas.microsoft.com/office/drawing/2014/main" id="{327A05BD-4BFF-7652-7768-C51067D37371}"/>
              </a:ext>
            </a:extLst>
          </p:cNvPr>
          <p:cNvSpPr txBox="1">
            <a:spLocks/>
          </p:cNvSpPr>
          <p:nvPr/>
        </p:nvSpPr>
        <p:spPr>
          <a:xfrm>
            <a:off x="8279376" y="5021022"/>
            <a:ext cx="1337548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b="1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98" name="Text Placeholder 32">
            <a:extLst>
              <a:ext uri="{FF2B5EF4-FFF2-40B4-BE49-F238E27FC236}">
                <a16:creationId xmlns:a16="http://schemas.microsoft.com/office/drawing/2014/main" id="{E70CBC34-B3CA-F748-8116-D0ECED9DEED6}"/>
              </a:ext>
            </a:extLst>
          </p:cNvPr>
          <p:cNvSpPr txBox="1">
            <a:spLocks/>
          </p:cNvSpPr>
          <p:nvPr/>
        </p:nvSpPr>
        <p:spPr>
          <a:xfrm>
            <a:off x="8966264" y="2238816"/>
            <a:ext cx="1692000" cy="6990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REVIEW AND PLAN FOR THE NEXT YEAR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B560342-427B-C263-68E5-4AE13F791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86706" y="4200139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Placeholder 32">
            <a:extLst>
              <a:ext uri="{FF2B5EF4-FFF2-40B4-BE49-F238E27FC236}">
                <a16:creationId xmlns:a16="http://schemas.microsoft.com/office/drawing/2014/main" id="{603D951B-6486-ECD0-1EF0-41047B8D1EA6}"/>
              </a:ext>
            </a:extLst>
          </p:cNvPr>
          <p:cNvSpPr txBox="1">
            <a:spLocks/>
          </p:cNvSpPr>
          <p:nvPr/>
        </p:nvSpPr>
        <p:spPr>
          <a:xfrm>
            <a:off x="9701196" y="5021022"/>
            <a:ext cx="1761045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BUDGET FOR ENHANCEMENTS</a:t>
            </a:r>
          </a:p>
        </p:txBody>
      </p:sp>
      <p:sp>
        <p:nvSpPr>
          <p:cNvPr id="102" name="Text Placeholder 32">
            <a:extLst>
              <a:ext uri="{FF2B5EF4-FFF2-40B4-BE49-F238E27FC236}">
                <a16:creationId xmlns:a16="http://schemas.microsoft.com/office/drawing/2014/main" id="{2D6F13C0-05A5-858B-5AB0-69398EDCDAB4}"/>
              </a:ext>
            </a:extLst>
          </p:cNvPr>
          <p:cNvSpPr txBox="1">
            <a:spLocks/>
          </p:cNvSpPr>
          <p:nvPr/>
        </p:nvSpPr>
        <p:spPr>
          <a:xfrm>
            <a:off x="666081" y="2642616"/>
            <a:ext cx="1692000" cy="2555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sz="1600" dirty="0">
                <a:solidFill>
                  <a:schemeClr val="bg1"/>
                </a:solidFill>
              </a:rPr>
              <a:t>SET THE SCENE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6CCDD86-2DAE-5835-4583-27AF9CD6A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30441" y="4187300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A84B09D-8ED8-4F72-7ABB-19955671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30704" y="2979672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3B1BE0B0-DE85-712E-1A25-EEC02A266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6272" y="2979672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5ACB9B4-02B8-F054-B360-869E4D34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61540" y="2979672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A47C5BB7-6C97-C1F9-786E-366E7A31B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9053" y="2984434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DC46808-9BEF-2E5E-B1CB-5FEBFE9BF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11807" y="2979672"/>
            <a:ext cx="0" cy="676275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338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33BCC-4B00-2967-1668-D2163F679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873A1-5C25-89AF-D849-4E1D8452B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962" y="567891"/>
            <a:ext cx="4603750" cy="5698155"/>
          </a:xfrm>
        </p:spPr>
        <p:txBody>
          <a:bodyPr/>
          <a:lstStyle/>
          <a:p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ACCESSIBLE RECOMMENDATIONS TO IMPLEMENT AT A COST</a:t>
            </a:r>
            <a:endParaRPr lang="en-GB" u="sn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C3342-5BC7-2E51-E604-3D9D9FAF5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88" y="2569464"/>
            <a:ext cx="5620512" cy="362920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GENERAL CONSIDERATIONS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BLIND AND LOW VISION COMMUNITY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DEAF &amp; HARD OF HEARING COMMUNITY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NEURODIVERSE COMMUNITY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WHEELCHAIR USER COMMUNITY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2528DA-32EE-9265-CF05-1AA85CD67A2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258887" y="1808888"/>
            <a:ext cx="2001667" cy="747216"/>
          </a:xfrm>
        </p:spPr>
        <p:txBody>
          <a:bodyPr>
            <a:normAutofit fontScale="92500"/>
          </a:bodyPr>
          <a:lstStyle/>
          <a:p>
            <a:r>
              <a:rPr lang="en-GB" sz="2800" b="1" dirty="0"/>
              <a:t>OVERVIEW</a:t>
            </a:r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DD31F613-0115-DAB3-0F3B-9349C51B9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597" y="5828075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4BE18F-BD02-36C0-75DB-7B2222021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568" y="1058463"/>
            <a:ext cx="7863840" cy="432000"/>
          </a:xfrm>
        </p:spPr>
        <p:txBody>
          <a:bodyPr>
            <a:no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Hire a consultant to advise on how to make your event(s) more accessible. </a:t>
            </a:r>
            <a:endParaRPr lang="en-GB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1CBFDD-0C82-AC9B-7C4A-FEFECA82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1. GENERAL CONSIDERATIONS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94382C-41FA-135C-B620-1055C2301E0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401568" y="2384777"/>
            <a:ext cx="7863840" cy="432000"/>
          </a:xfrm>
        </p:spPr>
        <p:txBody>
          <a:bodyPr>
            <a:norm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Add an accessible widget to </a:t>
            </a: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website (e.g. </a:t>
            </a:r>
            <a:r>
              <a:rPr lang="en-GB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EqualWeb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GB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986A54-9268-AFC5-AAEC-48AA31A3574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59148" y="3627155"/>
            <a:ext cx="9267196" cy="432000"/>
          </a:xfrm>
        </p:spPr>
        <p:txBody>
          <a:bodyPr>
            <a:no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Record each theatre/conference session, transcribe, and make available post event.</a:t>
            </a:r>
            <a:endParaRPr lang="en-GB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B3397EB-475A-9A60-D458-28AE591D66A7}"/>
              </a:ext>
            </a:extLst>
          </p:cNvPr>
          <p:cNvSpPr txBox="1">
            <a:spLocks/>
          </p:cNvSpPr>
          <p:nvPr/>
        </p:nvSpPr>
        <p:spPr>
          <a:xfrm>
            <a:off x="3401568" y="4786733"/>
            <a:ext cx="7863840" cy="43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Mental Health First Aid training for key members of onsite staff.</a:t>
            </a:r>
            <a:endParaRPr lang="en-GB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64D99D13-3231-C2BA-6023-FC1D7FB7487D}"/>
              </a:ext>
            </a:extLst>
          </p:cNvPr>
          <p:cNvSpPr txBox="1">
            <a:spLocks/>
          </p:cNvSpPr>
          <p:nvPr/>
        </p:nvSpPr>
        <p:spPr>
          <a:xfrm>
            <a:off x="3783264" y="6041656"/>
            <a:ext cx="7092000" cy="4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 the </a:t>
            </a:r>
            <a:r>
              <a:rPr lang="en-GB" sz="2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WelcoMe</a:t>
            </a: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app (UK Events).</a:t>
            </a:r>
            <a:endParaRPr lang="en-GB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16" name="Graphic 15" descr="Chat outline">
            <a:extLst>
              <a:ext uri="{FF2B5EF4-FFF2-40B4-BE49-F238E27FC236}">
                <a16:creationId xmlns:a16="http://schemas.microsoft.com/office/drawing/2014/main" id="{D3966915-1878-3318-97B0-C0FEE1E25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6748" y="355991"/>
            <a:ext cx="914400" cy="914400"/>
          </a:xfrm>
          <a:prstGeom prst="rect">
            <a:avLst/>
          </a:prstGeom>
        </p:spPr>
      </p:pic>
      <p:pic>
        <p:nvPicPr>
          <p:cNvPr id="18" name="Graphic 17" descr="Internet outline">
            <a:extLst>
              <a:ext uri="{FF2B5EF4-FFF2-40B4-BE49-F238E27FC236}">
                <a16:creationId xmlns:a16="http://schemas.microsoft.com/office/drawing/2014/main" id="{4437BBD8-747D-76CE-C77F-8BD5E35BB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6748" y="1615094"/>
            <a:ext cx="914400" cy="914400"/>
          </a:xfrm>
          <a:prstGeom prst="rect">
            <a:avLst/>
          </a:prstGeom>
        </p:spPr>
      </p:pic>
      <p:pic>
        <p:nvPicPr>
          <p:cNvPr id="20" name="Graphic 19" descr="Mental Health outline">
            <a:extLst>
              <a:ext uri="{FF2B5EF4-FFF2-40B4-BE49-F238E27FC236}">
                <a16:creationId xmlns:a16="http://schemas.microsoft.com/office/drawing/2014/main" id="{5768ED7F-B9EC-E881-8706-C5FB82647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0978" y="4367659"/>
            <a:ext cx="510443" cy="510443"/>
          </a:xfrm>
          <a:prstGeom prst="rect">
            <a:avLst/>
          </a:prstGeom>
        </p:spPr>
      </p:pic>
      <p:pic>
        <p:nvPicPr>
          <p:cNvPr id="22" name="Graphic 21" descr="Radio microphone outline">
            <a:extLst>
              <a:ext uri="{FF2B5EF4-FFF2-40B4-BE49-F238E27FC236}">
                <a16:creationId xmlns:a16="http://schemas.microsoft.com/office/drawing/2014/main" id="{2D6D4CFA-80F2-259E-85C4-12FF288322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8941" y="3090401"/>
            <a:ext cx="554860" cy="554860"/>
          </a:xfrm>
          <a:prstGeom prst="rect">
            <a:avLst/>
          </a:prstGeom>
        </p:spPr>
      </p:pic>
      <p:pic>
        <p:nvPicPr>
          <p:cNvPr id="24" name="Graphic 23" descr="Smart Phone outline">
            <a:extLst>
              <a:ext uri="{FF2B5EF4-FFF2-40B4-BE49-F238E27FC236}">
                <a16:creationId xmlns:a16="http://schemas.microsoft.com/office/drawing/2014/main" id="{D2D838F7-DDFD-2634-C2C1-729D97A2AD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0978" y="5434733"/>
            <a:ext cx="606923" cy="606923"/>
          </a:xfrm>
          <a:prstGeom prst="rect">
            <a:avLst/>
          </a:prstGeom>
        </p:spPr>
      </p:pic>
      <p:pic>
        <p:nvPicPr>
          <p:cNvPr id="25" name="Picture 24" descr="A close-up of a logo&#10;&#10;Description automatically generated">
            <a:extLst>
              <a:ext uri="{FF2B5EF4-FFF2-40B4-BE49-F238E27FC236}">
                <a16:creationId xmlns:a16="http://schemas.microsoft.com/office/drawing/2014/main" id="{C99C5D0A-61F5-0BE5-7AD3-ABA15C044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E15E-0E1A-143D-F394-7F2849CB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616"/>
            <a:ext cx="12191999" cy="1325563"/>
          </a:xfrm>
        </p:spPr>
        <p:txBody>
          <a:bodyPr>
            <a:normAutofit/>
          </a:bodyPr>
          <a:lstStyle/>
          <a:p>
            <a:r>
              <a:rPr lang="en-GB" dirty="0"/>
              <a:t>2. </a:t>
            </a:r>
            <a:r>
              <a:rPr lang="en-GB" sz="4000" dirty="0"/>
              <a:t>BLIND AND LOW VISION COMMUNITY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D6DA9-0F01-5819-2316-9A63FD8044C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GB" dirty="0"/>
              <a:t>Bring Ramble Tag guidance aids</a:t>
            </a:r>
          </a:p>
        </p:txBody>
      </p:sp>
      <p:pic>
        <p:nvPicPr>
          <p:cNvPr id="12" name="Online Image Placeholder 11" descr="Peg outline">
            <a:extLst>
              <a:ext uri="{FF2B5EF4-FFF2-40B4-BE49-F238E27FC236}">
                <a16:creationId xmlns:a16="http://schemas.microsoft.com/office/drawing/2014/main" id="{9E2B5860-5184-5BD5-EBB5-7B31108FDCEB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256" y="3911600"/>
            <a:ext cx="746125" cy="746125"/>
          </a:xfrm>
        </p:spPr>
      </p:pic>
      <p:pic>
        <p:nvPicPr>
          <p:cNvPr id="14" name="Online Image Placeholder 13" descr="Eye outline">
            <a:extLst>
              <a:ext uri="{FF2B5EF4-FFF2-40B4-BE49-F238E27FC236}">
                <a16:creationId xmlns:a16="http://schemas.microsoft.com/office/drawing/2014/main" id="{369C20BC-8783-AA93-1A26-B8D74CCF209C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2654" y="3911600"/>
            <a:ext cx="2059082" cy="2059082"/>
          </a:xfr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A4A9AC6-F112-C7EE-E90D-2D24965FDF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958633" y="4905969"/>
            <a:ext cx="2356696" cy="1204092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Widen aisles (min. 3m), especially if event is forecasted to be busy.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10" name="Online Image Placeholder 12" descr="Ruler outline">
            <a:extLst>
              <a:ext uri="{FF2B5EF4-FFF2-40B4-BE49-F238E27FC236}">
                <a16:creationId xmlns:a16="http://schemas.microsoft.com/office/drawing/2014/main" id="{C0A078AA-EE45-ED31-DB4F-313F7E8C5E90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3919" y="3911600"/>
            <a:ext cx="746125" cy="746125"/>
          </a:xfrm>
        </p:spPr>
      </p:pic>
    </p:spTree>
    <p:extLst>
      <p:ext uri="{BB962C8B-B14F-4D97-AF65-F5344CB8AC3E}">
        <p14:creationId xmlns:p14="http://schemas.microsoft.com/office/powerpoint/2010/main" val="311688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5AC76-E051-0246-9780-3A234FD11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936" y="1261872"/>
            <a:ext cx="8366823" cy="2866136"/>
          </a:xfrm>
        </p:spPr>
        <p:txBody>
          <a:bodyPr>
            <a:noAutofit/>
          </a:bodyPr>
          <a:lstStyle/>
          <a:p>
            <a:pPr marL="0" lvl="2" indent="0" algn="l">
              <a:buNone/>
            </a:pPr>
            <a:r>
              <a:rPr lang="en-GB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DEAF COMMUNITY</a:t>
            </a:r>
            <a:endParaRPr lang="en-GB" sz="1800" u="sng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285750" lvl="1" indent="-285750" algn="l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a Video Relay Service to websites, to enable the deaf community to talk with you, and visa versa (e.g. Sorenson). </a:t>
            </a:r>
          </a:p>
          <a:p>
            <a:pPr marL="265113" lvl="1" indent="0" algn="l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N.B. Sign language is their first language, English is their second.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 algn="l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Deaf Awareness training for key members of onsite staff, including Front of House staff.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Where interpreters are requested, it is your legal obligation to provide them. Interpreters should also be provided for the whole time the person(s) is/are onsite, not just for certain times or areas of the event.</a:t>
            </a:r>
            <a:endParaRPr lang="en-GB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97957-FC8C-D707-77CC-47E1F562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DEAF &amp; HARD OF HEARING COMMUNITY</a:t>
            </a:r>
          </a:p>
        </p:txBody>
      </p:sp>
      <p:pic>
        <p:nvPicPr>
          <p:cNvPr id="8" name="Online Image Placeholder 7" descr="Deaf outline">
            <a:extLst>
              <a:ext uri="{FF2B5EF4-FFF2-40B4-BE49-F238E27FC236}">
                <a16:creationId xmlns:a16="http://schemas.microsoft.com/office/drawing/2014/main" id="{D8DD99A1-9BA0-C087-DCDA-0446E44594A7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347472"/>
            <a:ext cx="914400" cy="914400"/>
          </a:xfr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D57B6650-F3A7-FFC1-348C-D9214D98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3CB64-3146-D100-86C8-FF8AB48A0B4E}"/>
              </a:ext>
            </a:extLst>
          </p:cNvPr>
          <p:cNvSpPr txBox="1"/>
          <p:nvPr/>
        </p:nvSpPr>
        <p:spPr>
          <a:xfrm>
            <a:off x="2916935" y="4363688"/>
            <a:ext cx="836682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GB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HARD OF HEARING COMMUNITY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Hearing loops at information points, theatres, workshops etc.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Captioning into theatres, with relay screens where appropriate (N.B. This is not an appropriate solution for the Deaf community, as Sign Language is their first language).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and check closed captions and transcripts in all published videos.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 rtlCol="0"/>
          <a:lstStyle/>
          <a:p>
            <a:pPr rtl="0"/>
            <a:r>
              <a:rPr lang="en-GB" dirty="0"/>
              <a:t>LEGAL OBLIGATIONS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E33E8F-C5CD-4D16-9B60-D60BD3E25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5214" y="1001028"/>
            <a:ext cx="8306602" cy="4321743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en-GB" sz="2400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THE EQUALITY ACT (2010) PLACES A LEGAL OBLIGATION ON ALL BUSINESSES AND ORGANISATIONS TO MAKE </a:t>
            </a:r>
          </a:p>
          <a:p>
            <a:pPr rtl="0">
              <a:lnSpc>
                <a:spcPct val="150000"/>
              </a:lnSpc>
            </a:pPr>
            <a:r>
              <a:rPr lang="en-GB" sz="2400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“</a:t>
            </a:r>
            <a:r>
              <a:rPr lang="en-GB" sz="2400" u="sng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REASONABLE ADJUSTMENTS</a:t>
            </a:r>
            <a:r>
              <a:rPr lang="en-GB" sz="2400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” FOR THEIR SERVICES TO BECOME ACCESSIBLE. </a:t>
            </a:r>
          </a:p>
          <a:p>
            <a:pPr rtl="0">
              <a:lnSpc>
                <a:spcPct val="150000"/>
              </a:lnSpc>
            </a:pPr>
            <a:endParaRPr lang="en-GB" sz="2400" kern="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GB" sz="2400" kern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What’s considered ‘reasonable’ is to be determined by the communities in which the decisions affect. </a:t>
            </a:r>
            <a:endParaRPr lang="en-GB" sz="2400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B2AE9FAA-9039-00A5-E794-BB11FA113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A7F0-AE3A-B708-9A24-1D0B0477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NEURODIVERSE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76DAD-2118-49AA-3A65-8BADE2C9D5C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1085220"/>
          </a:xfrm>
        </p:spPr>
        <p:txBody>
          <a:bodyPr/>
          <a:lstStyle/>
          <a:p>
            <a:pPr marL="0" lvl="1" algn="ctr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Sensory rooms.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nline Image Placeholder 9" descr="Couch outline">
            <a:extLst>
              <a:ext uri="{FF2B5EF4-FFF2-40B4-BE49-F238E27FC236}">
                <a16:creationId xmlns:a16="http://schemas.microsoft.com/office/drawing/2014/main" id="{13A90541-93F4-E095-F3A7-BD8FF2CB7412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9256" y="3911600"/>
            <a:ext cx="746125" cy="746125"/>
          </a:xfrm>
        </p:spPr>
      </p:pic>
      <p:pic>
        <p:nvPicPr>
          <p:cNvPr id="15" name="Online Image Placeholder 14" descr="Mental Health outline">
            <a:extLst>
              <a:ext uri="{FF2B5EF4-FFF2-40B4-BE49-F238E27FC236}">
                <a16:creationId xmlns:a16="http://schemas.microsoft.com/office/drawing/2014/main" id="{4C6AB593-9549-2634-EE21-63E298E42EAC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03664" y="3429000"/>
            <a:ext cx="2584672" cy="25846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5042ED-A4C1-0E08-9B86-4B3215F630E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886699" y="4922388"/>
            <a:ext cx="2500564" cy="1204092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Widen aisles (min. 3m), especially if event is forecasted to be busy.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13" name="Online Image Placeholder 12" descr="Ruler outline">
            <a:extLst>
              <a:ext uri="{FF2B5EF4-FFF2-40B4-BE49-F238E27FC236}">
                <a16:creationId xmlns:a16="http://schemas.microsoft.com/office/drawing/2014/main" id="{748BBEB9-169E-3B86-0744-887DEBEE1E10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3919" y="3911600"/>
            <a:ext cx="746125" cy="746125"/>
          </a:xfr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514EEDCA-0BCB-3015-3495-1D97A728A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8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62A5E-B702-DE27-BF46-8379270B0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035808"/>
            <a:ext cx="7315200" cy="2743200"/>
          </a:xfrm>
        </p:spPr>
        <p:txBody>
          <a:bodyPr>
            <a:normAutofit lnSpcReduction="10000"/>
          </a:bodyPr>
          <a:lstStyle/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 ramps to all theatres with stages, and check weight loading (i.e. to make sure the weight of an electric wheelchair is supported)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Widen aisles, especially if event is forecasted to be busy.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Wheelchair charging point in the event hall, especially if the venue does not have a dedicated charging point.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sections of registration and badge collection points.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CF2BC-A149-1A0C-C9BE-5D0EE482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63723" y="2363724"/>
            <a:ext cx="6858002" cy="2130555"/>
          </a:xfrm>
        </p:spPr>
        <p:txBody>
          <a:bodyPr/>
          <a:lstStyle/>
          <a:p>
            <a:r>
              <a:rPr lang="en-GB" dirty="0"/>
              <a:t>5. WHEELCHAIR USERS’ COMMUNITY</a:t>
            </a:r>
          </a:p>
        </p:txBody>
      </p:sp>
      <p:pic>
        <p:nvPicPr>
          <p:cNvPr id="7" name="Online Image Placeholder 6" descr="Wheelchair access outline">
            <a:extLst>
              <a:ext uri="{FF2B5EF4-FFF2-40B4-BE49-F238E27FC236}">
                <a16:creationId xmlns:a16="http://schemas.microsoft.com/office/drawing/2014/main" id="{2FE976B2-CBC9-0A46-1188-8CFEF4F8CC6A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7545" y="856968"/>
            <a:ext cx="1911974" cy="1911974"/>
          </a:xfr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7AE66B75-5E8C-E0EA-B188-0E0AC8DC3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rtlCol="0"/>
          <a:lstStyle/>
          <a:p>
            <a:pPr rtl="0"/>
            <a:r>
              <a:rPr lang="en-GB"/>
              <a:t>Key takeaways</a:t>
            </a:r>
          </a:p>
        </p:txBody>
      </p:sp>
      <p:pic>
        <p:nvPicPr>
          <p:cNvPr id="55" name="Online Image Placeholder 54" descr="Eye outline">
            <a:extLst>
              <a:ext uri="{FF2B5EF4-FFF2-40B4-BE49-F238E27FC236}">
                <a16:creationId xmlns:a16="http://schemas.microsoft.com/office/drawing/2014/main" id="{1021DF3C-E1FF-4DA0-864D-09513EB043B5}"/>
              </a:ext>
            </a:extLst>
          </p:cNvPr>
          <p:cNvPicPr>
            <a:picLocks noGrp="1" noChangeAspect="1"/>
          </p:cNvPicPr>
          <p:nvPr>
            <p:ph type="clipArt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7001" y="2221535"/>
            <a:ext cx="747216" cy="74721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GB" dirty="0"/>
              <a:t>PLAN</a:t>
            </a:r>
          </a:p>
          <a:p>
            <a:pPr rtl="0"/>
            <a:endParaRPr lang="en-GB" dirty="0"/>
          </a:p>
        </p:txBody>
      </p:sp>
      <p:pic>
        <p:nvPicPr>
          <p:cNvPr id="57" name="Online Image Placeholder 56" descr="Crown outline">
            <a:extLst>
              <a:ext uri="{FF2B5EF4-FFF2-40B4-BE49-F238E27FC236}">
                <a16:creationId xmlns:a16="http://schemas.microsoft.com/office/drawing/2014/main" id="{DACC8495-03B5-4503-B5F6-5DD3957D8284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7213" y="2221706"/>
            <a:ext cx="746125" cy="7461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FD8F96-CA3F-4A9C-92B4-33CDCC3719A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BUDGET</a:t>
            </a:r>
          </a:p>
          <a:p>
            <a:pPr lvl="0"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59" name="Online Image Placeholder 58" descr="Megaphone outline">
            <a:extLst>
              <a:ext uri="{FF2B5EF4-FFF2-40B4-BE49-F238E27FC236}">
                <a16:creationId xmlns:a16="http://schemas.microsoft.com/office/drawing/2014/main" id="{9EF3ADC3-F0F3-4194-95FB-D27EEB17ED2B}"/>
              </a:ext>
            </a:extLst>
          </p:cNvPr>
          <p:cNvPicPr>
            <a:picLocks noGrp="1" noChangeAspect="1"/>
          </p:cNvPicPr>
          <p:nvPr>
            <p:ph type="clipArt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7001" y="4162237"/>
            <a:ext cx="747216" cy="74721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152323-48DA-4D9E-B88F-B9599ED34B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COMMUNICATE</a:t>
            </a:r>
          </a:p>
          <a:p>
            <a:pPr rtl="0"/>
            <a:endParaRPr lang="en-GB" dirty="0"/>
          </a:p>
        </p:txBody>
      </p:sp>
      <p:pic>
        <p:nvPicPr>
          <p:cNvPr id="61" name="Online Image Placeholder 60" descr="Money outline">
            <a:extLst>
              <a:ext uri="{FF2B5EF4-FFF2-40B4-BE49-F238E27FC236}">
                <a16:creationId xmlns:a16="http://schemas.microsoft.com/office/drawing/2014/main" id="{7ADEB4E8-31CB-4828-A313-54A0483A21EC}"/>
              </a:ext>
            </a:extLst>
          </p:cNvPr>
          <p:cNvPicPr>
            <a:picLocks noGrp="1" noChangeAspect="1"/>
          </p:cNvPicPr>
          <p:nvPr>
            <p:ph type="clipArt" sz="quarter" idx="1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7213" y="4163219"/>
            <a:ext cx="746125" cy="74612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2B5BC2-22E9-48C4-9B94-941BE14101A9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rtlCol="0"/>
          <a:lstStyle/>
          <a:p>
            <a:pPr rtl="0"/>
            <a:r>
              <a:rPr lang="en-GB" dirty="0"/>
              <a:t>REVIEW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13" name="Picture Placeholder 12" descr="person wearing striped shirt against blue background">
            <a:extLst>
              <a:ext uri="{FF2B5EF4-FFF2-40B4-BE49-F238E27FC236}">
                <a16:creationId xmlns:a16="http://schemas.microsoft.com/office/drawing/2014/main" id="{190360CE-E8E9-4921-ACEE-1768F9BC36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351" y="572886"/>
            <a:ext cx="4608577" cy="5709042"/>
          </a:xfr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9B1BECD-2458-094D-8B75-7F30795F7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73941" y="6281928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870961"/>
            <a:ext cx="9701784" cy="105765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“…We believe being progressive will keep us ahead of the times.”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87984-91C7-477D-977B-F8ABF968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 rtlCol="0"/>
          <a:lstStyle/>
          <a:p>
            <a:r>
              <a:rPr lang="en-GB" dirty="0"/>
              <a:t>dmg core value: </a:t>
            </a:r>
            <a:r>
              <a:rPr lang="en-GB" b="1" i="0" dirty="0">
                <a:effectLst/>
                <a:latin typeface="Montserrat" panose="00000500000000000000" pitchFamily="2" charset="0"/>
              </a:rPr>
              <a:t>Progressive in everything we do.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0CC09F5-C08F-13FB-B91A-A2A486DA5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8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rtlCol="0">
            <a:normAutofit/>
          </a:bodyPr>
          <a:lstStyle/>
          <a:p>
            <a:pPr rtl="0"/>
            <a:r>
              <a:rPr lang="en-GB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025" y="3865635"/>
            <a:ext cx="5522750" cy="194733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Catherine Beck</a:t>
            </a:r>
          </a:p>
          <a:p>
            <a:pPr rtl="0"/>
            <a:r>
              <a:rPr lang="en-GB" dirty="0"/>
              <a:t>+44 (0)7825 754611</a:t>
            </a:r>
          </a:p>
          <a:p>
            <a:pPr rtl="0"/>
            <a:r>
              <a:rPr lang="en-GB" dirty="0"/>
              <a:t>catherinebeck@dmgevents.com</a:t>
            </a:r>
          </a:p>
        </p:txBody>
      </p:sp>
      <p:pic>
        <p:nvPicPr>
          <p:cNvPr id="16" name="Picture Placeholder 15" descr="person with green glasses and pink shirt against blue background">
            <a:extLst>
              <a:ext uri="{FF2B5EF4-FFF2-40B4-BE49-F238E27FC236}">
                <a16:creationId xmlns:a16="http://schemas.microsoft.com/office/drawing/2014/main" id="{7CE006F8-BA8F-404B-9E8B-7BE858DD6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535" y="1713063"/>
            <a:ext cx="1711372" cy="1711984"/>
          </a:xfrm>
        </p:spPr>
      </p:pic>
      <p:pic>
        <p:nvPicPr>
          <p:cNvPr id="14" name="Picture Placeholder 13" descr="person with pink shirt against yellow background">
            <a:extLst>
              <a:ext uri="{FF2B5EF4-FFF2-40B4-BE49-F238E27FC236}">
                <a16:creationId xmlns:a16="http://schemas.microsoft.com/office/drawing/2014/main" id="{C1ED1EAB-99F9-49E1-AE0D-147B02AB8D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928" y="0"/>
            <a:ext cx="1719072" cy="1711166"/>
          </a:xfrm>
        </p:spPr>
      </p:pic>
      <p:pic>
        <p:nvPicPr>
          <p:cNvPr id="18" name="Picture Placeholder 17" descr="person with red hair in front of pink background">
            <a:extLst>
              <a:ext uri="{FF2B5EF4-FFF2-40B4-BE49-F238E27FC236}">
                <a16:creationId xmlns:a16="http://schemas.microsoft.com/office/drawing/2014/main" id="{01883369-FE50-4F8D-AB68-2B4C235326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2928" y="5138928"/>
            <a:ext cx="1719072" cy="1719072"/>
          </a:xfr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11833F65-F6DC-10BD-0E5A-62A9B4A9B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691" y="611204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2A7C-1889-7610-D8AC-8A473CA5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550004"/>
            <a:ext cx="3911600" cy="928688"/>
          </a:xfrm>
        </p:spPr>
        <p:txBody>
          <a:bodyPr/>
          <a:lstStyle/>
          <a:p>
            <a:r>
              <a:rPr lang="en-GB" dirty="0"/>
              <a:t>BACKGROUND</a:t>
            </a:r>
          </a:p>
        </p:txBody>
      </p:sp>
      <p:pic>
        <p:nvPicPr>
          <p:cNvPr id="14" name="Picture Placeholder 13" descr="A logo of a hand holding a scale&#10;&#10;Description automatically generated">
            <a:extLst>
              <a:ext uri="{FF2B5EF4-FFF2-40B4-BE49-F238E27FC236}">
                <a16:creationId xmlns:a16="http://schemas.microsoft.com/office/drawing/2014/main" id="{F8F9DAE0-2E69-CB3A-D1F0-A4C04BB247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225822" y="3603386"/>
            <a:ext cx="1870179" cy="187017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30CDF5-9CA9-9B6C-C65E-0BBA33F43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" r="68909"/>
          <a:stretch/>
        </p:blipFill>
        <p:spPr>
          <a:xfrm>
            <a:off x="4225822" y="5350990"/>
            <a:ext cx="1870179" cy="540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D34ADE-04D4-DE3E-5F6E-27C245125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5" r="1012"/>
          <a:stretch/>
        </p:blipFill>
        <p:spPr>
          <a:xfrm>
            <a:off x="4225821" y="6199194"/>
            <a:ext cx="1870179" cy="5402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6EC67-23A2-2223-B0B5-29C7374F1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06" r="33151"/>
          <a:stretch/>
        </p:blipFill>
        <p:spPr>
          <a:xfrm>
            <a:off x="4225821" y="5807501"/>
            <a:ext cx="1870179" cy="540272"/>
          </a:xfrm>
          <a:prstGeom prst="rect">
            <a:avLst/>
          </a:prstGeom>
        </p:spPr>
      </p:pic>
      <p:pic>
        <p:nvPicPr>
          <p:cNvPr id="24" name="Picture Placeholder 23" descr="A green circle with text&#10;&#10;Description automatically generated">
            <a:extLst>
              <a:ext uri="{FF2B5EF4-FFF2-40B4-BE49-F238E27FC236}">
                <a16:creationId xmlns:a16="http://schemas.microsoft.com/office/drawing/2014/main" id="{7D3000CF-8849-9518-9D9D-F3201799A8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69" b="69"/>
          <a:stretch>
            <a:fillRect/>
          </a:stretch>
        </p:blipFill>
        <p:spPr>
          <a:xfrm>
            <a:off x="0" y="0"/>
            <a:ext cx="3444267" cy="3461173"/>
          </a:xfrm>
        </p:spPr>
      </p:pic>
      <p:pic>
        <p:nvPicPr>
          <p:cNvPr id="26" name="Picture 25" descr="A close-up of a logo&#10;&#10;Description automatically generated">
            <a:extLst>
              <a:ext uri="{FF2B5EF4-FFF2-40B4-BE49-F238E27FC236}">
                <a16:creationId xmlns:a16="http://schemas.microsoft.com/office/drawing/2014/main" id="{6C55CC6B-9825-9862-BDAF-F74FA3DD0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199" y="1549389"/>
            <a:ext cx="4425949" cy="4474339"/>
          </a:xfrm>
        </p:spPr>
        <p:txBody>
          <a:bodyPr vert="horz" lIns="0" tIns="45720" rIns="91440" bIns="45720" numCol="1" rtlCol="0" anchor="t">
            <a:noAutofit/>
          </a:bodyPr>
          <a:lstStyle/>
          <a:p>
            <a:pPr rtl="0"/>
            <a:r>
              <a:rPr lang="en-GB" sz="1800" u="sng" dirty="0"/>
              <a:t>The Ops Nest</a:t>
            </a:r>
            <a:r>
              <a:rPr lang="en-GB" sz="1800" dirty="0"/>
              <a:t>: membership community for venues, organisers, suppliers, and contractors in the event industry to come together to learn, network, and collaborate.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Developed a platform to engage with communities with accessible needs.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List of recommendations submitted, and rated by </a:t>
            </a:r>
            <a:r>
              <a:rPr lang="en-GB" sz="1800" dirty="0" err="1"/>
              <a:t>rhe</a:t>
            </a:r>
            <a:r>
              <a:rPr lang="en-GB" sz="1800" dirty="0"/>
              <a:t> relevant communities on how to make events more accessible.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1800" dirty="0"/>
              <a:t>Recommendations pulled into a list soon to be published by the AEO, AEV, &amp; ESSA’s Cross Association Diversity Equity and Inclusion working group.</a:t>
            </a:r>
          </a:p>
        </p:txBody>
      </p:sp>
    </p:spTree>
    <p:extLst>
      <p:ext uri="{BB962C8B-B14F-4D97-AF65-F5344CB8AC3E}">
        <p14:creationId xmlns:p14="http://schemas.microsoft.com/office/powerpoint/2010/main" val="42166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7C2D5-45FB-684A-014B-B8527C597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E2CB-E62E-E7BD-4F70-9BFA966F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870961"/>
            <a:ext cx="9701784" cy="105765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“A progressive approach to customers and our people shapes our business. We believe being progressive will keep us ahead of the times.”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7F9DC-2CD0-EF62-EE51-C1556D57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 rtlCol="0"/>
          <a:lstStyle/>
          <a:p>
            <a:r>
              <a:rPr lang="en-GB" dirty="0"/>
              <a:t>dmg core value: </a:t>
            </a:r>
            <a:r>
              <a:rPr lang="en-GB" b="1" i="0" dirty="0">
                <a:effectLst/>
                <a:latin typeface="Montserrat" panose="00000500000000000000" pitchFamily="2" charset="0"/>
              </a:rPr>
              <a:t>Progressive in everything we do.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F54CE17-A34C-807D-DF79-7B9DCBB27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7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0926A0-D071-68A1-5681-6360EF8D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962" y="567891"/>
            <a:ext cx="4603750" cy="5698155"/>
          </a:xfrm>
        </p:spPr>
        <p:txBody>
          <a:bodyPr/>
          <a:lstStyle/>
          <a:p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ACCESSIBLE RECOMMENDATIONS TO IMPLEMENT…</a:t>
            </a:r>
            <a:br>
              <a:rPr lang="en-GB" sz="3200" dirty="0"/>
            </a:br>
            <a:br>
              <a:rPr lang="en-GB" dirty="0"/>
            </a:br>
            <a:r>
              <a:rPr lang="en-GB" u="sng" dirty="0"/>
              <a:t>FOR FREE!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79E34-9D1D-6C83-32CE-360B2DB1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682" y="1714855"/>
            <a:ext cx="4603750" cy="448381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/>
              <a:t>SET THE SCENE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BRANDING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WEBSITE &amp; MANUALS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COMMUNICATION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REGISTRATION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STAND PLANS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FURNITURE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BRIEF SPEAKERS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BRIEF EVENT STAFF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EVENT TIMELINE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4DB421-6AE7-7E03-32B9-B1D55548013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258887" y="967640"/>
            <a:ext cx="2001667" cy="747216"/>
          </a:xfrm>
        </p:spPr>
        <p:txBody>
          <a:bodyPr>
            <a:normAutofit fontScale="92500"/>
          </a:bodyPr>
          <a:lstStyle/>
          <a:p>
            <a:r>
              <a:rPr lang="en-GB" sz="2800" b="1" dirty="0"/>
              <a:t>OVERVIEW</a:t>
            </a:r>
          </a:p>
        </p:txBody>
      </p:sp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637F8D85-A260-3A7D-A357-9F135722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170" y="5828075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4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BC5C-B37A-C929-7003-3DEFC032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5CC3-E3B0-201F-15C4-1D829557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1. SET THE SCENE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B4AD2-5B9E-7A43-3539-F5AFB447E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583266"/>
            <a:ext cx="7315200" cy="4561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 an ‘Accessibility Advisory Forum’. If possible, use our existing audience/clients.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 or Review a Code of Conduct for the event, to include unacceptable behaviours towards people with accessible needs, and consequences.</a:t>
            </a:r>
          </a:p>
          <a:p>
            <a:pPr marL="539750" lvl="2" indent="-447675" algn="l">
              <a:spcBef>
                <a:spcPts val="1200"/>
              </a:spcBef>
              <a:spcAft>
                <a:spcPts val="1200"/>
              </a:spcAft>
              <a:buFont typeface="+mj-lt"/>
              <a:buAutoNum type="romanLcPeriod"/>
            </a:pPr>
            <a:r>
              <a:rPr lang="en-GB" sz="2400" dirty="0">
                <a:latin typeface="Calibri" panose="020F0502020204030204" pitchFamily="34" charset="0"/>
                <a:ea typeface="Aptos" panose="020B0004020202020204" pitchFamily="34" charset="0"/>
              </a:rPr>
              <a:t>Review our current level of delivery, and budget for improvements where needed.</a:t>
            </a:r>
            <a:endParaRPr lang="en-GB" sz="24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l" rtl="0"/>
            <a:endParaRPr lang="en-GB" dirty="0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47E103B-CCCE-9ECD-1BFF-5B87731CC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2016292"/>
            <a:ext cx="4603750" cy="1343025"/>
          </a:xfrm>
        </p:spPr>
        <p:txBody>
          <a:bodyPr rtlCol="0"/>
          <a:lstStyle/>
          <a:p>
            <a:pPr rtl="0"/>
            <a:r>
              <a:rPr lang="en-GB" dirty="0"/>
              <a:t>2. BRANDING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359317"/>
            <a:ext cx="4603750" cy="2590966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 sz="2000" dirty="0"/>
              <a:t>MARKETING: C</a:t>
            </a:r>
            <a:r>
              <a:rPr lang="en-GB" sz="2000" kern="1200" dirty="0">
                <a:effectLst/>
              </a:rPr>
              <a:t>onsider those with colour blindness and low vision when creating the brand colours and guidelines.</a:t>
            </a:r>
          </a:p>
          <a:p>
            <a:endParaRPr lang="en-GB" sz="2000" u="sng" dirty="0"/>
          </a:p>
          <a:p>
            <a:r>
              <a:rPr lang="en-GB" sz="2000" dirty="0"/>
              <a:t>OPERATIONS: C</a:t>
            </a:r>
            <a:r>
              <a:rPr lang="en-GB" sz="2000" kern="1200" dirty="0">
                <a:effectLst/>
              </a:rPr>
              <a:t>onsider those with colour blindness and low vision when designing graphics and signage.</a:t>
            </a:r>
          </a:p>
          <a:p>
            <a:endParaRPr lang="en-GB" dirty="0"/>
          </a:p>
          <a:p>
            <a:endParaRPr lang="en-GB" dirty="0"/>
          </a:p>
          <a:p>
            <a:pPr rtl="0"/>
            <a:endParaRPr lang="en-GB" dirty="0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726A0A83-7A02-B038-3D54-EFCB8DE57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pic>
        <p:nvPicPr>
          <p:cNvPr id="9" name="Picture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47CD10B-5272-9556-9F3F-5B407E4A88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94" r="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 rtlCol="0"/>
          <a:lstStyle/>
          <a:p>
            <a:pPr rtl="0"/>
            <a:r>
              <a:rPr lang="en-GB" dirty="0"/>
              <a:t>3. WEBSITE &amp; MANUALS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B7AADC4-96C1-41B1-95A8-882A74D1E1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49" y="3468590"/>
            <a:ext cx="3431751" cy="3389409"/>
          </a:xfrm>
        </p:spPr>
        <p:txBody>
          <a:bodyPr rtlCol="0">
            <a:normAutofit/>
          </a:bodyPr>
          <a:lstStyle/>
          <a:p>
            <a:pPr marL="0" lvl="2" indent="0" algn="ctr"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En</a:t>
            </a: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sure the site can be zoomed in to up to 200% without loss of content or functionality.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4E4428A-6CB9-F83B-90CC-C99A8D77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65725-C23C-D354-EE76-832723A84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0"/>
            <a:ext cx="3426249" cy="3432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994D3-EF15-EE27-2050-2B95E423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85" y="3425655"/>
            <a:ext cx="3432524" cy="3432345"/>
          </a:xfrm>
          <a:prstGeom prst="rect">
            <a:avLst/>
          </a:prstGeom>
        </p:spPr>
      </p:pic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2A99E03C-01AF-BA86-4A2D-87F0D946B387}"/>
              </a:ext>
            </a:extLst>
          </p:cNvPr>
          <p:cNvSpPr txBox="1">
            <a:spLocks/>
          </p:cNvSpPr>
          <p:nvPr/>
        </p:nvSpPr>
        <p:spPr>
          <a:xfrm>
            <a:off x="8769619" y="50380"/>
            <a:ext cx="3416880" cy="338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Use and check alt text for images, and other non-text content.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AFC555B8-D476-948E-AC2B-FA4F1D4452ED}"/>
              </a:ext>
            </a:extLst>
          </p:cNvPr>
          <p:cNvSpPr txBox="1">
            <a:spLocks/>
          </p:cNvSpPr>
          <p:nvPr/>
        </p:nvSpPr>
        <p:spPr>
          <a:xfrm>
            <a:off x="5337868" y="3410839"/>
            <a:ext cx="3431751" cy="338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Font typeface="Arial" panose="020B0604020202020204" pitchFamily="34" charset="0"/>
              <a:buNone/>
            </a:pPr>
            <a:endParaRPr lang="en-GB" sz="2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lvl="2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Ensure the site is keyboard-friendly, rather than relying on people using a mouse.</a:t>
            </a:r>
          </a:p>
        </p:txBody>
      </p:sp>
      <p:sp>
        <p:nvSpPr>
          <p:cNvPr id="24" name="Content Placeholder 21">
            <a:extLst>
              <a:ext uri="{FF2B5EF4-FFF2-40B4-BE49-F238E27FC236}">
                <a16:creationId xmlns:a16="http://schemas.microsoft.com/office/drawing/2014/main" id="{37AC9BD5-C86B-A6BC-D66A-B790351FC1CC}"/>
              </a:ext>
            </a:extLst>
          </p:cNvPr>
          <p:cNvSpPr txBox="1">
            <a:spLocks/>
          </p:cNvSpPr>
          <p:nvPr/>
        </p:nvSpPr>
        <p:spPr>
          <a:xfrm>
            <a:off x="5343369" y="42936"/>
            <a:ext cx="3431751" cy="338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Font typeface="Arial" panose="020B0604020202020204" pitchFamily="34" charset="0"/>
              <a:buNone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lvl="2" indent="0" algn="ctr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lvl="2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Position accessibility information at the top of the page for those who use screen readers or other assistive technology.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3BCE85F-5ED9-BC4D-3122-14863ECAB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54" y="7444"/>
            <a:ext cx="3426249" cy="3432345"/>
          </a:xfrm>
          <a:prstGeom prst="rect">
            <a:avLst/>
          </a:prstGeom>
        </p:spPr>
      </p:pic>
      <p:sp>
        <p:nvSpPr>
          <p:cNvPr id="27" name="Content Placeholder 21">
            <a:extLst>
              <a:ext uri="{FF2B5EF4-FFF2-40B4-BE49-F238E27FC236}">
                <a16:creationId xmlns:a16="http://schemas.microsoft.com/office/drawing/2014/main" id="{CACF366E-2A54-3482-4334-49EFAE96C910}"/>
              </a:ext>
            </a:extLst>
          </p:cNvPr>
          <p:cNvSpPr txBox="1">
            <a:spLocks/>
          </p:cNvSpPr>
          <p:nvPr/>
        </p:nvSpPr>
        <p:spPr>
          <a:xfrm>
            <a:off x="1911962" y="48340"/>
            <a:ext cx="3431751" cy="338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Have an Accessibility page and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outmeasuresline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 any accessible at the event.</a:t>
            </a:r>
          </a:p>
        </p:txBody>
      </p:sp>
      <p:sp>
        <p:nvSpPr>
          <p:cNvPr id="28" name="Content Placeholder 21">
            <a:extLst>
              <a:ext uri="{FF2B5EF4-FFF2-40B4-BE49-F238E27FC236}">
                <a16:creationId xmlns:a16="http://schemas.microsoft.com/office/drawing/2014/main" id="{8B0BEEFD-61E5-F119-A9BA-57B781A9866A}"/>
              </a:ext>
            </a:extLst>
          </p:cNvPr>
          <p:cNvSpPr txBox="1">
            <a:spLocks/>
          </p:cNvSpPr>
          <p:nvPr/>
        </p:nvSpPr>
        <p:spPr>
          <a:xfrm>
            <a:off x="1883081" y="3440321"/>
            <a:ext cx="3431751" cy="3389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Check the colour contrasts to assist those with low vision.</a:t>
            </a:r>
          </a:p>
          <a:p>
            <a:pPr marL="0" lvl="2" indent="0" algn="ctr">
              <a:buFont typeface="Arial" panose="020B0604020202020204" pitchFamily="34" charset="0"/>
              <a:buNone/>
            </a:pPr>
            <a:endParaRPr lang="en-GB" sz="1200" dirty="0">
              <a:solidFill>
                <a:schemeClr val="bg1"/>
              </a:solidFill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32" name="Online Image Placeholder 7" descr="Information outline">
            <a:extLst>
              <a:ext uri="{FF2B5EF4-FFF2-40B4-BE49-F238E27FC236}">
                <a16:creationId xmlns:a16="http://schemas.microsoft.com/office/drawing/2014/main" id="{4243539F-F5C4-0FEA-6206-7BDE46AA2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3423" y="243589"/>
            <a:ext cx="914400" cy="914400"/>
          </a:xfrm>
          <a:prstGeom prst="rect">
            <a:avLst/>
          </a:prstGeom>
        </p:spPr>
      </p:pic>
      <p:pic>
        <p:nvPicPr>
          <p:cNvPr id="33" name="Online Image Placeholder 7" descr="Chat bubble outline">
            <a:extLst>
              <a:ext uri="{FF2B5EF4-FFF2-40B4-BE49-F238E27FC236}">
                <a16:creationId xmlns:a16="http://schemas.microsoft.com/office/drawing/2014/main" id="{66F0BA85-6CC9-0746-17B0-84656EFCC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71085" y="298618"/>
            <a:ext cx="914400" cy="914400"/>
          </a:xfrm>
          <a:prstGeom prst="rect">
            <a:avLst/>
          </a:prstGeom>
        </p:spPr>
      </p:pic>
      <p:pic>
        <p:nvPicPr>
          <p:cNvPr id="35" name="Graphic 34" descr="Wheelchair access outline">
            <a:extLst>
              <a:ext uri="{FF2B5EF4-FFF2-40B4-BE49-F238E27FC236}">
                <a16:creationId xmlns:a16="http://schemas.microsoft.com/office/drawing/2014/main" id="{23E3B144-4067-E362-C67C-E2A63FF75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72121" y="243589"/>
            <a:ext cx="914400" cy="914400"/>
          </a:xfrm>
          <a:prstGeom prst="rect">
            <a:avLst/>
          </a:prstGeom>
        </p:spPr>
      </p:pic>
      <p:pic>
        <p:nvPicPr>
          <p:cNvPr id="37" name="Graphic 36" descr="Paint brush outline">
            <a:extLst>
              <a:ext uri="{FF2B5EF4-FFF2-40B4-BE49-F238E27FC236}">
                <a16:creationId xmlns:a16="http://schemas.microsoft.com/office/drawing/2014/main" id="{BF4EAE15-BB8C-6D94-DAF3-7D183E5542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01999" y="3776274"/>
            <a:ext cx="767503" cy="767503"/>
          </a:xfrm>
          <a:prstGeom prst="rect">
            <a:avLst/>
          </a:prstGeom>
        </p:spPr>
      </p:pic>
      <p:pic>
        <p:nvPicPr>
          <p:cNvPr id="39" name="Graphic 38" descr="Keyboard outline">
            <a:extLst>
              <a:ext uri="{FF2B5EF4-FFF2-40B4-BE49-F238E27FC236}">
                <a16:creationId xmlns:a16="http://schemas.microsoft.com/office/drawing/2014/main" id="{4E4DAB88-5BF0-3281-7CF2-BF1924BE28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66072" y="3702825"/>
            <a:ext cx="914400" cy="914400"/>
          </a:xfrm>
          <a:prstGeom prst="rect">
            <a:avLst/>
          </a:prstGeom>
        </p:spPr>
      </p:pic>
      <p:pic>
        <p:nvPicPr>
          <p:cNvPr id="42" name="Graphic 41" descr="Zoom in outline">
            <a:extLst>
              <a:ext uri="{FF2B5EF4-FFF2-40B4-BE49-F238E27FC236}">
                <a16:creationId xmlns:a16="http://schemas.microsoft.com/office/drawing/2014/main" id="{8B4749EB-5759-33AE-7585-F6D4DFD3B1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210800" y="37028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9" grpId="0"/>
      <p:bldP spid="20" grpId="0"/>
      <p:bldP spid="2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8C0FA0-A639-D7CD-4CDA-3BAC4520D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4. COMMUNICATION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56A4DE-0A75-1C09-E7BF-EDD2C1D37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16401"/>
              </p:ext>
            </p:extLst>
          </p:nvPr>
        </p:nvGraphicFramePr>
        <p:xfrm>
          <a:off x="3069470" y="191896"/>
          <a:ext cx="8449734" cy="2397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35790">
                  <a:extLst>
                    <a:ext uri="{9D8B030D-6E8A-4147-A177-3AD203B41FA5}">
                      <a16:colId xmlns:a16="http://schemas.microsoft.com/office/drawing/2014/main" val="2821037708"/>
                    </a:ext>
                  </a:extLst>
                </a:gridCol>
                <a:gridCol w="4213944">
                  <a:extLst>
                    <a:ext uri="{9D8B030D-6E8A-4147-A177-3AD203B41FA5}">
                      <a16:colId xmlns:a16="http://schemas.microsoft.com/office/drawing/2014/main" val="3583893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MARKETING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OPERATIONS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834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Use inclusive language in email campaigns, webpages, etc. E.g. remove gender and references to age.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</a:rPr>
                        <a:t>Use inclusive language in emails, manuals, etc. 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E.g. remove gender and references to age.</a:t>
                      </a:r>
                      <a:endParaRPr lang="en-GB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34114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simple/basic words and terms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6863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Keep text to a minimum.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4736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l"/>
                      <a:endParaRPr lang="en-GB" sz="1800" kern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27353"/>
                  </a:ext>
                </a:extLst>
              </a:tr>
            </a:tbl>
          </a:graphicData>
        </a:graphic>
      </p:graphicFrame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BE9059FE-8581-0A07-CEE1-25ED9793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732" y="6295511"/>
            <a:ext cx="2021417" cy="37059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FB6F95-32B1-E4FC-E0AD-37A73F0CD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12172"/>
              </p:ext>
            </p:extLst>
          </p:nvPr>
        </p:nvGraphicFramePr>
        <p:xfrm>
          <a:off x="3069470" y="2322704"/>
          <a:ext cx="8449734" cy="4343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449734">
                  <a:extLst>
                    <a:ext uri="{9D8B030D-6E8A-4147-A177-3AD203B41FA5}">
                      <a16:colId xmlns:a16="http://schemas.microsoft.com/office/drawing/2014/main" val="2821037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Collate and communicate information to help those with accessible needs plan their attendance in advance, including: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Car parking location(s), shuttle bus service(s), and drop off/pick up area(s).</a:t>
                      </a:r>
                      <a:endParaRPr lang="en-GB" sz="18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Changing facility location(s).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Designate a dedicated quiet time to visit for your neuro diverse audience.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Hearing loops.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Photos and videos of areas inside the event. </a:t>
                      </a:r>
                      <a:r>
                        <a:rPr lang="en-GB" sz="1800" b="0" u="sng" kern="1200" dirty="0">
                          <a:solidFill>
                            <a:schemeClr val="accent6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 British Museum website</a:t>
                      </a:r>
                      <a:r>
                        <a:rPr lang="en-GB" sz="1800" b="0" kern="1200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has some good examples. 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Priority access points for those with accessible needs.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Step free access.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Sensory rooms.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Venue videos of accessible access routes.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bg1"/>
                          </a:solidFill>
                          <a:effectLst/>
                        </a:rPr>
                        <a:t>Wheelchair hire (if venue provides).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127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1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396128_TF78298634_Win32" id="{9EFF1AE6-A51A-43DD-BED1-B077B4EBC7C7}" vid="{4637B974-7793-453C-A44B-3DAC7664ED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6460793b-b442-4ad2-b246-a5f8abea7044" xsi:nil="true"/>
    <MediaServiceKeyPoints xmlns="8b35e7cc-49df-4338-babc-ae43969cc612" xsi:nil="true"/>
    <lcf76f155ced4ddcb4097134ff3c332f xmlns="8b35e7cc-49df-4338-babc-ae43969cc61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0302D4435384C8E81F2200DA91112" ma:contentTypeVersion="20" ma:contentTypeDescription="Create a new document." ma:contentTypeScope="" ma:versionID="3038bca7b0e80690c58d17497b5e5148">
  <xsd:schema xmlns:xsd="http://www.w3.org/2001/XMLSchema" xmlns:xs="http://www.w3.org/2001/XMLSchema" xmlns:p="http://schemas.microsoft.com/office/2006/metadata/properties" xmlns:ns1="http://schemas.microsoft.com/sharepoint/v3" xmlns:ns2="6460793b-b442-4ad2-b246-a5f8abea7044" xmlns:ns3="8b35e7cc-49df-4338-babc-ae43969cc612" targetNamespace="http://schemas.microsoft.com/office/2006/metadata/properties" ma:root="true" ma:fieldsID="4639dcfee53462c8261581d3d5ae9b63" ns1:_="" ns2:_="" ns3:_="">
    <xsd:import namespace="http://schemas.microsoft.com/sharepoint/v3"/>
    <xsd:import namespace="6460793b-b442-4ad2-b246-a5f8abea7044"/>
    <xsd:import namespace="8b35e7cc-49df-4338-babc-ae43969cc6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0793b-b442-4ad2-b246-a5f8abea70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a990ef0-75c5-4432-9219-10a5f9676fa3}" ma:internalName="TaxCatchAll" ma:showField="CatchAllData" ma:web="6460793b-b442-4ad2-b246-a5f8abea7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5e7cc-49df-4338-babc-ae43969cc6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8d0f230-8c22-4e9e-affb-a464a7e90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C87C8F-F87B-4D7A-AA05-EBC7DA9C67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6460793b-b442-4ad2-b246-a5f8abea7044"/>
    <ds:schemaRef ds:uri="8b35e7cc-49df-4338-babc-ae43969cc612"/>
  </ds:schemaRefs>
</ds:datastoreItem>
</file>

<file path=customXml/itemProps2.xml><?xml version="1.0" encoding="utf-8"?>
<ds:datastoreItem xmlns:ds="http://schemas.openxmlformats.org/officeDocument/2006/customXml" ds:itemID="{81D31630-1B84-4A08-99C6-CB51F30BB3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7A03A5-164C-46E0-9B51-13EC3C9EF7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60793b-b442-4ad2-b246-a5f8abea7044"/>
    <ds:schemaRef ds:uri="8b35e7cc-49df-4338-babc-ae43969cc6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Colourful conference presentation</Template>
  <TotalTime>733</TotalTime>
  <Words>1504</Words>
  <Application>Microsoft Office PowerPoint</Application>
  <PresentationFormat>Widescreen</PresentationFormat>
  <Paragraphs>187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Nova</vt:lpstr>
      <vt:lpstr>Montserrat</vt:lpstr>
      <vt:lpstr>Office Theme</vt:lpstr>
      <vt:lpstr>DIVERSITY, EQUITY, &amp; INCLUSION:  Accessible Events</vt:lpstr>
      <vt:lpstr>LEGAL OBLIGATIONS</vt:lpstr>
      <vt:lpstr>BACKGROUND</vt:lpstr>
      <vt:lpstr>“A progressive approach to customers and our people shapes our business. We believe being progressive will keep us ahead of the times.” </vt:lpstr>
      <vt:lpstr>  ACCESSIBLE RECOMMENDATIONS TO IMPLEMENT…  FOR FREE!</vt:lpstr>
      <vt:lpstr>1. SET THE SCENE</vt:lpstr>
      <vt:lpstr>2. BRANDING</vt:lpstr>
      <vt:lpstr>3. WEBSITE &amp; MANUALS</vt:lpstr>
      <vt:lpstr>4. COMMUNICATION</vt:lpstr>
      <vt:lpstr>5. REGISTRATION</vt:lpstr>
      <vt:lpstr>6. Stand Plans</vt:lpstr>
      <vt:lpstr>7. FURNITURE</vt:lpstr>
      <vt:lpstr>8. BRIEF SPEAKERS</vt:lpstr>
      <vt:lpstr>9. BRIEF EVENT STAFF</vt:lpstr>
      <vt:lpstr>10. EVENT TIMELINE</vt:lpstr>
      <vt:lpstr>    ACCESSIBLE RECOMMENDATIONS TO IMPLEMENT AT A COST</vt:lpstr>
      <vt:lpstr>1. GENERAL CONSIDERATIONS</vt:lpstr>
      <vt:lpstr>2. BLIND AND LOW VISION COMMUNITY</vt:lpstr>
      <vt:lpstr>3. DEAF &amp; HARD OF HEARING COMMUNITY</vt:lpstr>
      <vt:lpstr>4. NEURODIVERSE COMMUNITY</vt:lpstr>
      <vt:lpstr>5. WHEELCHAIR USERS’ COMMUNITY</vt:lpstr>
      <vt:lpstr>Key takeaways</vt:lpstr>
      <vt:lpstr>“…We believe being progressive will keep us ahead of the times.”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DIVERSITY, EQUITY, &amp; INCLUSION:  Accessible Events</dc:title>
  <dc:creator>Catherine Beck</dc:creator>
  <cp:lastModifiedBy>Catherine Beck</cp:lastModifiedBy>
  <cp:revision>1</cp:revision>
  <dcterms:created xsi:type="dcterms:W3CDTF">2024-02-24T14:52:03Z</dcterms:created>
  <dcterms:modified xsi:type="dcterms:W3CDTF">2024-07-08T14:57:16Z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0x0101009900302D4435384C8E81F2200DA91112</vt:lpwstr>
  </property>
  <property fmtid="{D5CDD505-2E9C-101B-9397-08002B2CF9AE}" pid="3" name="MediaServiceImageTags">
    <vt:lpwstr/>
  </property>
</Properties>
</file>