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67" r:id="rId5"/>
    <p:sldId id="273" r:id="rId6"/>
    <p:sldId id="345" r:id="rId7"/>
    <p:sldId id="344" r:id="rId8"/>
    <p:sldId id="282" r:id="rId9"/>
    <p:sldId id="315" r:id="rId10"/>
    <p:sldId id="256" r:id="rId11"/>
    <p:sldId id="257" r:id="rId12"/>
    <p:sldId id="258" r:id="rId13"/>
    <p:sldId id="259" r:id="rId14"/>
    <p:sldId id="260" r:id="rId15"/>
    <p:sldId id="261" r:id="rId16"/>
    <p:sldId id="262" r:id="rId17"/>
    <p:sldId id="263" r:id="rId18"/>
    <p:sldId id="264" r:id="rId19"/>
    <p:sldId id="265" r:id="rId20"/>
    <p:sldId id="330" r:id="rId21"/>
    <p:sldId id="321" r:id="rId22"/>
    <p:sldId id="324" r:id="rId23"/>
    <p:sldId id="332" r:id="rId24"/>
    <p:sldId id="333" r:id="rId25"/>
    <p:sldId id="334" r:id="rId26"/>
    <p:sldId id="294" r:id="rId27"/>
    <p:sldId id="337" r:id="rId28"/>
    <p:sldId id="342" r:id="rId29"/>
    <p:sldId id="340" r:id="rId30"/>
    <p:sldId id="341" r:id="rId31"/>
    <p:sldId id="343" r:id="rId32"/>
    <p:sldId id="306" r:id="rId33"/>
    <p:sldId id="335" r:id="rId34"/>
    <p:sldId id="336" r:id="rId35"/>
    <p:sldId id="307" r:id="rId36"/>
    <p:sldId id="326" r:id="rId37"/>
    <p:sldId id="325" r:id="rId38"/>
    <p:sldId id="327" r:id="rId39"/>
    <p:sldId id="328" r:id="rId40"/>
    <p:sldId id="293" r:id="rId41"/>
    <p:sldId id="32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4827"/>
    <a:srgbClr val="F8C3DA"/>
    <a:srgbClr val="FFF5E0"/>
    <a:srgbClr val="FFF9E7"/>
    <a:srgbClr val="4A4949"/>
    <a:srgbClr val="B2B434"/>
    <a:srgbClr val="883353"/>
    <a:srgbClr val="385337"/>
    <a:srgbClr val="F89332"/>
    <a:srgbClr val="FF95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AC8CD-CC2F-4B02-8C1B-990E7A7ADD67}" v="123" dt="2026-07-29T12:22:51.007"/>
    <p1510:client id="{24758AED-71D0-7858-632F-25B816BAF0A7}" v="115" dt="2026-07-29T12:54:03.435"/>
    <p1510:client id="{2A5201C0-86E4-3D10-4E28-59C58C7A986C}" v="832" dt="2026-07-28T22:16:38.313"/>
    <p1510:client id="{36CC0333-2349-46E3-1AC7-2C66EC425652}" v="155" dt="2026-07-28T16:06:07.441"/>
    <p1510:client id="{3A6A4A15-D963-AC1B-9D00-43DA41B1F13F}" v="17" dt="2026-07-29T13:12:03.604"/>
    <p1510:client id="{47BEC68F-EBC3-4FF5-89E0-F43510446861}" v="3119" dt="2026-07-29T13:21:58.650"/>
    <p1510:client id="{64408072-65E3-4524-BC9B-A0EBF60104E5}" v="939" dt="2026-07-28T18:21:30.615"/>
    <p1510:client id="{A9C56585-220F-0313-ECEA-555815C4BFB1}" v="188" dt="2026-07-29T12:06:49.918"/>
    <p1510:client id="{C8386DE8-B86F-206B-0D1F-726B67D27D8B}" v="2" dt="2026-07-28T14:40:58.497"/>
    <p1510:client id="{C9E14CA0-8DAD-31C8-7012-5DEC737A7CDC}" v="12" dt="2026-07-29T12:56:51.892"/>
    <p1510:client id="{D4974FF3-5582-702B-2082-1A17D07A370C}" v="20" dt="2026-07-28T13:39:04.1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Tsang" userId="S::rachael.tsang@hyve.group::a098a905-28a6-4c2a-9838-275a497d2893" providerId="AD" clId="Web-{38E26178-C10D-FC9E-E3CD-8DEDBB5B307D}"/>
    <pc:docChg chg="modSld">
      <pc:chgData name="Rachael Tsang" userId="S::rachael.tsang@hyve.group::a098a905-28a6-4c2a-9838-275a497d2893" providerId="AD" clId="Web-{38E26178-C10D-FC9E-E3CD-8DEDBB5B307D}" dt="2026-07-24T16:00:12.262" v="1" actId="20577"/>
      <pc:docMkLst>
        <pc:docMk/>
      </pc:docMkLst>
      <pc:sldChg chg="modSp">
        <pc:chgData name="Rachael Tsang" userId="S::rachael.tsang@hyve.group::a098a905-28a6-4c2a-9838-275a497d2893" providerId="AD" clId="Web-{38E26178-C10D-FC9E-E3CD-8DEDBB5B307D}" dt="2026-07-24T16:00:12.262" v="1" actId="20577"/>
        <pc:sldMkLst>
          <pc:docMk/>
          <pc:sldMk cId="3964964279" sldId="273"/>
        </pc:sldMkLst>
        <pc:spChg chg="mod">
          <ac:chgData name="Rachael Tsang" userId="S::rachael.tsang@hyve.group::a098a905-28a6-4c2a-9838-275a497d2893" providerId="AD" clId="Web-{38E26178-C10D-FC9E-E3CD-8DEDBB5B307D}" dt="2026-07-24T16:00:12.262" v="1" actId="20577"/>
          <ac:spMkLst>
            <pc:docMk/>
            <pc:sldMk cId="3964964279" sldId="273"/>
            <ac:spMk id="2" creationId="{AE9DEB5B-25B5-E75C-4E4C-B915CCA9E197}"/>
          </ac:spMkLst>
        </pc:spChg>
      </pc:sldChg>
    </pc:docChg>
  </pc:docChgLst>
  <pc:docChgLst>
    <pc:chgData name="Guest User" userId="S::urn:spo:tenantanon#e6072184-7dd2-481f-b843-5d269daf34d5::" providerId="AD" clId="Web-{A9C56585-220F-0313-ECEA-555815C4BFB1}"/>
    <pc:docChg chg="modSld">
      <pc:chgData name="Guest User" userId="S::urn:spo:tenantanon#e6072184-7dd2-481f-b843-5d269daf34d5::" providerId="AD" clId="Web-{A9C56585-220F-0313-ECEA-555815C4BFB1}" dt="2026-07-29T12:06:49.918" v="95" actId="1076"/>
      <pc:docMkLst>
        <pc:docMk/>
      </pc:docMkLst>
      <pc:sldChg chg="addSp modSp">
        <pc:chgData name="Guest User" userId="S::urn:spo:tenantanon#e6072184-7dd2-481f-b843-5d269daf34d5::" providerId="AD" clId="Web-{A9C56585-220F-0313-ECEA-555815C4BFB1}" dt="2026-07-29T10:06:05.831" v="33"/>
        <pc:sldMkLst>
          <pc:docMk/>
          <pc:sldMk cId="4196070978" sldId="307"/>
        </pc:sldMkLst>
        <pc:spChg chg="mod">
          <ac:chgData name="Guest User" userId="S::urn:spo:tenantanon#e6072184-7dd2-481f-b843-5d269daf34d5::" providerId="AD" clId="Web-{A9C56585-220F-0313-ECEA-555815C4BFB1}" dt="2026-07-29T09:57:29.161" v="0" actId="1076"/>
          <ac:spMkLst>
            <pc:docMk/>
            <pc:sldMk cId="4196070978" sldId="307"/>
            <ac:spMk id="2" creationId="{32E91809-C33C-5394-8846-998E54A094E2}"/>
          </ac:spMkLst>
        </pc:spChg>
        <pc:spChg chg="mod">
          <ac:chgData name="Guest User" userId="S::urn:spo:tenantanon#e6072184-7dd2-481f-b843-5d269daf34d5::" providerId="AD" clId="Web-{A9C56585-220F-0313-ECEA-555815C4BFB1}" dt="2026-07-29T10:01:02.479" v="6" actId="20577"/>
          <ac:spMkLst>
            <pc:docMk/>
            <pc:sldMk cId="4196070978" sldId="307"/>
            <ac:spMk id="3" creationId="{0BA06E28-A16C-69A3-8FEE-01E3472FE16E}"/>
          </ac:spMkLst>
        </pc:spChg>
        <pc:picChg chg="add">
          <ac:chgData name="Guest User" userId="S::urn:spo:tenantanon#e6072184-7dd2-481f-b843-5d269daf34d5::" providerId="AD" clId="Web-{A9C56585-220F-0313-ECEA-555815C4BFB1}" dt="2026-07-29T10:06:05.831" v="33"/>
          <ac:picMkLst>
            <pc:docMk/>
            <pc:sldMk cId="4196070978" sldId="307"/>
            <ac:picMk id="7" creationId="{548D94E1-A29E-8FEB-7292-221387F76BB8}"/>
          </ac:picMkLst>
        </pc:picChg>
      </pc:sldChg>
      <pc:sldChg chg="modSp">
        <pc:chgData name="Guest User" userId="S::urn:spo:tenantanon#e6072184-7dd2-481f-b843-5d269daf34d5::" providerId="AD" clId="Web-{A9C56585-220F-0313-ECEA-555815C4BFB1}" dt="2026-07-29T12:06:49.918" v="95" actId="1076"/>
        <pc:sldMkLst>
          <pc:docMk/>
          <pc:sldMk cId="244077877" sldId="325"/>
        </pc:sldMkLst>
        <pc:spChg chg="mod">
          <ac:chgData name="Guest User" userId="S::urn:spo:tenantanon#e6072184-7dd2-481f-b843-5d269daf34d5::" providerId="AD" clId="Web-{A9C56585-220F-0313-ECEA-555815C4BFB1}" dt="2026-07-29T12:06:49.918" v="95" actId="1076"/>
          <ac:spMkLst>
            <pc:docMk/>
            <pc:sldMk cId="244077877" sldId="325"/>
            <ac:spMk id="10" creationId="{D41EA648-1060-D566-6D03-0E1ADA77C66B}"/>
          </ac:spMkLst>
        </pc:spChg>
        <pc:spChg chg="mod">
          <ac:chgData name="Guest User" userId="S::urn:spo:tenantanon#e6072184-7dd2-481f-b843-5d269daf34d5::" providerId="AD" clId="Web-{A9C56585-220F-0313-ECEA-555815C4BFB1}" dt="2026-07-29T12:06:26.855" v="94" actId="20577"/>
          <ac:spMkLst>
            <pc:docMk/>
            <pc:sldMk cId="244077877" sldId="325"/>
            <ac:spMk id="12" creationId="{BF88F833-4B1A-10FA-9666-D4D9ADD13367}"/>
          </ac:spMkLst>
        </pc:spChg>
        <pc:picChg chg="mod">
          <ac:chgData name="Guest User" userId="S::urn:spo:tenantanon#e6072184-7dd2-481f-b843-5d269daf34d5::" providerId="AD" clId="Web-{A9C56585-220F-0313-ECEA-555815C4BFB1}" dt="2026-07-29T10:05:49.315" v="32" actId="1076"/>
          <ac:picMkLst>
            <pc:docMk/>
            <pc:sldMk cId="244077877" sldId="325"/>
            <ac:picMk id="7" creationId="{B07622C8-C28D-E0B4-ED16-2635BE3BF0AF}"/>
          </ac:picMkLst>
        </pc:picChg>
      </pc:sldChg>
      <pc:sldChg chg="modSp">
        <pc:chgData name="Guest User" userId="S::urn:spo:tenantanon#e6072184-7dd2-481f-b843-5d269daf34d5::" providerId="AD" clId="Web-{A9C56585-220F-0313-ECEA-555815C4BFB1}" dt="2026-07-29T12:04:55.539" v="92" actId="20577"/>
        <pc:sldMkLst>
          <pc:docMk/>
          <pc:sldMk cId="1541913993" sldId="326"/>
        </pc:sldMkLst>
        <pc:spChg chg="mod">
          <ac:chgData name="Guest User" userId="S::urn:spo:tenantanon#e6072184-7dd2-481f-b843-5d269daf34d5::" providerId="AD" clId="Web-{A9C56585-220F-0313-ECEA-555815C4BFB1}" dt="2026-07-29T12:04:55.539" v="92" actId="20577"/>
          <ac:spMkLst>
            <pc:docMk/>
            <pc:sldMk cId="1541913993" sldId="326"/>
            <ac:spMk id="9" creationId="{A64CB3B5-604D-E030-A748-79DDB20E22E6}"/>
          </ac:spMkLst>
        </pc:spChg>
      </pc:sldChg>
      <pc:sldChg chg="modSp">
        <pc:chgData name="Guest User" userId="S::urn:spo:tenantanon#e6072184-7dd2-481f-b843-5d269daf34d5::" providerId="AD" clId="Web-{A9C56585-220F-0313-ECEA-555815C4BFB1}" dt="2026-07-29T10:16:23.847" v="74" actId="20577"/>
        <pc:sldMkLst>
          <pc:docMk/>
          <pc:sldMk cId="633615920" sldId="327"/>
        </pc:sldMkLst>
        <pc:spChg chg="mod">
          <ac:chgData name="Guest User" userId="S::urn:spo:tenantanon#e6072184-7dd2-481f-b843-5d269daf34d5::" providerId="AD" clId="Web-{A9C56585-220F-0313-ECEA-555815C4BFB1}" dt="2026-07-29T10:16:23.847" v="74" actId="20577"/>
          <ac:spMkLst>
            <pc:docMk/>
            <pc:sldMk cId="633615920" sldId="327"/>
            <ac:spMk id="9" creationId="{9DAD09AE-A254-E433-D3EB-EBBFCD0E5546}"/>
          </ac:spMkLst>
        </pc:spChg>
      </pc:sldChg>
      <pc:sldChg chg="modSp">
        <pc:chgData name="Guest User" userId="S::urn:spo:tenantanon#e6072184-7dd2-481f-b843-5d269daf34d5::" providerId="AD" clId="Web-{A9C56585-220F-0313-ECEA-555815C4BFB1}" dt="2026-07-29T10:16:37.863" v="79" actId="20577"/>
        <pc:sldMkLst>
          <pc:docMk/>
          <pc:sldMk cId="3954214219" sldId="328"/>
        </pc:sldMkLst>
        <pc:spChg chg="mod">
          <ac:chgData name="Guest User" userId="S::urn:spo:tenantanon#e6072184-7dd2-481f-b843-5d269daf34d5::" providerId="AD" clId="Web-{A9C56585-220F-0313-ECEA-555815C4BFB1}" dt="2026-07-29T10:16:37.863" v="79" actId="20577"/>
          <ac:spMkLst>
            <pc:docMk/>
            <pc:sldMk cId="3954214219" sldId="328"/>
            <ac:spMk id="12" creationId="{E4A35171-7D44-10CC-5AF0-72F4031A61F5}"/>
          </ac:spMkLst>
        </pc:spChg>
      </pc:sldChg>
    </pc:docChg>
  </pc:docChgLst>
  <pc:docChgLst>
    <pc:chgData name="Gemma Lloyd" userId="01e993eb-d04f-4221-a159-26a20f128966" providerId="ADAL" clId="{7B01C89C-B50B-4A36-9EE9-6D6408C69956}"/>
    <pc:docChg chg="undo custSel addSld delSld modSld">
      <pc:chgData name="Gemma Lloyd" userId="01e993eb-d04f-4221-a159-26a20f128966" providerId="ADAL" clId="{7B01C89C-B50B-4A36-9EE9-6D6408C69956}" dt="2026-07-28T18:21:30.615" v="938" actId="20577"/>
      <pc:docMkLst>
        <pc:docMk/>
      </pc:docMkLst>
      <pc:sldChg chg="addSp delSp modSp del mod">
        <pc:chgData name="Gemma Lloyd" userId="01e993eb-d04f-4221-a159-26a20f128966" providerId="ADAL" clId="{7B01C89C-B50B-4A36-9EE9-6D6408C69956}" dt="2026-07-28T18:16:05.994" v="556" actId="47"/>
        <pc:sldMkLst>
          <pc:docMk/>
          <pc:sldMk cId="3098632011" sldId="288"/>
        </pc:sldMkLst>
        <pc:spChg chg="add del mod">
          <ac:chgData name="Gemma Lloyd" userId="01e993eb-d04f-4221-a159-26a20f128966" providerId="ADAL" clId="{7B01C89C-B50B-4A36-9EE9-6D6408C69956}" dt="2026-07-28T18:03:20.557" v="422" actId="478"/>
          <ac:spMkLst>
            <pc:docMk/>
            <pc:sldMk cId="3098632011" sldId="288"/>
            <ac:spMk id="3" creationId="{F78711BD-996E-5C6C-1FD8-6F45405F63A1}"/>
          </ac:spMkLst>
        </pc:spChg>
        <pc:spChg chg="mod">
          <ac:chgData name="Gemma Lloyd" userId="01e993eb-d04f-4221-a159-26a20f128966" providerId="ADAL" clId="{7B01C89C-B50B-4A36-9EE9-6D6408C69956}" dt="2026-07-28T18:03:30.133" v="438" actId="20577"/>
          <ac:spMkLst>
            <pc:docMk/>
            <pc:sldMk cId="3098632011" sldId="288"/>
            <ac:spMk id="8" creationId="{09FF3DB9-6F30-195C-6E84-76E1505DFC66}"/>
          </ac:spMkLst>
        </pc:spChg>
        <pc:spChg chg="del">
          <ac:chgData name="Gemma Lloyd" userId="01e993eb-d04f-4221-a159-26a20f128966" providerId="ADAL" clId="{7B01C89C-B50B-4A36-9EE9-6D6408C69956}" dt="2026-07-28T18:03:07.990" v="417" actId="478"/>
          <ac:spMkLst>
            <pc:docMk/>
            <pc:sldMk cId="3098632011" sldId="288"/>
            <ac:spMk id="9" creationId="{D8BEE811-62E8-FDBA-4130-680362B2BE4C}"/>
          </ac:spMkLst>
        </pc:spChg>
        <pc:picChg chg="mod">
          <ac:chgData name="Gemma Lloyd" userId="01e993eb-d04f-4221-a159-26a20f128966" providerId="ADAL" clId="{7B01C89C-B50B-4A36-9EE9-6D6408C69956}" dt="2026-07-28T18:04:44.427" v="442" actId="207"/>
          <ac:picMkLst>
            <pc:docMk/>
            <pc:sldMk cId="3098632011" sldId="288"/>
            <ac:picMk id="7" creationId="{EE89E9F4-7428-6D75-BED3-D164F10AA972}"/>
          </ac:picMkLst>
        </pc:picChg>
        <pc:picChg chg="mod">
          <ac:chgData name="Gemma Lloyd" userId="01e993eb-d04f-4221-a159-26a20f128966" providerId="ADAL" clId="{7B01C89C-B50B-4A36-9EE9-6D6408C69956}" dt="2026-07-28T18:03:19.200" v="421" actId="1076"/>
          <ac:picMkLst>
            <pc:docMk/>
            <pc:sldMk cId="3098632011" sldId="288"/>
            <ac:picMk id="19" creationId="{2A67A1C7-F491-F76A-CD2A-32399CEC1EDF}"/>
          </ac:picMkLst>
        </pc:picChg>
        <pc:picChg chg="mod">
          <ac:chgData name="Gemma Lloyd" userId="01e993eb-d04f-4221-a159-26a20f128966" providerId="ADAL" clId="{7B01C89C-B50B-4A36-9EE9-6D6408C69956}" dt="2026-07-28T18:03:19.200" v="421" actId="1076"/>
          <ac:picMkLst>
            <pc:docMk/>
            <pc:sldMk cId="3098632011" sldId="288"/>
            <ac:picMk id="21" creationId="{5996CBB6-6826-9DC9-2E30-BCEBBCECD33A}"/>
          </ac:picMkLst>
        </pc:picChg>
        <pc:picChg chg="mod">
          <ac:chgData name="Gemma Lloyd" userId="01e993eb-d04f-4221-a159-26a20f128966" providerId="ADAL" clId="{7B01C89C-B50B-4A36-9EE9-6D6408C69956}" dt="2026-07-28T18:03:19.200" v="421" actId="1076"/>
          <ac:picMkLst>
            <pc:docMk/>
            <pc:sldMk cId="3098632011" sldId="288"/>
            <ac:picMk id="23" creationId="{7BF4A985-FD6B-F3E1-F4DD-11121E7C7A8A}"/>
          </ac:picMkLst>
        </pc:picChg>
      </pc:sldChg>
      <pc:sldChg chg="addSp delSp modSp mod">
        <pc:chgData name="Gemma Lloyd" userId="01e993eb-d04f-4221-a159-26a20f128966" providerId="ADAL" clId="{7B01C89C-B50B-4A36-9EE9-6D6408C69956}" dt="2026-07-28T18:00:56.190" v="374" actId="113"/>
        <pc:sldMkLst>
          <pc:docMk/>
          <pc:sldMk cId="4154076908" sldId="306"/>
        </pc:sldMkLst>
        <pc:spChg chg="add mod">
          <ac:chgData name="Gemma Lloyd" userId="01e993eb-d04f-4221-a159-26a20f128966" providerId="ADAL" clId="{7B01C89C-B50B-4A36-9EE9-6D6408C69956}" dt="2026-07-28T17:59:48.120" v="370" actId="14100"/>
          <ac:spMkLst>
            <pc:docMk/>
            <pc:sldMk cId="4154076908" sldId="306"/>
            <ac:spMk id="5" creationId="{859B2FAA-83BF-D8E3-1B15-303D964A7035}"/>
          </ac:spMkLst>
        </pc:spChg>
        <pc:spChg chg="mod">
          <ac:chgData name="Gemma Lloyd" userId="01e993eb-d04f-4221-a159-26a20f128966" providerId="ADAL" clId="{7B01C89C-B50B-4A36-9EE9-6D6408C69956}" dt="2026-07-28T17:49:28.194" v="155" actId="1076"/>
          <ac:spMkLst>
            <pc:docMk/>
            <pc:sldMk cId="4154076908" sldId="306"/>
            <ac:spMk id="10" creationId="{361718F8-E332-F728-9A99-DF2EA1D69090}"/>
          </ac:spMkLst>
        </pc:spChg>
        <pc:spChg chg="mod ord">
          <ac:chgData name="Gemma Lloyd" userId="01e993eb-d04f-4221-a159-26a20f128966" providerId="ADAL" clId="{7B01C89C-B50B-4A36-9EE9-6D6408C69956}" dt="2026-07-28T17:59:04.041" v="335" actId="113"/>
          <ac:spMkLst>
            <pc:docMk/>
            <pc:sldMk cId="4154076908" sldId="306"/>
            <ac:spMk id="12" creationId="{445B952D-AA0A-8E42-0B42-90E191D05FCF}"/>
          </ac:spMkLst>
        </pc:spChg>
        <pc:spChg chg="mod">
          <ac:chgData name="Gemma Lloyd" userId="01e993eb-d04f-4221-a159-26a20f128966" providerId="ADAL" clId="{7B01C89C-B50B-4A36-9EE9-6D6408C69956}" dt="2026-07-28T17:54:28.122" v="222" actId="688"/>
          <ac:spMkLst>
            <pc:docMk/>
            <pc:sldMk cId="4154076908" sldId="306"/>
            <ac:spMk id="13" creationId="{F0BCE7F0-4EFD-90CE-E9ED-AAD28CFAC7BA}"/>
          </ac:spMkLst>
        </pc:spChg>
        <pc:spChg chg="add mod">
          <ac:chgData name="Gemma Lloyd" userId="01e993eb-d04f-4221-a159-26a20f128966" providerId="ADAL" clId="{7B01C89C-B50B-4A36-9EE9-6D6408C69956}" dt="2026-07-28T18:00:56.190" v="374" actId="113"/>
          <ac:spMkLst>
            <pc:docMk/>
            <pc:sldMk cId="4154076908" sldId="306"/>
            <ac:spMk id="14" creationId="{5A14A158-316E-FFD4-46BB-A63517A65FC2}"/>
          </ac:spMkLst>
        </pc:spChg>
        <pc:spChg chg="add del mod ord">
          <ac:chgData name="Gemma Lloyd" userId="01e993eb-d04f-4221-a159-26a20f128966" providerId="ADAL" clId="{7B01C89C-B50B-4A36-9EE9-6D6408C69956}" dt="2026-07-28T17:50:52.965" v="181" actId="11529"/>
          <ac:spMkLst>
            <pc:docMk/>
            <pc:sldMk cId="4154076908" sldId="306"/>
            <ac:spMk id="15" creationId="{35C96977-A089-A482-54D1-E6268C4F3BA3}"/>
          </ac:spMkLst>
        </pc:spChg>
        <pc:spChg chg="add mod ord">
          <ac:chgData name="Gemma Lloyd" userId="01e993eb-d04f-4221-a159-26a20f128966" providerId="ADAL" clId="{7B01C89C-B50B-4A36-9EE9-6D6408C69956}" dt="2026-07-28T17:58:57.537" v="334" actId="14100"/>
          <ac:spMkLst>
            <pc:docMk/>
            <pc:sldMk cId="4154076908" sldId="306"/>
            <ac:spMk id="16" creationId="{855CC97C-08EC-E30D-34A4-8C2B22C9CD74}"/>
          </ac:spMkLst>
        </pc:spChg>
        <pc:spChg chg="add mod">
          <ac:chgData name="Gemma Lloyd" userId="01e993eb-d04f-4221-a159-26a20f128966" providerId="ADAL" clId="{7B01C89C-B50B-4A36-9EE9-6D6408C69956}" dt="2026-07-28T17:56:52.945" v="232" actId="207"/>
          <ac:spMkLst>
            <pc:docMk/>
            <pc:sldMk cId="4154076908" sldId="306"/>
            <ac:spMk id="18" creationId="{CFFD89C5-69B6-6246-0B1F-8611233FCD1C}"/>
          </ac:spMkLst>
        </pc:spChg>
        <pc:spChg chg="add mod">
          <ac:chgData name="Gemma Lloyd" userId="01e993eb-d04f-4221-a159-26a20f128966" providerId="ADAL" clId="{7B01C89C-B50B-4A36-9EE9-6D6408C69956}" dt="2026-07-28T17:58:05.934" v="327" actId="20577"/>
          <ac:spMkLst>
            <pc:docMk/>
            <pc:sldMk cId="4154076908" sldId="306"/>
            <ac:spMk id="20" creationId="{D0B66F96-8B8B-ED02-0FA8-C94F0CD674F7}"/>
          </ac:spMkLst>
        </pc:spChg>
        <pc:picChg chg="add mod">
          <ac:chgData name="Gemma Lloyd" userId="01e993eb-d04f-4221-a159-26a20f128966" providerId="ADAL" clId="{7B01C89C-B50B-4A36-9EE9-6D6408C69956}" dt="2026-07-28T17:54:47.039" v="225" actId="208"/>
          <ac:picMkLst>
            <pc:docMk/>
            <pc:sldMk cId="4154076908" sldId="306"/>
            <ac:picMk id="7" creationId="{D39831C1-047C-875F-84DE-2D9B40536F6F}"/>
          </ac:picMkLst>
        </pc:picChg>
        <pc:cxnChg chg="add mod">
          <ac:chgData name="Gemma Lloyd" userId="01e993eb-d04f-4221-a159-26a20f128966" providerId="ADAL" clId="{7B01C89C-B50B-4A36-9EE9-6D6408C69956}" dt="2026-07-28T17:47:21.551" v="48" actId="1076"/>
          <ac:cxnSpMkLst>
            <pc:docMk/>
            <pc:sldMk cId="4154076908" sldId="306"/>
            <ac:cxnSpMk id="3" creationId="{708F47B9-AF97-EF1E-1100-0AD8A668145B}"/>
          </ac:cxnSpMkLst>
        </pc:cxnChg>
      </pc:sldChg>
      <pc:sldChg chg="add del">
        <pc:chgData name="Gemma Lloyd" userId="01e993eb-d04f-4221-a159-26a20f128966" providerId="ADAL" clId="{7B01C89C-B50B-4A36-9EE9-6D6408C69956}" dt="2026-07-28T18:00:49.204" v="372" actId="47"/>
        <pc:sldMkLst>
          <pc:docMk/>
          <pc:sldMk cId="263412674" sldId="335"/>
        </pc:sldMkLst>
      </pc:sldChg>
      <pc:sldChg chg="addSp delSp modSp add mod">
        <pc:chgData name="Gemma Lloyd" userId="01e993eb-d04f-4221-a159-26a20f128966" providerId="ADAL" clId="{7B01C89C-B50B-4A36-9EE9-6D6408C69956}" dt="2026-07-28T18:21:30.615" v="938" actId="20577"/>
        <pc:sldMkLst>
          <pc:docMk/>
          <pc:sldMk cId="2173134033" sldId="335"/>
        </pc:sldMkLst>
        <pc:spChg chg="del mod">
          <ac:chgData name="Gemma Lloyd" userId="01e993eb-d04f-4221-a159-26a20f128966" providerId="ADAL" clId="{7B01C89C-B50B-4A36-9EE9-6D6408C69956}" dt="2026-07-28T18:16:31.001" v="557" actId="478"/>
          <ac:spMkLst>
            <pc:docMk/>
            <pc:sldMk cId="2173134033" sldId="335"/>
            <ac:spMk id="3" creationId="{7F6E7532-3D1E-4219-738D-6B85CF028D6C}"/>
          </ac:spMkLst>
        </pc:spChg>
        <pc:spChg chg="add mod">
          <ac:chgData name="Gemma Lloyd" userId="01e993eb-d04f-4221-a159-26a20f128966" providerId="ADAL" clId="{7B01C89C-B50B-4A36-9EE9-6D6408C69956}" dt="2026-07-28T18:06:08.857" v="452" actId="208"/>
          <ac:spMkLst>
            <pc:docMk/>
            <pc:sldMk cId="2173134033" sldId="335"/>
            <ac:spMk id="4" creationId="{CCC8178A-CF98-6EBF-34CB-A8E5B7480DE9}"/>
          </ac:spMkLst>
        </pc:spChg>
        <pc:spChg chg="add mod">
          <ac:chgData name="Gemma Lloyd" userId="01e993eb-d04f-4221-a159-26a20f128966" providerId="ADAL" clId="{7B01C89C-B50B-4A36-9EE9-6D6408C69956}" dt="2026-07-28T18:06:14.999" v="454" actId="1076"/>
          <ac:spMkLst>
            <pc:docMk/>
            <pc:sldMk cId="2173134033" sldId="335"/>
            <ac:spMk id="6" creationId="{1921276F-AA49-4B4F-B6DA-DF5A723273DE}"/>
          </ac:spMkLst>
        </pc:spChg>
        <pc:spChg chg="mod">
          <ac:chgData name="Gemma Lloyd" userId="01e993eb-d04f-4221-a159-26a20f128966" providerId="ADAL" clId="{7B01C89C-B50B-4A36-9EE9-6D6408C69956}" dt="2026-07-28T18:21:30.615" v="938" actId="20577"/>
          <ac:spMkLst>
            <pc:docMk/>
            <pc:sldMk cId="2173134033" sldId="335"/>
            <ac:spMk id="8" creationId="{EF4F1947-5C82-48C1-7EE4-7223BD77D46B}"/>
          </ac:spMkLst>
        </pc:spChg>
        <pc:spChg chg="add mod">
          <ac:chgData name="Gemma Lloyd" userId="01e993eb-d04f-4221-a159-26a20f128966" providerId="ADAL" clId="{7B01C89C-B50B-4A36-9EE9-6D6408C69956}" dt="2026-07-28T18:06:21.006" v="456" actId="1076"/>
          <ac:spMkLst>
            <pc:docMk/>
            <pc:sldMk cId="2173134033" sldId="335"/>
            <ac:spMk id="10" creationId="{E5ABDF55-FBA5-FDDF-BE5F-C28183ABC319}"/>
          </ac:spMkLst>
        </pc:spChg>
        <pc:spChg chg="add mod">
          <ac:chgData name="Gemma Lloyd" userId="01e993eb-d04f-4221-a159-26a20f128966" providerId="ADAL" clId="{7B01C89C-B50B-4A36-9EE9-6D6408C69956}" dt="2026-07-28T18:06:24.952" v="458" actId="1076"/>
          <ac:spMkLst>
            <pc:docMk/>
            <pc:sldMk cId="2173134033" sldId="335"/>
            <ac:spMk id="16" creationId="{1EB65F48-609E-762F-D557-0C3E3C465CC6}"/>
          </ac:spMkLst>
        </pc:spChg>
        <pc:spChg chg="add mod">
          <ac:chgData name="Gemma Lloyd" userId="01e993eb-d04f-4221-a159-26a20f128966" providerId="ADAL" clId="{7B01C89C-B50B-4A36-9EE9-6D6408C69956}" dt="2026-07-28T18:06:33.003" v="461" actId="1076"/>
          <ac:spMkLst>
            <pc:docMk/>
            <pc:sldMk cId="2173134033" sldId="335"/>
            <ac:spMk id="18" creationId="{097B2E62-17B5-F994-7034-23CA94461CB8}"/>
          </ac:spMkLst>
        </pc:spChg>
        <pc:spChg chg="add mod">
          <ac:chgData name="Gemma Lloyd" userId="01e993eb-d04f-4221-a159-26a20f128966" providerId="ADAL" clId="{7B01C89C-B50B-4A36-9EE9-6D6408C69956}" dt="2026-07-28T18:18:38.003" v="736" actId="404"/>
          <ac:spMkLst>
            <pc:docMk/>
            <pc:sldMk cId="2173134033" sldId="335"/>
            <ac:spMk id="33" creationId="{14AB662D-ADA4-BC89-DE82-BB3399587694}"/>
          </ac:spMkLst>
        </pc:spChg>
        <pc:spChg chg="add mod">
          <ac:chgData name="Gemma Lloyd" userId="01e993eb-d04f-4221-a159-26a20f128966" providerId="ADAL" clId="{7B01C89C-B50B-4A36-9EE9-6D6408C69956}" dt="2026-07-28T18:18:03.267" v="732" actId="20577"/>
          <ac:spMkLst>
            <pc:docMk/>
            <pc:sldMk cId="2173134033" sldId="335"/>
            <ac:spMk id="35" creationId="{BD5D50EE-9811-7383-7987-6B239ED89C76}"/>
          </ac:spMkLst>
        </pc:spChg>
        <pc:spChg chg="add mod">
          <ac:chgData name="Gemma Lloyd" userId="01e993eb-d04f-4221-a159-26a20f128966" providerId="ADAL" clId="{7B01C89C-B50B-4A36-9EE9-6D6408C69956}" dt="2026-07-28T18:19:03.721" v="740" actId="20577"/>
          <ac:spMkLst>
            <pc:docMk/>
            <pc:sldMk cId="2173134033" sldId="335"/>
            <ac:spMk id="37" creationId="{35901E62-A258-7D79-4F9D-E265FBC3E5D6}"/>
          </ac:spMkLst>
        </pc:spChg>
        <pc:spChg chg="add del">
          <ac:chgData name="Gemma Lloyd" userId="01e993eb-d04f-4221-a159-26a20f128966" providerId="ADAL" clId="{7B01C89C-B50B-4A36-9EE9-6D6408C69956}" dt="2026-07-28T18:17:09.081" v="609" actId="22"/>
          <ac:spMkLst>
            <pc:docMk/>
            <pc:sldMk cId="2173134033" sldId="335"/>
            <ac:spMk id="39" creationId="{1EA9D643-74CF-512A-B9ED-469A149DA6AB}"/>
          </ac:spMkLst>
        </pc:spChg>
        <pc:spChg chg="add mod">
          <ac:chgData name="Gemma Lloyd" userId="01e993eb-d04f-4221-a159-26a20f128966" providerId="ADAL" clId="{7B01C89C-B50B-4A36-9EE9-6D6408C69956}" dt="2026-07-28T18:17:38.089" v="668" actId="20577"/>
          <ac:spMkLst>
            <pc:docMk/>
            <pc:sldMk cId="2173134033" sldId="335"/>
            <ac:spMk id="41" creationId="{5534E870-D771-EF8C-AD57-48042E384DF9}"/>
          </ac:spMkLst>
        </pc:spChg>
        <pc:spChg chg="add mod">
          <ac:chgData name="Gemma Lloyd" userId="01e993eb-d04f-4221-a159-26a20f128966" providerId="ADAL" clId="{7B01C89C-B50B-4A36-9EE9-6D6408C69956}" dt="2026-07-28T18:17:51.405" v="705" actId="20577"/>
          <ac:spMkLst>
            <pc:docMk/>
            <pc:sldMk cId="2173134033" sldId="335"/>
            <ac:spMk id="43" creationId="{6730B62C-BA4F-C376-1AD6-E3DC2BECD76A}"/>
          </ac:spMkLst>
        </pc:spChg>
        <pc:picChg chg="ord">
          <ac:chgData name="Gemma Lloyd" userId="01e993eb-d04f-4221-a159-26a20f128966" providerId="ADAL" clId="{7B01C89C-B50B-4A36-9EE9-6D6408C69956}" dt="2026-07-28T18:04:53.696" v="443" actId="167"/>
          <ac:picMkLst>
            <pc:docMk/>
            <pc:sldMk cId="2173134033" sldId="335"/>
            <ac:picMk id="7" creationId="{01936568-A0DB-44AF-84DC-D7FDF8F43768}"/>
          </ac:picMkLst>
        </pc:picChg>
        <pc:picChg chg="del">
          <ac:chgData name="Gemma Lloyd" userId="01e993eb-d04f-4221-a159-26a20f128966" providerId="ADAL" clId="{7B01C89C-B50B-4A36-9EE9-6D6408C69956}" dt="2026-07-28T18:05:38.589" v="448" actId="478"/>
          <ac:picMkLst>
            <pc:docMk/>
            <pc:sldMk cId="2173134033" sldId="335"/>
            <ac:picMk id="14" creationId="{BAAF697B-9439-677C-6360-C74F2162DC86}"/>
          </ac:picMkLst>
        </pc:picChg>
        <pc:picChg chg="del">
          <ac:chgData name="Gemma Lloyd" userId="01e993eb-d04f-4221-a159-26a20f128966" providerId="ADAL" clId="{7B01C89C-B50B-4A36-9EE9-6D6408C69956}" dt="2026-07-28T18:05:40.117" v="450" actId="478"/>
          <ac:picMkLst>
            <pc:docMk/>
            <pc:sldMk cId="2173134033" sldId="335"/>
            <ac:picMk id="15" creationId="{236405F6-595C-64D1-F22C-A583E9CCF616}"/>
          </ac:picMkLst>
        </pc:picChg>
        <pc:picChg chg="del mod">
          <ac:chgData name="Gemma Lloyd" userId="01e993eb-d04f-4221-a159-26a20f128966" providerId="ADAL" clId="{7B01C89C-B50B-4A36-9EE9-6D6408C69956}" dt="2026-07-28T18:05:36.417" v="446" actId="478"/>
          <ac:picMkLst>
            <pc:docMk/>
            <pc:sldMk cId="2173134033" sldId="335"/>
            <ac:picMk id="19" creationId="{CE064E53-E60E-B90D-5528-1DCEC6983FA9}"/>
          </ac:picMkLst>
        </pc:picChg>
        <pc:picChg chg="del">
          <ac:chgData name="Gemma Lloyd" userId="01e993eb-d04f-4221-a159-26a20f128966" providerId="ADAL" clId="{7B01C89C-B50B-4A36-9EE9-6D6408C69956}" dt="2026-07-28T18:05:37.280" v="447" actId="478"/>
          <ac:picMkLst>
            <pc:docMk/>
            <pc:sldMk cId="2173134033" sldId="335"/>
            <ac:picMk id="21" creationId="{C8B8C26F-9B23-4253-0380-855738ECEC66}"/>
          </ac:picMkLst>
        </pc:picChg>
        <pc:picChg chg="add mod">
          <ac:chgData name="Gemma Lloyd" userId="01e993eb-d04f-4221-a159-26a20f128966" providerId="ADAL" clId="{7B01C89C-B50B-4A36-9EE9-6D6408C69956}" dt="2026-07-28T18:07:01.100" v="472" actId="1038"/>
          <ac:picMkLst>
            <pc:docMk/>
            <pc:sldMk cId="2173134033" sldId="335"/>
            <ac:picMk id="22" creationId="{824C3002-54EB-E346-F6E1-C128976B8D03}"/>
          </ac:picMkLst>
        </pc:picChg>
        <pc:picChg chg="del">
          <ac:chgData name="Gemma Lloyd" userId="01e993eb-d04f-4221-a159-26a20f128966" providerId="ADAL" clId="{7B01C89C-B50B-4A36-9EE9-6D6408C69956}" dt="2026-07-28T18:05:39.418" v="449" actId="478"/>
          <ac:picMkLst>
            <pc:docMk/>
            <pc:sldMk cId="2173134033" sldId="335"/>
            <ac:picMk id="23" creationId="{DF9CD821-74B6-3A8E-839B-E733B211ED03}"/>
          </ac:picMkLst>
        </pc:picChg>
        <pc:picChg chg="add mod modCrop">
          <ac:chgData name="Gemma Lloyd" userId="01e993eb-d04f-4221-a159-26a20f128966" providerId="ADAL" clId="{7B01C89C-B50B-4A36-9EE9-6D6408C69956}" dt="2026-07-28T18:08:01.770" v="487" actId="732"/>
          <ac:picMkLst>
            <pc:docMk/>
            <pc:sldMk cId="2173134033" sldId="335"/>
            <ac:picMk id="25" creationId="{099C2D26-E6A2-786C-3F06-626332F0B9B8}"/>
          </ac:picMkLst>
        </pc:picChg>
        <pc:picChg chg="add mod modCrop">
          <ac:chgData name="Gemma Lloyd" userId="01e993eb-d04f-4221-a159-26a20f128966" providerId="ADAL" clId="{7B01C89C-B50B-4A36-9EE9-6D6408C69956}" dt="2026-07-28T18:08:29.645" v="491" actId="732"/>
          <ac:picMkLst>
            <pc:docMk/>
            <pc:sldMk cId="2173134033" sldId="335"/>
            <ac:picMk id="27" creationId="{A947340E-79DE-D4E7-453B-4A13759A45AA}"/>
          </ac:picMkLst>
        </pc:picChg>
        <pc:picChg chg="add mod modCrop">
          <ac:chgData name="Gemma Lloyd" userId="01e993eb-d04f-4221-a159-26a20f128966" providerId="ADAL" clId="{7B01C89C-B50B-4A36-9EE9-6D6408C69956}" dt="2026-07-28T18:09:02.812" v="510" actId="732"/>
          <ac:picMkLst>
            <pc:docMk/>
            <pc:sldMk cId="2173134033" sldId="335"/>
            <ac:picMk id="29" creationId="{9E45E89F-55DA-6AD0-AC12-BE76F87585F4}"/>
          </ac:picMkLst>
        </pc:picChg>
        <pc:picChg chg="add mod modCrop">
          <ac:chgData name="Gemma Lloyd" userId="01e993eb-d04f-4221-a159-26a20f128966" providerId="ADAL" clId="{7B01C89C-B50B-4A36-9EE9-6D6408C69956}" dt="2026-07-28T18:09:50.940" v="515" actId="732"/>
          <ac:picMkLst>
            <pc:docMk/>
            <pc:sldMk cId="2173134033" sldId="335"/>
            <ac:picMk id="31" creationId="{08FDDF4D-0816-6047-5B57-60EE7868AB87}"/>
          </ac:picMkLst>
        </pc:picChg>
      </pc:sldChg>
      <pc:sldChg chg="addSp delSp modSp add mod">
        <pc:chgData name="Gemma Lloyd" userId="01e993eb-d04f-4221-a159-26a20f128966" providerId="ADAL" clId="{7B01C89C-B50B-4A36-9EE9-6D6408C69956}" dt="2026-07-28T18:21:20.423" v="937" actId="20577"/>
        <pc:sldMkLst>
          <pc:docMk/>
          <pc:sldMk cId="1743077191" sldId="336"/>
        </pc:sldMkLst>
        <pc:spChg chg="del mod">
          <ac:chgData name="Gemma Lloyd" userId="01e993eb-d04f-4221-a159-26a20f128966" providerId="ADAL" clId="{7B01C89C-B50B-4A36-9EE9-6D6408C69956}" dt="2026-07-28T18:19:20.619" v="741" actId="478"/>
          <ac:spMkLst>
            <pc:docMk/>
            <pc:sldMk cId="1743077191" sldId="336"/>
            <ac:spMk id="3" creationId="{56B7E7EC-7335-EF5B-B508-CE93766B58BC}"/>
          </ac:spMkLst>
        </pc:spChg>
        <pc:spChg chg="del">
          <ac:chgData name="Gemma Lloyd" userId="01e993eb-d04f-4221-a159-26a20f128966" providerId="ADAL" clId="{7B01C89C-B50B-4A36-9EE9-6D6408C69956}" dt="2026-07-28T18:10:29.630" v="522" actId="478"/>
          <ac:spMkLst>
            <pc:docMk/>
            <pc:sldMk cId="1743077191" sldId="336"/>
            <ac:spMk id="4" creationId="{9CFE8577-8371-D1FD-0D14-67B99F5FC42A}"/>
          </ac:spMkLst>
        </pc:spChg>
        <pc:spChg chg="del">
          <ac:chgData name="Gemma Lloyd" userId="01e993eb-d04f-4221-a159-26a20f128966" providerId="ADAL" clId="{7B01C89C-B50B-4A36-9EE9-6D6408C69956}" dt="2026-07-28T18:10:29.630" v="522" actId="478"/>
          <ac:spMkLst>
            <pc:docMk/>
            <pc:sldMk cId="1743077191" sldId="336"/>
            <ac:spMk id="6" creationId="{936E68C4-27AB-1CD9-0B91-534C0A7227D3}"/>
          </ac:spMkLst>
        </pc:spChg>
        <pc:spChg chg="del">
          <ac:chgData name="Gemma Lloyd" userId="01e993eb-d04f-4221-a159-26a20f128966" providerId="ADAL" clId="{7B01C89C-B50B-4A36-9EE9-6D6408C69956}" dt="2026-07-28T18:10:29.630" v="522" actId="478"/>
          <ac:spMkLst>
            <pc:docMk/>
            <pc:sldMk cId="1743077191" sldId="336"/>
            <ac:spMk id="10" creationId="{6A9C9375-BA9C-F3CF-4BE2-8F7081132447}"/>
          </ac:spMkLst>
        </pc:spChg>
        <pc:spChg chg="del">
          <ac:chgData name="Gemma Lloyd" userId="01e993eb-d04f-4221-a159-26a20f128966" providerId="ADAL" clId="{7B01C89C-B50B-4A36-9EE9-6D6408C69956}" dt="2026-07-28T18:10:29.630" v="522" actId="478"/>
          <ac:spMkLst>
            <pc:docMk/>
            <pc:sldMk cId="1743077191" sldId="336"/>
            <ac:spMk id="16" creationId="{AE463955-68CB-82F9-41B3-D241C4DE15DC}"/>
          </ac:spMkLst>
        </pc:spChg>
        <pc:spChg chg="del">
          <ac:chgData name="Gemma Lloyd" userId="01e993eb-d04f-4221-a159-26a20f128966" providerId="ADAL" clId="{7B01C89C-B50B-4A36-9EE9-6D6408C69956}" dt="2026-07-28T18:10:18.690" v="520" actId="478"/>
          <ac:spMkLst>
            <pc:docMk/>
            <pc:sldMk cId="1743077191" sldId="336"/>
            <ac:spMk id="18" creationId="{3585F420-DB81-7225-03CE-54C29BDE4136}"/>
          </ac:spMkLst>
        </pc:spChg>
        <pc:spChg chg="add mod">
          <ac:chgData name="Gemma Lloyd" userId="01e993eb-d04f-4221-a159-26a20f128966" providerId="ADAL" clId="{7B01C89C-B50B-4A36-9EE9-6D6408C69956}" dt="2026-07-28T18:20:07.719" v="783" actId="20577"/>
          <ac:spMkLst>
            <pc:docMk/>
            <pc:sldMk cId="1743077191" sldId="336"/>
            <ac:spMk id="23" creationId="{A7199461-BE55-6FFC-8D4E-F82759A1B91B}"/>
          </ac:spMkLst>
        </pc:spChg>
        <pc:spChg chg="add mod">
          <ac:chgData name="Gemma Lloyd" userId="01e993eb-d04f-4221-a159-26a20f128966" providerId="ADAL" clId="{7B01C89C-B50B-4A36-9EE9-6D6408C69956}" dt="2026-07-28T18:20:36.107" v="846" actId="1037"/>
          <ac:spMkLst>
            <pc:docMk/>
            <pc:sldMk cId="1743077191" sldId="336"/>
            <ac:spMk id="26" creationId="{FA02BF7E-3F51-8C15-BDE4-D837FD9E93DE}"/>
          </ac:spMkLst>
        </pc:spChg>
        <pc:spChg chg="add mod">
          <ac:chgData name="Gemma Lloyd" userId="01e993eb-d04f-4221-a159-26a20f128966" providerId="ADAL" clId="{7B01C89C-B50B-4A36-9EE9-6D6408C69956}" dt="2026-07-28T18:20:51.010" v="892" actId="20577"/>
          <ac:spMkLst>
            <pc:docMk/>
            <pc:sldMk cId="1743077191" sldId="336"/>
            <ac:spMk id="30" creationId="{711BF186-BFF3-84DD-C329-264872214200}"/>
          </ac:spMkLst>
        </pc:spChg>
        <pc:spChg chg="add mod">
          <ac:chgData name="Gemma Lloyd" userId="01e993eb-d04f-4221-a159-26a20f128966" providerId="ADAL" clId="{7B01C89C-B50B-4A36-9EE9-6D6408C69956}" dt="2026-07-28T18:21:20.423" v="937" actId="20577"/>
          <ac:spMkLst>
            <pc:docMk/>
            <pc:sldMk cId="1743077191" sldId="336"/>
            <ac:spMk id="33" creationId="{D1BA987C-DB2D-97B5-C7B1-7826040B905D}"/>
          </ac:spMkLst>
        </pc:spChg>
        <pc:picChg chg="add mod modCrop">
          <ac:chgData name="Gemma Lloyd" userId="01e993eb-d04f-4221-a159-26a20f128966" providerId="ADAL" clId="{7B01C89C-B50B-4A36-9EE9-6D6408C69956}" dt="2026-07-28T18:12:42.548" v="546" actId="14100"/>
          <ac:picMkLst>
            <pc:docMk/>
            <pc:sldMk cId="1743077191" sldId="336"/>
            <ac:picMk id="9" creationId="{5B38819C-AD5A-E523-2CAE-29AF8CADDA05}"/>
          </ac:picMkLst>
        </pc:picChg>
        <pc:picChg chg="add mod">
          <ac:chgData name="Gemma Lloyd" userId="01e993eb-d04f-4221-a159-26a20f128966" providerId="ADAL" clId="{7B01C89C-B50B-4A36-9EE9-6D6408C69956}" dt="2026-07-28T18:12:32.382" v="543" actId="14100"/>
          <ac:picMkLst>
            <pc:docMk/>
            <pc:sldMk cId="1743077191" sldId="336"/>
            <ac:picMk id="14" creationId="{25F1B949-0F8C-F563-8C38-9D882BCFE16D}"/>
          </ac:picMkLst>
        </pc:picChg>
        <pc:picChg chg="add mod">
          <ac:chgData name="Gemma Lloyd" userId="01e993eb-d04f-4221-a159-26a20f128966" providerId="ADAL" clId="{7B01C89C-B50B-4A36-9EE9-6D6408C69956}" dt="2026-07-28T18:14:53.714" v="550" actId="14100"/>
          <ac:picMkLst>
            <pc:docMk/>
            <pc:sldMk cId="1743077191" sldId="336"/>
            <ac:picMk id="17" creationId="{14B514B6-7001-48EC-364F-DDEBBA03A209}"/>
          </ac:picMkLst>
        </pc:picChg>
        <pc:picChg chg="add mod">
          <ac:chgData name="Gemma Lloyd" userId="01e993eb-d04f-4221-a159-26a20f128966" providerId="ADAL" clId="{7B01C89C-B50B-4A36-9EE9-6D6408C69956}" dt="2026-07-28T18:15:25.841" v="555" actId="14100"/>
          <ac:picMkLst>
            <pc:docMk/>
            <pc:sldMk cId="1743077191" sldId="336"/>
            <ac:picMk id="20" creationId="{C1C4D902-4105-A1C7-24A2-02CF96CC6CD9}"/>
          </ac:picMkLst>
        </pc:picChg>
        <pc:picChg chg="del mod">
          <ac:chgData name="Gemma Lloyd" userId="01e993eb-d04f-4221-a159-26a20f128966" providerId="ADAL" clId="{7B01C89C-B50B-4A36-9EE9-6D6408C69956}" dt="2026-07-28T18:12:29.242" v="542" actId="478"/>
          <ac:picMkLst>
            <pc:docMk/>
            <pc:sldMk cId="1743077191" sldId="336"/>
            <ac:picMk id="22" creationId="{DA7F1C20-F708-8AAA-C059-C9AA8E5E85C4}"/>
          </ac:picMkLst>
        </pc:picChg>
        <pc:picChg chg="del mod">
          <ac:chgData name="Gemma Lloyd" userId="01e993eb-d04f-4221-a159-26a20f128966" providerId="ADAL" clId="{7B01C89C-B50B-4A36-9EE9-6D6408C69956}" dt="2026-07-28T18:15:23.628" v="554" actId="478"/>
          <ac:picMkLst>
            <pc:docMk/>
            <pc:sldMk cId="1743077191" sldId="336"/>
            <ac:picMk id="25" creationId="{E753DF02-789A-3C15-76B5-84F17B2F0100}"/>
          </ac:picMkLst>
        </pc:picChg>
        <pc:picChg chg="del mod">
          <ac:chgData name="Gemma Lloyd" userId="01e993eb-d04f-4221-a159-26a20f128966" providerId="ADAL" clId="{7B01C89C-B50B-4A36-9EE9-6D6408C69956}" dt="2026-07-28T18:12:39.015" v="545" actId="478"/>
          <ac:picMkLst>
            <pc:docMk/>
            <pc:sldMk cId="1743077191" sldId="336"/>
            <ac:picMk id="27" creationId="{B18B905E-C95D-FCD0-08F9-BE9D61645869}"/>
          </ac:picMkLst>
        </pc:picChg>
        <pc:picChg chg="del mod">
          <ac:chgData name="Gemma Lloyd" userId="01e993eb-d04f-4221-a159-26a20f128966" providerId="ADAL" clId="{7B01C89C-B50B-4A36-9EE9-6D6408C69956}" dt="2026-07-28T18:14:49.084" v="549" actId="478"/>
          <ac:picMkLst>
            <pc:docMk/>
            <pc:sldMk cId="1743077191" sldId="336"/>
            <ac:picMk id="29" creationId="{E67D8370-4EB9-E0E9-7CEB-3C824383F0C5}"/>
          </ac:picMkLst>
        </pc:picChg>
        <pc:picChg chg="del">
          <ac:chgData name="Gemma Lloyd" userId="01e993eb-d04f-4221-a159-26a20f128966" providerId="ADAL" clId="{7B01C89C-B50B-4A36-9EE9-6D6408C69956}" dt="2026-07-28T18:10:16.297" v="519" actId="478"/>
          <ac:picMkLst>
            <pc:docMk/>
            <pc:sldMk cId="1743077191" sldId="336"/>
            <ac:picMk id="31" creationId="{68827ADD-32F0-5BAA-1736-EC2F47D9B38A}"/>
          </ac:picMkLst>
        </pc:picChg>
      </pc:sldChg>
    </pc:docChg>
  </pc:docChgLst>
  <pc:docChgLst>
    <pc:chgData name="Guest User" userId="S::urn:spo:tenantanon#e6072184-7dd2-481f-b843-5d269daf34d5::" providerId="AD" clId="Web-{9961C815-55CD-1B0F-6B39-BC8F76D7A333}"/>
    <pc:docChg chg="addSld modSld sldOrd">
      <pc:chgData name="Guest User" userId="S::urn:spo:tenantanon#e6072184-7dd2-481f-b843-5d269daf34d5::" providerId="AD" clId="Web-{9961C815-55CD-1B0F-6B39-BC8F76D7A333}" dt="2026-07-27T10:24:12.467" v="231" actId="20577"/>
      <pc:docMkLst>
        <pc:docMk/>
      </pc:docMkLst>
      <pc:sldChg chg="modSp">
        <pc:chgData name="Guest User" userId="S::urn:spo:tenantanon#e6072184-7dd2-481f-b843-5d269daf34d5::" providerId="AD" clId="Web-{9961C815-55CD-1B0F-6B39-BC8F76D7A333}" dt="2026-07-27T09:59:37.601" v="1" actId="20577"/>
        <pc:sldMkLst>
          <pc:docMk/>
          <pc:sldMk cId="3964964279" sldId="273"/>
        </pc:sldMkLst>
        <pc:spChg chg="mod">
          <ac:chgData name="Guest User" userId="S::urn:spo:tenantanon#e6072184-7dd2-481f-b843-5d269daf34d5::" providerId="AD" clId="Web-{9961C815-55CD-1B0F-6B39-BC8F76D7A333}" dt="2026-07-27T09:59:37.601" v="1" actId="20577"/>
          <ac:spMkLst>
            <pc:docMk/>
            <pc:sldMk cId="3964964279" sldId="273"/>
            <ac:spMk id="2" creationId="{AE9DEB5B-25B5-E75C-4E4C-B915CCA9E197}"/>
          </ac:spMkLst>
        </pc:spChg>
      </pc:sldChg>
      <pc:sldChg chg="delSp modSp">
        <pc:chgData name="Guest User" userId="S::urn:spo:tenantanon#e6072184-7dd2-481f-b843-5d269daf34d5::" providerId="AD" clId="Web-{9961C815-55CD-1B0F-6B39-BC8F76D7A333}" dt="2026-07-27T10:03:04.280" v="27" actId="20577"/>
        <pc:sldMkLst>
          <pc:docMk/>
          <pc:sldMk cId="4196070978" sldId="307"/>
        </pc:sldMkLst>
        <pc:spChg chg="mod">
          <ac:chgData name="Guest User" userId="S::urn:spo:tenantanon#e6072184-7dd2-481f-b843-5d269daf34d5::" providerId="AD" clId="Web-{9961C815-55CD-1B0F-6B39-BC8F76D7A333}" dt="2026-07-27T10:02:42.920" v="22" actId="1076"/>
          <ac:spMkLst>
            <pc:docMk/>
            <pc:sldMk cId="4196070978" sldId="307"/>
            <ac:spMk id="2" creationId="{32E91809-C33C-5394-8846-998E54A094E2}"/>
          </ac:spMkLst>
        </pc:spChg>
        <pc:spChg chg="mod">
          <ac:chgData name="Guest User" userId="S::urn:spo:tenantanon#e6072184-7dd2-481f-b843-5d269daf34d5::" providerId="AD" clId="Web-{9961C815-55CD-1B0F-6B39-BC8F76D7A333}" dt="2026-07-27T10:03:04.280" v="27" actId="20577"/>
          <ac:spMkLst>
            <pc:docMk/>
            <pc:sldMk cId="4196070978" sldId="307"/>
            <ac:spMk id="3" creationId="{0BA06E28-A16C-69A3-8FEE-01E3472FE16E}"/>
          </ac:spMkLst>
        </pc:spChg>
      </pc:sldChg>
      <pc:sldChg chg="addSp delSp modSp ord">
        <pc:chgData name="Guest User" userId="S::urn:spo:tenantanon#e6072184-7dd2-481f-b843-5d269daf34d5::" providerId="AD" clId="Web-{9961C815-55CD-1B0F-6B39-BC8F76D7A333}" dt="2026-07-27T10:21:10.382" v="191"/>
        <pc:sldMkLst>
          <pc:docMk/>
          <pc:sldMk cId="244077877" sldId="325"/>
        </pc:sldMkLst>
        <pc:spChg chg="mod">
          <ac:chgData name="Guest User" userId="S::urn:spo:tenantanon#e6072184-7dd2-481f-b843-5d269daf34d5::" providerId="AD" clId="Web-{9961C815-55CD-1B0F-6B39-BC8F76D7A333}" dt="2026-07-27T10:15:35.698" v="133" actId="20577"/>
          <ac:spMkLst>
            <pc:docMk/>
            <pc:sldMk cId="244077877" sldId="325"/>
            <ac:spMk id="10" creationId="{D41EA648-1060-D566-6D03-0E1ADA77C66B}"/>
          </ac:spMkLst>
        </pc:spChg>
        <pc:spChg chg="add mod">
          <ac:chgData name="Guest User" userId="S::urn:spo:tenantanon#e6072184-7dd2-481f-b843-5d269daf34d5::" providerId="AD" clId="Web-{9961C815-55CD-1B0F-6B39-BC8F76D7A333}" dt="2026-07-27T10:16:27.903" v="159" actId="20577"/>
          <ac:spMkLst>
            <pc:docMk/>
            <pc:sldMk cId="244077877" sldId="325"/>
            <ac:spMk id="12" creationId="{BF88F833-4B1A-10FA-9666-D4D9ADD13367}"/>
          </ac:spMkLst>
        </pc:spChg>
      </pc:sldChg>
      <pc:sldChg chg="addSp delSp modSp">
        <pc:chgData name="Guest User" userId="S::urn:spo:tenantanon#e6072184-7dd2-481f-b843-5d269daf34d5::" providerId="AD" clId="Web-{9961C815-55CD-1B0F-6B39-BC8F76D7A333}" dt="2026-07-27T10:13:48.366" v="117" actId="14100"/>
        <pc:sldMkLst>
          <pc:docMk/>
          <pc:sldMk cId="1541913993" sldId="326"/>
        </pc:sldMkLst>
        <pc:spChg chg="mod">
          <ac:chgData name="Guest User" userId="S::urn:spo:tenantanon#e6072184-7dd2-481f-b843-5d269daf34d5::" providerId="AD" clId="Web-{9961C815-55CD-1B0F-6B39-BC8F76D7A333}" dt="2026-07-27T10:05:32.803" v="36" actId="1076"/>
          <ac:spMkLst>
            <pc:docMk/>
            <pc:sldMk cId="1541913993" sldId="326"/>
            <ac:spMk id="3" creationId="{EEB779A1-B5FE-D45A-D98B-DCE255E0AB4D}"/>
          </ac:spMkLst>
        </pc:spChg>
        <pc:spChg chg="mod">
          <ac:chgData name="Guest User" userId="S::urn:spo:tenantanon#e6072184-7dd2-481f-b843-5d269daf34d5::" providerId="AD" clId="Web-{9961C815-55CD-1B0F-6B39-BC8F76D7A333}" dt="2026-07-27T10:13:48.366" v="117" actId="14100"/>
          <ac:spMkLst>
            <pc:docMk/>
            <pc:sldMk cId="1541913993" sldId="326"/>
            <ac:spMk id="5" creationId="{8111E815-0B21-DC03-60DF-B1118313B57B}"/>
          </ac:spMkLst>
        </pc:spChg>
        <pc:spChg chg="mod">
          <ac:chgData name="Guest User" userId="S::urn:spo:tenantanon#e6072184-7dd2-481f-b843-5d269daf34d5::" providerId="AD" clId="Web-{9961C815-55CD-1B0F-6B39-BC8F76D7A333}" dt="2026-07-27T10:13:38.772" v="116" actId="20577"/>
          <ac:spMkLst>
            <pc:docMk/>
            <pc:sldMk cId="1541913993" sldId="326"/>
            <ac:spMk id="8" creationId="{955C512B-91B1-86F8-ACBB-4A77E902F41A}"/>
          </ac:spMkLst>
        </pc:spChg>
        <pc:spChg chg="mod">
          <ac:chgData name="Guest User" userId="S::urn:spo:tenantanon#e6072184-7dd2-481f-b843-5d269daf34d5::" providerId="AD" clId="Web-{9961C815-55CD-1B0F-6B39-BC8F76D7A333}" dt="2026-07-27T10:13:11.708" v="112" actId="14100"/>
          <ac:spMkLst>
            <pc:docMk/>
            <pc:sldMk cId="1541913993" sldId="326"/>
            <ac:spMk id="9" creationId="{A64CB3B5-604D-E030-A748-79DDB20E22E6}"/>
          </ac:spMkLst>
        </pc:spChg>
        <pc:spChg chg="add mod">
          <ac:chgData name="Guest User" userId="S::urn:spo:tenantanon#e6072184-7dd2-481f-b843-5d269daf34d5::" providerId="AD" clId="Web-{9961C815-55CD-1B0F-6B39-BC8F76D7A333}" dt="2026-07-27T10:13:15.833" v="113" actId="1076"/>
          <ac:spMkLst>
            <pc:docMk/>
            <pc:sldMk cId="1541913993" sldId="326"/>
            <ac:spMk id="10" creationId="{C00BF86B-0D1C-365A-5106-F0A37D23AD7A}"/>
          </ac:spMkLst>
        </pc:spChg>
      </pc:sldChg>
      <pc:sldChg chg="modSp add replId">
        <pc:chgData name="Guest User" userId="S::urn:spo:tenantanon#e6072184-7dd2-481f-b843-5d269daf34d5::" providerId="AD" clId="Web-{9961C815-55CD-1B0F-6B39-BC8F76D7A333}" dt="2026-07-27T10:20:57.600" v="190" actId="20577"/>
        <pc:sldMkLst>
          <pc:docMk/>
          <pc:sldMk cId="633615920" sldId="327"/>
        </pc:sldMkLst>
        <pc:spChg chg="mod">
          <ac:chgData name="Guest User" userId="S::urn:spo:tenantanon#e6072184-7dd2-481f-b843-5d269daf34d5::" providerId="AD" clId="Web-{9961C815-55CD-1B0F-6B39-BC8F76D7A333}" dt="2026-07-27T10:20:57.600" v="190" actId="20577"/>
          <ac:spMkLst>
            <pc:docMk/>
            <pc:sldMk cId="633615920" sldId="327"/>
            <ac:spMk id="5" creationId="{E8EF79C3-084A-B876-C74D-FA038B5C1ADF}"/>
          </ac:spMkLst>
        </pc:spChg>
        <pc:spChg chg="mod">
          <ac:chgData name="Guest User" userId="S::urn:spo:tenantanon#e6072184-7dd2-481f-b843-5d269daf34d5::" providerId="AD" clId="Web-{9961C815-55CD-1B0F-6B39-BC8F76D7A333}" dt="2026-07-27T10:19:28.347" v="179" actId="1076"/>
          <ac:spMkLst>
            <pc:docMk/>
            <pc:sldMk cId="633615920" sldId="327"/>
            <ac:spMk id="6" creationId="{388931C1-ED14-42AF-D7BB-0D63F3B32366}"/>
          </ac:spMkLst>
        </pc:spChg>
        <pc:spChg chg="mod">
          <ac:chgData name="Guest User" userId="S::urn:spo:tenantanon#e6072184-7dd2-481f-b843-5d269daf34d5::" providerId="AD" clId="Web-{9961C815-55CD-1B0F-6B39-BC8F76D7A333}" dt="2026-07-27T10:20:05.348" v="184" actId="20577"/>
          <ac:spMkLst>
            <pc:docMk/>
            <pc:sldMk cId="633615920" sldId="327"/>
            <ac:spMk id="8" creationId="{11F5311F-F5C5-6DEC-EE99-F46798A2F982}"/>
          </ac:spMkLst>
        </pc:spChg>
        <pc:spChg chg="mod">
          <ac:chgData name="Guest User" userId="S::urn:spo:tenantanon#e6072184-7dd2-481f-b843-5d269daf34d5::" providerId="AD" clId="Web-{9961C815-55CD-1B0F-6B39-BC8F76D7A333}" dt="2026-07-27T10:20:13.349" v="186" actId="20577"/>
          <ac:spMkLst>
            <pc:docMk/>
            <pc:sldMk cId="633615920" sldId="327"/>
            <ac:spMk id="9" creationId="{9DAD09AE-A254-E433-D3EB-EBBFCD0E5546}"/>
          </ac:spMkLst>
        </pc:spChg>
      </pc:sldChg>
      <pc:sldChg chg="delSp modSp add replId">
        <pc:chgData name="Guest User" userId="S::urn:spo:tenantanon#e6072184-7dd2-481f-b843-5d269daf34d5::" providerId="AD" clId="Web-{9961C815-55CD-1B0F-6B39-BC8F76D7A333}" dt="2026-07-27T10:24:12.467" v="231" actId="20577"/>
        <pc:sldMkLst>
          <pc:docMk/>
          <pc:sldMk cId="3954214219" sldId="328"/>
        </pc:sldMkLst>
        <pc:spChg chg="mod">
          <ac:chgData name="Guest User" userId="S::urn:spo:tenantanon#e6072184-7dd2-481f-b843-5d269daf34d5::" providerId="AD" clId="Web-{9961C815-55CD-1B0F-6B39-BC8F76D7A333}" dt="2026-07-27T10:23:02.120" v="203" actId="20577"/>
          <ac:spMkLst>
            <pc:docMk/>
            <pc:sldMk cId="3954214219" sldId="328"/>
            <ac:spMk id="10" creationId="{F235D5E4-9612-5D30-4A6A-ABA2E80EC837}"/>
          </ac:spMkLst>
        </pc:spChg>
        <pc:spChg chg="mod">
          <ac:chgData name="Guest User" userId="S::urn:spo:tenantanon#e6072184-7dd2-481f-b843-5d269daf34d5::" providerId="AD" clId="Web-{9961C815-55CD-1B0F-6B39-BC8F76D7A333}" dt="2026-07-27T10:24:12.467" v="231" actId="20577"/>
          <ac:spMkLst>
            <pc:docMk/>
            <pc:sldMk cId="3954214219" sldId="328"/>
            <ac:spMk id="12" creationId="{E4A35171-7D44-10CC-5AF0-72F4031A61F5}"/>
          </ac:spMkLst>
        </pc:spChg>
      </pc:sldChg>
    </pc:docChg>
  </pc:docChgLst>
  <pc:docChgLst>
    <pc:chgData name="Gemma Lloyd" userId="S::gemma.lloyd@hyve.group::01e993eb-d04f-4221-a159-26a20f128966" providerId="AD" clId="Web-{C8386DE8-B86F-206B-0D1F-726B67D27D8B}"/>
    <pc:docChg chg="modSld">
      <pc:chgData name="Gemma Lloyd" userId="S::gemma.lloyd@hyve.group::01e993eb-d04f-4221-a159-26a20f128966" providerId="AD" clId="Web-{C8386DE8-B86F-206B-0D1F-726B67D27D8B}" dt="2026-07-28T14:40:58.497" v="1" actId="1076"/>
      <pc:docMkLst>
        <pc:docMk/>
      </pc:docMkLst>
      <pc:sldChg chg="modSp">
        <pc:chgData name="Gemma Lloyd" userId="S::gemma.lloyd@hyve.group::01e993eb-d04f-4221-a159-26a20f128966" providerId="AD" clId="Web-{C8386DE8-B86F-206B-0D1F-726B67D27D8B}" dt="2026-07-28T14:40:58.497" v="1" actId="1076"/>
        <pc:sldMkLst>
          <pc:docMk/>
          <pc:sldMk cId="3098632011" sldId="288"/>
        </pc:sldMkLst>
        <pc:picChg chg="mod">
          <ac:chgData name="Gemma Lloyd" userId="S::gemma.lloyd@hyve.group::01e993eb-d04f-4221-a159-26a20f128966" providerId="AD" clId="Web-{C8386DE8-B86F-206B-0D1F-726B67D27D8B}" dt="2026-07-28T14:40:58.497" v="1" actId="1076"/>
          <ac:picMkLst>
            <pc:docMk/>
            <pc:sldMk cId="3098632011" sldId="288"/>
            <ac:picMk id="7" creationId="{EE89E9F4-7428-6D75-BED3-D164F10AA972}"/>
          </ac:picMkLst>
        </pc:picChg>
      </pc:sldChg>
    </pc:docChg>
  </pc:docChgLst>
  <pc:docChgLst>
    <pc:chgData name="Guest User" userId="S::urn:spo:tenantanon#e6072184-7dd2-481f-b843-5d269daf34d5::" providerId="AD" clId="Web-{5272FE6D-1A64-8575-57A6-57378D4BFFDC}"/>
    <pc:docChg chg="modSld">
      <pc:chgData name="Guest User" userId="S::urn:spo:tenantanon#e6072184-7dd2-481f-b843-5d269daf34d5::" providerId="AD" clId="Web-{5272FE6D-1A64-8575-57A6-57378D4BFFDC}" dt="2026-07-27T10:38:33.891" v="40" actId="20577"/>
      <pc:docMkLst>
        <pc:docMk/>
      </pc:docMkLst>
      <pc:sldChg chg="addSp delSp modSp">
        <pc:chgData name="Guest User" userId="S::urn:spo:tenantanon#e6072184-7dd2-481f-b843-5d269daf34d5::" providerId="AD" clId="Web-{5272FE6D-1A64-8575-57A6-57378D4BFFDC}" dt="2026-07-27T10:37:18.107" v="30" actId="1076"/>
        <pc:sldMkLst>
          <pc:docMk/>
          <pc:sldMk cId="1541913993" sldId="326"/>
        </pc:sldMkLst>
        <pc:spChg chg="mod">
          <ac:chgData name="Guest User" userId="S::urn:spo:tenantanon#e6072184-7dd2-481f-b843-5d269daf34d5::" providerId="AD" clId="Web-{5272FE6D-1A64-8575-57A6-57378D4BFFDC}" dt="2026-07-27T10:37:18.107" v="30" actId="1076"/>
          <ac:spMkLst>
            <pc:docMk/>
            <pc:sldMk cId="1541913993" sldId="326"/>
            <ac:spMk id="8" creationId="{955C512B-91B1-86F8-ACBB-4A77E902F41A}"/>
          </ac:spMkLst>
        </pc:spChg>
        <pc:spChg chg="mod">
          <ac:chgData name="Guest User" userId="S::urn:spo:tenantanon#e6072184-7dd2-481f-b843-5d269daf34d5::" providerId="AD" clId="Web-{5272FE6D-1A64-8575-57A6-57378D4BFFDC}" dt="2026-07-27T10:37:13.139" v="28" actId="1076"/>
          <ac:spMkLst>
            <pc:docMk/>
            <pc:sldMk cId="1541913993" sldId="326"/>
            <ac:spMk id="9" creationId="{A64CB3B5-604D-E030-A748-79DDB20E22E6}"/>
          </ac:spMkLst>
        </pc:spChg>
        <pc:spChg chg="mod">
          <ac:chgData name="Guest User" userId="S::urn:spo:tenantanon#e6072184-7dd2-481f-b843-5d269daf34d5::" providerId="AD" clId="Web-{5272FE6D-1A64-8575-57A6-57378D4BFFDC}" dt="2026-07-27T10:37:15.811" v="29" actId="1076"/>
          <ac:spMkLst>
            <pc:docMk/>
            <pc:sldMk cId="1541913993" sldId="326"/>
            <ac:spMk id="10" creationId="{C00BF86B-0D1C-365A-5106-F0A37D23AD7A}"/>
          </ac:spMkLst>
        </pc:spChg>
      </pc:sldChg>
      <pc:sldChg chg="modSp">
        <pc:chgData name="Guest User" userId="S::urn:spo:tenantanon#e6072184-7dd2-481f-b843-5d269daf34d5::" providerId="AD" clId="Web-{5272FE6D-1A64-8575-57A6-57378D4BFFDC}" dt="2026-07-27T10:38:33.891" v="40" actId="20577"/>
        <pc:sldMkLst>
          <pc:docMk/>
          <pc:sldMk cId="633615920" sldId="327"/>
        </pc:sldMkLst>
        <pc:spChg chg="mod">
          <ac:chgData name="Guest User" userId="S::urn:spo:tenantanon#e6072184-7dd2-481f-b843-5d269daf34d5::" providerId="AD" clId="Web-{5272FE6D-1A64-8575-57A6-57378D4BFFDC}" dt="2026-07-27T10:33:13.616" v="2"/>
          <ac:spMkLst>
            <pc:docMk/>
            <pc:sldMk cId="633615920" sldId="327"/>
            <ac:spMk id="3" creationId="{30F348D6-E027-924C-AB86-F3059114F18D}"/>
          </ac:spMkLst>
        </pc:spChg>
        <pc:spChg chg="mod">
          <ac:chgData name="Guest User" userId="S::urn:spo:tenantanon#e6072184-7dd2-481f-b843-5d269daf34d5::" providerId="AD" clId="Web-{5272FE6D-1A64-8575-57A6-57378D4BFFDC}" dt="2026-07-27T10:37:39.811" v="34" actId="14100"/>
          <ac:spMkLst>
            <pc:docMk/>
            <pc:sldMk cId="633615920" sldId="327"/>
            <ac:spMk id="6" creationId="{388931C1-ED14-42AF-D7BB-0D63F3B32366}"/>
          </ac:spMkLst>
        </pc:spChg>
        <pc:spChg chg="mod ord">
          <ac:chgData name="Guest User" userId="S::urn:spo:tenantanon#e6072184-7dd2-481f-b843-5d269daf34d5::" providerId="AD" clId="Web-{5272FE6D-1A64-8575-57A6-57378D4BFFDC}" dt="2026-07-27T10:38:01.343" v="38" actId="20577"/>
          <ac:spMkLst>
            <pc:docMk/>
            <pc:sldMk cId="633615920" sldId="327"/>
            <ac:spMk id="8" creationId="{11F5311F-F5C5-6DEC-EE99-F46798A2F982}"/>
          </ac:spMkLst>
        </pc:spChg>
        <pc:spChg chg="mod">
          <ac:chgData name="Guest User" userId="S::urn:spo:tenantanon#e6072184-7dd2-481f-b843-5d269daf34d5::" providerId="AD" clId="Web-{5272FE6D-1A64-8575-57A6-57378D4BFFDC}" dt="2026-07-27T10:38:33.891" v="40" actId="20577"/>
          <ac:spMkLst>
            <pc:docMk/>
            <pc:sldMk cId="633615920" sldId="327"/>
            <ac:spMk id="9" creationId="{9DAD09AE-A254-E433-D3EB-EBBFCD0E5546}"/>
          </ac:spMkLst>
        </pc:spChg>
        <pc:picChg chg="mod">
          <ac:chgData name="Guest User" userId="S::urn:spo:tenantanon#e6072184-7dd2-481f-b843-5d269daf34d5::" providerId="AD" clId="Web-{5272FE6D-1A64-8575-57A6-57378D4BFFDC}" dt="2026-07-27T10:32:12.660" v="1"/>
          <ac:picMkLst>
            <pc:docMk/>
            <pc:sldMk cId="633615920" sldId="327"/>
            <ac:picMk id="14" creationId="{EB668B60-B497-F7BB-C81D-9C83A2FDB34F}"/>
          </ac:picMkLst>
        </pc:picChg>
      </pc:sldChg>
    </pc:docChg>
  </pc:docChgLst>
  <pc:docChgLst>
    <pc:chgData name="Rachael Tsang" userId="S::rachael.tsang@hyve.group::a098a905-28a6-4c2a-9838-275a497d2893" providerId="AD" clId="Web-{3A6A4A15-D963-AC1B-9D00-43DA41B1F13F}"/>
    <pc:docChg chg="addSld modSld">
      <pc:chgData name="Rachael Tsang" userId="S::rachael.tsang@hyve.group::a098a905-28a6-4c2a-9838-275a497d2893" providerId="AD" clId="Web-{3A6A4A15-D963-AC1B-9D00-43DA41B1F13F}" dt="2026-07-29T13:12:03.604" v="16" actId="14100"/>
      <pc:docMkLst>
        <pc:docMk/>
      </pc:docMkLst>
      <pc:sldChg chg="add">
        <pc:chgData name="Rachael Tsang" userId="S::rachael.tsang@hyve.group::a098a905-28a6-4c2a-9838-275a497d2893" providerId="AD" clId="Web-{3A6A4A15-D963-AC1B-9D00-43DA41B1F13F}" dt="2026-07-29T13:11:39.182" v="6"/>
        <pc:sldMkLst>
          <pc:docMk/>
          <pc:sldMk cId="0" sldId="256"/>
        </pc:sldMkLst>
      </pc:sldChg>
      <pc:sldChg chg="modSp add">
        <pc:chgData name="Rachael Tsang" userId="S::rachael.tsang@hyve.group::a098a905-28a6-4c2a-9838-275a497d2893" providerId="AD" clId="Web-{3A6A4A15-D963-AC1B-9D00-43DA41B1F13F}" dt="2026-07-29T13:12:03.604" v="16" actId="14100"/>
        <pc:sldMkLst>
          <pc:docMk/>
          <pc:sldMk cId="0" sldId="257"/>
        </pc:sldMkLst>
        <pc:spChg chg="mod">
          <ac:chgData name="Rachael Tsang" userId="S::rachael.tsang@hyve.group::a098a905-28a6-4c2a-9838-275a497d2893" providerId="AD" clId="Web-{3A6A4A15-D963-AC1B-9D00-43DA41B1F13F}" dt="2026-07-29T13:12:03.604" v="16" actId="14100"/>
          <ac:spMkLst>
            <pc:docMk/>
            <pc:sldMk cId="0" sldId="257"/>
            <ac:spMk id="5" creationId="{00000000-0000-0000-0000-000000000000}"/>
          </ac:spMkLst>
        </pc:spChg>
      </pc:sldChg>
      <pc:sldChg chg="add">
        <pc:chgData name="Rachael Tsang" userId="S::rachael.tsang@hyve.group::a098a905-28a6-4c2a-9838-275a497d2893" providerId="AD" clId="Web-{3A6A4A15-D963-AC1B-9D00-43DA41B1F13F}" dt="2026-07-29T13:11:39.463" v="8"/>
        <pc:sldMkLst>
          <pc:docMk/>
          <pc:sldMk cId="0" sldId="258"/>
        </pc:sldMkLst>
      </pc:sldChg>
      <pc:sldChg chg="add">
        <pc:chgData name="Rachael Tsang" userId="S::rachael.tsang@hyve.group::a098a905-28a6-4c2a-9838-275a497d2893" providerId="AD" clId="Web-{3A6A4A15-D963-AC1B-9D00-43DA41B1F13F}" dt="2026-07-29T13:11:39.557" v="9"/>
        <pc:sldMkLst>
          <pc:docMk/>
          <pc:sldMk cId="0" sldId="259"/>
        </pc:sldMkLst>
      </pc:sldChg>
      <pc:sldChg chg="add">
        <pc:chgData name="Rachael Tsang" userId="S::rachael.tsang@hyve.group::a098a905-28a6-4c2a-9838-275a497d2893" providerId="AD" clId="Web-{3A6A4A15-D963-AC1B-9D00-43DA41B1F13F}" dt="2026-07-29T13:11:39.619" v="10"/>
        <pc:sldMkLst>
          <pc:docMk/>
          <pc:sldMk cId="0" sldId="260"/>
        </pc:sldMkLst>
      </pc:sldChg>
      <pc:sldChg chg="add">
        <pc:chgData name="Rachael Tsang" userId="S::rachael.tsang@hyve.group::a098a905-28a6-4c2a-9838-275a497d2893" providerId="AD" clId="Web-{3A6A4A15-D963-AC1B-9D00-43DA41B1F13F}" dt="2026-07-29T13:11:39.791" v="11"/>
        <pc:sldMkLst>
          <pc:docMk/>
          <pc:sldMk cId="0" sldId="261"/>
        </pc:sldMkLst>
      </pc:sldChg>
      <pc:sldChg chg="add">
        <pc:chgData name="Rachael Tsang" userId="S::rachael.tsang@hyve.group::a098a905-28a6-4c2a-9838-275a497d2893" providerId="AD" clId="Web-{3A6A4A15-D963-AC1B-9D00-43DA41B1F13F}" dt="2026-07-29T13:11:40.197" v="12"/>
        <pc:sldMkLst>
          <pc:docMk/>
          <pc:sldMk cId="0" sldId="262"/>
        </pc:sldMkLst>
      </pc:sldChg>
      <pc:sldChg chg="add">
        <pc:chgData name="Rachael Tsang" userId="S::rachael.tsang@hyve.group::a098a905-28a6-4c2a-9838-275a497d2893" providerId="AD" clId="Web-{3A6A4A15-D963-AC1B-9D00-43DA41B1F13F}" dt="2026-07-29T13:11:40.322" v="13"/>
        <pc:sldMkLst>
          <pc:docMk/>
          <pc:sldMk cId="0" sldId="263"/>
        </pc:sldMkLst>
      </pc:sldChg>
      <pc:sldChg chg="add">
        <pc:chgData name="Rachael Tsang" userId="S::rachael.tsang@hyve.group::a098a905-28a6-4c2a-9838-275a497d2893" providerId="AD" clId="Web-{3A6A4A15-D963-AC1B-9D00-43DA41B1F13F}" dt="2026-07-29T13:11:41.182" v="14"/>
        <pc:sldMkLst>
          <pc:docMk/>
          <pc:sldMk cId="0" sldId="264"/>
        </pc:sldMkLst>
      </pc:sldChg>
      <pc:sldChg chg="add">
        <pc:chgData name="Rachael Tsang" userId="S::rachael.tsang@hyve.group::a098a905-28a6-4c2a-9838-275a497d2893" providerId="AD" clId="Web-{3A6A4A15-D963-AC1B-9D00-43DA41B1F13F}" dt="2026-07-29T13:11:41.666" v="15"/>
        <pc:sldMkLst>
          <pc:docMk/>
          <pc:sldMk cId="0" sldId="265"/>
        </pc:sldMkLst>
      </pc:sldChg>
      <pc:sldChg chg="modSp">
        <pc:chgData name="Rachael Tsang" userId="S::rachael.tsang@hyve.group::a098a905-28a6-4c2a-9838-275a497d2893" providerId="AD" clId="Web-{3A6A4A15-D963-AC1B-9D00-43DA41B1F13F}" dt="2026-07-29T12:55:54.012" v="1" actId="1076"/>
        <pc:sldMkLst>
          <pc:docMk/>
          <pc:sldMk cId="3083952834" sldId="282"/>
        </pc:sldMkLst>
        <pc:spChg chg="mod">
          <ac:chgData name="Rachael Tsang" userId="S::rachael.tsang@hyve.group::a098a905-28a6-4c2a-9838-275a497d2893" providerId="AD" clId="Web-{3A6A4A15-D963-AC1B-9D00-43DA41B1F13F}" dt="2026-07-29T12:55:54.012" v="1" actId="1076"/>
          <ac:spMkLst>
            <pc:docMk/>
            <pc:sldMk cId="3083952834" sldId="282"/>
            <ac:spMk id="7" creationId="{560FD545-90B7-25AE-E293-281B3B6697AF}"/>
          </ac:spMkLst>
        </pc:spChg>
        <pc:spChg chg="mod">
          <ac:chgData name="Rachael Tsang" userId="S::rachael.tsang@hyve.group::a098a905-28a6-4c2a-9838-275a497d2893" providerId="AD" clId="Web-{3A6A4A15-D963-AC1B-9D00-43DA41B1F13F}" dt="2026-07-29T12:55:49.528" v="0" actId="14100"/>
          <ac:spMkLst>
            <pc:docMk/>
            <pc:sldMk cId="3083952834" sldId="282"/>
            <ac:spMk id="8" creationId="{04348F18-ACCD-0AB1-EB13-657069D615E7}"/>
          </ac:spMkLst>
        </pc:spChg>
      </pc:sldChg>
      <pc:sldChg chg="addSp delSp modSp">
        <pc:chgData name="Rachael Tsang" userId="S::rachael.tsang@hyve.group::a098a905-28a6-4c2a-9838-275a497d2893" providerId="AD" clId="Web-{3A6A4A15-D963-AC1B-9D00-43DA41B1F13F}" dt="2026-07-29T13:10:41.446" v="5"/>
        <pc:sldMkLst>
          <pc:docMk/>
          <pc:sldMk cId="3593089326" sldId="315"/>
        </pc:sldMkLst>
        <pc:picChg chg="add del mod">
          <ac:chgData name="Rachael Tsang" userId="S::rachael.tsang@hyve.group::a098a905-28a6-4c2a-9838-275a497d2893" providerId="AD" clId="Web-{3A6A4A15-D963-AC1B-9D00-43DA41B1F13F}" dt="2026-07-29T13:10:33.102" v="3"/>
          <ac:picMkLst>
            <pc:docMk/>
            <pc:sldMk cId="3593089326" sldId="315"/>
            <ac:picMk id="5" creationId="{9A00740E-5AE1-6115-A4BF-FF375E8B4C9E}"/>
          </ac:picMkLst>
        </pc:picChg>
        <pc:picChg chg="add del mod">
          <ac:chgData name="Rachael Tsang" userId="S::rachael.tsang@hyve.group::a098a905-28a6-4c2a-9838-275a497d2893" providerId="AD" clId="Web-{3A6A4A15-D963-AC1B-9D00-43DA41B1F13F}" dt="2026-07-29T13:10:41.446" v="5"/>
          <ac:picMkLst>
            <pc:docMk/>
            <pc:sldMk cId="3593089326" sldId="315"/>
            <ac:picMk id="8" creationId="{14C7DA07-625F-3CAA-6AE9-7053616EB86B}"/>
          </ac:picMkLst>
        </pc:picChg>
      </pc:sldChg>
    </pc:docChg>
  </pc:docChgLst>
  <pc:docChgLst>
    <pc:chgData name="Atousa Ramezani" userId="S::atousa.ramezani@hyve.group::67867de9-691c-46b4-92be-8d047965cf5c" providerId="AD" clId="Web-{24758AED-71D0-7858-632F-25B816BAF0A7}"/>
    <pc:docChg chg="modSld">
      <pc:chgData name="Atousa Ramezani" userId="S::atousa.ramezani@hyve.group::67867de9-691c-46b4-92be-8d047965cf5c" providerId="AD" clId="Web-{24758AED-71D0-7858-632F-25B816BAF0A7}" dt="2026-07-29T12:54:03.435" v="56" actId="20577"/>
      <pc:docMkLst>
        <pc:docMk/>
      </pc:docMkLst>
      <pc:sldChg chg="modSp">
        <pc:chgData name="Atousa Ramezani" userId="S::atousa.ramezani@hyve.group::67867de9-691c-46b4-92be-8d047965cf5c" providerId="AD" clId="Web-{24758AED-71D0-7858-632F-25B816BAF0A7}" dt="2026-07-29T12:50:58.945" v="13" actId="20577"/>
        <pc:sldMkLst>
          <pc:docMk/>
          <pc:sldMk cId="3964964279" sldId="273"/>
        </pc:sldMkLst>
        <pc:spChg chg="mod">
          <ac:chgData name="Atousa Ramezani" userId="S::atousa.ramezani@hyve.group::67867de9-691c-46b4-92be-8d047965cf5c" providerId="AD" clId="Web-{24758AED-71D0-7858-632F-25B816BAF0A7}" dt="2026-07-29T12:50:58.945" v="13" actId="20577"/>
          <ac:spMkLst>
            <pc:docMk/>
            <pc:sldMk cId="3964964279" sldId="273"/>
            <ac:spMk id="2" creationId="{AE9DEB5B-25B5-E75C-4E4C-B915CCA9E197}"/>
          </ac:spMkLst>
        </pc:spChg>
      </pc:sldChg>
      <pc:sldChg chg="addSp modSp">
        <pc:chgData name="Atousa Ramezani" userId="S::atousa.ramezani@hyve.group::67867de9-691c-46b4-92be-8d047965cf5c" providerId="AD" clId="Web-{24758AED-71D0-7858-632F-25B816BAF0A7}" dt="2026-07-29T12:53:24.856" v="54" actId="20577"/>
        <pc:sldMkLst>
          <pc:docMk/>
          <pc:sldMk cId="3593089326" sldId="315"/>
        </pc:sldMkLst>
        <pc:spChg chg="add mod">
          <ac:chgData name="Atousa Ramezani" userId="S::atousa.ramezani@hyve.group::67867de9-691c-46b4-92be-8d047965cf5c" providerId="AD" clId="Web-{24758AED-71D0-7858-632F-25B816BAF0A7}" dt="2026-07-29T12:53:24.856" v="54" actId="20577"/>
          <ac:spMkLst>
            <pc:docMk/>
            <pc:sldMk cId="3593089326" sldId="315"/>
            <ac:spMk id="3" creationId="{FA0CBA15-97E3-05B2-266C-B55F20E3B673}"/>
          </ac:spMkLst>
        </pc:spChg>
      </pc:sldChg>
      <pc:sldChg chg="modSp">
        <pc:chgData name="Atousa Ramezani" userId="S::atousa.ramezani@hyve.group::67867de9-691c-46b4-92be-8d047965cf5c" providerId="AD" clId="Web-{24758AED-71D0-7858-632F-25B816BAF0A7}" dt="2026-07-29T12:54:03.435" v="56" actId="20577"/>
        <pc:sldMkLst>
          <pc:docMk/>
          <pc:sldMk cId="3954214219" sldId="328"/>
        </pc:sldMkLst>
        <pc:spChg chg="mod">
          <ac:chgData name="Atousa Ramezani" userId="S::atousa.ramezani@hyve.group::67867de9-691c-46b4-92be-8d047965cf5c" providerId="AD" clId="Web-{24758AED-71D0-7858-632F-25B816BAF0A7}" dt="2026-07-29T12:54:03.435" v="56" actId="20577"/>
          <ac:spMkLst>
            <pc:docMk/>
            <pc:sldMk cId="3954214219" sldId="328"/>
            <ac:spMk id="12" creationId="{E4A35171-7D44-10CC-5AF0-72F4031A61F5}"/>
          </ac:spMkLst>
        </pc:spChg>
      </pc:sldChg>
    </pc:docChg>
  </pc:docChgLst>
  <pc:docChgLst>
    <pc:chgData name="Rachael Tsang" userId="S::rachael.tsang@hyve.group::a098a905-28a6-4c2a-9838-275a497d2893" providerId="AD" clId="Web-{2A5201C0-86E4-3D10-4E28-59C58C7A986C}"/>
    <pc:docChg chg="addSld delSld modSld sldOrd">
      <pc:chgData name="Rachael Tsang" userId="S::rachael.tsang@hyve.group::a098a905-28a6-4c2a-9838-275a497d2893" providerId="AD" clId="Web-{2A5201C0-86E4-3D10-4E28-59C58C7A986C}" dt="2026-07-28T22:16:38.313" v="537" actId="14100"/>
      <pc:docMkLst>
        <pc:docMk/>
      </pc:docMkLst>
      <pc:sldChg chg="delSp modSp">
        <pc:chgData name="Rachael Tsang" userId="S::rachael.tsang@hyve.group::a098a905-28a6-4c2a-9838-275a497d2893" providerId="AD" clId="Web-{2A5201C0-86E4-3D10-4E28-59C58C7A986C}" dt="2026-07-28T21:15:36.204" v="43" actId="1076"/>
        <pc:sldMkLst>
          <pc:docMk/>
          <pc:sldMk cId="2588009181" sldId="294"/>
        </pc:sldMkLst>
        <pc:spChg chg="mod">
          <ac:chgData name="Rachael Tsang" userId="S::rachael.tsang@hyve.group::a098a905-28a6-4c2a-9838-275a497d2893" providerId="AD" clId="Web-{2A5201C0-86E4-3D10-4E28-59C58C7A986C}" dt="2026-07-28T21:15:04.750" v="33" actId="1076"/>
          <ac:spMkLst>
            <pc:docMk/>
            <pc:sldMk cId="2588009181" sldId="294"/>
            <ac:spMk id="4" creationId="{D4378A5D-D2DB-AF68-5743-20E0F1573C19}"/>
          </ac:spMkLst>
        </pc:spChg>
        <pc:spChg chg="mod">
          <ac:chgData name="Rachael Tsang" userId="S::rachael.tsang@hyve.group::a098a905-28a6-4c2a-9838-275a497d2893" providerId="AD" clId="Web-{2A5201C0-86E4-3D10-4E28-59C58C7A986C}" dt="2026-07-28T21:15:30.094" v="40" actId="1076"/>
          <ac:spMkLst>
            <pc:docMk/>
            <pc:sldMk cId="2588009181" sldId="294"/>
            <ac:spMk id="7" creationId="{A22BD952-910C-74A3-7019-1CFEC53F34FE}"/>
          </ac:spMkLst>
        </pc:spChg>
        <pc:spChg chg="mod">
          <ac:chgData name="Rachael Tsang" userId="S::rachael.tsang@hyve.group::a098a905-28a6-4c2a-9838-275a497d2893" providerId="AD" clId="Web-{2A5201C0-86E4-3D10-4E28-59C58C7A986C}" dt="2026-07-28T21:14:36.139" v="28" actId="1076"/>
          <ac:spMkLst>
            <pc:docMk/>
            <pc:sldMk cId="2588009181" sldId="294"/>
            <ac:spMk id="11" creationId="{3B4A58A9-32E7-0D56-06D1-2C73D064BC47}"/>
          </ac:spMkLst>
        </pc:spChg>
        <pc:spChg chg="del">
          <ac:chgData name="Rachael Tsang" userId="S::rachael.tsang@hyve.group::a098a905-28a6-4c2a-9838-275a497d2893" providerId="AD" clId="Web-{2A5201C0-86E4-3D10-4E28-59C58C7A986C}" dt="2026-07-28T21:14:26.639" v="26"/>
          <ac:spMkLst>
            <pc:docMk/>
            <pc:sldMk cId="2588009181" sldId="294"/>
            <ac:spMk id="14" creationId="{2703C99F-0F02-0C28-911D-1463C401EC5D}"/>
          </ac:spMkLst>
        </pc:spChg>
        <pc:picChg chg="mod">
          <ac:chgData name="Rachael Tsang" userId="S::rachael.tsang@hyve.group::a098a905-28a6-4c2a-9838-275a497d2893" providerId="AD" clId="Web-{2A5201C0-86E4-3D10-4E28-59C58C7A986C}" dt="2026-07-28T21:14:21.483" v="24" actId="1076"/>
          <ac:picMkLst>
            <pc:docMk/>
            <pc:sldMk cId="2588009181" sldId="294"/>
            <ac:picMk id="3" creationId="{D05E8423-5C70-40D8-F82C-229948F0BED4}"/>
          </ac:picMkLst>
        </pc:picChg>
        <pc:picChg chg="mod">
          <ac:chgData name="Rachael Tsang" userId="S::rachael.tsang@hyve.group::a098a905-28a6-4c2a-9838-275a497d2893" providerId="AD" clId="Web-{2A5201C0-86E4-3D10-4E28-59C58C7A986C}" dt="2026-07-28T21:14:16.514" v="23" actId="1076"/>
          <ac:picMkLst>
            <pc:docMk/>
            <pc:sldMk cId="2588009181" sldId="294"/>
            <ac:picMk id="5" creationId="{E2B872C9-7EC0-479A-EB8D-599DC4DA2D4F}"/>
          </ac:picMkLst>
        </pc:picChg>
        <pc:picChg chg="mod">
          <ac:chgData name="Rachael Tsang" userId="S::rachael.tsang@hyve.group::a098a905-28a6-4c2a-9838-275a497d2893" providerId="AD" clId="Web-{2A5201C0-86E4-3D10-4E28-59C58C7A986C}" dt="2026-07-28T21:15:36.204" v="43" actId="1076"/>
          <ac:picMkLst>
            <pc:docMk/>
            <pc:sldMk cId="2588009181" sldId="294"/>
            <ac:picMk id="8" creationId="{6FF47C1D-CC51-FCF9-C8D4-A1ACEB774376}"/>
          </ac:picMkLst>
        </pc:picChg>
        <pc:picChg chg="mod">
          <ac:chgData name="Rachael Tsang" userId="S::rachael.tsang@hyve.group::a098a905-28a6-4c2a-9838-275a497d2893" providerId="AD" clId="Web-{2A5201C0-86E4-3D10-4E28-59C58C7A986C}" dt="2026-07-28T21:14:31.749" v="27" actId="1076"/>
          <ac:picMkLst>
            <pc:docMk/>
            <pc:sldMk cId="2588009181" sldId="294"/>
            <ac:picMk id="9" creationId="{88417F3B-2C35-4247-A82D-D6B1A9091040}"/>
          </ac:picMkLst>
        </pc:picChg>
        <pc:picChg chg="del">
          <ac:chgData name="Rachael Tsang" userId="S::rachael.tsang@hyve.group::a098a905-28a6-4c2a-9838-275a497d2893" providerId="AD" clId="Web-{2A5201C0-86E4-3D10-4E28-59C58C7A986C}" dt="2026-07-28T21:14:24.061" v="25"/>
          <ac:picMkLst>
            <pc:docMk/>
            <pc:sldMk cId="2588009181" sldId="294"/>
            <ac:picMk id="10" creationId="{30DE6021-6B2C-0C87-B7D0-CBC71B02F574}"/>
          </ac:picMkLst>
        </pc:picChg>
      </pc:sldChg>
      <pc:sldChg chg="delSp modSp del">
        <pc:chgData name="Rachael Tsang" userId="S::rachael.tsang@hyve.group::a098a905-28a6-4c2a-9838-275a497d2893" providerId="AD" clId="Web-{2A5201C0-86E4-3D10-4E28-59C58C7A986C}" dt="2026-07-28T21:21:30.668" v="120"/>
        <pc:sldMkLst>
          <pc:docMk/>
          <pc:sldMk cId="1163299655" sldId="322"/>
        </pc:sldMkLst>
        <pc:spChg chg="del mod">
          <ac:chgData name="Rachael Tsang" userId="S::rachael.tsang@hyve.group::a098a905-28a6-4c2a-9838-275a497d2893" providerId="AD" clId="Web-{2A5201C0-86E4-3D10-4E28-59C58C7A986C}" dt="2026-07-28T21:16:30.768" v="49"/>
          <ac:spMkLst>
            <pc:docMk/>
            <pc:sldMk cId="1163299655" sldId="322"/>
            <ac:spMk id="5" creationId="{6ED44B6A-B1E3-E1A5-D9FC-4B4BDDD0F957}"/>
          </ac:spMkLst>
        </pc:spChg>
        <pc:spChg chg="del">
          <ac:chgData name="Rachael Tsang" userId="S::rachael.tsang@hyve.group::a098a905-28a6-4c2a-9838-275a497d2893" providerId="AD" clId="Web-{2A5201C0-86E4-3D10-4E28-59C58C7A986C}" dt="2026-07-28T21:15:50.110" v="45"/>
          <ac:spMkLst>
            <pc:docMk/>
            <pc:sldMk cId="1163299655" sldId="322"/>
            <ac:spMk id="6" creationId="{BC205015-AA24-F90D-13AD-8CAA70BE1A74}"/>
          </ac:spMkLst>
        </pc:spChg>
        <pc:spChg chg="del">
          <ac:chgData name="Rachael Tsang" userId="S::rachael.tsang@hyve.group::a098a905-28a6-4c2a-9838-275a497d2893" providerId="AD" clId="Web-{2A5201C0-86E4-3D10-4E28-59C58C7A986C}" dt="2026-07-28T21:16:16.564" v="47"/>
          <ac:spMkLst>
            <pc:docMk/>
            <pc:sldMk cId="1163299655" sldId="322"/>
            <ac:spMk id="9" creationId="{5EE65C76-8E71-7F60-0664-0F17F9F0E802}"/>
          </ac:spMkLst>
        </pc:spChg>
      </pc:sldChg>
      <pc:sldChg chg="modSp">
        <pc:chgData name="Rachael Tsang" userId="S::rachael.tsang@hyve.group::a098a905-28a6-4c2a-9838-275a497d2893" providerId="AD" clId="Web-{2A5201C0-86E4-3D10-4E28-59C58C7A986C}" dt="2026-07-28T21:17:13.097" v="53" actId="20577"/>
        <pc:sldMkLst>
          <pc:docMk/>
          <pc:sldMk cId="2565078675" sldId="323"/>
        </pc:sldMkLst>
        <pc:spChg chg="mod">
          <ac:chgData name="Rachael Tsang" userId="S::rachael.tsang@hyve.group::a098a905-28a6-4c2a-9838-275a497d2893" providerId="AD" clId="Web-{2A5201C0-86E4-3D10-4E28-59C58C7A986C}" dt="2026-07-28T21:17:13.097" v="53" actId="20577"/>
          <ac:spMkLst>
            <pc:docMk/>
            <pc:sldMk cId="2565078675" sldId="323"/>
            <ac:spMk id="4" creationId="{9335A472-9EA0-036D-19ED-06739EF83AB1}"/>
          </ac:spMkLst>
        </pc:spChg>
      </pc:sldChg>
      <pc:sldChg chg="modSp">
        <pc:chgData name="Rachael Tsang" userId="S::rachael.tsang@hyve.group::a098a905-28a6-4c2a-9838-275a497d2893" providerId="AD" clId="Web-{2A5201C0-86E4-3D10-4E28-59C58C7A986C}" dt="2026-07-28T21:12:40.198" v="4"/>
        <pc:sldMkLst>
          <pc:docMk/>
          <pc:sldMk cId="2776321709" sldId="324"/>
        </pc:sldMkLst>
        <pc:graphicFrameChg chg="mod modGraphic">
          <ac:chgData name="Rachael Tsang" userId="S::rachael.tsang@hyve.group::a098a905-28a6-4c2a-9838-275a497d2893" providerId="AD" clId="Web-{2A5201C0-86E4-3D10-4E28-59C58C7A986C}" dt="2026-07-28T21:12:40.198" v="4"/>
          <ac:graphicFrameMkLst>
            <pc:docMk/>
            <pc:sldMk cId="2776321709" sldId="324"/>
            <ac:graphicFrameMk id="6" creationId="{609ECCA3-6070-5865-48E1-D93300042350}"/>
          </ac:graphicFrameMkLst>
        </pc:graphicFrameChg>
      </pc:sldChg>
      <pc:sldChg chg="addSp delSp modSp add ord replId">
        <pc:chgData name="Rachael Tsang" userId="S::rachael.tsang@hyve.group::a098a905-28a6-4c2a-9838-275a497d2893" providerId="AD" clId="Web-{2A5201C0-86E4-3D10-4E28-59C58C7A986C}" dt="2026-07-28T22:16:38.313" v="537" actId="14100"/>
        <pc:sldMkLst>
          <pc:docMk/>
          <pc:sldMk cId="3177697546" sldId="337"/>
        </pc:sldMkLst>
        <pc:spChg chg="mod">
          <ac:chgData name="Rachael Tsang" userId="S::rachael.tsang@hyve.group::a098a905-28a6-4c2a-9838-275a497d2893" providerId="AD" clId="Web-{2A5201C0-86E4-3D10-4E28-59C58C7A986C}" dt="2026-07-28T21:17:36.004" v="56" actId="20577"/>
          <ac:spMkLst>
            <pc:docMk/>
            <pc:sldMk cId="3177697546" sldId="337"/>
            <ac:spMk id="5" creationId="{7202EF98-6161-FC24-6A83-A16888DAA6DF}"/>
          </ac:spMkLst>
        </pc:spChg>
        <pc:spChg chg="del">
          <ac:chgData name="Rachael Tsang" userId="S::rachael.tsang@hyve.group::a098a905-28a6-4c2a-9838-275a497d2893" providerId="AD" clId="Web-{2A5201C0-86E4-3D10-4E28-59C58C7A986C}" dt="2026-07-28T21:16:34.596" v="50"/>
          <ac:spMkLst>
            <pc:docMk/>
            <pc:sldMk cId="3177697546" sldId="337"/>
            <ac:spMk id="8" creationId="{67FDBDE3-7B89-1E2F-1176-DA93E84EDE61}"/>
          </ac:spMkLst>
        </pc:spChg>
        <pc:spChg chg="mod">
          <ac:chgData name="Rachael Tsang" userId="S::rachael.tsang@hyve.group::a098a905-28a6-4c2a-9838-275a497d2893" providerId="AD" clId="Web-{2A5201C0-86E4-3D10-4E28-59C58C7A986C}" dt="2026-07-28T22:16:38.313" v="537" actId="14100"/>
          <ac:spMkLst>
            <pc:docMk/>
            <pc:sldMk cId="3177697546" sldId="337"/>
            <ac:spMk id="9" creationId="{3B814030-9626-2196-6B8B-24CCEB618C59}"/>
          </ac:spMkLst>
        </pc:spChg>
        <pc:picChg chg="add mod">
          <ac:chgData name="Rachael Tsang" userId="S::rachael.tsang@hyve.group::a098a905-28a6-4c2a-9838-275a497d2893" providerId="AD" clId="Web-{2A5201C0-86E4-3D10-4E28-59C58C7A986C}" dt="2026-07-28T21:19:24.602" v="77" actId="1076"/>
          <ac:picMkLst>
            <pc:docMk/>
            <pc:sldMk cId="3177697546" sldId="337"/>
            <ac:picMk id="4" creationId="{090D6C26-877C-5FEF-704C-0DAC20D9288B}"/>
          </ac:picMkLst>
        </pc:picChg>
      </pc:sldChg>
      <pc:sldChg chg="add del replId">
        <pc:chgData name="Rachael Tsang" userId="S::rachael.tsang@hyve.group::a098a905-28a6-4c2a-9838-275a497d2893" providerId="AD" clId="Web-{2A5201C0-86E4-3D10-4E28-59C58C7A986C}" dt="2026-07-28T22:06:31.825" v="413"/>
        <pc:sldMkLst>
          <pc:docMk/>
          <pc:sldMk cId="2616630365" sldId="338"/>
        </pc:sldMkLst>
      </pc:sldChg>
      <pc:sldChg chg="delSp modSp add del replId">
        <pc:chgData name="Rachael Tsang" userId="S::rachael.tsang@hyve.group::a098a905-28a6-4c2a-9838-275a497d2893" providerId="AD" clId="Web-{2A5201C0-86E4-3D10-4E28-59C58C7A986C}" dt="2026-07-28T21:41:45.821" v="274"/>
        <pc:sldMkLst>
          <pc:docMk/>
          <pc:sldMk cId="1078919284" sldId="339"/>
        </pc:sldMkLst>
        <pc:spChg chg="del mod">
          <ac:chgData name="Rachael Tsang" userId="S::rachael.tsang@hyve.group::a098a905-28a6-4c2a-9838-275a497d2893" providerId="AD" clId="Web-{2A5201C0-86E4-3D10-4E28-59C58C7A986C}" dt="2026-07-28T21:41:21.210" v="271"/>
          <ac:spMkLst>
            <pc:docMk/>
            <pc:sldMk cId="1078919284" sldId="339"/>
            <ac:spMk id="5" creationId="{571E4CB0-8FAC-679C-82B0-10BCBC81CF5E}"/>
          </ac:spMkLst>
        </pc:spChg>
        <pc:spChg chg="del mod">
          <ac:chgData name="Rachael Tsang" userId="S::rachael.tsang@hyve.group::a098a905-28a6-4c2a-9838-275a497d2893" providerId="AD" clId="Web-{2A5201C0-86E4-3D10-4E28-59C58C7A986C}" dt="2026-07-28T21:41:23.773" v="272"/>
          <ac:spMkLst>
            <pc:docMk/>
            <pc:sldMk cId="1078919284" sldId="339"/>
            <ac:spMk id="9" creationId="{A94FDC5E-EB2A-70AD-72B9-E940E672CDFB}"/>
          </ac:spMkLst>
        </pc:spChg>
        <pc:picChg chg="del">
          <ac:chgData name="Rachael Tsang" userId="S::rachael.tsang@hyve.group::a098a905-28a6-4c2a-9838-275a497d2893" providerId="AD" clId="Web-{2A5201C0-86E4-3D10-4E28-59C58C7A986C}" dt="2026-07-28T21:20:12.431" v="95"/>
          <ac:picMkLst>
            <pc:docMk/>
            <pc:sldMk cId="1078919284" sldId="339"/>
            <ac:picMk id="4" creationId="{72CAA68B-8C55-4789-65C5-BDA7AD896CAF}"/>
          </ac:picMkLst>
        </pc:picChg>
      </pc:sldChg>
      <pc:sldChg chg="addSp delSp modSp add ord replId">
        <pc:chgData name="Rachael Tsang" userId="S::rachael.tsang@hyve.group::a098a905-28a6-4c2a-9838-275a497d2893" providerId="AD" clId="Web-{2A5201C0-86E4-3D10-4E28-59C58C7A986C}" dt="2026-07-28T22:01:35.050" v="364" actId="1076"/>
        <pc:sldMkLst>
          <pc:docMk/>
          <pc:sldMk cId="259364166" sldId="340"/>
        </pc:sldMkLst>
        <pc:spChg chg="mod">
          <ac:chgData name="Rachael Tsang" userId="S::rachael.tsang@hyve.group::a098a905-28a6-4c2a-9838-275a497d2893" providerId="AD" clId="Web-{2A5201C0-86E4-3D10-4E28-59C58C7A986C}" dt="2026-07-28T21:44:56.623" v="313" actId="1076"/>
          <ac:spMkLst>
            <pc:docMk/>
            <pc:sldMk cId="259364166" sldId="340"/>
            <ac:spMk id="3" creationId="{B746FAA9-F59B-6A3A-2988-DDAB13980E61}"/>
          </ac:spMkLst>
        </pc:spChg>
        <pc:spChg chg="add del mod">
          <ac:chgData name="Rachael Tsang" userId="S::rachael.tsang@hyve.group::a098a905-28a6-4c2a-9838-275a497d2893" providerId="AD" clId="Web-{2A5201C0-86E4-3D10-4E28-59C58C7A986C}" dt="2026-07-28T21:44:09.403" v="302"/>
          <ac:spMkLst>
            <pc:docMk/>
            <pc:sldMk cId="259364166" sldId="340"/>
            <ac:spMk id="4" creationId="{A1046D46-D989-EBEB-086F-EF3AA26AFFCC}"/>
          </ac:spMkLst>
        </pc:spChg>
        <pc:spChg chg="mod">
          <ac:chgData name="Rachael Tsang" userId="S::rachael.tsang@hyve.group::a098a905-28a6-4c2a-9838-275a497d2893" providerId="AD" clId="Web-{2A5201C0-86E4-3D10-4E28-59C58C7A986C}" dt="2026-07-28T21:24:33.283" v="152" actId="20577"/>
          <ac:spMkLst>
            <pc:docMk/>
            <pc:sldMk cId="259364166" sldId="340"/>
            <ac:spMk id="5" creationId="{AFC4CB0A-7374-7510-E125-EB57020AD992}"/>
          </ac:spMkLst>
        </pc:spChg>
        <pc:spChg chg="add mod">
          <ac:chgData name="Rachael Tsang" userId="S::rachael.tsang@hyve.group::a098a905-28a6-4c2a-9838-275a497d2893" providerId="AD" clId="Web-{2A5201C0-86E4-3D10-4E28-59C58C7A986C}" dt="2026-07-28T22:01:35.050" v="364" actId="1076"/>
          <ac:spMkLst>
            <pc:docMk/>
            <pc:sldMk cId="259364166" sldId="340"/>
            <ac:spMk id="6" creationId="{6004AB19-9DD2-515A-D6E9-96905FF1D5C2}"/>
          </ac:spMkLst>
        </pc:spChg>
        <pc:spChg chg="del mod">
          <ac:chgData name="Rachael Tsang" userId="S::rachael.tsang@hyve.group::a098a905-28a6-4c2a-9838-275a497d2893" providerId="AD" clId="Web-{2A5201C0-86E4-3D10-4E28-59C58C7A986C}" dt="2026-07-28T21:42:01.868" v="277"/>
          <ac:spMkLst>
            <pc:docMk/>
            <pc:sldMk cId="259364166" sldId="340"/>
            <ac:spMk id="9" creationId="{F095A973-F81F-1FEE-28BD-6962D78EE8B0}"/>
          </ac:spMkLst>
        </pc:spChg>
      </pc:sldChg>
      <pc:sldChg chg="addSp modSp add replId">
        <pc:chgData name="Rachael Tsang" userId="S::rachael.tsang@hyve.group::a098a905-28a6-4c2a-9838-275a497d2893" providerId="AD" clId="Web-{2A5201C0-86E4-3D10-4E28-59C58C7A986C}" dt="2026-07-28T22:05:14.291" v="412" actId="20577"/>
        <pc:sldMkLst>
          <pc:docMk/>
          <pc:sldMk cId="1051850813" sldId="341"/>
        </pc:sldMkLst>
        <pc:spChg chg="mod">
          <ac:chgData name="Rachael Tsang" userId="S::rachael.tsang@hyve.group::a098a905-28a6-4c2a-9838-275a497d2893" providerId="AD" clId="Web-{2A5201C0-86E4-3D10-4E28-59C58C7A986C}" dt="2026-07-28T21:27:49.024" v="207" actId="1076"/>
          <ac:spMkLst>
            <pc:docMk/>
            <pc:sldMk cId="1051850813" sldId="341"/>
            <ac:spMk id="3" creationId="{6473F551-3253-B31C-D5AE-373AC8CA6058}"/>
          </ac:spMkLst>
        </pc:spChg>
        <pc:spChg chg="mod">
          <ac:chgData name="Rachael Tsang" userId="S::rachael.tsang@hyve.group::a098a905-28a6-4c2a-9838-275a497d2893" providerId="AD" clId="Web-{2A5201C0-86E4-3D10-4E28-59C58C7A986C}" dt="2026-07-28T21:28:08.368" v="211" actId="1076"/>
          <ac:spMkLst>
            <pc:docMk/>
            <pc:sldMk cId="1051850813" sldId="341"/>
            <ac:spMk id="5" creationId="{FEED077E-CCEE-7224-725D-05EC36A41A84}"/>
          </ac:spMkLst>
        </pc:spChg>
        <pc:spChg chg="add mod">
          <ac:chgData name="Rachael Tsang" userId="S::rachael.tsang@hyve.group::a098a905-28a6-4c2a-9838-275a497d2893" providerId="AD" clId="Web-{2A5201C0-86E4-3D10-4E28-59C58C7A986C}" dt="2026-07-28T21:48:50.459" v="335" actId="1076"/>
          <ac:spMkLst>
            <pc:docMk/>
            <pc:sldMk cId="1051850813" sldId="341"/>
            <ac:spMk id="6" creationId="{144251BC-CEF8-2135-1602-DE7D4ECA7384}"/>
          </ac:spMkLst>
        </pc:spChg>
        <pc:spChg chg="mod ord">
          <ac:chgData name="Rachael Tsang" userId="S::rachael.tsang@hyve.group::a098a905-28a6-4c2a-9838-275a497d2893" providerId="AD" clId="Web-{2A5201C0-86E4-3D10-4E28-59C58C7A986C}" dt="2026-07-28T21:49:00.475" v="338" actId="1076"/>
          <ac:spMkLst>
            <pc:docMk/>
            <pc:sldMk cId="1051850813" sldId="341"/>
            <ac:spMk id="9" creationId="{04D8B35D-DF84-9466-B12C-CC733D92F23C}"/>
          </ac:spMkLst>
        </pc:spChg>
        <pc:spChg chg="add mod">
          <ac:chgData name="Rachael Tsang" userId="S::rachael.tsang@hyve.group::a098a905-28a6-4c2a-9838-275a497d2893" providerId="AD" clId="Web-{2A5201C0-86E4-3D10-4E28-59C58C7A986C}" dt="2026-07-28T22:05:14.291" v="412" actId="20577"/>
          <ac:spMkLst>
            <pc:docMk/>
            <pc:sldMk cId="1051850813" sldId="341"/>
            <ac:spMk id="10" creationId="{A97C3275-7DEE-A531-99DD-ABD48C419088}"/>
          </ac:spMkLst>
        </pc:spChg>
      </pc:sldChg>
      <pc:sldChg chg="addSp delSp modSp add ord replId">
        <pc:chgData name="Rachael Tsang" userId="S::rachael.tsang@hyve.group::a098a905-28a6-4c2a-9838-275a497d2893" providerId="AD" clId="Web-{2A5201C0-86E4-3D10-4E28-59C58C7A986C}" dt="2026-07-28T22:03:43.897" v="381" actId="14100"/>
        <pc:sldMkLst>
          <pc:docMk/>
          <pc:sldMk cId="3882866344" sldId="342"/>
        </pc:sldMkLst>
        <pc:spChg chg="del">
          <ac:chgData name="Rachael Tsang" userId="S::rachael.tsang@hyve.group::a098a905-28a6-4c2a-9838-275a497d2893" providerId="AD" clId="Web-{2A5201C0-86E4-3D10-4E28-59C58C7A986C}" dt="2026-07-28T21:41:49.758" v="275"/>
          <ac:spMkLst>
            <pc:docMk/>
            <pc:sldMk cId="3882866344" sldId="342"/>
            <ac:spMk id="4" creationId="{8300ED2E-7F71-D3A6-AF72-22AA2E8F4406}"/>
          </ac:spMkLst>
        </pc:spChg>
        <pc:spChg chg="mod">
          <ac:chgData name="Rachael Tsang" userId="S::rachael.tsang@hyve.group::a098a905-28a6-4c2a-9838-275a497d2893" providerId="AD" clId="Web-{2A5201C0-86E4-3D10-4E28-59C58C7A986C}" dt="2026-07-28T22:03:29.725" v="380" actId="14100"/>
          <ac:spMkLst>
            <pc:docMk/>
            <pc:sldMk cId="3882866344" sldId="342"/>
            <ac:spMk id="5" creationId="{94F66903-FC4C-6913-7847-2DE6A16C6881}"/>
          </ac:spMkLst>
        </pc:spChg>
        <pc:spChg chg="add mod">
          <ac:chgData name="Rachael Tsang" userId="S::rachael.tsang@hyve.group::a098a905-28a6-4c2a-9838-275a497d2893" providerId="AD" clId="Web-{2A5201C0-86E4-3D10-4E28-59C58C7A986C}" dt="2026-07-28T22:02:01.222" v="369" actId="1076"/>
          <ac:spMkLst>
            <pc:docMk/>
            <pc:sldMk cId="3882866344" sldId="342"/>
            <ac:spMk id="6" creationId="{A1046D46-D989-EBEB-086F-EF3AA26AFFCC}"/>
          </ac:spMkLst>
        </pc:spChg>
        <pc:spChg chg="mod">
          <ac:chgData name="Rachael Tsang" userId="S::rachael.tsang@hyve.group::a098a905-28a6-4c2a-9838-275a497d2893" providerId="AD" clId="Web-{2A5201C0-86E4-3D10-4E28-59C58C7A986C}" dt="2026-07-28T22:03:43.897" v="381" actId="14100"/>
          <ac:spMkLst>
            <pc:docMk/>
            <pc:sldMk cId="3882866344" sldId="342"/>
            <ac:spMk id="9" creationId="{40839183-7CD9-305D-7643-75102826D1B3}"/>
          </ac:spMkLst>
        </pc:spChg>
        <pc:picChg chg="add mod modCrop">
          <ac:chgData name="Rachael Tsang" userId="S::rachael.tsang@hyve.group::a098a905-28a6-4c2a-9838-275a497d2893" providerId="AD" clId="Web-{2A5201C0-86E4-3D10-4E28-59C58C7A986C}" dt="2026-07-28T22:03:11.615" v="378" actId="1076"/>
          <ac:picMkLst>
            <pc:docMk/>
            <pc:sldMk cId="3882866344" sldId="342"/>
            <ac:picMk id="8" creationId="{323A3CCF-B7E7-0B20-22C4-A66068110DC0}"/>
          </ac:picMkLst>
        </pc:picChg>
        <pc:picChg chg="add mod modCrop">
          <ac:chgData name="Rachael Tsang" userId="S::rachael.tsang@hyve.group::a098a905-28a6-4c2a-9838-275a497d2893" providerId="AD" clId="Web-{2A5201C0-86E4-3D10-4E28-59C58C7A986C}" dt="2026-07-28T22:02:12.941" v="373" actId="14100"/>
          <ac:picMkLst>
            <pc:docMk/>
            <pc:sldMk cId="3882866344" sldId="342"/>
            <ac:picMk id="10" creationId="{C7A8D7CF-3394-C87B-DDC9-6F4691D9D722}"/>
          </ac:picMkLst>
        </pc:picChg>
      </pc:sldChg>
      <pc:sldChg chg="addSp delSp modSp add ord replId">
        <pc:chgData name="Rachael Tsang" userId="S::rachael.tsang@hyve.group::a098a905-28a6-4c2a-9838-275a497d2893" providerId="AD" clId="Web-{2A5201C0-86E4-3D10-4E28-59C58C7A986C}" dt="2026-07-28T22:13:46.401" v="530" actId="1076"/>
        <pc:sldMkLst>
          <pc:docMk/>
          <pc:sldMk cId="3129109945" sldId="343"/>
        </pc:sldMkLst>
        <pc:spChg chg="mod">
          <ac:chgData name="Rachael Tsang" userId="S::rachael.tsang@hyve.group::a098a905-28a6-4c2a-9838-275a497d2893" providerId="AD" clId="Web-{2A5201C0-86E4-3D10-4E28-59C58C7A986C}" dt="2026-07-28T22:08:09.234" v="430" actId="14100"/>
          <ac:spMkLst>
            <pc:docMk/>
            <pc:sldMk cId="3129109945" sldId="343"/>
            <ac:spMk id="5" creationId="{BD53EB6C-EF8B-C64E-1138-D995BBC66A36}"/>
          </ac:spMkLst>
        </pc:spChg>
        <pc:spChg chg="mod">
          <ac:chgData name="Rachael Tsang" userId="S::rachael.tsang@hyve.group::a098a905-28a6-4c2a-9838-275a497d2893" providerId="AD" clId="Web-{2A5201C0-86E4-3D10-4E28-59C58C7A986C}" dt="2026-07-28T22:13:43.901" v="529" actId="1076"/>
          <ac:spMkLst>
            <pc:docMk/>
            <pc:sldMk cId="3129109945" sldId="343"/>
            <ac:spMk id="9" creationId="{F4AFD80F-D366-62B1-1DDD-551F0D76B084}"/>
          </ac:spMkLst>
        </pc:spChg>
        <pc:picChg chg="del">
          <ac:chgData name="Rachael Tsang" userId="S::rachael.tsang@hyve.group::a098a905-28a6-4c2a-9838-275a497d2893" providerId="AD" clId="Web-{2A5201C0-86E4-3D10-4E28-59C58C7A986C}" dt="2026-07-28T22:08:02.843" v="429"/>
          <ac:picMkLst>
            <pc:docMk/>
            <pc:sldMk cId="3129109945" sldId="343"/>
            <ac:picMk id="4" creationId="{6E783CF1-01A6-E390-A21A-24645E52BC9D}"/>
          </ac:picMkLst>
        </pc:picChg>
        <pc:picChg chg="add mod modCrop">
          <ac:chgData name="Rachael Tsang" userId="S::rachael.tsang@hyve.group::a098a905-28a6-4c2a-9838-275a497d2893" providerId="AD" clId="Web-{2A5201C0-86E4-3D10-4E28-59C58C7A986C}" dt="2026-07-28T22:13:46.401" v="530" actId="1076"/>
          <ac:picMkLst>
            <pc:docMk/>
            <pc:sldMk cId="3129109945" sldId="343"/>
            <ac:picMk id="6" creationId="{0942FD92-E9FB-E355-8882-626AB4529366}"/>
          </ac:picMkLst>
        </pc:picChg>
      </pc:sldChg>
    </pc:docChg>
  </pc:docChgLst>
  <pc:docChgLst>
    <pc:chgData name="Atousa Ramezani" userId="S::atousa.ramezani@hyve.group::67867de9-691c-46b4-92be-8d047965cf5c" providerId="AD" clId="Web-{36CC0333-2349-46E3-1AC7-2C66EC425652}"/>
    <pc:docChg chg="delSld modSld">
      <pc:chgData name="Atousa Ramezani" userId="S::atousa.ramezani@hyve.group::67867de9-691c-46b4-92be-8d047965cf5c" providerId="AD" clId="Web-{36CC0333-2349-46E3-1AC7-2C66EC425652}" dt="2026-07-28T16:06:07.441" v="120" actId="1076"/>
      <pc:docMkLst>
        <pc:docMk/>
      </pc:docMkLst>
      <pc:sldChg chg="modSp">
        <pc:chgData name="Atousa Ramezani" userId="S::atousa.ramezani@hyve.group::67867de9-691c-46b4-92be-8d047965cf5c" providerId="AD" clId="Web-{36CC0333-2349-46E3-1AC7-2C66EC425652}" dt="2026-07-28T16:00:02.819" v="100" actId="1076"/>
        <pc:sldMkLst>
          <pc:docMk/>
          <pc:sldMk cId="2935530311" sldId="267"/>
        </pc:sldMkLst>
        <pc:spChg chg="mod">
          <ac:chgData name="Atousa Ramezani" userId="S::atousa.ramezani@hyve.group::67867de9-691c-46b4-92be-8d047965cf5c" providerId="AD" clId="Web-{36CC0333-2349-46E3-1AC7-2C66EC425652}" dt="2026-07-28T16:00:02.819" v="100" actId="1076"/>
          <ac:spMkLst>
            <pc:docMk/>
            <pc:sldMk cId="2935530311" sldId="267"/>
            <ac:spMk id="2" creationId="{BDDD0A54-AF76-0B56-8966-137A12299E1B}"/>
          </ac:spMkLst>
        </pc:spChg>
        <pc:spChg chg="mod">
          <ac:chgData name="Atousa Ramezani" userId="S::atousa.ramezani@hyve.group::67867de9-691c-46b4-92be-8d047965cf5c" providerId="AD" clId="Web-{36CC0333-2349-46E3-1AC7-2C66EC425652}" dt="2026-07-28T15:59:50.834" v="97" actId="1076"/>
          <ac:spMkLst>
            <pc:docMk/>
            <pc:sldMk cId="2935530311" sldId="267"/>
            <ac:spMk id="5" creationId="{C6B4FCD5-4F46-0B9B-EEEE-EEA422276DD3}"/>
          </ac:spMkLst>
        </pc:spChg>
        <pc:picChg chg="mod">
          <ac:chgData name="Atousa Ramezani" userId="S::atousa.ramezani@hyve.group::67867de9-691c-46b4-92be-8d047965cf5c" providerId="AD" clId="Web-{36CC0333-2349-46E3-1AC7-2C66EC425652}" dt="2026-07-28T15:59:47.037" v="96" actId="1076"/>
          <ac:picMkLst>
            <pc:docMk/>
            <pc:sldMk cId="2935530311" sldId="267"/>
            <ac:picMk id="3" creationId="{18D12825-AE63-7F65-38B9-611E5A367D23}"/>
          </ac:picMkLst>
        </pc:picChg>
      </pc:sldChg>
      <pc:sldChg chg="modSp">
        <pc:chgData name="Atousa Ramezani" userId="S::atousa.ramezani@hyve.group::67867de9-691c-46b4-92be-8d047965cf5c" providerId="AD" clId="Web-{36CC0333-2349-46E3-1AC7-2C66EC425652}" dt="2026-07-28T15:48:47.405" v="12" actId="20577"/>
        <pc:sldMkLst>
          <pc:docMk/>
          <pc:sldMk cId="3964964279" sldId="273"/>
        </pc:sldMkLst>
        <pc:spChg chg="mod">
          <ac:chgData name="Atousa Ramezani" userId="S::atousa.ramezani@hyve.group::67867de9-691c-46b4-92be-8d047965cf5c" providerId="AD" clId="Web-{36CC0333-2349-46E3-1AC7-2C66EC425652}" dt="2026-07-28T15:48:32.827" v="10" actId="20577"/>
          <ac:spMkLst>
            <pc:docMk/>
            <pc:sldMk cId="3964964279" sldId="273"/>
            <ac:spMk id="2" creationId="{AE9DEB5B-25B5-E75C-4E4C-B915CCA9E197}"/>
          </ac:spMkLst>
        </pc:spChg>
        <pc:spChg chg="mod">
          <ac:chgData name="Atousa Ramezani" userId="S::atousa.ramezani@hyve.group::67867de9-691c-46b4-92be-8d047965cf5c" providerId="AD" clId="Web-{36CC0333-2349-46E3-1AC7-2C66EC425652}" dt="2026-07-28T15:48:47.405" v="12" actId="20577"/>
          <ac:spMkLst>
            <pc:docMk/>
            <pc:sldMk cId="3964964279" sldId="273"/>
            <ac:spMk id="8" creationId="{ACC74FE2-3923-A2E1-BC38-ADA003655741}"/>
          </ac:spMkLst>
        </pc:spChg>
      </pc:sldChg>
      <pc:sldChg chg="modSp">
        <pc:chgData name="Atousa Ramezani" userId="S::atousa.ramezani@hyve.group::67867de9-691c-46b4-92be-8d047965cf5c" providerId="AD" clId="Web-{36CC0333-2349-46E3-1AC7-2C66EC425652}" dt="2026-07-28T15:48:54.015" v="13" actId="14100"/>
        <pc:sldMkLst>
          <pc:docMk/>
          <pc:sldMk cId="3083952834" sldId="282"/>
        </pc:sldMkLst>
        <pc:spChg chg="mod">
          <ac:chgData name="Atousa Ramezani" userId="S::atousa.ramezani@hyve.group::67867de9-691c-46b4-92be-8d047965cf5c" providerId="AD" clId="Web-{36CC0333-2349-46E3-1AC7-2C66EC425652}" dt="2026-07-28T15:48:54.015" v="13" actId="14100"/>
          <ac:spMkLst>
            <pc:docMk/>
            <pc:sldMk cId="3083952834" sldId="282"/>
            <ac:spMk id="8" creationId="{04348F18-ACCD-0AB1-EB13-657069D615E7}"/>
          </ac:spMkLst>
        </pc:spChg>
      </pc:sldChg>
      <pc:sldChg chg="modSp">
        <pc:chgData name="Atousa Ramezani" userId="S::atousa.ramezani@hyve.group::67867de9-691c-46b4-92be-8d047965cf5c" providerId="AD" clId="Web-{36CC0333-2349-46E3-1AC7-2C66EC425652}" dt="2026-07-28T14:15:42.104" v="0" actId="14100"/>
        <pc:sldMkLst>
          <pc:docMk/>
          <pc:sldMk cId="3098632011" sldId="288"/>
        </pc:sldMkLst>
        <pc:spChg chg="mod">
          <ac:chgData name="Atousa Ramezani" userId="S::atousa.ramezani@hyve.group::67867de9-691c-46b4-92be-8d047965cf5c" providerId="AD" clId="Web-{36CC0333-2349-46E3-1AC7-2C66EC425652}" dt="2026-07-28T14:15:42.104" v="0" actId="14100"/>
          <ac:spMkLst>
            <pc:docMk/>
            <pc:sldMk cId="3098632011" sldId="288"/>
            <ac:spMk id="8" creationId="{09FF3DB9-6F30-195C-6E84-76E1505DFC66}"/>
          </ac:spMkLst>
        </pc:spChg>
      </pc:sldChg>
      <pc:sldChg chg="del">
        <pc:chgData name="Atousa Ramezani" userId="S::atousa.ramezani@hyve.group::67867de9-691c-46b4-92be-8d047965cf5c" providerId="AD" clId="Web-{36CC0333-2349-46E3-1AC7-2C66EC425652}" dt="2026-07-28T15:54:24.917" v="94"/>
        <pc:sldMkLst>
          <pc:docMk/>
          <pc:sldMk cId="678098188" sldId="301"/>
        </pc:sldMkLst>
      </pc:sldChg>
      <pc:sldChg chg="modSp">
        <pc:chgData name="Atousa Ramezani" userId="S::atousa.ramezani@hyve.group::67867de9-691c-46b4-92be-8d047965cf5c" providerId="AD" clId="Web-{36CC0333-2349-46E3-1AC7-2C66EC425652}" dt="2026-07-28T16:06:07.441" v="120" actId="1076"/>
        <pc:sldMkLst>
          <pc:docMk/>
          <pc:sldMk cId="4154076908" sldId="306"/>
        </pc:sldMkLst>
        <pc:spChg chg="mod">
          <ac:chgData name="Atousa Ramezani" userId="S::atousa.ramezani@hyve.group::67867de9-691c-46b4-92be-8d047965cf5c" providerId="AD" clId="Web-{36CC0333-2349-46E3-1AC7-2C66EC425652}" dt="2026-07-28T16:06:07.441" v="120" actId="1076"/>
          <ac:spMkLst>
            <pc:docMk/>
            <pc:sldMk cId="4154076908" sldId="306"/>
            <ac:spMk id="12" creationId="{445B952D-AA0A-8E42-0B42-90E191D05FCF}"/>
          </ac:spMkLst>
        </pc:spChg>
      </pc:sldChg>
      <pc:sldChg chg="modSp">
        <pc:chgData name="Atousa Ramezani" userId="S::atousa.ramezani@hyve.group::67867de9-691c-46b4-92be-8d047965cf5c" providerId="AD" clId="Web-{36CC0333-2349-46E3-1AC7-2C66EC425652}" dt="2026-07-28T15:52:51.226" v="75" actId="1076"/>
        <pc:sldMkLst>
          <pc:docMk/>
          <pc:sldMk cId="4196070978" sldId="307"/>
        </pc:sldMkLst>
        <pc:spChg chg="mod">
          <ac:chgData name="Atousa Ramezani" userId="S::atousa.ramezani@hyve.group::67867de9-691c-46b4-92be-8d047965cf5c" providerId="AD" clId="Web-{36CC0333-2349-46E3-1AC7-2C66EC425652}" dt="2026-07-28T15:52:51.226" v="75" actId="1076"/>
          <ac:spMkLst>
            <pc:docMk/>
            <pc:sldMk cId="4196070978" sldId="307"/>
            <ac:spMk id="3" creationId="{0BA06E28-A16C-69A3-8FEE-01E3472FE16E}"/>
          </ac:spMkLst>
        </pc:spChg>
      </pc:sldChg>
      <pc:sldChg chg="modSp">
        <pc:chgData name="Atousa Ramezani" userId="S::atousa.ramezani@hyve.group::67867de9-691c-46b4-92be-8d047965cf5c" providerId="AD" clId="Web-{36CC0333-2349-46E3-1AC7-2C66EC425652}" dt="2026-07-28T15:52:21.850" v="69"/>
        <pc:sldMkLst>
          <pc:docMk/>
          <pc:sldMk cId="1163299655" sldId="322"/>
        </pc:sldMkLst>
        <pc:spChg chg="mod">
          <ac:chgData name="Atousa Ramezani" userId="S::atousa.ramezani@hyve.group::67867de9-691c-46b4-92be-8d047965cf5c" providerId="AD" clId="Web-{36CC0333-2349-46E3-1AC7-2C66EC425652}" dt="2026-07-28T15:52:18.600" v="67"/>
          <ac:spMkLst>
            <pc:docMk/>
            <pc:sldMk cId="1163299655" sldId="322"/>
            <ac:spMk id="6" creationId="{BC205015-AA24-F90D-13AD-8CAA70BE1A74}"/>
          </ac:spMkLst>
        </pc:spChg>
        <pc:spChg chg="mod">
          <ac:chgData name="Atousa Ramezani" userId="S::atousa.ramezani@hyve.group::67867de9-691c-46b4-92be-8d047965cf5c" providerId="AD" clId="Web-{36CC0333-2349-46E3-1AC7-2C66EC425652}" dt="2026-07-28T15:52:21.850" v="69"/>
          <ac:spMkLst>
            <pc:docMk/>
            <pc:sldMk cId="1163299655" sldId="322"/>
            <ac:spMk id="8" creationId="{BAC37D1A-C7FD-B55A-8827-95F397D46412}"/>
          </ac:spMkLst>
        </pc:spChg>
        <pc:spChg chg="mod">
          <ac:chgData name="Atousa Ramezani" userId="S::atousa.ramezani@hyve.group::67867de9-691c-46b4-92be-8d047965cf5c" providerId="AD" clId="Web-{36CC0333-2349-46E3-1AC7-2C66EC425652}" dt="2026-07-28T15:52:18.600" v="66"/>
          <ac:spMkLst>
            <pc:docMk/>
            <pc:sldMk cId="1163299655" sldId="322"/>
            <ac:spMk id="9" creationId="{5EE65C76-8E71-7F60-0664-0F17F9F0E802}"/>
          </ac:spMkLst>
        </pc:spChg>
      </pc:sldChg>
      <pc:sldChg chg="addSp delSp modSp">
        <pc:chgData name="Atousa Ramezani" userId="S::atousa.ramezani@hyve.group::67867de9-691c-46b4-92be-8d047965cf5c" providerId="AD" clId="Web-{36CC0333-2349-46E3-1AC7-2C66EC425652}" dt="2026-07-28T15:54:00.307" v="91"/>
        <pc:sldMkLst>
          <pc:docMk/>
          <pc:sldMk cId="244077877" sldId="325"/>
        </pc:sldMkLst>
        <pc:picChg chg="add del mod">
          <ac:chgData name="Atousa Ramezani" userId="S::atousa.ramezani@hyve.group::67867de9-691c-46b4-92be-8d047965cf5c" providerId="AD" clId="Web-{36CC0333-2349-46E3-1AC7-2C66EC425652}" dt="2026-07-28T15:54:00.307" v="91"/>
          <ac:picMkLst>
            <pc:docMk/>
            <pc:sldMk cId="244077877" sldId="325"/>
            <ac:picMk id="7" creationId="{B07622C8-C28D-E0B4-ED16-2635BE3BF0AF}"/>
          </ac:picMkLst>
        </pc:picChg>
      </pc:sldChg>
      <pc:sldChg chg="modSp">
        <pc:chgData name="Atousa Ramezani" userId="S::atousa.ramezani@hyve.group::67867de9-691c-46b4-92be-8d047965cf5c" providerId="AD" clId="Web-{36CC0333-2349-46E3-1AC7-2C66EC425652}" dt="2026-07-28T15:53:28.227" v="88"/>
        <pc:sldMkLst>
          <pc:docMk/>
          <pc:sldMk cId="1541913993" sldId="326"/>
        </pc:sldMkLst>
        <pc:spChg chg="mod">
          <ac:chgData name="Atousa Ramezani" userId="S::atousa.ramezani@hyve.group::67867de9-691c-46b4-92be-8d047965cf5c" providerId="AD" clId="Web-{36CC0333-2349-46E3-1AC7-2C66EC425652}" dt="2026-07-28T15:53:13.008" v="81" actId="1076"/>
          <ac:spMkLst>
            <pc:docMk/>
            <pc:sldMk cId="1541913993" sldId="326"/>
            <ac:spMk id="3" creationId="{EEB779A1-B5FE-D45A-D98B-DCE255E0AB4D}"/>
          </ac:spMkLst>
        </pc:spChg>
        <pc:spChg chg="mod">
          <ac:chgData name="Atousa Ramezani" userId="S::atousa.ramezani@hyve.group::67867de9-691c-46b4-92be-8d047965cf5c" providerId="AD" clId="Web-{36CC0333-2349-46E3-1AC7-2C66EC425652}" dt="2026-07-28T15:53:28.227" v="87"/>
          <ac:spMkLst>
            <pc:docMk/>
            <pc:sldMk cId="1541913993" sldId="326"/>
            <ac:spMk id="8" creationId="{955C512B-91B1-86F8-ACBB-4A77E902F41A}"/>
          </ac:spMkLst>
        </pc:spChg>
        <pc:spChg chg="mod">
          <ac:chgData name="Atousa Ramezani" userId="S::atousa.ramezani@hyve.group::67867de9-691c-46b4-92be-8d047965cf5c" providerId="AD" clId="Web-{36CC0333-2349-46E3-1AC7-2C66EC425652}" dt="2026-07-28T15:53:28.227" v="88"/>
          <ac:spMkLst>
            <pc:docMk/>
            <pc:sldMk cId="1541913993" sldId="326"/>
            <ac:spMk id="9" creationId="{A64CB3B5-604D-E030-A748-79DDB20E22E6}"/>
          </ac:spMkLst>
        </pc:spChg>
        <pc:spChg chg="mod">
          <ac:chgData name="Atousa Ramezani" userId="S::atousa.ramezani@hyve.group::67867de9-691c-46b4-92be-8d047965cf5c" providerId="AD" clId="Web-{36CC0333-2349-46E3-1AC7-2C66EC425652}" dt="2026-07-28T15:53:28.212" v="86"/>
          <ac:spMkLst>
            <pc:docMk/>
            <pc:sldMk cId="1541913993" sldId="326"/>
            <ac:spMk id="10" creationId="{C00BF86B-0D1C-365A-5106-F0A37D23AD7A}"/>
          </ac:spMkLst>
        </pc:spChg>
      </pc:sldChg>
      <pc:sldChg chg="modSp">
        <pc:chgData name="Atousa Ramezani" userId="S::atousa.ramezani@hyve.group::67867de9-691c-46b4-92be-8d047965cf5c" providerId="AD" clId="Web-{36CC0333-2349-46E3-1AC7-2C66EC425652}" dt="2026-07-28T15:54:10.057" v="92" actId="1076"/>
        <pc:sldMkLst>
          <pc:docMk/>
          <pc:sldMk cId="633615920" sldId="327"/>
        </pc:sldMkLst>
        <pc:spChg chg="mod">
          <ac:chgData name="Atousa Ramezani" userId="S::atousa.ramezani@hyve.group::67867de9-691c-46b4-92be-8d047965cf5c" providerId="AD" clId="Web-{36CC0333-2349-46E3-1AC7-2C66EC425652}" dt="2026-07-28T15:54:10.057" v="92" actId="1076"/>
          <ac:spMkLst>
            <pc:docMk/>
            <pc:sldMk cId="633615920" sldId="327"/>
            <ac:spMk id="5" creationId="{E8EF79C3-084A-B876-C74D-FA038B5C1ADF}"/>
          </ac:spMkLst>
        </pc:spChg>
        <pc:spChg chg="mod">
          <ac:chgData name="Atousa Ramezani" userId="S::atousa.ramezani@hyve.group::67867de9-691c-46b4-92be-8d047965cf5c" providerId="AD" clId="Web-{36CC0333-2349-46E3-1AC7-2C66EC425652}" dt="2026-07-28T14:16:25.168" v="7" actId="20577"/>
          <ac:spMkLst>
            <pc:docMk/>
            <pc:sldMk cId="633615920" sldId="327"/>
            <ac:spMk id="6" creationId="{388931C1-ED14-42AF-D7BB-0D63F3B32366}"/>
          </ac:spMkLst>
        </pc:spChg>
        <pc:spChg chg="mod">
          <ac:chgData name="Atousa Ramezani" userId="S::atousa.ramezani@hyve.group::67867de9-691c-46b4-92be-8d047965cf5c" providerId="AD" clId="Web-{36CC0333-2349-46E3-1AC7-2C66EC425652}" dt="2026-07-28T14:16:25.215" v="8" actId="20577"/>
          <ac:spMkLst>
            <pc:docMk/>
            <pc:sldMk cId="633615920" sldId="327"/>
            <ac:spMk id="8" creationId="{11F5311F-F5C5-6DEC-EE99-F46798A2F982}"/>
          </ac:spMkLst>
        </pc:spChg>
        <pc:spChg chg="mod">
          <ac:chgData name="Atousa Ramezani" userId="S::atousa.ramezani@hyve.group::67867de9-691c-46b4-92be-8d047965cf5c" providerId="AD" clId="Web-{36CC0333-2349-46E3-1AC7-2C66EC425652}" dt="2026-07-28T14:16:25.121" v="6" actId="20577"/>
          <ac:spMkLst>
            <pc:docMk/>
            <pc:sldMk cId="633615920" sldId="327"/>
            <ac:spMk id="9" creationId="{9DAD09AE-A254-E433-D3EB-EBBFCD0E5546}"/>
          </ac:spMkLst>
        </pc:spChg>
      </pc:sldChg>
      <pc:sldChg chg="modSp">
        <pc:chgData name="Atousa Ramezani" userId="S::atousa.ramezani@hyve.group::67867de9-691c-46b4-92be-8d047965cf5c" providerId="AD" clId="Web-{36CC0333-2349-46E3-1AC7-2C66EC425652}" dt="2026-07-28T15:54:18.839" v="93" actId="1076"/>
        <pc:sldMkLst>
          <pc:docMk/>
          <pc:sldMk cId="3954214219" sldId="328"/>
        </pc:sldMkLst>
        <pc:spChg chg="mod">
          <ac:chgData name="Atousa Ramezani" userId="S::atousa.ramezani@hyve.group::67867de9-691c-46b4-92be-8d047965cf5c" providerId="AD" clId="Web-{36CC0333-2349-46E3-1AC7-2C66EC425652}" dt="2026-07-28T15:54:18.839" v="93" actId="1076"/>
          <ac:spMkLst>
            <pc:docMk/>
            <pc:sldMk cId="3954214219" sldId="328"/>
            <ac:spMk id="12" creationId="{E4A35171-7D44-10CC-5AF0-72F4031A61F5}"/>
          </ac:spMkLst>
        </pc:spChg>
      </pc:sldChg>
      <pc:sldChg chg="modSp">
        <pc:chgData name="Atousa Ramezani" userId="S::atousa.ramezani@hyve.group::67867de9-691c-46b4-92be-8d047965cf5c" providerId="AD" clId="Web-{36CC0333-2349-46E3-1AC7-2C66EC425652}" dt="2026-07-28T15:51:40.333" v="63" actId="14100"/>
        <pc:sldMkLst>
          <pc:docMk/>
          <pc:sldMk cId="3685055085" sldId="332"/>
        </pc:sldMkLst>
        <pc:spChg chg="mod">
          <ac:chgData name="Atousa Ramezani" userId="S::atousa.ramezani@hyve.group::67867de9-691c-46b4-92be-8d047965cf5c" providerId="AD" clId="Web-{36CC0333-2349-46E3-1AC7-2C66EC425652}" dt="2026-07-28T15:51:19.848" v="55" actId="1076"/>
          <ac:spMkLst>
            <pc:docMk/>
            <pc:sldMk cId="3685055085" sldId="332"/>
            <ac:spMk id="3" creationId="{0132E578-0CA0-3171-E65E-95D1078DF4BF}"/>
          </ac:spMkLst>
        </pc:spChg>
        <pc:spChg chg="mod">
          <ac:chgData name="Atousa Ramezani" userId="S::atousa.ramezani@hyve.group::67867de9-691c-46b4-92be-8d047965cf5c" providerId="AD" clId="Web-{36CC0333-2349-46E3-1AC7-2C66EC425652}" dt="2026-07-28T15:51:40.333" v="63" actId="14100"/>
          <ac:spMkLst>
            <pc:docMk/>
            <pc:sldMk cId="3685055085" sldId="332"/>
            <ac:spMk id="5" creationId="{80F24800-A34D-C68E-3523-78AD18AA2B57}"/>
          </ac:spMkLst>
        </pc:spChg>
        <pc:spChg chg="mod">
          <ac:chgData name="Atousa Ramezani" userId="S::atousa.ramezani@hyve.group::67867de9-691c-46b4-92be-8d047965cf5c" providerId="AD" clId="Web-{36CC0333-2349-46E3-1AC7-2C66EC425652}" dt="2026-07-28T15:51:35.520" v="62" actId="1076"/>
          <ac:spMkLst>
            <pc:docMk/>
            <pc:sldMk cId="3685055085" sldId="332"/>
            <ac:spMk id="10" creationId="{A5FD5246-D918-618A-26CA-B7633211F6EC}"/>
          </ac:spMkLst>
        </pc:spChg>
        <pc:picChg chg="mod">
          <ac:chgData name="Atousa Ramezani" userId="S::atousa.ramezani@hyve.group::67867de9-691c-46b4-92be-8d047965cf5c" providerId="AD" clId="Web-{36CC0333-2349-46E3-1AC7-2C66EC425652}" dt="2026-07-28T15:50:56.800" v="43" actId="1076"/>
          <ac:picMkLst>
            <pc:docMk/>
            <pc:sldMk cId="3685055085" sldId="332"/>
            <ac:picMk id="9" creationId="{E1C0C4A5-CA98-5BAE-4D95-4495DCEE6EEA}"/>
          </ac:picMkLst>
        </pc:picChg>
        <pc:picChg chg="mod">
          <ac:chgData name="Atousa Ramezani" userId="S::atousa.ramezani@hyve.group::67867de9-691c-46b4-92be-8d047965cf5c" providerId="AD" clId="Web-{36CC0333-2349-46E3-1AC7-2C66EC425652}" dt="2026-07-28T15:51:04.644" v="47" actId="1076"/>
          <ac:picMkLst>
            <pc:docMk/>
            <pc:sldMk cId="3685055085" sldId="332"/>
            <ac:picMk id="12" creationId="{945F8B31-F4B3-2F76-7137-A18EB94F3CA3}"/>
          </ac:picMkLst>
        </pc:picChg>
        <pc:picChg chg="mod">
          <ac:chgData name="Atousa Ramezani" userId="S::atousa.ramezani@hyve.group::67867de9-691c-46b4-92be-8d047965cf5c" providerId="AD" clId="Web-{36CC0333-2349-46E3-1AC7-2C66EC425652}" dt="2026-07-28T15:50:58.097" v="44" actId="1076"/>
          <ac:picMkLst>
            <pc:docMk/>
            <pc:sldMk cId="3685055085" sldId="332"/>
            <ac:picMk id="14" creationId="{389CD6D4-067E-8735-CA4A-3ADBE3C39E36}"/>
          </ac:picMkLst>
        </pc:picChg>
      </pc:sldChg>
      <pc:sldChg chg="modSp">
        <pc:chgData name="Atousa Ramezani" userId="S::atousa.ramezani@hyve.group::67867de9-691c-46b4-92be-8d047965cf5c" providerId="AD" clId="Web-{36CC0333-2349-46E3-1AC7-2C66EC425652}" dt="2026-07-28T15:51:58.553" v="65" actId="20577"/>
        <pc:sldMkLst>
          <pc:docMk/>
          <pc:sldMk cId="4029852341" sldId="333"/>
        </pc:sldMkLst>
        <pc:spChg chg="mod">
          <ac:chgData name="Atousa Ramezani" userId="S::atousa.ramezani@hyve.group::67867de9-691c-46b4-92be-8d047965cf5c" providerId="AD" clId="Web-{36CC0333-2349-46E3-1AC7-2C66EC425652}" dt="2026-07-28T15:51:58.553" v="65" actId="20577"/>
          <ac:spMkLst>
            <pc:docMk/>
            <pc:sldMk cId="4029852341" sldId="333"/>
            <ac:spMk id="10" creationId="{AEF0FFFB-56D1-6F9A-C9C3-1FBAEF35448B}"/>
          </ac:spMkLst>
        </pc:spChg>
        <pc:spChg chg="mod">
          <ac:chgData name="Atousa Ramezani" userId="S::atousa.ramezani@hyve.group::67867de9-691c-46b4-92be-8d047965cf5c" providerId="AD" clId="Web-{36CC0333-2349-46E3-1AC7-2C66EC425652}" dt="2026-07-28T15:50:12.533" v="26" actId="20577"/>
          <ac:spMkLst>
            <pc:docMk/>
            <pc:sldMk cId="4029852341" sldId="333"/>
            <ac:spMk id="21" creationId="{99B05AB3-7285-84C4-D923-B622A05513F7}"/>
          </ac:spMkLst>
        </pc:spChg>
        <pc:spChg chg="mod">
          <ac:chgData name="Atousa Ramezani" userId="S::atousa.ramezani@hyve.group::67867de9-691c-46b4-92be-8d047965cf5c" providerId="AD" clId="Web-{36CC0333-2349-46E3-1AC7-2C66EC425652}" dt="2026-07-28T15:50:06.642" v="25" actId="1076"/>
          <ac:spMkLst>
            <pc:docMk/>
            <pc:sldMk cId="4029852341" sldId="333"/>
            <ac:spMk id="23" creationId="{645F2C35-9CCA-49CB-0254-F8E677D01B7B}"/>
          </ac:spMkLst>
        </pc:spChg>
        <pc:spChg chg="mod">
          <ac:chgData name="Atousa Ramezani" userId="S::atousa.ramezani@hyve.group::67867de9-691c-46b4-92be-8d047965cf5c" providerId="AD" clId="Web-{36CC0333-2349-46E3-1AC7-2C66EC425652}" dt="2026-07-28T15:50:03.877" v="24" actId="1076"/>
          <ac:spMkLst>
            <pc:docMk/>
            <pc:sldMk cId="4029852341" sldId="333"/>
            <ac:spMk id="25" creationId="{C88D90FB-4331-4DC6-20EB-0473B5286F9E}"/>
          </ac:spMkLst>
        </pc:spChg>
      </pc:sldChg>
      <pc:sldChg chg="modSp">
        <pc:chgData name="Atousa Ramezani" userId="S::atousa.ramezani@hyve.group::67867de9-691c-46b4-92be-8d047965cf5c" providerId="AD" clId="Web-{36CC0333-2349-46E3-1AC7-2C66EC425652}" dt="2026-07-28T16:03:12.904" v="119" actId="1076"/>
        <pc:sldMkLst>
          <pc:docMk/>
          <pc:sldMk cId="3531542621" sldId="334"/>
        </pc:sldMkLst>
        <pc:spChg chg="mod">
          <ac:chgData name="Atousa Ramezani" userId="S::atousa.ramezani@hyve.group::67867de9-691c-46b4-92be-8d047965cf5c" providerId="AD" clId="Web-{36CC0333-2349-46E3-1AC7-2C66EC425652}" dt="2026-07-28T16:03:09.341" v="117" actId="1076"/>
          <ac:spMkLst>
            <pc:docMk/>
            <pc:sldMk cId="3531542621" sldId="334"/>
            <ac:spMk id="3" creationId="{6D6C1983-907C-3282-9043-DBE6062CB1B5}"/>
          </ac:spMkLst>
        </pc:spChg>
        <pc:spChg chg="mod">
          <ac:chgData name="Atousa Ramezani" userId="S::atousa.ramezani@hyve.group::67867de9-691c-46b4-92be-8d047965cf5c" providerId="AD" clId="Web-{36CC0333-2349-46E3-1AC7-2C66EC425652}" dt="2026-07-28T16:03:11.216" v="118" actId="1076"/>
          <ac:spMkLst>
            <pc:docMk/>
            <pc:sldMk cId="3531542621" sldId="334"/>
            <ac:spMk id="8" creationId="{F9E97549-9B14-213D-1E0A-BC34032081A6}"/>
          </ac:spMkLst>
        </pc:spChg>
        <pc:spChg chg="mod">
          <ac:chgData name="Atousa Ramezani" userId="S::atousa.ramezani@hyve.group::67867de9-691c-46b4-92be-8d047965cf5c" providerId="AD" clId="Web-{36CC0333-2349-46E3-1AC7-2C66EC425652}" dt="2026-07-28T16:03:12.904" v="119" actId="1076"/>
          <ac:spMkLst>
            <pc:docMk/>
            <pc:sldMk cId="3531542621" sldId="334"/>
            <ac:spMk id="12" creationId="{6A42EE22-3368-7028-98DE-DCBB74282329}"/>
          </ac:spMkLst>
        </pc:spChg>
      </pc:sldChg>
    </pc:docChg>
  </pc:docChgLst>
  <pc:docChgLst>
    <pc:chgData name="Matthew Mein" userId="d47565b1-4257-46cd-8fe1-7c5d6350da17" providerId="ADAL" clId="{6E90ADE8-78F5-4C41-87EE-1DB369B0B61E}"/>
    <pc:docChg chg="custSel addSld modSld sldOrd">
      <pc:chgData name="Matthew Mein" userId="d47565b1-4257-46cd-8fe1-7c5d6350da17" providerId="ADAL" clId="{6E90ADE8-78F5-4C41-87EE-1DB369B0B61E}" dt="2026-07-29T12:22:51.007" v="125"/>
      <pc:docMkLst>
        <pc:docMk/>
      </pc:docMkLst>
      <pc:sldChg chg="addSp delSp modSp add mod ord">
        <pc:chgData name="Matthew Mein" userId="d47565b1-4257-46cd-8fe1-7c5d6350da17" providerId="ADAL" clId="{6E90ADE8-78F5-4C41-87EE-1DB369B0B61E}" dt="2026-07-29T12:22:51.007" v="125"/>
        <pc:sldMkLst>
          <pc:docMk/>
          <pc:sldMk cId="1040026052" sldId="344"/>
        </pc:sldMkLst>
        <pc:spChg chg="mod">
          <ac:chgData name="Matthew Mein" userId="d47565b1-4257-46cd-8fe1-7c5d6350da17" providerId="ADAL" clId="{6E90ADE8-78F5-4C41-87EE-1DB369B0B61E}" dt="2026-07-29T12:18:36.097" v="79" actId="20577"/>
          <ac:spMkLst>
            <pc:docMk/>
            <pc:sldMk cId="1040026052" sldId="344"/>
            <ac:spMk id="7" creationId="{631A8F0C-6C53-0104-4BF7-717EBD2CCAC9}"/>
          </ac:spMkLst>
        </pc:spChg>
        <pc:spChg chg="del mod">
          <ac:chgData name="Matthew Mein" userId="d47565b1-4257-46cd-8fe1-7c5d6350da17" providerId="ADAL" clId="{6E90ADE8-78F5-4C41-87EE-1DB369B0B61E}" dt="2026-07-29T12:18:20.632" v="2" actId="478"/>
          <ac:spMkLst>
            <pc:docMk/>
            <pc:sldMk cId="1040026052" sldId="344"/>
            <ac:spMk id="8" creationId="{C80552BD-12F7-84FF-DEAE-F394FBED82F9}"/>
          </ac:spMkLst>
        </pc:spChg>
        <pc:picChg chg="del">
          <ac:chgData name="Matthew Mein" userId="d47565b1-4257-46cd-8fe1-7c5d6350da17" providerId="ADAL" clId="{6E90ADE8-78F5-4C41-87EE-1DB369B0B61E}" dt="2026-07-29T12:19:34.190" v="83" actId="478"/>
          <ac:picMkLst>
            <pc:docMk/>
            <pc:sldMk cId="1040026052" sldId="344"/>
            <ac:picMk id="4" creationId="{8CA66C11-0ECB-D0D7-CB42-69AB693A29E5}"/>
          </ac:picMkLst>
        </pc:picChg>
        <pc:picChg chg="add mod">
          <ac:chgData name="Matthew Mein" userId="d47565b1-4257-46cd-8fe1-7c5d6350da17" providerId="ADAL" clId="{6E90ADE8-78F5-4C41-87EE-1DB369B0B61E}" dt="2026-07-29T12:19:41.197" v="84" actId="1076"/>
          <ac:picMkLst>
            <pc:docMk/>
            <pc:sldMk cId="1040026052" sldId="344"/>
            <ac:picMk id="5" creationId="{8A22470B-90C5-47C0-6563-1106BC60282A}"/>
          </ac:picMkLst>
        </pc:picChg>
      </pc:sldChg>
      <pc:sldChg chg="addSp delSp modSp add mod ord">
        <pc:chgData name="Matthew Mein" userId="d47565b1-4257-46cd-8fe1-7c5d6350da17" providerId="ADAL" clId="{6E90ADE8-78F5-4C41-87EE-1DB369B0B61E}" dt="2026-07-29T12:22:43.603" v="123" actId="20577"/>
        <pc:sldMkLst>
          <pc:docMk/>
          <pc:sldMk cId="2718729367" sldId="345"/>
        </pc:sldMkLst>
        <pc:spChg chg="mod">
          <ac:chgData name="Matthew Mein" userId="d47565b1-4257-46cd-8fe1-7c5d6350da17" providerId="ADAL" clId="{6E90ADE8-78F5-4C41-87EE-1DB369B0B61E}" dt="2026-07-29T12:22:22.972" v="112" actId="14100"/>
          <ac:spMkLst>
            <pc:docMk/>
            <pc:sldMk cId="2718729367" sldId="345"/>
            <ac:spMk id="2" creationId="{80F7D347-11CB-CC2D-ED50-7DC41A693261}"/>
          </ac:spMkLst>
        </pc:spChg>
        <pc:spChg chg="mod">
          <ac:chgData name="Matthew Mein" userId="d47565b1-4257-46cd-8fe1-7c5d6350da17" providerId="ADAL" clId="{6E90ADE8-78F5-4C41-87EE-1DB369B0B61E}" dt="2026-07-29T12:22:43.603" v="123" actId="20577"/>
          <ac:spMkLst>
            <pc:docMk/>
            <pc:sldMk cId="2718729367" sldId="345"/>
            <ac:spMk id="7" creationId="{53B22BF5-5EF6-69C2-35F3-8E6CE6EF8AF5}"/>
          </ac:spMkLst>
        </pc:spChg>
        <pc:picChg chg="add mod">
          <ac:chgData name="Matthew Mein" userId="d47565b1-4257-46cd-8fe1-7c5d6350da17" providerId="ADAL" clId="{6E90ADE8-78F5-4C41-87EE-1DB369B0B61E}" dt="2026-07-29T12:22:14.072" v="111" actId="14100"/>
          <ac:picMkLst>
            <pc:docMk/>
            <pc:sldMk cId="2718729367" sldId="345"/>
            <ac:picMk id="4" creationId="{4BD9B0DD-5527-2BC4-1020-D816D2072AB9}"/>
          </ac:picMkLst>
        </pc:picChg>
        <pc:picChg chg="del">
          <ac:chgData name="Matthew Mein" userId="d47565b1-4257-46cd-8fe1-7c5d6350da17" providerId="ADAL" clId="{6E90ADE8-78F5-4C41-87EE-1DB369B0B61E}" dt="2026-07-29T12:20:13.667" v="100" actId="478"/>
          <ac:picMkLst>
            <pc:docMk/>
            <pc:sldMk cId="2718729367" sldId="345"/>
            <ac:picMk id="5" creationId="{86E80F5C-824A-D5D9-BF98-1293F60F8D80}"/>
          </ac:picMkLst>
        </pc:picChg>
      </pc:sldChg>
    </pc:docChg>
  </pc:docChgLst>
  <pc:docChgLst>
    <pc:chgData name="Atousa Ramezani" userId="67867de9-691c-46b4-92be-8d047965cf5c" providerId="ADAL" clId="{D92B1A84-5B52-458A-ACF1-18549106F50C}"/>
    <pc:docChg chg="undo custSel addSld delSld modSld sldOrd">
      <pc:chgData name="Atousa Ramezani" userId="67867de9-691c-46b4-92be-8d047965cf5c" providerId="ADAL" clId="{D92B1A84-5B52-458A-ACF1-18549106F50C}" dt="2026-07-22T15:18:25.823" v="2309" actId="20577"/>
      <pc:docMkLst>
        <pc:docMk/>
      </pc:docMkLst>
      <pc:sldChg chg="addSp modSp mod">
        <pc:chgData name="Atousa Ramezani" userId="67867de9-691c-46b4-92be-8d047965cf5c" providerId="ADAL" clId="{D92B1A84-5B52-458A-ACF1-18549106F50C}" dt="2026-07-22T15:11:45.842" v="2196" actId="1076"/>
        <pc:sldMkLst>
          <pc:docMk/>
          <pc:sldMk cId="2935530311" sldId="267"/>
        </pc:sldMkLst>
        <pc:spChg chg="add mod">
          <ac:chgData name="Atousa Ramezani" userId="67867de9-691c-46b4-92be-8d047965cf5c" providerId="ADAL" clId="{D92B1A84-5B52-458A-ACF1-18549106F50C}" dt="2026-07-22T15:11:40.784" v="2195" actId="1076"/>
          <ac:spMkLst>
            <pc:docMk/>
            <pc:sldMk cId="2935530311" sldId="267"/>
            <ac:spMk id="2" creationId="{BDDD0A54-AF76-0B56-8966-137A12299E1B}"/>
          </ac:spMkLst>
        </pc:spChg>
        <pc:spChg chg="mod">
          <ac:chgData name="Atousa Ramezani" userId="67867de9-691c-46b4-92be-8d047965cf5c" providerId="ADAL" clId="{D92B1A84-5B52-458A-ACF1-18549106F50C}" dt="2026-07-22T15:11:45.842" v="2196" actId="1076"/>
          <ac:spMkLst>
            <pc:docMk/>
            <pc:sldMk cId="2935530311" sldId="267"/>
            <ac:spMk id="5" creationId="{C6B4FCD5-4F46-0B9B-EEEE-EEA422276DD3}"/>
          </ac:spMkLst>
        </pc:spChg>
        <pc:picChg chg="mod">
          <ac:chgData name="Atousa Ramezani" userId="67867de9-691c-46b4-92be-8d047965cf5c" providerId="ADAL" clId="{D92B1A84-5B52-458A-ACF1-18549106F50C}" dt="2026-07-22T15:11:33.973" v="2194" actId="14100"/>
          <ac:picMkLst>
            <pc:docMk/>
            <pc:sldMk cId="2935530311" sldId="267"/>
            <ac:picMk id="3" creationId="{18D12825-AE63-7F65-38B9-611E5A367D23}"/>
          </ac:picMkLst>
        </pc:picChg>
      </pc:sldChg>
      <pc:sldChg chg="addSp delSp modSp mod">
        <pc:chgData name="Atousa Ramezani" userId="67867de9-691c-46b4-92be-8d047965cf5c" providerId="ADAL" clId="{D92B1A84-5B52-458A-ACF1-18549106F50C}" dt="2026-07-22T13:09:54.953" v="185" actId="20577"/>
        <pc:sldMkLst>
          <pc:docMk/>
          <pc:sldMk cId="3964964279" sldId="273"/>
        </pc:sldMkLst>
        <pc:spChg chg="add mod">
          <ac:chgData name="Atousa Ramezani" userId="67867de9-691c-46b4-92be-8d047965cf5c" providerId="ADAL" clId="{D92B1A84-5B52-458A-ACF1-18549106F50C}" dt="2026-07-22T13:09:54.953" v="185" actId="20577"/>
          <ac:spMkLst>
            <pc:docMk/>
            <pc:sldMk cId="3964964279" sldId="273"/>
            <ac:spMk id="2" creationId="{AE9DEB5B-25B5-E75C-4E4C-B915CCA9E197}"/>
          </ac:spMkLst>
        </pc:spChg>
        <pc:spChg chg="mod">
          <ac:chgData name="Atousa Ramezani" userId="67867de9-691c-46b4-92be-8d047965cf5c" providerId="ADAL" clId="{D92B1A84-5B52-458A-ACF1-18549106F50C}" dt="2026-07-22T13:08:33.537" v="73" actId="1076"/>
          <ac:spMkLst>
            <pc:docMk/>
            <pc:sldMk cId="3964964279" sldId="273"/>
            <ac:spMk id="8" creationId="{ACC74FE2-3923-A2E1-BC38-ADA003655741}"/>
          </ac:spMkLst>
        </pc:spChg>
      </pc:sldChg>
      <pc:sldChg chg="modSp mod">
        <pc:chgData name="Atousa Ramezani" userId="67867de9-691c-46b4-92be-8d047965cf5c" providerId="ADAL" clId="{D92B1A84-5B52-458A-ACF1-18549106F50C}" dt="2026-07-22T15:09:09.929" v="2132" actId="1076"/>
        <pc:sldMkLst>
          <pc:docMk/>
          <pc:sldMk cId="3083952834" sldId="282"/>
        </pc:sldMkLst>
        <pc:spChg chg="mod">
          <ac:chgData name="Atousa Ramezani" userId="67867de9-691c-46b4-92be-8d047965cf5c" providerId="ADAL" clId="{D92B1A84-5B52-458A-ACF1-18549106F50C}" dt="2026-07-22T15:09:06.798" v="2131" actId="1076"/>
          <ac:spMkLst>
            <pc:docMk/>
            <pc:sldMk cId="3083952834" sldId="282"/>
            <ac:spMk id="7" creationId="{560FD545-90B7-25AE-E293-281B3B6697AF}"/>
          </ac:spMkLst>
        </pc:spChg>
        <pc:spChg chg="mod ord">
          <ac:chgData name="Atousa Ramezani" userId="67867de9-691c-46b4-92be-8d047965cf5c" providerId="ADAL" clId="{D92B1A84-5B52-458A-ACF1-18549106F50C}" dt="2026-07-22T15:09:09.929" v="2132" actId="1076"/>
          <ac:spMkLst>
            <pc:docMk/>
            <pc:sldMk cId="3083952834" sldId="282"/>
            <ac:spMk id="8" creationId="{04348F18-ACCD-0AB1-EB13-657069D615E7}"/>
          </ac:spMkLst>
        </pc:spChg>
        <pc:picChg chg="mod">
          <ac:chgData name="Atousa Ramezani" userId="67867de9-691c-46b4-92be-8d047965cf5c" providerId="ADAL" clId="{D92B1A84-5B52-458A-ACF1-18549106F50C}" dt="2026-07-22T13:13:06.724" v="256" actId="1076"/>
          <ac:picMkLst>
            <pc:docMk/>
            <pc:sldMk cId="3083952834" sldId="282"/>
            <ac:picMk id="13" creationId="{7066D8FC-E397-FF58-957B-075EE3603AE0}"/>
          </ac:picMkLst>
        </pc:picChg>
      </pc:sldChg>
      <pc:sldChg chg="addSp delSp modSp mod ord">
        <pc:chgData name="Atousa Ramezani" userId="67867de9-691c-46b4-92be-8d047965cf5c" providerId="ADAL" clId="{D92B1A84-5B52-458A-ACF1-18549106F50C}" dt="2026-07-22T15:08:45.292" v="2129" actId="14100"/>
        <pc:sldMkLst>
          <pc:docMk/>
          <pc:sldMk cId="1742413611" sldId="293"/>
        </pc:sldMkLst>
        <pc:spChg chg="mod">
          <ac:chgData name="Atousa Ramezani" userId="67867de9-691c-46b4-92be-8d047965cf5c" providerId="ADAL" clId="{D92B1A84-5B52-458A-ACF1-18549106F50C}" dt="2026-07-22T15:06:26.480" v="2118" actId="1076"/>
          <ac:spMkLst>
            <pc:docMk/>
            <pc:sldMk cId="1742413611" sldId="293"/>
            <ac:spMk id="4" creationId="{53E2EBA3-3EAB-8C0D-F2BE-C9CCAE9A7946}"/>
          </ac:spMkLst>
        </pc:spChg>
        <pc:spChg chg="mod">
          <ac:chgData name="Atousa Ramezani" userId="67867de9-691c-46b4-92be-8d047965cf5c" providerId="ADAL" clId="{D92B1A84-5B52-458A-ACF1-18549106F50C}" dt="2026-07-22T15:01:25.087" v="2070" actId="1076"/>
          <ac:spMkLst>
            <pc:docMk/>
            <pc:sldMk cId="1742413611" sldId="293"/>
            <ac:spMk id="12" creationId="{759C64A6-AEF4-8298-6350-1F40F32B96C5}"/>
          </ac:spMkLst>
        </pc:spChg>
        <pc:spChg chg="mod">
          <ac:chgData name="Atousa Ramezani" userId="67867de9-691c-46b4-92be-8d047965cf5c" providerId="ADAL" clId="{D92B1A84-5B52-458A-ACF1-18549106F50C}" dt="2026-07-22T15:06:17.925" v="2117" actId="1038"/>
          <ac:spMkLst>
            <pc:docMk/>
            <pc:sldMk cId="1742413611" sldId="293"/>
            <ac:spMk id="20" creationId="{5858B9CD-AD04-613A-2856-1C7E2113F9B3}"/>
          </ac:spMkLst>
        </pc:spChg>
        <pc:spChg chg="mod">
          <ac:chgData name="Atousa Ramezani" userId="67867de9-691c-46b4-92be-8d047965cf5c" providerId="ADAL" clId="{D92B1A84-5B52-458A-ACF1-18549106F50C}" dt="2026-07-22T15:08:45.292" v="2129" actId="14100"/>
          <ac:spMkLst>
            <pc:docMk/>
            <pc:sldMk cId="1742413611" sldId="293"/>
            <ac:spMk id="22" creationId="{D5F7D26D-5E04-6B9C-0556-CC10DF7896B0}"/>
          </ac:spMkLst>
        </pc:spChg>
        <pc:spChg chg="add del">
          <ac:chgData name="Atousa Ramezani" userId="67867de9-691c-46b4-92be-8d047965cf5c" providerId="ADAL" clId="{D92B1A84-5B52-458A-ACF1-18549106F50C}" dt="2026-07-22T14:49:57.269" v="1951" actId="478"/>
          <ac:spMkLst>
            <pc:docMk/>
            <pc:sldMk cId="1742413611" sldId="293"/>
            <ac:spMk id="23" creationId="{AC1E60EC-433F-47FD-3413-946E0CFE8341}"/>
          </ac:spMkLst>
        </pc:spChg>
        <pc:picChg chg="add del mod">
          <ac:chgData name="Atousa Ramezani" userId="67867de9-691c-46b4-92be-8d047965cf5c" providerId="ADAL" clId="{D92B1A84-5B52-458A-ACF1-18549106F50C}" dt="2026-07-22T15:05:47.012" v="2108" actId="1036"/>
          <ac:picMkLst>
            <pc:docMk/>
            <pc:sldMk cId="1742413611" sldId="293"/>
            <ac:picMk id="11" creationId="{FA9E1751-6033-D4CF-6DA7-302883CCE200}"/>
          </ac:picMkLst>
        </pc:picChg>
        <pc:picChg chg="mod">
          <ac:chgData name="Atousa Ramezani" userId="67867de9-691c-46b4-92be-8d047965cf5c" providerId="ADAL" clId="{D92B1A84-5B52-458A-ACF1-18549106F50C}" dt="2026-07-22T15:06:03.330" v="2112" actId="1037"/>
          <ac:picMkLst>
            <pc:docMk/>
            <pc:sldMk cId="1742413611" sldId="293"/>
            <ac:picMk id="19" creationId="{0AFAE7EA-908C-8827-1E67-111FBDD6C4F3}"/>
          </ac:picMkLst>
        </pc:picChg>
        <pc:picChg chg="mod">
          <ac:chgData name="Atousa Ramezani" userId="67867de9-691c-46b4-92be-8d047965cf5c" providerId="ADAL" clId="{D92B1A84-5B52-458A-ACF1-18549106F50C}" dt="2026-07-22T15:08:41.488" v="2128" actId="14100"/>
          <ac:picMkLst>
            <pc:docMk/>
            <pc:sldMk cId="1742413611" sldId="293"/>
            <ac:picMk id="21" creationId="{1F96F7C4-2250-00F9-7A57-D4BBF8DC70A8}"/>
          </ac:picMkLst>
        </pc:picChg>
      </pc:sldChg>
      <pc:sldChg chg="addSp delSp modSp mod ord">
        <pc:chgData name="Atousa Ramezani" userId="67867de9-691c-46b4-92be-8d047965cf5c" providerId="ADAL" clId="{D92B1A84-5B52-458A-ACF1-18549106F50C}" dt="2026-07-22T15:17:29.865" v="2247" actId="14100"/>
        <pc:sldMkLst>
          <pc:docMk/>
          <pc:sldMk cId="2588009181" sldId="294"/>
        </pc:sldMkLst>
        <pc:spChg chg="mod">
          <ac:chgData name="Atousa Ramezani" userId="67867de9-691c-46b4-92be-8d047965cf5c" providerId="ADAL" clId="{D92B1A84-5B52-458A-ACF1-18549106F50C}" dt="2026-07-22T15:16:32.819" v="2235" actId="20577"/>
          <ac:spMkLst>
            <pc:docMk/>
            <pc:sldMk cId="2588009181" sldId="294"/>
            <ac:spMk id="4" creationId="{D4378A5D-D2DB-AF68-5743-20E0F1573C19}"/>
          </ac:spMkLst>
        </pc:spChg>
        <pc:spChg chg="mod">
          <ac:chgData name="Atousa Ramezani" userId="67867de9-691c-46b4-92be-8d047965cf5c" providerId="ADAL" clId="{D92B1A84-5B52-458A-ACF1-18549106F50C}" dt="2026-07-22T13:43:45.067" v="328" actId="14100"/>
          <ac:spMkLst>
            <pc:docMk/>
            <pc:sldMk cId="2588009181" sldId="294"/>
            <ac:spMk id="7" creationId="{A22BD952-910C-74A3-7019-1CFEC53F34FE}"/>
          </ac:spMkLst>
        </pc:spChg>
        <pc:spChg chg="add mod">
          <ac:chgData name="Atousa Ramezani" userId="67867de9-691c-46b4-92be-8d047965cf5c" providerId="ADAL" clId="{D92B1A84-5B52-458A-ACF1-18549106F50C}" dt="2026-07-22T14:32:17.056" v="1759" actId="207"/>
          <ac:spMkLst>
            <pc:docMk/>
            <pc:sldMk cId="2588009181" sldId="294"/>
            <ac:spMk id="11" creationId="{3B4A58A9-32E7-0D56-06D1-2C73D064BC47}"/>
          </ac:spMkLst>
        </pc:spChg>
        <pc:spChg chg="mod">
          <ac:chgData name="Atousa Ramezani" userId="67867de9-691c-46b4-92be-8d047965cf5c" providerId="ADAL" clId="{D92B1A84-5B52-458A-ACF1-18549106F50C}" dt="2026-07-22T15:16:52.883" v="2239" actId="14100"/>
          <ac:spMkLst>
            <pc:docMk/>
            <pc:sldMk cId="2588009181" sldId="294"/>
            <ac:spMk id="12" creationId="{79A1BAEA-3C87-6F50-CC55-B7C4E98FEF01}"/>
          </ac:spMkLst>
        </pc:spChg>
        <pc:spChg chg="add mod">
          <ac:chgData name="Atousa Ramezani" userId="67867de9-691c-46b4-92be-8d047965cf5c" providerId="ADAL" clId="{D92B1A84-5B52-458A-ACF1-18549106F50C}" dt="2026-07-22T14:57:26.328" v="1993" actId="20577"/>
          <ac:spMkLst>
            <pc:docMk/>
            <pc:sldMk cId="2588009181" sldId="294"/>
            <ac:spMk id="15" creationId="{9D4E13E9-F5BD-8519-B68D-882C3C4991B0}"/>
          </ac:spMkLst>
        </pc:spChg>
        <pc:spChg chg="add mod">
          <ac:chgData name="Atousa Ramezani" userId="67867de9-691c-46b4-92be-8d047965cf5c" providerId="ADAL" clId="{D92B1A84-5B52-458A-ACF1-18549106F50C}" dt="2026-07-22T14:57:49.011" v="1996" actId="20577"/>
          <ac:spMkLst>
            <pc:docMk/>
            <pc:sldMk cId="2588009181" sldId="294"/>
            <ac:spMk id="16" creationId="{E644134F-4750-5572-CFF6-E4FFE2E6F871}"/>
          </ac:spMkLst>
        </pc:spChg>
        <pc:spChg chg="mod">
          <ac:chgData name="Atousa Ramezani" userId="67867de9-691c-46b4-92be-8d047965cf5c" providerId="ADAL" clId="{D92B1A84-5B52-458A-ACF1-18549106F50C}" dt="2026-07-22T15:17:08.959" v="2245" actId="1076"/>
          <ac:spMkLst>
            <pc:docMk/>
            <pc:sldMk cId="2588009181" sldId="294"/>
            <ac:spMk id="25" creationId="{E3E9BF5B-8B01-0654-C7F2-4D8437F6B874}"/>
          </ac:spMkLst>
        </pc:spChg>
        <pc:spChg chg="mod">
          <ac:chgData name="Atousa Ramezani" userId="67867de9-691c-46b4-92be-8d047965cf5c" providerId="ADAL" clId="{D92B1A84-5B52-458A-ACF1-18549106F50C}" dt="2026-07-22T15:17:29.865" v="2247" actId="14100"/>
          <ac:spMkLst>
            <pc:docMk/>
            <pc:sldMk cId="2588009181" sldId="294"/>
            <ac:spMk id="26" creationId="{3077B0DC-55BD-AF6C-8C38-9481A055C915}"/>
          </ac:spMkLst>
        </pc:spChg>
        <pc:picChg chg="add mod">
          <ac:chgData name="Atousa Ramezani" userId="67867de9-691c-46b4-92be-8d047965cf5c" providerId="ADAL" clId="{D92B1A84-5B52-458A-ACF1-18549106F50C}" dt="2026-07-22T14:30:34.874" v="1636" actId="1076"/>
          <ac:picMkLst>
            <pc:docMk/>
            <pc:sldMk cId="2588009181" sldId="294"/>
            <ac:picMk id="3" creationId="{D05E8423-5C70-40D8-F82C-229948F0BED4}"/>
          </ac:picMkLst>
        </pc:picChg>
        <pc:picChg chg="add mod">
          <ac:chgData name="Atousa Ramezani" userId="67867de9-691c-46b4-92be-8d047965cf5c" providerId="ADAL" clId="{D92B1A84-5B52-458A-ACF1-18549106F50C}" dt="2026-07-22T14:30:34.874" v="1636" actId="1076"/>
          <ac:picMkLst>
            <pc:docMk/>
            <pc:sldMk cId="2588009181" sldId="294"/>
            <ac:picMk id="5" creationId="{E2B872C9-7EC0-479A-EB8D-599DC4DA2D4F}"/>
          </ac:picMkLst>
        </pc:picChg>
        <pc:picChg chg="add del mod">
          <ac:chgData name="Atousa Ramezani" userId="67867de9-691c-46b4-92be-8d047965cf5c" providerId="ADAL" clId="{D92B1A84-5B52-458A-ACF1-18549106F50C}" dt="2026-07-22T15:17:00.416" v="2241" actId="1038"/>
          <ac:picMkLst>
            <pc:docMk/>
            <pc:sldMk cId="2588009181" sldId="294"/>
            <ac:picMk id="8" creationId="{6FF47C1D-CC51-FCF9-C8D4-A1ACEB774376}"/>
          </ac:picMkLst>
        </pc:picChg>
        <pc:picChg chg="add mod">
          <ac:chgData name="Atousa Ramezani" userId="67867de9-691c-46b4-92be-8d047965cf5c" providerId="ADAL" clId="{D92B1A84-5B52-458A-ACF1-18549106F50C}" dt="2026-07-22T14:30:34.874" v="1636" actId="1076"/>
          <ac:picMkLst>
            <pc:docMk/>
            <pc:sldMk cId="2588009181" sldId="294"/>
            <ac:picMk id="9" creationId="{88417F3B-2C35-4247-A82D-D6B1A9091040}"/>
          </ac:picMkLst>
        </pc:picChg>
        <pc:picChg chg="mod">
          <ac:chgData name="Atousa Ramezani" userId="67867de9-691c-46b4-92be-8d047965cf5c" providerId="ADAL" clId="{D92B1A84-5B52-458A-ACF1-18549106F50C}" dt="2026-07-22T15:17:05.679" v="2244" actId="1038"/>
          <ac:picMkLst>
            <pc:docMk/>
            <pc:sldMk cId="2588009181" sldId="294"/>
            <ac:picMk id="13" creationId="{36D63A00-D335-9E25-4E95-8F2E2432FDD0}"/>
          </ac:picMkLst>
        </pc:picChg>
      </pc:sldChg>
      <pc:sldChg chg="addSp delSp modSp mod ord">
        <pc:chgData name="Atousa Ramezani" userId="67867de9-691c-46b4-92be-8d047965cf5c" providerId="ADAL" clId="{D92B1A84-5B52-458A-ACF1-18549106F50C}" dt="2026-07-22T15:18:08.467" v="2261" actId="20577"/>
        <pc:sldMkLst>
          <pc:docMk/>
          <pc:sldMk cId="4154076908" sldId="306"/>
        </pc:sldMkLst>
        <pc:spChg chg="mod">
          <ac:chgData name="Atousa Ramezani" userId="67867de9-691c-46b4-92be-8d047965cf5c" providerId="ADAL" clId="{D92B1A84-5B52-458A-ACF1-18549106F50C}" dt="2026-07-22T14:39:43.433" v="1783" actId="14100"/>
          <ac:spMkLst>
            <pc:docMk/>
            <pc:sldMk cId="4154076908" sldId="306"/>
            <ac:spMk id="10" creationId="{361718F8-E332-F728-9A99-DF2EA1D69090}"/>
          </ac:spMkLst>
        </pc:spChg>
        <pc:spChg chg="mod">
          <ac:chgData name="Atousa Ramezani" userId="67867de9-691c-46b4-92be-8d047965cf5c" providerId="ADAL" clId="{D92B1A84-5B52-458A-ACF1-18549106F50C}" dt="2026-07-22T14:41:38.714" v="1837" actId="20577"/>
          <ac:spMkLst>
            <pc:docMk/>
            <pc:sldMk cId="4154076908" sldId="306"/>
            <ac:spMk id="11" creationId="{471583B3-2541-8249-1AE1-111ADF34E8D9}"/>
          </ac:spMkLst>
        </pc:spChg>
        <pc:spChg chg="mod">
          <ac:chgData name="Atousa Ramezani" userId="67867de9-691c-46b4-92be-8d047965cf5c" providerId="ADAL" clId="{D92B1A84-5B52-458A-ACF1-18549106F50C}" dt="2026-07-22T15:18:08.467" v="2261" actId="20577"/>
          <ac:spMkLst>
            <pc:docMk/>
            <pc:sldMk cId="4154076908" sldId="306"/>
            <ac:spMk id="12" creationId="{445B952D-AA0A-8E42-0B42-90E191D05FCF}"/>
          </ac:spMkLst>
        </pc:spChg>
        <pc:spChg chg="add mod">
          <ac:chgData name="Atousa Ramezani" userId="67867de9-691c-46b4-92be-8d047965cf5c" providerId="ADAL" clId="{D92B1A84-5B52-458A-ACF1-18549106F50C}" dt="2026-07-22T14:41:31.092" v="1808" actId="1076"/>
          <ac:spMkLst>
            <pc:docMk/>
            <pc:sldMk cId="4154076908" sldId="306"/>
            <ac:spMk id="13" creationId="{F0BCE7F0-4EFD-90CE-E9ED-AAD28CFAC7BA}"/>
          </ac:spMkLst>
        </pc:spChg>
        <pc:picChg chg="add mod">
          <ac:chgData name="Atousa Ramezani" userId="67867de9-691c-46b4-92be-8d047965cf5c" providerId="ADAL" clId="{D92B1A84-5B52-458A-ACF1-18549106F50C}" dt="2026-07-22T14:39:58.873" v="1788" actId="1076"/>
          <ac:picMkLst>
            <pc:docMk/>
            <pc:sldMk cId="4154076908" sldId="306"/>
            <ac:picMk id="8" creationId="{3C23CBA5-24CF-7534-A9AA-A944F0C94684}"/>
          </ac:picMkLst>
        </pc:picChg>
      </pc:sldChg>
      <pc:sldChg chg="modSp mod ord">
        <pc:chgData name="Atousa Ramezani" userId="67867de9-691c-46b4-92be-8d047965cf5c" providerId="ADAL" clId="{D92B1A84-5B52-458A-ACF1-18549106F50C}" dt="2026-07-22T14:58:26.673" v="2011" actId="20577"/>
        <pc:sldMkLst>
          <pc:docMk/>
          <pc:sldMk cId="4196070978" sldId="307"/>
        </pc:sldMkLst>
        <pc:spChg chg="mod">
          <ac:chgData name="Atousa Ramezani" userId="67867de9-691c-46b4-92be-8d047965cf5c" providerId="ADAL" clId="{D92B1A84-5B52-458A-ACF1-18549106F50C}" dt="2026-07-22T14:47:52.565" v="1920" actId="20577"/>
          <ac:spMkLst>
            <pc:docMk/>
            <pc:sldMk cId="4196070978" sldId="307"/>
            <ac:spMk id="2" creationId="{32E91809-C33C-5394-8846-998E54A094E2}"/>
          </ac:spMkLst>
        </pc:spChg>
        <pc:spChg chg="mod">
          <ac:chgData name="Atousa Ramezani" userId="67867de9-691c-46b4-92be-8d047965cf5c" providerId="ADAL" clId="{D92B1A84-5B52-458A-ACF1-18549106F50C}" dt="2026-07-22T14:58:26.673" v="2011" actId="20577"/>
          <ac:spMkLst>
            <pc:docMk/>
            <pc:sldMk cId="4196070978" sldId="307"/>
            <ac:spMk id="3" creationId="{0BA06E28-A16C-69A3-8FEE-01E3472FE16E}"/>
          </ac:spMkLst>
        </pc:spChg>
      </pc:sldChg>
      <pc:sldChg chg="delSp modSp mod">
        <pc:chgData name="Atousa Ramezani" userId="67867de9-691c-46b4-92be-8d047965cf5c" providerId="ADAL" clId="{D92B1A84-5B52-458A-ACF1-18549106F50C}" dt="2026-07-22T13:42:49.891" v="306"/>
        <pc:sldMkLst>
          <pc:docMk/>
          <pc:sldMk cId="3593089326" sldId="315"/>
        </pc:sldMkLst>
        <pc:spChg chg="mod">
          <ac:chgData name="Atousa Ramezani" userId="67867de9-691c-46b4-92be-8d047965cf5c" providerId="ADAL" clId="{D92B1A84-5B52-458A-ACF1-18549106F50C}" dt="2026-07-22T13:41:46.401" v="273" actId="20577"/>
          <ac:spMkLst>
            <pc:docMk/>
            <pc:sldMk cId="3593089326" sldId="315"/>
            <ac:spMk id="7" creationId="{E641648B-1192-0D54-E425-6F994E13540A}"/>
          </ac:spMkLst>
        </pc:spChg>
        <pc:picChg chg="mod">
          <ac:chgData name="Atousa Ramezani" userId="67867de9-691c-46b4-92be-8d047965cf5c" providerId="ADAL" clId="{D92B1A84-5B52-458A-ACF1-18549106F50C}" dt="2026-07-22T13:42:47.613" v="304" actId="1036"/>
          <ac:picMkLst>
            <pc:docMk/>
            <pc:sldMk cId="3593089326" sldId="315"/>
            <ac:picMk id="10" creationId="{5755F780-D6D3-2848-03D3-3C1A0A51A260}"/>
          </ac:picMkLst>
        </pc:picChg>
      </pc:sldChg>
      <pc:sldChg chg="delSp modSp mod">
        <pc:chgData name="Atousa Ramezani" userId="67867de9-691c-46b4-92be-8d047965cf5c" providerId="ADAL" clId="{D92B1A84-5B52-458A-ACF1-18549106F50C}" dt="2026-07-22T13:42:32.528" v="300" actId="478"/>
        <pc:sldMkLst>
          <pc:docMk/>
          <pc:sldMk cId="1734558398" sldId="321"/>
        </pc:sldMkLst>
        <pc:spChg chg="mod">
          <ac:chgData name="Atousa Ramezani" userId="67867de9-691c-46b4-92be-8d047965cf5c" providerId="ADAL" clId="{D92B1A84-5B52-458A-ACF1-18549106F50C}" dt="2026-07-22T13:42:05.314" v="293" actId="20577"/>
          <ac:spMkLst>
            <pc:docMk/>
            <pc:sldMk cId="1734558398" sldId="321"/>
            <ac:spMk id="9" creationId="{CD227C12-BA72-B03F-BD6D-736AAE51876E}"/>
          </ac:spMkLst>
        </pc:spChg>
      </pc:sldChg>
      <pc:sldChg chg="modSp mod">
        <pc:chgData name="Atousa Ramezani" userId="67867de9-691c-46b4-92be-8d047965cf5c" providerId="ADAL" clId="{D92B1A84-5B52-458A-ACF1-18549106F50C}" dt="2026-07-22T15:05:34.605" v="2105" actId="1076"/>
        <pc:sldMkLst>
          <pc:docMk/>
          <pc:sldMk cId="2565078675" sldId="323"/>
        </pc:sldMkLst>
        <pc:spChg chg="mod">
          <ac:chgData name="Atousa Ramezani" userId="67867de9-691c-46b4-92be-8d047965cf5c" providerId="ADAL" clId="{D92B1A84-5B52-458A-ACF1-18549106F50C}" dt="2026-07-22T15:05:34.605" v="2105" actId="1076"/>
          <ac:spMkLst>
            <pc:docMk/>
            <pc:sldMk cId="2565078675" sldId="323"/>
            <ac:spMk id="4" creationId="{9335A472-9EA0-036D-19ED-06739EF83AB1}"/>
          </ac:spMkLst>
        </pc:spChg>
        <pc:picChg chg="mod">
          <ac:chgData name="Atousa Ramezani" userId="67867de9-691c-46b4-92be-8d047965cf5c" providerId="ADAL" clId="{D92B1A84-5B52-458A-ACF1-18549106F50C}" dt="2026-07-22T15:05:30.325" v="2104" actId="1076"/>
          <ac:picMkLst>
            <pc:docMk/>
            <pc:sldMk cId="2565078675" sldId="323"/>
            <ac:picMk id="9" creationId="{1EB80733-98B8-2631-0B25-C8FD88C5098C}"/>
          </ac:picMkLst>
        </pc:picChg>
      </pc:sldChg>
      <pc:sldChg chg="delSp modSp add mod">
        <pc:chgData name="Atousa Ramezani" userId="67867de9-691c-46b4-92be-8d047965cf5c" providerId="ADAL" clId="{D92B1A84-5B52-458A-ACF1-18549106F50C}" dt="2026-07-22T13:42:28.542" v="299"/>
        <pc:sldMkLst>
          <pc:docMk/>
          <pc:sldMk cId="2776321709" sldId="324"/>
        </pc:sldMkLst>
      </pc:sldChg>
    </pc:docChg>
  </pc:docChgLst>
  <pc:docChgLst>
    <pc:chgData name="Atousa Ramezani" userId="S::atousa.ramezani@hyve.group::67867de9-691c-46b4-92be-8d047965cf5c" providerId="AD" clId="Web-{C9E14CA0-8DAD-31C8-7012-5DEC737A7CDC}"/>
    <pc:docChg chg="modSld">
      <pc:chgData name="Atousa Ramezani" userId="S::atousa.ramezani@hyve.group::67867de9-691c-46b4-92be-8d047965cf5c" providerId="AD" clId="Web-{C9E14CA0-8DAD-31C8-7012-5DEC737A7CDC}" dt="2026-07-29T12:56:48.626" v="4" actId="20577"/>
      <pc:docMkLst>
        <pc:docMk/>
      </pc:docMkLst>
      <pc:sldChg chg="modSp">
        <pc:chgData name="Atousa Ramezani" userId="S::atousa.ramezani@hyve.group::67867de9-691c-46b4-92be-8d047965cf5c" providerId="AD" clId="Web-{C9E14CA0-8DAD-31C8-7012-5DEC737A7CDC}" dt="2026-07-29T12:56:48.626" v="4" actId="20577"/>
        <pc:sldMkLst>
          <pc:docMk/>
          <pc:sldMk cId="3964964279" sldId="273"/>
        </pc:sldMkLst>
        <pc:spChg chg="mod">
          <ac:chgData name="Atousa Ramezani" userId="S::atousa.ramezani@hyve.group::67867de9-691c-46b4-92be-8d047965cf5c" providerId="AD" clId="Web-{C9E14CA0-8DAD-31C8-7012-5DEC737A7CDC}" dt="2026-07-29T12:56:48.626" v="4" actId="20577"/>
          <ac:spMkLst>
            <pc:docMk/>
            <pc:sldMk cId="3964964279" sldId="273"/>
            <ac:spMk id="2" creationId="{AE9DEB5B-25B5-E75C-4E4C-B915CCA9E197}"/>
          </ac:spMkLst>
        </pc:spChg>
      </pc:sldChg>
    </pc:docChg>
  </pc:docChgLst>
  <pc:docChgLst>
    <pc:chgData name="Guest User" userId="S::urn:spo:tenantanon#e6072184-7dd2-481f-b843-5d269daf34d5::" providerId="AD" clId="Web-{2F37D86E-CE4B-352B-0719-EC1D56229B77}"/>
    <pc:docChg chg="addSld modSld">
      <pc:chgData name="Guest User" userId="S::urn:spo:tenantanon#e6072184-7dd2-481f-b843-5d269daf34d5::" providerId="AD" clId="Web-{2F37D86E-CE4B-352B-0719-EC1D56229B77}" dt="2026-07-24T10:43:48.134" v="14" actId="20577"/>
      <pc:docMkLst>
        <pc:docMk/>
      </pc:docMkLst>
      <pc:sldChg chg="add replId">
        <pc:chgData name="Guest User" userId="S::urn:spo:tenantanon#e6072184-7dd2-481f-b843-5d269daf34d5::" providerId="AD" clId="Web-{2F37D86E-CE4B-352B-0719-EC1D56229B77}" dt="2026-07-24T10:42:48.179" v="0"/>
        <pc:sldMkLst>
          <pc:docMk/>
          <pc:sldMk cId="244077877" sldId="325"/>
        </pc:sldMkLst>
      </pc:sldChg>
      <pc:sldChg chg="modSp add replId">
        <pc:chgData name="Guest User" userId="S::urn:spo:tenantanon#e6072184-7dd2-481f-b843-5d269daf34d5::" providerId="AD" clId="Web-{2F37D86E-CE4B-352B-0719-EC1D56229B77}" dt="2026-07-24T10:43:48.134" v="14" actId="20577"/>
        <pc:sldMkLst>
          <pc:docMk/>
          <pc:sldMk cId="1541913993" sldId="326"/>
        </pc:sldMkLst>
        <pc:spChg chg="mod">
          <ac:chgData name="Guest User" userId="S::urn:spo:tenantanon#e6072184-7dd2-481f-b843-5d269daf34d5::" providerId="AD" clId="Web-{2F37D86E-CE4B-352B-0719-EC1D56229B77}" dt="2026-07-24T10:43:24.445" v="2" actId="20577"/>
          <ac:spMkLst>
            <pc:docMk/>
            <pc:sldMk cId="1541913993" sldId="326"/>
            <ac:spMk id="5" creationId="{8111E815-0B21-DC03-60DF-B1118313B57B}"/>
          </ac:spMkLst>
        </pc:spChg>
        <pc:spChg chg="mod">
          <ac:chgData name="Guest User" userId="S::urn:spo:tenantanon#e6072184-7dd2-481f-b843-5d269daf34d5::" providerId="AD" clId="Web-{2F37D86E-CE4B-352B-0719-EC1D56229B77}" dt="2026-07-24T10:43:48.134" v="14" actId="20577"/>
          <ac:spMkLst>
            <pc:docMk/>
            <pc:sldMk cId="1541913993" sldId="326"/>
            <ac:spMk id="8" creationId="{955C512B-91B1-86F8-ACBB-4A77E902F41A}"/>
          </ac:spMkLst>
        </pc:spChg>
        <pc:spChg chg="mod">
          <ac:chgData name="Guest User" userId="S::urn:spo:tenantanon#e6072184-7dd2-481f-b843-5d269daf34d5::" providerId="AD" clId="Web-{2F37D86E-CE4B-352B-0719-EC1D56229B77}" dt="2026-07-24T10:43:43.337" v="10" actId="20577"/>
          <ac:spMkLst>
            <pc:docMk/>
            <pc:sldMk cId="1541913993" sldId="326"/>
            <ac:spMk id="9" creationId="{A64CB3B5-604D-E030-A748-79DDB20E22E6}"/>
          </ac:spMkLst>
        </pc:spChg>
      </pc:sldChg>
    </pc:docChg>
  </pc:docChgLst>
  <pc:docChgLst>
    <pc:chgData name="Atousa Ramezani" userId="S::atousa.ramezani@hyve.group::67867de9-691c-46b4-92be-8d047965cf5c" providerId="AD" clId="Web-{D4974FF3-5582-702B-2082-1A17D07A370C}"/>
    <pc:docChg chg="modSld">
      <pc:chgData name="Atousa Ramezani" userId="S::atousa.ramezani@hyve.group::67867de9-691c-46b4-92be-8d047965cf5c" providerId="AD" clId="Web-{D4974FF3-5582-702B-2082-1A17D07A370C}" dt="2026-07-28T13:39:01.740" v="9" actId="20577"/>
      <pc:docMkLst>
        <pc:docMk/>
      </pc:docMkLst>
      <pc:sldChg chg="modSp">
        <pc:chgData name="Atousa Ramezani" userId="S::atousa.ramezani@hyve.group::67867de9-691c-46b4-92be-8d047965cf5c" providerId="AD" clId="Web-{D4974FF3-5582-702B-2082-1A17D07A370C}" dt="2026-07-28T13:39:01.740" v="9" actId="20577"/>
        <pc:sldMkLst>
          <pc:docMk/>
          <pc:sldMk cId="3964964279" sldId="273"/>
        </pc:sldMkLst>
        <pc:spChg chg="mod">
          <ac:chgData name="Atousa Ramezani" userId="S::atousa.ramezani@hyve.group::67867de9-691c-46b4-92be-8d047965cf5c" providerId="AD" clId="Web-{D4974FF3-5582-702B-2082-1A17D07A370C}" dt="2026-07-28T13:39:01.740" v="9" actId="20577"/>
          <ac:spMkLst>
            <pc:docMk/>
            <pc:sldMk cId="3964964279" sldId="273"/>
            <ac:spMk id="2" creationId="{AE9DEB5B-25B5-E75C-4E4C-B915CCA9E197}"/>
          </ac:spMkLst>
        </pc:spChg>
      </pc:sldChg>
    </pc:docChg>
  </pc:docChgLst>
  <pc:docChgLst>
    <pc:chgData name="Georgia Eady" userId="b9420edb-19a1-4925-bacc-7f210f9b3f9f" providerId="ADAL" clId="{0EE5DB2D-D00B-4548-8CD9-71BA55DD8F23}"/>
    <pc:docChg chg="undo custSel addSld delSld modSld sldOrd">
      <pc:chgData name="Georgia Eady" userId="b9420edb-19a1-4925-bacc-7f210f9b3f9f" providerId="ADAL" clId="{0EE5DB2D-D00B-4548-8CD9-71BA55DD8F23}" dt="2026-07-29T13:21:58.650" v="4125" actId="20577"/>
      <pc:docMkLst>
        <pc:docMk/>
      </pc:docMkLst>
      <pc:sldChg chg="addSp delSp modSp mod">
        <pc:chgData name="Georgia Eady" userId="b9420edb-19a1-4925-bacc-7f210f9b3f9f" providerId="ADAL" clId="{0EE5DB2D-D00B-4548-8CD9-71BA55DD8F23}" dt="2026-07-29T13:09:55.328" v="4124" actId="20577"/>
        <pc:sldMkLst>
          <pc:docMk/>
          <pc:sldMk cId="1734558398" sldId="321"/>
        </pc:sldMkLst>
        <pc:spChg chg="mod">
          <ac:chgData name="Georgia Eady" userId="b9420edb-19a1-4925-bacc-7f210f9b3f9f" providerId="ADAL" clId="{0EE5DB2D-D00B-4548-8CD9-71BA55DD8F23}" dt="2026-07-29T07:50:36.277" v="3833" actId="1076"/>
          <ac:spMkLst>
            <pc:docMk/>
            <pc:sldMk cId="1734558398" sldId="321"/>
            <ac:spMk id="3" creationId="{4D0115AF-E38C-85F8-6B72-29EAF41AF581}"/>
          </ac:spMkLst>
        </pc:spChg>
        <pc:spChg chg="mod">
          <ac:chgData name="Georgia Eady" userId="b9420edb-19a1-4925-bacc-7f210f9b3f9f" providerId="ADAL" clId="{0EE5DB2D-D00B-4548-8CD9-71BA55DD8F23}" dt="2026-07-28T13:13:33.030" v="3575" actId="20577"/>
          <ac:spMkLst>
            <pc:docMk/>
            <pc:sldMk cId="1734558398" sldId="321"/>
            <ac:spMk id="9" creationId="{CD227C12-BA72-B03F-BD6D-736AAE51876E}"/>
          </ac:spMkLst>
        </pc:spChg>
        <pc:graphicFrameChg chg="add mod modGraphic">
          <ac:chgData name="Georgia Eady" userId="b9420edb-19a1-4925-bacc-7f210f9b3f9f" providerId="ADAL" clId="{0EE5DB2D-D00B-4548-8CD9-71BA55DD8F23}" dt="2026-07-29T13:09:55.328" v="4124" actId="20577"/>
          <ac:graphicFrameMkLst>
            <pc:docMk/>
            <pc:sldMk cId="1734558398" sldId="321"/>
            <ac:graphicFrameMk id="4" creationId="{9ABF078C-144E-D96F-95BE-62A2045FE7ED}"/>
          </ac:graphicFrameMkLst>
        </pc:graphicFrameChg>
        <pc:picChg chg="mod">
          <ac:chgData name="Georgia Eady" userId="b9420edb-19a1-4925-bacc-7f210f9b3f9f" providerId="ADAL" clId="{0EE5DB2D-D00B-4548-8CD9-71BA55DD8F23}" dt="2026-07-29T07:50:40.857" v="3834" actId="1076"/>
          <ac:picMkLst>
            <pc:docMk/>
            <pc:sldMk cId="1734558398" sldId="321"/>
            <ac:picMk id="2" creationId="{38607E4B-0AF1-CAEE-630F-BF69D23E6937}"/>
          </ac:picMkLst>
        </pc:picChg>
      </pc:sldChg>
      <pc:sldChg chg="addSp delSp modSp mod">
        <pc:chgData name="Georgia Eady" userId="b9420edb-19a1-4925-bacc-7f210f9b3f9f" providerId="ADAL" clId="{0EE5DB2D-D00B-4548-8CD9-71BA55DD8F23}" dt="2026-07-29T12:54:01.519" v="4104" actId="1076"/>
        <pc:sldMkLst>
          <pc:docMk/>
          <pc:sldMk cId="2776321709" sldId="324"/>
        </pc:sldMkLst>
        <pc:spChg chg="mod">
          <ac:chgData name="Georgia Eady" userId="b9420edb-19a1-4925-bacc-7f210f9b3f9f" providerId="ADAL" clId="{0EE5DB2D-D00B-4548-8CD9-71BA55DD8F23}" dt="2026-07-27T14:34:41.690" v="1234" actId="1076"/>
          <ac:spMkLst>
            <pc:docMk/>
            <pc:sldMk cId="2776321709" sldId="324"/>
            <ac:spMk id="3" creationId="{15309F5C-0048-00FB-8EA8-52D00087331C}"/>
          </ac:spMkLst>
        </pc:spChg>
        <pc:spChg chg="add mod">
          <ac:chgData name="Georgia Eady" userId="b9420edb-19a1-4925-bacc-7f210f9b3f9f" providerId="ADAL" clId="{0EE5DB2D-D00B-4548-8CD9-71BA55DD8F23}" dt="2026-07-27T14:37:44.077" v="1309" actId="1076"/>
          <ac:spMkLst>
            <pc:docMk/>
            <pc:sldMk cId="2776321709" sldId="324"/>
            <ac:spMk id="10" creationId="{56947563-4D4E-6482-6644-19C81D157548}"/>
          </ac:spMkLst>
        </pc:spChg>
        <pc:graphicFrameChg chg="add mod modGraphic">
          <ac:chgData name="Georgia Eady" userId="b9420edb-19a1-4925-bacc-7f210f9b3f9f" providerId="ADAL" clId="{0EE5DB2D-D00B-4548-8CD9-71BA55DD8F23}" dt="2026-07-29T12:54:01.519" v="4104" actId="1076"/>
          <ac:graphicFrameMkLst>
            <pc:docMk/>
            <pc:sldMk cId="2776321709" sldId="324"/>
            <ac:graphicFrameMk id="6" creationId="{609ECCA3-6070-5865-48E1-D93300042350}"/>
          </ac:graphicFrameMkLst>
        </pc:graphicFrameChg>
      </pc:sldChg>
      <pc:sldChg chg="addSp delSp modSp add mod ord">
        <pc:chgData name="Georgia Eady" userId="b9420edb-19a1-4925-bacc-7f210f9b3f9f" providerId="ADAL" clId="{0EE5DB2D-D00B-4548-8CD9-71BA55DD8F23}" dt="2026-07-29T09:40:26.114" v="3858" actId="1076"/>
        <pc:sldMkLst>
          <pc:docMk/>
          <pc:sldMk cId="953476183" sldId="330"/>
        </pc:sldMkLst>
        <pc:spChg chg="mod">
          <ac:chgData name="Georgia Eady" userId="b9420edb-19a1-4925-bacc-7f210f9b3f9f" providerId="ADAL" clId="{0EE5DB2D-D00B-4548-8CD9-71BA55DD8F23}" dt="2026-07-29T08:35:55.809" v="3851" actId="20577"/>
          <ac:spMkLst>
            <pc:docMk/>
            <pc:sldMk cId="953476183" sldId="330"/>
            <ac:spMk id="9" creationId="{67C847B7-B542-A6DE-4957-90A72EDE5036}"/>
          </ac:spMkLst>
        </pc:spChg>
        <pc:picChg chg="add mod">
          <ac:chgData name="Georgia Eady" userId="b9420edb-19a1-4925-bacc-7f210f9b3f9f" providerId="ADAL" clId="{0EE5DB2D-D00B-4548-8CD9-71BA55DD8F23}" dt="2026-07-29T09:40:26.114" v="3858" actId="1076"/>
          <ac:picMkLst>
            <pc:docMk/>
            <pc:sldMk cId="953476183" sldId="330"/>
            <ac:picMk id="11" creationId="{2226BBB1-A04F-1B18-DD7F-5097BA0606D6}"/>
          </ac:picMkLst>
        </pc:picChg>
      </pc:sldChg>
      <pc:sldChg chg="addSp delSp modSp add mod">
        <pc:chgData name="Georgia Eady" userId="b9420edb-19a1-4925-bacc-7f210f9b3f9f" providerId="ADAL" clId="{0EE5DB2D-D00B-4548-8CD9-71BA55DD8F23}" dt="2026-07-29T13:21:58.650" v="4125" actId="20577"/>
        <pc:sldMkLst>
          <pc:docMk/>
          <pc:sldMk cId="3685055085" sldId="332"/>
        </pc:sldMkLst>
        <pc:spChg chg="mod ord">
          <ac:chgData name="Georgia Eady" userId="b9420edb-19a1-4925-bacc-7f210f9b3f9f" providerId="ADAL" clId="{0EE5DB2D-D00B-4548-8CD9-71BA55DD8F23}" dt="2026-07-27T15:39:48.226" v="2588" actId="166"/>
          <ac:spMkLst>
            <pc:docMk/>
            <pc:sldMk cId="3685055085" sldId="332"/>
            <ac:spMk id="3" creationId="{0132E578-0CA0-3171-E65E-95D1078DF4BF}"/>
          </ac:spMkLst>
        </pc:spChg>
        <pc:spChg chg="add mod">
          <ac:chgData name="Georgia Eady" userId="b9420edb-19a1-4925-bacc-7f210f9b3f9f" providerId="ADAL" clId="{0EE5DB2D-D00B-4548-8CD9-71BA55DD8F23}" dt="2026-07-29T13:21:58.650" v="4125" actId="20577"/>
          <ac:spMkLst>
            <pc:docMk/>
            <pc:sldMk cId="3685055085" sldId="332"/>
            <ac:spMk id="5" creationId="{80F24800-A34D-C68E-3523-78AD18AA2B57}"/>
          </ac:spMkLst>
        </pc:spChg>
        <pc:spChg chg="mod">
          <ac:chgData name="Georgia Eady" userId="b9420edb-19a1-4925-bacc-7f210f9b3f9f" providerId="ADAL" clId="{0EE5DB2D-D00B-4548-8CD9-71BA55DD8F23}" dt="2026-07-28T13:12:11.171" v="3539" actId="1076"/>
          <ac:spMkLst>
            <pc:docMk/>
            <pc:sldMk cId="3685055085" sldId="332"/>
            <ac:spMk id="10" creationId="{A5FD5246-D918-618A-26CA-B7633211F6EC}"/>
          </ac:spMkLst>
        </pc:spChg>
        <pc:picChg chg="add mod">
          <ac:chgData name="Georgia Eady" userId="b9420edb-19a1-4925-bacc-7f210f9b3f9f" providerId="ADAL" clId="{0EE5DB2D-D00B-4548-8CD9-71BA55DD8F23}" dt="2026-07-27T15:40:00.422" v="2591" actId="1076"/>
          <ac:picMkLst>
            <pc:docMk/>
            <pc:sldMk cId="3685055085" sldId="332"/>
            <ac:picMk id="9" creationId="{E1C0C4A5-CA98-5BAE-4D95-4495DCEE6EEA}"/>
          </ac:picMkLst>
        </pc:picChg>
        <pc:picChg chg="add mod">
          <ac:chgData name="Georgia Eady" userId="b9420edb-19a1-4925-bacc-7f210f9b3f9f" providerId="ADAL" clId="{0EE5DB2D-D00B-4548-8CD9-71BA55DD8F23}" dt="2026-07-27T15:40:05.129" v="2592" actId="1076"/>
          <ac:picMkLst>
            <pc:docMk/>
            <pc:sldMk cId="3685055085" sldId="332"/>
            <ac:picMk id="12" creationId="{945F8B31-F4B3-2F76-7137-A18EB94F3CA3}"/>
          </ac:picMkLst>
        </pc:picChg>
        <pc:picChg chg="add mod ord">
          <ac:chgData name="Georgia Eady" userId="b9420edb-19a1-4925-bacc-7f210f9b3f9f" providerId="ADAL" clId="{0EE5DB2D-D00B-4548-8CD9-71BA55DD8F23}" dt="2026-07-27T15:39:55.087" v="2590" actId="171"/>
          <ac:picMkLst>
            <pc:docMk/>
            <pc:sldMk cId="3685055085" sldId="332"/>
            <ac:picMk id="14" creationId="{389CD6D4-067E-8735-CA4A-3ADBE3C39E36}"/>
          </ac:picMkLst>
        </pc:picChg>
      </pc:sldChg>
      <pc:sldChg chg="addSp delSp modSp add mod">
        <pc:chgData name="Georgia Eady" userId="b9420edb-19a1-4925-bacc-7f210f9b3f9f" providerId="ADAL" clId="{0EE5DB2D-D00B-4548-8CD9-71BA55DD8F23}" dt="2026-07-29T10:15:47.043" v="4099" actId="1076"/>
        <pc:sldMkLst>
          <pc:docMk/>
          <pc:sldMk cId="4029852341" sldId="333"/>
        </pc:sldMkLst>
        <pc:spChg chg="add del mod">
          <ac:chgData name="Georgia Eady" userId="b9420edb-19a1-4925-bacc-7f210f9b3f9f" providerId="ADAL" clId="{0EE5DB2D-D00B-4548-8CD9-71BA55DD8F23}" dt="2026-07-29T10:15:47.043" v="4099" actId="1076"/>
          <ac:spMkLst>
            <pc:docMk/>
            <pc:sldMk cId="4029852341" sldId="333"/>
            <ac:spMk id="3" creationId="{D1F1AEB5-FE08-127B-3636-F8B6265D63F8}"/>
          </ac:spMkLst>
        </pc:spChg>
        <pc:spChg chg="mod">
          <ac:chgData name="Georgia Eady" userId="b9420edb-19a1-4925-bacc-7f210f9b3f9f" providerId="ADAL" clId="{0EE5DB2D-D00B-4548-8CD9-71BA55DD8F23}" dt="2026-07-27T16:00:07.315" v="3145" actId="14100"/>
          <ac:spMkLst>
            <pc:docMk/>
            <pc:sldMk cId="4029852341" sldId="333"/>
            <ac:spMk id="5" creationId="{838BE58D-FF96-2C44-E583-4C4502DA4987}"/>
          </ac:spMkLst>
        </pc:spChg>
        <pc:spChg chg="add mod">
          <ac:chgData name="Georgia Eady" userId="b9420edb-19a1-4925-bacc-7f210f9b3f9f" providerId="ADAL" clId="{0EE5DB2D-D00B-4548-8CD9-71BA55DD8F23}" dt="2026-07-29T07:44:47.228" v="3799" actId="20577"/>
          <ac:spMkLst>
            <pc:docMk/>
            <pc:sldMk cId="4029852341" sldId="333"/>
            <ac:spMk id="6" creationId="{2CFE47BA-ED30-2C51-D557-F5F6680C7994}"/>
          </ac:spMkLst>
        </pc:spChg>
        <pc:spChg chg="mod">
          <ac:chgData name="Georgia Eady" userId="b9420edb-19a1-4925-bacc-7f210f9b3f9f" providerId="ADAL" clId="{0EE5DB2D-D00B-4548-8CD9-71BA55DD8F23}" dt="2026-07-29T07:42:54.618" v="3789" actId="20577"/>
          <ac:spMkLst>
            <pc:docMk/>
            <pc:sldMk cId="4029852341" sldId="333"/>
            <ac:spMk id="10" creationId="{AEF0FFFB-56D1-6F9A-C9C3-1FBAEF35448B}"/>
          </ac:spMkLst>
        </pc:spChg>
        <pc:spChg chg="add mod">
          <ac:chgData name="Georgia Eady" userId="b9420edb-19a1-4925-bacc-7f210f9b3f9f" providerId="ADAL" clId="{0EE5DB2D-D00B-4548-8CD9-71BA55DD8F23}" dt="2026-07-29T10:15:37.315" v="4097" actId="20577"/>
          <ac:spMkLst>
            <pc:docMk/>
            <pc:sldMk cId="4029852341" sldId="333"/>
            <ac:spMk id="11" creationId="{880D270C-095B-29C0-B4EE-2207B968D9A1}"/>
          </ac:spMkLst>
        </pc:spChg>
        <pc:spChg chg="add mod">
          <ac:chgData name="Georgia Eady" userId="b9420edb-19a1-4925-bacc-7f210f9b3f9f" providerId="ADAL" clId="{0EE5DB2D-D00B-4548-8CD9-71BA55DD8F23}" dt="2026-07-27T15:56:58.407" v="3127" actId="1076"/>
          <ac:spMkLst>
            <pc:docMk/>
            <pc:sldMk cId="4029852341" sldId="333"/>
            <ac:spMk id="21" creationId="{99B05AB3-7285-84C4-D923-B622A05513F7}"/>
          </ac:spMkLst>
        </pc:spChg>
        <pc:spChg chg="add mod">
          <ac:chgData name="Georgia Eady" userId="b9420edb-19a1-4925-bacc-7f210f9b3f9f" providerId="ADAL" clId="{0EE5DB2D-D00B-4548-8CD9-71BA55DD8F23}" dt="2026-07-28T13:18:51.057" v="3603" actId="207"/>
          <ac:spMkLst>
            <pc:docMk/>
            <pc:sldMk cId="4029852341" sldId="333"/>
            <ac:spMk id="23" creationId="{645F2C35-9CCA-49CB-0254-F8E677D01B7B}"/>
          </ac:spMkLst>
        </pc:spChg>
        <pc:spChg chg="add mod">
          <ac:chgData name="Georgia Eady" userId="b9420edb-19a1-4925-bacc-7f210f9b3f9f" providerId="ADAL" clId="{0EE5DB2D-D00B-4548-8CD9-71BA55DD8F23}" dt="2026-07-28T13:18:54.167" v="3604" actId="207"/>
          <ac:spMkLst>
            <pc:docMk/>
            <pc:sldMk cId="4029852341" sldId="333"/>
            <ac:spMk id="25" creationId="{C88D90FB-4331-4DC6-20EB-0473B5286F9E}"/>
          </ac:spMkLst>
        </pc:spChg>
        <pc:picChg chg="add del">
          <ac:chgData name="Georgia Eady" userId="b9420edb-19a1-4925-bacc-7f210f9b3f9f" providerId="ADAL" clId="{0EE5DB2D-D00B-4548-8CD9-71BA55DD8F23}" dt="2026-07-28T13:18:17.428" v="3602" actId="478"/>
          <ac:picMkLst>
            <pc:docMk/>
            <pc:sldMk cId="4029852341" sldId="333"/>
            <ac:picMk id="2" creationId="{333A9E54-A2D9-FCDF-75FC-E05A9CF139A3}"/>
          </ac:picMkLst>
        </pc:picChg>
        <pc:picChg chg="add mod">
          <ac:chgData name="Georgia Eady" userId="b9420edb-19a1-4925-bacc-7f210f9b3f9f" providerId="ADAL" clId="{0EE5DB2D-D00B-4548-8CD9-71BA55DD8F23}" dt="2026-07-27T15:53:48.952" v="2919" actId="1076"/>
          <ac:picMkLst>
            <pc:docMk/>
            <pc:sldMk cId="4029852341" sldId="333"/>
            <ac:picMk id="17" creationId="{95C6947C-8763-8A23-806A-B343F8CF8124}"/>
          </ac:picMkLst>
        </pc:picChg>
        <pc:picChg chg="add mod">
          <ac:chgData name="Georgia Eady" userId="b9420edb-19a1-4925-bacc-7f210f9b3f9f" providerId="ADAL" clId="{0EE5DB2D-D00B-4548-8CD9-71BA55DD8F23}" dt="2026-07-27T15:53:46.690" v="2918" actId="1076"/>
          <ac:picMkLst>
            <pc:docMk/>
            <pc:sldMk cId="4029852341" sldId="333"/>
            <ac:picMk id="19" creationId="{5ADADF88-1371-2965-2C36-7C2296E2B841}"/>
          </ac:picMkLst>
        </pc:picChg>
        <pc:picChg chg="add mod">
          <ac:chgData name="Georgia Eady" userId="b9420edb-19a1-4925-bacc-7f210f9b3f9f" providerId="ADAL" clId="{0EE5DB2D-D00B-4548-8CD9-71BA55DD8F23}" dt="2026-07-29T07:44:40.659" v="3794" actId="1076"/>
          <ac:picMkLst>
            <pc:docMk/>
            <pc:sldMk cId="4029852341" sldId="333"/>
            <ac:picMk id="27" creationId="{4A9FC5BA-F8AD-AC8C-6E11-743A3D0A5C60}"/>
          </ac:picMkLst>
        </pc:picChg>
        <pc:picChg chg="add del mod">
          <ac:chgData name="Georgia Eady" userId="b9420edb-19a1-4925-bacc-7f210f9b3f9f" providerId="ADAL" clId="{0EE5DB2D-D00B-4548-8CD9-71BA55DD8F23}" dt="2026-07-29T07:44:17.645" v="3790" actId="478"/>
          <ac:picMkLst>
            <pc:docMk/>
            <pc:sldMk cId="4029852341" sldId="333"/>
            <ac:picMk id="29" creationId="{6F96FBF0-3AC8-881C-B83E-A98432151F49}"/>
          </ac:picMkLst>
        </pc:picChg>
      </pc:sldChg>
      <pc:sldChg chg="addSp delSp modSp add mod">
        <pc:chgData name="Georgia Eady" userId="b9420edb-19a1-4925-bacc-7f210f9b3f9f" providerId="ADAL" clId="{0EE5DB2D-D00B-4548-8CD9-71BA55DD8F23}" dt="2026-07-28T15:08:18.437" v="3760" actId="1076"/>
        <pc:sldMkLst>
          <pc:docMk/>
          <pc:sldMk cId="3531542621" sldId="334"/>
        </pc:sldMkLst>
        <pc:spChg chg="mod">
          <ac:chgData name="Georgia Eady" userId="b9420edb-19a1-4925-bacc-7f210f9b3f9f" providerId="ADAL" clId="{0EE5DB2D-D00B-4548-8CD9-71BA55DD8F23}" dt="2026-07-28T15:08:13.236" v="3759" actId="1076"/>
          <ac:spMkLst>
            <pc:docMk/>
            <pc:sldMk cId="3531542621" sldId="334"/>
            <ac:spMk id="3" creationId="{6D6C1983-907C-3282-9043-DBE6062CB1B5}"/>
          </ac:spMkLst>
        </pc:spChg>
        <pc:spChg chg="del">
          <ac:chgData name="Georgia Eady" userId="b9420edb-19a1-4925-bacc-7f210f9b3f9f" providerId="ADAL" clId="{0EE5DB2D-D00B-4548-8CD9-71BA55DD8F23}" dt="2026-07-28T14:43:09.189" v="3636" actId="478"/>
          <ac:spMkLst>
            <pc:docMk/>
            <pc:sldMk cId="3531542621" sldId="334"/>
            <ac:spMk id="6" creationId="{DD2DA484-45E1-3AE2-D44A-76F353B03D88}"/>
          </ac:spMkLst>
        </pc:spChg>
        <pc:spChg chg="add mod">
          <ac:chgData name="Georgia Eady" userId="b9420edb-19a1-4925-bacc-7f210f9b3f9f" providerId="ADAL" clId="{0EE5DB2D-D00B-4548-8CD9-71BA55DD8F23}" dt="2026-07-28T15:08:18.437" v="3760" actId="1076"/>
          <ac:spMkLst>
            <pc:docMk/>
            <pc:sldMk cId="3531542621" sldId="334"/>
            <ac:spMk id="8" creationId="{F9E97549-9B14-213D-1E0A-BC34032081A6}"/>
          </ac:spMkLst>
        </pc:spChg>
        <pc:spChg chg="del mod">
          <ac:chgData name="Georgia Eady" userId="b9420edb-19a1-4925-bacc-7f210f9b3f9f" providerId="ADAL" clId="{0EE5DB2D-D00B-4548-8CD9-71BA55DD8F23}" dt="2026-07-28T14:45:22.470" v="3664" actId="478"/>
          <ac:spMkLst>
            <pc:docMk/>
            <pc:sldMk cId="3531542621" sldId="334"/>
            <ac:spMk id="10" creationId="{7E53BB90-8A61-4321-4D6A-5D7ECFBAB1C1}"/>
          </ac:spMkLst>
        </pc:spChg>
        <pc:spChg chg="del">
          <ac:chgData name="Georgia Eady" userId="b9420edb-19a1-4925-bacc-7f210f9b3f9f" providerId="ADAL" clId="{0EE5DB2D-D00B-4548-8CD9-71BA55DD8F23}" dt="2026-07-28T14:43:06.939" v="3635" actId="478"/>
          <ac:spMkLst>
            <pc:docMk/>
            <pc:sldMk cId="3531542621" sldId="334"/>
            <ac:spMk id="11" creationId="{2CE56A95-FE35-AE66-507F-D73CC6B96EB0}"/>
          </ac:spMkLst>
        </pc:spChg>
        <pc:spChg chg="add mod">
          <ac:chgData name="Georgia Eady" userId="b9420edb-19a1-4925-bacc-7f210f9b3f9f" providerId="ADAL" clId="{0EE5DB2D-D00B-4548-8CD9-71BA55DD8F23}" dt="2026-07-28T14:47:54.898" v="3732" actId="1076"/>
          <ac:spMkLst>
            <pc:docMk/>
            <pc:sldMk cId="3531542621" sldId="334"/>
            <ac:spMk id="12" creationId="{6A42EE22-3368-7028-98DE-DCBB74282329}"/>
          </ac:spMkLst>
        </pc:spChg>
        <pc:spChg chg="del">
          <ac:chgData name="Georgia Eady" userId="b9420edb-19a1-4925-bacc-7f210f9b3f9f" providerId="ADAL" clId="{0EE5DB2D-D00B-4548-8CD9-71BA55DD8F23}" dt="2026-07-28T14:43:12.445" v="3637" actId="478"/>
          <ac:spMkLst>
            <pc:docMk/>
            <pc:sldMk cId="3531542621" sldId="334"/>
            <ac:spMk id="21" creationId="{8FD6947C-D176-7C8E-DD9D-670EBEDA89F5}"/>
          </ac:spMkLst>
        </pc:spChg>
        <pc:spChg chg="del">
          <ac:chgData name="Georgia Eady" userId="b9420edb-19a1-4925-bacc-7f210f9b3f9f" providerId="ADAL" clId="{0EE5DB2D-D00B-4548-8CD9-71BA55DD8F23}" dt="2026-07-28T14:43:21.617" v="3640" actId="478"/>
          <ac:spMkLst>
            <pc:docMk/>
            <pc:sldMk cId="3531542621" sldId="334"/>
            <ac:spMk id="23" creationId="{48B3D5CE-7269-3744-958C-C4DF3A6DB77D}"/>
          </ac:spMkLst>
        </pc:spChg>
        <pc:spChg chg="del">
          <ac:chgData name="Georgia Eady" userId="b9420edb-19a1-4925-bacc-7f210f9b3f9f" providerId="ADAL" clId="{0EE5DB2D-D00B-4548-8CD9-71BA55DD8F23}" dt="2026-07-28T14:43:24.007" v="3641" actId="478"/>
          <ac:spMkLst>
            <pc:docMk/>
            <pc:sldMk cId="3531542621" sldId="334"/>
            <ac:spMk id="25" creationId="{18DC32FF-F2AF-E09A-5C1C-1EDDD5A9F93F}"/>
          </ac:spMkLst>
        </pc:spChg>
        <pc:picChg chg="del">
          <ac:chgData name="Georgia Eady" userId="b9420edb-19a1-4925-bacc-7f210f9b3f9f" providerId="ADAL" clId="{0EE5DB2D-D00B-4548-8CD9-71BA55DD8F23}" dt="2026-07-28T14:43:18.094" v="3639" actId="478"/>
          <ac:picMkLst>
            <pc:docMk/>
            <pc:sldMk cId="3531542621" sldId="334"/>
            <ac:picMk id="17" creationId="{8691FE53-F81E-A35B-FACF-0C4C5E87411C}"/>
          </ac:picMkLst>
        </pc:picChg>
        <pc:picChg chg="del">
          <ac:chgData name="Georgia Eady" userId="b9420edb-19a1-4925-bacc-7f210f9b3f9f" providerId="ADAL" clId="{0EE5DB2D-D00B-4548-8CD9-71BA55DD8F23}" dt="2026-07-28T14:43:16.246" v="3638" actId="478"/>
          <ac:picMkLst>
            <pc:docMk/>
            <pc:sldMk cId="3531542621" sldId="334"/>
            <ac:picMk id="19" creationId="{D47D0EC9-C714-0D49-20F2-2B4B1486CC1F}"/>
          </ac:picMkLst>
        </pc:picChg>
        <pc:picChg chg="del">
          <ac:chgData name="Georgia Eady" userId="b9420edb-19a1-4925-bacc-7f210f9b3f9f" providerId="ADAL" clId="{0EE5DB2D-D00B-4548-8CD9-71BA55DD8F23}" dt="2026-07-28T14:43:25.941" v="3642" actId="478"/>
          <ac:picMkLst>
            <pc:docMk/>
            <pc:sldMk cId="3531542621" sldId="334"/>
            <ac:picMk id="27" creationId="{D1FD6014-7613-EC6E-B2D1-525C7A62FAC2}"/>
          </ac:picMkLst>
        </pc:picChg>
        <pc:picChg chg="del">
          <ac:chgData name="Georgia Eady" userId="b9420edb-19a1-4925-bacc-7f210f9b3f9f" providerId="ADAL" clId="{0EE5DB2D-D00B-4548-8CD9-71BA55DD8F23}" dt="2026-07-28T14:43:39.368" v="3645" actId="478"/>
          <ac:picMkLst>
            <pc:docMk/>
            <pc:sldMk cId="3531542621" sldId="334"/>
            <ac:picMk id="29" creationId="{B2922451-62A1-CDF4-6D4E-54AE0BF9A06B}"/>
          </ac:picMkLst>
        </pc:picChg>
      </pc:sldChg>
    </pc:docChg>
  </pc:docChgLst>
  <pc:docChgLst>
    <pc:chgData name="Atousa Ramezani" userId="S::atousa.ramezani@hyve.group::67867de9-691c-46b4-92be-8d047965cf5c" providerId="AD" clId="Web-{B004D14D-3439-1592-45A6-3B7E11F08191}"/>
    <pc:docChg chg="modSld">
      <pc:chgData name="Atousa Ramezani" userId="S::atousa.ramezani@hyve.group::67867de9-691c-46b4-92be-8d047965cf5c" providerId="AD" clId="Web-{B004D14D-3439-1592-45A6-3B7E11F08191}" dt="2026-07-24T10:41:22.185" v="5" actId="14100"/>
      <pc:docMkLst>
        <pc:docMk/>
      </pc:docMkLst>
      <pc:sldChg chg="modSp">
        <pc:chgData name="Atousa Ramezani" userId="S::atousa.ramezani@hyve.group::67867de9-691c-46b4-92be-8d047965cf5c" providerId="AD" clId="Web-{B004D14D-3439-1592-45A6-3B7E11F08191}" dt="2026-07-24T10:39:36.490" v="3" actId="1076"/>
        <pc:sldMkLst>
          <pc:docMk/>
          <pc:sldMk cId="2935530311" sldId="267"/>
        </pc:sldMkLst>
        <pc:spChg chg="mod">
          <ac:chgData name="Atousa Ramezani" userId="S::atousa.ramezani@hyve.group::67867de9-691c-46b4-92be-8d047965cf5c" providerId="AD" clId="Web-{B004D14D-3439-1592-45A6-3B7E11F08191}" dt="2026-07-24T10:39:36.490" v="3" actId="1076"/>
          <ac:spMkLst>
            <pc:docMk/>
            <pc:sldMk cId="2935530311" sldId="267"/>
            <ac:spMk id="5" creationId="{C6B4FCD5-4F46-0B9B-EEEE-EEA422276DD3}"/>
          </ac:spMkLst>
        </pc:spChg>
      </pc:sldChg>
      <pc:sldChg chg="modSp">
        <pc:chgData name="Atousa Ramezani" userId="S::atousa.ramezani@hyve.group::67867de9-691c-46b4-92be-8d047965cf5c" providerId="AD" clId="Web-{B004D14D-3439-1592-45A6-3B7E11F08191}" dt="2026-07-24T10:41:22.185" v="5" actId="14100"/>
        <pc:sldMkLst>
          <pc:docMk/>
          <pc:sldMk cId="3083952834" sldId="282"/>
        </pc:sldMkLst>
        <pc:spChg chg="mod">
          <ac:chgData name="Atousa Ramezani" userId="S::atousa.ramezani@hyve.group::67867de9-691c-46b4-92be-8d047965cf5c" providerId="AD" clId="Web-{B004D14D-3439-1592-45A6-3B7E11F08191}" dt="2026-07-24T10:41:18.122" v="4" actId="14100"/>
          <ac:spMkLst>
            <pc:docMk/>
            <pc:sldMk cId="3083952834" sldId="282"/>
            <ac:spMk id="7" creationId="{560FD545-90B7-25AE-E293-281B3B6697AF}"/>
          </ac:spMkLst>
        </pc:spChg>
        <pc:spChg chg="mod">
          <ac:chgData name="Atousa Ramezani" userId="S::atousa.ramezani@hyve.group::67867de9-691c-46b4-92be-8d047965cf5c" providerId="AD" clId="Web-{B004D14D-3439-1592-45A6-3B7E11F08191}" dt="2026-07-24T10:41:22.185" v="5" actId="14100"/>
          <ac:spMkLst>
            <pc:docMk/>
            <pc:sldMk cId="3083952834" sldId="282"/>
            <ac:spMk id="8" creationId="{04348F18-ACCD-0AB1-EB13-657069D615E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402036-DEF7-4E46-A262-E19CF9C8C73A}"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984E0-77DB-4A97-8252-8F0EA7D844B5}" type="slidenum">
              <a:rPr lang="en-GB" smtClean="0"/>
              <a:t>‹#›</a:t>
            </a:fld>
            <a:endParaRPr lang="en-GB"/>
          </a:p>
        </p:txBody>
      </p:sp>
    </p:spTree>
    <p:extLst>
      <p:ext uri="{BB962C8B-B14F-4D97-AF65-F5344CB8AC3E}">
        <p14:creationId xmlns:p14="http://schemas.microsoft.com/office/powerpoint/2010/main" val="2623807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8984E0-77DB-4A97-8252-8F0EA7D844B5}" type="slidenum">
              <a:rPr lang="en-GB" smtClean="0"/>
              <a:t>6</a:t>
            </a:fld>
            <a:endParaRPr lang="en-GB"/>
          </a:p>
        </p:txBody>
      </p:sp>
    </p:spTree>
    <p:extLst>
      <p:ext uri="{BB962C8B-B14F-4D97-AF65-F5344CB8AC3E}">
        <p14:creationId xmlns:p14="http://schemas.microsoft.com/office/powerpoint/2010/main" val="2338759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C1E96-3626-E58A-51F6-BD4151351FE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8A2F7B1-DC83-63D4-6672-CC9B92D509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D64EC45-E05A-D1C6-D5F4-7C488BB6DEBD}"/>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856314F9-53C5-7B92-F43D-A30810BC2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53A380-A434-8B80-1355-349B59A8DF44}"/>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110501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8EF5-0691-137D-6226-05DD3DF1BCE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BF23FAB-0890-D165-759D-BB69FDB3A26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EBFE0A-6A51-AFBE-0353-A636757959CB}"/>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9F9E9834-BB6C-7FB2-D50F-8C655D1D51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E4744-7F74-F91F-35F4-E758D21741D0}"/>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3553334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E48869-DEE0-4991-E376-E5F85D53E31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5C415E0-00AE-6C45-685F-7EA7A9F8E68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96F29C-34A3-EE08-8A7E-3883CC739676}"/>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3DB54E75-EB13-2B02-8626-867823F94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37768-E93B-F4D8-8385-D56BDA62D24D}"/>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879911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AE978-732F-56E5-81B3-BA19DF9B8D9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58DDFB7-EF89-4941-D406-DAC3C523488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DE5B44D-BF65-E7C5-962B-859CE100885C}"/>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5534C64F-7FAD-EB68-4E67-C12E8E9359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CB4FE3-CDAC-7D99-B583-DC89ED7F2051}"/>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3273619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14FD3-CC1F-41DD-1948-B9BFD2ECE7F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1DA36A-6540-FB7B-6A04-07B0D27EE0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F355F52-7CA7-5AC1-E665-CFF82CCC9882}"/>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EC9F21D2-332A-76B6-1024-F26D87ABF5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65C3B4-88EA-B7A1-72D5-3513E9EA6C81}"/>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1363222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DA691-9482-647C-F62C-3DAC2D3431A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2CEE07-4005-9712-5818-0050219FA1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1975D03-1EED-4C71-5C7A-45C0BBF8C0E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FE4B583-4A6F-9C98-E6D9-4066F55ED1AA}"/>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6" name="Footer Placeholder 5">
            <a:extLst>
              <a:ext uri="{FF2B5EF4-FFF2-40B4-BE49-F238E27FC236}">
                <a16:creationId xmlns:a16="http://schemas.microsoft.com/office/drawing/2014/main" id="{2B87DA54-D83D-6890-F5AF-3884D49447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0893F3-8B64-F0E1-7FAC-9F24FB8D7D33}"/>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1422643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6644-A3D0-23C2-2486-0D04408CE86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BBDFFC2-D754-AD27-4B13-70E24AF302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DA961E4-A920-51F3-FC55-7CB051902B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10B0348-3D9C-677E-8F9E-1A5DBE680D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9C351EC-F595-327F-F2C6-46665600BBD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019EA0C-DB7F-0FB0-EBA1-48F35698A0B7}"/>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8" name="Footer Placeholder 7">
            <a:extLst>
              <a:ext uri="{FF2B5EF4-FFF2-40B4-BE49-F238E27FC236}">
                <a16:creationId xmlns:a16="http://schemas.microsoft.com/office/drawing/2014/main" id="{FF468BED-0561-0AF7-91A0-B5E3A4A851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090CDFC-2910-2DAF-AF41-763D5EEE18C9}"/>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2024008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8A256-0B18-8F87-6674-458BB4058EA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BCE7C54-0531-F541-6EA3-599E86260280}"/>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4" name="Footer Placeholder 3">
            <a:extLst>
              <a:ext uri="{FF2B5EF4-FFF2-40B4-BE49-F238E27FC236}">
                <a16:creationId xmlns:a16="http://schemas.microsoft.com/office/drawing/2014/main" id="{8C69651A-4FBC-495C-979C-BC551C98C7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194C32-E447-B905-30DD-0ADB760A6EB5}"/>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1481588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8ACEDF-68C4-56AD-296F-BA7CFBC4B081}"/>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3" name="Footer Placeholder 2">
            <a:extLst>
              <a:ext uri="{FF2B5EF4-FFF2-40B4-BE49-F238E27FC236}">
                <a16:creationId xmlns:a16="http://schemas.microsoft.com/office/drawing/2014/main" id="{38140A01-D4A0-99E5-4964-E948493BA3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BE3A3C-E141-F7BD-4AF8-90EA7BF63D17}"/>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429274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58219-8AF2-7082-D242-8BB0315C24E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4A4CE972-79E6-8DF5-82CB-3EAB59594A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821745B-4A3B-392C-26E2-B2AE6353A0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AFF684-CBDF-10CE-DE5A-C5E753C30A69}"/>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6" name="Footer Placeholder 5">
            <a:extLst>
              <a:ext uri="{FF2B5EF4-FFF2-40B4-BE49-F238E27FC236}">
                <a16:creationId xmlns:a16="http://schemas.microsoft.com/office/drawing/2014/main" id="{7229E14D-26E2-F258-BB45-A0F1C84AB9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3C8874-2037-6542-1CA8-42F45A8E5F65}"/>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1443824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E14E4-9F70-0861-C380-132658AE24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4DF9EE3-CB0F-22AB-D9A4-792918D284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0042C4-555B-C4DB-5FC6-1DD9205A05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91E04F-A409-BC42-A866-4C521D10F3E6}"/>
              </a:ext>
            </a:extLst>
          </p:cNvPr>
          <p:cNvSpPr>
            <a:spLocks noGrp="1"/>
          </p:cNvSpPr>
          <p:nvPr>
            <p:ph type="dt" sz="half" idx="10"/>
          </p:nvPr>
        </p:nvSpPr>
        <p:spPr/>
        <p:txBody>
          <a:bodyPr/>
          <a:lstStyle/>
          <a:p>
            <a:fld id="{41BB6E96-FDFC-3743-AC87-BCB48A87E8A8}" type="datetimeFigureOut">
              <a:rPr lang="en-US" smtClean="0"/>
              <a:t>7/29/2026</a:t>
            </a:fld>
            <a:endParaRPr lang="en-US"/>
          </a:p>
        </p:txBody>
      </p:sp>
      <p:sp>
        <p:nvSpPr>
          <p:cNvPr id="6" name="Footer Placeholder 5">
            <a:extLst>
              <a:ext uri="{FF2B5EF4-FFF2-40B4-BE49-F238E27FC236}">
                <a16:creationId xmlns:a16="http://schemas.microsoft.com/office/drawing/2014/main" id="{E254C66F-9ABE-2D54-7DCA-75982D1C50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DD37F2-AD8E-F649-BA48-3C7583631881}"/>
              </a:ext>
            </a:extLst>
          </p:cNvPr>
          <p:cNvSpPr>
            <a:spLocks noGrp="1"/>
          </p:cNvSpPr>
          <p:nvPr>
            <p:ph type="sldNum" sz="quarter" idx="12"/>
          </p:nvPr>
        </p:nvSpPr>
        <p:spPr/>
        <p:txBody>
          <a:bodyPr/>
          <a:lstStyle/>
          <a:p>
            <a:fld id="{EE171CBD-E5BB-9548-99CE-99AB3072B45A}" type="slidenum">
              <a:rPr lang="en-US" smtClean="0"/>
              <a:t>‹#›</a:t>
            </a:fld>
            <a:endParaRPr lang="en-US"/>
          </a:p>
        </p:txBody>
      </p:sp>
    </p:spTree>
    <p:extLst>
      <p:ext uri="{BB962C8B-B14F-4D97-AF65-F5344CB8AC3E}">
        <p14:creationId xmlns:p14="http://schemas.microsoft.com/office/powerpoint/2010/main" val="37847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29FD9-3A5A-B807-53CB-F39B70A772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909532-7446-ABD9-7FDE-E151999117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43E51D7-0783-B6F5-D3BD-61205C7278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1BB6E96-FDFC-3743-AC87-BCB48A87E8A8}" type="datetimeFigureOut">
              <a:rPr lang="en-US" smtClean="0"/>
              <a:t>7/29/2026</a:t>
            </a:fld>
            <a:endParaRPr lang="en-US"/>
          </a:p>
        </p:txBody>
      </p:sp>
      <p:sp>
        <p:nvSpPr>
          <p:cNvPr id="5" name="Footer Placeholder 4">
            <a:extLst>
              <a:ext uri="{FF2B5EF4-FFF2-40B4-BE49-F238E27FC236}">
                <a16:creationId xmlns:a16="http://schemas.microsoft.com/office/drawing/2014/main" id="{70DD2331-953F-FECA-BE85-302C7ECDE3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78415D6-CD73-0FA2-081B-7499B680DB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171CBD-E5BB-9548-99CE-99AB3072B45A}" type="slidenum">
              <a:rPr lang="en-US" smtClean="0"/>
              <a:t>‹#›</a:t>
            </a:fld>
            <a:endParaRPr lang="en-US"/>
          </a:p>
        </p:txBody>
      </p:sp>
    </p:spTree>
    <p:extLst>
      <p:ext uri="{BB962C8B-B14F-4D97-AF65-F5344CB8AC3E}">
        <p14:creationId xmlns:p14="http://schemas.microsoft.com/office/powerpoint/2010/main" val="4275591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32.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png"/><Relationship Id="rId4" Type="http://schemas.openxmlformats.org/officeDocument/2006/relationships/image" Target="../media/image51.jpeg"/><Relationship Id="rId9" Type="http://schemas.openxmlformats.org/officeDocument/2006/relationships/image" Target="../media/image56.jpe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ordering.ges.com/000033572" TargetMode="External"/><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hyperlink" Target="mailto:fabbotts@essentialevents.co.uk" TargetMode="External"/><Relationship Id="rId4" Type="http://schemas.openxmlformats.org/officeDocument/2006/relationships/hyperlink" Target="https://standbuy.necgroup.co.uk/"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necbirmingham.voyagecontrol.com/" TargetMode="External"/><Relationship Id="rId7"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hyperlink" Target="https://eur01.safelinks.protection.outlook.com/?url=https%3A%2F%2Fparking.thenec.co.uk%2FNECBirminghamexhBooking&amp;data=05%7C02%7Cgeorgia.eady%40hyve.group%7C26f2541ae1d74cb9de4f08deed43d0cb%7Ce60721847dd2481fb8435d269daf34d5%7C1%7C0%7C639209072777232838%7CUnknown%7CTWFpbGZsb3d8eyJFbXB0eU1hcGkiOnRydWUsIlYiOiIwLjAuMDAwMCIsIlAiOiJXaW4zMiIsIkFOIjoiTWFpbCIsIldUIjoyfQ%3D%3D%7C0%7C%7C%7C&amp;sdata=c%2BfLvkmbtZgaVAe6tBQTsa5XxjJ6X3qXJmKGMjqcrLY%3D&amp;reserved=0" TargetMode="External"/><Relationship Id="rId4" Type="http://schemas.openxmlformats.org/officeDocument/2006/relationships/hyperlink" Target="https://www.thenec.co.uk/media/4520/site-master-map-a5-for-a5-below.pdf"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71.sv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emf"/><Relationship Id="rId7" Type="http://schemas.openxmlformats.org/officeDocument/2006/relationships/image" Target="../media/image77.pn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emf"/><Relationship Id="rId4" Type="http://schemas.openxmlformats.org/officeDocument/2006/relationships/image" Target="../media/image74.emf"/></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29.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emf"/><Relationship Id="rId7" Type="http://schemas.openxmlformats.org/officeDocument/2006/relationships/image" Target="../media/image91.pn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emf"/><Relationship Id="rId9" Type="http://schemas.openxmlformats.org/officeDocument/2006/relationships/image" Target="../media/image93.jpeg"/></Relationships>
</file>

<file path=ppt/slides/_rels/slide31.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87.emf"/><Relationship Id="rId7" Type="http://schemas.openxmlformats.org/officeDocument/2006/relationships/image" Target="../media/image96.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88.emf"/></Relationships>
</file>

<file path=ppt/slides/_rels/slide3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4" Type="http://schemas.openxmlformats.org/officeDocument/2006/relationships/image" Target="../media/image100.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4" Type="http://schemas.openxmlformats.org/officeDocument/2006/relationships/image" Target="../media/image100.emf"/></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4" Type="http://schemas.openxmlformats.org/officeDocument/2006/relationships/hyperlink" Target="mailto:philippas@goodresults.co.uk"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jpeg"/><Relationship Id="rId1" Type="http://schemas.openxmlformats.org/officeDocument/2006/relationships/slideLayout" Target="../slideLayouts/slideLayout2.xml"/><Relationship Id="rId5" Type="http://schemas.openxmlformats.org/officeDocument/2006/relationships/image" Target="../media/image74.emf"/><Relationship Id="rId4" Type="http://schemas.openxmlformats.org/officeDocument/2006/relationships/image" Target="../media/image103.emf"/></Relationships>
</file>

<file path=ppt/slides/_rels/slide38.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jpeg"/><Relationship Id="rId18" Type="http://schemas.openxmlformats.org/officeDocument/2006/relationships/image" Target="../media/image28.png"/><Relationship Id="rId3" Type="http://schemas.openxmlformats.org/officeDocument/2006/relationships/image" Target="../media/image13.jpe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image" Target="../media/image12.jpeg"/><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jpe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sv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2" Type="http://schemas.openxmlformats.org/officeDocument/2006/relationships/image" Target="../media/image36.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5750B-5F0C-BC73-6B52-589D1AEA34D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8D12825-AE63-7F65-38B9-611E5A367D23}"/>
              </a:ext>
            </a:extLst>
          </p:cNvPr>
          <p:cNvPicPr>
            <a:picLocks noChangeAspect="1"/>
          </p:cNvPicPr>
          <p:nvPr/>
        </p:nvPicPr>
        <p:blipFill>
          <a:blip r:embed="rId2"/>
          <a:stretch>
            <a:fillRect/>
          </a:stretch>
        </p:blipFill>
        <p:spPr>
          <a:xfrm>
            <a:off x="0" y="9236"/>
            <a:ext cx="12192000" cy="6858000"/>
          </a:xfrm>
          <a:prstGeom prst="rect">
            <a:avLst/>
          </a:prstGeom>
        </p:spPr>
      </p:pic>
      <p:sp>
        <p:nvSpPr>
          <p:cNvPr id="5" name="TextBox 4">
            <a:extLst>
              <a:ext uri="{FF2B5EF4-FFF2-40B4-BE49-F238E27FC236}">
                <a16:creationId xmlns:a16="http://schemas.microsoft.com/office/drawing/2014/main" id="{C6B4FCD5-4F46-0B9B-EEEE-EEA422276DD3}"/>
              </a:ext>
            </a:extLst>
          </p:cNvPr>
          <p:cNvSpPr txBox="1"/>
          <p:nvPr/>
        </p:nvSpPr>
        <p:spPr>
          <a:xfrm>
            <a:off x="3623465" y="2041365"/>
            <a:ext cx="8396604" cy="1003031"/>
          </a:xfrm>
          <a:prstGeom prst="rect">
            <a:avLst/>
          </a:prstGeom>
          <a:noFill/>
        </p:spPr>
        <p:txBody>
          <a:bodyPr wrap="square" lIns="91440" tIns="45720" rIns="91440" bIns="45720" rtlCol="0" anchor="t">
            <a:spAutoFit/>
          </a:bodyPr>
          <a:lstStyle/>
          <a:p>
            <a:pPr algn="just">
              <a:lnSpc>
                <a:spcPct val="150000"/>
              </a:lnSpc>
              <a:spcBef>
                <a:spcPts val="600"/>
              </a:spcBef>
            </a:pPr>
            <a:r>
              <a:rPr lang="en-US" sz="4400">
                <a:solidFill>
                  <a:srgbClr val="A9AE38"/>
                </a:solidFill>
                <a:latin typeface="Sofia Pro"/>
              </a:rPr>
              <a:t>Exhibitor Workshop Webinar</a:t>
            </a:r>
          </a:p>
        </p:txBody>
      </p:sp>
      <p:sp>
        <p:nvSpPr>
          <p:cNvPr id="2" name="TextBox 1">
            <a:extLst>
              <a:ext uri="{FF2B5EF4-FFF2-40B4-BE49-F238E27FC236}">
                <a16:creationId xmlns:a16="http://schemas.microsoft.com/office/drawing/2014/main" id="{BDDD0A54-AF76-0B56-8966-137A12299E1B}"/>
              </a:ext>
            </a:extLst>
          </p:cNvPr>
          <p:cNvSpPr txBox="1"/>
          <p:nvPr/>
        </p:nvSpPr>
        <p:spPr>
          <a:xfrm>
            <a:off x="8041575" y="3008110"/>
            <a:ext cx="3104737" cy="837473"/>
          </a:xfrm>
          <a:prstGeom prst="rect">
            <a:avLst/>
          </a:prstGeom>
          <a:noFill/>
        </p:spPr>
        <p:txBody>
          <a:bodyPr wrap="square" rtlCol="0">
            <a:spAutoFit/>
          </a:bodyPr>
          <a:lstStyle/>
          <a:p>
            <a:pPr algn="just">
              <a:lnSpc>
                <a:spcPct val="150000"/>
              </a:lnSpc>
              <a:spcBef>
                <a:spcPts val="600"/>
              </a:spcBef>
            </a:pPr>
            <a:r>
              <a:rPr lang="en-US" sz="3600">
                <a:solidFill>
                  <a:srgbClr val="A9AE38"/>
                </a:solidFill>
                <a:latin typeface="Sofia Pro" panose="020B0000000000000000" pitchFamily="34" charset="77"/>
              </a:rPr>
              <a:t>29 July 2026</a:t>
            </a:r>
          </a:p>
        </p:txBody>
      </p:sp>
    </p:spTree>
    <p:extLst>
      <p:ext uri="{BB962C8B-B14F-4D97-AF65-F5344CB8AC3E}">
        <p14:creationId xmlns:p14="http://schemas.microsoft.com/office/powerpoint/2010/main" val="2935530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70915" y="1741729"/>
            <a:ext cx="10050171" cy="3374543"/>
            <a:chOff x="0" y="0"/>
            <a:chExt cx="2020994" cy="678589"/>
          </a:xfrm>
        </p:grpSpPr>
        <p:sp>
          <p:nvSpPr>
            <p:cNvPr id="3" name="Freeform 3"/>
            <p:cNvSpPr/>
            <p:nvPr/>
          </p:nvSpPr>
          <p:spPr>
            <a:xfrm>
              <a:off x="0" y="0"/>
              <a:ext cx="2020994" cy="678589"/>
            </a:xfrm>
            <a:custGeom>
              <a:avLst/>
              <a:gdLst/>
              <a:ahLst/>
              <a:cxnLst/>
              <a:rect l="l" t="t" r="r" b="b"/>
              <a:pathLst>
                <a:path w="2020994" h="678589">
                  <a:moveTo>
                    <a:pt x="20029" y="0"/>
                  </a:moveTo>
                  <a:lnTo>
                    <a:pt x="2000966" y="0"/>
                  </a:lnTo>
                  <a:cubicBezTo>
                    <a:pt x="2012027" y="0"/>
                    <a:pt x="2020994" y="8967"/>
                    <a:pt x="2020994" y="20029"/>
                  </a:cubicBezTo>
                  <a:lnTo>
                    <a:pt x="2020994" y="658560"/>
                  </a:lnTo>
                  <a:cubicBezTo>
                    <a:pt x="2020994" y="669622"/>
                    <a:pt x="2012027" y="678589"/>
                    <a:pt x="2000966" y="678589"/>
                  </a:cubicBezTo>
                  <a:lnTo>
                    <a:pt x="20029" y="678589"/>
                  </a:lnTo>
                  <a:cubicBezTo>
                    <a:pt x="8967" y="678589"/>
                    <a:pt x="0" y="669622"/>
                    <a:pt x="0" y="658560"/>
                  </a:cubicBezTo>
                  <a:lnTo>
                    <a:pt x="0" y="20029"/>
                  </a:lnTo>
                  <a:cubicBezTo>
                    <a:pt x="0" y="8967"/>
                    <a:pt x="8967" y="0"/>
                    <a:pt x="20029" y="0"/>
                  </a:cubicBezTo>
                  <a:close/>
                </a:path>
              </a:pathLst>
            </a:custGeom>
            <a:solidFill>
              <a:srgbClr val="FFD046"/>
            </a:solidFill>
          </p:spPr>
          <p:txBody>
            <a:bodyPr/>
            <a:lstStyle/>
            <a:p>
              <a:endParaRPr lang="en-GB"/>
            </a:p>
          </p:txBody>
        </p:sp>
        <p:sp>
          <p:nvSpPr>
            <p:cNvPr id="4" name="TextBox 4"/>
            <p:cNvSpPr txBox="1"/>
            <p:nvPr/>
          </p:nvSpPr>
          <p:spPr>
            <a:xfrm>
              <a:off x="0" y="38100"/>
              <a:ext cx="2020994" cy="64048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73"/>
                </a:lnSpc>
              </a:pPr>
              <a:endParaRPr sz="800"/>
            </a:p>
          </p:txBody>
        </p:sp>
      </p:grpSp>
      <p:sp>
        <p:nvSpPr>
          <p:cNvPr id="5" name="TextBox 5"/>
          <p:cNvSpPr txBox="1"/>
          <p:nvPr/>
        </p:nvSpPr>
        <p:spPr>
          <a:xfrm>
            <a:off x="1735593" y="2296592"/>
            <a:ext cx="8780525" cy="22826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958"/>
              </a:lnSpc>
            </a:pPr>
            <a:r>
              <a:rPr lang="en-US" sz="4924">
                <a:solidFill>
                  <a:srgbClr val="000000"/>
                </a:solidFill>
                <a:latin typeface="Playfair Display 2"/>
                <a:ea typeface="Playfair Display 2"/>
                <a:cs typeface="Playfair Display 2"/>
                <a:sym typeface="Playfair Display 2"/>
              </a:rPr>
              <a:t>“Why does my </a:t>
            </a:r>
            <a:r>
              <a:rPr lang="en-US" sz="4924" i="1">
                <a:solidFill>
                  <a:srgbClr val="000000"/>
                </a:solidFill>
                <a:latin typeface="Playfair Display 2 Italics"/>
                <a:ea typeface="Playfair Display 2 Italics"/>
                <a:cs typeface="Playfair Display 2 Italics"/>
                <a:sym typeface="Playfair Display 2 Italics"/>
              </a:rPr>
              <a:t>customer</a:t>
            </a:r>
            <a:r>
              <a:rPr lang="en-US" sz="4924">
                <a:solidFill>
                  <a:srgbClr val="000000"/>
                </a:solidFill>
                <a:latin typeface="Playfair Display 2"/>
                <a:ea typeface="Playfair Display 2"/>
                <a:cs typeface="Playfair Display 2"/>
                <a:sym typeface="Playfair Display 2"/>
              </a:rPr>
              <a:t> need this </a:t>
            </a:r>
            <a:r>
              <a:rPr lang="en-US" sz="4924" i="1">
                <a:solidFill>
                  <a:srgbClr val="000000"/>
                </a:solidFill>
                <a:latin typeface="Playfair Display 2 Italics"/>
                <a:ea typeface="Playfair Display 2 Italics"/>
                <a:cs typeface="Playfair Display 2 Italics"/>
                <a:sym typeface="Playfair Display 2 Italics"/>
              </a:rPr>
              <a:t>product</a:t>
            </a:r>
            <a:r>
              <a:rPr lang="en-US" sz="4924">
                <a:solidFill>
                  <a:srgbClr val="000000"/>
                </a:solidFill>
                <a:latin typeface="Playfair Display 2"/>
                <a:ea typeface="Playfair Display 2"/>
                <a:cs typeface="Playfair Display 2"/>
                <a:sym typeface="Playfair Display 2"/>
              </a:rPr>
              <a:t>, from this </a:t>
            </a:r>
            <a:r>
              <a:rPr lang="en-US" sz="4924" i="1">
                <a:solidFill>
                  <a:srgbClr val="000000"/>
                </a:solidFill>
                <a:latin typeface="Playfair Display 2 Italics"/>
                <a:ea typeface="Playfair Display 2 Italics"/>
                <a:cs typeface="Playfair Display 2 Italics"/>
                <a:sym typeface="Playfair Display 2 Italics"/>
              </a:rPr>
              <a:t>brand</a:t>
            </a:r>
            <a:r>
              <a:rPr lang="en-US" sz="4924">
                <a:solidFill>
                  <a:srgbClr val="000000"/>
                </a:solidFill>
                <a:latin typeface="Playfair Display 2"/>
                <a:ea typeface="Playfair Display 2"/>
                <a:cs typeface="Playfair Display 2"/>
                <a:sym typeface="Playfair Display 2"/>
              </a:rPr>
              <a:t>, in </a:t>
            </a:r>
            <a:r>
              <a:rPr lang="en-US" sz="4924" i="1">
                <a:solidFill>
                  <a:srgbClr val="000000"/>
                </a:solidFill>
                <a:latin typeface="Playfair Display 2 Italics"/>
                <a:ea typeface="Playfair Display 2 Italics"/>
                <a:cs typeface="Playfair Display 2 Italics"/>
                <a:sym typeface="Playfair Display 2 Italics"/>
              </a:rPr>
              <a:t>my store</a:t>
            </a:r>
            <a:r>
              <a:rPr lang="en-US" sz="4924">
                <a:solidFill>
                  <a:srgbClr val="000000"/>
                </a:solidFill>
                <a:latin typeface="Playfair Display 2"/>
                <a:ea typeface="Playfair Display 2"/>
                <a:cs typeface="Playfair Display 2"/>
                <a:sym typeface="Playfair Display 2"/>
              </a:rPr>
              <a:t>, </a:t>
            </a:r>
            <a:r>
              <a:rPr lang="en-US" sz="4924" i="1">
                <a:solidFill>
                  <a:srgbClr val="000000"/>
                </a:solidFill>
                <a:latin typeface="Playfair Display 2 Italics"/>
                <a:ea typeface="Playfair Display 2 Italics"/>
                <a:cs typeface="Playfair Display 2 Italics"/>
                <a:sym typeface="Playfair Display 2 Italics"/>
              </a:rPr>
              <a:t>right now?</a:t>
            </a:r>
            <a:r>
              <a:rPr lang="en-US" sz="4924">
                <a:solidFill>
                  <a:srgbClr val="000000"/>
                </a:solidFill>
                <a:latin typeface="Playfair Display 2"/>
                <a:ea typeface="Playfair Display 2"/>
                <a:cs typeface="Playfair Display 2"/>
                <a:sym typeface="Playfair Display 2"/>
              </a:rPr>
              <a:t>”</a:t>
            </a:r>
          </a:p>
        </p:txBody>
      </p:sp>
      <p:grpSp>
        <p:nvGrpSpPr>
          <p:cNvPr id="6" name="Group 6"/>
          <p:cNvGrpSpPr/>
          <p:nvPr/>
        </p:nvGrpSpPr>
        <p:grpSpPr>
          <a:xfrm rot="5400000">
            <a:off x="5865023" y="531023"/>
            <a:ext cx="461955" cy="12192000"/>
            <a:chOff x="0" y="0"/>
            <a:chExt cx="657858" cy="17362319"/>
          </a:xfrm>
        </p:grpSpPr>
        <p:sp>
          <p:nvSpPr>
            <p:cNvPr id="7" name="Freeform 7"/>
            <p:cNvSpPr/>
            <p:nvPr/>
          </p:nvSpPr>
          <p:spPr>
            <a:xfrm>
              <a:off x="0" y="0"/>
              <a:ext cx="657858" cy="17362320"/>
            </a:xfrm>
            <a:custGeom>
              <a:avLst/>
              <a:gdLst/>
              <a:ahLst/>
              <a:cxnLst/>
              <a:rect l="l" t="t" r="r" b="b"/>
              <a:pathLst>
                <a:path w="657858" h="17362320">
                  <a:moveTo>
                    <a:pt x="0" y="0"/>
                  </a:moveTo>
                  <a:lnTo>
                    <a:pt x="657858" y="0"/>
                  </a:lnTo>
                  <a:lnTo>
                    <a:pt x="657858" y="17362320"/>
                  </a:lnTo>
                  <a:lnTo>
                    <a:pt x="0" y="17362320"/>
                  </a:lnTo>
                  <a:close/>
                </a:path>
              </a:pathLst>
            </a:custGeom>
            <a:solidFill>
              <a:srgbClr val="000000"/>
            </a:solidFill>
          </p:spPr>
          <p:txBody>
            <a:bodyPr/>
            <a:lstStyle/>
            <a:p>
              <a:endParaRPr lang="en-GB"/>
            </a:p>
          </p:txBody>
        </p:sp>
      </p:grpSp>
      <p:sp>
        <p:nvSpPr>
          <p:cNvPr id="8" name="TextBox 8"/>
          <p:cNvSpPr txBox="1"/>
          <p:nvPr/>
        </p:nvSpPr>
        <p:spPr>
          <a:xfrm>
            <a:off x="242585" y="6495866"/>
            <a:ext cx="11766541" cy="2397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60"/>
              </a:lnSpc>
            </a:pPr>
            <a:r>
              <a:rPr lang="en-US" sz="1400" spc="409">
                <a:solidFill>
                  <a:srgbClr val="FFFFFF"/>
                </a:solidFill>
                <a:latin typeface="Montserrat Classic"/>
                <a:ea typeface="Montserrat Classic"/>
                <a:cs typeface="Montserrat Classic"/>
                <a:sym typeface="Montserrat Classic"/>
              </a:rPr>
              <a:t>ALL RIGHTS RESERVED ¦ COPYRIGHT  ¦ RETAIL HUDDLE </a:t>
            </a:r>
          </a:p>
        </p:txBody>
      </p:sp>
      <p:grpSp>
        <p:nvGrpSpPr>
          <p:cNvPr id="9" name="Group 9"/>
          <p:cNvGrpSpPr/>
          <p:nvPr/>
        </p:nvGrpSpPr>
        <p:grpSpPr>
          <a:xfrm rot="5400000">
            <a:off x="5966623" y="632623"/>
            <a:ext cx="461955" cy="12192000"/>
            <a:chOff x="0" y="0"/>
            <a:chExt cx="657858" cy="17362319"/>
          </a:xfrm>
        </p:grpSpPr>
        <p:sp>
          <p:nvSpPr>
            <p:cNvPr id="10" name="Freeform 10"/>
            <p:cNvSpPr/>
            <p:nvPr/>
          </p:nvSpPr>
          <p:spPr>
            <a:xfrm>
              <a:off x="0" y="0"/>
              <a:ext cx="657858" cy="17362320"/>
            </a:xfrm>
            <a:custGeom>
              <a:avLst/>
              <a:gdLst/>
              <a:ahLst/>
              <a:cxnLst/>
              <a:rect l="l" t="t" r="r" b="b"/>
              <a:pathLst>
                <a:path w="657858" h="17362320">
                  <a:moveTo>
                    <a:pt x="0" y="0"/>
                  </a:moveTo>
                  <a:lnTo>
                    <a:pt x="657858" y="0"/>
                  </a:lnTo>
                  <a:lnTo>
                    <a:pt x="657858" y="17362320"/>
                  </a:lnTo>
                  <a:lnTo>
                    <a:pt x="0" y="17362320"/>
                  </a:lnTo>
                  <a:close/>
                </a:path>
              </a:pathLst>
            </a:custGeom>
            <a:solidFill>
              <a:srgbClr val="000000"/>
            </a:solidFill>
          </p:spPr>
          <p:txBody>
            <a:bodyPr/>
            <a:lstStyle/>
            <a:p>
              <a:endParaRPr lang="en-GB"/>
            </a:p>
          </p:txBody>
        </p:sp>
      </p:grpSp>
      <p:sp>
        <p:nvSpPr>
          <p:cNvPr id="11" name="TextBox 11"/>
          <p:cNvSpPr txBox="1"/>
          <p:nvPr/>
        </p:nvSpPr>
        <p:spPr>
          <a:xfrm>
            <a:off x="3862720" y="673100"/>
            <a:ext cx="5089359" cy="64851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079"/>
              </a:lnSpc>
            </a:pPr>
            <a:r>
              <a:rPr lang="en-US" sz="4198" b="1">
                <a:solidFill>
                  <a:srgbClr val="000000"/>
                </a:solidFill>
                <a:latin typeface="Montserrat 1 Bold"/>
                <a:ea typeface="Montserrat 1 Bold"/>
                <a:cs typeface="Montserrat 1 Bold"/>
                <a:sym typeface="Montserrat 1 Bold"/>
              </a:rPr>
              <a:t>The ONE question</a:t>
            </a:r>
          </a:p>
        </p:txBody>
      </p:sp>
      <p:sp>
        <p:nvSpPr>
          <p:cNvPr id="12" name="TextBox 12"/>
          <p:cNvSpPr txBox="1"/>
          <p:nvPr/>
        </p:nvSpPr>
        <p:spPr>
          <a:xfrm>
            <a:off x="344185" y="6511129"/>
            <a:ext cx="11766541" cy="2397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60"/>
              </a:lnSpc>
            </a:pPr>
            <a:r>
              <a:rPr lang="en-US" sz="1400" spc="409">
                <a:solidFill>
                  <a:srgbClr val="FFFFFF"/>
                </a:solidFill>
                <a:latin typeface="Montserrat Classic"/>
                <a:ea typeface="Montserrat Classic"/>
                <a:cs typeface="Montserrat Classic"/>
                <a:sym typeface="Montserrat Classic"/>
              </a:rPr>
              <a:t>ALL RIGHTS RESERVED ¦ COPYRIGHT  ¦ RETAIL HUDDLE </a:t>
            </a:r>
          </a:p>
        </p:txBody>
      </p:sp>
      <p:sp>
        <p:nvSpPr>
          <p:cNvPr id="13" name="TextBox 13"/>
          <p:cNvSpPr txBox="1"/>
          <p:nvPr/>
        </p:nvSpPr>
        <p:spPr>
          <a:xfrm>
            <a:off x="6407400" y="5408364"/>
            <a:ext cx="3961477" cy="50013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938"/>
              </a:lnSpc>
            </a:pPr>
            <a:r>
              <a:rPr lang="en-US" sz="3255" b="1" i="1">
                <a:solidFill>
                  <a:srgbClr val="000000"/>
                </a:solidFill>
                <a:latin typeface="Montserrat 1 Bold Italics"/>
                <a:ea typeface="Montserrat 1 Bold Italics"/>
                <a:cs typeface="Montserrat 1 Bold Italics"/>
                <a:sym typeface="Montserrat 1 Bold Italics"/>
              </a:rPr>
              <a:t>How to answer it</a:t>
            </a:r>
          </a:p>
        </p:txBody>
      </p:sp>
      <p:grpSp>
        <p:nvGrpSpPr>
          <p:cNvPr id="14" name="Group 14"/>
          <p:cNvGrpSpPr/>
          <p:nvPr/>
        </p:nvGrpSpPr>
        <p:grpSpPr>
          <a:xfrm>
            <a:off x="10330776" y="5491613"/>
            <a:ext cx="998866" cy="339367"/>
            <a:chOff x="0" y="0"/>
            <a:chExt cx="1997732" cy="678734"/>
          </a:xfrm>
        </p:grpSpPr>
        <p:sp>
          <p:nvSpPr>
            <p:cNvPr id="15" name="Freeform 15"/>
            <p:cNvSpPr/>
            <p:nvPr/>
          </p:nvSpPr>
          <p:spPr>
            <a:xfrm>
              <a:off x="0" y="0"/>
              <a:ext cx="665911" cy="678734"/>
            </a:xfrm>
            <a:custGeom>
              <a:avLst/>
              <a:gdLst/>
              <a:ahLst/>
              <a:cxnLst/>
              <a:rect l="l" t="t" r="r" b="b"/>
              <a:pathLst>
                <a:path w="665911" h="678734">
                  <a:moveTo>
                    <a:pt x="0" y="0"/>
                  </a:moveTo>
                  <a:lnTo>
                    <a:pt x="665911" y="0"/>
                  </a:lnTo>
                  <a:lnTo>
                    <a:pt x="665911" y="678734"/>
                  </a:lnTo>
                  <a:lnTo>
                    <a:pt x="0" y="6787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6" name="Freeform 16"/>
            <p:cNvSpPr/>
            <p:nvPr/>
          </p:nvSpPr>
          <p:spPr>
            <a:xfrm>
              <a:off x="665911" y="0"/>
              <a:ext cx="665911" cy="678734"/>
            </a:xfrm>
            <a:custGeom>
              <a:avLst/>
              <a:gdLst/>
              <a:ahLst/>
              <a:cxnLst/>
              <a:rect l="l" t="t" r="r" b="b"/>
              <a:pathLst>
                <a:path w="665911" h="678734">
                  <a:moveTo>
                    <a:pt x="0" y="0"/>
                  </a:moveTo>
                  <a:lnTo>
                    <a:pt x="665910" y="0"/>
                  </a:lnTo>
                  <a:lnTo>
                    <a:pt x="665910" y="678734"/>
                  </a:lnTo>
                  <a:lnTo>
                    <a:pt x="0" y="6787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7" name="Freeform 17"/>
            <p:cNvSpPr/>
            <p:nvPr/>
          </p:nvSpPr>
          <p:spPr>
            <a:xfrm>
              <a:off x="1331821" y="0"/>
              <a:ext cx="665911" cy="678734"/>
            </a:xfrm>
            <a:custGeom>
              <a:avLst/>
              <a:gdLst/>
              <a:ahLst/>
              <a:cxnLst/>
              <a:rect l="l" t="t" r="r" b="b"/>
              <a:pathLst>
                <a:path w="665911" h="678734">
                  <a:moveTo>
                    <a:pt x="0" y="0"/>
                  </a:moveTo>
                  <a:lnTo>
                    <a:pt x="665911" y="0"/>
                  </a:lnTo>
                  <a:lnTo>
                    <a:pt x="665911" y="678734"/>
                  </a:lnTo>
                  <a:lnTo>
                    <a:pt x="0" y="67873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046"/>
        </a:solidFill>
        <a:effectLst/>
      </p:bgPr>
    </p:bg>
    <p:spTree>
      <p:nvGrpSpPr>
        <p:cNvPr id="1" name=""/>
        <p:cNvGrpSpPr/>
        <p:nvPr/>
      </p:nvGrpSpPr>
      <p:grpSpPr>
        <a:xfrm>
          <a:off x="0" y="0"/>
          <a:ext cx="0" cy="0"/>
          <a:chOff x="0" y="0"/>
          <a:chExt cx="0" cy="0"/>
        </a:xfrm>
      </p:grpSpPr>
      <p:sp>
        <p:nvSpPr>
          <p:cNvPr id="2" name="AutoShape 2"/>
          <p:cNvSpPr/>
          <p:nvPr/>
        </p:nvSpPr>
        <p:spPr>
          <a:xfrm>
            <a:off x="6021788" y="1935545"/>
            <a:ext cx="0" cy="1981595"/>
          </a:xfrm>
          <a:prstGeom prst="line">
            <a:avLst/>
          </a:prstGeom>
          <a:ln w="38100" cap="flat">
            <a:solidFill>
              <a:srgbClr val="000000"/>
            </a:solidFill>
            <a:prstDash val="solid"/>
            <a:headEnd type="none" w="sm" len="sm"/>
            <a:tailEnd type="arrow" w="med" len="sm"/>
          </a:ln>
        </p:spPr>
        <p:txBody>
          <a:bodyPr/>
          <a:lstStyle/>
          <a:p>
            <a:endParaRPr lang="en-GB"/>
          </a:p>
        </p:txBody>
      </p:sp>
      <p:grpSp>
        <p:nvGrpSpPr>
          <p:cNvPr id="3" name="Group 3"/>
          <p:cNvGrpSpPr/>
          <p:nvPr/>
        </p:nvGrpSpPr>
        <p:grpSpPr>
          <a:xfrm>
            <a:off x="4980388" y="1721669"/>
            <a:ext cx="2057400" cy="610292"/>
            <a:chOff x="0" y="0"/>
            <a:chExt cx="812800" cy="241103"/>
          </a:xfrm>
        </p:grpSpPr>
        <p:sp>
          <p:nvSpPr>
            <p:cNvPr id="4" name="Freeform 4"/>
            <p:cNvSpPr/>
            <p:nvPr/>
          </p:nvSpPr>
          <p:spPr>
            <a:xfrm>
              <a:off x="0" y="0"/>
              <a:ext cx="812800" cy="241103"/>
            </a:xfrm>
            <a:custGeom>
              <a:avLst/>
              <a:gdLst/>
              <a:ahLst/>
              <a:cxnLst/>
              <a:rect l="l" t="t" r="r" b="b"/>
              <a:pathLst>
                <a:path w="812800" h="241103">
                  <a:moveTo>
                    <a:pt x="85294" y="0"/>
                  </a:moveTo>
                  <a:lnTo>
                    <a:pt x="727506" y="0"/>
                  </a:lnTo>
                  <a:cubicBezTo>
                    <a:pt x="750128" y="0"/>
                    <a:pt x="771822" y="8986"/>
                    <a:pt x="787818" y="24982"/>
                  </a:cubicBezTo>
                  <a:cubicBezTo>
                    <a:pt x="803814" y="40978"/>
                    <a:pt x="812800" y="62673"/>
                    <a:pt x="812800" y="85294"/>
                  </a:cubicBezTo>
                  <a:lnTo>
                    <a:pt x="812800" y="155809"/>
                  </a:lnTo>
                  <a:cubicBezTo>
                    <a:pt x="812800" y="202916"/>
                    <a:pt x="774613" y="241103"/>
                    <a:pt x="727506" y="241103"/>
                  </a:cubicBezTo>
                  <a:lnTo>
                    <a:pt x="85294" y="241103"/>
                  </a:lnTo>
                  <a:cubicBezTo>
                    <a:pt x="62673" y="241103"/>
                    <a:pt x="40978" y="232117"/>
                    <a:pt x="24982" y="216121"/>
                  </a:cubicBezTo>
                  <a:cubicBezTo>
                    <a:pt x="8986" y="200125"/>
                    <a:pt x="0" y="178430"/>
                    <a:pt x="0" y="155809"/>
                  </a:cubicBezTo>
                  <a:lnTo>
                    <a:pt x="0" y="85294"/>
                  </a:lnTo>
                  <a:cubicBezTo>
                    <a:pt x="0" y="62673"/>
                    <a:pt x="8986" y="40978"/>
                    <a:pt x="24982" y="24982"/>
                  </a:cubicBezTo>
                  <a:cubicBezTo>
                    <a:pt x="40978" y="8986"/>
                    <a:pt x="62673" y="0"/>
                    <a:pt x="85294" y="0"/>
                  </a:cubicBezTo>
                  <a:close/>
                </a:path>
              </a:pathLst>
            </a:custGeom>
            <a:solidFill>
              <a:srgbClr val="000000"/>
            </a:solidFill>
          </p:spPr>
          <p:txBody>
            <a:bodyPr/>
            <a:lstStyle/>
            <a:p>
              <a:endParaRPr lang="en-GB"/>
            </a:p>
          </p:txBody>
        </p:sp>
        <p:sp>
          <p:nvSpPr>
            <p:cNvPr id="5" name="TextBox 5"/>
            <p:cNvSpPr txBox="1"/>
            <p:nvPr/>
          </p:nvSpPr>
          <p:spPr>
            <a:xfrm>
              <a:off x="0" y="-47625"/>
              <a:ext cx="812800" cy="28872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26"/>
                </a:lnSpc>
              </a:pPr>
              <a:r>
                <a:rPr lang="en-US" sz="1304" b="1" spc="381">
                  <a:solidFill>
                    <a:srgbClr val="FFFFFF"/>
                  </a:solidFill>
                  <a:latin typeface="Montserrat Classic Bold"/>
                  <a:ea typeface="Montserrat Classic Bold"/>
                  <a:cs typeface="Montserrat Classic Bold"/>
                  <a:sym typeface="Montserrat Classic Bold"/>
                </a:rPr>
                <a:t>MOTIVATING CHANGE</a:t>
              </a:r>
            </a:p>
          </p:txBody>
        </p:sp>
      </p:grpSp>
      <p:sp>
        <p:nvSpPr>
          <p:cNvPr id="6" name="AutoShape 6"/>
          <p:cNvSpPr/>
          <p:nvPr/>
        </p:nvSpPr>
        <p:spPr>
          <a:xfrm flipH="1">
            <a:off x="3618205" y="2460585"/>
            <a:ext cx="1352904" cy="1447884"/>
          </a:xfrm>
          <a:prstGeom prst="line">
            <a:avLst/>
          </a:prstGeom>
          <a:ln w="38100" cap="flat">
            <a:solidFill>
              <a:srgbClr val="000000"/>
            </a:solidFill>
            <a:prstDash val="solid"/>
            <a:headEnd type="none" w="sm" len="sm"/>
            <a:tailEnd type="arrow" w="med" len="sm"/>
          </a:ln>
        </p:spPr>
        <p:txBody>
          <a:bodyPr/>
          <a:lstStyle/>
          <a:p>
            <a:endParaRPr lang="en-GB"/>
          </a:p>
        </p:txBody>
      </p:sp>
      <p:grpSp>
        <p:nvGrpSpPr>
          <p:cNvPr id="7" name="Group 7"/>
          <p:cNvGrpSpPr/>
          <p:nvPr/>
        </p:nvGrpSpPr>
        <p:grpSpPr>
          <a:xfrm>
            <a:off x="5067300" y="3999689"/>
            <a:ext cx="2057400" cy="610292"/>
            <a:chOff x="0" y="0"/>
            <a:chExt cx="812800" cy="241103"/>
          </a:xfrm>
        </p:grpSpPr>
        <p:sp>
          <p:nvSpPr>
            <p:cNvPr id="8" name="Freeform 8"/>
            <p:cNvSpPr/>
            <p:nvPr/>
          </p:nvSpPr>
          <p:spPr>
            <a:xfrm>
              <a:off x="0" y="0"/>
              <a:ext cx="812800" cy="241103"/>
            </a:xfrm>
            <a:custGeom>
              <a:avLst/>
              <a:gdLst/>
              <a:ahLst/>
              <a:cxnLst/>
              <a:rect l="l" t="t" r="r" b="b"/>
              <a:pathLst>
                <a:path w="812800" h="241103">
                  <a:moveTo>
                    <a:pt x="85294" y="0"/>
                  </a:moveTo>
                  <a:lnTo>
                    <a:pt x="727506" y="0"/>
                  </a:lnTo>
                  <a:cubicBezTo>
                    <a:pt x="750128" y="0"/>
                    <a:pt x="771822" y="8986"/>
                    <a:pt x="787818" y="24982"/>
                  </a:cubicBezTo>
                  <a:cubicBezTo>
                    <a:pt x="803814" y="40978"/>
                    <a:pt x="812800" y="62673"/>
                    <a:pt x="812800" y="85294"/>
                  </a:cubicBezTo>
                  <a:lnTo>
                    <a:pt x="812800" y="155809"/>
                  </a:lnTo>
                  <a:cubicBezTo>
                    <a:pt x="812800" y="202916"/>
                    <a:pt x="774613" y="241103"/>
                    <a:pt x="727506" y="241103"/>
                  </a:cubicBezTo>
                  <a:lnTo>
                    <a:pt x="85294" y="241103"/>
                  </a:lnTo>
                  <a:cubicBezTo>
                    <a:pt x="62673" y="241103"/>
                    <a:pt x="40978" y="232117"/>
                    <a:pt x="24982" y="216121"/>
                  </a:cubicBezTo>
                  <a:cubicBezTo>
                    <a:pt x="8986" y="200125"/>
                    <a:pt x="0" y="178430"/>
                    <a:pt x="0" y="155809"/>
                  </a:cubicBezTo>
                  <a:lnTo>
                    <a:pt x="0" y="85294"/>
                  </a:lnTo>
                  <a:cubicBezTo>
                    <a:pt x="0" y="62673"/>
                    <a:pt x="8986" y="40978"/>
                    <a:pt x="24982" y="24982"/>
                  </a:cubicBezTo>
                  <a:cubicBezTo>
                    <a:pt x="40978" y="8986"/>
                    <a:pt x="62673" y="0"/>
                    <a:pt x="85294" y="0"/>
                  </a:cubicBezTo>
                  <a:close/>
                </a:path>
              </a:pathLst>
            </a:custGeom>
            <a:solidFill>
              <a:srgbClr val="000000"/>
            </a:solidFill>
          </p:spPr>
          <p:txBody>
            <a:bodyPr/>
            <a:lstStyle/>
            <a:p>
              <a:endParaRPr lang="en-GB"/>
            </a:p>
          </p:txBody>
        </p:sp>
        <p:sp>
          <p:nvSpPr>
            <p:cNvPr id="9" name="TextBox 9"/>
            <p:cNvSpPr txBox="1"/>
            <p:nvPr/>
          </p:nvSpPr>
          <p:spPr>
            <a:xfrm>
              <a:off x="0" y="-47625"/>
              <a:ext cx="812800" cy="28872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26"/>
                </a:lnSpc>
              </a:pPr>
              <a:r>
                <a:rPr lang="en-US" sz="1304" b="1" spc="381">
                  <a:solidFill>
                    <a:srgbClr val="FFFFFF"/>
                  </a:solidFill>
                  <a:latin typeface="Montserrat Classic Bold"/>
                  <a:ea typeface="Montserrat Classic Bold"/>
                  <a:cs typeface="Montserrat Classic Bold"/>
                  <a:sym typeface="Montserrat Classic Bold"/>
                </a:rPr>
                <a:t>BETTER</a:t>
              </a:r>
            </a:p>
          </p:txBody>
        </p:sp>
      </p:grpSp>
      <p:grpSp>
        <p:nvGrpSpPr>
          <p:cNvPr id="10" name="Group 10"/>
          <p:cNvGrpSpPr/>
          <p:nvPr/>
        </p:nvGrpSpPr>
        <p:grpSpPr>
          <a:xfrm>
            <a:off x="2482689" y="3999689"/>
            <a:ext cx="2057400" cy="610292"/>
            <a:chOff x="0" y="0"/>
            <a:chExt cx="812800" cy="241103"/>
          </a:xfrm>
        </p:grpSpPr>
        <p:sp>
          <p:nvSpPr>
            <p:cNvPr id="11" name="Freeform 11"/>
            <p:cNvSpPr/>
            <p:nvPr/>
          </p:nvSpPr>
          <p:spPr>
            <a:xfrm>
              <a:off x="0" y="0"/>
              <a:ext cx="812800" cy="241103"/>
            </a:xfrm>
            <a:custGeom>
              <a:avLst/>
              <a:gdLst/>
              <a:ahLst/>
              <a:cxnLst/>
              <a:rect l="l" t="t" r="r" b="b"/>
              <a:pathLst>
                <a:path w="812800" h="241103">
                  <a:moveTo>
                    <a:pt x="85294" y="0"/>
                  </a:moveTo>
                  <a:lnTo>
                    <a:pt x="727506" y="0"/>
                  </a:lnTo>
                  <a:cubicBezTo>
                    <a:pt x="750128" y="0"/>
                    <a:pt x="771822" y="8986"/>
                    <a:pt x="787818" y="24982"/>
                  </a:cubicBezTo>
                  <a:cubicBezTo>
                    <a:pt x="803814" y="40978"/>
                    <a:pt x="812800" y="62673"/>
                    <a:pt x="812800" y="85294"/>
                  </a:cubicBezTo>
                  <a:lnTo>
                    <a:pt x="812800" y="155809"/>
                  </a:lnTo>
                  <a:cubicBezTo>
                    <a:pt x="812800" y="202916"/>
                    <a:pt x="774613" y="241103"/>
                    <a:pt x="727506" y="241103"/>
                  </a:cubicBezTo>
                  <a:lnTo>
                    <a:pt x="85294" y="241103"/>
                  </a:lnTo>
                  <a:cubicBezTo>
                    <a:pt x="62673" y="241103"/>
                    <a:pt x="40978" y="232117"/>
                    <a:pt x="24982" y="216121"/>
                  </a:cubicBezTo>
                  <a:cubicBezTo>
                    <a:pt x="8986" y="200125"/>
                    <a:pt x="0" y="178430"/>
                    <a:pt x="0" y="155809"/>
                  </a:cubicBezTo>
                  <a:lnTo>
                    <a:pt x="0" y="85294"/>
                  </a:lnTo>
                  <a:cubicBezTo>
                    <a:pt x="0" y="62673"/>
                    <a:pt x="8986" y="40978"/>
                    <a:pt x="24982" y="24982"/>
                  </a:cubicBezTo>
                  <a:cubicBezTo>
                    <a:pt x="40978" y="8986"/>
                    <a:pt x="62673" y="0"/>
                    <a:pt x="85294" y="0"/>
                  </a:cubicBezTo>
                  <a:close/>
                </a:path>
              </a:pathLst>
            </a:custGeom>
            <a:solidFill>
              <a:srgbClr val="000000"/>
            </a:solidFill>
          </p:spPr>
          <p:txBody>
            <a:bodyPr/>
            <a:lstStyle/>
            <a:p>
              <a:endParaRPr lang="en-GB"/>
            </a:p>
          </p:txBody>
        </p:sp>
        <p:sp>
          <p:nvSpPr>
            <p:cNvPr id="12" name="TextBox 12"/>
            <p:cNvSpPr txBox="1"/>
            <p:nvPr/>
          </p:nvSpPr>
          <p:spPr>
            <a:xfrm>
              <a:off x="0" y="-47625"/>
              <a:ext cx="812800" cy="28872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26"/>
                </a:lnSpc>
              </a:pPr>
              <a:r>
                <a:rPr lang="en-US" sz="1304" b="1" spc="381">
                  <a:solidFill>
                    <a:srgbClr val="FFFFFF"/>
                  </a:solidFill>
                  <a:latin typeface="Montserrat Classic Bold"/>
                  <a:ea typeface="Montserrat Classic Bold"/>
                  <a:cs typeface="Montserrat Classic Bold"/>
                  <a:sym typeface="Montserrat Classic Bold"/>
                </a:rPr>
                <a:t>BROKEN</a:t>
              </a:r>
            </a:p>
          </p:txBody>
        </p:sp>
      </p:grpSp>
      <p:grpSp>
        <p:nvGrpSpPr>
          <p:cNvPr id="13" name="Group 13"/>
          <p:cNvGrpSpPr/>
          <p:nvPr/>
        </p:nvGrpSpPr>
        <p:grpSpPr>
          <a:xfrm>
            <a:off x="7651911" y="3999689"/>
            <a:ext cx="2057400" cy="610292"/>
            <a:chOff x="0" y="0"/>
            <a:chExt cx="812800" cy="241103"/>
          </a:xfrm>
        </p:grpSpPr>
        <p:sp>
          <p:nvSpPr>
            <p:cNvPr id="14" name="Freeform 14"/>
            <p:cNvSpPr/>
            <p:nvPr/>
          </p:nvSpPr>
          <p:spPr>
            <a:xfrm>
              <a:off x="0" y="0"/>
              <a:ext cx="812800" cy="241103"/>
            </a:xfrm>
            <a:custGeom>
              <a:avLst/>
              <a:gdLst/>
              <a:ahLst/>
              <a:cxnLst/>
              <a:rect l="l" t="t" r="r" b="b"/>
              <a:pathLst>
                <a:path w="812800" h="241103">
                  <a:moveTo>
                    <a:pt x="85294" y="0"/>
                  </a:moveTo>
                  <a:lnTo>
                    <a:pt x="727506" y="0"/>
                  </a:lnTo>
                  <a:cubicBezTo>
                    <a:pt x="750128" y="0"/>
                    <a:pt x="771822" y="8986"/>
                    <a:pt x="787818" y="24982"/>
                  </a:cubicBezTo>
                  <a:cubicBezTo>
                    <a:pt x="803814" y="40978"/>
                    <a:pt x="812800" y="62673"/>
                    <a:pt x="812800" y="85294"/>
                  </a:cubicBezTo>
                  <a:lnTo>
                    <a:pt x="812800" y="155809"/>
                  </a:lnTo>
                  <a:cubicBezTo>
                    <a:pt x="812800" y="202916"/>
                    <a:pt x="774613" y="241103"/>
                    <a:pt x="727506" y="241103"/>
                  </a:cubicBezTo>
                  <a:lnTo>
                    <a:pt x="85294" y="241103"/>
                  </a:lnTo>
                  <a:cubicBezTo>
                    <a:pt x="62673" y="241103"/>
                    <a:pt x="40978" y="232117"/>
                    <a:pt x="24982" y="216121"/>
                  </a:cubicBezTo>
                  <a:cubicBezTo>
                    <a:pt x="8986" y="200125"/>
                    <a:pt x="0" y="178430"/>
                    <a:pt x="0" y="155809"/>
                  </a:cubicBezTo>
                  <a:lnTo>
                    <a:pt x="0" y="85294"/>
                  </a:lnTo>
                  <a:cubicBezTo>
                    <a:pt x="0" y="62673"/>
                    <a:pt x="8986" y="40978"/>
                    <a:pt x="24982" y="24982"/>
                  </a:cubicBezTo>
                  <a:cubicBezTo>
                    <a:pt x="40978" y="8986"/>
                    <a:pt x="62673" y="0"/>
                    <a:pt x="85294" y="0"/>
                  </a:cubicBezTo>
                  <a:close/>
                </a:path>
              </a:pathLst>
            </a:custGeom>
            <a:solidFill>
              <a:srgbClr val="000000"/>
            </a:solidFill>
          </p:spPr>
          <p:txBody>
            <a:bodyPr/>
            <a:lstStyle/>
            <a:p>
              <a:endParaRPr lang="en-GB"/>
            </a:p>
          </p:txBody>
        </p:sp>
        <p:sp>
          <p:nvSpPr>
            <p:cNvPr id="15" name="TextBox 15"/>
            <p:cNvSpPr txBox="1"/>
            <p:nvPr/>
          </p:nvSpPr>
          <p:spPr>
            <a:xfrm>
              <a:off x="0" y="-47625"/>
              <a:ext cx="812800" cy="28872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826"/>
                </a:lnSpc>
              </a:pPr>
              <a:r>
                <a:rPr lang="en-US" sz="1304" b="1" spc="381">
                  <a:solidFill>
                    <a:srgbClr val="FFFFFF"/>
                  </a:solidFill>
                  <a:latin typeface="Montserrat Classic Bold"/>
                  <a:ea typeface="Montserrat Classic Bold"/>
                  <a:cs typeface="Montserrat Classic Bold"/>
                  <a:sym typeface="Montserrat Classic Bold"/>
                </a:rPr>
                <a:t>BLANK</a:t>
              </a:r>
            </a:p>
          </p:txBody>
        </p:sp>
      </p:grpSp>
      <p:sp>
        <p:nvSpPr>
          <p:cNvPr id="16" name="AutoShape 16"/>
          <p:cNvSpPr/>
          <p:nvPr/>
        </p:nvSpPr>
        <p:spPr>
          <a:xfrm>
            <a:off x="7072520" y="2469199"/>
            <a:ext cx="1344061" cy="1456097"/>
          </a:xfrm>
          <a:prstGeom prst="line">
            <a:avLst/>
          </a:prstGeom>
          <a:ln w="38100" cap="flat">
            <a:solidFill>
              <a:srgbClr val="000000"/>
            </a:solidFill>
            <a:prstDash val="solid"/>
            <a:headEnd type="none" w="sm" len="sm"/>
            <a:tailEnd type="arrow" w="med" len="sm"/>
          </a:ln>
        </p:spPr>
        <p:txBody>
          <a:bodyPr/>
          <a:lstStyle/>
          <a:p>
            <a:endParaRPr lang="en-GB"/>
          </a:p>
        </p:txBody>
      </p:sp>
      <p:sp>
        <p:nvSpPr>
          <p:cNvPr id="17" name="TextBox 17"/>
          <p:cNvSpPr txBox="1"/>
          <p:nvPr/>
        </p:nvSpPr>
        <p:spPr>
          <a:xfrm>
            <a:off x="1962027" y="704850"/>
            <a:ext cx="8094123" cy="41644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207"/>
              </a:lnSpc>
            </a:pPr>
            <a:r>
              <a:rPr lang="en-US" sz="2863" b="1" spc="143">
                <a:solidFill>
                  <a:srgbClr val="000000"/>
                </a:solidFill>
                <a:latin typeface="Playfair Display 1 Bold"/>
                <a:ea typeface="Playfair Display 1 Bold"/>
                <a:cs typeface="Playfair Display 1 Bold"/>
                <a:sym typeface="Playfair Display 1 Bold"/>
              </a:rPr>
              <a:t>THE BUYER HAS A REASON TO CHANGE</a:t>
            </a:r>
          </a:p>
        </p:txBody>
      </p:sp>
      <p:grpSp>
        <p:nvGrpSpPr>
          <p:cNvPr id="18" name="Group 18"/>
          <p:cNvGrpSpPr/>
          <p:nvPr/>
        </p:nvGrpSpPr>
        <p:grpSpPr>
          <a:xfrm>
            <a:off x="1968094" y="5512894"/>
            <a:ext cx="8255813" cy="945455"/>
            <a:chOff x="0" y="0"/>
            <a:chExt cx="3261556" cy="373513"/>
          </a:xfrm>
        </p:grpSpPr>
        <p:sp>
          <p:nvSpPr>
            <p:cNvPr id="19" name="Freeform 19"/>
            <p:cNvSpPr/>
            <p:nvPr/>
          </p:nvSpPr>
          <p:spPr>
            <a:xfrm>
              <a:off x="0" y="0"/>
              <a:ext cx="3261556" cy="373513"/>
            </a:xfrm>
            <a:custGeom>
              <a:avLst/>
              <a:gdLst/>
              <a:ahLst/>
              <a:cxnLst/>
              <a:rect l="l" t="t" r="r" b="b"/>
              <a:pathLst>
                <a:path w="3261556" h="373513">
                  <a:moveTo>
                    <a:pt x="21256" y="0"/>
                  </a:moveTo>
                  <a:lnTo>
                    <a:pt x="3240300" y="0"/>
                  </a:lnTo>
                  <a:cubicBezTo>
                    <a:pt x="3245937" y="0"/>
                    <a:pt x="3251344" y="2239"/>
                    <a:pt x="3255330" y="6226"/>
                  </a:cubicBezTo>
                  <a:cubicBezTo>
                    <a:pt x="3259316" y="10212"/>
                    <a:pt x="3261556" y="15618"/>
                    <a:pt x="3261556" y="21256"/>
                  </a:cubicBezTo>
                  <a:lnTo>
                    <a:pt x="3261556" y="352257"/>
                  </a:lnTo>
                  <a:cubicBezTo>
                    <a:pt x="3261556" y="357895"/>
                    <a:pt x="3259316" y="363301"/>
                    <a:pt x="3255330" y="367288"/>
                  </a:cubicBezTo>
                  <a:cubicBezTo>
                    <a:pt x="3251344" y="371274"/>
                    <a:pt x="3245937" y="373513"/>
                    <a:pt x="3240300" y="373513"/>
                  </a:cubicBezTo>
                  <a:lnTo>
                    <a:pt x="21256" y="373513"/>
                  </a:lnTo>
                  <a:cubicBezTo>
                    <a:pt x="15618" y="373513"/>
                    <a:pt x="10212" y="371274"/>
                    <a:pt x="6226" y="367288"/>
                  </a:cubicBezTo>
                  <a:cubicBezTo>
                    <a:pt x="2239" y="363301"/>
                    <a:pt x="0" y="357895"/>
                    <a:pt x="0" y="352257"/>
                  </a:cubicBezTo>
                  <a:lnTo>
                    <a:pt x="0" y="21256"/>
                  </a:lnTo>
                  <a:cubicBezTo>
                    <a:pt x="0" y="15618"/>
                    <a:pt x="2239" y="10212"/>
                    <a:pt x="6226" y="6226"/>
                  </a:cubicBezTo>
                  <a:cubicBezTo>
                    <a:pt x="10212" y="2239"/>
                    <a:pt x="15618" y="0"/>
                    <a:pt x="21256" y="0"/>
                  </a:cubicBezTo>
                  <a:close/>
                </a:path>
              </a:pathLst>
            </a:custGeom>
            <a:solidFill>
              <a:srgbClr val="000000"/>
            </a:solidFill>
          </p:spPr>
          <p:txBody>
            <a:bodyPr/>
            <a:lstStyle/>
            <a:p>
              <a:endParaRPr lang="en-GB"/>
            </a:p>
          </p:txBody>
        </p:sp>
        <p:sp>
          <p:nvSpPr>
            <p:cNvPr id="20" name="TextBox 20"/>
            <p:cNvSpPr txBox="1"/>
            <p:nvPr/>
          </p:nvSpPr>
          <p:spPr>
            <a:xfrm>
              <a:off x="0" y="-95250"/>
              <a:ext cx="3261556" cy="4687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745"/>
                </a:lnSpc>
              </a:pPr>
              <a:r>
                <a:rPr lang="en-US" sz="1771" b="1" spc="462">
                  <a:solidFill>
                    <a:srgbClr val="FFD046"/>
                  </a:solidFill>
                  <a:latin typeface="Playfair Display 1 Bold"/>
                  <a:ea typeface="Playfair Display 1 Bold"/>
                  <a:cs typeface="Playfair Display 1 Bold"/>
                  <a:sym typeface="Playfair Display 1 Bold"/>
                </a:rPr>
                <a:t>THE FOUNDATIONS OF SALES</a:t>
              </a:r>
            </a:p>
            <a:p>
              <a:pPr algn="ctr">
                <a:lnSpc>
                  <a:spcPts val="2022"/>
                </a:lnSpc>
              </a:pPr>
              <a:r>
                <a:rPr lang="en-US" sz="1304" b="1" spc="340">
                  <a:solidFill>
                    <a:srgbClr val="FFFFFF"/>
                  </a:solidFill>
                  <a:latin typeface="Montserrat Classic Bold"/>
                  <a:ea typeface="Montserrat Classic Bold"/>
                  <a:cs typeface="Montserrat Classic Bold"/>
                  <a:sym typeface="Montserrat Classic Bold"/>
                </a:rPr>
                <a:t>STOP SELLING YOUR WARES, START MOTIVATING CHANGE</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54388" y="200868"/>
            <a:ext cx="5483225" cy="6100945"/>
            <a:chOff x="0" y="0"/>
            <a:chExt cx="10966449" cy="12201890"/>
          </a:xfrm>
        </p:grpSpPr>
        <p:sp>
          <p:nvSpPr>
            <p:cNvPr id="3" name="Freeform 3"/>
            <p:cNvSpPr/>
            <p:nvPr/>
          </p:nvSpPr>
          <p:spPr>
            <a:xfrm>
              <a:off x="0" y="0"/>
              <a:ext cx="10966449" cy="12201890"/>
            </a:xfrm>
            <a:custGeom>
              <a:avLst/>
              <a:gdLst/>
              <a:ahLst/>
              <a:cxnLst/>
              <a:rect l="l" t="t" r="r" b="b"/>
              <a:pathLst>
                <a:path w="10966449" h="12201890">
                  <a:moveTo>
                    <a:pt x="0" y="0"/>
                  </a:moveTo>
                  <a:lnTo>
                    <a:pt x="10966449" y="0"/>
                  </a:lnTo>
                  <a:lnTo>
                    <a:pt x="10966449" y="12201890"/>
                  </a:lnTo>
                  <a:lnTo>
                    <a:pt x="0" y="1220189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4" name="Freeform 4"/>
            <p:cNvSpPr/>
            <p:nvPr/>
          </p:nvSpPr>
          <p:spPr>
            <a:xfrm rot="3313216">
              <a:off x="8699880" y="2899179"/>
              <a:ext cx="1646049" cy="1881199"/>
            </a:xfrm>
            <a:custGeom>
              <a:avLst/>
              <a:gdLst/>
              <a:ahLst/>
              <a:cxnLst/>
              <a:rect l="l" t="t" r="r" b="b"/>
              <a:pathLst>
                <a:path w="1646049" h="1881199">
                  <a:moveTo>
                    <a:pt x="0" y="0"/>
                  </a:moveTo>
                  <a:lnTo>
                    <a:pt x="1646049" y="0"/>
                  </a:lnTo>
                  <a:lnTo>
                    <a:pt x="1646049" y="1881198"/>
                  </a:lnTo>
                  <a:lnTo>
                    <a:pt x="0" y="18811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4694114" y="651833"/>
              <a:ext cx="1527560" cy="1550107"/>
            </a:xfrm>
            <a:custGeom>
              <a:avLst/>
              <a:gdLst/>
              <a:ahLst/>
              <a:cxnLst/>
              <a:rect l="l" t="t" r="r" b="b"/>
              <a:pathLst>
                <a:path w="1527560" h="1550107">
                  <a:moveTo>
                    <a:pt x="0" y="0"/>
                  </a:moveTo>
                  <a:lnTo>
                    <a:pt x="1527560" y="0"/>
                  </a:lnTo>
                  <a:lnTo>
                    <a:pt x="1527560" y="1550107"/>
                  </a:lnTo>
                  <a:lnTo>
                    <a:pt x="0" y="155010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 name="Freeform 6"/>
            <p:cNvSpPr/>
            <p:nvPr/>
          </p:nvSpPr>
          <p:spPr>
            <a:xfrm rot="7296426">
              <a:off x="8737352" y="7625448"/>
              <a:ext cx="1665494" cy="1717004"/>
            </a:xfrm>
            <a:custGeom>
              <a:avLst/>
              <a:gdLst/>
              <a:ahLst/>
              <a:cxnLst/>
              <a:rect l="l" t="t" r="r" b="b"/>
              <a:pathLst>
                <a:path w="1665494" h="1717004">
                  <a:moveTo>
                    <a:pt x="0" y="0"/>
                  </a:moveTo>
                  <a:lnTo>
                    <a:pt x="1665495" y="0"/>
                  </a:lnTo>
                  <a:lnTo>
                    <a:pt x="1665495" y="1717004"/>
                  </a:lnTo>
                  <a:lnTo>
                    <a:pt x="0" y="17170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rot="-10800000">
              <a:off x="4575409" y="10077463"/>
              <a:ext cx="1671595" cy="1725518"/>
            </a:xfrm>
            <a:custGeom>
              <a:avLst/>
              <a:gdLst/>
              <a:ahLst/>
              <a:cxnLst/>
              <a:rect l="l" t="t" r="r" b="b"/>
              <a:pathLst>
                <a:path w="1671595" h="1725518">
                  <a:moveTo>
                    <a:pt x="0" y="0"/>
                  </a:moveTo>
                  <a:lnTo>
                    <a:pt x="1671595" y="0"/>
                  </a:lnTo>
                  <a:lnTo>
                    <a:pt x="1671595" y="1725517"/>
                  </a:lnTo>
                  <a:lnTo>
                    <a:pt x="0" y="172551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rot="-7825484">
              <a:off x="609428" y="7765816"/>
              <a:ext cx="1608108" cy="1535012"/>
            </a:xfrm>
            <a:custGeom>
              <a:avLst/>
              <a:gdLst/>
              <a:ahLst/>
              <a:cxnLst/>
              <a:rect l="l" t="t" r="r" b="b"/>
              <a:pathLst>
                <a:path w="1608108" h="1535012">
                  <a:moveTo>
                    <a:pt x="0" y="0"/>
                  </a:moveTo>
                  <a:lnTo>
                    <a:pt x="1608108" y="0"/>
                  </a:lnTo>
                  <a:lnTo>
                    <a:pt x="1608108" y="1535012"/>
                  </a:lnTo>
                  <a:lnTo>
                    <a:pt x="0" y="153501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9" name="Freeform 9"/>
            <p:cNvSpPr/>
            <p:nvPr/>
          </p:nvSpPr>
          <p:spPr>
            <a:xfrm rot="-3288817">
              <a:off x="442494" y="3079472"/>
              <a:ext cx="2105137" cy="1468333"/>
            </a:xfrm>
            <a:custGeom>
              <a:avLst/>
              <a:gdLst/>
              <a:ahLst/>
              <a:cxnLst/>
              <a:rect l="l" t="t" r="r" b="b"/>
              <a:pathLst>
                <a:path w="2105137" h="1468333">
                  <a:moveTo>
                    <a:pt x="0" y="0"/>
                  </a:moveTo>
                  <a:lnTo>
                    <a:pt x="2105136" y="0"/>
                  </a:lnTo>
                  <a:lnTo>
                    <a:pt x="2105136" y="1468332"/>
                  </a:lnTo>
                  <a:lnTo>
                    <a:pt x="0" y="146833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TextBox 10"/>
            <p:cNvSpPr txBox="1"/>
            <p:nvPr/>
          </p:nvSpPr>
          <p:spPr>
            <a:xfrm>
              <a:off x="3106227" y="5680783"/>
              <a:ext cx="4435747" cy="86154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447"/>
                </a:lnSpc>
              </a:pPr>
              <a:r>
                <a:rPr lang="en-US" sz="2896" b="1" spc="72">
                  <a:solidFill>
                    <a:srgbClr val="000000"/>
                  </a:solidFill>
                  <a:latin typeface="Montserrat 1 Bold"/>
                  <a:ea typeface="Montserrat 1 Bold"/>
                  <a:cs typeface="Montserrat 1 Bold"/>
                  <a:sym typeface="Montserrat 1 Bold"/>
                </a:rPr>
                <a:t>T.R.U.T.H.S</a:t>
              </a:r>
            </a:p>
          </p:txBody>
        </p:sp>
        <p:sp>
          <p:nvSpPr>
            <p:cNvPr id="11" name="TextBox 11"/>
            <p:cNvSpPr txBox="1"/>
            <p:nvPr/>
          </p:nvSpPr>
          <p:spPr>
            <a:xfrm>
              <a:off x="3240021" y="5096938"/>
              <a:ext cx="4168159" cy="67619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85"/>
                </a:lnSpc>
              </a:pPr>
              <a:r>
                <a:rPr lang="en-US" sz="2256" spc="56">
                  <a:solidFill>
                    <a:srgbClr val="000000"/>
                  </a:solidFill>
                  <a:latin typeface="Montserrat 1"/>
                  <a:ea typeface="Montserrat 1"/>
                  <a:cs typeface="Montserrat 1"/>
                  <a:sym typeface="Montserrat 1"/>
                </a:rPr>
                <a:t>Retail Pitch</a:t>
              </a:r>
            </a:p>
          </p:txBody>
        </p:sp>
        <p:sp>
          <p:nvSpPr>
            <p:cNvPr id="12" name="TextBox 12"/>
            <p:cNvSpPr txBox="1"/>
            <p:nvPr/>
          </p:nvSpPr>
          <p:spPr>
            <a:xfrm>
              <a:off x="5457894" y="5775314"/>
              <a:ext cx="4168159" cy="475962"/>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33"/>
                </a:lnSpc>
              </a:pPr>
              <a:r>
                <a:rPr lang="en-US" sz="1624" b="1" spc="40">
                  <a:solidFill>
                    <a:srgbClr val="000000"/>
                  </a:solidFill>
                  <a:latin typeface="Montserrat 1 Bold"/>
                  <a:ea typeface="Montserrat 1 Bold"/>
                  <a:cs typeface="Montserrat 1 Bold"/>
                  <a:sym typeface="Montserrat 1 Bold"/>
                </a:rPr>
                <a:t>®</a:t>
              </a:r>
            </a:p>
          </p:txBody>
        </p:sp>
        <p:sp>
          <p:nvSpPr>
            <p:cNvPr id="13" name="TextBox 13"/>
            <p:cNvSpPr txBox="1"/>
            <p:nvPr/>
          </p:nvSpPr>
          <p:spPr>
            <a:xfrm>
              <a:off x="3240021" y="6526340"/>
              <a:ext cx="4168159" cy="67619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85"/>
                </a:lnSpc>
              </a:pPr>
              <a:r>
                <a:rPr lang="en-US" sz="2256" spc="56">
                  <a:solidFill>
                    <a:srgbClr val="000000"/>
                  </a:solidFill>
                  <a:latin typeface="Montserrat 1"/>
                  <a:ea typeface="Montserrat 1"/>
                  <a:cs typeface="Montserrat 1"/>
                  <a:sym typeface="Montserrat 1"/>
                </a:rPr>
                <a:t>Framework</a:t>
              </a:r>
            </a:p>
          </p:txBody>
        </p:sp>
        <p:sp>
          <p:nvSpPr>
            <p:cNvPr id="14" name="TextBox 14"/>
            <p:cNvSpPr txBox="1"/>
            <p:nvPr/>
          </p:nvSpPr>
          <p:spPr>
            <a:xfrm>
              <a:off x="4145697" y="2649881"/>
              <a:ext cx="2692403" cy="565269"/>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Target Market</a:t>
              </a:r>
            </a:p>
          </p:txBody>
        </p:sp>
        <p:sp>
          <p:nvSpPr>
            <p:cNvPr id="15" name="TextBox 15"/>
            <p:cNvSpPr txBox="1"/>
            <p:nvPr/>
          </p:nvSpPr>
          <p:spPr>
            <a:xfrm rot="3441284">
              <a:off x="7251994" y="4247736"/>
              <a:ext cx="1973461" cy="464106"/>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Relevance</a:t>
              </a:r>
            </a:p>
          </p:txBody>
        </p:sp>
        <p:sp>
          <p:nvSpPr>
            <p:cNvPr id="16" name="TextBox 16"/>
            <p:cNvSpPr txBox="1"/>
            <p:nvPr/>
          </p:nvSpPr>
          <p:spPr>
            <a:xfrm rot="7252732">
              <a:off x="6952852" y="7356356"/>
              <a:ext cx="2570663" cy="543364"/>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Unique Value</a:t>
              </a:r>
            </a:p>
          </p:txBody>
        </p:sp>
        <p:sp>
          <p:nvSpPr>
            <p:cNvPr id="17" name="TextBox 17"/>
            <p:cNvSpPr txBox="1"/>
            <p:nvPr/>
          </p:nvSpPr>
          <p:spPr>
            <a:xfrm rot="-10800000">
              <a:off x="4668075" y="9105551"/>
              <a:ext cx="1578930" cy="423876"/>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Traction</a:t>
              </a:r>
            </a:p>
          </p:txBody>
        </p:sp>
        <p:sp>
          <p:nvSpPr>
            <p:cNvPr id="18" name="TextBox 18"/>
            <p:cNvSpPr txBox="1"/>
            <p:nvPr/>
          </p:nvSpPr>
          <p:spPr>
            <a:xfrm rot="-7202595">
              <a:off x="1636205" y="7392605"/>
              <a:ext cx="2042562" cy="471706"/>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Holistic Fit</a:t>
              </a:r>
            </a:p>
          </p:txBody>
        </p:sp>
        <p:sp>
          <p:nvSpPr>
            <p:cNvPr id="19" name="TextBox 19"/>
            <p:cNvSpPr txBox="1"/>
            <p:nvPr/>
          </p:nvSpPr>
          <p:spPr>
            <a:xfrm rot="-3432646">
              <a:off x="1983600" y="4165606"/>
              <a:ext cx="1552404" cy="422208"/>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153"/>
                </a:lnSpc>
              </a:pPr>
              <a:r>
                <a:rPr lang="en-US" sz="1373" b="1" spc="34">
                  <a:solidFill>
                    <a:srgbClr val="000000"/>
                  </a:solidFill>
                  <a:latin typeface="Montserrat 1 Bold"/>
                  <a:ea typeface="Montserrat 1 Bold"/>
                  <a:cs typeface="Montserrat 1 Bold"/>
                  <a:sym typeface="Montserrat 1 Bold"/>
                </a:rPr>
                <a:t>Support</a:t>
              </a:r>
            </a:p>
          </p:txBody>
        </p:sp>
      </p:grpSp>
      <p:grpSp>
        <p:nvGrpSpPr>
          <p:cNvPr id="20" name="Group 20"/>
          <p:cNvGrpSpPr/>
          <p:nvPr/>
        </p:nvGrpSpPr>
        <p:grpSpPr>
          <a:xfrm rot="5400000">
            <a:off x="5865023" y="531023"/>
            <a:ext cx="461955" cy="12192000"/>
            <a:chOff x="0" y="0"/>
            <a:chExt cx="657858" cy="17362319"/>
          </a:xfrm>
        </p:grpSpPr>
        <p:sp>
          <p:nvSpPr>
            <p:cNvPr id="21" name="Freeform 21"/>
            <p:cNvSpPr/>
            <p:nvPr/>
          </p:nvSpPr>
          <p:spPr>
            <a:xfrm>
              <a:off x="0" y="0"/>
              <a:ext cx="657858" cy="17362320"/>
            </a:xfrm>
            <a:custGeom>
              <a:avLst/>
              <a:gdLst/>
              <a:ahLst/>
              <a:cxnLst/>
              <a:rect l="l" t="t" r="r" b="b"/>
              <a:pathLst>
                <a:path w="657858" h="17362320">
                  <a:moveTo>
                    <a:pt x="0" y="0"/>
                  </a:moveTo>
                  <a:lnTo>
                    <a:pt x="657858" y="0"/>
                  </a:lnTo>
                  <a:lnTo>
                    <a:pt x="657858" y="17362320"/>
                  </a:lnTo>
                  <a:lnTo>
                    <a:pt x="0" y="17362320"/>
                  </a:lnTo>
                  <a:close/>
                </a:path>
              </a:pathLst>
            </a:custGeom>
            <a:solidFill>
              <a:srgbClr val="000000"/>
            </a:solidFill>
          </p:spPr>
          <p:txBody>
            <a:bodyPr/>
            <a:lstStyle/>
            <a:p>
              <a:endParaRPr lang="en-GB"/>
            </a:p>
          </p:txBody>
        </p:sp>
      </p:grpSp>
      <p:sp>
        <p:nvSpPr>
          <p:cNvPr id="22" name="Freeform 22"/>
          <p:cNvSpPr/>
          <p:nvPr/>
        </p:nvSpPr>
        <p:spPr>
          <a:xfrm>
            <a:off x="10023904" y="454192"/>
            <a:ext cx="1482297" cy="463218"/>
          </a:xfrm>
          <a:custGeom>
            <a:avLst/>
            <a:gdLst/>
            <a:ahLst/>
            <a:cxnLst/>
            <a:rect l="l" t="t" r="r" b="b"/>
            <a:pathLst>
              <a:path w="2223445" h="694827">
                <a:moveTo>
                  <a:pt x="0" y="0"/>
                </a:moveTo>
                <a:lnTo>
                  <a:pt x="2223445" y="0"/>
                </a:lnTo>
                <a:lnTo>
                  <a:pt x="2223445" y="694826"/>
                </a:lnTo>
                <a:lnTo>
                  <a:pt x="0" y="694826"/>
                </a:lnTo>
                <a:lnTo>
                  <a:pt x="0" y="0"/>
                </a:lnTo>
                <a:close/>
              </a:path>
            </a:pathLst>
          </a:custGeom>
          <a:blipFill>
            <a:blip r:embed="rId9"/>
            <a:stretch>
              <a:fillRect/>
            </a:stretch>
          </a:blipFill>
        </p:spPr>
        <p:txBody>
          <a:bodyPr/>
          <a:lstStyle/>
          <a:p>
            <a:endParaRPr lang="en-GB"/>
          </a:p>
        </p:txBody>
      </p:sp>
      <p:sp>
        <p:nvSpPr>
          <p:cNvPr id="23" name="TextBox 23"/>
          <p:cNvSpPr txBox="1"/>
          <p:nvPr/>
        </p:nvSpPr>
        <p:spPr>
          <a:xfrm>
            <a:off x="685800" y="495656"/>
            <a:ext cx="1870920" cy="141397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790"/>
              </a:lnSpc>
            </a:pPr>
            <a:r>
              <a:rPr lang="en-US" sz="1993" spc="165">
                <a:solidFill>
                  <a:srgbClr val="000000"/>
                </a:solidFill>
                <a:latin typeface="Montserrat 2"/>
                <a:ea typeface="Montserrat 2"/>
                <a:cs typeface="Montserrat 2"/>
                <a:sym typeface="Montserrat 2"/>
              </a:rPr>
              <a:t>The </a:t>
            </a:r>
            <a:r>
              <a:rPr lang="en-US" sz="1993" b="1" spc="165">
                <a:solidFill>
                  <a:srgbClr val="000000"/>
                </a:solidFill>
                <a:latin typeface="Montserrat 2 Bold"/>
                <a:ea typeface="Montserrat 2 Bold"/>
                <a:cs typeface="Montserrat 2 Bold"/>
                <a:sym typeface="Montserrat 2 Bold"/>
              </a:rPr>
              <a:t>T.R.U.T.H.S®</a:t>
            </a:r>
            <a:r>
              <a:rPr lang="en-US" sz="1993" spc="165">
                <a:solidFill>
                  <a:srgbClr val="000000"/>
                </a:solidFill>
                <a:latin typeface="Montserrat 2"/>
                <a:ea typeface="Montserrat 2"/>
                <a:cs typeface="Montserrat 2"/>
                <a:sym typeface="Montserrat 2"/>
              </a:rPr>
              <a:t> of Pitching Retail Buyers</a:t>
            </a:r>
          </a:p>
        </p:txBody>
      </p:sp>
      <p:sp>
        <p:nvSpPr>
          <p:cNvPr id="24" name="TextBox 24"/>
          <p:cNvSpPr txBox="1"/>
          <p:nvPr/>
        </p:nvSpPr>
        <p:spPr>
          <a:xfrm>
            <a:off x="344185" y="6511129"/>
            <a:ext cx="11766541" cy="2397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60"/>
              </a:lnSpc>
            </a:pPr>
            <a:r>
              <a:rPr lang="en-US" sz="1400" spc="409">
                <a:solidFill>
                  <a:srgbClr val="FFFFFF"/>
                </a:solidFill>
                <a:latin typeface="Montserrat Classic"/>
                <a:ea typeface="Montserrat Classic"/>
                <a:cs typeface="Montserrat Classic"/>
                <a:sym typeface="Montserrat Classic"/>
              </a:rPr>
              <a:t>ALL RIGHTS RESERVED ¦ COPYRIGHT  ¦ RETAIL HUDDLE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alphaModFix amt="17000"/>
            </a:blip>
            <a:stretch>
              <a:fillRect t="-9259" b="-9259"/>
            </a:stretch>
          </a:blipFill>
        </p:spPr>
        <p:txBody>
          <a:bodyPr/>
          <a:lstStyle/>
          <a:p>
            <a:endParaRPr lang="en-GB"/>
          </a:p>
        </p:txBody>
      </p:sp>
      <p:sp>
        <p:nvSpPr>
          <p:cNvPr id="3" name="TextBox 3"/>
          <p:cNvSpPr txBox="1"/>
          <p:nvPr/>
        </p:nvSpPr>
        <p:spPr>
          <a:xfrm>
            <a:off x="4390039" y="5858683"/>
            <a:ext cx="3475422" cy="19882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ctr">
              <a:lnSpc>
                <a:spcPts val="1509"/>
              </a:lnSpc>
              <a:spcBef>
                <a:spcPct val="0"/>
              </a:spcBef>
            </a:pPr>
            <a:r>
              <a:rPr lang="en-US" sz="1556" u="none" spc="126">
                <a:solidFill>
                  <a:srgbClr val="FEFEFE"/>
                </a:solidFill>
                <a:latin typeface="Ibarra Real Nova"/>
                <a:ea typeface="Ibarra Real Nova"/>
                <a:cs typeface="Ibarra Real Nova"/>
                <a:sym typeface="Ibarra Real Nova"/>
              </a:rPr>
              <a:t>- AMI RABHERU</a:t>
            </a:r>
          </a:p>
        </p:txBody>
      </p:sp>
      <p:sp>
        <p:nvSpPr>
          <p:cNvPr id="4" name="Freeform 4"/>
          <p:cNvSpPr/>
          <p:nvPr/>
        </p:nvSpPr>
        <p:spPr>
          <a:xfrm rot="10800000">
            <a:off x="685800" y="685800"/>
            <a:ext cx="1217521" cy="949667"/>
          </a:xfrm>
          <a:custGeom>
            <a:avLst/>
            <a:gdLst/>
            <a:ahLst/>
            <a:cxnLst/>
            <a:rect l="l" t="t" r="r" b="b"/>
            <a:pathLst>
              <a:path w="1826282" h="1424500">
                <a:moveTo>
                  <a:pt x="0" y="0"/>
                </a:moveTo>
                <a:lnTo>
                  <a:pt x="1826282" y="0"/>
                </a:lnTo>
                <a:lnTo>
                  <a:pt x="1826282" y="1424500"/>
                </a:lnTo>
                <a:lnTo>
                  <a:pt x="0" y="14245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TextBox 5"/>
          <p:cNvSpPr txBox="1"/>
          <p:nvPr/>
        </p:nvSpPr>
        <p:spPr>
          <a:xfrm>
            <a:off x="1812627" y="1566269"/>
            <a:ext cx="8609307" cy="333520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199"/>
              </a:lnSpc>
            </a:pPr>
            <a:r>
              <a:rPr lang="en-US" sz="4952" spc="401">
                <a:solidFill>
                  <a:srgbClr val="FFD046"/>
                </a:solidFill>
                <a:latin typeface="Playfair Display 2"/>
                <a:ea typeface="Playfair Display 2"/>
                <a:cs typeface="Playfair Display 2"/>
                <a:sym typeface="Playfair Display 2"/>
              </a:rPr>
              <a:t>Selling</a:t>
            </a:r>
            <a:r>
              <a:rPr lang="en-US" sz="4952" spc="401">
                <a:solidFill>
                  <a:srgbClr val="FEFEFE"/>
                </a:solidFill>
                <a:latin typeface="Playfair Display 2"/>
                <a:ea typeface="Playfair Display 2"/>
                <a:cs typeface="Playfair Display 2"/>
                <a:sym typeface="Playfair Display 2"/>
              </a:rPr>
              <a:t> isn’t just about presenting an offer.</a:t>
            </a:r>
          </a:p>
          <a:p>
            <a:pPr marL="0" lvl="0" indent="0" algn="ctr">
              <a:lnSpc>
                <a:spcPts val="5199"/>
              </a:lnSpc>
            </a:pPr>
            <a:r>
              <a:rPr lang="en-US" sz="4952" spc="401">
                <a:solidFill>
                  <a:srgbClr val="FEFEFE"/>
                </a:solidFill>
                <a:latin typeface="Playfair Display 2"/>
                <a:ea typeface="Playfair Display 2"/>
                <a:cs typeface="Playfair Display 2"/>
                <a:sym typeface="Playfair Display 2"/>
              </a:rPr>
              <a:t>Your </a:t>
            </a:r>
            <a:r>
              <a:rPr lang="en-US" sz="4952" spc="401">
                <a:solidFill>
                  <a:srgbClr val="FFD046"/>
                </a:solidFill>
                <a:latin typeface="Playfair Display 2"/>
                <a:ea typeface="Playfair Display 2"/>
                <a:cs typeface="Playfair Display 2"/>
                <a:sym typeface="Playfair Display 2"/>
              </a:rPr>
              <a:t>Pitch</a:t>
            </a:r>
            <a:r>
              <a:rPr lang="en-US" sz="4952" spc="401">
                <a:solidFill>
                  <a:srgbClr val="FEFEFE"/>
                </a:solidFill>
                <a:latin typeface="Playfair Display 2"/>
                <a:ea typeface="Playfair Display 2"/>
                <a:cs typeface="Playfair Display 2"/>
                <a:sym typeface="Playfair Display 2"/>
              </a:rPr>
              <a:t> is about communicating </a:t>
            </a:r>
            <a:r>
              <a:rPr lang="en-US" sz="4952" spc="401">
                <a:solidFill>
                  <a:srgbClr val="FFD046"/>
                </a:solidFill>
                <a:latin typeface="Playfair Display 2"/>
                <a:ea typeface="Playfair Display 2"/>
                <a:cs typeface="Playfair Display 2"/>
                <a:sym typeface="Playfair Display 2"/>
              </a:rPr>
              <a:t>VALUE</a:t>
            </a:r>
            <a:r>
              <a:rPr lang="en-US" sz="4952" spc="401">
                <a:solidFill>
                  <a:srgbClr val="FEFEFE"/>
                </a:solidFill>
                <a:latin typeface="Playfair Display 2"/>
                <a:ea typeface="Playfair Display 2"/>
                <a:cs typeface="Playfair Display 2"/>
                <a:sym typeface="Playfair Display 2"/>
              </a:rPr>
              <a:t> in a way that </a:t>
            </a:r>
            <a:r>
              <a:rPr lang="en-US" sz="4952" i="1" spc="401">
                <a:solidFill>
                  <a:srgbClr val="FFFFFF"/>
                </a:solidFill>
                <a:latin typeface="Playfair Display 2 Italics"/>
                <a:ea typeface="Playfair Display 2 Italics"/>
                <a:cs typeface="Playfair Display 2 Italics"/>
                <a:sym typeface="Playfair Display 2 Italics"/>
              </a:rPr>
              <a:t>motivates change.</a:t>
            </a:r>
            <a:r>
              <a:rPr lang="en-US" sz="4952" spc="401">
                <a:solidFill>
                  <a:srgbClr val="FFFFFF"/>
                </a:solidFill>
                <a:latin typeface="Playfair Display 2"/>
                <a:ea typeface="Playfair Display 2"/>
                <a:cs typeface="Playfair Display 2"/>
                <a:sym typeface="Playfair Display 2"/>
              </a:rPr>
              <a:t> </a:t>
            </a:r>
          </a:p>
        </p:txBody>
      </p:sp>
      <p:sp>
        <p:nvSpPr>
          <p:cNvPr id="6" name="Freeform 6"/>
          <p:cNvSpPr/>
          <p:nvPr/>
        </p:nvSpPr>
        <p:spPr>
          <a:xfrm>
            <a:off x="10288679" y="5222533"/>
            <a:ext cx="1217521" cy="949667"/>
          </a:xfrm>
          <a:custGeom>
            <a:avLst/>
            <a:gdLst/>
            <a:ahLst/>
            <a:cxnLst/>
            <a:rect l="l" t="t" r="r" b="b"/>
            <a:pathLst>
              <a:path w="1826282" h="1424500">
                <a:moveTo>
                  <a:pt x="0" y="0"/>
                </a:moveTo>
                <a:lnTo>
                  <a:pt x="1826282" y="0"/>
                </a:lnTo>
                <a:lnTo>
                  <a:pt x="1826282" y="1424500"/>
                </a:lnTo>
                <a:lnTo>
                  <a:pt x="0" y="14245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31608" y="2087248"/>
            <a:ext cx="9128786" cy="2767266"/>
            <a:chOff x="0" y="0"/>
            <a:chExt cx="1835713" cy="556471"/>
          </a:xfrm>
        </p:grpSpPr>
        <p:sp>
          <p:nvSpPr>
            <p:cNvPr id="3" name="Freeform 3"/>
            <p:cNvSpPr/>
            <p:nvPr/>
          </p:nvSpPr>
          <p:spPr>
            <a:xfrm>
              <a:off x="0" y="0"/>
              <a:ext cx="1835713" cy="556471"/>
            </a:xfrm>
            <a:custGeom>
              <a:avLst/>
              <a:gdLst/>
              <a:ahLst/>
              <a:cxnLst/>
              <a:rect l="l" t="t" r="r" b="b"/>
              <a:pathLst>
                <a:path w="1835713" h="556471">
                  <a:moveTo>
                    <a:pt x="22050" y="0"/>
                  </a:moveTo>
                  <a:lnTo>
                    <a:pt x="1813663" y="0"/>
                  </a:lnTo>
                  <a:cubicBezTo>
                    <a:pt x="1825840" y="0"/>
                    <a:pt x="1835713" y="9872"/>
                    <a:pt x="1835713" y="22050"/>
                  </a:cubicBezTo>
                  <a:lnTo>
                    <a:pt x="1835713" y="534421"/>
                  </a:lnTo>
                  <a:cubicBezTo>
                    <a:pt x="1835713" y="540269"/>
                    <a:pt x="1833389" y="545877"/>
                    <a:pt x="1829254" y="550013"/>
                  </a:cubicBezTo>
                  <a:cubicBezTo>
                    <a:pt x="1825119" y="554148"/>
                    <a:pt x="1819511" y="556471"/>
                    <a:pt x="1813663" y="556471"/>
                  </a:cubicBezTo>
                  <a:lnTo>
                    <a:pt x="22050" y="556471"/>
                  </a:lnTo>
                  <a:cubicBezTo>
                    <a:pt x="16202" y="556471"/>
                    <a:pt x="10593" y="554148"/>
                    <a:pt x="6458" y="550013"/>
                  </a:cubicBezTo>
                  <a:cubicBezTo>
                    <a:pt x="2323" y="545877"/>
                    <a:pt x="0" y="540269"/>
                    <a:pt x="0" y="534421"/>
                  </a:cubicBezTo>
                  <a:lnTo>
                    <a:pt x="0" y="22050"/>
                  </a:lnTo>
                  <a:cubicBezTo>
                    <a:pt x="0" y="16202"/>
                    <a:pt x="2323" y="10593"/>
                    <a:pt x="6458" y="6458"/>
                  </a:cubicBezTo>
                  <a:cubicBezTo>
                    <a:pt x="10593" y="2323"/>
                    <a:pt x="16202" y="0"/>
                    <a:pt x="22050" y="0"/>
                  </a:cubicBezTo>
                  <a:close/>
                </a:path>
              </a:pathLst>
            </a:custGeom>
            <a:solidFill>
              <a:srgbClr val="FFD046"/>
            </a:solidFill>
          </p:spPr>
          <p:txBody>
            <a:bodyPr/>
            <a:lstStyle/>
            <a:p>
              <a:endParaRPr lang="en-GB"/>
            </a:p>
          </p:txBody>
        </p:sp>
        <p:sp>
          <p:nvSpPr>
            <p:cNvPr id="4" name="TextBox 4"/>
            <p:cNvSpPr txBox="1"/>
            <p:nvPr/>
          </p:nvSpPr>
          <p:spPr>
            <a:xfrm>
              <a:off x="0" y="38100"/>
              <a:ext cx="1835713" cy="51837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673"/>
                </a:lnSpc>
              </a:pPr>
              <a:endParaRPr sz="800"/>
            </a:p>
          </p:txBody>
        </p:sp>
      </p:grpSp>
      <p:sp>
        <p:nvSpPr>
          <p:cNvPr id="5" name="TextBox 5"/>
          <p:cNvSpPr txBox="1"/>
          <p:nvPr/>
        </p:nvSpPr>
        <p:spPr>
          <a:xfrm>
            <a:off x="1735593" y="2296592"/>
            <a:ext cx="8780525" cy="228267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5958"/>
              </a:lnSpc>
            </a:pPr>
            <a:r>
              <a:rPr lang="en-US" sz="4924">
                <a:solidFill>
                  <a:srgbClr val="000000"/>
                </a:solidFill>
                <a:latin typeface="Playfair Display 2"/>
                <a:ea typeface="Playfair Display 2"/>
                <a:cs typeface="Playfair Display 2"/>
                <a:sym typeface="Playfair Display 2"/>
              </a:rPr>
              <a:t>“Why does my </a:t>
            </a:r>
            <a:r>
              <a:rPr lang="en-US" sz="4924" i="1">
                <a:solidFill>
                  <a:srgbClr val="000000"/>
                </a:solidFill>
                <a:latin typeface="Playfair Display 2 Italics"/>
                <a:ea typeface="Playfair Display 2 Italics"/>
                <a:cs typeface="Playfair Display 2 Italics"/>
                <a:sym typeface="Playfair Display 2 Italics"/>
              </a:rPr>
              <a:t>customer</a:t>
            </a:r>
            <a:r>
              <a:rPr lang="en-US" sz="4924">
                <a:solidFill>
                  <a:srgbClr val="000000"/>
                </a:solidFill>
                <a:latin typeface="Playfair Display 2"/>
                <a:ea typeface="Playfair Display 2"/>
                <a:cs typeface="Playfair Display 2"/>
                <a:sym typeface="Playfair Display 2"/>
              </a:rPr>
              <a:t> need this </a:t>
            </a:r>
            <a:r>
              <a:rPr lang="en-US" sz="4924" i="1">
                <a:solidFill>
                  <a:srgbClr val="000000"/>
                </a:solidFill>
                <a:latin typeface="Playfair Display 2 Italics"/>
                <a:ea typeface="Playfair Display 2 Italics"/>
                <a:cs typeface="Playfair Display 2 Italics"/>
                <a:sym typeface="Playfair Display 2 Italics"/>
              </a:rPr>
              <a:t>product</a:t>
            </a:r>
            <a:r>
              <a:rPr lang="en-US" sz="4924">
                <a:solidFill>
                  <a:srgbClr val="000000"/>
                </a:solidFill>
                <a:latin typeface="Playfair Display 2"/>
                <a:ea typeface="Playfair Display 2"/>
                <a:cs typeface="Playfair Display 2"/>
                <a:sym typeface="Playfair Display 2"/>
              </a:rPr>
              <a:t>, from this </a:t>
            </a:r>
            <a:r>
              <a:rPr lang="en-US" sz="4924" i="1">
                <a:solidFill>
                  <a:srgbClr val="000000"/>
                </a:solidFill>
                <a:latin typeface="Playfair Display 2 Italics"/>
                <a:ea typeface="Playfair Display 2 Italics"/>
                <a:cs typeface="Playfair Display 2 Italics"/>
                <a:sym typeface="Playfair Display 2 Italics"/>
              </a:rPr>
              <a:t>brand</a:t>
            </a:r>
            <a:r>
              <a:rPr lang="en-US" sz="4924">
                <a:solidFill>
                  <a:srgbClr val="000000"/>
                </a:solidFill>
                <a:latin typeface="Playfair Display 2"/>
                <a:ea typeface="Playfair Display 2"/>
                <a:cs typeface="Playfair Display 2"/>
                <a:sym typeface="Playfair Display 2"/>
              </a:rPr>
              <a:t>, in </a:t>
            </a:r>
            <a:r>
              <a:rPr lang="en-US" sz="4924" i="1">
                <a:solidFill>
                  <a:srgbClr val="000000"/>
                </a:solidFill>
                <a:latin typeface="Playfair Display 2 Italics"/>
                <a:ea typeface="Playfair Display 2 Italics"/>
                <a:cs typeface="Playfair Display 2 Italics"/>
                <a:sym typeface="Playfair Display 2 Italics"/>
              </a:rPr>
              <a:t>my store</a:t>
            </a:r>
            <a:r>
              <a:rPr lang="en-US" sz="4924">
                <a:solidFill>
                  <a:srgbClr val="000000"/>
                </a:solidFill>
                <a:latin typeface="Playfair Display 2"/>
                <a:ea typeface="Playfair Display 2"/>
                <a:cs typeface="Playfair Display 2"/>
                <a:sym typeface="Playfair Display 2"/>
              </a:rPr>
              <a:t>, </a:t>
            </a:r>
            <a:r>
              <a:rPr lang="en-US" sz="4924" i="1">
                <a:solidFill>
                  <a:srgbClr val="000000"/>
                </a:solidFill>
                <a:latin typeface="Playfair Display 2 Italics"/>
                <a:ea typeface="Playfair Display 2 Italics"/>
                <a:cs typeface="Playfair Display 2 Italics"/>
                <a:sym typeface="Playfair Display 2 Italics"/>
              </a:rPr>
              <a:t>right now?</a:t>
            </a:r>
            <a:r>
              <a:rPr lang="en-US" sz="4924">
                <a:solidFill>
                  <a:srgbClr val="000000"/>
                </a:solidFill>
                <a:latin typeface="Playfair Display 2"/>
                <a:ea typeface="Playfair Display 2"/>
                <a:cs typeface="Playfair Display 2"/>
                <a:sym typeface="Playfair Display 2"/>
              </a:rPr>
              <a:t>”</a:t>
            </a:r>
          </a:p>
        </p:txBody>
      </p:sp>
      <p:grpSp>
        <p:nvGrpSpPr>
          <p:cNvPr id="6" name="Group 6"/>
          <p:cNvGrpSpPr/>
          <p:nvPr/>
        </p:nvGrpSpPr>
        <p:grpSpPr>
          <a:xfrm rot="5400000">
            <a:off x="5865023" y="531023"/>
            <a:ext cx="461955" cy="12192000"/>
            <a:chOff x="0" y="0"/>
            <a:chExt cx="657858" cy="17362319"/>
          </a:xfrm>
        </p:grpSpPr>
        <p:sp>
          <p:nvSpPr>
            <p:cNvPr id="7" name="Freeform 7"/>
            <p:cNvSpPr/>
            <p:nvPr/>
          </p:nvSpPr>
          <p:spPr>
            <a:xfrm>
              <a:off x="0" y="0"/>
              <a:ext cx="657858" cy="17362320"/>
            </a:xfrm>
            <a:custGeom>
              <a:avLst/>
              <a:gdLst/>
              <a:ahLst/>
              <a:cxnLst/>
              <a:rect l="l" t="t" r="r" b="b"/>
              <a:pathLst>
                <a:path w="657858" h="17362320">
                  <a:moveTo>
                    <a:pt x="0" y="0"/>
                  </a:moveTo>
                  <a:lnTo>
                    <a:pt x="657858" y="0"/>
                  </a:lnTo>
                  <a:lnTo>
                    <a:pt x="657858" y="17362320"/>
                  </a:lnTo>
                  <a:lnTo>
                    <a:pt x="0" y="17362320"/>
                  </a:lnTo>
                  <a:close/>
                </a:path>
              </a:pathLst>
            </a:custGeom>
            <a:solidFill>
              <a:srgbClr val="000000"/>
            </a:solidFill>
          </p:spPr>
          <p:txBody>
            <a:bodyPr/>
            <a:lstStyle/>
            <a:p>
              <a:endParaRPr lang="en-GB"/>
            </a:p>
          </p:txBody>
        </p:sp>
      </p:grpSp>
      <p:sp>
        <p:nvSpPr>
          <p:cNvPr id="8" name="TextBox 8"/>
          <p:cNvSpPr txBox="1"/>
          <p:nvPr/>
        </p:nvSpPr>
        <p:spPr>
          <a:xfrm>
            <a:off x="242585" y="6495866"/>
            <a:ext cx="11766541" cy="2397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60"/>
              </a:lnSpc>
            </a:pPr>
            <a:r>
              <a:rPr lang="en-US" sz="1400" spc="409">
                <a:solidFill>
                  <a:srgbClr val="FFFFFF"/>
                </a:solidFill>
                <a:latin typeface="Montserrat Classic"/>
                <a:ea typeface="Montserrat Classic"/>
                <a:cs typeface="Montserrat Classic"/>
                <a:sym typeface="Montserrat Classic"/>
              </a:rPr>
              <a:t>ALL RIGHTS RESERVED ¦ COPYRIGHT  ¦ RETAIL HUDDLE </a:t>
            </a:r>
          </a:p>
        </p:txBody>
      </p:sp>
      <p:grpSp>
        <p:nvGrpSpPr>
          <p:cNvPr id="9" name="Group 9"/>
          <p:cNvGrpSpPr/>
          <p:nvPr/>
        </p:nvGrpSpPr>
        <p:grpSpPr>
          <a:xfrm rot="5400000">
            <a:off x="5966623" y="632623"/>
            <a:ext cx="461955" cy="12192000"/>
            <a:chOff x="0" y="0"/>
            <a:chExt cx="657858" cy="17362319"/>
          </a:xfrm>
        </p:grpSpPr>
        <p:sp>
          <p:nvSpPr>
            <p:cNvPr id="10" name="Freeform 10"/>
            <p:cNvSpPr/>
            <p:nvPr/>
          </p:nvSpPr>
          <p:spPr>
            <a:xfrm>
              <a:off x="0" y="0"/>
              <a:ext cx="657858" cy="17362320"/>
            </a:xfrm>
            <a:custGeom>
              <a:avLst/>
              <a:gdLst/>
              <a:ahLst/>
              <a:cxnLst/>
              <a:rect l="l" t="t" r="r" b="b"/>
              <a:pathLst>
                <a:path w="657858" h="17362320">
                  <a:moveTo>
                    <a:pt x="0" y="0"/>
                  </a:moveTo>
                  <a:lnTo>
                    <a:pt x="657858" y="0"/>
                  </a:lnTo>
                  <a:lnTo>
                    <a:pt x="657858" y="17362320"/>
                  </a:lnTo>
                  <a:lnTo>
                    <a:pt x="0" y="17362320"/>
                  </a:lnTo>
                  <a:close/>
                </a:path>
              </a:pathLst>
            </a:custGeom>
            <a:solidFill>
              <a:srgbClr val="000000"/>
            </a:solidFill>
          </p:spPr>
          <p:txBody>
            <a:bodyPr/>
            <a:lstStyle/>
            <a:p>
              <a:endParaRPr lang="en-GB"/>
            </a:p>
          </p:txBody>
        </p:sp>
      </p:grpSp>
      <p:sp>
        <p:nvSpPr>
          <p:cNvPr id="11" name="Freeform 11"/>
          <p:cNvSpPr/>
          <p:nvPr/>
        </p:nvSpPr>
        <p:spPr>
          <a:xfrm>
            <a:off x="3076292" y="3075125"/>
            <a:ext cx="2501908" cy="791513"/>
          </a:xfrm>
          <a:custGeom>
            <a:avLst/>
            <a:gdLst/>
            <a:ahLst/>
            <a:cxnLst/>
            <a:rect l="l" t="t" r="r" b="b"/>
            <a:pathLst>
              <a:path w="3752862" h="1187269">
                <a:moveTo>
                  <a:pt x="0" y="0"/>
                </a:moveTo>
                <a:lnTo>
                  <a:pt x="3752862" y="0"/>
                </a:lnTo>
                <a:lnTo>
                  <a:pt x="3752862" y="1187269"/>
                </a:lnTo>
                <a:lnTo>
                  <a:pt x="0" y="11872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2" name="Freeform 12"/>
          <p:cNvSpPr/>
          <p:nvPr/>
        </p:nvSpPr>
        <p:spPr>
          <a:xfrm>
            <a:off x="8078307" y="3033243"/>
            <a:ext cx="2437811" cy="771235"/>
          </a:xfrm>
          <a:custGeom>
            <a:avLst/>
            <a:gdLst/>
            <a:ahLst/>
            <a:cxnLst/>
            <a:rect l="l" t="t" r="r" b="b"/>
            <a:pathLst>
              <a:path w="3656716" h="1156852">
                <a:moveTo>
                  <a:pt x="0" y="0"/>
                </a:moveTo>
                <a:lnTo>
                  <a:pt x="3656716" y="0"/>
                </a:lnTo>
                <a:lnTo>
                  <a:pt x="3656716" y="1156852"/>
                </a:lnTo>
                <a:lnTo>
                  <a:pt x="0" y="11568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3" name="Freeform 13"/>
          <p:cNvSpPr/>
          <p:nvPr/>
        </p:nvSpPr>
        <p:spPr>
          <a:xfrm>
            <a:off x="6197600" y="2302942"/>
            <a:ext cx="2501908" cy="791513"/>
          </a:xfrm>
          <a:custGeom>
            <a:avLst/>
            <a:gdLst/>
            <a:ahLst/>
            <a:cxnLst/>
            <a:rect l="l" t="t" r="r" b="b"/>
            <a:pathLst>
              <a:path w="3752862" h="1187269">
                <a:moveTo>
                  <a:pt x="0" y="0"/>
                </a:moveTo>
                <a:lnTo>
                  <a:pt x="3752862" y="0"/>
                </a:lnTo>
                <a:lnTo>
                  <a:pt x="3752862" y="1187269"/>
                </a:lnTo>
                <a:lnTo>
                  <a:pt x="0" y="11872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4" name="Freeform 14"/>
          <p:cNvSpPr/>
          <p:nvPr/>
        </p:nvSpPr>
        <p:spPr>
          <a:xfrm>
            <a:off x="7162414" y="3824757"/>
            <a:ext cx="2501908" cy="791513"/>
          </a:xfrm>
          <a:custGeom>
            <a:avLst/>
            <a:gdLst/>
            <a:ahLst/>
            <a:cxnLst/>
            <a:rect l="l" t="t" r="r" b="b"/>
            <a:pathLst>
              <a:path w="3752862" h="1187269">
                <a:moveTo>
                  <a:pt x="0" y="0"/>
                </a:moveTo>
                <a:lnTo>
                  <a:pt x="3752862" y="0"/>
                </a:lnTo>
                <a:lnTo>
                  <a:pt x="3752862" y="1187269"/>
                </a:lnTo>
                <a:lnTo>
                  <a:pt x="0" y="11872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5" name="Freeform 15"/>
          <p:cNvSpPr/>
          <p:nvPr/>
        </p:nvSpPr>
        <p:spPr>
          <a:xfrm>
            <a:off x="3594092" y="3866638"/>
            <a:ext cx="2501908" cy="791513"/>
          </a:xfrm>
          <a:custGeom>
            <a:avLst/>
            <a:gdLst/>
            <a:ahLst/>
            <a:cxnLst/>
            <a:rect l="l" t="t" r="r" b="b"/>
            <a:pathLst>
              <a:path w="3752862" h="1187269">
                <a:moveTo>
                  <a:pt x="0" y="0"/>
                </a:moveTo>
                <a:lnTo>
                  <a:pt x="3752862" y="0"/>
                </a:lnTo>
                <a:lnTo>
                  <a:pt x="3752862" y="1187269"/>
                </a:lnTo>
                <a:lnTo>
                  <a:pt x="0" y="118726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6" name="Freeform 16"/>
          <p:cNvSpPr/>
          <p:nvPr/>
        </p:nvSpPr>
        <p:spPr>
          <a:xfrm rot="112488">
            <a:off x="7372300" y="1595775"/>
            <a:ext cx="1043695" cy="825823"/>
          </a:xfrm>
          <a:custGeom>
            <a:avLst/>
            <a:gdLst/>
            <a:ahLst/>
            <a:cxnLst/>
            <a:rect l="l" t="t" r="r" b="b"/>
            <a:pathLst>
              <a:path w="1565542" h="1238735">
                <a:moveTo>
                  <a:pt x="0" y="0"/>
                </a:moveTo>
                <a:lnTo>
                  <a:pt x="1565543" y="0"/>
                </a:lnTo>
                <a:lnTo>
                  <a:pt x="1565543" y="1238735"/>
                </a:lnTo>
                <a:lnTo>
                  <a:pt x="0" y="12387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7" name="TextBox 17"/>
          <p:cNvSpPr txBox="1"/>
          <p:nvPr/>
        </p:nvSpPr>
        <p:spPr>
          <a:xfrm>
            <a:off x="344185" y="6511129"/>
            <a:ext cx="11766541" cy="2397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60"/>
              </a:lnSpc>
            </a:pPr>
            <a:r>
              <a:rPr lang="en-US" sz="1400" spc="409">
                <a:solidFill>
                  <a:srgbClr val="FFFFFF"/>
                </a:solidFill>
                <a:latin typeface="Montserrat Classic"/>
                <a:ea typeface="Montserrat Classic"/>
                <a:cs typeface="Montserrat Classic"/>
                <a:sym typeface="Montserrat Classic"/>
              </a:rPr>
              <a:t>ALL RIGHTS RESERVED ¦ COPYRIGHT  ¦ RETAIL HUDDLE </a:t>
            </a:r>
          </a:p>
        </p:txBody>
      </p:sp>
      <p:sp>
        <p:nvSpPr>
          <p:cNvPr id="18" name="Freeform 18"/>
          <p:cNvSpPr/>
          <p:nvPr/>
        </p:nvSpPr>
        <p:spPr>
          <a:xfrm rot="4727332">
            <a:off x="10034916" y="3134490"/>
            <a:ext cx="1250954" cy="989817"/>
          </a:xfrm>
          <a:custGeom>
            <a:avLst/>
            <a:gdLst/>
            <a:ahLst/>
            <a:cxnLst/>
            <a:rect l="l" t="t" r="r" b="b"/>
            <a:pathLst>
              <a:path w="1876431" h="1484726">
                <a:moveTo>
                  <a:pt x="0" y="0"/>
                </a:moveTo>
                <a:lnTo>
                  <a:pt x="1876431" y="0"/>
                </a:lnTo>
                <a:lnTo>
                  <a:pt x="1876431" y="1484726"/>
                </a:lnTo>
                <a:lnTo>
                  <a:pt x="0" y="14847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9" name="Freeform 19"/>
          <p:cNvSpPr/>
          <p:nvPr/>
        </p:nvSpPr>
        <p:spPr>
          <a:xfrm rot="10584241">
            <a:off x="7817700" y="4517062"/>
            <a:ext cx="1250954" cy="989817"/>
          </a:xfrm>
          <a:custGeom>
            <a:avLst/>
            <a:gdLst/>
            <a:ahLst/>
            <a:cxnLst/>
            <a:rect l="l" t="t" r="r" b="b"/>
            <a:pathLst>
              <a:path w="1876431" h="1484726">
                <a:moveTo>
                  <a:pt x="0" y="0"/>
                </a:moveTo>
                <a:lnTo>
                  <a:pt x="1876432" y="0"/>
                </a:lnTo>
                <a:lnTo>
                  <a:pt x="1876432" y="1484726"/>
                </a:lnTo>
                <a:lnTo>
                  <a:pt x="0" y="14847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0" name="Freeform 20"/>
          <p:cNvSpPr/>
          <p:nvPr/>
        </p:nvSpPr>
        <p:spPr>
          <a:xfrm rot="11172991" flipH="1">
            <a:off x="3701770" y="4543627"/>
            <a:ext cx="1250954" cy="989817"/>
          </a:xfrm>
          <a:custGeom>
            <a:avLst/>
            <a:gdLst/>
            <a:ahLst/>
            <a:cxnLst/>
            <a:rect l="l" t="t" r="r" b="b"/>
            <a:pathLst>
              <a:path w="1876431" h="1484726">
                <a:moveTo>
                  <a:pt x="1876431" y="0"/>
                </a:moveTo>
                <a:lnTo>
                  <a:pt x="0" y="0"/>
                </a:lnTo>
                <a:lnTo>
                  <a:pt x="0" y="1484726"/>
                </a:lnTo>
                <a:lnTo>
                  <a:pt x="1876431" y="1484726"/>
                </a:lnTo>
                <a:lnTo>
                  <a:pt x="1876431"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1" name="Freeform 21"/>
          <p:cNvSpPr/>
          <p:nvPr/>
        </p:nvSpPr>
        <p:spPr>
          <a:xfrm rot="16200000">
            <a:off x="2774753" y="1823761"/>
            <a:ext cx="1467409" cy="1161087"/>
          </a:xfrm>
          <a:custGeom>
            <a:avLst/>
            <a:gdLst/>
            <a:ahLst/>
            <a:cxnLst/>
            <a:rect l="l" t="t" r="r" b="b"/>
            <a:pathLst>
              <a:path w="2201113" h="1741631">
                <a:moveTo>
                  <a:pt x="0" y="0"/>
                </a:moveTo>
                <a:lnTo>
                  <a:pt x="2201113" y="0"/>
                </a:lnTo>
                <a:lnTo>
                  <a:pt x="2201113" y="1741631"/>
                </a:lnTo>
                <a:lnTo>
                  <a:pt x="0" y="174163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22" name="TextBox 22"/>
          <p:cNvSpPr txBox="1"/>
          <p:nvPr/>
        </p:nvSpPr>
        <p:spPr>
          <a:xfrm>
            <a:off x="2063307" y="1190216"/>
            <a:ext cx="1878409" cy="3594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39"/>
              </a:lnSpc>
            </a:pPr>
            <a:r>
              <a:rPr lang="en-US" sz="2100">
                <a:solidFill>
                  <a:srgbClr val="000000"/>
                </a:solidFill>
                <a:latin typeface="Playwrite US Modern"/>
                <a:ea typeface="Playwrite US Modern"/>
                <a:cs typeface="Playwrite US Modern"/>
                <a:sym typeface="Playwrite US Modern"/>
              </a:rPr>
              <a:t>Right Product</a:t>
            </a:r>
          </a:p>
        </p:txBody>
      </p:sp>
      <p:sp>
        <p:nvSpPr>
          <p:cNvPr id="23" name="TextBox 23"/>
          <p:cNvSpPr txBox="1"/>
          <p:nvPr/>
        </p:nvSpPr>
        <p:spPr>
          <a:xfrm>
            <a:off x="10660393" y="4060464"/>
            <a:ext cx="1315641" cy="3594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39"/>
              </a:lnSpc>
            </a:pPr>
            <a:r>
              <a:rPr lang="en-US" sz="2100">
                <a:solidFill>
                  <a:srgbClr val="000000"/>
                </a:solidFill>
                <a:latin typeface="Playwrite US Modern"/>
                <a:ea typeface="Playwrite US Modern"/>
                <a:cs typeface="Playwrite US Modern"/>
                <a:sym typeface="Playwrite US Modern"/>
              </a:rPr>
              <a:t>Relevance</a:t>
            </a:r>
          </a:p>
        </p:txBody>
      </p:sp>
      <p:sp>
        <p:nvSpPr>
          <p:cNvPr id="24" name="TextBox 24"/>
          <p:cNvSpPr txBox="1"/>
          <p:nvPr/>
        </p:nvSpPr>
        <p:spPr>
          <a:xfrm>
            <a:off x="6767572" y="5500686"/>
            <a:ext cx="1468239" cy="3594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39"/>
              </a:lnSpc>
            </a:pPr>
            <a:r>
              <a:rPr lang="en-US" sz="2100">
                <a:solidFill>
                  <a:srgbClr val="000000"/>
                </a:solidFill>
                <a:latin typeface="Playwrite US Modern"/>
                <a:ea typeface="Playwrite US Modern"/>
                <a:cs typeface="Playwrite US Modern"/>
                <a:sym typeface="Playwrite US Modern"/>
              </a:rPr>
              <a:t>Right Time</a:t>
            </a:r>
          </a:p>
        </p:txBody>
      </p:sp>
      <p:sp>
        <p:nvSpPr>
          <p:cNvPr id="25" name="TextBox 25"/>
          <p:cNvSpPr txBox="1"/>
          <p:nvPr/>
        </p:nvSpPr>
        <p:spPr>
          <a:xfrm>
            <a:off x="4243961" y="5658166"/>
            <a:ext cx="1517353" cy="3594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39"/>
              </a:lnSpc>
            </a:pPr>
            <a:r>
              <a:rPr lang="en-US" sz="2100">
                <a:solidFill>
                  <a:srgbClr val="000000"/>
                </a:solidFill>
                <a:latin typeface="Playwrite US Modern"/>
                <a:ea typeface="Playwrite US Modern"/>
                <a:cs typeface="Playwrite US Modern"/>
                <a:sym typeface="Playwrite US Modern"/>
              </a:rPr>
              <a:t>Right Place</a:t>
            </a:r>
          </a:p>
        </p:txBody>
      </p:sp>
      <p:sp>
        <p:nvSpPr>
          <p:cNvPr id="26" name="TextBox 26"/>
          <p:cNvSpPr txBox="1"/>
          <p:nvPr/>
        </p:nvSpPr>
        <p:spPr>
          <a:xfrm>
            <a:off x="8443178" y="1311190"/>
            <a:ext cx="1957586" cy="35941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939"/>
              </a:lnSpc>
            </a:pPr>
            <a:r>
              <a:rPr lang="en-US" sz="2100">
                <a:solidFill>
                  <a:srgbClr val="000000"/>
                </a:solidFill>
                <a:latin typeface="Playwrite US Modern"/>
                <a:ea typeface="Playwrite US Modern"/>
                <a:cs typeface="Playwrite US Modern"/>
                <a:sym typeface="Playwrite US Modern"/>
              </a:rPr>
              <a:t>Target Market</a:t>
            </a:r>
          </a:p>
        </p:txBody>
      </p:sp>
      <p:sp>
        <p:nvSpPr>
          <p:cNvPr id="27" name="TextBox 27"/>
          <p:cNvSpPr txBox="1"/>
          <p:nvPr/>
        </p:nvSpPr>
        <p:spPr>
          <a:xfrm>
            <a:off x="2063307" y="345279"/>
            <a:ext cx="7704501" cy="45250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615"/>
              </a:lnSpc>
            </a:pPr>
            <a:r>
              <a:rPr lang="en-US" sz="2987" b="1">
                <a:solidFill>
                  <a:srgbClr val="000000"/>
                </a:solidFill>
                <a:latin typeface="Montserrat 1 Bold"/>
                <a:ea typeface="Montserrat 1 Bold"/>
                <a:cs typeface="Montserrat 1 Bold"/>
                <a:sym typeface="Montserrat 1 Bold"/>
              </a:rPr>
              <a:t> Right product, Right place, Right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834105">
            <a:off x="7657310" y="3346155"/>
            <a:ext cx="4864474" cy="3767645"/>
          </a:xfrm>
          <a:custGeom>
            <a:avLst/>
            <a:gdLst/>
            <a:ahLst/>
            <a:cxnLst/>
            <a:rect l="l" t="t" r="r" b="b"/>
            <a:pathLst>
              <a:path w="7296711" h="5651467">
                <a:moveTo>
                  <a:pt x="0" y="0"/>
                </a:moveTo>
                <a:lnTo>
                  <a:pt x="7296712" y="0"/>
                </a:lnTo>
                <a:lnTo>
                  <a:pt x="7296712" y="5651468"/>
                </a:lnTo>
                <a:lnTo>
                  <a:pt x="0" y="5651468"/>
                </a:lnTo>
                <a:lnTo>
                  <a:pt x="0" y="0"/>
                </a:lnTo>
                <a:close/>
              </a:path>
            </a:pathLst>
          </a:custGeom>
          <a:blipFill>
            <a:blip r:embed="rId2">
              <a:alphaModFix amt="81000"/>
            </a:blip>
            <a:stretch>
              <a:fillRect l="-40847" r="-397" b="-2579"/>
            </a:stretch>
          </a:blipFill>
        </p:spPr>
        <p:txBody>
          <a:bodyPr/>
          <a:lstStyle/>
          <a:p>
            <a:endParaRPr lang="en-GB"/>
          </a:p>
        </p:txBody>
      </p:sp>
      <p:grpSp>
        <p:nvGrpSpPr>
          <p:cNvPr id="3" name="Group 3"/>
          <p:cNvGrpSpPr/>
          <p:nvPr/>
        </p:nvGrpSpPr>
        <p:grpSpPr>
          <a:xfrm>
            <a:off x="1112156" y="5471451"/>
            <a:ext cx="2078615" cy="385959"/>
            <a:chOff x="0" y="0"/>
            <a:chExt cx="5967183" cy="1107991"/>
          </a:xfrm>
        </p:grpSpPr>
        <p:sp>
          <p:nvSpPr>
            <p:cNvPr id="4" name="Freeform 4"/>
            <p:cNvSpPr/>
            <p:nvPr/>
          </p:nvSpPr>
          <p:spPr>
            <a:xfrm>
              <a:off x="0" y="0"/>
              <a:ext cx="5968453" cy="1107991"/>
            </a:xfrm>
            <a:custGeom>
              <a:avLst/>
              <a:gdLst/>
              <a:ahLst/>
              <a:cxnLst/>
              <a:rect l="l" t="t" r="r" b="b"/>
              <a:pathLst>
                <a:path w="5968453" h="1107991">
                  <a:moveTo>
                    <a:pt x="5414733" y="1107991"/>
                  </a:moveTo>
                  <a:lnTo>
                    <a:pt x="553720" y="1107991"/>
                  </a:lnTo>
                  <a:cubicBezTo>
                    <a:pt x="247650" y="1107991"/>
                    <a:pt x="0" y="859934"/>
                    <a:pt x="0" y="554632"/>
                  </a:cubicBezTo>
                  <a:cubicBezTo>
                    <a:pt x="0" y="248058"/>
                    <a:pt x="247650" y="0"/>
                    <a:pt x="553720" y="0"/>
                  </a:cubicBezTo>
                  <a:lnTo>
                    <a:pt x="5414733" y="0"/>
                  </a:lnTo>
                  <a:cubicBezTo>
                    <a:pt x="5720803" y="0"/>
                    <a:pt x="5968453" y="248058"/>
                    <a:pt x="5968453" y="554632"/>
                  </a:cubicBezTo>
                  <a:cubicBezTo>
                    <a:pt x="5967183" y="859934"/>
                    <a:pt x="5719533" y="1107991"/>
                    <a:pt x="5414733" y="1107991"/>
                  </a:cubicBezTo>
                  <a:close/>
                </a:path>
              </a:pathLst>
            </a:custGeom>
            <a:solidFill>
              <a:srgbClr val="000000"/>
            </a:solidFill>
          </p:spPr>
          <p:txBody>
            <a:bodyPr/>
            <a:lstStyle/>
            <a:p>
              <a:endParaRPr lang="en-GB"/>
            </a:p>
          </p:txBody>
        </p:sp>
      </p:grpSp>
      <p:grpSp>
        <p:nvGrpSpPr>
          <p:cNvPr id="5" name="Group 5"/>
          <p:cNvGrpSpPr/>
          <p:nvPr/>
        </p:nvGrpSpPr>
        <p:grpSpPr>
          <a:xfrm>
            <a:off x="3366425" y="5471451"/>
            <a:ext cx="2078615" cy="385959"/>
            <a:chOff x="0" y="0"/>
            <a:chExt cx="5967183" cy="1107991"/>
          </a:xfrm>
        </p:grpSpPr>
        <p:sp>
          <p:nvSpPr>
            <p:cNvPr id="6" name="Freeform 6"/>
            <p:cNvSpPr/>
            <p:nvPr/>
          </p:nvSpPr>
          <p:spPr>
            <a:xfrm>
              <a:off x="0" y="0"/>
              <a:ext cx="5968453" cy="1107991"/>
            </a:xfrm>
            <a:custGeom>
              <a:avLst/>
              <a:gdLst/>
              <a:ahLst/>
              <a:cxnLst/>
              <a:rect l="l" t="t" r="r" b="b"/>
              <a:pathLst>
                <a:path w="5968453" h="1107991">
                  <a:moveTo>
                    <a:pt x="5414733" y="1107991"/>
                  </a:moveTo>
                  <a:lnTo>
                    <a:pt x="553720" y="1107991"/>
                  </a:lnTo>
                  <a:cubicBezTo>
                    <a:pt x="247650" y="1107991"/>
                    <a:pt x="0" y="859934"/>
                    <a:pt x="0" y="554632"/>
                  </a:cubicBezTo>
                  <a:cubicBezTo>
                    <a:pt x="0" y="248058"/>
                    <a:pt x="247650" y="0"/>
                    <a:pt x="553720" y="0"/>
                  </a:cubicBezTo>
                  <a:lnTo>
                    <a:pt x="5414733" y="0"/>
                  </a:lnTo>
                  <a:cubicBezTo>
                    <a:pt x="5720803" y="0"/>
                    <a:pt x="5968453" y="248058"/>
                    <a:pt x="5968453" y="554632"/>
                  </a:cubicBezTo>
                  <a:cubicBezTo>
                    <a:pt x="5967183" y="859934"/>
                    <a:pt x="5719533" y="1107991"/>
                    <a:pt x="5414733" y="1107991"/>
                  </a:cubicBezTo>
                  <a:close/>
                </a:path>
              </a:pathLst>
            </a:custGeom>
            <a:solidFill>
              <a:srgbClr val="000000"/>
            </a:solidFill>
          </p:spPr>
          <p:txBody>
            <a:bodyPr/>
            <a:lstStyle/>
            <a:p>
              <a:endParaRPr lang="en-GB"/>
            </a:p>
          </p:txBody>
        </p:sp>
      </p:grpSp>
      <p:grpSp>
        <p:nvGrpSpPr>
          <p:cNvPr id="7" name="Group 7"/>
          <p:cNvGrpSpPr/>
          <p:nvPr/>
        </p:nvGrpSpPr>
        <p:grpSpPr>
          <a:xfrm>
            <a:off x="5599555" y="5471451"/>
            <a:ext cx="2078615" cy="385959"/>
            <a:chOff x="0" y="0"/>
            <a:chExt cx="5967183" cy="1107991"/>
          </a:xfrm>
        </p:grpSpPr>
        <p:sp>
          <p:nvSpPr>
            <p:cNvPr id="8" name="Freeform 8"/>
            <p:cNvSpPr/>
            <p:nvPr/>
          </p:nvSpPr>
          <p:spPr>
            <a:xfrm>
              <a:off x="0" y="0"/>
              <a:ext cx="5968453" cy="1107991"/>
            </a:xfrm>
            <a:custGeom>
              <a:avLst/>
              <a:gdLst/>
              <a:ahLst/>
              <a:cxnLst/>
              <a:rect l="l" t="t" r="r" b="b"/>
              <a:pathLst>
                <a:path w="5968453" h="1107991">
                  <a:moveTo>
                    <a:pt x="5414733" y="1107991"/>
                  </a:moveTo>
                  <a:lnTo>
                    <a:pt x="553720" y="1107991"/>
                  </a:lnTo>
                  <a:cubicBezTo>
                    <a:pt x="247650" y="1107991"/>
                    <a:pt x="0" y="859934"/>
                    <a:pt x="0" y="554632"/>
                  </a:cubicBezTo>
                  <a:cubicBezTo>
                    <a:pt x="0" y="248058"/>
                    <a:pt x="247650" y="0"/>
                    <a:pt x="553720" y="0"/>
                  </a:cubicBezTo>
                  <a:lnTo>
                    <a:pt x="5414733" y="0"/>
                  </a:lnTo>
                  <a:cubicBezTo>
                    <a:pt x="5720803" y="0"/>
                    <a:pt x="5968453" y="248058"/>
                    <a:pt x="5968453" y="554632"/>
                  </a:cubicBezTo>
                  <a:cubicBezTo>
                    <a:pt x="5967183" y="859934"/>
                    <a:pt x="5719533" y="1107991"/>
                    <a:pt x="5414733" y="1107991"/>
                  </a:cubicBezTo>
                  <a:close/>
                </a:path>
              </a:pathLst>
            </a:custGeom>
            <a:solidFill>
              <a:srgbClr val="000000"/>
            </a:solidFill>
          </p:spPr>
          <p:txBody>
            <a:bodyPr/>
            <a:lstStyle/>
            <a:p>
              <a:endParaRPr lang="en-GB"/>
            </a:p>
          </p:txBody>
        </p:sp>
      </p:grpSp>
      <p:sp>
        <p:nvSpPr>
          <p:cNvPr id="9" name="Freeform 9"/>
          <p:cNvSpPr/>
          <p:nvPr/>
        </p:nvSpPr>
        <p:spPr>
          <a:xfrm rot="15853646">
            <a:off x="9003050" y="342402"/>
            <a:ext cx="3752774" cy="2906608"/>
          </a:xfrm>
          <a:custGeom>
            <a:avLst/>
            <a:gdLst/>
            <a:ahLst/>
            <a:cxnLst/>
            <a:rect l="l" t="t" r="r" b="b"/>
            <a:pathLst>
              <a:path w="5629161" h="4359912">
                <a:moveTo>
                  <a:pt x="0" y="0"/>
                </a:moveTo>
                <a:lnTo>
                  <a:pt x="5629161" y="0"/>
                </a:lnTo>
                <a:lnTo>
                  <a:pt x="5629161" y="4359912"/>
                </a:lnTo>
                <a:lnTo>
                  <a:pt x="0" y="4359912"/>
                </a:lnTo>
                <a:lnTo>
                  <a:pt x="0" y="0"/>
                </a:lnTo>
                <a:close/>
              </a:path>
            </a:pathLst>
          </a:custGeom>
          <a:blipFill>
            <a:blip r:embed="rId2">
              <a:alphaModFix amt="81000"/>
            </a:blip>
            <a:stretch>
              <a:fillRect l="-40847" r="-397" b="-2579"/>
            </a:stretch>
          </a:blipFill>
        </p:spPr>
        <p:txBody>
          <a:bodyPr/>
          <a:lstStyle/>
          <a:p>
            <a:endParaRPr lang="en-GB"/>
          </a:p>
        </p:txBody>
      </p:sp>
      <p:sp>
        <p:nvSpPr>
          <p:cNvPr id="10" name="Freeform 10"/>
          <p:cNvSpPr/>
          <p:nvPr/>
        </p:nvSpPr>
        <p:spPr>
          <a:xfrm>
            <a:off x="1112155" y="4214333"/>
            <a:ext cx="6538928" cy="829773"/>
          </a:xfrm>
          <a:custGeom>
            <a:avLst/>
            <a:gdLst/>
            <a:ahLst/>
            <a:cxnLst/>
            <a:rect l="l" t="t" r="r" b="b"/>
            <a:pathLst>
              <a:path w="9808392" h="1244659">
                <a:moveTo>
                  <a:pt x="0" y="0"/>
                </a:moveTo>
                <a:lnTo>
                  <a:pt x="9808392" y="0"/>
                </a:lnTo>
                <a:lnTo>
                  <a:pt x="9808392" y="1244659"/>
                </a:lnTo>
                <a:lnTo>
                  <a:pt x="0" y="1244659"/>
                </a:lnTo>
                <a:lnTo>
                  <a:pt x="0" y="0"/>
                </a:lnTo>
                <a:close/>
              </a:path>
            </a:pathLst>
          </a:custGeom>
          <a:blipFill>
            <a:blip r:embed="rId3"/>
            <a:stretch>
              <a:fillRect b="-45458"/>
            </a:stretch>
          </a:blipFill>
        </p:spPr>
        <p:txBody>
          <a:bodyPr/>
          <a:lstStyle/>
          <a:p>
            <a:endParaRPr lang="en-GB"/>
          </a:p>
        </p:txBody>
      </p:sp>
      <p:grpSp>
        <p:nvGrpSpPr>
          <p:cNvPr id="11" name="Group 11"/>
          <p:cNvGrpSpPr/>
          <p:nvPr/>
        </p:nvGrpSpPr>
        <p:grpSpPr>
          <a:xfrm>
            <a:off x="7581205" y="421722"/>
            <a:ext cx="1426920" cy="1426920"/>
            <a:chOff x="0" y="0"/>
            <a:chExt cx="13716000" cy="13716000"/>
          </a:xfrm>
        </p:grpSpPr>
        <p:sp>
          <p:nvSpPr>
            <p:cNvPr id="12" name="Freeform 12"/>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l="-30254" r="-20430"/>
              </a:stretch>
            </a:blipFill>
          </p:spPr>
          <p:txBody>
            <a:bodyPr/>
            <a:lstStyle/>
            <a:p>
              <a:endParaRPr lang="en-GB"/>
            </a:p>
          </p:txBody>
        </p:sp>
      </p:grpSp>
      <p:grpSp>
        <p:nvGrpSpPr>
          <p:cNvPr id="13" name="Group 13"/>
          <p:cNvGrpSpPr/>
          <p:nvPr/>
        </p:nvGrpSpPr>
        <p:grpSpPr>
          <a:xfrm>
            <a:off x="9297647" y="5097370"/>
            <a:ext cx="2149661" cy="2149661"/>
            <a:chOff x="0" y="0"/>
            <a:chExt cx="13716000" cy="13716000"/>
          </a:xfrm>
        </p:grpSpPr>
        <p:sp>
          <p:nvSpPr>
            <p:cNvPr id="14" name="Freeform 14"/>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5"/>
              <a:stretch>
                <a:fillRect l="-11336" r="-39348"/>
              </a:stretch>
            </a:blipFill>
          </p:spPr>
          <p:txBody>
            <a:bodyPr/>
            <a:lstStyle/>
            <a:p>
              <a:endParaRPr lang="en-GB"/>
            </a:p>
          </p:txBody>
        </p:sp>
      </p:grpSp>
      <p:sp>
        <p:nvSpPr>
          <p:cNvPr id="15" name="Freeform 15"/>
          <p:cNvSpPr/>
          <p:nvPr/>
        </p:nvSpPr>
        <p:spPr>
          <a:xfrm rot="17653651">
            <a:off x="-1377849" y="-178834"/>
            <a:ext cx="3752774" cy="2906608"/>
          </a:xfrm>
          <a:custGeom>
            <a:avLst/>
            <a:gdLst/>
            <a:ahLst/>
            <a:cxnLst/>
            <a:rect l="l" t="t" r="r" b="b"/>
            <a:pathLst>
              <a:path w="5629161" h="4359912">
                <a:moveTo>
                  <a:pt x="0" y="0"/>
                </a:moveTo>
                <a:lnTo>
                  <a:pt x="5629161" y="0"/>
                </a:lnTo>
                <a:lnTo>
                  <a:pt x="5629161" y="4359912"/>
                </a:lnTo>
                <a:lnTo>
                  <a:pt x="0" y="4359912"/>
                </a:lnTo>
                <a:lnTo>
                  <a:pt x="0" y="0"/>
                </a:lnTo>
                <a:close/>
              </a:path>
            </a:pathLst>
          </a:custGeom>
          <a:blipFill>
            <a:blip r:embed="rId2">
              <a:alphaModFix amt="81000"/>
            </a:blip>
            <a:stretch>
              <a:fillRect l="-40847" r="-397" b="-2579"/>
            </a:stretch>
          </a:blipFill>
        </p:spPr>
        <p:txBody>
          <a:bodyPr/>
          <a:lstStyle/>
          <a:p>
            <a:endParaRPr lang="en-GB"/>
          </a:p>
        </p:txBody>
      </p:sp>
      <p:grpSp>
        <p:nvGrpSpPr>
          <p:cNvPr id="16" name="Group 16"/>
          <p:cNvGrpSpPr/>
          <p:nvPr/>
        </p:nvGrpSpPr>
        <p:grpSpPr>
          <a:xfrm>
            <a:off x="5249" y="-217339"/>
            <a:ext cx="1538067" cy="1538067"/>
            <a:chOff x="0" y="0"/>
            <a:chExt cx="13716000" cy="13716000"/>
          </a:xfrm>
        </p:grpSpPr>
        <p:sp>
          <p:nvSpPr>
            <p:cNvPr id="17" name="Freeform 17"/>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6"/>
              <a:stretch>
                <a:fillRect l="-63240" t="-15850" r="-30611" b="-12797"/>
              </a:stretch>
            </a:blipFill>
          </p:spPr>
          <p:txBody>
            <a:bodyPr/>
            <a:lstStyle/>
            <a:p>
              <a:endParaRPr lang="en-GB"/>
            </a:p>
          </p:txBody>
        </p:sp>
      </p:grpSp>
      <p:sp>
        <p:nvSpPr>
          <p:cNvPr id="18" name="TextBox 18"/>
          <p:cNvSpPr txBox="1"/>
          <p:nvPr/>
        </p:nvSpPr>
        <p:spPr>
          <a:xfrm>
            <a:off x="1276004" y="5930917"/>
            <a:ext cx="6275565" cy="33617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729"/>
              </a:lnSpc>
            </a:pPr>
            <a:r>
              <a:rPr lang="en-US" sz="2099" i="1" spc="-35">
                <a:solidFill>
                  <a:srgbClr val="000000"/>
                </a:solidFill>
                <a:latin typeface="Montserrat 2 Italics"/>
                <a:ea typeface="Montserrat 2 Italics"/>
                <a:cs typeface="Montserrat 2 Italics"/>
                <a:sym typeface="Montserrat 2 Italics"/>
              </a:rPr>
              <a:t>Pull up a chair. The conversation starts here.</a:t>
            </a:r>
          </a:p>
        </p:txBody>
      </p:sp>
      <p:sp>
        <p:nvSpPr>
          <p:cNvPr id="19" name="TextBox 19"/>
          <p:cNvSpPr txBox="1"/>
          <p:nvPr/>
        </p:nvSpPr>
        <p:spPr>
          <a:xfrm>
            <a:off x="1217174" y="5537647"/>
            <a:ext cx="1884687" cy="2281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7"/>
              </a:lnSpc>
            </a:pPr>
            <a:r>
              <a:rPr lang="en-US" sz="1376">
                <a:solidFill>
                  <a:srgbClr val="FFFFFF"/>
                </a:solidFill>
                <a:latin typeface="Montserrat 2"/>
                <a:ea typeface="Montserrat 2"/>
                <a:cs typeface="Montserrat 2"/>
                <a:sym typeface="Montserrat 2"/>
              </a:rPr>
              <a:t>9th September 2026</a:t>
            </a:r>
          </a:p>
        </p:txBody>
      </p:sp>
      <p:grpSp>
        <p:nvGrpSpPr>
          <p:cNvPr id="20" name="Group 20"/>
          <p:cNvGrpSpPr/>
          <p:nvPr/>
        </p:nvGrpSpPr>
        <p:grpSpPr>
          <a:xfrm>
            <a:off x="558800" y="681638"/>
            <a:ext cx="7273821" cy="3680561"/>
            <a:chOff x="0" y="0"/>
            <a:chExt cx="14547641" cy="7361122"/>
          </a:xfrm>
        </p:grpSpPr>
        <p:sp>
          <p:nvSpPr>
            <p:cNvPr id="21" name="Freeform 21"/>
            <p:cNvSpPr/>
            <p:nvPr/>
          </p:nvSpPr>
          <p:spPr>
            <a:xfrm>
              <a:off x="1262344" y="2835632"/>
              <a:ext cx="13285297" cy="4151655"/>
            </a:xfrm>
            <a:custGeom>
              <a:avLst/>
              <a:gdLst/>
              <a:ahLst/>
              <a:cxnLst/>
              <a:rect l="l" t="t" r="r" b="b"/>
              <a:pathLst>
                <a:path w="13285297" h="4151655">
                  <a:moveTo>
                    <a:pt x="0" y="0"/>
                  </a:moveTo>
                  <a:lnTo>
                    <a:pt x="13285297" y="0"/>
                  </a:lnTo>
                  <a:lnTo>
                    <a:pt x="13285297" y="4151655"/>
                  </a:lnTo>
                  <a:lnTo>
                    <a:pt x="0" y="4151655"/>
                  </a:lnTo>
                  <a:lnTo>
                    <a:pt x="0" y="0"/>
                  </a:lnTo>
                  <a:close/>
                </a:path>
              </a:pathLst>
            </a:custGeom>
            <a:blipFill>
              <a:blip r:embed="rId7"/>
              <a:stretch>
                <a:fillRect/>
              </a:stretch>
            </a:blipFill>
          </p:spPr>
          <p:txBody>
            <a:bodyPr/>
            <a:lstStyle/>
            <a:p>
              <a:endParaRPr lang="en-GB"/>
            </a:p>
          </p:txBody>
        </p:sp>
        <p:sp>
          <p:nvSpPr>
            <p:cNvPr id="22" name="TextBox 22"/>
            <p:cNvSpPr txBox="1"/>
            <p:nvPr/>
          </p:nvSpPr>
          <p:spPr>
            <a:xfrm rot="-352438">
              <a:off x="6835665" y="5185999"/>
              <a:ext cx="1658532" cy="2095757"/>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8338"/>
                </a:lnSpc>
              </a:pPr>
              <a:r>
                <a:rPr lang="en-US" sz="6177">
                  <a:solidFill>
                    <a:srgbClr val="000000"/>
                  </a:solidFill>
                  <a:latin typeface="Beauty Salon Script"/>
                  <a:ea typeface="Beauty Salon Script"/>
                  <a:cs typeface="Beauty Salon Script"/>
                  <a:sym typeface="Beauty Salon Script"/>
                </a:rPr>
                <a:t>X</a:t>
              </a:r>
            </a:p>
          </p:txBody>
        </p:sp>
        <p:sp>
          <p:nvSpPr>
            <p:cNvPr id="23" name="TextBox 23"/>
            <p:cNvSpPr txBox="1"/>
            <p:nvPr/>
          </p:nvSpPr>
          <p:spPr>
            <a:xfrm rot="-558807">
              <a:off x="69446" y="748896"/>
              <a:ext cx="12349653" cy="2340425"/>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9389"/>
                </a:lnSpc>
              </a:pPr>
              <a:r>
                <a:rPr lang="en-US" sz="6954">
                  <a:solidFill>
                    <a:srgbClr val="000000"/>
                  </a:solidFill>
                  <a:latin typeface="Beauty Salon Script"/>
                  <a:ea typeface="Beauty Salon Script"/>
                  <a:cs typeface="Beauty Salon Script"/>
                  <a:sym typeface="Beauty Salon Script"/>
                </a:rPr>
                <a:t>Join the Conversation</a:t>
              </a:r>
            </a:p>
          </p:txBody>
        </p:sp>
      </p:grpSp>
      <p:grpSp>
        <p:nvGrpSpPr>
          <p:cNvPr id="24" name="Group 24"/>
          <p:cNvGrpSpPr/>
          <p:nvPr/>
        </p:nvGrpSpPr>
        <p:grpSpPr>
          <a:xfrm>
            <a:off x="5187443" y="1795707"/>
            <a:ext cx="2067449" cy="357379"/>
            <a:chOff x="0" y="0"/>
            <a:chExt cx="4134898" cy="714759"/>
          </a:xfrm>
        </p:grpSpPr>
        <p:grpSp>
          <p:nvGrpSpPr>
            <p:cNvPr id="25" name="Group 25"/>
            <p:cNvGrpSpPr/>
            <p:nvPr/>
          </p:nvGrpSpPr>
          <p:grpSpPr>
            <a:xfrm>
              <a:off x="0" y="0"/>
              <a:ext cx="4134898" cy="714759"/>
              <a:chOff x="0" y="0"/>
              <a:chExt cx="6490991" cy="1122034"/>
            </a:xfrm>
          </p:grpSpPr>
          <p:sp>
            <p:nvSpPr>
              <p:cNvPr id="26" name="Freeform 26"/>
              <p:cNvSpPr/>
              <p:nvPr/>
            </p:nvSpPr>
            <p:spPr>
              <a:xfrm>
                <a:off x="0" y="0"/>
                <a:ext cx="6492261" cy="1122034"/>
              </a:xfrm>
              <a:custGeom>
                <a:avLst/>
                <a:gdLst/>
                <a:ahLst/>
                <a:cxnLst/>
                <a:rect l="l" t="t" r="r" b="b"/>
                <a:pathLst>
                  <a:path w="6492261" h="1122034">
                    <a:moveTo>
                      <a:pt x="5938541" y="1122034"/>
                    </a:moveTo>
                    <a:lnTo>
                      <a:pt x="553720" y="1122034"/>
                    </a:lnTo>
                    <a:cubicBezTo>
                      <a:pt x="247650" y="1122034"/>
                      <a:pt x="0" y="870834"/>
                      <a:pt x="0" y="561662"/>
                    </a:cubicBezTo>
                    <a:cubicBezTo>
                      <a:pt x="0" y="251202"/>
                      <a:pt x="247650" y="0"/>
                      <a:pt x="553720" y="0"/>
                    </a:cubicBezTo>
                    <a:lnTo>
                      <a:pt x="5938541" y="0"/>
                    </a:lnTo>
                    <a:cubicBezTo>
                      <a:pt x="6244611" y="0"/>
                      <a:pt x="6492261" y="251202"/>
                      <a:pt x="6492261" y="561662"/>
                    </a:cubicBezTo>
                    <a:cubicBezTo>
                      <a:pt x="6490991" y="870834"/>
                      <a:pt x="6243341" y="1122034"/>
                      <a:pt x="5938541" y="1122034"/>
                    </a:cubicBezTo>
                    <a:close/>
                  </a:path>
                </a:pathLst>
              </a:custGeom>
              <a:solidFill>
                <a:srgbClr val="F42F72"/>
              </a:solidFill>
            </p:spPr>
            <p:txBody>
              <a:bodyPr/>
              <a:lstStyle/>
              <a:p>
                <a:endParaRPr lang="en-GB"/>
              </a:p>
            </p:txBody>
          </p:sp>
        </p:grpSp>
        <p:sp>
          <p:nvSpPr>
            <p:cNvPr id="27" name="TextBox 27"/>
            <p:cNvSpPr txBox="1"/>
            <p:nvPr/>
          </p:nvSpPr>
          <p:spPr>
            <a:xfrm>
              <a:off x="277381" y="169054"/>
              <a:ext cx="3622635" cy="381046"/>
            </a:xfrm>
            <a:prstGeom prst="rect">
              <a:avLst/>
            </a:prstGeom>
          </p:spPr>
          <p:txBody>
            <a:bodyPr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407"/>
                </a:lnSpc>
              </a:pPr>
              <a:r>
                <a:rPr lang="en-US" sz="1366" b="1" i="1">
                  <a:solidFill>
                    <a:srgbClr val="000000"/>
                  </a:solidFill>
                  <a:latin typeface="Montserrat 2 Bold Italics"/>
                  <a:ea typeface="Montserrat 2 Bold Italics"/>
                  <a:cs typeface="Montserrat 2 Bold Italics"/>
                  <a:sym typeface="Montserrat 2 Bold Italics"/>
                </a:rPr>
                <a:t>SAVE YOUR SEAT</a:t>
              </a:r>
            </a:p>
          </p:txBody>
        </p:sp>
      </p:grpSp>
      <p:grpSp>
        <p:nvGrpSpPr>
          <p:cNvPr id="28" name="Group 28"/>
          <p:cNvGrpSpPr/>
          <p:nvPr/>
        </p:nvGrpSpPr>
        <p:grpSpPr>
          <a:xfrm>
            <a:off x="9749045" y="232663"/>
            <a:ext cx="1698263" cy="1698263"/>
            <a:chOff x="0" y="0"/>
            <a:chExt cx="13716000" cy="13716000"/>
          </a:xfrm>
        </p:grpSpPr>
        <p:sp>
          <p:nvSpPr>
            <p:cNvPr id="29" name="Freeform 29"/>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8"/>
              <a:stretch>
                <a:fillRect l="-48933" r="-1751"/>
              </a:stretch>
            </a:blipFill>
          </p:spPr>
          <p:txBody>
            <a:bodyPr/>
            <a:lstStyle/>
            <a:p>
              <a:endParaRPr lang="en-GB"/>
            </a:p>
          </p:txBody>
        </p:sp>
      </p:grpSp>
      <p:grpSp>
        <p:nvGrpSpPr>
          <p:cNvPr id="30" name="Group 30"/>
          <p:cNvGrpSpPr/>
          <p:nvPr/>
        </p:nvGrpSpPr>
        <p:grpSpPr>
          <a:xfrm>
            <a:off x="8518481" y="3477742"/>
            <a:ext cx="1452588" cy="1452588"/>
            <a:chOff x="0" y="0"/>
            <a:chExt cx="13716000" cy="13716000"/>
          </a:xfrm>
        </p:grpSpPr>
        <p:sp>
          <p:nvSpPr>
            <p:cNvPr id="31" name="Freeform 31"/>
            <p:cNvSpPr/>
            <p:nvPr/>
          </p:nvSpPr>
          <p:spPr>
            <a:xfrm>
              <a:off x="0" y="0"/>
              <a:ext cx="13716000" cy="13716000"/>
            </a:xfrm>
            <a:custGeom>
              <a:avLst/>
              <a:gdLst/>
              <a:ahLst/>
              <a:cxnLst/>
              <a:rect l="l" t="t" r="r" b="b"/>
              <a:pathLst>
                <a:path w="13716000" h="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9"/>
              <a:stretch>
                <a:fillRect l="-25342" r="-25342"/>
              </a:stretch>
            </a:blipFill>
          </p:spPr>
          <p:txBody>
            <a:bodyPr/>
            <a:lstStyle/>
            <a:p>
              <a:endParaRPr lang="en-GB"/>
            </a:p>
          </p:txBody>
        </p:sp>
      </p:grpSp>
      <p:sp>
        <p:nvSpPr>
          <p:cNvPr id="32" name="Freeform 32"/>
          <p:cNvSpPr/>
          <p:nvPr/>
        </p:nvSpPr>
        <p:spPr>
          <a:xfrm rot="11227921">
            <a:off x="-1430842" y="4324390"/>
            <a:ext cx="3752774" cy="2906608"/>
          </a:xfrm>
          <a:custGeom>
            <a:avLst/>
            <a:gdLst/>
            <a:ahLst/>
            <a:cxnLst/>
            <a:rect l="l" t="t" r="r" b="b"/>
            <a:pathLst>
              <a:path w="5629161" h="4359912">
                <a:moveTo>
                  <a:pt x="0" y="0"/>
                </a:moveTo>
                <a:lnTo>
                  <a:pt x="5629161" y="0"/>
                </a:lnTo>
                <a:lnTo>
                  <a:pt x="5629161" y="4359912"/>
                </a:lnTo>
                <a:lnTo>
                  <a:pt x="0" y="4359912"/>
                </a:lnTo>
                <a:lnTo>
                  <a:pt x="0" y="0"/>
                </a:lnTo>
                <a:close/>
              </a:path>
            </a:pathLst>
          </a:custGeom>
          <a:blipFill>
            <a:blip r:embed="rId2">
              <a:alphaModFix amt="81000"/>
            </a:blip>
            <a:stretch>
              <a:fillRect l="-40847" r="-397" b="-2579"/>
            </a:stretch>
          </a:blipFill>
        </p:spPr>
        <p:txBody>
          <a:bodyPr/>
          <a:lstStyle/>
          <a:p>
            <a:endParaRPr lang="en-GB"/>
          </a:p>
        </p:txBody>
      </p:sp>
      <p:pic>
        <p:nvPicPr>
          <p:cNvPr id="33" name="Picture 33"/>
          <p:cNvPicPr>
            <a:picLocks noChangeAspect="1"/>
          </p:cNvPicPr>
          <p:nvPr/>
        </p:nvPicPr>
        <p:blipFill>
          <a:blip r:embed="rId10"/>
          <a:stretch>
            <a:fillRect/>
          </a:stretch>
        </p:blipFill>
        <p:spPr>
          <a:xfrm>
            <a:off x="7843991" y="1613417"/>
            <a:ext cx="3810107" cy="3810107"/>
          </a:xfrm>
          <a:prstGeom prst="rect">
            <a:avLst/>
          </a:prstGeom>
        </p:spPr>
      </p:pic>
      <p:sp>
        <p:nvSpPr>
          <p:cNvPr id="34" name="TextBox 34"/>
          <p:cNvSpPr txBox="1"/>
          <p:nvPr/>
        </p:nvSpPr>
        <p:spPr>
          <a:xfrm>
            <a:off x="3471442" y="5537647"/>
            <a:ext cx="1884687" cy="2281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7"/>
              </a:lnSpc>
            </a:pPr>
            <a:r>
              <a:rPr lang="en-US" sz="1376">
                <a:solidFill>
                  <a:srgbClr val="FFFFFF"/>
                </a:solidFill>
                <a:latin typeface="Montserrat 2"/>
                <a:ea typeface="Montserrat 2"/>
                <a:cs typeface="Montserrat 2"/>
                <a:sym typeface="Montserrat 2"/>
              </a:rPr>
              <a:t>Workshops</a:t>
            </a:r>
          </a:p>
        </p:txBody>
      </p:sp>
      <p:sp>
        <p:nvSpPr>
          <p:cNvPr id="35" name="TextBox 35"/>
          <p:cNvSpPr txBox="1"/>
          <p:nvPr/>
        </p:nvSpPr>
        <p:spPr>
          <a:xfrm>
            <a:off x="5696519" y="5537647"/>
            <a:ext cx="1884687" cy="22816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7"/>
              </a:lnSpc>
            </a:pPr>
            <a:r>
              <a:rPr lang="en-US" sz="1376">
                <a:solidFill>
                  <a:srgbClr val="FFFFFF"/>
                </a:solidFill>
                <a:latin typeface="Montserrat 2"/>
                <a:ea typeface="Montserrat 2"/>
                <a:cs typeface="Montserrat 2"/>
                <a:sym typeface="Montserrat 2"/>
              </a:rPr>
              <a:t>Roundtables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2" name="Freeform 2"/>
          <p:cNvSpPr/>
          <p:nvPr/>
        </p:nvSpPr>
        <p:spPr>
          <a:xfrm>
            <a:off x="3843568" y="2281059"/>
            <a:ext cx="3535687" cy="4576941"/>
          </a:xfrm>
          <a:custGeom>
            <a:avLst/>
            <a:gdLst/>
            <a:ahLst/>
            <a:cxnLst/>
            <a:rect l="l" t="t" r="r" b="b"/>
            <a:pathLst>
              <a:path w="5303531" h="6865412">
                <a:moveTo>
                  <a:pt x="0" y="0"/>
                </a:moveTo>
                <a:lnTo>
                  <a:pt x="5303531" y="0"/>
                </a:lnTo>
                <a:lnTo>
                  <a:pt x="5303531" y="6865412"/>
                </a:lnTo>
                <a:lnTo>
                  <a:pt x="0" y="6865412"/>
                </a:lnTo>
                <a:lnTo>
                  <a:pt x="0" y="0"/>
                </a:lnTo>
                <a:close/>
              </a:path>
            </a:pathLst>
          </a:custGeom>
          <a:blipFill>
            <a:blip r:embed="rId2"/>
            <a:stretch>
              <a:fillRect/>
            </a:stretch>
          </a:blipFill>
        </p:spPr>
        <p:txBody>
          <a:bodyPr/>
          <a:lstStyle/>
          <a:p>
            <a:endParaRPr lang="en-GB"/>
          </a:p>
        </p:txBody>
      </p:sp>
      <p:sp>
        <p:nvSpPr>
          <p:cNvPr id="3" name="Freeform 3"/>
          <p:cNvSpPr/>
          <p:nvPr/>
        </p:nvSpPr>
        <p:spPr>
          <a:xfrm>
            <a:off x="3228252" y="1747625"/>
            <a:ext cx="3508877" cy="4542235"/>
          </a:xfrm>
          <a:custGeom>
            <a:avLst/>
            <a:gdLst/>
            <a:ahLst/>
            <a:cxnLst/>
            <a:rect l="l" t="t" r="r" b="b"/>
            <a:pathLst>
              <a:path w="5263315" h="6813352">
                <a:moveTo>
                  <a:pt x="0" y="0"/>
                </a:moveTo>
                <a:lnTo>
                  <a:pt x="5263315" y="0"/>
                </a:lnTo>
                <a:lnTo>
                  <a:pt x="5263315" y="6813352"/>
                </a:lnTo>
                <a:lnTo>
                  <a:pt x="0" y="6813352"/>
                </a:lnTo>
                <a:lnTo>
                  <a:pt x="0" y="0"/>
                </a:lnTo>
                <a:close/>
              </a:path>
            </a:pathLst>
          </a:custGeom>
          <a:blipFill>
            <a:blip r:embed="rId3"/>
            <a:stretch>
              <a:fillRect/>
            </a:stretch>
          </a:blipFill>
        </p:spPr>
        <p:txBody>
          <a:bodyPr/>
          <a:lstStyle/>
          <a:p>
            <a:endParaRPr lang="en-GB"/>
          </a:p>
        </p:txBody>
      </p:sp>
      <p:sp>
        <p:nvSpPr>
          <p:cNvPr id="4" name="Freeform 4"/>
          <p:cNvSpPr/>
          <p:nvPr/>
        </p:nvSpPr>
        <p:spPr>
          <a:xfrm>
            <a:off x="126815" y="2055819"/>
            <a:ext cx="3621007" cy="4687387"/>
          </a:xfrm>
          <a:custGeom>
            <a:avLst/>
            <a:gdLst/>
            <a:ahLst/>
            <a:cxnLst/>
            <a:rect l="l" t="t" r="r" b="b"/>
            <a:pathLst>
              <a:path w="5431510" h="7031080">
                <a:moveTo>
                  <a:pt x="0" y="0"/>
                </a:moveTo>
                <a:lnTo>
                  <a:pt x="5431510" y="0"/>
                </a:lnTo>
                <a:lnTo>
                  <a:pt x="5431510" y="7031080"/>
                </a:lnTo>
                <a:lnTo>
                  <a:pt x="0" y="7031080"/>
                </a:lnTo>
                <a:lnTo>
                  <a:pt x="0" y="0"/>
                </a:lnTo>
                <a:close/>
              </a:path>
            </a:pathLst>
          </a:custGeom>
          <a:blipFill>
            <a:blip r:embed="rId4"/>
            <a:stretch>
              <a:fillRect/>
            </a:stretch>
          </a:blipFill>
        </p:spPr>
        <p:txBody>
          <a:bodyPr/>
          <a:lstStyle/>
          <a:p>
            <a:endParaRPr lang="en-GB"/>
          </a:p>
        </p:txBody>
      </p:sp>
      <p:sp>
        <p:nvSpPr>
          <p:cNvPr id="5" name="Freeform 5"/>
          <p:cNvSpPr/>
          <p:nvPr/>
        </p:nvSpPr>
        <p:spPr>
          <a:xfrm>
            <a:off x="2592214" y="1264684"/>
            <a:ext cx="3548084" cy="4592989"/>
          </a:xfrm>
          <a:custGeom>
            <a:avLst/>
            <a:gdLst/>
            <a:ahLst/>
            <a:cxnLst/>
            <a:rect l="l" t="t" r="r" b="b"/>
            <a:pathLst>
              <a:path w="5322126" h="6889484">
                <a:moveTo>
                  <a:pt x="0" y="0"/>
                </a:moveTo>
                <a:lnTo>
                  <a:pt x="5322127" y="0"/>
                </a:lnTo>
                <a:lnTo>
                  <a:pt x="5322127" y="6889484"/>
                </a:lnTo>
                <a:lnTo>
                  <a:pt x="0" y="6889484"/>
                </a:lnTo>
                <a:lnTo>
                  <a:pt x="0" y="0"/>
                </a:lnTo>
                <a:close/>
              </a:path>
            </a:pathLst>
          </a:custGeom>
          <a:blipFill>
            <a:blip r:embed="rId5"/>
            <a:stretch>
              <a:fillRect/>
            </a:stretch>
          </a:blipFill>
        </p:spPr>
        <p:txBody>
          <a:bodyPr/>
          <a:lstStyle/>
          <a:p>
            <a:endParaRPr lang="en-GB"/>
          </a:p>
        </p:txBody>
      </p:sp>
      <p:sp>
        <p:nvSpPr>
          <p:cNvPr id="6" name="Freeform 6"/>
          <p:cNvSpPr/>
          <p:nvPr/>
        </p:nvSpPr>
        <p:spPr>
          <a:xfrm>
            <a:off x="1402321" y="0"/>
            <a:ext cx="4209090" cy="5448660"/>
          </a:xfrm>
          <a:custGeom>
            <a:avLst/>
            <a:gdLst/>
            <a:ahLst/>
            <a:cxnLst/>
            <a:rect l="l" t="t" r="r" b="b"/>
            <a:pathLst>
              <a:path w="6313635" h="8172990">
                <a:moveTo>
                  <a:pt x="0" y="0"/>
                </a:moveTo>
                <a:lnTo>
                  <a:pt x="6313635" y="0"/>
                </a:lnTo>
                <a:lnTo>
                  <a:pt x="6313635" y="8172990"/>
                </a:lnTo>
                <a:lnTo>
                  <a:pt x="0" y="8172990"/>
                </a:lnTo>
                <a:lnTo>
                  <a:pt x="0" y="0"/>
                </a:lnTo>
                <a:close/>
              </a:path>
            </a:pathLst>
          </a:custGeom>
          <a:blipFill>
            <a:blip r:embed="rId6"/>
            <a:stretch>
              <a:fillRect/>
            </a:stretch>
          </a:blipFill>
        </p:spPr>
        <p:txBody>
          <a:bodyPr/>
          <a:lstStyle/>
          <a:p>
            <a:endParaRPr lang="en-GB"/>
          </a:p>
        </p:txBody>
      </p:sp>
      <p:pic>
        <p:nvPicPr>
          <p:cNvPr id="7" name="Picture 7"/>
          <p:cNvPicPr>
            <a:picLocks noChangeAspect="1"/>
          </p:cNvPicPr>
          <p:nvPr/>
        </p:nvPicPr>
        <p:blipFill>
          <a:blip r:embed="rId7"/>
          <a:stretch>
            <a:fillRect/>
          </a:stretch>
        </p:blipFill>
        <p:spPr>
          <a:xfrm>
            <a:off x="7056782" y="1638096"/>
            <a:ext cx="5012677" cy="4950246"/>
          </a:xfrm>
          <a:prstGeom prst="rect">
            <a:avLst/>
          </a:prstGeom>
        </p:spPr>
      </p:pic>
      <p:sp>
        <p:nvSpPr>
          <p:cNvPr id="8" name="TextBox 8"/>
          <p:cNvSpPr txBox="1"/>
          <p:nvPr/>
        </p:nvSpPr>
        <p:spPr>
          <a:xfrm>
            <a:off x="7704524" y="718243"/>
            <a:ext cx="3495595" cy="1043234"/>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162"/>
              </a:lnSpc>
            </a:pPr>
            <a:r>
              <a:rPr lang="en-US" sz="2973" b="1">
                <a:solidFill>
                  <a:srgbClr val="000000"/>
                </a:solidFill>
                <a:latin typeface="Montserrat 2 Ultra-Bold"/>
                <a:ea typeface="Montserrat 2 Ultra-Bold"/>
                <a:cs typeface="Montserrat 2 Ultra-Bold"/>
                <a:sym typeface="Montserrat 2 Ultra-Bold"/>
              </a:rPr>
              <a:t>GET YOUR FREE</a:t>
            </a:r>
          </a:p>
          <a:p>
            <a:pPr algn="ctr">
              <a:lnSpc>
                <a:spcPts val="4162"/>
              </a:lnSpc>
            </a:pPr>
            <a:r>
              <a:rPr lang="en-US" sz="2973" b="1">
                <a:solidFill>
                  <a:srgbClr val="000000"/>
                </a:solidFill>
                <a:latin typeface="Montserrat 2 Ultra-Bold"/>
                <a:ea typeface="Montserrat 2 Ultra-Bold"/>
                <a:cs typeface="Montserrat 2 Ultra-Bold"/>
                <a:sym typeface="Montserrat 2 Ultra-Bold"/>
              </a:rPr>
              <a:t>FULL GUIDE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95524-EFEF-2635-7C63-F7BCD463AD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C7CA870-0898-A6F7-A034-63C88941E9CA}"/>
              </a:ext>
            </a:extLst>
          </p:cNvPr>
          <p:cNvSpPr/>
          <p:nvPr/>
        </p:nvSpPr>
        <p:spPr>
          <a:xfrm>
            <a:off x="0" y="0"/>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2" name="Picture 1">
            <a:extLst>
              <a:ext uri="{FF2B5EF4-FFF2-40B4-BE49-F238E27FC236}">
                <a16:creationId xmlns:a16="http://schemas.microsoft.com/office/drawing/2014/main" id="{B9E15B41-6667-642B-A654-EF4D429D1C49}"/>
              </a:ext>
            </a:extLst>
          </p:cNvPr>
          <p:cNvPicPr>
            <a:picLocks noChangeAspect="1"/>
          </p:cNvPicPr>
          <p:nvPr/>
        </p:nvPicPr>
        <p:blipFill>
          <a:blip r:embed="rId2"/>
          <a:stretch>
            <a:fillRect/>
          </a:stretch>
        </p:blipFill>
        <p:spPr>
          <a:xfrm rot="5400000">
            <a:off x="0" y="4680856"/>
            <a:ext cx="2177143" cy="2177143"/>
          </a:xfrm>
          <a:prstGeom prst="rect">
            <a:avLst/>
          </a:prstGeom>
        </p:spPr>
      </p:pic>
      <p:pic>
        <p:nvPicPr>
          <p:cNvPr id="7" name="Picture 6">
            <a:extLst>
              <a:ext uri="{FF2B5EF4-FFF2-40B4-BE49-F238E27FC236}">
                <a16:creationId xmlns:a16="http://schemas.microsoft.com/office/drawing/2014/main" id="{50370A57-D375-8EE4-4386-E68943BEADF0}"/>
              </a:ext>
            </a:extLst>
          </p:cNvPr>
          <p:cNvPicPr>
            <a:picLocks noChangeAspect="1"/>
          </p:cNvPicPr>
          <p:nvPr/>
        </p:nvPicPr>
        <p:blipFill>
          <a:blip r:embed="rId2"/>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12029EE3-E0A1-9088-03B2-9734187BB3FB}"/>
              </a:ext>
            </a:extLst>
          </p:cNvPr>
          <p:cNvSpPr txBox="1"/>
          <p:nvPr/>
        </p:nvSpPr>
        <p:spPr>
          <a:xfrm>
            <a:off x="863297" y="554526"/>
            <a:ext cx="4092066" cy="784830"/>
          </a:xfrm>
          <a:prstGeom prst="rect">
            <a:avLst/>
          </a:prstGeom>
          <a:noFill/>
          <a:ln>
            <a:noFill/>
          </a:ln>
        </p:spPr>
        <p:txBody>
          <a:bodyPr wrap="square" rtlCol="0">
            <a:spAutoFit/>
          </a:bodyPr>
          <a:lstStyle/>
          <a:p>
            <a:r>
              <a:rPr lang="en-US" sz="4500" b="1">
                <a:solidFill>
                  <a:srgbClr val="FFF9E7"/>
                </a:solidFill>
                <a:latin typeface="Sofia Pro" panose="020B0000000000000000" pitchFamily="34" charset="77"/>
                <a:cs typeface="Arial" panose="020B0604020202020204" pitchFamily="34" charset="0"/>
              </a:rPr>
              <a:t>Operations</a:t>
            </a:r>
          </a:p>
        </p:txBody>
      </p:sp>
      <p:sp>
        <p:nvSpPr>
          <p:cNvPr id="9" name="TextBox 8">
            <a:extLst>
              <a:ext uri="{FF2B5EF4-FFF2-40B4-BE49-F238E27FC236}">
                <a16:creationId xmlns:a16="http://schemas.microsoft.com/office/drawing/2014/main" id="{67C847B7-B542-A6DE-4957-90A72EDE5036}"/>
              </a:ext>
            </a:extLst>
          </p:cNvPr>
          <p:cNvSpPr txBox="1"/>
          <p:nvPr/>
        </p:nvSpPr>
        <p:spPr>
          <a:xfrm>
            <a:off x="863297" y="1339356"/>
            <a:ext cx="9832538" cy="400110"/>
          </a:xfrm>
          <a:prstGeom prst="rect">
            <a:avLst/>
          </a:prstGeom>
          <a:noFill/>
        </p:spPr>
        <p:txBody>
          <a:bodyPr wrap="square" rtlCol="0">
            <a:spAutoFit/>
          </a:bodyPr>
          <a:lstStyle/>
          <a:p>
            <a:r>
              <a:rPr lang="en-US" sz="2000" b="1">
                <a:solidFill>
                  <a:srgbClr val="4A4949"/>
                </a:solidFill>
                <a:latin typeface="SOFIAPRO-LIGHT" panose="020B0000000000000000" pitchFamily="34" charset="77"/>
                <a:cs typeface="Arial" panose="020B0604020202020204" pitchFamily="34" charset="0"/>
              </a:rPr>
              <a:t>Exhibitor Manual – https://www.autumnfair.com/exhibitor-zone</a:t>
            </a:r>
          </a:p>
        </p:txBody>
      </p:sp>
      <p:pic>
        <p:nvPicPr>
          <p:cNvPr id="11" name="Picture 10">
            <a:extLst>
              <a:ext uri="{FF2B5EF4-FFF2-40B4-BE49-F238E27FC236}">
                <a16:creationId xmlns:a16="http://schemas.microsoft.com/office/drawing/2014/main" id="{2226BBB1-A04F-1B18-DD7F-5097BA0606D6}"/>
              </a:ext>
            </a:extLst>
          </p:cNvPr>
          <p:cNvPicPr>
            <a:picLocks noChangeAspect="1"/>
          </p:cNvPicPr>
          <p:nvPr/>
        </p:nvPicPr>
        <p:blipFill>
          <a:blip r:embed="rId3"/>
          <a:stretch>
            <a:fillRect/>
          </a:stretch>
        </p:blipFill>
        <p:spPr>
          <a:xfrm>
            <a:off x="894927" y="1817896"/>
            <a:ext cx="9088300" cy="4490917"/>
          </a:xfrm>
          <a:prstGeom prst="rect">
            <a:avLst/>
          </a:prstGeom>
        </p:spPr>
      </p:pic>
    </p:spTree>
    <p:extLst>
      <p:ext uri="{BB962C8B-B14F-4D97-AF65-F5344CB8AC3E}">
        <p14:creationId xmlns:p14="http://schemas.microsoft.com/office/powerpoint/2010/main" val="953476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93846-AAFE-CF03-1AC6-3D894DB419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D0115AF-E38C-85F8-6B72-29EAF41AF581}"/>
              </a:ext>
            </a:extLst>
          </p:cNvPr>
          <p:cNvSpPr/>
          <p:nvPr/>
        </p:nvSpPr>
        <p:spPr>
          <a:xfrm>
            <a:off x="0" y="0"/>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2" name="Picture 1">
            <a:extLst>
              <a:ext uri="{FF2B5EF4-FFF2-40B4-BE49-F238E27FC236}">
                <a16:creationId xmlns:a16="http://schemas.microsoft.com/office/drawing/2014/main" id="{38607E4B-0AF1-CAEE-630F-BF69D23E6937}"/>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2FB24E64-7963-3E48-314D-4678C3F5608A}"/>
              </a:ext>
            </a:extLst>
          </p:cNvPr>
          <p:cNvPicPr>
            <a:picLocks noChangeAspect="1"/>
          </p:cNvPicPr>
          <p:nvPr/>
        </p:nvPicPr>
        <p:blipFill>
          <a:blip r:embed="rId2"/>
          <a:stretch>
            <a:fillRect/>
          </a:stretch>
        </p:blipFill>
        <p:spPr>
          <a:xfrm rot="16200000">
            <a:off x="10014856" y="0"/>
            <a:ext cx="2177143" cy="2177143"/>
          </a:xfrm>
          <a:prstGeom prst="rect">
            <a:avLst/>
          </a:prstGeom>
        </p:spPr>
      </p:pic>
      <p:sp>
        <p:nvSpPr>
          <p:cNvPr id="9" name="TextBox 8">
            <a:extLst>
              <a:ext uri="{FF2B5EF4-FFF2-40B4-BE49-F238E27FC236}">
                <a16:creationId xmlns:a16="http://schemas.microsoft.com/office/drawing/2014/main" id="{CD227C12-BA72-B03F-BD6D-736AAE51876E}"/>
              </a:ext>
            </a:extLst>
          </p:cNvPr>
          <p:cNvSpPr txBox="1"/>
          <p:nvPr/>
        </p:nvSpPr>
        <p:spPr>
          <a:xfrm>
            <a:off x="844881" y="888516"/>
            <a:ext cx="9832538" cy="400110"/>
          </a:xfrm>
          <a:prstGeom prst="rect">
            <a:avLst/>
          </a:prstGeom>
          <a:noFill/>
        </p:spPr>
        <p:txBody>
          <a:bodyPr wrap="square" rtlCol="0">
            <a:spAutoFit/>
          </a:bodyPr>
          <a:lstStyle/>
          <a:p>
            <a:r>
              <a:rPr lang="en-US" sz="2000" b="1">
                <a:solidFill>
                  <a:srgbClr val="4A4949"/>
                </a:solidFill>
                <a:latin typeface="SOFIAPRO-LIGHT" panose="020B0000000000000000" pitchFamily="34" charset="77"/>
                <a:cs typeface="Arial" panose="020B0604020202020204" pitchFamily="34" charset="0"/>
              </a:rPr>
              <a:t>Key Deadlines</a:t>
            </a:r>
          </a:p>
        </p:txBody>
      </p:sp>
      <p:graphicFrame>
        <p:nvGraphicFramePr>
          <p:cNvPr id="4" name="Table 3">
            <a:extLst>
              <a:ext uri="{FF2B5EF4-FFF2-40B4-BE49-F238E27FC236}">
                <a16:creationId xmlns:a16="http://schemas.microsoft.com/office/drawing/2014/main" id="{9ABF078C-144E-D96F-95BE-62A2045FE7ED}"/>
              </a:ext>
            </a:extLst>
          </p:cNvPr>
          <p:cNvGraphicFramePr>
            <a:graphicFrameLocks noGrp="1"/>
          </p:cNvGraphicFramePr>
          <p:nvPr>
            <p:extLst>
              <p:ext uri="{D42A27DB-BD31-4B8C-83A1-F6EECF244321}">
                <p14:modId xmlns:p14="http://schemas.microsoft.com/office/powerpoint/2010/main" val="1203110731"/>
              </p:ext>
            </p:extLst>
          </p:nvPr>
        </p:nvGraphicFramePr>
        <p:xfrm>
          <a:off x="896640" y="1425674"/>
          <a:ext cx="8877540" cy="4301291"/>
        </p:xfrm>
        <a:graphic>
          <a:graphicData uri="http://schemas.openxmlformats.org/drawingml/2006/table">
            <a:tbl>
              <a:tblPr firstRow="1" bandRow="1">
                <a:tableStyleId>{7E9639D4-E3E2-4D34-9284-5A2195B3D0D7}</a:tableStyleId>
              </a:tblPr>
              <a:tblGrid>
                <a:gridCol w="2959180">
                  <a:extLst>
                    <a:ext uri="{9D8B030D-6E8A-4147-A177-3AD203B41FA5}">
                      <a16:colId xmlns:a16="http://schemas.microsoft.com/office/drawing/2014/main" val="144265810"/>
                    </a:ext>
                  </a:extLst>
                </a:gridCol>
                <a:gridCol w="2959180">
                  <a:extLst>
                    <a:ext uri="{9D8B030D-6E8A-4147-A177-3AD203B41FA5}">
                      <a16:colId xmlns:a16="http://schemas.microsoft.com/office/drawing/2014/main" val="924100563"/>
                    </a:ext>
                  </a:extLst>
                </a:gridCol>
                <a:gridCol w="2959180">
                  <a:extLst>
                    <a:ext uri="{9D8B030D-6E8A-4147-A177-3AD203B41FA5}">
                      <a16:colId xmlns:a16="http://schemas.microsoft.com/office/drawing/2014/main" val="873096354"/>
                    </a:ext>
                  </a:extLst>
                </a:gridCol>
              </a:tblGrid>
              <a:tr h="370840">
                <a:tc gridSpan="3">
                  <a:txBody>
                    <a:bodyPr/>
                    <a:lstStyle/>
                    <a:p>
                      <a:r>
                        <a:rPr lang="en-GB" sz="1400" b="1" kern="1200">
                          <a:solidFill>
                            <a:srgbClr val="4A4949"/>
                          </a:solidFill>
                          <a:latin typeface="SOFIAPRO-LIGHT" panose="020B0000000000000000" pitchFamily="34" charset="77"/>
                          <a:ea typeface="+mn-ea"/>
                          <a:cs typeface="Arial" panose="020B0604020202020204" pitchFamily="34" charset="0"/>
                        </a:rPr>
                        <a:t> GES – Carpet/Floor Covering, Electrics, Furniture, Graphics, Shell Scheme Extras </a:t>
                      </a:r>
                    </a:p>
                    <a:p>
                      <a:r>
                        <a:rPr lang="en-GB" sz="1400">
                          <a:hlinkClick r:id="rId3" tooltip="https://ordering.ges.com/000033572"/>
                        </a:rPr>
                        <a:t>https://ordering.ges.com/000033572</a:t>
                      </a:r>
                      <a:endParaRPr lang="en-GB" sz="1400" b="1" kern="1200">
                        <a:solidFill>
                          <a:srgbClr val="4A4949"/>
                        </a:solidFill>
                        <a:latin typeface="SOFIAPRO-LIGHT" panose="020B0000000000000000" pitchFamily="34" charset="77"/>
                        <a:ea typeface="+mn-ea"/>
                        <a:cs typeface="Arial" panose="020B0604020202020204" pitchFamily="34" charset="0"/>
                      </a:endParaRPr>
                    </a:p>
                  </a:txBody>
                  <a:tcPr>
                    <a:lnB w="12700" cap="flat" cmpd="sng" algn="ctr">
                      <a:solidFill>
                        <a:schemeClr val="tx1"/>
                      </a:solidFill>
                      <a:prstDash val="solid"/>
                      <a:round/>
                      <a:headEnd type="none" w="med" len="med"/>
                      <a:tailEnd type="none" w="med" len="med"/>
                    </a:lnB>
                    <a:solidFill>
                      <a:srgbClr val="B2B434"/>
                    </a:solidFill>
                  </a:tcPr>
                </a:tc>
                <a:tc hMerge="1">
                  <a:txBody>
                    <a:bodyPr/>
                    <a:lstStyle/>
                    <a:p>
                      <a:pPr marL="0" algn="l" defTabSz="914400" rtl="0" eaLnBrk="1" latinLnBrk="0" hangingPunct="1"/>
                      <a:endParaRPr lang="en-GB" sz="1500" b="1" kern="1200">
                        <a:solidFill>
                          <a:srgbClr val="4A4949"/>
                        </a:solidFill>
                        <a:latin typeface="SOFIAPRO-LIGHT" panose="020B0000000000000000" pitchFamily="34" charset="77"/>
                        <a:ea typeface="+mn-ea"/>
                        <a:cs typeface="Arial" panose="020B0604020202020204" pitchFamily="34" charset="0"/>
                      </a:endParaRPr>
                    </a:p>
                  </a:txBody>
                  <a:tcPr>
                    <a:solidFill>
                      <a:srgbClr val="B2B434"/>
                    </a:solidFill>
                  </a:tcPr>
                </a:tc>
                <a:tc hMerge="1">
                  <a:txBody>
                    <a:bodyPr/>
                    <a:lstStyle/>
                    <a:p>
                      <a:endParaRPr lang="en-GB"/>
                    </a:p>
                  </a:txBody>
                  <a:tcPr>
                    <a:solidFill>
                      <a:srgbClr val="B2B434"/>
                    </a:solidFill>
                  </a:tcPr>
                </a:tc>
                <a:extLst>
                  <a:ext uri="{0D108BD9-81ED-4DB2-BD59-A6C34878D82A}">
                    <a16:rowId xmlns:a16="http://schemas.microsoft.com/office/drawing/2014/main" val="917081334"/>
                  </a:ext>
                </a:extLst>
              </a:tr>
              <a:tr h="370840">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GES Early Bird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5</a:t>
                      </a:r>
                      <a:r>
                        <a:rPr lang="en-GB" sz="1400" b="1" kern="1200" baseline="30000">
                          <a:solidFill>
                            <a:srgbClr val="4A4949"/>
                          </a:solidFill>
                          <a:latin typeface="SOFIAPRO-LIGHT" panose="020B0000000000000000" pitchFamily="34" charset="77"/>
                          <a:ea typeface="+mn-ea"/>
                          <a:cs typeface="Arial" panose="020B0604020202020204" pitchFamily="34" charset="0"/>
                        </a:rPr>
                        <a:t>th</a:t>
                      </a:r>
                      <a:r>
                        <a:rPr lang="en-GB" sz="1400" b="1" kern="1200">
                          <a:solidFill>
                            <a:srgbClr val="4A4949"/>
                          </a:solidFill>
                          <a:latin typeface="SOFIAPRO-LIGHT" panose="020B0000000000000000" pitchFamily="34" charset="77"/>
                          <a:ea typeface="+mn-ea"/>
                          <a:cs typeface="Arial" panose="020B0604020202020204" pitchFamily="34" charset="0"/>
                        </a:rPr>
                        <a:t> August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endParaRPr lang="en-GB" sz="14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1523876677"/>
                  </a:ext>
                </a:extLst>
              </a:tr>
              <a:tr h="477201">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GES Standard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6</a:t>
                      </a:r>
                      <a:r>
                        <a:rPr lang="en-GB" sz="1400" b="1" kern="1200" baseline="30000">
                          <a:solidFill>
                            <a:srgbClr val="4A4949"/>
                          </a:solidFill>
                          <a:latin typeface="SOFIAPRO-LIGHT" panose="020B0000000000000000" pitchFamily="34" charset="77"/>
                          <a:ea typeface="+mn-ea"/>
                          <a:cs typeface="Arial" panose="020B0604020202020204" pitchFamily="34" charset="0"/>
                        </a:rPr>
                        <a:t>th</a:t>
                      </a:r>
                      <a:r>
                        <a:rPr lang="en-GB" sz="1400" b="1" kern="1200">
                          <a:solidFill>
                            <a:srgbClr val="4A4949"/>
                          </a:solidFill>
                          <a:latin typeface="SOFIAPRO-LIGHT" panose="020B0000000000000000" pitchFamily="34" charset="77"/>
                          <a:ea typeface="+mn-ea"/>
                          <a:cs typeface="Arial" panose="020B0604020202020204" pitchFamily="34" charset="0"/>
                        </a:rPr>
                        <a:t> August – 1st September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 20% surcharge to the Early Bird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1601893639"/>
                  </a:ext>
                </a:extLst>
              </a:tr>
              <a:tr h="370840">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GES Onsite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2</a:t>
                      </a:r>
                      <a:r>
                        <a:rPr lang="en-GB" sz="1400" b="1" kern="1200" baseline="30000">
                          <a:solidFill>
                            <a:srgbClr val="4A4949"/>
                          </a:solidFill>
                          <a:latin typeface="SOFIAPRO-LIGHT" panose="020B0000000000000000" pitchFamily="34" charset="77"/>
                          <a:ea typeface="+mn-ea"/>
                          <a:cs typeface="Arial" panose="020B0604020202020204" pitchFamily="34" charset="0"/>
                        </a:rPr>
                        <a:t>nd</a:t>
                      </a:r>
                      <a:r>
                        <a:rPr lang="en-GB" sz="1400" b="1" kern="1200">
                          <a:solidFill>
                            <a:srgbClr val="4A4949"/>
                          </a:solidFill>
                          <a:latin typeface="SOFIAPRO-LIGHT" panose="020B0000000000000000" pitchFamily="34" charset="77"/>
                          <a:ea typeface="+mn-ea"/>
                          <a:cs typeface="Arial" panose="020B0604020202020204" pitchFamily="34" charset="0"/>
                        </a:rPr>
                        <a:t> September onwards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20% surcharge to the Regular Price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1869194887"/>
                  </a:ext>
                </a:extLst>
              </a:tr>
              <a:tr h="370840">
                <a:tc gridSpan="3">
                  <a:txBody>
                    <a:bodyPr/>
                    <a:lstStyle/>
                    <a:p>
                      <a:r>
                        <a:rPr lang="en-GB" sz="1400" b="1" kern="1200">
                          <a:solidFill>
                            <a:srgbClr val="4A4949"/>
                          </a:solidFill>
                          <a:latin typeface="SOFIAPRO-LIGHT" panose="020B0000000000000000" pitchFamily="34" charset="77"/>
                          <a:ea typeface="+mn-ea"/>
                          <a:cs typeface="Arial" panose="020B0604020202020204" pitchFamily="34" charset="0"/>
                        </a:rPr>
                        <a:t>Venue Services – </a:t>
                      </a:r>
                      <a:r>
                        <a:rPr lang="en-GB" sz="1400" b="1" kern="1200" err="1">
                          <a:solidFill>
                            <a:srgbClr val="4A4949"/>
                          </a:solidFill>
                          <a:latin typeface="SOFIAPRO-LIGHT" panose="020B0000000000000000" pitchFamily="34" charset="77"/>
                          <a:ea typeface="+mn-ea"/>
                          <a:cs typeface="Arial" panose="020B0604020202020204" pitchFamily="34" charset="0"/>
                        </a:rPr>
                        <a:t>WiFi</a:t>
                      </a:r>
                      <a:r>
                        <a:rPr lang="en-GB" sz="1400" b="1" kern="1200">
                          <a:solidFill>
                            <a:srgbClr val="4A4949"/>
                          </a:solidFill>
                          <a:latin typeface="SOFIAPRO-LIGHT" panose="020B0000000000000000" pitchFamily="34" charset="77"/>
                          <a:ea typeface="+mn-ea"/>
                          <a:cs typeface="Arial" panose="020B0604020202020204" pitchFamily="34" charset="0"/>
                        </a:rPr>
                        <a:t>/IT, Catering, Utilities, Waste, Safety/Security, Rigging</a:t>
                      </a:r>
                    </a:p>
                    <a:p>
                      <a:r>
                        <a:rPr lang="en-GB" sz="1400" b="1" kern="1200">
                          <a:solidFill>
                            <a:srgbClr val="4A4949"/>
                          </a:solidFill>
                          <a:latin typeface="SOFIAPRO-LIGHT" panose="020B0000000000000000" pitchFamily="34" charset="77"/>
                          <a:ea typeface="+mn-ea"/>
                          <a:cs typeface="Arial" panose="020B0604020202020204" pitchFamily="34" charset="0"/>
                          <a:hlinkClick r:id="rId4"/>
                        </a:rPr>
                        <a:t>https://standbuy.necgroup.co.uk/</a:t>
                      </a:r>
                      <a:r>
                        <a:rPr lang="en-GB" sz="1400" b="1" kern="1200">
                          <a:solidFill>
                            <a:srgbClr val="4A4949"/>
                          </a:solidFill>
                          <a:latin typeface="SOFIAPRO-LIGHT" panose="020B0000000000000000" pitchFamily="34" charset="77"/>
                          <a:ea typeface="+mn-ea"/>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2B434"/>
                    </a:solidFill>
                  </a:tcPr>
                </a:tc>
                <a:tc hMerge="1">
                  <a:txBody>
                    <a:bodyPr/>
                    <a:lstStyle/>
                    <a:p>
                      <a:endParaRPr lang="en-GB" sz="15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sz="15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2641208"/>
                  </a:ext>
                </a:extLst>
              </a:tr>
              <a:tr h="336590">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NEC Standard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4</a:t>
                      </a:r>
                      <a:r>
                        <a:rPr lang="en-GB" sz="1400" b="1" kern="1200" baseline="30000">
                          <a:solidFill>
                            <a:srgbClr val="4A4949"/>
                          </a:solidFill>
                          <a:latin typeface="SOFIAPRO-LIGHT" panose="020B0000000000000000" pitchFamily="34" charset="77"/>
                          <a:ea typeface="+mn-ea"/>
                          <a:cs typeface="Arial" panose="020B0604020202020204" pitchFamily="34" charset="0"/>
                        </a:rPr>
                        <a:t>th</a:t>
                      </a:r>
                      <a:r>
                        <a:rPr lang="en-GB" sz="1400" b="1" kern="1200">
                          <a:solidFill>
                            <a:srgbClr val="4A4949"/>
                          </a:solidFill>
                          <a:latin typeface="SOFIAPRO-LIGHT" panose="020B0000000000000000" pitchFamily="34" charset="77"/>
                          <a:ea typeface="+mn-ea"/>
                          <a:cs typeface="Arial" panose="020B0604020202020204" pitchFamily="34" charset="0"/>
                        </a:rPr>
                        <a:t> August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endParaRPr lang="en-GB" sz="14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860902518"/>
                  </a:ext>
                </a:extLst>
              </a:tr>
              <a:tr h="0">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NEC Late Price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5</a:t>
                      </a:r>
                      <a:r>
                        <a:rPr lang="en-GB" sz="1400" b="1" kern="1200" baseline="30000">
                          <a:solidFill>
                            <a:srgbClr val="4A4949"/>
                          </a:solidFill>
                          <a:latin typeface="SOFIAPRO-LIGHT" panose="020B0000000000000000" pitchFamily="34" charset="77"/>
                          <a:ea typeface="+mn-ea"/>
                          <a:cs typeface="Arial" panose="020B0604020202020204" pitchFamily="34" charset="0"/>
                        </a:rPr>
                        <a:t>th</a:t>
                      </a:r>
                      <a:r>
                        <a:rPr lang="en-GB" sz="1400" b="1" kern="1200">
                          <a:solidFill>
                            <a:srgbClr val="4A4949"/>
                          </a:solidFill>
                          <a:latin typeface="SOFIAPRO-LIGHT" panose="020B0000000000000000" pitchFamily="34" charset="77"/>
                          <a:ea typeface="+mn-ea"/>
                          <a:cs typeface="Arial" panose="020B0604020202020204" pitchFamily="34" charset="0"/>
                        </a:rPr>
                        <a:t> August – 1</a:t>
                      </a:r>
                      <a:r>
                        <a:rPr lang="en-GB" sz="1400" b="1" kern="1200" baseline="30000">
                          <a:solidFill>
                            <a:srgbClr val="4A4949"/>
                          </a:solidFill>
                          <a:latin typeface="SOFIAPRO-LIGHT" panose="020B0000000000000000" pitchFamily="34" charset="77"/>
                          <a:ea typeface="+mn-ea"/>
                          <a:cs typeface="Arial" panose="020B0604020202020204" pitchFamily="34" charset="0"/>
                        </a:rPr>
                        <a:t>st</a:t>
                      </a:r>
                      <a:r>
                        <a:rPr lang="en-GB" sz="1400" b="1" kern="1200">
                          <a:solidFill>
                            <a:srgbClr val="4A4949"/>
                          </a:solidFill>
                          <a:latin typeface="SOFIAPRO-LIGHT" panose="020B0000000000000000" pitchFamily="34" charset="77"/>
                          <a:ea typeface="+mn-ea"/>
                          <a:cs typeface="Arial" panose="020B0604020202020204" pitchFamily="34" charset="0"/>
                        </a:rPr>
                        <a:t> 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a:solidFill>
                            <a:srgbClr val="4A4949"/>
                          </a:solidFill>
                          <a:latin typeface="SOFIAPRO-LIGHT" panose="020B0000000000000000" pitchFamily="34" charset="77"/>
                          <a:ea typeface="+mn-ea"/>
                          <a:cs typeface="Arial" panose="020B0604020202020204" pitchFamily="34" charset="0"/>
                        </a:rPr>
                        <a:t>20% surcharge on the Standard Price.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4011379985"/>
                  </a:ext>
                </a:extLst>
              </a:tr>
              <a:tr h="336590">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NEC Onsite Price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r>
                        <a:rPr lang="en-GB" sz="1400" b="1" kern="1200">
                          <a:solidFill>
                            <a:srgbClr val="4A4949"/>
                          </a:solidFill>
                          <a:latin typeface="SOFIAPRO-LIGHT" panose="020B0000000000000000" pitchFamily="34" charset="77"/>
                          <a:ea typeface="+mn-ea"/>
                          <a:cs typeface="Arial" panose="020B0604020202020204" pitchFamily="34" charset="0"/>
                        </a:rPr>
                        <a:t>2</a:t>
                      </a:r>
                      <a:r>
                        <a:rPr lang="en-GB" sz="1400" b="1" kern="1200" baseline="30000">
                          <a:solidFill>
                            <a:srgbClr val="4A4949"/>
                          </a:solidFill>
                          <a:latin typeface="SOFIAPRO-LIGHT" panose="020B0000000000000000" pitchFamily="34" charset="77"/>
                          <a:ea typeface="+mn-ea"/>
                          <a:cs typeface="Arial" panose="020B0604020202020204" pitchFamily="34" charset="0"/>
                        </a:rPr>
                        <a:t>nd</a:t>
                      </a:r>
                      <a:r>
                        <a:rPr lang="en-GB" sz="1400" b="1" kern="1200">
                          <a:solidFill>
                            <a:srgbClr val="4A4949"/>
                          </a:solidFill>
                          <a:latin typeface="SOFIAPRO-LIGHT" panose="020B0000000000000000" pitchFamily="34" charset="77"/>
                          <a:ea typeface="+mn-ea"/>
                          <a:cs typeface="Arial" panose="020B0604020202020204" pitchFamily="34" charset="0"/>
                        </a:rPr>
                        <a:t> September onwards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a:solidFill>
                            <a:srgbClr val="4A4949"/>
                          </a:solidFill>
                          <a:latin typeface="SOFIAPRO-LIGHT" panose="020B0000000000000000" pitchFamily="34" charset="77"/>
                          <a:ea typeface="+mn-ea"/>
                          <a:cs typeface="Arial" panose="020B0604020202020204" pitchFamily="34" charset="0"/>
                        </a:rPr>
                        <a:t>30% surcharge on the Late Price.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extLst>
                  <a:ext uri="{0D108BD9-81ED-4DB2-BD59-A6C34878D82A}">
                    <a16:rowId xmlns:a16="http://schemas.microsoft.com/office/drawing/2014/main" val="3452011113"/>
                  </a:ext>
                </a:extLst>
              </a:tr>
              <a:tr h="336590">
                <a:tc gridSpan="3">
                  <a:txBody>
                    <a:bodyPr/>
                    <a:lstStyle/>
                    <a:p>
                      <a:r>
                        <a:rPr lang="en-GB" sz="1400" b="1" kern="1200">
                          <a:solidFill>
                            <a:srgbClr val="4A4949"/>
                          </a:solidFill>
                          <a:latin typeface="SOFIAPRO-LIGHT" panose="020B0000000000000000" pitchFamily="34" charset="77"/>
                          <a:ea typeface="+mn-ea"/>
                          <a:cs typeface="Arial" panose="020B0604020202020204" pitchFamily="34" charset="0"/>
                        </a:rPr>
                        <a:t>Space Only Stand Submission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2B434"/>
                    </a:solidFill>
                  </a:tcPr>
                </a:tc>
                <a:tc hMerge="1">
                  <a:txBody>
                    <a:bodyPr/>
                    <a:lstStyle/>
                    <a:p>
                      <a:endParaRPr lang="en-GB" sz="15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4A4949"/>
                        </a:solidFill>
                        <a:latin typeface="SOFIAPRO-LIGHT" panose="020B0000000000000000" pitchFamily="34" charset="77"/>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1082266"/>
                  </a:ext>
                </a:extLst>
              </a:tr>
              <a:tr h="716248">
                <a:tc gridSpan="3">
                  <a:txBody>
                    <a:bodyPr/>
                    <a:lstStyle/>
                    <a:p>
                      <a:r>
                        <a:rPr lang="en-GB" sz="1400" b="1" kern="1200">
                          <a:solidFill>
                            <a:srgbClr val="4A4949"/>
                          </a:solidFill>
                          <a:latin typeface="SOFIAPRO-LIGHT" panose="020B0000000000000000" pitchFamily="34" charset="77"/>
                          <a:ea typeface="+mn-ea"/>
                          <a:cs typeface="Arial" panose="020B0604020202020204" pitchFamily="34" charset="0"/>
                        </a:rPr>
                        <a:t>Deadline 17</a:t>
                      </a:r>
                      <a:r>
                        <a:rPr lang="en-GB" sz="1400" b="1" kern="1200" baseline="30000">
                          <a:solidFill>
                            <a:srgbClr val="4A4949"/>
                          </a:solidFill>
                          <a:latin typeface="SOFIAPRO-LIGHT" panose="020B0000000000000000" pitchFamily="34" charset="77"/>
                          <a:ea typeface="+mn-ea"/>
                          <a:cs typeface="Arial" panose="020B0604020202020204" pitchFamily="34" charset="0"/>
                        </a:rPr>
                        <a:t>th</a:t>
                      </a:r>
                      <a:r>
                        <a:rPr lang="en-GB" sz="1400" b="1" kern="1200">
                          <a:solidFill>
                            <a:srgbClr val="4A4949"/>
                          </a:solidFill>
                          <a:latin typeface="SOFIAPRO-LIGHT" panose="020B0000000000000000" pitchFamily="34" charset="77"/>
                          <a:ea typeface="+mn-ea"/>
                          <a:cs typeface="Arial" panose="020B0604020202020204" pitchFamily="34" charset="0"/>
                        </a:rPr>
                        <a:t> July 2026</a:t>
                      </a:r>
                    </a:p>
                    <a:p>
                      <a:r>
                        <a:rPr lang="en-GB" sz="1400" b="1" kern="1200">
                          <a:solidFill>
                            <a:srgbClr val="4A4949"/>
                          </a:solidFill>
                          <a:latin typeface="SOFIAPRO-LIGHT" panose="020B0000000000000000" pitchFamily="34" charset="77"/>
                          <a:ea typeface="+mn-ea"/>
                          <a:cs typeface="Arial" panose="020B0604020202020204" pitchFamily="34" charset="0"/>
                        </a:rPr>
                        <a:t>Plans to be sent to Fiona at Essential Events </a:t>
                      </a:r>
                      <a:r>
                        <a:rPr lang="en-GB" sz="1400" b="1" kern="1200">
                          <a:solidFill>
                            <a:srgbClr val="4A4949"/>
                          </a:solidFill>
                          <a:latin typeface="SOFIAPRO-LIGHT" panose="020B0000000000000000" pitchFamily="34" charset="77"/>
                          <a:ea typeface="+mn-ea"/>
                          <a:cs typeface="Arial" panose="020B0604020202020204" pitchFamily="34" charset="0"/>
                          <a:hlinkClick r:id="rId5"/>
                        </a:rPr>
                        <a:t>fabbotts@essentialevents.co.uk</a:t>
                      </a:r>
                      <a:r>
                        <a:rPr lang="en-GB" sz="1400" b="1" kern="1200">
                          <a:solidFill>
                            <a:srgbClr val="4A4949"/>
                          </a:solidFill>
                          <a:latin typeface="SOFIAPRO-LIGHT" panose="020B0000000000000000" pitchFamily="34" charset="77"/>
                          <a:ea typeface="+mn-ea"/>
                          <a:cs typeface="Arial" panose="020B0604020202020204" pitchFamily="34" charset="0"/>
                        </a:rPr>
                        <a:t> </a:t>
                      </a:r>
                    </a:p>
                    <a:p>
                      <a:r>
                        <a:rPr lang="en-GB" sz="1400" b="1" kern="1200">
                          <a:solidFill>
                            <a:srgbClr val="4A4949"/>
                          </a:solidFill>
                          <a:latin typeface="SOFIAPRO-LIGHT" panose="020B0000000000000000" pitchFamily="34" charset="77"/>
                          <a:ea typeface="+mn-ea"/>
                          <a:cs typeface="Arial" panose="020B0604020202020204" pitchFamily="34" charset="0"/>
                        </a:rPr>
                        <a:t>Failure to submit paperwork and stand designs, will result in your Space Only stand not being allowed to build onsite.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9E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7349689"/>
                  </a:ext>
                </a:extLst>
              </a:tr>
            </a:tbl>
          </a:graphicData>
        </a:graphic>
      </p:graphicFrame>
    </p:spTree>
    <p:extLst>
      <p:ext uri="{BB962C8B-B14F-4D97-AF65-F5344CB8AC3E}">
        <p14:creationId xmlns:p14="http://schemas.microsoft.com/office/powerpoint/2010/main" val="1734558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D4366-7770-0B72-1D7A-45EB29B78E4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5309F5C-0048-00FB-8EA8-52D00087331C}"/>
              </a:ext>
            </a:extLst>
          </p:cNvPr>
          <p:cNvSpPr/>
          <p:nvPr/>
        </p:nvSpPr>
        <p:spPr>
          <a:xfrm>
            <a:off x="0" y="0"/>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2" name="Picture 1">
            <a:extLst>
              <a:ext uri="{FF2B5EF4-FFF2-40B4-BE49-F238E27FC236}">
                <a16:creationId xmlns:a16="http://schemas.microsoft.com/office/drawing/2014/main" id="{934EF6B3-4CB3-B6EF-6DD4-B4700C78A8C6}"/>
              </a:ext>
            </a:extLst>
          </p:cNvPr>
          <p:cNvPicPr>
            <a:picLocks noChangeAspect="1"/>
          </p:cNvPicPr>
          <p:nvPr/>
        </p:nvPicPr>
        <p:blipFill>
          <a:blip r:embed="rId2"/>
          <a:stretch>
            <a:fillRect/>
          </a:stretch>
        </p:blipFill>
        <p:spPr>
          <a:xfrm rot="5400000">
            <a:off x="0" y="4680856"/>
            <a:ext cx="2177143" cy="2177143"/>
          </a:xfrm>
          <a:prstGeom prst="rect">
            <a:avLst/>
          </a:prstGeom>
        </p:spPr>
      </p:pic>
      <p:pic>
        <p:nvPicPr>
          <p:cNvPr id="7" name="Picture 6">
            <a:extLst>
              <a:ext uri="{FF2B5EF4-FFF2-40B4-BE49-F238E27FC236}">
                <a16:creationId xmlns:a16="http://schemas.microsoft.com/office/drawing/2014/main" id="{9013A427-56AC-4297-468C-2D1ABBA81861}"/>
              </a:ext>
            </a:extLst>
          </p:cNvPr>
          <p:cNvPicPr>
            <a:picLocks noChangeAspect="1"/>
          </p:cNvPicPr>
          <p:nvPr/>
        </p:nvPicPr>
        <p:blipFill>
          <a:blip r:embed="rId2"/>
          <a:stretch>
            <a:fillRect/>
          </a:stretch>
        </p:blipFill>
        <p:spPr>
          <a:xfrm rot="16200000">
            <a:off x="10014856" y="0"/>
            <a:ext cx="2177143" cy="2177143"/>
          </a:xfrm>
          <a:prstGeom prst="rect">
            <a:avLst/>
          </a:prstGeom>
        </p:spPr>
      </p:pic>
      <p:graphicFrame>
        <p:nvGraphicFramePr>
          <p:cNvPr id="6" name="Table 5">
            <a:extLst>
              <a:ext uri="{FF2B5EF4-FFF2-40B4-BE49-F238E27FC236}">
                <a16:creationId xmlns:a16="http://schemas.microsoft.com/office/drawing/2014/main" id="{609ECCA3-6070-5865-48E1-D93300042350}"/>
              </a:ext>
            </a:extLst>
          </p:cNvPr>
          <p:cNvGraphicFramePr>
            <a:graphicFrameLocks noGrp="1"/>
          </p:cNvGraphicFramePr>
          <p:nvPr>
            <p:extLst>
              <p:ext uri="{D42A27DB-BD31-4B8C-83A1-F6EECF244321}">
                <p14:modId xmlns:p14="http://schemas.microsoft.com/office/powerpoint/2010/main" val="1557014552"/>
              </p:ext>
            </p:extLst>
          </p:nvPr>
        </p:nvGraphicFramePr>
        <p:xfrm>
          <a:off x="1197252" y="1088571"/>
          <a:ext cx="9797496" cy="5358640"/>
        </p:xfrm>
        <a:graphic>
          <a:graphicData uri="http://schemas.openxmlformats.org/drawingml/2006/table">
            <a:tbl>
              <a:tblPr firstRow="1" firstCol="1" bandRow="1">
                <a:tableStyleId>{7E9639D4-E3E2-4D34-9284-5A2195B3D0D7}</a:tableStyleId>
              </a:tblPr>
              <a:tblGrid>
                <a:gridCol w="2713906">
                  <a:extLst>
                    <a:ext uri="{9D8B030D-6E8A-4147-A177-3AD203B41FA5}">
                      <a16:colId xmlns:a16="http://schemas.microsoft.com/office/drawing/2014/main" val="2836476161"/>
                    </a:ext>
                  </a:extLst>
                </a:gridCol>
                <a:gridCol w="2717826">
                  <a:extLst>
                    <a:ext uri="{9D8B030D-6E8A-4147-A177-3AD203B41FA5}">
                      <a16:colId xmlns:a16="http://schemas.microsoft.com/office/drawing/2014/main" val="710948160"/>
                    </a:ext>
                  </a:extLst>
                </a:gridCol>
                <a:gridCol w="4365764">
                  <a:extLst>
                    <a:ext uri="{9D8B030D-6E8A-4147-A177-3AD203B41FA5}">
                      <a16:colId xmlns:a16="http://schemas.microsoft.com/office/drawing/2014/main" val="1158807155"/>
                    </a:ext>
                  </a:extLst>
                </a:gridCol>
              </a:tblGrid>
              <a:tr h="190786">
                <a:tc>
                  <a:txBody>
                    <a:bodyPr/>
                    <a:lstStyle/>
                    <a:p>
                      <a:pPr marL="85725" marR="85725" algn="ctr">
                        <a:lnSpc>
                          <a:spcPct val="115000"/>
                        </a:lnSpc>
                        <a:spcAft>
                          <a:spcPts val="1000"/>
                        </a:spcAft>
                        <a:buNone/>
                      </a:pPr>
                      <a:r>
                        <a:rPr lang="en-GB" sz="1200">
                          <a:effectLst/>
                        </a:rPr>
                        <a:t>BUILD UP</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a:effectLst/>
                        </a:rPr>
                        <a:t>HALL OPEN</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a:effectLst/>
                        </a:rPr>
                        <a:t>ACCESS FOR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extLst>
                  <a:ext uri="{0D108BD9-81ED-4DB2-BD59-A6C34878D82A}">
                    <a16:rowId xmlns:a16="http://schemas.microsoft.com/office/drawing/2014/main" val="3984193141"/>
                  </a:ext>
                </a:extLst>
              </a:tr>
              <a:tr h="193080">
                <a:tc>
                  <a:txBody>
                    <a:bodyPr/>
                    <a:lstStyle/>
                    <a:p>
                      <a:pPr marL="85725" marR="85725" algn="ctr">
                        <a:lnSpc>
                          <a:spcPct val="115000"/>
                        </a:lnSpc>
                        <a:spcAft>
                          <a:spcPts val="1000"/>
                        </a:spcAft>
                        <a:buNone/>
                      </a:pPr>
                      <a:r>
                        <a:rPr lang="en-GB" sz="1200">
                          <a:effectLst/>
                        </a:rPr>
                        <a:t>Wednesday 2</a:t>
                      </a:r>
                      <a:r>
                        <a:rPr lang="en-GB" sz="1200" baseline="30000">
                          <a:effectLst/>
                        </a:rPr>
                        <a:t>nd</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20:00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Space Only stands construction commences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583142951"/>
                  </a:ext>
                </a:extLst>
              </a:tr>
              <a:tr h="189411">
                <a:tc>
                  <a:txBody>
                    <a:bodyPr/>
                    <a:lstStyle/>
                    <a:p>
                      <a:pPr marL="85725" marR="85725" algn="ctr">
                        <a:lnSpc>
                          <a:spcPct val="115000"/>
                        </a:lnSpc>
                        <a:spcAft>
                          <a:spcPts val="1000"/>
                        </a:spcAft>
                        <a:buNone/>
                      </a:pPr>
                      <a:r>
                        <a:rPr lang="en-GB" sz="1200">
                          <a:effectLst/>
                        </a:rPr>
                        <a:t>Thursday 3</a:t>
                      </a:r>
                      <a:r>
                        <a:rPr lang="en-GB" sz="1200" baseline="30000">
                          <a:effectLst/>
                        </a:rPr>
                        <a:t>rd</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20:00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Space Only stands construction continues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2831259614"/>
                  </a:ext>
                </a:extLst>
              </a:tr>
              <a:tr h="488279">
                <a:tc>
                  <a:txBody>
                    <a:bodyPr/>
                    <a:lstStyle/>
                    <a:p>
                      <a:pPr marL="85725" marR="85725" algn="ctr">
                        <a:lnSpc>
                          <a:spcPct val="115000"/>
                        </a:lnSpc>
                        <a:spcAft>
                          <a:spcPts val="1000"/>
                        </a:spcAft>
                        <a:buNone/>
                      </a:pPr>
                      <a:r>
                        <a:rPr lang="en-GB" sz="1200">
                          <a:effectLst/>
                        </a:rPr>
                        <a:t>Friday 4</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20:00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Shell scheme stands commence interior display</a:t>
                      </a:r>
                    </a:p>
                    <a:p>
                      <a:pPr marL="85725" marR="85725" algn="ctr">
                        <a:lnSpc>
                          <a:spcPct val="115000"/>
                        </a:lnSpc>
                        <a:spcAft>
                          <a:spcPts val="1000"/>
                        </a:spcAft>
                        <a:buNone/>
                      </a:pPr>
                      <a:r>
                        <a:rPr lang="en-GB" sz="1200">
                          <a:effectLst/>
                        </a:rPr>
                        <a:t>Space Only stand construction continues</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2352105387"/>
                  </a:ext>
                </a:extLst>
              </a:tr>
              <a:tr h="679593">
                <a:tc>
                  <a:txBody>
                    <a:bodyPr/>
                    <a:lstStyle/>
                    <a:p>
                      <a:pPr marL="85725" marR="85725" algn="ctr">
                        <a:lnSpc>
                          <a:spcPct val="115000"/>
                        </a:lnSpc>
                        <a:spcAft>
                          <a:spcPts val="1000"/>
                        </a:spcAft>
                        <a:buNone/>
                      </a:pPr>
                      <a:r>
                        <a:rPr lang="en-GB" sz="1200">
                          <a:effectLst/>
                        </a:rPr>
                        <a:t>Saturday 5</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22:00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Shell Scheme stands continue interior display</a:t>
                      </a:r>
                      <a:br>
                        <a:rPr lang="en-GB" sz="1200">
                          <a:effectLst/>
                        </a:rPr>
                      </a:br>
                      <a:r>
                        <a:rPr lang="en-GB" sz="1200">
                          <a:effectLst/>
                        </a:rPr>
                        <a:t>Space Only stands continue construction</a:t>
                      </a:r>
                    </a:p>
                    <a:p>
                      <a:pPr marL="85725" marR="85725" algn="ctr">
                        <a:lnSpc>
                          <a:spcPct val="115000"/>
                        </a:lnSpc>
                        <a:spcAft>
                          <a:spcPts val="1000"/>
                        </a:spcAft>
                        <a:buNone/>
                      </a:pPr>
                      <a:r>
                        <a:rPr lang="en-GB" sz="1200">
                          <a:effectLst/>
                        </a:rPr>
                        <a:t>All stands to be completed</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459011620"/>
                  </a:ext>
                </a:extLst>
              </a:tr>
              <a:tr h="188493">
                <a:tc>
                  <a:txBody>
                    <a:bodyPr/>
                    <a:lstStyle/>
                    <a:p>
                      <a:pPr marL="85725" marR="85725" algn="ctr">
                        <a:lnSpc>
                          <a:spcPct val="115000"/>
                        </a:lnSpc>
                        <a:spcAft>
                          <a:spcPts val="1000"/>
                        </a:spcAft>
                        <a:buNone/>
                      </a:pPr>
                      <a:r>
                        <a:rPr lang="en-GB" sz="1200">
                          <a:solidFill>
                            <a:schemeClr val="bg1"/>
                          </a:solidFill>
                          <a:effectLst/>
                        </a:rPr>
                        <a:t>OPEN DAYS</a:t>
                      </a:r>
                      <a:endParaRPr lang="en-GB" sz="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b="1">
                          <a:solidFill>
                            <a:schemeClr val="bg1"/>
                          </a:solidFill>
                          <a:effectLst/>
                        </a:rPr>
                        <a:t>HALL OPEN</a:t>
                      </a:r>
                      <a:endParaRPr lang="en-GB" sz="12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b="1">
                          <a:solidFill>
                            <a:schemeClr val="bg1"/>
                          </a:solidFill>
                          <a:effectLst/>
                        </a:rPr>
                        <a:t>SHOW OPEN HOURS</a:t>
                      </a:r>
                      <a:endParaRPr lang="en-GB" sz="12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extLst>
                  <a:ext uri="{0D108BD9-81ED-4DB2-BD59-A6C34878D82A}">
                    <a16:rowId xmlns:a16="http://schemas.microsoft.com/office/drawing/2014/main" val="3828079252"/>
                  </a:ext>
                </a:extLst>
              </a:tr>
              <a:tr h="191245">
                <a:tc>
                  <a:txBody>
                    <a:bodyPr/>
                    <a:lstStyle/>
                    <a:p>
                      <a:pPr marL="85725" marR="85725" algn="ctr">
                        <a:lnSpc>
                          <a:spcPct val="115000"/>
                        </a:lnSpc>
                        <a:spcAft>
                          <a:spcPts val="1000"/>
                        </a:spcAft>
                        <a:buNone/>
                      </a:pPr>
                      <a:r>
                        <a:rPr lang="en-GB" sz="1200">
                          <a:effectLst/>
                        </a:rPr>
                        <a:t>Sunday 6</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07:30 – 19:00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09:00 – 18:00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2609395677"/>
                  </a:ext>
                </a:extLst>
              </a:tr>
              <a:tr h="190786">
                <a:tc>
                  <a:txBody>
                    <a:bodyPr/>
                    <a:lstStyle/>
                    <a:p>
                      <a:pPr marL="85725" marR="85725" algn="ctr">
                        <a:lnSpc>
                          <a:spcPct val="115000"/>
                        </a:lnSpc>
                        <a:spcAft>
                          <a:spcPts val="1000"/>
                        </a:spcAft>
                        <a:buNone/>
                      </a:pPr>
                      <a:r>
                        <a:rPr lang="en-GB" sz="1200">
                          <a:effectLst/>
                        </a:rPr>
                        <a:t>Monday 7</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19:00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09:00 – 18:00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3037125464"/>
                  </a:ext>
                </a:extLst>
              </a:tr>
              <a:tr h="193080">
                <a:tc>
                  <a:txBody>
                    <a:bodyPr/>
                    <a:lstStyle/>
                    <a:p>
                      <a:pPr marL="85725" marR="85725" algn="ctr">
                        <a:lnSpc>
                          <a:spcPct val="115000"/>
                        </a:lnSpc>
                        <a:spcAft>
                          <a:spcPts val="1000"/>
                        </a:spcAft>
                        <a:buNone/>
                      </a:pPr>
                      <a:r>
                        <a:rPr lang="en-GB" sz="1200">
                          <a:effectLst/>
                        </a:rPr>
                        <a:t>Tuesday 8</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19:00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09:00 – 18:00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1578629431"/>
                  </a:ext>
                </a:extLst>
              </a:tr>
              <a:tr h="182531">
                <a:tc>
                  <a:txBody>
                    <a:bodyPr/>
                    <a:lstStyle/>
                    <a:p>
                      <a:pPr marL="85725" marR="85725" algn="ctr">
                        <a:lnSpc>
                          <a:spcPct val="115000"/>
                        </a:lnSpc>
                        <a:spcAft>
                          <a:spcPts val="1000"/>
                        </a:spcAft>
                        <a:buNone/>
                      </a:pPr>
                      <a:r>
                        <a:rPr lang="en-GB" sz="1200">
                          <a:effectLst/>
                        </a:rPr>
                        <a:t>Wednesday 9</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 22:00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09:00 – </a:t>
                      </a:r>
                      <a:r>
                        <a:rPr lang="en-GB" sz="1200" b="1">
                          <a:effectLst/>
                        </a:rPr>
                        <a:t>16:00</a:t>
                      </a:r>
                      <a:endParaRPr lang="en-GB"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432666959"/>
                  </a:ext>
                </a:extLst>
              </a:tr>
              <a:tr h="182073">
                <a:tc>
                  <a:txBody>
                    <a:bodyPr/>
                    <a:lstStyle/>
                    <a:p>
                      <a:pPr marL="85725" marR="85725" algn="ctr">
                        <a:lnSpc>
                          <a:spcPct val="115000"/>
                        </a:lnSpc>
                        <a:spcAft>
                          <a:spcPts val="1000"/>
                        </a:spcAft>
                        <a:buNone/>
                      </a:pPr>
                      <a:r>
                        <a:rPr lang="en-GB" sz="1200">
                          <a:solidFill>
                            <a:schemeClr val="bg1"/>
                          </a:solidFill>
                          <a:effectLst/>
                        </a:rPr>
                        <a:t>BREAKDOWN</a:t>
                      </a:r>
                      <a:endParaRPr lang="en-GB" sz="12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b="1">
                          <a:solidFill>
                            <a:schemeClr val="bg1"/>
                          </a:solidFill>
                          <a:effectLst/>
                        </a:rPr>
                        <a:t>HALL OPEN</a:t>
                      </a:r>
                      <a:endParaRPr lang="en-GB" sz="12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tc>
                  <a:txBody>
                    <a:bodyPr/>
                    <a:lstStyle/>
                    <a:p>
                      <a:pPr marL="85725" marR="85725" algn="ctr">
                        <a:lnSpc>
                          <a:spcPct val="115000"/>
                        </a:lnSpc>
                        <a:spcAft>
                          <a:spcPts val="1000"/>
                        </a:spcAft>
                        <a:buNone/>
                      </a:pPr>
                      <a:r>
                        <a:rPr lang="en-GB" sz="1200" b="1">
                          <a:solidFill>
                            <a:schemeClr val="bg1"/>
                          </a:solidFill>
                          <a:effectLst/>
                        </a:rPr>
                        <a:t>ACCESS FOR</a:t>
                      </a:r>
                      <a:endParaRPr lang="en-GB" sz="12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2B434"/>
                    </a:solidFill>
                  </a:tcPr>
                </a:tc>
                <a:extLst>
                  <a:ext uri="{0D108BD9-81ED-4DB2-BD59-A6C34878D82A}">
                    <a16:rowId xmlns:a16="http://schemas.microsoft.com/office/drawing/2014/main" val="157437236"/>
                  </a:ext>
                </a:extLst>
              </a:tr>
              <a:tr h="795120">
                <a:tc>
                  <a:txBody>
                    <a:bodyPr/>
                    <a:lstStyle/>
                    <a:p>
                      <a:pPr marL="85725" marR="85725" algn="ctr">
                        <a:lnSpc>
                          <a:spcPct val="115000"/>
                        </a:lnSpc>
                        <a:spcAft>
                          <a:spcPts val="1000"/>
                        </a:spcAft>
                        <a:buNone/>
                      </a:pPr>
                      <a:r>
                        <a:rPr lang="en-GB" sz="1200">
                          <a:effectLst/>
                        </a:rPr>
                        <a:t>Wednesday 9</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16:05 – 22:00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16:05 – Breakdown commences </a:t>
                      </a:r>
                      <a:endParaRPr lang="en-US"/>
                    </a:p>
                    <a:p>
                      <a:pPr marL="85725" marR="85725" algn="ctr">
                        <a:lnSpc>
                          <a:spcPct val="115000"/>
                        </a:lnSpc>
                        <a:spcAft>
                          <a:spcPts val="1000"/>
                        </a:spcAft>
                        <a:buNone/>
                      </a:pPr>
                      <a:r>
                        <a:rPr lang="en-GB" sz="1200">
                          <a:effectLst/>
                        </a:rPr>
                        <a:t>22:00 – All Shell Scheme stands must be cleared</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762277776"/>
                  </a:ext>
                </a:extLst>
              </a:tr>
              <a:tr h="1484590">
                <a:tc>
                  <a:txBody>
                    <a:bodyPr/>
                    <a:lstStyle/>
                    <a:p>
                      <a:pPr marL="85725" marR="85725" algn="ctr">
                        <a:lnSpc>
                          <a:spcPct val="115000"/>
                        </a:lnSpc>
                        <a:spcAft>
                          <a:spcPts val="1000"/>
                        </a:spcAft>
                        <a:buNone/>
                      </a:pPr>
                      <a:r>
                        <a:rPr lang="en-GB" sz="1200">
                          <a:effectLst/>
                        </a:rPr>
                        <a:t>Thursday 10</a:t>
                      </a:r>
                      <a:r>
                        <a:rPr lang="en-GB" sz="1200" baseline="30000">
                          <a:effectLst/>
                        </a:rPr>
                        <a:t>th</a:t>
                      </a:r>
                      <a:r>
                        <a:rPr lang="en-GB" sz="1200">
                          <a:effectLst/>
                        </a:rPr>
                        <a:t> September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08:00 –22:00</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tc>
                  <a:txBody>
                    <a:bodyPr/>
                    <a:lstStyle/>
                    <a:p>
                      <a:pPr marL="85725" marR="85725" algn="ctr">
                        <a:lnSpc>
                          <a:spcPct val="115000"/>
                        </a:lnSpc>
                        <a:spcAft>
                          <a:spcPts val="1000"/>
                        </a:spcAft>
                        <a:buNone/>
                      </a:pPr>
                      <a:r>
                        <a:rPr lang="en-GB" sz="1200">
                          <a:effectLst/>
                        </a:rPr>
                        <a:t>22:00 - All Space Only stands must be cleared </a:t>
                      </a:r>
                    </a:p>
                    <a:p>
                      <a:pPr marL="85725" marR="85725" algn="ctr">
                        <a:lnSpc>
                          <a:spcPct val="115000"/>
                        </a:lnSpc>
                        <a:spcAft>
                          <a:spcPts val="1000"/>
                        </a:spcAft>
                        <a:buNone/>
                      </a:pPr>
                      <a:r>
                        <a:rPr lang="en-GB" sz="1200">
                          <a:effectLst/>
                        </a:rPr>
                        <a:t>Any items left in the halls after this time will be deemed abandoned and disposed of as rubbish. </a:t>
                      </a:r>
                    </a:p>
                    <a:p>
                      <a:pPr marL="85725" marR="85725" algn="ctr">
                        <a:lnSpc>
                          <a:spcPct val="115000"/>
                        </a:lnSpc>
                        <a:spcAft>
                          <a:spcPts val="1000"/>
                        </a:spcAft>
                        <a:buNone/>
                      </a:pPr>
                      <a:r>
                        <a:rPr lang="en-GB" sz="1200">
                          <a:effectLst/>
                        </a:rPr>
                        <a:t>Any costs for this disposal will be passed onto the exhibitor.</a:t>
                      </a:r>
                      <a:endParaRPr lang="en-GB"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4450" marR="5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5E0"/>
                    </a:solidFill>
                  </a:tcPr>
                </a:tc>
                <a:extLst>
                  <a:ext uri="{0D108BD9-81ED-4DB2-BD59-A6C34878D82A}">
                    <a16:rowId xmlns:a16="http://schemas.microsoft.com/office/drawing/2014/main" val="2155405242"/>
                  </a:ext>
                </a:extLst>
              </a:tr>
            </a:tbl>
          </a:graphicData>
        </a:graphic>
      </p:graphicFrame>
      <p:sp>
        <p:nvSpPr>
          <p:cNvPr id="10" name="TextBox 9">
            <a:extLst>
              <a:ext uri="{FF2B5EF4-FFF2-40B4-BE49-F238E27FC236}">
                <a16:creationId xmlns:a16="http://schemas.microsoft.com/office/drawing/2014/main" id="{56947563-4D4E-6482-6644-19C81D157548}"/>
              </a:ext>
            </a:extLst>
          </p:cNvPr>
          <p:cNvSpPr txBox="1"/>
          <p:nvPr/>
        </p:nvSpPr>
        <p:spPr>
          <a:xfrm>
            <a:off x="1495900" y="512318"/>
            <a:ext cx="9832538" cy="400110"/>
          </a:xfrm>
          <a:prstGeom prst="rect">
            <a:avLst/>
          </a:prstGeom>
          <a:noFill/>
        </p:spPr>
        <p:txBody>
          <a:bodyPr wrap="square" rtlCol="0">
            <a:spAutoFit/>
          </a:bodyPr>
          <a:lstStyle/>
          <a:p>
            <a:r>
              <a:rPr lang="en-US" sz="2000" b="1">
                <a:solidFill>
                  <a:srgbClr val="4A4949"/>
                </a:solidFill>
                <a:latin typeface="SOFIAPRO-LIGHT" panose="020B0000000000000000" pitchFamily="34" charset="77"/>
                <a:cs typeface="Arial" panose="020B0604020202020204" pitchFamily="34" charset="0"/>
              </a:rPr>
              <a:t>Autumn Fair Timetable</a:t>
            </a:r>
          </a:p>
        </p:txBody>
      </p:sp>
    </p:spTree>
    <p:extLst>
      <p:ext uri="{BB962C8B-B14F-4D97-AF65-F5344CB8AC3E}">
        <p14:creationId xmlns:p14="http://schemas.microsoft.com/office/powerpoint/2010/main" val="2776321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E48D8-0506-575E-5D95-382B2FCCF3C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DB067E1-7ED0-04D1-F3D7-1A377AFC4EE6}"/>
              </a:ext>
            </a:extLst>
          </p:cNvPr>
          <p:cNvSpPr/>
          <p:nvPr/>
        </p:nvSpPr>
        <p:spPr>
          <a:xfrm>
            <a:off x="0" y="0"/>
            <a:ext cx="6858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7" name="Picture 6">
            <a:extLst>
              <a:ext uri="{FF2B5EF4-FFF2-40B4-BE49-F238E27FC236}">
                <a16:creationId xmlns:a16="http://schemas.microsoft.com/office/drawing/2014/main" id="{FA26D5D8-13E5-8F30-CC73-A3AB700E58EF}"/>
              </a:ext>
            </a:extLst>
          </p:cNvPr>
          <p:cNvPicPr>
            <a:picLocks noChangeAspect="1"/>
          </p:cNvPicPr>
          <p:nvPr/>
        </p:nvPicPr>
        <p:blipFill>
          <a:blip r:embed="rId2"/>
          <a:srcRect l="33967" t="19223" r="23990"/>
          <a:stretch>
            <a:fillRect/>
          </a:stretch>
        </p:blipFill>
        <p:spPr>
          <a:xfrm>
            <a:off x="6858000" y="0"/>
            <a:ext cx="5350329" cy="6858000"/>
          </a:xfrm>
          <a:prstGeom prst="rect">
            <a:avLst/>
          </a:prstGeom>
        </p:spPr>
      </p:pic>
      <p:sp>
        <p:nvSpPr>
          <p:cNvPr id="8" name="TextBox 7">
            <a:extLst>
              <a:ext uri="{FF2B5EF4-FFF2-40B4-BE49-F238E27FC236}">
                <a16:creationId xmlns:a16="http://schemas.microsoft.com/office/drawing/2014/main" id="{ACC74FE2-3923-A2E1-BC38-ADA003655741}"/>
              </a:ext>
            </a:extLst>
          </p:cNvPr>
          <p:cNvSpPr txBox="1"/>
          <p:nvPr/>
        </p:nvSpPr>
        <p:spPr>
          <a:xfrm>
            <a:off x="653639" y="353595"/>
            <a:ext cx="4092066" cy="784830"/>
          </a:xfrm>
          <a:prstGeom prst="rect">
            <a:avLst/>
          </a:prstGeom>
          <a:noFill/>
          <a:ln>
            <a:noFill/>
          </a:ln>
        </p:spPr>
        <p:txBody>
          <a:bodyPr wrap="square" lIns="91440" tIns="45720" rIns="91440" bIns="45720" rtlCol="0" anchor="t">
            <a:spAutoFit/>
          </a:bodyPr>
          <a:lstStyle/>
          <a:p>
            <a:r>
              <a:rPr lang="en-US" sz="4500" b="1">
                <a:solidFill>
                  <a:srgbClr val="FFF9E7"/>
                </a:solidFill>
                <a:latin typeface="Sofia Pro"/>
                <a:cs typeface="Arial"/>
              </a:rPr>
              <a:t>Agenda</a:t>
            </a:r>
          </a:p>
        </p:txBody>
      </p:sp>
      <p:pic>
        <p:nvPicPr>
          <p:cNvPr id="10" name="Picture 9">
            <a:extLst>
              <a:ext uri="{FF2B5EF4-FFF2-40B4-BE49-F238E27FC236}">
                <a16:creationId xmlns:a16="http://schemas.microsoft.com/office/drawing/2014/main" id="{9562CF6C-20D2-EC36-AB8B-C5F7E4B36CC5}"/>
              </a:ext>
            </a:extLst>
          </p:cNvPr>
          <p:cNvPicPr>
            <a:picLocks noChangeAspect="1"/>
          </p:cNvPicPr>
          <p:nvPr/>
        </p:nvPicPr>
        <p:blipFill>
          <a:blip r:embed="rId3"/>
          <a:srcRect r="50289"/>
          <a:stretch>
            <a:fillRect/>
          </a:stretch>
        </p:blipFill>
        <p:spPr>
          <a:xfrm>
            <a:off x="9382873" y="4035721"/>
            <a:ext cx="2809128" cy="2822279"/>
          </a:xfrm>
          <a:prstGeom prst="rect">
            <a:avLst/>
          </a:prstGeom>
        </p:spPr>
      </p:pic>
      <p:pic>
        <p:nvPicPr>
          <p:cNvPr id="11" name="Picture 10">
            <a:extLst>
              <a:ext uri="{FF2B5EF4-FFF2-40B4-BE49-F238E27FC236}">
                <a16:creationId xmlns:a16="http://schemas.microsoft.com/office/drawing/2014/main" id="{059B2EAA-C3A4-668A-90E0-E489C9D848A4}"/>
              </a:ext>
            </a:extLst>
          </p:cNvPr>
          <p:cNvPicPr>
            <a:picLocks noChangeAspect="1"/>
          </p:cNvPicPr>
          <p:nvPr/>
        </p:nvPicPr>
        <p:blipFill>
          <a:blip r:embed="rId4"/>
          <a:srcRect r="50406"/>
          <a:stretch>
            <a:fillRect/>
          </a:stretch>
        </p:blipFill>
        <p:spPr>
          <a:xfrm>
            <a:off x="10197049" y="4843523"/>
            <a:ext cx="1994951" cy="2014477"/>
          </a:xfrm>
          <a:prstGeom prst="rect">
            <a:avLst/>
          </a:prstGeom>
        </p:spPr>
      </p:pic>
      <p:sp>
        <p:nvSpPr>
          <p:cNvPr id="2" name="TextBox 1">
            <a:extLst>
              <a:ext uri="{FF2B5EF4-FFF2-40B4-BE49-F238E27FC236}">
                <a16:creationId xmlns:a16="http://schemas.microsoft.com/office/drawing/2014/main" id="{AE9DEB5B-25B5-E75C-4E4C-B915CCA9E197}"/>
              </a:ext>
            </a:extLst>
          </p:cNvPr>
          <p:cNvSpPr txBox="1"/>
          <p:nvPr/>
        </p:nvSpPr>
        <p:spPr>
          <a:xfrm>
            <a:off x="132086" y="1306549"/>
            <a:ext cx="6518096" cy="4330288"/>
          </a:xfrm>
          <a:prstGeom prst="rect">
            <a:avLst/>
          </a:prstGeom>
          <a:noFill/>
        </p:spPr>
        <p:txBody>
          <a:bodyPr wrap="square" lIns="91440" tIns="45720" rIns="91440" bIns="45720" rtlCol="0" anchor="t">
            <a:spAutoFit/>
          </a:bodyPr>
          <a:lstStyle/>
          <a:p>
            <a:pPr>
              <a:lnSpc>
                <a:spcPts val="1540"/>
              </a:lnSpc>
            </a:pPr>
            <a:r>
              <a:rPr lang="en-US" sz="1600" b="1">
                <a:latin typeface="Apercu" panose="02000506040000020004"/>
                <a:cs typeface="Arial"/>
              </a:rPr>
              <a:t>Introduction</a:t>
            </a:r>
            <a:r>
              <a:rPr lang="en-US" sz="1600">
                <a:latin typeface="Apercu" panose="02000506040000020004"/>
                <a:cs typeface="Arial"/>
              </a:rPr>
              <a:t> – What to expect in the </a:t>
            </a:r>
            <a:r>
              <a:rPr lang="en-GB" sz="1600">
                <a:latin typeface="Apercu" panose="02000506040000020004"/>
              </a:rPr>
              <a:t> workshop and setting out SMART objectives for Autumn Fair 2026 from Event Director Matt Mein.</a:t>
            </a:r>
          </a:p>
          <a:p>
            <a:pPr>
              <a:lnSpc>
                <a:spcPts val="1540"/>
              </a:lnSpc>
            </a:pPr>
            <a:endParaRPr lang="en-GB" sz="1600">
              <a:latin typeface="Apercu" panose="02000506040000020004"/>
            </a:endParaRPr>
          </a:p>
          <a:p>
            <a:pPr>
              <a:lnSpc>
                <a:spcPts val="1540"/>
              </a:lnSpc>
            </a:pPr>
            <a:r>
              <a:rPr lang="en-GB" sz="1600" b="1">
                <a:latin typeface="Apercu" panose="02000506040000020004"/>
              </a:rPr>
              <a:t>Buyer insights session </a:t>
            </a:r>
            <a:r>
              <a:rPr lang="en-GB" sz="1600">
                <a:latin typeface="Apercu" panose="02000506040000020004"/>
              </a:rPr>
              <a:t>- By Ami Rabheru, you’ll hear about what buyers are looking for and how you can meet their expectations. ​​</a:t>
            </a:r>
          </a:p>
          <a:p>
            <a:pPr>
              <a:lnSpc>
                <a:spcPts val="1540"/>
              </a:lnSpc>
            </a:pPr>
            <a:endParaRPr lang="en-US" sz="1600">
              <a:latin typeface="Apercu" panose="02000506040000020004"/>
              <a:cs typeface="Arial" panose="020B0604020202020204" pitchFamily="34" charset="0"/>
            </a:endParaRPr>
          </a:p>
          <a:p>
            <a:pPr>
              <a:lnSpc>
                <a:spcPts val="1540"/>
              </a:lnSpc>
            </a:pPr>
            <a:r>
              <a:rPr lang="en-US" sz="1600" b="1">
                <a:latin typeface="Apercu" panose="02000506040000020004"/>
                <a:cs typeface="Arial"/>
              </a:rPr>
              <a:t>Operational essentials </a:t>
            </a:r>
            <a:r>
              <a:rPr lang="en-US" sz="1600">
                <a:latin typeface="Apercu" panose="02000506040000020004"/>
                <a:cs typeface="Arial"/>
              </a:rPr>
              <a:t>– From set up to logistics, get key operational tips to ensure a smooth and successful exhibition experience.</a:t>
            </a:r>
          </a:p>
          <a:p>
            <a:pPr>
              <a:lnSpc>
                <a:spcPts val="1540"/>
              </a:lnSpc>
            </a:pPr>
            <a:endParaRPr lang="en-US" sz="1600">
              <a:latin typeface="Apercu" panose="02000506040000020004"/>
              <a:cs typeface="Arial" panose="020B0604020202020204" pitchFamily="34" charset="0"/>
            </a:endParaRPr>
          </a:p>
          <a:p>
            <a:pPr>
              <a:lnSpc>
                <a:spcPts val="1540"/>
              </a:lnSpc>
            </a:pPr>
            <a:r>
              <a:rPr lang="en-US" sz="1600" b="1">
                <a:latin typeface="Apercu" panose="02000506040000020004"/>
                <a:cs typeface="Arial"/>
              </a:rPr>
              <a:t>Marketing strategies </a:t>
            </a:r>
            <a:r>
              <a:rPr lang="en-US" sz="1600">
                <a:latin typeface="Apercu" panose="02000506040000020004"/>
                <a:cs typeface="Arial"/>
              </a:rPr>
              <a:t>– Explore strategies to maximise your marketing impact, including involvement in: Pitch Live, Autunm Fair website, Show guides and using your gleanin links.</a:t>
            </a:r>
          </a:p>
          <a:p>
            <a:pPr>
              <a:lnSpc>
                <a:spcPts val="1540"/>
              </a:lnSpc>
            </a:pPr>
            <a:endParaRPr lang="en-US" sz="1600" b="1">
              <a:latin typeface="Apercu" panose="02000506040000020004"/>
              <a:cs typeface="Arial" panose="020B0604020202020204" pitchFamily="34" charset="0"/>
            </a:endParaRPr>
          </a:p>
          <a:p>
            <a:pPr>
              <a:lnSpc>
                <a:spcPts val="1540"/>
              </a:lnSpc>
            </a:pPr>
            <a:r>
              <a:rPr lang="en-US" sz="1600" b="1">
                <a:latin typeface="Apercu" panose="02000506040000020004"/>
                <a:cs typeface="Arial"/>
              </a:rPr>
              <a:t>Onsite content </a:t>
            </a:r>
            <a:r>
              <a:rPr lang="en-US" sz="1600">
                <a:latin typeface="Apercu" panose="02000506040000020004"/>
                <a:cs typeface="Arial"/>
              </a:rPr>
              <a:t>– An overview of the onsite sessions at Autumn Fair, where we’ll delve into thought-leading discussions led by industry experts.</a:t>
            </a:r>
          </a:p>
          <a:p>
            <a:pPr>
              <a:lnSpc>
                <a:spcPts val="1540"/>
              </a:lnSpc>
            </a:pPr>
            <a:endParaRPr lang="en-US" sz="1600" b="1">
              <a:latin typeface="Apercu" panose="02000506040000020004"/>
              <a:cs typeface="Arial" panose="020B0604020202020204" pitchFamily="34" charset="0"/>
            </a:endParaRPr>
          </a:p>
          <a:p>
            <a:pPr>
              <a:lnSpc>
                <a:spcPts val="1540"/>
              </a:lnSpc>
            </a:pPr>
            <a:r>
              <a:rPr lang="en-US" sz="1600" b="1">
                <a:latin typeface="Apercu" panose="02000506040000020004"/>
                <a:cs typeface="Arial"/>
              </a:rPr>
              <a:t>PR insights </a:t>
            </a:r>
            <a:r>
              <a:rPr lang="en-US" sz="1600">
                <a:latin typeface="Apercu" panose="02000506040000020004"/>
                <a:cs typeface="Arial"/>
              </a:rPr>
              <a:t>– Learn from PR expert, Philippa Suitters from Good Results about how to work with PR to achieve the best possible results for your brand.</a:t>
            </a:r>
          </a:p>
          <a:p>
            <a:pPr>
              <a:lnSpc>
                <a:spcPts val="1540"/>
              </a:lnSpc>
            </a:pPr>
            <a:endParaRPr lang="en-US" sz="1600">
              <a:latin typeface="Apercu" panose="02000506040000020004"/>
              <a:cs typeface="Arial" panose="020B0604020202020204" pitchFamily="34" charset="0"/>
            </a:endParaRPr>
          </a:p>
          <a:p>
            <a:pPr>
              <a:lnSpc>
                <a:spcPts val="1540"/>
              </a:lnSpc>
            </a:pPr>
            <a:r>
              <a:rPr lang="en-US" sz="1600" b="1">
                <a:latin typeface="Apercu" panose="02000506040000020004"/>
                <a:cs typeface="Arial"/>
              </a:rPr>
              <a:t>Q&amp;A </a:t>
            </a:r>
            <a:r>
              <a:rPr lang="en-US" sz="1600">
                <a:latin typeface="Apercu" panose="02000506040000020004"/>
                <a:cs typeface="Arial"/>
              </a:rPr>
              <a:t>– an opportunity to ask those burning questions.</a:t>
            </a:r>
          </a:p>
          <a:p>
            <a:pPr>
              <a:lnSpc>
                <a:spcPts val="1540"/>
              </a:lnSpc>
            </a:pPr>
            <a:endParaRPr lang="en-US" sz="1600">
              <a:solidFill>
                <a:srgbClr val="FFF5E0"/>
              </a:solidFill>
              <a:latin typeface="Apercu" panose="02000506040000020004"/>
              <a:cs typeface="Arial" panose="020B0604020202020204" pitchFamily="34" charset="0"/>
            </a:endParaRPr>
          </a:p>
        </p:txBody>
      </p:sp>
    </p:spTree>
    <p:extLst>
      <p:ext uri="{BB962C8B-B14F-4D97-AF65-F5344CB8AC3E}">
        <p14:creationId xmlns:p14="http://schemas.microsoft.com/office/powerpoint/2010/main" val="396496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BDFF1-1AF6-7800-20B4-75841DDFB23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132E578-0CA0-3171-E65E-95D1078DF4BF}"/>
              </a:ext>
            </a:extLst>
          </p:cNvPr>
          <p:cNvSpPr/>
          <p:nvPr/>
        </p:nvSpPr>
        <p:spPr>
          <a:xfrm>
            <a:off x="0" y="0"/>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highlight>
                <a:srgbClr val="FFFF00"/>
              </a:highlight>
            </a:endParaRPr>
          </a:p>
        </p:txBody>
      </p:sp>
      <p:pic>
        <p:nvPicPr>
          <p:cNvPr id="2" name="Picture 1">
            <a:extLst>
              <a:ext uri="{FF2B5EF4-FFF2-40B4-BE49-F238E27FC236}">
                <a16:creationId xmlns:a16="http://schemas.microsoft.com/office/drawing/2014/main" id="{57FB77CA-CF7F-CFE0-A05E-DCA6E68FC006}"/>
              </a:ext>
            </a:extLst>
          </p:cNvPr>
          <p:cNvPicPr>
            <a:picLocks noChangeAspect="1"/>
          </p:cNvPicPr>
          <p:nvPr/>
        </p:nvPicPr>
        <p:blipFill>
          <a:blip r:embed="rId2"/>
          <a:stretch>
            <a:fillRect/>
          </a:stretch>
        </p:blipFill>
        <p:spPr>
          <a:xfrm rot="5400000">
            <a:off x="0" y="4680856"/>
            <a:ext cx="2177143" cy="2177143"/>
          </a:xfrm>
          <a:prstGeom prst="rect">
            <a:avLst/>
          </a:prstGeom>
        </p:spPr>
      </p:pic>
      <p:pic>
        <p:nvPicPr>
          <p:cNvPr id="7" name="Picture 6">
            <a:extLst>
              <a:ext uri="{FF2B5EF4-FFF2-40B4-BE49-F238E27FC236}">
                <a16:creationId xmlns:a16="http://schemas.microsoft.com/office/drawing/2014/main" id="{70F60A37-6C65-F42D-1C67-843B6E9571F4}"/>
              </a:ext>
            </a:extLst>
          </p:cNvPr>
          <p:cNvPicPr>
            <a:picLocks noChangeAspect="1"/>
          </p:cNvPicPr>
          <p:nvPr/>
        </p:nvPicPr>
        <p:blipFill>
          <a:blip r:embed="rId2"/>
          <a:stretch>
            <a:fillRect/>
          </a:stretch>
        </p:blipFill>
        <p:spPr>
          <a:xfrm rot="16200000">
            <a:off x="10014856" y="0"/>
            <a:ext cx="2177143" cy="2177143"/>
          </a:xfrm>
          <a:prstGeom prst="rect">
            <a:avLst/>
          </a:prstGeom>
        </p:spPr>
      </p:pic>
      <p:sp>
        <p:nvSpPr>
          <p:cNvPr id="10" name="TextBox 9">
            <a:extLst>
              <a:ext uri="{FF2B5EF4-FFF2-40B4-BE49-F238E27FC236}">
                <a16:creationId xmlns:a16="http://schemas.microsoft.com/office/drawing/2014/main" id="{A5FD5246-D918-618A-26CA-B7633211F6EC}"/>
              </a:ext>
            </a:extLst>
          </p:cNvPr>
          <p:cNvSpPr txBox="1"/>
          <p:nvPr/>
        </p:nvSpPr>
        <p:spPr>
          <a:xfrm>
            <a:off x="135748" y="55211"/>
            <a:ext cx="9832538" cy="461665"/>
          </a:xfrm>
          <a:prstGeom prst="rect">
            <a:avLst/>
          </a:prstGeom>
          <a:noFill/>
        </p:spPr>
        <p:txBody>
          <a:bodyPr wrap="square" lIns="91440" tIns="45720" rIns="91440" bIns="45720" rtlCol="0" anchor="t">
            <a:spAutoFit/>
          </a:bodyPr>
          <a:lstStyle/>
          <a:p>
            <a:r>
              <a:rPr lang="en-US" sz="2400" b="1">
                <a:solidFill>
                  <a:srgbClr val="4A4949"/>
                </a:solidFill>
                <a:latin typeface="SOFIAPRO-LIGHT"/>
                <a:cs typeface="Arial"/>
              </a:rPr>
              <a:t>Frequently Asked Build-Up On-Site Queries</a:t>
            </a:r>
          </a:p>
        </p:txBody>
      </p:sp>
      <p:sp>
        <p:nvSpPr>
          <p:cNvPr id="5" name="TextBox 4">
            <a:extLst>
              <a:ext uri="{FF2B5EF4-FFF2-40B4-BE49-F238E27FC236}">
                <a16:creationId xmlns:a16="http://schemas.microsoft.com/office/drawing/2014/main" id="{80F24800-A34D-C68E-3523-78AD18AA2B57}"/>
              </a:ext>
            </a:extLst>
          </p:cNvPr>
          <p:cNvSpPr txBox="1"/>
          <p:nvPr/>
        </p:nvSpPr>
        <p:spPr>
          <a:xfrm>
            <a:off x="135748" y="513379"/>
            <a:ext cx="8936613" cy="6001643"/>
          </a:xfrm>
          <a:prstGeom prst="rect">
            <a:avLst/>
          </a:prstGeom>
          <a:noFill/>
        </p:spPr>
        <p:txBody>
          <a:bodyPr wrap="square" lIns="91440" tIns="45720" rIns="91440" bIns="45720" rtlCol="0" anchor="t">
            <a:spAutoFit/>
          </a:bodyPr>
          <a:lstStyle/>
          <a:p>
            <a:pPr fontAlgn="base"/>
            <a:r>
              <a:rPr lang="en-US" sz="1200" b="1">
                <a:latin typeface="Sofia Pro"/>
              </a:rPr>
              <a:t>Voyage Control </a:t>
            </a:r>
          </a:p>
          <a:p>
            <a:pPr fontAlgn="base"/>
            <a:r>
              <a:rPr lang="en-GB" sz="1200">
                <a:latin typeface="Sofia Pro"/>
              </a:rPr>
              <a:t>All vehicles delivering or unloading during build-up must pre-book a timeslot through the Traffic Booking System and obtain an Event Delivery Pass before arriving at the NEC. Saturday will operate under a deposit system. </a:t>
            </a:r>
            <a:r>
              <a:rPr lang="en-GB" sz="1200">
                <a:latin typeface="Sofia Pro"/>
                <a:hlinkClick r:id="rId3">
                  <a:extLst>
                    <a:ext uri="{A12FA001-AC4F-418D-AE19-62706E023703}">
                      <ahyp:hlinkClr xmlns:ahyp="http://schemas.microsoft.com/office/drawing/2018/hyperlinkcolor" val="tx"/>
                    </a:ext>
                  </a:extLst>
                </a:hlinkClick>
              </a:rPr>
              <a:t>https://necbirmingham.voyagecontrol.com/</a:t>
            </a:r>
            <a:endParaRPr lang="en-GB" sz="1200">
              <a:latin typeface="Sofia Pro"/>
            </a:endParaRPr>
          </a:p>
          <a:p>
            <a:pPr fontAlgn="base"/>
            <a:endParaRPr lang="en-US" sz="1200">
              <a:latin typeface="Sofia Pro"/>
            </a:endParaRPr>
          </a:p>
          <a:p>
            <a:pPr fontAlgn="base"/>
            <a:r>
              <a:rPr lang="en-US" sz="1200" b="1">
                <a:latin typeface="Sofia Pro"/>
              </a:rPr>
              <a:t>Parking  </a:t>
            </a:r>
            <a:r>
              <a:rPr lang="en-US" sz="1200" b="1">
                <a:latin typeface="Sofia Pro"/>
                <a:hlinkClick r:id="rId4"/>
              </a:rPr>
              <a:t>https://www.thenec.co.uk/media/4520/site-master-map-a5-for-a5-below.pdf</a:t>
            </a:r>
            <a:endParaRPr lang="en-US" sz="1200" b="1">
              <a:latin typeface="Sofia Pro"/>
            </a:endParaRPr>
          </a:p>
          <a:p>
            <a:r>
              <a:rPr lang="en-GB" sz="1200">
                <a:latin typeface="Sofia Pro"/>
              </a:rPr>
              <a:t>We're offering free parking for all exhibitors, contractors and visitors.</a:t>
            </a:r>
          </a:p>
          <a:p>
            <a:r>
              <a:rPr lang="en-GB" sz="1200">
                <a:latin typeface="Sofia Pro"/>
              </a:rPr>
              <a:t> </a:t>
            </a:r>
          </a:p>
          <a:p>
            <a:r>
              <a:rPr lang="en-GB" sz="1200">
                <a:latin typeface="Sofia Pro"/>
              </a:rPr>
              <a:t>For the smoothest visit, pre-book your parking for build-up, during the show and breakdown using the code ATMN26EXB at </a:t>
            </a:r>
            <a:r>
              <a:rPr lang="en-GB" sz="1200">
                <a:latin typeface="Sofia Pro"/>
                <a:hlinkClick r:id="rId5" tooltip="https://eur01.safelinks.protection.outlook.com/?url=https%3a%2f%2fparking.thenec.co.uk%2fnecbirminghamexhbooking&amp;data=05%7c02%7cgeorgia.eady%40hyve.group%7c26f2541ae1d74cb9de4f08deed43d0cb%7ce60721847dd2481fb8435d269daf34d5%7c1%7c0%7c639209072777232838%7cunknown%7ctwfpbgzsb3d8eyjfbxb0eu1hcgkionrydwusilyioiiwljaumdawmcisilaioijxaw4zmiisikfoijoitwfpbcisilduijoyfq%3d%3d%7c0%7c%7c%7c&amp;sdata=c%2bflvkmbtzgavae6tbqtsa5xxjj6x3qxjmkgmjqcrly%3d&amp;reserved=0">
                  <a:extLst>
                    <a:ext uri="{A12FA001-AC4F-418D-AE19-62706E023703}">
                      <ahyp:hlinkClr xmlns:ahyp="http://schemas.microsoft.com/office/drawing/2018/hyperlinkcolor" val="tx"/>
                    </a:ext>
                  </a:extLst>
                </a:hlinkClick>
              </a:rPr>
              <a:t>https://parking.thenec.co.uk/NECBirminghamexhBooking</a:t>
            </a:r>
            <a:r>
              <a:rPr lang="en-GB" sz="1200">
                <a:latin typeface="Sofia Pro"/>
              </a:rPr>
              <a:t>. Do it any time up until midnight the day before you arrive. Once you've pre-booked, the barrier recognises your number plate automatically and lets you in and out with no other steps needed. </a:t>
            </a:r>
          </a:p>
          <a:p>
            <a:r>
              <a:rPr lang="en-GB" sz="1200">
                <a:latin typeface="Sofia Pro"/>
              </a:rPr>
              <a:t> </a:t>
            </a:r>
          </a:p>
          <a:p>
            <a:r>
              <a:rPr lang="en-GB" sz="1200">
                <a:latin typeface="Sofia Pro"/>
              </a:rPr>
              <a:t>Pre-book parking for the entire event and you'll get free parking up to 96 hours before the event begins (build) through to a maximum of 48 hours after it ends (breakdown).</a:t>
            </a:r>
          </a:p>
          <a:p>
            <a:r>
              <a:rPr lang="en-GB" sz="1200">
                <a:latin typeface="Sofia Pro"/>
              </a:rPr>
              <a:t> </a:t>
            </a:r>
          </a:p>
          <a:p>
            <a:r>
              <a:rPr lang="en-GB" sz="1200">
                <a:latin typeface="Sofia Pro"/>
              </a:rPr>
              <a:t>NOTE: Vehicles remaining on site after 2:00am may be subject to additional charges. Overnight parking is available, but only if selected during the original booking.</a:t>
            </a:r>
          </a:p>
          <a:p>
            <a:r>
              <a:rPr lang="en-GB" sz="1200">
                <a:latin typeface="Sofia Pro"/>
              </a:rPr>
              <a:t> </a:t>
            </a:r>
          </a:p>
          <a:p>
            <a:r>
              <a:rPr lang="en-GB" sz="1200">
                <a:latin typeface="Sofia Pro"/>
              </a:rPr>
              <a:t>Didn't pre-book? No problem. Drive straight in, then either:</a:t>
            </a:r>
          </a:p>
          <a:p>
            <a:r>
              <a:rPr lang="en-GB" sz="1200">
                <a:latin typeface="Sofia Pro"/>
              </a:rPr>
              <a:t>Validate your parking at a Pay on Foot machine inside the NEC - you'll need to do this each day, or</a:t>
            </a:r>
          </a:p>
          <a:p>
            <a:r>
              <a:rPr lang="en-GB" sz="1200">
                <a:latin typeface="Sofia Pro"/>
              </a:rPr>
              <a:t>Scan your Voyage Control code, exhibitor badge, or contractor badge at the barrier on your way out.</a:t>
            </a:r>
          </a:p>
          <a:p>
            <a:r>
              <a:rPr lang="en-GB" sz="1200">
                <a:latin typeface="Sofia Pro"/>
              </a:rPr>
              <a:t>Blue Badge parking is available, and shuttle buses run from all car parks to the main exhibition hall during show hours.</a:t>
            </a:r>
          </a:p>
          <a:p>
            <a:r>
              <a:rPr lang="en-GB" sz="1200">
                <a:latin typeface="Sofia Pro"/>
              </a:rPr>
              <a:t> </a:t>
            </a:r>
          </a:p>
          <a:p>
            <a:r>
              <a:rPr lang="en-GB" sz="1200">
                <a:latin typeface="Sofia Pro"/>
              </a:rPr>
              <a:t>If you are making a delivery to the exhibition hall, you must still book your vehicle to offload at the rear of the hall using Voyage Control. Please refer to your Exhibitor Manual.</a:t>
            </a:r>
          </a:p>
          <a:p>
            <a:endParaRPr lang="en-US" sz="1200">
              <a:latin typeface="Sofia Pro"/>
            </a:endParaRPr>
          </a:p>
          <a:p>
            <a:pPr fontAlgn="base"/>
            <a:r>
              <a:rPr lang="en-US" sz="1200">
                <a:latin typeface="Sofia Pro"/>
              </a:rPr>
              <a:t>​</a:t>
            </a:r>
            <a:r>
              <a:rPr lang="en-US" sz="1200" b="1">
                <a:latin typeface="Sofia Pro"/>
              </a:rPr>
              <a:t>Badges </a:t>
            </a:r>
          </a:p>
          <a:p>
            <a:pPr fontAlgn="base"/>
            <a:r>
              <a:rPr lang="en-US" sz="1200">
                <a:latin typeface="Sofia Pro"/>
              </a:rPr>
              <a:t>Register your team through the ‘Team’ tab on the exhibitor manual.</a:t>
            </a:r>
          </a:p>
          <a:p>
            <a:pPr fontAlgn="base"/>
            <a:r>
              <a:rPr lang="en-US" sz="1200">
                <a:latin typeface="Sofia Pro"/>
              </a:rPr>
              <a:t>Contractor Badges – Fiona from Essential Events will send through the badge for registration/QR code can be scanned onsite. </a:t>
            </a:r>
          </a:p>
          <a:p>
            <a:pPr fontAlgn="base"/>
            <a:endParaRPr lang="en-US" sz="1200">
              <a:latin typeface="Sofia Pro"/>
            </a:endParaRPr>
          </a:p>
          <a:p>
            <a:pPr fontAlgn="base"/>
            <a:r>
              <a:rPr lang="en-US" sz="1200" b="1">
                <a:latin typeface="Sofia Pro"/>
              </a:rPr>
              <a:t>Logistics </a:t>
            </a:r>
          </a:p>
          <a:p>
            <a:pPr fontAlgn="base"/>
            <a:r>
              <a:rPr lang="en-GB" sz="1200">
                <a:latin typeface="Sofia Pro"/>
              </a:rPr>
              <a:t>Our official logistics contractor, GES Logistics, manages the complete movement and handling of exhibition materials, including customs clearance, secure storage, courier receiving and on-site lifting if you require any support. </a:t>
            </a:r>
          </a:p>
        </p:txBody>
      </p:sp>
      <p:pic>
        <p:nvPicPr>
          <p:cNvPr id="9" name="Picture 8">
            <a:extLst>
              <a:ext uri="{FF2B5EF4-FFF2-40B4-BE49-F238E27FC236}">
                <a16:creationId xmlns:a16="http://schemas.microsoft.com/office/drawing/2014/main" id="{E1C0C4A5-CA98-5BAE-4D95-4495DCEE6EEA}"/>
              </a:ext>
            </a:extLst>
          </p:cNvPr>
          <p:cNvPicPr>
            <a:picLocks noChangeAspect="1"/>
          </p:cNvPicPr>
          <p:nvPr/>
        </p:nvPicPr>
        <p:blipFill>
          <a:blip r:embed="rId6"/>
          <a:stretch>
            <a:fillRect/>
          </a:stretch>
        </p:blipFill>
        <p:spPr>
          <a:xfrm>
            <a:off x="9081473" y="164454"/>
            <a:ext cx="2974779" cy="2563107"/>
          </a:xfrm>
          <a:prstGeom prst="rect">
            <a:avLst/>
          </a:prstGeom>
        </p:spPr>
      </p:pic>
      <p:pic>
        <p:nvPicPr>
          <p:cNvPr id="14" name="Picture 13">
            <a:extLst>
              <a:ext uri="{FF2B5EF4-FFF2-40B4-BE49-F238E27FC236}">
                <a16:creationId xmlns:a16="http://schemas.microsoft.com/office/drawing/2014/main" id="{389CD6D4-067E-8735-CA4A-3ADBE3C39E36}"/>
              </a:ext>
            </a:extLst>
          </p:cNvPr>
          <p:cNvPicPr>
            <a:picLocks noChangeAspect="1"/>
          </p:cNvPicPr>
          <p:nvPr/>
        </p:nvPicPr>
        <p:blipFill>
          <a:blip r:embed="rId7"/>
          <a:stretch>
            <a:fillRect/>
          </a:stretch>
        </p:blipFill>
        <p:spPr>
          <a:xfrm>
            <a:off x="9221201" y="2849125"/>
            <a:ext cx="2696571" cy="1506214"/>
          </a:xfrm>
          <a:prstGeom prst="rect">
            <a:avLst/>
          </a:prstGeom>
        </p:spPr>
      </p:pic>
      <p:pic>
        <p:nvPicPr>
          <p:cNvPr id="12" name="Picture 11">
            <a:extLst>
              <a:ext uri="{FF2B5EF4-FFF2-40B4-BE49-F238E27FC236}">
                <a16:creationId xmlns:a16="http://schemas.microsoft.com/office/drawing/2014/main" id="{945F8B31-F4B3-2F76-7137-A18EB94F3CA3}"/>
              </a:ext>
            </a:extLst>
          </p:cNvPr>
          <p:cNvPicPr>
            <a:picLocks noChangeAspect="1"/>
          </p:cNvPicPr>
          <p:nvPr/>
        </p:nvPicPr>
        <p:blipFill>
          <a:blip r:embed="rId8"/>
          <a:stretch>
            <a:fillRect/>
          </a:stretch>
        </p:blipFill>
        <p:spPr>
          <a:xfrm>
            <a:off x="8808608" y="4093954"/>
            <a:ext cx="1483743" cy="2595258"/>
          </a:xfrm>
          <a:prstGeom prst="rect">
            <a:avLst/>
          </a:prstGeom>
        </p:spPr>
      </p:pic>
    </p:spTree>
    <p:extLst>
      <p:ext uri="{BB962C8B-B14F-4D97-AF65-F5344CB8AC3E}">
        <p14:creationId xmlns:p14="http://schemas.microsoft.com/office/powerpoint/2010/main" val="36850550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43E62-E08D-E6EF-AEE8-1834FA539AF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1F1AEB5-FE08-127B-3636-F8B6265D63F8}"/>
              </a:ext>
            </a:extLst>
          </p:cNvPr>
          <p:cNvSpPr/>
          <p:nvPr/>
        </p:nvSpPr>
        <p:spPr>
          <a:xfrm>
            <a:off x="-1" y="-5828"/>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highlight>
                <a:srgbClr val="FFFF00"/>
              </a:highlight>
            </a:endParaRPr>
          </a:p>
        </p:txBody>
      </p:sp>
      <p:pic>
        <p:nvPicPr>
          <p:cNvPr id="2" name="Picture 1">
            <a:extLst>
              <a:ext uri="{FF2B5EF4-FFF2-40B4-BE49-F238E27FC236}">
                <a16:creationId xmlns:a16="http://schemas.microsoft.com/office/drawing/2014/main" id="{333A9E54-A2D9-FCDF-75FC-E05A9CF139A3}"/>
              </a:ext>
            </a:extLst>
          </p:cNvPr>
          <p:cNvPicPr>
            <a:picLocks noChangeAspect="1"/>
          </p:cNvPicPr>
          <p:nvPr/>
        </p:nvPicPr>
        <p:blipFill>
          <a:blip r:embed="rId2"/>
          <a:stretch>
            <a:fillRect/>
          </a:stretch>
        </p:blipFill>
        <p:spPr>
          <a:xfrm rot="5400000">
            <a:off x="0" y="4680856"/>
            <a:ext cx="2177143" cy="2177143"/>
          </a:xfrm>
          <a:prstGeom prst="rect">
            <a:avLst/>
          </a:prstGeom>
        </p:spPr>
      </p:pic>
      <p:pic>
        <p:nvPicPr>
          <p:cNvPr id="7" name="Picture 6">
            <a:extLst>
              <a:ext uri="{FF2B5EF4-FFF2-40B4-BE49-F238E27FC236}">
                <a16:creationId xmlns:a16="http://schemas.microsoft.com/office/drawing/2014/main" id="{ACAB4BAB-196D-A20C-EC39-DC0F379A741B}"/>
              </a:ext>
            </a:extLst>
          </p:cNvPr>
          <p:cNvPicPr>
            <a:picLocks noChangeAspect="1"/>
          </p:cNvPicPr>
          <p:nvPr/>
        </p:nvPicPr>
        <p:blipFill>
          <a:blip r:embed="rId2"/>
          <a:stretch>
            <a:fillRect/>
          </a:stretch>
        </p:blipFill>
        <p:spPr>
          <a:xfrm rot="16200000">
            <a:off x="10014856" y="0"/>
            <a:ext cx="2177143" cy="2177143"/>
          </a:xfrm>
          <a:prstGeom prst="rect">
            <a:avLst/>
          </a:prstGeom>
        </p:spPr>
      </p:pic>
      <p:sp>
        <p:nvSpPr>
          <p:cNvPr id="10" name="TextBox 9">
            <a:extLst>
              <a:ext uri="{FF2B5EF4-FFF2-40B4-BE49-F238E27FC236}">
                <a16:creationId xmlns:a16="http://schemas.microsoft.com/office/drawing/2014/main" id="{AEF0FFFB-56D1-6F9A-C9C3-1FBAEF35448B}"/>
              </a:ext>
            </a:extLst>
          </p:cNvPr>
          <p:cNvSpPr txBox="1"/>
          <p:nvPr/>
        </p:nvSpPr>
        <p:spPr>
          <a:xfrm>
            <a:off x="182318" y="425059"/>
            <a:ext cx="9832538" cy="461665"/>
          </a:xfrm>
          <a:prstGeom prst="rect">
            <a:avLst/>
          </a:prstGeom>
          <a:noFill/>
        </p:spPr>
        <p:txBody>
          <a:bodyPr wrap="square" lIns="91440" tIns="45720" rIns="91440" bIns="45720" rtlCol="0" anchor="t">
            <a:spAutoFit/>
          </a:bodyPr>
          <a:lstStyle/>
          <a:p>
            <a:r>
              <a:rPr lang="en-US" sz="2400" b="1">
                <a:solidFill>
                  <a:srgbClr val="4A4949"/>
                </a:solidFill>
                <a:latin typeface="SOFIAPRO-LIGHT"/>
                <a:cs typeface="Arial"/>
              </a:rPr>
              <a:t>Health and Safety Tips</a:t>
            </a:r>
          </a:p>
        </p:txBody>
      </p:sp>
      <p:sp>
        <p:nvSpPr>
          <p:cNvPr id="5" name="TextBox 4">
            <a:extLst>
              <a:ext uri="{FF2B5EF4-FFF2-40B4-BE49-F238E27FC236}">
                <a16:creationId xmlns:a16="http://schemas.microsoft.com/office/drawing/2014/main" id="{838BE58D-FF96-2C44-E583-4C4502DA4987}"/>
              </a:ext>
            </a:extLst>
          </p:cNvPr>
          <p:cNvSpPr txBox="1"/>
          <p:nvPr/>
        </p:nvSpPr>
        <p:spPr>
          <a:xfrm>
            <a:off x="431322" y="711194"/>
            <a:ext cx="1621766" cy="523220"/>
          </a:xfrm>
          <a:prstGeom prst="rect">
            <a:avLst/>
          </a:prstGeom>
          <a:noFill/>
        </p:spPr>
        <p:txBody>
          <a:bodyPr wrap="square" rtlCol="0">
            <a:spAutoFit/>
          </a:bodyPr>
          <a:lstStyle/>
          <a:p>
            <a:pPr fontAlgn="base"/>
            <a:endParaRPr lang="en-US" sz="1400">
              <a:latin typeface="SOFIAPRO-LIGHT"/>
            </a:endParaRPr>
          </a:p>
          <a:p>
            <a:pPr fontAlgn="base"/>
            <a:endParaRPr lang="en-US" sz="1400">
              <a:latin typeface="SOFIAPRO-LIGHT"/>
            </a:endParaRPr>
          </a:p>
        </p:txBody>
      </p:sp>
      <p:sp>
        <p:nvSpPr>
          <p:cNvPr id="6" name="TextBox 5">
            <a:extLst>
              <a:ext uri="{FF2B5EF4-FFF2-40B4-BE49-F238E27FC236}">
                <a16:creationId xmlns:a16="http://schemas.microsoft.com/office/drawing/2014/main" id="{2CFE47BA-ED30-2C51-D557-F5F6680C7994}"/>
              </a:ext>
            </a:extLst>
          </p:cNvPr>
          <p:cNvSpPr txBox="1"/>
          <p:nvPr/>
        </p:nvSpPr>
        <p:spPr>
          <a:xfrm>
            <a:off x="626855" y="3423172"/>
            <a:ext cx="6096000" cy="830997"/>
          </a:xfrm>
          <a:prstGeom prst="rect">
            <a:avLst/>
          </a:prstGeom>
          <a:noFill/>
        </p:spPr>
        <p:txBody>
          <a:bodyPr wrap="square">
            <a:spAutoFit/>
          </a:bodyPr>
          <a:lstStyle/>
          <a:p>
            <a:pPr fontAlgn="base"/>
            <a:r>
              <a:rPr lang="en-US" sz="1600" b="1">
                <a:solidFill>
                  <a:srgbClr val="4A4949"/>
                </a:solidFill>
                <a:latin typeface="SOFIAPRO-LIGHT"/>
              </a:rPr>
              <a:t>Submit your stand plans to if you are… </a:t>
            </a:r>
          </a:p>
          <a:p>
            <a:pPr marL="285750" indent="-285750" fontAlgn="base">
              <a:buFont typeface="Arial" panose="020B0604020202020204" pitchFamily="34" charset="0"/>
              <a:buChar char="•"/>
            </a:pPr>
            <a:r>
              <a:rPr lang="en-US" sz="1600">
                <a:latin typeface="SOFIAPRO-LIGHT"/>
              </a:rPr>
              <a:t>Building a Space Only stand </a:t>
            </a:r>
          </a:p>
          <a:p>
            <a:pPr marL="285750" indent="-285750" fontAlgn="base">
              <a:buFont typeface="Arial" panose="020B0604020202020204" pitchFamily="34" charset="0"/>
              <a:buChar char="•"/>
            </a:pPr>
            <a:r>
              <a:rPr lang="en-US" sz="1600">
                <a:latin typeface="SOFIAPRO-LIGHT"/>
              </a:rPr>
              <a:t>Constructing within your Shell Scheme</a:t>
            </a:r>
          </a:p>
        </p:txBody>
      </p:sp>
      <p:sp>
        <p:nvSpPr>
          <p:cNvPr id="11" name="TextBox 10">
            <a:extLst>
              <a:ext uri="{FF2B5EF4-FFF2-40B4-BE49-F238E27FC236}">
                <a16:creationId xmlns:a16="http://schemas.microsoft.com/office/drawing/2014/main" id="{880D270C-095B-29C0-B4EE-2207B968D9A1}"/>
              </a:ext>
            </a:extLst>
          </p:cNvPr>
          <p:cNvSpPr txBox="1"/>
          <p:nvPr/>
        </p:nvSpPr>
        <p:spPr>
          <a:xfrm>
            <a:off x="368059" y="997323"/>
            <a:ext cx="6096000" cy="2062103"/>
          </a:xfrm>
          <a:prstGeom prst="rect">
            <a:avLst/>
          </a:prstGeom>
          <a:noFill/>
        </p:spPr>
        <p:txBody>
          <a:bodyPr wrap="square">
            <a:spAutoFit/>
          </a:bodyPr>
          <a:lstStyle/>
          <a:p>
            <a:pPr marL="285750" indent="-285750" fontAlgn="base">
              <a:buFont typeface="Arial" panose="020B0604020202020204" pitchFamily="34" charset="0"/>
              <a:buChar char="•"/>
            </a:pPr>
            <a:r>
              <a:rPr lang="en-GB" sz="1600">
                <a:latin typeface="SOFIAPRO-LIGHT"/>
              </a:rPr>
              <a:t>Please submit the Health and Safety declaration on the ‘Tasks’ section on the exhibitor manual. </a:t>
            </a:r>
          </a:p>
          <a:p>
            <a:pPr marL="285750" indent="-285750" fontAlgn="base">
              <a:buFont typeface="Arial" panose="020B0604020202020204" pitchFamily="34" charset="0"/>
              <a:buChar char="•"/>
            </a:pPr>
            <a:r>
              <a:rPr lang="en-GB" sz="1600">
                <a:latin typeface="SOFIAPRO-LIGHT"/>
              </a:rPr>
              <a:t>A risk assessment must also be completed by all exhibitors. This does not need to be submitted to the Organisers but it must be available on your stand at the show, so please print it after completion and bring it onsite. </a:t>
            </a:r>
          </a:p>
          <a:p>
            <a:pPr marL="285750" indent="-285750" fontAlgn="base">
              <a:buFont typeface="Arial" panose="020B0604020202020204" pitchFamily="34" charset="0"/>
              <a:buChar char="•"/>
            </a:pPr>
            <a:r>
              <a:rPr lang="en-GB" sz="1600">
                <a:latin typeface="SOFIAPRO-LIGHT"/>
              </a:rPr>
              <a:t>Hi-Vis to be always worn in the outdoor loading bays. </a:t>
            </a:r>
          </a:p>
          <a:p>
            <a:pPr marL="285750" indent="-285750" fontAlgn="base">
              <a:buFont typeface="Arial" panose="020B0604020202020204" pitchFamily="34" charset="0"/>
              <a:buChar char="•"/>
            </a:pPr>
            <a:r>
              <a:rPr lang="en-GB" sz="1600">
                <a:latin typeface="SOFIAPRO-LIGHT"/>
              </a:rPr>
              <a:t>Suitable Clothing – Closed Toe Shoes</a:t>
            </a:r>
          </a:p>
        </p:txBody>
      </p:sp>
      <p:pic>
        <p:nvPicPr>
          <p:cNvPr id="17" name="Picture 16">
            <a:extLst>
              <a:ext uri="{FF2B5EF4-FFF2-40B4-BE49-F238E27FC236}">
                <a16:creationId xmlns:a16="http://schemas.microsoft.com/office/drawing/2014/main" id="{95C6947C-8763-8A23-806A-B343F8CF8124}"/>
              </a:ext>
            </a:extLst>
          </p:cNvPr>
          <p:cNvPicPr>
            <a:picLocks noChangeAspect="1"/>
          </p:cNvPicPr>
          <p:nvPr/>
        </p:nvPicPr>
        <p:blipFill>
          <a:blip r:embed="rId3"/>
          <a:stretch>
            <a:fillRect/>
          </a:stretch>
        </p:blipFill>
        <p:spPr>
          <a:xfrm>
            <a:off x="7604158" y="2324248"/>
            <a:ext cx="2953162" cy="1171739"/>
          </a:xfrm>
          <a:prstGeom prst="rect">
            <a:avLst/>
          </a:prstGeom>
        </p:spPr>
      </p:pic>
      <p:pic>
        <p:nvPicPr>
          <p:cNvPr id="19" name="Picture 18">
            <a:extLst>
              <a:ext uri="{FF2B5EF4-FFF2-40B4-BE49-F238E27FC236}">
                <a16:creationId xmlns:a16="http://schemas.microsoft.com/office/drawing/2014/main" id="{5ADADF88-1371-2965-2C36-7C2296E2B841}"/>
              </a:ext>
            </a:extLst>
          </p:cNvPr>
          <p:cNvPicPr>
            <a:picLocks noChangeAspect="1"/>
          </p:cNvPicPr>
          <p:nvPr/>
        </p:nvPicPr>
        <p:blipFill>
          <a:blip r:embed="rId4"/>
          <a:stretch>
            <a:fillRect/>
          </a:stretch>
        </p:blipFill>
        <p:spPr>
          <a:xfrm>
            <a:off x="7604158" y="4132045"/>
            <a:ext cx="3000794" cy="1400370"/>
          </a:xfrm>
          <a:prstGeom prst="rect">
            <a:avLst/>
          </a:prstGeom>
        </p:spPr>
      </p:pic>
      <p:sp>
        <p:nvSpPr>
          <p:cNvPr id="21" name="TextBox 20">
            <a:extLst>
              <a:ext uri="{FF2B5EF4-FFF2-40B4-BE49-F238E27FC236}">
                <a16:creationId xmlns:a16="http://schemas.microsoft.com/office/drawing/2014/main" id="{99B05AB3-7285-84C4-D923-B622A05513F7}"/>
              </a:ext>
            </a:extLst>
          </p:cNvPr>
          <p:cNvSpPr txBox="1"/>
          <p:nvPr/>
        </p:nvSpPr>
        <p:spPr>
          <a:xfrm>
            <a:off x="8019278" y="1234610"/>
            <a:ext cx="2307804" cy="400110"/>
          </a:xfrm>
          <a:prstGeom prst="rect">
            <a:avLst/>
          </a:prstGeom>
          <a:noFill/>
        </p:spPr>
        <p:txBody>
          <a:bodyPr wrap="square" lIns="91440" tIns="45720" rIns="91440" bIns="45720" rtlCol="0" anchor="t">
            <a:spAutoFit/>
          </a:bodyPr>
          <a:lstStyle/>
          <a:p>
            <a:pPr algn="ctr"/>
            <a:r>
              <a:rPr lang="en-US" sz="2000" b="1">
                <a:solidFill>
                  <a:srgbClr val="4A4949"/>
                </a:solidFill>
                <a:latin typeface="SOFIAPRO-LIGHT" panose="020B0000000000000000" pitchFamily="34" charset="77"/>
                <a:cs typeface="Arial" panose="020B0604020202020204" pitchFamily="34" charset="0"/>
              </a:rPr>
              <a:t>PLEASE REMEMBER</a:t>
            </a:r>
            <a:endParaRPr lang="en-US"/>
          </a:p>
        </p:txBody>
      </p:sp>
      <p:sp>
        <p:nvSpPr>
          <p:cNvPr id="23" name="TextBox 22">
            <a:extLst>
              <a:ext uri="{FF2B5EF4-FFF2-40B4-BE49-F238E27FC236}">
                <a16:creationId xmlns:a16="http://schemas.microsoft.com/office/drawing/2014/main" id="{645F2C35-9CCA-49CB-0254-F8E677D01B7B}"/>
              </a:ext>
            </a:extLst>
          </p:cNvPr>
          <p:cNvSpPr txBox="1"/>
          <p:nvPr/>
        </p:nvSpPr>
        <p:spPr>
          <a:xfrm>
            <a:off x="6723674" y="1911162"/>
            <a:ext cx="5196115" cy="338554"/>
          </a:xfrm>
          <a:prstGeom prst="rect">
            <a:avLst/>
          </a:prstGeom>
          <a:noFill/>
        </p:spPr>
        <p:txBody>
          <a:bodyPr wrap="square">
            <a:spAutoFit/>
          </a:bodyPr>
          <a:lstStyle/>
          <a:p>
            <a:pPr fontAlgn="base"/>
            <a:r>
              <a:rPr lang="en-US" sz="1600" b="1">
                <a:solidFill>
                  <a:srgbClr val="4A4949"/>
                </a:solidFill>
                <a:latin typeface="SOFIAPRO-LIGHT"/>
              </a:rPr>
              <a:t>NO overloading/daisy chaining of electrical sockets </a:t>
            </a:r>
          </a:p>
        </p:txBody>
      </p:sp>
      <p:sp>
        <p:nvSpPr>
          <p:cNvPr id="25" name="TextBox 24">
            <a:extLst>
              <a:ext uri="{FF2B5EF4-FFF2-40B4-BE49-F238E27FC236}">
                <a16:creationId xmlns:a16="http://schemas.microsoft.com/office/drawing/2014/main" id="{C88D90FB-4331-4DC6-20EB-0473B5286F9E}"/>
              </a:ext>
            </a:extLst>
          </p:cNvPr>
          <p:cNvSpPr txBox="1"/>
          <p:nvPr/>
        </p:nvSpPr>
        <p:spPr>
          <a:xfrm>
            <a:off x="6143333" y="3668154"/>
            <a:ext cx="6096000" cy="338554"/>
          </a:xfrm>
          <a:prstGeom prst="rect">
            <a:avLst/>
          </a:prstGeom>
          <a:noFill/>
        </p:spPr>
        <p:txBody>
          <a:bodyPr wrap="square" lIns="91440" tIns="45720" rIns="91440" bIns="45720" anchor="t">
            <a:spAutoFit/>
          </a:bodyPr>
          <a:lstStyle/>
          <a:p>
            <a:pPr algn="ctr" fontAlgn="base"/>
            <a:r>
              <a:rPr lang="en-US" sz="1600" b="1">
                <a:solidFill>
                  <a:srgbClr val="4A4949"/>
                </a:solidFill>
                <a:latin typeface="SOFIAPRO-LIGHT"/>
              </a:rPr>
              <a:t>NO standing on chairs, please use your own ladder instead</a:t>
            </a:r>
          </a:p>
        </p:txBody>
      </p:sp>
      <p:pic>
        <p:nvPicPr>
          <p:cNvPr id="27" name="Graphic 26" descr="Wrench with solid fill">
            <a:extLst>
              <a:ext uri="{FF2B5EF4-FFF2-40B4-BE49-F238E27FC236}">
                <a16:creationId xmlns:a16="http://schemas.microsoft.com/office/drawing/2014/main" id="{4A9FC5BA-F8AD-AC8C-6E11-743A3D0A5C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600301" y="3668154"/>
            <a:ext cx="1774578" cy="1774578"/>
          </a:xfrm>
          <a:prstGeom prst="rect">
            <a:avLst/>
          </a:prstGeom>
        </p:spPr>
      </p:pic>
    </p:spTree>
    <p:extLst>
      <p:ext uri="{BB962C8B-B14F-4D97-AF65-F5344CB8AC3E}">
        <p14:creationId xmlns:p14="http://schemas.microsoft.com/office/powerpoint/2010/main" val="4029852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1E11F-8409-2EA0-E91C-38400C22993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D6C1983-907C-3282-9043-DBE6062CB1B5}"/>
              </a:ext>
            </a:extLst>
          </p:cNvPr>
          <p:cNvSpPr/>
          <p:nvPr/>
        </p:nvSpPr>
        <p:spPr>
          <a:xfrm>
            <a:off x="-1" y="-5828"/>
            <a:ext cx="12192000" cy="6858000"/>
          </a:xfrm>
          <a:prstGeom prst="rect">
            <a:avLst/>
          </a:prstGeom>
          <a:solidFill>
            <a:srgbClr val="F1BE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highlight>
                <a:srgbClr val="FFFF00"/>
              </a:highlight>
            </a:endParaRPr>
          </a:p>
        </p:txBody>
      </p:sp>
      <p:pic>
        <p:nvPicPr>
          <p:cNvPr id="2" name="Picture 1">
            <a:extLst>
              <a:ext uri="{FF2B5EF4-FFF2-40B4-BE49-F238E27FC236}">
                <a16:creationId xmlns:a16="http://schemas.microsoft.com/office/drawing/2014/main" id="{533DACD7-3A8E-F8D3-E4EE-2D0F909813A6}"/>
              </a:ext>
            </a:extLst>
          </p:cNvPr>
          <p:cNvPicPr>
            <a:picLocks noChangeAspect="1"/>
          </p:cNvPicPr>
          <p:nvPr/>
        </p:nvPicPr>
        <p:blipFill>
          <a:blip r:embed="rId2"/>
          <a:stretch>
            <a:fillRect/>
          </a:stretch>
        </p:blipFill>
        <p:spPr>
          <a:xfrm rot="5400000">
            <a:off x="0" y="4680856"/>
            <a:ext cx="2177143" cy="2177143"/>
          </a:xfrm>
          <a:prstGeom prst="rect">
            <a:avLst/>
          </a:prstGeom>
        </p:spPr>
      </p:pic>
      <p:pic>
        <p:nvPicPr>
          <p:cNvPr id="7" name="Picture 6">
            <a:extLst>
              <a:ext uri="{FF2B5EF4-FFF2-40B4-BE49-F238E27FC236}">
                <a16:creationId xmlns:a16="http://schemas.microsoft.com/office/drawing/2014/main" id="{45EAAA57-B859-B6B6-C4FD-8B46A617F046}"/>
              </a:ext>
            </a:extLst>
          </p:cNvPr>
          <p:cNvPicPr>
            <a:picLocks noChangeAspect="1"/>
          </p:cNvPicPr>
          <p:nvPr/>
        </p:nvPicPr>
        <p:blipFill>
          <a:blip r:embed="rId2"/>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4DDD9FA3-5224-CC5E-35AD-E14B8A3E16EE}"/>
              </a:ext>
            </a:extLst>
          </p:cNvPr>
          <p:cNvSpPr txBox="1"/>
          <p:nvPr/>
        </p:nvSpPr>
        <p:spPr>
          <a:xfrm>
            <a:off x="431322" y="711194"/>
            <a:ext cx="1621766" cy="523220"/>
          </a:xfrm>
          <a:prstGeom prst="rect">
            <a:avLst/>
          </a:prstGeom>
          <a:noFill/>
        </p:spPr>
        <p:txBody>
          <a:bodyPr wrap="square" rtlCol="0">
            <a:spAutoFit/>
          </a:bodyPr>
          <a:lstStyle/>
          <a:p>
            <a:pPr fontAlgn="base"/>
            <a:endParaRPr lang="en-US" sz="1400">
              <a:latin typeface="SOFIAPRO-LIGHT"/>
            </a:endParaRPr>
          </a:p>
          <a:p>
            <a:pPr fontAlgn="base"/>
            <a:endParaRPr lang="en-US" sz="1400">
              <a:latin typeface="SOFIAPRO-LIGHT"/>
            </a:endParaRPr>
          </a:p>
        </p:txBody>
      </p:sp>
      <p:sp>
        <p:nvSpPr>
          <p:cNvPr id="8" name="TextBox 7">
            <a:extLst>
              <a:ext uri="{FF2B5EF4-FFF2-40B4-BE49-F238E27FC236}">
                <a16:creationId xmlns:a16="http://schemas.microsoft.com/office/drawing/2014/main" id="{F9E97549-9B14-213D-1E0A-BC34032081A6}"/>
              </a:ext>
            </a:extLst>
          </p:cNvPr>
          <p:cNvSpPr txBox="1"/>
          <p:nvPr/>
        </p:nvSpPr>
        <p:spPr>
          <a:xfrm>
            <a:off x="4389460" y="2641403"/>
            <a:ext cx="3414448" cy="646331"/>
          </a:xfrm>
          <a:prstGeom prst="rect">
            <a:avLst/>
          </a:prstGeom>
          <a:noFill/>
        </p:spPr>
        <p:txBody>
          <a:bodyPr wrap="square" lIns="91440" tIns="45720" rIns="91440" bIns="45720" rtlCol="0" anchor="t">
            <a:spAutoFit/>
          </a:bodyPr>
          <a:lstStyle/>
          <a:p>
            <a:pPr algn="ctr"/>
            <a:r>
              <a:rPr lang="en-US" sz="3600" b="1">
                <a:solidFill>
                  <a:srgbClr val="4A4949"/>
                </a:solidFill>
                <a:latin typeface="SOFIAPRO-LIGHT" panose="020B0000000000000000" pitchFamily="34" charset="77"/>
                <a:cs typeface="Arial" panose="020B0604020202020204" pitchFamily="34" charset="0"/>
              </a:rPr>
              <a:t>CONTACT US</a:t>
            </a:r>
          </a:p>
        </p:txBody>
      </p:sp>
      <p:sp>
        <p:nvSpPr>
          <p:cNvPr id="12" name="TextBox 11">
            <a:extLst>
              <a:ext uri="{FF2B5EF4-FFF2-40B4-BE49-F238E27FC236}">
                <a16:creationId xmlns:a16="http://schemas.microsoft.com/office/drawing/2014/main" id="{6A42EE22-3368-7028-98DE-DCBB74282329}"/>
              </a:ext>
            </a:extLst>
          </p:cNvPr>
          <p:cNvSpPr txBox="1"/>
          <p:nvPr/>
        </p:nvSpPr>
        <p:spPr>
          <a:xfrm>
            <a:off x="3046203" y="3289480"/>
            <a:ext cx="6128618" cy="646331"/>
          </a:xfrm>
          <a:prstGeom prst="rect">
            <a:avLst/>
          </a:prstGeom>
          <a:noFill/>
        </p:spPr>
        <p:txBody>
          <a:bodyPr wrap="square" lIns="91440" tIns="45720" rIns="91440" bIns="45720" rtlCol="0" anchor="t">
            <a:spAutoFit/>
          </a:bodyPr>
          <a:lstStyle/>
          <a:p>
            <a:pPr algn="ctr"/>
            <a:r>
              <a:rPr lang="en-US" sz="3600" b="1">
                <a:solidFill>
                  <a:srgbClr val="4A4949"/>
                </a:solidFill>
                <a:latin typeface="SOFIAPRO-LIGHT" panose="020B0000000000000000" pitchFamily="34" charset="77"/>
                <a:cs typeface="Arial" panose="020B0604020202020204" pitchFamily="34" charset="0"/>
              </a:rPr>
              <a:t>exhibitor@autumnfair.com</a:t>
            </a:r>
            <a:endParaRPr lang="en-US" sz="2400"/>
          </a:p>
        </p:txBody>
      </p:sp>
    </p:spTree>
    <p:extLst>
      <p:ext uri="{BB962C8B-B14F-4D97-AF65-F5344CB8AC3E}">
        <p14:creationId xmlns:p14="http://schemas.microsoft.com/office/powerpoint/2010/main" val="3531542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F1948-B29A-73FF-4293-1B3A80919FE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94A5B5-5A45-2459-86D9-B8430F335855}"/>
              </a:ext>
            </a:extLst>
          </p:cNvPr>
          <p:cNvPicPr>
            <a:picLocks noChangeAspect="1"/>
          </p:cNvPicPr>
          <p:nvPr/>
        </p:nvPicPr>
        <p:blipFill>
          <a:blip r:embed="rId2"/>
          <a:srcRect l="33588" t="12880" r="12662" b="25010"/>
          <a:stretch>
            <a:fillRect/>
          </a:stretch>
        </p:blipFill>
        <p:spPr>
          <a:xfrm>
            <a:off x="-176962" y="-11268"/>
            <a:ext cx="9703734" cy="7475324"/>
          </a:xfrm>
          <a:prstGeom prst="rect">
            <a:avLst/>
          </a:prstGeom>
        </p:spPr>
      </p:pic>
      <p:pic>
        <p:nvPicPr>
          <p:cNvPr id="2" name="Picture 1">
            <a:extLst>
              <a:ext uri="{FF2B5EF4-FFF2-40B4-BE49-F238E27FC236}">
                <a16:creationId xmlns:a16="http://schemas.microsoft.com/office/drawing/2014/main" id="{D705FD57-2753-17F5-A8CD-F1604FD3F46E}"/>
              </a:ext>
            </a:extLst>
          </p:cNvPr>
          <p:cNvPicPr>
            <a:picLocks noChangeAspect="1"/>
          </p:cNvPicPr>
          <p:nvPr/>
        </p:nvPicPr>
        <p:blipFill>
          <a:blip r:embed="rId3"/>
          <a:stretch>
            <a:fillRect/>
          </a:stretch>
        </p:blipFill>
        <p:spPr>
          <a:xfrm>
            <a:off x="7191086" y="155275"/>
            <a:ext cx="4821888" cy="2410944"/>
          </a:xfrm>
          <a:prstGeom prst="rect">
            <a:avLst/>
          </a:prstGeom>
        </p:spPr>
      </p:pic>
      <p:sp>
        <p:nvSpPr>
          <p:cNvPr id="23" name="Rectangle 22">
            <a:extLst>
              <a:ext uri="{FF2B5EF4-FFF2-40B4-BE49-F238E27FC236}">
                <a16:creationId xmlns:a16="http://schemas.microsoft.com/office/drawing/2014/main" id="{654B2D55-6D33-5F6B-B067-5B7B9F6C0717}"/>
              </a:ext>
            </a:extLst>
          </p:cNvPr>
          <p:cNvSpPr/>
          <p:nvPr/>
        </p:nvSpPr>
        <p:spPr>
          <a:xfrm>
            <a:off x="9526772" y="-1"/>
            <a:ext cx="2665228" cy="3083443"/>
          </a:xfrm>
          <a:prstGeom prst="rect">
            <a:avLst/>
          </a:prstGeom>
          <a:solidFill>
            <a:srgbClr val="385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9A1BAEA-3C87-6F50-CC55-B7C4E98FEF01}"/>
              </a:ext>
            </a:extLst>
          </p:cNvPr>
          <p:cNvSpPr/>
          <p:nvPr/>
        </p:nvSpPr>
        <p:spPr>
          <a:xfrm>
            <a:off x="6875913" y="2364509"/>
            <a:ext cx="5334000" cy="5092620"/>
          </a:xfrm>
          <a:prstGeom prst="rect">
            <a:avLst/>
          </a:prstGeom>
          <a:solidFill>
            <a:srgbClr val="3853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385337"/>
              </a:solidFill>
            </a:endParaRPr>
          </a:p>
        </p:txBody>
      </p:sp>
      <p:sp>
        <p:nvSpPr>
          <p:cNvPr id="4" name="TextBox 3">
            <a:extLst>
              <a:ext uri="{FF2B5EF4-FFF2-40B4-BE49-F238E27FC236}">
                <a16:creationId xmlns:a16="http://schemas.microsoft.com/office/drawing/2014/main" id="{D4378A5D-D2DB-AF68-5743-20E0F1573C19}"/>
              </a:ext>
            </a:extLst>
          </p:cNvPr>
          <p:cNvSpPr txBox="1"/>
          <p:nvPr/>
        </p:nvSpPr>
        <p:spPr>
          <a:xfrm>
            <a:off x="7911486" y="4526542"/>
            <a:ext cx="3505978" cy="553998"/>
          </a:xfrm>
          <a:prstGeom prst="rect">
            <a:avLst/>
          </a:prstGeom>
          <a:noFill/>
        </p:spPr>
        <p:txBody>
          <a:bodyPr wrap="square" lIns="91440" tIns="45720" rIns="91440" bIns="45720" rtlCol="0" anchor="t">
            <a:spAutoFit/>
          </a:bodyPr>
          <a:lstStyle/>
          <a:p>
            <a:r>
              <a:rPr lang="en-US" sz="1500">
                <a:solidFill>
                  <a:srgbClr val="FFF9E7"/>
                </a:solidFill>
                <a:latin typeface="SOFIAPRO-LIGHT"/>
                <a:ea typeface="+mn-lt"/>
                <a:cs typeface="Arial"/>
              </a:rPr>
              <a:t>Tag us on social media and use</a:t>
            </a:r>
            <a:r>
              <a:rPr lang="en-US" sz="1500">
                <a:solidFill>
                  <a:srgbClr val="FFF9E7"/>
                </a:solidFill>
                <a:latin typeface="SOFIAPRO-LIGHT"/>
                <a:cs typeface="Arial"/>
              </a:rPr>
              <a:t> #autumnfair2026 </a:t>
            </a:r>
            <a:endParaRPr lang="en-US"/>
          </a:p>
        </p:txBody>
      </p:sp>
      <p:sp>
        <p:nvSpPr>
          <p:cNvPr id="7" name="TextBox 6">
            <a:extLst>
              <a:ext uri="{FF2B5EF4-FFF2-40B4-BE49-F238E27FC236}">
                <a16:creationId xmlns:a16="http://schemas.microsoft.com/office/drawing/2014/main" id="{A22BD952-910C-74A3-7019-1CFEC53F34FE}"/>
              </a:ext>
            </a:extLst>
          </p:cNvPr>
          <p:cNvSpPr txBox="1"/>
          <p:nvPr/>
        </p:nvSpPr>
        <p:spPr>
          <a:xfrm>
            <a:off x="8154514" y="1669311"/>
            <a:ext cx="3229313" cy="784830"/>
          </a:xfrm>
          <a:prstGeom prst="rect">
            <a:avLst/>
          </a:prstGeom>
          <a:noFill/>
          <a:ln>
            <a:noFill/>
          </a:ln>
        </p:spPr>
        <p:txBody>
          <a:bodyPr wrap="square" rtlCol="0">
            <a:spAutoFit/>
          </a:bodyPr>
          <a:lstStyle/>
          <a:p>
            <a:r>
              <a:rPr lang="en-US" sz="4500" b="1">
                <a:solidFill>
                  <a:srgbClr val="FFF9E7"/>
                </a:solidFill>
                <a:latin typeface="Sofia Pro" panose="020B0000000000000000" pitchFamily="34" charset="77"/>
                <a:cs typeface="Arial" panose="020B0604020202020204" pitchFamily="34" charset="0"/>
              </a:rPr>
              <a:t>Marketing </a:t>
            </a:r>
          </a:p>
        </p:txBody>
      </p:sp>
      <p:pic>
        <p:nvPicPr>
          <p:cNvPr id="13" name="Picture 12">
            <a:extLst>
              <a:ext uri="{FF2B5EF4-FFF2-40B4-BE49-F238E27FC236}">
                <a16:creationId xmlns:a16="http://schemas.microsoft.com/office/drawing/2014/main" id="{36D63A00-D335-9E25-4E95-8F2E2432FDD0}"/>
              </a:ext>
            </a:extLst>
          </p:cNvPr>
          <p:cNvPicPr>
            <a:picLocks noChangeAspect="1"/>
          </p:cNvPicPr>
          <p:nvPr/>
        </p:nvPicPr>
        <p:blipFill>
          <a:blip r:embed="rId4"/>
          <a:stretch>
            <a:fillRect/>
          </a:stretch>
        </p:blipFill>
        <p:spPr>
          <a:xfrm>
            <a:off x="6844675" y="2687516"/>
            <a:ext cx="774779" cy="774779"/>
          </a:xfrm>
          <a:prstGeom prst="rect">
            <a:avLst/>
          </a:prstGeom>
        </p:spPr>
      </p:pic>
      <p:sp>
        <p:nvSpPr>
          <p:cNvPr id="25" name="Rectangle 24">
            <a:extLst>
              <a:ext uri="{FF2B5EF4-FFF2-40B4-BE49-F238E27FC236}">
                <a16:creationId xmlns:a16="http://schemas.microsoft.com/office/drawing/2014/main" id="{E3E9BF5B-8B01-0654-C7F2-4D8437F6B874}"/>
              </a:ext>
            </a:extLst>
          </p:cNvPr>
          <p:cNvSpPr/>
          <p:nvPr/>
        </p:nvSpPr>
        <p:spPr>
          <a:xfrm>
            <a:off x="6860816" y="3443259"/>
            <a:ext cx="758638" cy="4001762"/>
          </a:xfrm>
          <a:prstGeom prst="rect">
            <a:avLst/>
          </a:prstGeom>
          <a:solidFill>
            <a:srgbClr val="B2B4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077B0DC-55BD-AF6C-8C38-9481A055C915}"/>
              </a:ext>
            </a:extLst>
          </p:cNvPr>
          <p:cNvSpPr/>
          <p:nvPr/>
        </p:nvSpPr>
        <p:spPr>
          <a:xfrm>
            <a:off x="11442597" y="2687515"/>
            <a:ext cx="782413" cy="4776542"/>
          </a:xfrm>
          <a:prstGeom prst="rect">
            <a:avLst/>
          </a:prstGeom>
          <a:solidFill>
            <a:srgbClr val="B2B4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FF47C1D-CC51-FCF9-C8D4-A1ACEB774376}"/>
              </a:ext>
            </a:extLst>
          </p:cNvPr>
          <p:cNvPicPr>
            <a:picLocks noChangeAspect="1"/>
          </p:cNvPicPr>
          <p:nvPr/>
        </p:nvPicPr>
        <p:blipFill>
          <a:blip r:embed="rId5"/>
          <a:stretch>
            <a:fillRect/>
          </a:stretch>
        </p:blipFill>
        <p:spPr>
          <a:xfrm rot="10800000">
            <a:off x="6833460" y="-14514"/>
            <a:ext cx="5387440" cy="2693720"/>
          </a:xfrm>
          <a:prstGeom prst="rect">
            <a:avLst/>
          </a:prstGeom>
        </p:spPr>
      </p:pic>
      <p:pic>
        <p:nvPicPr>
          <p:cNvPr id="3" name="Picture 2" descr="Logo, icon&#10;&#10;Description automatically generated">
            <a:extLst>
              <a:ext uri="{FF2B5EF4-FFF2-40B4-BE49-F238E27FC236}">
                <a16:creationId xmlns:a16="http://schemas.microsoft.com/office/drawing/2014/main" id="{D05E8423-5C70-40D8-F82C-229948F0BE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5920" y="6348166"/>
            <a:ext cx="401440" cy="3545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a:extLst>
              <a:ext uri="{FF2B5EF4-FFF2-40B4-BE49-F238E27FC236}">
                <a16:creationId xmlns:a16="http://schemas.microsoft.com/office/drawing/2014/main" id="{E2B872C9-7EC0-479A-EB8D-599DC4DA2D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1399" y="5849507"/>
            <a:ext cx="401440" cy="35455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con&#10;&#10;Description automatically generated">
            <a:extLst>
              <a:ext uri="{FF2B5EF4-FFF2-40B4-BE49-F238E27FC236}">
                <a16:creationId xmlns:a16="http://schemas.microsoft.com/office/drawing/2014/main" id="{88417F3B-2C35-4247-A82D-D6B1A90910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11487" y="5270766"/>
            <a:ext cx="401441" cy="3545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B4A58A9-32E7-0D56-06D1-2C73D064BC47}"/>
              </a:ext>
            </a:extLst>
          </p:cNvPr>
          <p:cNvSpPr txBox="1"/>
          <p:nvPr/>
        </p:nvSpPr>
        <p:spPr>
          <a:xfrm>
            <a:off x="8393182" y="5271049"/>
            <a:ext cx="2800706" cy="338554"/>
          </a:xfrm>
          <a:prstGeom prst="rect">
            <a:avLst/>
          </a:prstGeom>
          <a:noFill/>
        </p:spPr>
        <p:txBody>
          <a:bodyPr wrap="square" rtlCol="0">
            <a:spAutoFit/>
          </a:bodyPr>
          <a:lstStyle/>
          <a:p>
            <a:r>
              <a:rPr lang="en-GB" sz="1600">
                <a:solidFill>
                  <a:srgbClr val="FFF5E0"/>
                </a:solidFill>
                <a:latin typeface="SOFIAPRO-LIGHT" panose="020B0000000000000000"/>
              </a:rPr>
              <a:t>@springautumnfair</a:t>
            </a:r>
          </a:p>
        </p:txBody>
      </p:sp>
      <p:sp>
        <p:nvSpPr>
          <p:cNvPr id="15" name="TextBox 14">
            <a:extLst>
              <a:ext uri="{FF2B5EF4-FFF2-40B4-BE49-F238E27FC236}">
                <a16:creationId xmlns:a16="http://schemas.microsoft.com/office/drawing/2014/main" id="{9D4E13E9-F5BD-8519-B68D-882C3C4991B0}"/>
              </a:ext>
            </a:extLst>
          </p:cNvPr>
          <p:cNvSpPr txBox="1"/>
          <p:nvPr/>
        </p:nvSpPr>
        <p:spPr>
          <a:xfrm>
            <a:off x="8371411" y="5851557"/>
            <a:ext cx="2800706" cy="338554"/>
          </a:xfrm>
          <a:prstGeom prst="rect">
            <a:avLst/>
          </a:prstGeom>
          <a:noFill/>
        </p:spPr>
        <p:txBody>
          <a:bodyPr wrap="square" rtlCol="0">
            <a:spAutoFit/>
          </a:bodyPr>
          <a:lstStyle/>
          <a:p>
            <a:r>
              <a:rPr lang="en-GB" sz="1600">
                <a:solidFill>
                  <a:srgbClr val="FFF5E0"/>
                </a:solidFill>
                <a:latin typeface="SOFIAPRO-LIGHT" panose="020B0000000000000000"/>
              </a:rPr>
              <a:t>Spring Fair &amp; Autumm Fair</a:t>
            </a:r>
          </a:p>
        </p:txBody>
      </p:sp>
      <p:sp>
        <p:nvSpPr>
          <p:cNvPr id="16" name="TextBox 15">
            <a:extLst>
              <a:ext uri="{FF2B5EF4-FFF2-40B4-BE49-F238E27FC236}">
                <a16:creationId xmlns:a16="http://schemas.microsoft.com/office/drawing/2014/main" id="{E644134F-4750-5572-CFF6-E4FFE2E6F871}"/>
              </a:ext>
            </a:extLst>
          </p:cNvPr>
          <p:cNvSpPr txBox="1"/>
          <p:nvPr/>
        </p:nvSpPr>
        <p:spPr>
          <a:xfrm>
            <a:off x="8387664" y="6327810"/>
            <a:ext cx="2800706" cy="338554"/>
          </a:xfrm>
          <a:prstGeom prst="rect">
            <a:avLst/>
          </a:prstGeom>
          <a:noFill/>
        </p:spPr>
        <p:txBody>
          <a:bodyPr wrap="square" rtlCol="0">
            <a:spAutoFit/>
          </a:bodyPr>
          <a:lstStyle/>
          <a:p>
            <a:r>
              <a:rPr lang="en-GB" sz="1600">
                <a:solidFill>
                  <a:srgbClr val="FFF5E0"/>
                </a:solidFill>
                <a:latin typeface="SOFIAPRO-LIGHT" panose="020B0000000000000000"/>
              </a:rPr>
              <a:t>Spring &amp; Autumm Fair</a:t>
            </a:r>
          </a:p>
        </p:txBody>
      </p:sp>
    </p:spTree>
    <p:extLst>
      <p:ext uri="{BB962C8B-B14F-4D97-AF65-F5344CB8AC3E}">
        <p14:creationId xmlns:p14="http://schemas.microsoft.com/office/powerpoint/2010/main" val="2588009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B41C-FE46-9F58-8919-DD978DACD14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CE4E559-A057-9AE5-E236-3D33B1A78597}"/>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662A9F5E-167D-C898-C69F-FC7D4350EA0D}"/>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C91E5CF5-EE0F-32E2-65BB-33259684DEA4}"/>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7202EF98-6161-FC24-6A83-A16888DAA6DF}"/>
              </a:ext>
            </a:extLst>
          </p:cNvPr>
          <p:cNvSpPr txBox="1"/>
          <p:nvPr/>
        </p:nvSpPr>
        <p:spPr>
          <a:xfrm>
            <a:off x="797435" y="434663"/>
            <a:ext cx="4092066"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Ezone</a:t>
            </a:r>
            <a:endParaRPr lang="en-US" sz="4500" b="1">
              <a:solidFill>
                <a:srgbClr val="FFF5E0"/>
              </a:solidFill>
              <a:latin typeface="Sofia Pro" panose="020B0000000000000000" pitchFamily="34" charset="77"/>
              <a:cs typeface="Arial" panose="020B0604020202020204" pitchFamily="34" charset="0"/>
            </a:endParaRPr>
          </a:p>
        </p:txBody>
      </p:sp>
      <p:sp>
        <p:nvSpPr>
          <p:cNvPr id="9" name="TextBox 8">
            <a:extLst>
              <a:ext uri="{FF2B5EF4-FFF2-40B4-BE49-F238E27FC236}">
                <a16:creationId xmlns:a16="http://schemas.microsoft.com/office/drawing/2014/main" id="{3B814030-9626-2196-6B8B-24CCEB618C59}"/>
              </a:ext>
            </a:extLst>
          </p:cNvPr>
          <p:cNvSpPr txBox="1"/>
          <p:nvPr/>
        </p:nvSpPr>
        <p:spPr>
          <a:xfrm>
            <a:off x="797435" y="1221805"/>
            <a:ext cx="4404486" cy="4031873"/>
          </a:xfrm>
          <a:prstGeom prst="rect">
            <a:avLst/>
          </a:prstGeom>
          <a:noFill/>
        </p:spPr>
        <p:txBody>
          <a:bodyPr wrap="square" lIns="91440" tIns="45720" rIns="91440" bIns="45720" rtlCol="0" anchor="t">
            <a:spAutoFit/>
          </a:bodyPr>
          <a:lstStyle/>
          <a:p>
            <a:r>
              <a:rPr lang="en-US" sz="1600">
                <a:solidFill>
                  <a:srgbClr val="FFF5E0"/>
                </a:solidFill>
                <a:latin typeface="SOFIAPRO-LIGHT"/>
                <a:cs typeface="Arial"/>
              </a:rPr>
              <a:t>We want you to get the most out of exhibiting at Autumn Fair so in the e-zone, which is your virtual shop window we have the following marketing support to help boost your business profile before, during and after the show. </a:t>
            </a:r>
          </a:p>
          <a:p>
            <a:endParaRPr lang="en-US" sz="1600">
              <a:solidFill>
                <a:srgbClr val="FFF5E0"/>
              </a:solidFill>
              <a:latin typeface="SOFIAPRO-LIGHT"/>
              <a:cs typeface="Arial"/>
            </a:endParaRPr>
          </a:p>
          <a:p>
            <a:r>
              <a:rPr lang="en-US" sz="1600">
                <a:solidFill>
                  <a:srgbClr val="FFF5E0"/>
                </a:solidFill>
                <a:latin typeface="SOFIAPRO-LIGHT"/>
                <a:cs typeface="Arial"/>
              </a:rPr>
              <a:t>Exhibitors are provided with login details for your online portal enabling you to add your logo, brand story, press releases, product categories and more! </a:t>
            </a:r>
          </a:p>
          <a:p>
            <a:endParaRPr lang="en-US" sz="1600">
              <a:solidFill>
                <a:srgbClr val="FFF5E0"/>
              </a:solidFill>
              <a:latin typeface="SOFIAPRO-LIGHT"/>
              <a:cs typeface="Arial"/>
            </a:endParaRPr>
          </a:p>
          <a:p>
            <a:r>
              <a:rPr lang="en-US" sz="1600">
                <a:solidFill>
                  <a:srgbClr val="FFF5E0"/>
                </a:solidFill>
                <a:latin typeface="SOFIAPRO-LIGHT"/>
                <a:cs typeface="Arial"/>
              </a:rPr>
              <a:t>Ensure your profile is up to date in the Exhibitor Zone for maximum visibility on our website.</a:t>
            </a:r>
          </a:p>
          <a:p>
            <a:endParaRPr lang="en-US" sz="1600">
              <a:solidFill>
                <a:srgbClr val="FFF5E0"/>
              </a:solidFill>
              <a:latin typeface="SOFIAPRO-LIGHT"/>
              <a:cs typeface="Arial"/>
            </a:endParaRPr>
          </a:p>
          <a:p>
            <a:r>
              <a:rPr lang="en-US" sz="1600">
                <a:solidFill>
                  <a:srgbClr val="FFF5E0"/>
                </a:solidFill>
                <a:latin typeface="Sofia Pro"/>
                <a:cs typeface="Arial"/>
              </a:rPr>
              <a:t>Need help or logins details? Email </a:t>
            </a:r>
            <a:r>
              <a:rPr lang="en-US" sz="1600">
                <a:solidFill>
                  <a:srgbClr val="FFF5E0"/>
                </a:solidFill>
                <a:latin typeface="Sofia Pro"/>
                <a:ea typeface="+mn-lt"/>
                <a:cs typeface="+mn-lt"/>
              </a:rPr>
              <a:t>exhibitor@autumnfair.com</a:t>
            </a:r>
            <a:endParaRPr lang="en-US" sz="1600">
              <a:solidFill>
                <a:srgbClr val="FFF5E0"/>
              </a:solidFill>
              <a:latin typeface="Sofia Pro"/>
              <a:cs typeface="Arial"/>
            </a:endParaRPr>
          </a:p>
          <a:p>
            <a:endParaRPr lang="en-US" sz="1600">
              <a:solidFill>
                <a:srgbClr val="FFF5E0"/>
              </a:solidFill>
              <a:latin typeface="Sofia Pro"/>
              <a:cs typeface="Arial"/>
            </a:endParaRPr>
          </a:p>
        </p:txBody>
      </p:sp>
      <p:pic>
        <p:nvPicPr>
          <p:cNvPr id="13" name="Picture 12">
            <a:extLst>
              <a:ext uri="{FF2B5EF4-FFF2-40B4-BE49-F238E27FC236}">
                <a16:creationId xmlns:a16="http://schemas.microsoft.com/office/drawing/2014/main" id="{F407791F-28AD-7ED5-CF67-50269EAC604F}"/>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76C08188-DEB2-8503-8CA6-43751B5673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a:extLst>
              <a:ext uri="{FF2B5EF4-FFF2-40B4-BE49-F238E27FC236}">
                <a16:creationId xmlns:a16="http://schemas.microsoft.com/office/drawing/2014/main" id="{090D6C26-877C-5FEF-704C-0DAC20D9288B}"/>
              </a:ext>
            </a:extLst>
          </p:cNvPr>
          <p:cNvPicPr>
            <a:picLocks noChangeAspect="1"/>
          </p:cNvPicPr>
          <p:nvPr/>
        </p:nvPicPr>
        <p:blipFill>
          <a:blip r:embed="rId4"/>
          <a:stretch>
            <a:fillRect/>
          </a:stretch>
        </p:blipFill>
        <p:spPr>
          <a:xfrm>
            <a:off x="5429535" y="1219200"/>
            <a:ext cx="6158929" cy="4804229"/>
          </a:xfrm>
          <a:prstGeom prst="rect">
            <a:avLst/>
          </a:prstGeom>
        </p:spPr>
      </p:pic>
    </p:spTree>
    <p:extLst>
      <p:ext uri="{BB962C8B-B14F-4D97-AF65-F5344CB8AC3E}">
        <p14:creationId xmlns:p14="http://schemas.microsoft.com/office/powerpoint/2010/main" val="3177697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78AE9-36B5-CA00-5B1E-D94C923E754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7EF9338-169F-B6D5-9ABC-432622DE286D}"/>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E4F7E138-AE32-A7FF-F81B-F36F8F076497}"/>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D880EDE7-C50B-BC06-B0EF-1573C3C97D2A}"/>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94F66903-FC4C-6913-7847-2DE6A16C6881}"/>
              </a:ext>
            </a:extLst>
          </p:cNvPr>
          <p:cNvSpPr txBox="1"/>
          <p:nvPr/>
        </p:nvSpPr>
        <p:spPr>
          <a:xfrm>
            <a:off x="594235" y="412892"/>
            <a:ext cx="5144352" cy="1477328"/>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ea typeface="+mn-lt"/>
                <a:cs typeface="Arial"/>
              </a:rPr>
              <a:t>Promote your presence</a:t>
            </a:r>
          </a:p>
        </p:txBody>
      </p:sp>
      <p:sp>
        <p:nvSpPr>
          <p:cNvPr id="9" name="TextBox 8">
            <a:extLst>
              <a:ext uri="{FF2B5EF4-FFF2-40B4-BE49-F238E27FC236}">
                <a16:creationId xmlns:a16="http://schemas.microsoft.com/office/drawing/2014/main" id="{40839183-7CD9-305D-7643-75102826D1B3}"/>
              </a:ext>
            </a:extLst>
          </p:cNvPr>
          <p:cNvSpPr txBox="1"/>
          <p:nvPr/>
        </p:nvSpPr>
        <p:spPr>
          <a:xfrm>
            <a:off x="601492" y="1889463"/>
            <a:ext cx="5493057" cy="2062103"/>
          </a:xfrm>
          <a:prstGeom prst="rect">
            <a:avLst/>
          </a:prstGeom>
          <a:noFill/>
        </p:spPr>
        <p:txBody>
          <a:bodyPr wrap="square" lIns="91440" tIns="45720" rIns="91440" bIns="45720" rtlCol="0" anchor="t">
            <a:spAutoFit/>
          </a:bodyPr>
          <a:lstStyle/>
          <a:p>
            <a:r>
              <a:rPr lang="en-US" sz="1600" b="1" err="1">
                <a:solidFill>
                  <a:srgbClr val="F8C3DA"/>
                </a:solidFill>
                <a:latin typeface="SOFIAPRO-LIGHT"/>
                <a:cs typeface="Arial"/>
              </a:rPr>
              <a:t>Personalised</a:t>
            </a:r>
            <a:r>
              <a:rPr lang="en-US" sz="1600" b="1">
                <a:solidFill>
                  <a:srgbClr val="F8C3DA"/>
                </a:solidFill>
                <a:latin typeface="SOFIAPRO-LIGHT"/>
                <a:cs typeface="Arial"/>
              </a:rPr>
              <a:t> banners</a:t>
            </a:r>
          </a:p>
          <a:p>
            <a:endParaRPr lang="en-US" sz="1600" u="sng">
              <a:solidFill>
                <a:srgbClr val="F8C3DA"/>
              </a:solidFill>
              <a:latin typeface="SOFIAPRO-LIGHT"/>
              <a:cs typeface="Arial"/>
            </a:endParaRPr>
          </a:p>
          <a:p>
            <a:r>
              <a:rPr lang="en-US" sz="1600" err="1">
                <a:solidFill>
                  <a:srgbClr val="FFF5E0"/>
                </a:solidFill>
                <a:latin typeface="SOFIAPRO-LIGHT"/>
                <a:cs typeface="Arial"/>
              </a:rPr>
              <a:t>Gleanin</a:t>
            </a:r>
            <a:r>
              <a:rPr lang="en-US" sz="1600">
                <a:solidFill>
                  <a:srgbClr val="FFF5E0"/>
                </a:solidFill>
                <a:latin typeface="SOFIAPRO-LIGHT"/>
                <a:cs typeface="Arial"/>
              </a:rPr>
              <a:t> is our easy-to-use social sharing platform that creates </a:t>
            </a:r>
            <a:r>
              <a:rPr lang="en-US" sz="1600" err="1">
                <a:solidFill>
                  <a:srgbClr val="FFF5E0"/>
                </a:solidFill>
                <a:latin typeface="SOFIAPRO-LIGHT"/>
                <a:cs typeface="Arial"/>
              </a:rPr>
              <a:t>personalised</a:t>
            </a:r>
            <a:r>
              <a:rPr lang="en-US" sz="1600">
                <a:solidFill>
                  <a:srgbClr val="FFF5E0"/>
                </a:solidFill>
                <a:latin typeface="SOFIAPRO-LIGHT"/>
                <a:cs typeface="Arial"/>
              </a:rPr>
              <a:t> social posts featuring your company and stand details, ready to share in just a few clicks.</a:t>
            </a:r>
            <a:endParaRPr lang="en-US"/>
          </a:p>
          <a:p>
            <a:endParaRPr lang="en-US" sz="1600">
              <a:solidFill>
                <a:srgbClr val="FFF5E0"/>
              </a:solidFill>
              <a:latin typeface="SOFIAPRO-LIGHT"/>
              <a:cs typeface="Arial"/>
            </a:endParaRPr>
          </a:p>
          <a:p>
            <a:r>
              <a:rPr lang="en-US" sz="1600">
                <a:solidFill>
                  <a:srgbClr val="FFF5E0"/>
                </a:solidFill>
                <a:latin typeface="SOFIAPRO-LIGHT"/>
                <a:cs typeface="Arial"/>
              </a:rPr>
              <a:t>Use your unique </a:t>
            </a:r>
            <a:r>
              <a:rPr lang="en-US" sz="1600" err="1">
                <a:solidFill>
                  <a:srgbClr val="FFF5E0"/>
                </a:solidFill>
                <a:latin typeface="SOFIAPRO-LIGHT"/>
                <a:cs typeface="Arial"/>
              </a:rPr>
              <a:t>Gleanin</a:t>
            </a:r>
            <a:r>
              <a:rPr lang="en-US" sz="1600">
                <a:solidFill>
                  <a:srgbClr val="FFF5E0"/>
                </a:solidFill>
                <a:latin typeface="SOFIAPRO-LIGHT"/>
                <a:cs typeface="Arial"/>
              </a:rPr>
              <a:t> link to create and share your </a:t>
            </a:r>
            <a:r>
              <a:rPr lang="en-US" sz="1600" err="1">
                <a:solidFill>
                  <a:srgbClr val="FFF5E0"/>
                </a:solidFill>
                <a:latin typeface="SOFIAPRO-LIGHT"/>
                <a:cs typeface="Arial"/>
              </a:rPr>
              <a:t>personalised</a:t>
            </a:r>
            <a:r>
              <a:rPr lang="en-US" sz="1600">
                <a:solidFill>
                  <a:srgbClr val="FFF5E0"/>
                </a:solidFill>
                <a:latin typeface="SOFIAPRO-LIGHT"/>
                <a:cs typeface="Arial"/>
              </a:rPr>
              <a:t> assets across your social channels.</a:t>
            </a:r>
            <a:endParaRPr lang="en-US"/>
          </a:p>
        </p:txBody>
      </p:sp>
      <p:pic>
        <p:nvPicPr>
          <p:cNvPr id="13" name="Picture 12">
            <a:extLst>
              <a:ext uri="{FF2B5EF4-FFF2-40B4-BE49-F238E27FC236}">
                <a16:creationId xmlns:a16="http://schemas.microsoft.com/office/drawing/2014/main" id="{D4E150AD-ADFC-91CC-3835-D18CEE97D865}"/>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382C63E4-E5BE-1327-9531-C0B8547FF72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3">
            <a:extLst>
              <a:ext uri="{FF2B5EF4-FFF2-40B4-BE49-F238E27FC236}">
                <a16:creationId xmlns:a16="http://schemas.microsoft.com/office/drawing/2014/main" id="{A1046D46-D989-EBEB-086F-EF3AA26AFFCC}"/>
              </a:ext>
            </a:extLst>
          </p:cNvPr>
          <p:cNvSpPr txBox="1"/>
          <p:nvPr/>
        </p:nvSpPr>
        <p:spPr>
          <a:xfrm>
            <a:off x="601492" y="4175462"/>
            <a:ext cx="4781857" cy="230832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a:solidFill>
                  <a:srgbClr val="F8C3DA"/>
                </a:solidFill>
                <a:latin typeface="SOFIAPRO-LIGHT"/>
                <a:cs typeface="Arial"/>
              </a:rPr>
              <a:t>Guest links</a:t>
            </a:r>
          </a:p>
          <a:p>
            <a:endParaRPr lang="en-US" sz="1600" b="1" u="sng">
              <a:solidFill>
                <a:srgbClr val="F8C3DA"/>
              </a:solidFill>
              <a:latin typeface="SOFIAPRO-LIGHT"/>
              <a:cs typeface="Arial"/>
            </a:endParaRPr>
          </a:p>
          <a:p>
            <a:r>
              <a:rPr lang="en-US" sz="1600">
                <a:solidFill>
                  <a:srgbClr val="FFF5E0"/>
                </a:solidFill>
                <a:latin typeface="SOFIAPRO-LIGHT"/>
                <a:cs typeface="Arial"/>
              </a:rPr>
              <a:t>Each exhibitor gets their own unique registration link, so you can see exactly who's registered through your activity.</a:t>
            </a:r>
          </a:p>
          <a:p>
            <a:endParaRPr lang="en-US" sz="1600">
              <a:solidFill>
                <a:srgbClr val="FFF5E0"/>
              </a:solidFill>
              <a:latin typeface="SOFIAPRO-LIGHT"/>
              <a:cs typeface="Arial"/>
            </a:endParaRPr>
          </a:p>
          <a:p>
            <a:r>
              <a:rPr lang="en-US" sz="1600">
                <a:solidFill>
                  <a:srgbClr val="FFF5E0"/>
                </a:solidFill>
                <a:latin typeface="SOFIAPRO-LIGHT"/>
                <a:cs typeface="Arial"/>
              </a:rPr>
              <a:t>Head over to 'Exhibitor Manual' on the menu and you will be able to find this link under Guests. </a:t>
            </a:r>
          </a:p>
          <a:p>
            <a:endParaRPr lang="en-US" sz="1600">
              <a:solidFill>
                <a:srgbClr val="FFF5E0"/>
              </a:solidFill>
              <a:latin typeface="SOFIAPRO-LIGHT"/>
              <a:cs typeface="Arial"/>
            </a:endParaRPr>
          </a:p>
        </p:txBody>
      </p:sp>
      <p:pic>
        <p:nvPicPr>
          <p:cNvPr id="8" name="Picture 7">
            <a:extLst>
              <a:ext uri="{FF2B5EF4-FFF2-40B4-BE49-F238E27FC236}">
                <a16:creationId xmlns:a16="http://schemas.microsoft.com/office/drawing/2014/main" id="{323A3CCF-B7E7-0B20-22C4-A66068110DC0}"/>
              </a:ext>
            </a:extLst>
          </p:cNvPr>
          <p:cNvPicPr>
            <a:picLocks noChangeAspect="1"/>
          </p:cNvPicPr>
          <p:nvPr/>
        </p:nvPicPr>
        <p:blipFill>
          <a:blip r:embed="rId4"/>
          <a:srcRect l="1504" t="4724" r="100" b="131"/>
          <a:stretch>
            <a:fillRect/>
          </a:stretch>
        </p:blipFill>
        <p:spPr>
          <a:xfrm>
            <a:off x="6247718" y="253094"/>
            <a:ext cx="5662031" cy="4196709"/>
          </a:xfrm>
          <a:prstGeom prst="rect">
            <a:avLst/>
          </a:prstGeom>
        </p:spPr>
      </p:pic>
      <p:pic>
        <p:nvPicPr>
          <p:cNvPr id="10" name="Picture 9">
            <a:extLst>
              <a:ext uri="{FF2B5EF4-FFF2-40B4-BE49-F238E27FC236}">
                <a16:creationId xmlns:a16="http://schemas.microsoft.com/office/drawing/2014/main" id="{C7A8D7CF-3394-C87B-DDC9-6F4691D9D722}"/>
              </a:ext>
            </a:extLst>
          </p:cNvPr>
          <p:cNvPicPr>
            <a:picLocks noChangeAspect="1"/>
          </p:cNvPicPr>
          <p:nvPr/>
        </p:nvPicPr>
        <p:blipFill>
          <a:blip r:embed="rId5"/>
          <a:srcRect t="15842" b="-165"/>
          <a:stretch>
            <a:fillRect/>
          </a:stretch>
        </p:blipFill>
        <p:spPr>
          <a:xfrm>
            <a:off x="5384799" y="4681978"/>
            <a:ext cx="6763657" cy="1985437"/>
          </a:xfrm>
          <a:prstGeom prst="rect">
            <a:avLst/>
          </a:prstGeom>
        </p:spPr>
      </p:pic>
    </p:spTree>
    <p:extLst>
      <p:ext uri="{BB962C8B-B14F-4D97-AF65-F5344CB8AC3E}">
        <p14:creationId xmlns:p14="http://schemas.microsoft.com/office/powerpoint/2010/main" val="3882866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A72E8-0F32-F114-5F92-A7737CC6238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746FAA9-F59B-6A3A-2988-DDAB13980E61}"/>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26C41DF8-0ACF-2D4A-7DD8-91A2BEDB82DF}"/>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05A09AE7-E5EE-6172-5C33-25824AB2A147}"/>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AFC4CB0A-7374-7510-E125-EB57020AD992}"/>
              </a:ext>
            </a:extLst>
          </p:cNvPr>
          <p:cNvSpPr txBox="1"/>
          <p:nvPr/>
        </p:nvSpPr>
        <p:spPr>
          <a:xfrm>
            <a:off x="797435" y="434663"/>
            <a:ext cx="9034180"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ea typeface="+mn-lt"/>
                <a:cs typeface="Arial"/>
              </a:rPr>
              <a:t>Promote your presence</a:t>
            </a:r>
          </a:p>
        </p:txBody>
      </p:sp>
      <p:pic>
        <p:nvPicPr>
          <p:cNvPr id="13" name="Picture 12">
            <a:extLst>
              <a:ext uri="{FF2B5EF4-FFF2-40B4-BE49-F238E27FC236}">
                <a16:creationId xmlns:a16="http://schemas.microsoft.com/office/drawing/2014/main" id="{F90CED28-B8B7-5403-9638-FE75900C21CB}"/>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F1EDC48D-02BC-33C6-D3B0-C6E069B2E8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6004AB19-9DD2-515A-D6E9-96905FF1D5C2}"/>
              </a:ext>
            </a:extLst>
          </p:cNvPr>
          <p:cNvSpPr txBox="1"/>
          <p:nvPr/>
        </p:nvSpPr>
        <p:spPr>
          <a:xfrm>
            <a:off x="797433" y="1337918"/>
            <a:ext cx="9789286" cy="2800767"/>
          </a:xfrm>
          <a:prstGeom prst="rect">
            <a:avLst/>
          </a:prstGeom>
          <a:noFill/>
        </p:spPr>
        <p:txBody>
          <a:bodyPr wrap="square" lIns="91440" tIns="45720" rIns="91440" bIns="45720" rtlCol="0" anchor="t">
            <a:spAutoFit/>
          </a:bodyPr>
          <a:lstStyle/>
          <a:p>
            <a:r>
              <a:rPr lang="en-US" sz="1600" b="1">
                <a:solidFill>
                  <a:srgbClr val="F8C3DA"/>
                </a:solidFill>
                <a:latin typeface="SOFIAPRO-LIGHT"/>
                <a:cs typeface="Arial"/>
              </a:rPr>
              <a:t>Share &amp; win!</a:t>
            </a:r>
          </a:p>
          <a:p>
            <a:endParaRPr lang="en-US" sz="1600" b="1" u="sng">
              <a:solidFill>
                <a:srgbClr val="F8C3DA"/>
              </a:solidFill>
              <a:latin typeface="SOFIAPRO-LIGHT"/>
              <a:cs typeface="Arial"/>
            </a:endParaRPr>
          </a:p>
          <a:p>
            <a:r>
              <a:rPr lang="en-US" sz="1600">
                <a:solidFill>
                  <a:srgbClr val="FFF5E0"/>
                </a:solidFill>
                <a:latin typeface="SOFIAPRO-LIGHT"/>
                <a:cs typeface="Arial"/>
              </a:rPr>
              <a:t>🏆 Most registrations – the exhibitor who brings in the most registration through their link will win 1spm of free stand space at Autumn Fair 2027 and a luxury hamper.</a:t>
            </a:r>
          </a:p>
          <a:p>
            <a:endParaRPr lang="en-US" sz="1600">
              <a:solidFill>
                <a:srgbClr val="FFF5E0"/>
              </a:solidFill>
              <a:latin typeface="SOFIAPRO-LIGHT"/>
              <a:cs typeface="Arial"/>
            </a:endParaRPr>
          </a:p>
          <a:p>
            <a:r>
              <a:rPr lang="en-US" sz="1600">
                <a:solidFill>
                  <a:srgbClr val="FFF5E0"/>
                </a:solidFill>
                <a:latin typeface="SOFIAPRO-LIGHT"/>
                <a:cs typeface="Arial"/>
              </a:rPr>
              <a:t>📣 Most </a:t>
            </a:r>
            <a:r>
              <a:rPr lang="en-US" sz="1600" err="1">
                <a:solidFill>
                  <a:srgbClr val="FFF5E0"/>
                </a:solidFill>
                <a:latin typeface="SOFIAPRO-LIGHT"/>
                <a:cs typeface="Arial"/>
              </a:rPr>
              <a:t>Gleanin</a:t>
            </a:r>
            <a:r>
              <a:rPr lang="en-US" sz="1600">
                <a:solidFill>
                  <a:srgbClr val="FFF5E0"/>
                </a:solidFill>
                <a:latin typeface="SOFIAPRO-LIGHT"/>
                <a:cs typeface="Arial"/>
              </a:rPr>
              <a:t> shares – top 3 exhibitors with the most shares will each receive a luxury hamper delivered to your stand at the show.</a:t>
            </a:r>
          </a:p>
          <a:p>
            <a:endParaRPr lang="en-US" sz="1600">
              <a:solidFill>
                <a:srgbClr val="FFF5E0"/>
              </a:solidFill>
              <a:latin typeface="SOFIAPRO-LIGHT"/>
              <a:cs typeface="Arial"/>
            </a:endParaRPr>
          </a:p>
          <a:p>
            <a:r>
              <a:rPr lang="en-US" sz="1600">
                <a:solidFill>
                  <a:srgbClr val="FFF5E0"/>
                </a:solidFill>
                <a:latin typeface="SOFIAPRO-LIGHT"/>
                <a:cs typeface="Arial"/>
              </a:rPr>
              <a:t>We'll also be sharing leaderboard updates throughout the campaign, so you'll be able to see how you're getting on.</a:t>
            </a:r>
          </a:p>
          <a:p>
            <a:endParaRPr lang="en-US" sz="1600">
              <a:solidFill>
                <a:srgbClr val="FFF5E0"/>
              </a:solidFill>
              <a:latin typeface="SOFIAPRO-LIGHT"/>
              <a:cs typeface="Arial"/>
            </a:endParaRPr>
          </a:p>
          <a:p>
            <a:endParaRPr lang="en-US" sz="1600">
              <a:solidFill>
                <a:srgbClr val="FFF5E0"/>
              </a:solidFill>
              <a:latin typeface="SOFIAPRO-LIGHT"/>
              <a:cs typeface="Arial"/>
            </a:endParaRPr>
          </a:p>
        </p:txBody>
      </p:sp>
    </p:spTree>
    <p:extLst>
      <p:ext uri="{BB962C8B-B14F-4D97-AF65-F5344CB8AC3E}">
        <p14:creationId xmlns:p14="http://schemas.microsoft.com/office/powerpoint/2010/main" val="2593641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C0302-0388-F8AF-23C4-D13B23118C8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473F551-3253-B31C-D5AE-373AC8CA6058}"/>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2F9952E5-9368-686A-9E53-2A7A0899493C}"/>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67DACB73-14CD-E4F2-7ACA-FD69F82E1478}"/>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FEED077E-CCEE-7224-725D-05EC36A41A84}"/>
              </a:ext>
            </a:extLst>
          </p:cNvPr>
          <p:cNvSpPr txBox="1"/>
          <p:nvPr/>
        </p:nvSpPr>
        <p:spPr>
          <a:xfrm>
            <a:off x="6247549" y="304035"/>
            <a:ext cx="4092066"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Pitch Live</a:t>
            </a:r>
            <a:endParaRPr lang="en-US" sz="4500" b="1">
              <a:solidFill>
                <a:srgbClr val="FFF5E0"/>
              </a:solidFill>
              <a:latin typeface="Sofia Pro" panose="020B0000000000000000" pitchFamily="34" charset="77"/>
              <a:cs typeface="Arial" panose="020B0604020202020204" pitchFamily="34" charset="0"/>
            </a:endParaRPr>
          </a:p>
        </p:txBody>
      </p:sp>
      <p:pic>
        <p:nvPicPr>
          <p:cNvPr id="13" name="Picture 12">
            <a:extLst>
              <a:ext uri="{FF2B5EF4-FFF2-40B4-BE49-F238E27FC236}">
                <a16:creationId xmlns:a16="http://schemas.microsoft.com/office/drawing/2014/main" id="{67554404-4977-002B-6D36-1828D14FDC50}"/>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70CDD2DE-A3C7-427C-611A-9E6A371B4C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a:extLst>
              <a:ext uri="{FF2B5EF4-FFF2-40B4-BE49-F238E27FC236}">
                <a16:creationId xmlns:a16="http://schemas.microsoft.com/office/drawing/2014/main" id="{144251BC-CEF8-2135-1602-DE7D4ECA7384}"/>
              </a:ext>
            </a:extLst>
          </p:cNvPr>
          <p:cNvSpPr txBox="1"/>
          <p:nvPr/>
        </p:nvSpPr>
        <p:spPr>
          <a:xfrm>
            <a:off x="594235" y="304034"/>
            <a:ext cx="4092066"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Show Guide</a:t>
            </a:r>
            <a:endParaRPr lang="en-US" sz="4500" b="1">
              <a:solidFill>
                <a:srgbClr val="FFF5E0"/>
              </a:solidFill>
              <a:latin typeface="Sofia Pro" panose="020B0000000000000000" pitchFamily="34" charset="77"/>
              <a:cs typeface="Arial" panose="020B0604020202020204" pitchFamily="34" charset="0"/>
            </a:endParaRPr>
          </a:p>
        </p:txBody>
      </p:sp>
      <p:sp>
        <p:nvSpPr>
          <p:cNvPr id="10" name="TextBox 9">
            <a:extLst>
              <a:ext uri="{FF2B5EF4-FFF2-40B4-BE49-F238E27FC236}">
                <a16:creationId xmlns:a16="http://schemas.microsoft.com/office/drawing/2014/main" id="{A97C3275-7DEE-A531-99DD-ABD48C419088}"/>
              </a:ext>
            </a:extLst>
          </p:cNvPr>
          <p:cNvSpPr txBox="1"/>
          <p:nvPr/>
        </p:nvSpPr>
        <p:spPr>
          <a:xfrm>
            <a:off x="594235" y="1316149"/>
            <a:ext cx="5144714" cy="3293209"/>
          </a:xfrm>
          <a:prstGeom prst="rect">
            <a:avLst/>
          </a:prstGeom>
          <a:noFill/>
        </p:spPr>
        <p:txBody>
          <a:bodyPr wrap="square" lIns="91440" tIns="45720" rIns="91440" bIns="45720" rtlCol="0" anchor="t">
            <a:spAutoFit/>
          </a:bodyPr>
          <a:lstStyle/>
          <a:p>
            <a:r>
              <a:rPr lang="en-US" sz="1600">
                <a:solidFill>
                  <a:srgbClr val="FFF5E0"/>
                </a:solidFill>
                <a:latin typeface="SOFIAPRO-LIGHT"/>
                <a:cs typeface="Arial"/>
              </a:rPr>
              <a:t>Show Guide is handed out to every visitor attending the show, making it a valuable resource for helping buyers discover your brand and plan their visit.</a:t>
            </a:r>
            <a:endParaRPr lang="en-US"/>
          </a:p>
          <a:p>
            <a:endParaRPr lang="en-US" sz="1600">
              <a:solidFill>
                <a:srgbClr val="FFF5E0"/>
              </a:solidFill>
              <a:latin typeface="SOFIAPRO-LIGHT"/>
              <a:cs typeface="Arial"/>
            </a:endParaRPr>
          </a:p>
          <a:p>
            <a:r>
              <a:rPr lang="en-US" sz="1600">
                <a:solidFill>
                  <a:srgbClr val="FFF5E0"/>
                </a:solidFill>
                <a:latin typeface="SOFIAPRO-LIGHT"/>
                <a:cs typeface="Arial"/>
              </a:rPr>
              <a:t>To ensure your company listing is included, please complete your profile in the </a:t>
            </a:r>
            <a:r>
              <a:rPr lang="en-US" sz="1600" err="1">
                <a:solidFill>
                  <a:srgbClr val="FFF5E0"/>
                </a:solidFill>
                <a:latin typeface="SOFIAPRO-LIGHT"/>
                <a:cs typeface="Arial"/>
              </a:rPr>
              <a:t>ezone</a:t>
            </a:r>
            <a:r>
              <a:rPr lang="en-US" sz="1600">
                <a:solidFill>
                  <a:srgbClr val="FFF5E0"/>
                </a:solidFill>
                <a:latin typeface="SOFIAPRO-LIGHT"/>
                <a:cs typeface="Arial"/>
              </a:rPr>
              <a:t> by 12 August. </a:t>
            </a:r>
            <a:endParaRPr lang="en-US">
              <a:solidFill>
                <a:srgbClr val="000000"/>
              </a:solidFill>
              <a:latin typeface="Aptos" panose="02110004020202020204"/>
              <a:cs typeface="Arial"/>
            </a:endParaRPr>
          </a:p>
          <a:p>
            <a:endParaRPr lang="en-US" sz="1600">
              <a:solidFill>
                <a:srgbClr val="FFF5E0"/>
              </a:solidFill>
              <a:latin typeface="SOFIAPRO-LIGHT"/>
              <a:cs typeface="Arial"/>
            </a:endParaRPr>
          </a:p>
          <a:p>
            <a:r>
              <a:rPr lang="en-US" sz="1600">
                <a:solidFill>
                  <a:srgbClr val="FFF5E0"/>
                </a:solidFill>
                <a:latin typeface="SOFIAPRO-LIGHT"/>
                <a:cs typeface="Arial"/>
              </a:rPr>
              <a:t>Looking to increase your visibility even further?</a:t>
            </a:r>
            <a:endParaRPr lang="en-US">
              <a:solidFill>
                <a:srgbClr val="000000"/>
              </a:solidFill>
              <a:latin typeface="Aptos" panose="02110004020202020204"/>
              <a:cs typeface="Arial"/>
            </a:endParaRPr>
          </a:p>
          <a:p>
            <a:endParaRPr lang="en-US" sz="1600">
              <a:solidFill>
                <a:srgbClr val="FFF5E0"/>
              </a:solidFill>
              <a:latin typeface="SOFIAPRO-LIGHT"/>
              <a:cs typeface="Arial"/>
            </a:endParaRPr>
          </a:p>
          <a:p>
            <a:r>
              <a:rPr lang="en-US" sz="1600">
                <a:solidFill>
                  <a:srgbClr val="FFF5E0"/>
                </a:solidFill>
                <a:latin typeface="SOFIAPRO-LIGHT"/>
                <a:cs typeface="Arial"/>
              </a:rPr>
              <a:t>Advertising opportunities are available in the Show Guide. To discuss options, please contact Gary Turner at gary.turner@newhallpublishing.com.</a:t>
            </a:r>
            <a:endParaRPr lang="en-US"/>
          </a:p>
          <a:p>
            <a:endParaRPr lang="en-US" sz="1600">
              <a:solidFill>
                <a:srgbClr val="FFF5E0"/>
              </a:solidFill>
              <a:latin typeface="SOFIAPRO-LIGHT"/>
              <a:cs typeface="Arial"/>
            </a:endParaRPr>
          </a:p>
        </p:txBody>
      </p:sp>
      <p:sp>
        <p:nvSpPr>
          <p:cNvPr id="9" name="TextBox 8">
            <a:extLst>
              <a:ext uri="{FF2B5EF4-FFF2-40B4-BE49-F238E27FC236}">
                <a16:creationId xmlns:a16="http://schemas.microsoft.com/office/drawing/2014/main" id="{04D8B35D-DF84-9466-B12C-CC733D92F23C}"/>
              </a:ext>
            </a:extLst>
          </p:cNvPr>
          <p:cNvSpPr txBox="1"/>
          <p:nvPr/>
        </p:nvSpPr>
        <p:spPr>
          <a:xfrm>
            <a:off x="6247550" y="1316147"/>
            <a:ext cx="5594657" cy="4524315"/>
          </a:xfrm>
          <a:prstGeom prst="rect">
            <a:avLst/>
          </a:prstGeom>
          <a:noFill/>
        </p:spPr>
        <p:txBody>
          <a:bodyPr wrap="square" lIns="91440" tIns="45720" rIns="91440" bIns="45720" rtlCol="0" anchor="t">
            <a:spAutoFit/>
          </a:bodyPr>
          <a:lstStyle/>
          <a:p>
            <a:r>
              <a:rPr lang="en-US" sz="1600">
                <a:solidFill>
                  <a:srgbClr val="FFF5E0"/>
                </a:solidFill>
                <a:latin typeface="SOFIAPRO-LIGHT"/>
                <a:cs typeface="Arial"/>
              </a:rPr>
              <a:t>Give your brand the spotlight with Pitch Live in partnership with Retail Huddle - an opportunity to present your most innovative products to a panel of retail experts and a live audience. Gain valuable industry feedback, increase brand awareness, and compete for exclusive business growth prizes.</a:t>
            </a:r>
            <a:endParaRPr lang="en-US"/>
          </a:p>
          <a:p>
            <a:endParaRPr lang="en-US" sz="1600">
              <a:solidFill>
                <a:srgbClr val="FFF5E0"/>
              </a:solidFill>
              <a:latin typeface="SOFIAPRO-LIGHT"/>
              <a:cs typeface="Arial"/>
            </a:endParaRPr>
          </a:p>
          <a:p>
            <a:r>
              <a:rPr lang="en-US" sz="1600">
                <a:solidFill>
                  <a:srgbClr val="FFF5E0"/>
                </a:solidFill>
                <a:latin typeface="SOFIAPRO-LIGHT"/>
                <a:cs typeface="Arial"/>
              </a:rPr>
              <a:t>Submit your entry by the 14th August in your </a:t>
            </a:r>
            <a:r>
              <a:rPr lang="en-US" sz="1600" err="1">
                <a:solidFill>
                  <a:srgbClr val="FFF5E0"/>
                </a:solidFill>
                <a:latin typeface="SOFIAPRO-LIGHT"/>
                <a:cs typeface="Arial"/>
              </a:rPr>
              <a:t>ezone</a:t>
            </a:r>
            <a:r>
              <a:rPr lang="en-US" sz="1600">
                <a:solidFill>
                  <a:srgbClr val="FFF5E0"/>
                </a:solidFill>
                <a:latin typeface="SOFIAPRO-LIGHT"/>
                <a:cs typeface="Arial"/>
              </a:rPr>
              <a:t>, sharing your brands story, product information and imagery. Finalists will pitch their products live on the Autumn Fair stage.</a:t>
            </a:r>
          </a:p>
          <a:p>
            <a:endParaRPr lang="en-US" sz="1600">
              <a:solidFill>
                <a:srgbClr val="FFF5E0"/>
              </a:solidFill>
              <a:latin typeface="SOFIAPRO-LIGHT"/>
              <a:cs typeface="Arial"/>
            </a:endParaRPr>
          </a:p>
          <a:p>
            <a:r>
              <a:rPr lang="en-US" sz="1600">
                <a:solidFill>
                  <a:srgbClr val="FFF5E0"/>
                </a:solidFill>
                <a:latin typeface="SOFIAPRO-LIGHT"/>
                <a:cs typeface="Arial"/>
              </a:rPr>
              <a:t>Schedule</a:t>
            </a:r>
          </a:p>
          <a:p>
            <a:pPr marL="285750" indent="-285750">
              <a:buFont typeface="Arial"/>
              <a:buChar char="•"/>
            </a:pPr>
            <a:r>
              <a:rPr lang="en-US" sz="1600">
                <a:solidFill>
                  <a:srgbClr val="FFF5E0"/>
                </a:solidFill>
                <a:latin typeface="SOFIAPRO-LIGHT"/>
                <a:cs typeface="Arial"/>
              </a:rPr>
              <a:t>Fashion, Accessories &amp; </a:t>
            </a:r>
            <a:r>
              <a:rPr lang="en-US" sz="1600" err="1">
                <a:solidFill>
                  <a:srgbClr val="FFF5E0"/>
                </a:solidFill>
                <a:latin typeface="SOFIAPRO-LIGHT"/>
                <a:cs typeface="Arial"/>
              </a:rPr>
              <a:t>Jewellery</a:t>
            </a:r>
            <a:r>
              <a:rPr lang="en-US" sz="1600">
                <a:solidFill>
                  <a:srgbClr val="FFF5E0"/>
                </a:solidFill>
                <a:latin typeface="SOFIAPRO-LIGHT"/>
                <a:cs typeface="Arial"/>
              </a:rPr>
              <a:t> Product Pitch: Sunday 6 September at 11:00  </a:t>
            </a:r>
            <a:endParaRPr lang="en-US"/>
          </a:p>
          <a:p>
            <a:pPr marL="285750" indent="-285750">
              <a:buFont typeface="Arial"/>
              <a:buChar char="•"/>
            </a:pPr>
            <a:r>
              <a:rPr lang="en-US" sz="1600">
                <a:solidFill>
                  <a:srgbClr val="FFF5E0"/>
                </a:solidFill>
                <a:latin typeface="SOFIAPRO-LIGHT"/>
                <a:cs typeface="Arial"/>
              </a:rPr>
              <a:t>Home &amp; Gift Product Pitch: Monday 7 September at 11:00 </a:t>
            </a:r>
            <a:endParaRPr lang="en-US"/>
          </a:p>
          <a:p>
            <a:pPr marL="285750" indent="-285750">
              <a:buFont typeface="Arial"/>
              <a:buChar char="•"/>
            </a:pPr>
            <a:r>
              <a:rPr lang="en-US" sz="1600">
                <a:solidFill>
                  <a:srgbClr val="FFF5E0"/>
                </a:solidFill>
                <a:latin typeface="SOFIAPRO-LIGHT"/>
                <a:cs typeface="Arial"/>
              </a:rPr>
              <a:t>Toy, Play, &amp; Kids Clothing Product Pitch: Tuesday 8 September at 11:00 </a:t>
            </a:r>
            <a:endParaRPr lang="en-US"/>
          </a:p>
          <a:p>
            <a:endParaRPr lang="en-US" sz="1600">
              <a:solidFill>
                <a:srgbClr val="FFF5E0"/>
              </a:solidFill>
              <a:latin typeface="SOFIAPRO-LIGHT"/>
              <a:cs typeface="Arial"/>
            </a:endParaRPr>
          </a:p>
          <a:p>
            <a:endParaRPr lang="en-US" sz="1600">
              <a:solidFill>
                <a:srgbClr val="FFF5E0"/>
              </a:solidFill>
              <a:latin typeface="SOFIAPRO-LIGHT"/>
              <a:cs typeface="Arial"/>
            </a:endParaRPr>
          </a:p>
        </p:txBody>
      </p:sp>
    </p:spTree>
    <p:extLst>
      <p:ext uri="{BB962C8B-B14F-4D97-AF65-F5344CB8AC3E}">
        <p14:creationId xmlns:p14="http://schemas.microsoft.com/office/powerpoint/2010/main" val="10518508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D77F8-5C6E-3B45-3BF5-F6ECC39E472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3850549-E546-6910-160A-509387BBA4BA}"/>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62E04D78-7278-328F-7C92-C7A92ABE7C99}"/>
              </a:ext>
            </a:extLst>
          </p:cNvPr>
          <p:cNvPicPr>
            <a:picLocks noChangeAspect="1"/>
          </p:cNvPicPr>
          <p:nvPr/>
        </p:nvPicPr>
        <p:blipFill>
          <a:blip r:embed="rId2"/>
          <a:stretch>
            <a:fillRect/>
          </a:stretch>
        </p:blipFill>
        <p:spPr>
          <a:xfrm rot="5400000">
            <a:off x="0" y="4680857"/>
            <a:ext cx="2177143" cy="2177143"/>
          </a:xfrm>
          <a:prstGeom prst="rect">
            <a:avLst/>
          </a:prstGeom>
        </p:spPr>
      </p:pic>
      <p:pic>
        <p:nvPicPr>
          <p:cNvPr id="7" name="Picture 6">
            <a:extLst>
              <a:ext uri="{FF2B5EF4-FFF2-40B4-BE49-F238E27FC236}">
                <a16:creationId xmlns:a16="http://schemas.microsoft.com/office/drawing/2014/main" id="{11D86BA6-E1AA-0ABB-DF23-82C5A39D6014}"/>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BD53EB6C-EF8B-C64E-1138-D995BBC66A36}"/>
              </a:ext>
            </a:extLst>
          </p:cNvPr>
          <p:cNvSpPr txBox="1"/>
          <p:nvPr/>
        </p:nvSpPr>
        <p:spPr>
          <a:xfrm>
            <a:off x="797435" y="434663"/>
            <a:ext cx="6211151"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First-time exhibiting?</a:t>
            </a:r>
            <a:endParaRPr lang="en-US" sz="4500" b="1">
              <a:solidFill>
                <a:srgbClr val="FFF5E0"/>
              </a:solidFill>
              <a:latin typeface="Sofia Pro" panose="020B0000000000000000" pitchFamily="34" charset="77"/>
              <a:cs typeface="Arial" panose="020B0604020202020204" pitchFamily="34" charset="0"/>
            </a:endParaRPr>
          </a:p>
        </p:txBody>
      </p:sp>
      <p:sp>
        <p:nvSpPr>
          <p:cNvPr id="9" name="TextBox 8">
            <a:extLst>
              <a:ext uri="{FF2B5EF4-FFF2-40B4-BE49-F238E27FC236}">
                <a16:creationId xmlns:a16="http://schemas.microsoft.com/office/drawing/2014/main" id="{F4AFD80F-D366-62B1-1DDD-551F0D76B084}"/>
              </a:ext>
            </a:extLst>
          </p:cNvPr>
          <p:cNvSpPr txBox="1"/>
          <p:nvPr/>
        </p:nvSpPr>
        <p:spPr>
          <a:xfrm>
            <a:off x="797435" y="1533862"/>
            <a:ext cx="5826885" cy="3785652"/>
          </a:xfrm>
          <a:prstGeom prst="rect">
            <a:avLst/>
          </a:prstGeom>
          <a:noFill/>
        </p:spPr>
        <p:txBody>
          <a:bodyPr wrap="square" lIns="91440" tIns="45720" rIns="91440" bIns="45720" rtlCol="0" anchor="t">
            <a:spAutoFit/>
          </a:bodyPr>
          <a:lstStyle/>
          <a:p>
            <a:r>
              <a:rPr lang="en-US" sz="1600">
                <a:solidFill>
                  <a:srgbClr val="FFF5E0"/>
                </a:solidFill>
                <a:latin typeface="SOFIAPRO-LIGHT"/>
                <a:ea typeface="+mn-lt"/>
                <a:cs typeface="Arial"/>
              </a:rPr>
              <a:t>We've created a handy guide taking you through the before, during and after of your first show.</a:t>
            </a:r>
          </a:p>
          <a:p>
            <a:endParaRPr lang="en-US" sz="1600">
              <a:solidFill>
                <a:srgbClr val="FFF5E0"/>
              </a:solidFill>
              <a:latin typeface="SOFIAPRO-LIGHT"/>
              <a:ea typeface="+mn-lt"/>
              <a:cs typeface="Arial"/>
            </a:endParaRPr>
          </a:p>
          <a:p>
            <a:r>
              <a:rPr lang="en-US" sz="1600">
                <a:solidFill>
                  <a:srgbClr val="FFF5E0"/>
                </a:solidFill>
                <a:latin typeface="SOFIAPRO-LIGHT"/>
                <a:ea typeface="+mn-lt"/>
                <a:cs typeface="Arial"/>
              </a:rPr>
              <a:t>What you’ll learn:</a:t>
            </a:r>
            <a:endParaRPr lang="en-US">
              <a:solidFill>
                <a:srgbClr val="000000"/>
              </a:solidFill>
              <a:latin typeface="Aptos" panose="02110004020202020204"/>
              <a:ea typeface="+mn-lt"/>
              <a:cs typeface="Arial"/>
            </a:endParaRPr>
          </a:p>
          <a:p>
            <a:pPr marL="342900" indent="-342900">
              <a:buAutoNum type="arabicPeriod"/>
            </a:pPr>
            <a:r>
              <a:rPr lang="en-US" sz="1600">
                <a:solidFill>
                  <a:srgbClr val="FFF5E0"/>
                </a:solidFill>
                <a:latin typeface="SOFIAPRO-LIGHT"/>
                <a:ea typeface="+mn-lt"/>
                <a:cs typeface="Arial"/>
              </a:rPr>
              <a:t>How to budget realistically and set targets you can measure </a:t>
            </a:r>
            <a:endParaRPr lang="en-US">
              <a:solidFill>
                <a:srgbClr val="000000"/>
              </a:solidFill>
              <a:latin typeface="Aptos" panose="02110004020202020204"/>
              <a:ea typeface="+mn-lt"/>
              <a:cs typeface="Arial"/>
            </a:endParaRPr>
          </a:p>
          <a:p>
            <a:pPr marL="342900" indent="-342900">
              <a:buAutoNum type="arabicPeriod"/>
            </a:pPr>
            <a:r>
              <a:rPr lang="en-US" sz="1600">
                <a:solidFill>
                  <a:srgbClr val="FFF5E0"/>
                </a:solidFill>
                <a:latin typeface="SOFIAPRO-LIGHT"/>
                <a:ea typeface="+mn-lt"/>
                <a:cs typeface="Arial"/>
              </a:rPr>
              <a:t>How to design and merchandise a stand that stops buyers in their tracks</a:t>
            </a:r>
            <a:endParaRPr lang="en-US">
              <a:solidFill>
                <a:srgbClr val="000000"/>
              </a:solidFill>
              <a:latin typeface="Aptos" panose="02110004020202020204"/>
              <a:ea typeface="+mn-lt"/>
              <a:cs typeface="Arial"/>
            </a:endParaRPr>
          </a:p>
          <a:p>
            <a:pPr marL="342900" indent="-342900">
              <a:buAutoNum type="arabicPeriod"/>
            </a:pPr>
            <a:r>
              <a:rPr lang="en-US" sz="1600">
                <a:solidFill>
                  <a:srgbClr val="FFF5E0"/>
                </a:solidFill>
                <a:latin typeface="SOFIAPRO-LIGHT"/>
                <a:ea typeface="+mn-lt"/>
                <a:cs typeface="Arial"/>
              </a:rPr>
              <a:t>How to work the floor, qualify leads and turn conversations into orders </a:t>
            </a:r>
            <a:endParaRPr lang="en-US">
              <a:solidFill>
                <a:srgbClr val="000000"/>
              </a:solidFill>
              <a:latin typeface="Aptos" panose="02110004020202020204"/>
              <a:ea typeface="+mn-lt"/>
              <a:cs typeface="Arial"/>
            </a:endParaRPr>
          </a:p>
          <a:p>
            <a:pPr marL="342900" indent="-342900">
              <a:buAutoNum type="arabicPeriod"/>
            </a:pPr>
            <a:r>
              <a:rPr lang="en-US" sz="1600">
                <a:solidFill>
                  <a:srgbClr val="FFF5E0"/>
                </a:solidFill>
                <a:latin typeface="SOFIAPRO-LIGHT"/>
                <a:ea typeface="+mn-lt"/>
                <a:cs typeface="Arial"/>
              </a:rPr>
              <a:t>How to follow up fast and measure the return on your first show</a:t>
            </a:r>
          </a:p>
          <a:p>
            <a:pPr marL="342900" indent="-342900">
              <a:buAutoNum type="arabicPeriod"/>
            </a:pPr>
            <a:endParaRPr lang="en-US" sz="1600">
              <a:solidFill>
                <a:srgbClr val="FFF5E0"/>
              </a:solidFill>
              <a:latin typeface="SOFIAPRO-LIGHT"/>
              <a:cs typeface="Arial"/>
            </a:endParaRPr>
          </a:p>
          <a:p>
            <a:pPr marL="342900" indent="-342900">
              <a:buAutoNum type="arabicPeriod"/>
            </a:pPr>
            <a:endParaRPr lang="en-US" sz="1600">
              <a:solidFill>
                <a:srgbClr val="FFF5E0"/>
              </a:solidFill>
              <a:latin typeface="SOFIAPRO-LIGHT"/>
              <a:cs typeface="Arial"/>
            </a:endParaRPr>
          </a:p>
          <a:p>
            <a:r>
              <a:rPr lang="en-US" sz="1600">
                <a:solidFill>
                  <a:srgbClr val="FFF5E0"/>
                </a:solidFill>
                <a:latin typeface="SOFIAPRO-LIGHT"/>
                <a:cs typeface="Arial"/>
              </a:rPr>
              <a:t>Access the guide here: https://www.autumnfair.com/news/first-time-exhibitor-guide</a:t>
            </a:r>
          </a:p>
        </p:txBody>
      </p:sp>
      <p:pic>
        <p:nvPicPr>
          <p:cNvPr id="13" name="Picture 12">
            <a:extLst>
              <a:ext uri="{FF2B5EF4-FFF2-40B4-BE49-F238E27FC236}">
                <a16:creationId xmlns:a16="http://schemas.microsoft.com/office/drawing/2014/main" id="{61AC558A-B7D9-2F4C-96A6-233B34C6CEBF}"/>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DED27121-DEEE-1BA9-8A29-B503C84A78B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descr="First-Time Exhibitor Guide">
            <a:extLst>
              <a:ext uri="{FF2B5EF4-FFF2-40B4-BE49-F238E27FC236}">
                <a16:creationId xmlns:a16="http://schemas.microsoft.com/office/drawing/2014/main" id="{0942FD92-E9FB-E355-8882-626AB4529366}"/>
              </a:ext>
            </a:extLst>
          </p:cNvPr>
          <p:cNvPicPr>
            <a:picLocks noChangeAspect="1"/>
          </p:cNvPicPr>
          <p:nvPr/>
        </p:nvPicPr>
        <p:blipFill>
          <a:blip r:embed="rId4"/>
          <a:srcRect l="14810" t="1325" r="16076" b="-188"/>
          <a:stretch>
            <a:fillRect/>
          </a:stretch>
        </p:blipFill>
        <p:spPr>
          <a:xfrm>
            <a:off x="6901543" y="1484003"/>
            <a:ext cx="4598791" cy="4427468"/>
          </a:xfrm>
          <a:prstGeom prst="rect">
            <a:avLst/>
          </a:prstGeom>
        </p:spPr>
      </p:pic>
    </p:spTree>
    <p:extLst>
      <p:ext uri="{BB962C8B-B14F-4D97-AF65-F5344CB8AC3E}">
        <p14:creationId xmlns:p14="http://schemas.microsoft.com/office/powerpoint/2010/main" val="3129109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E9406-2BDB-3AF6-D68B-8434B03AE8E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61718F8-E332-F728-9A99-DF2EA1D69090}"/>
              </a:ext>
            </a:extLst>
          </p:cNvPr>
          <p:cNvSpPr/>
          <p:nvPr/>
        </p:nvSpPr>
        <p:spPr>
          <a:xfrm>
            <a:off x="-1" y="-1"/>
            <a:ext cx="7609677" cy="6858000"/>
          </a:xfrm>
          <a:prstGeom prst="rect">
            <a:avLst/>
          </a:prstGeom>
          <a:solidFill>
            <a:srgbClr val="8833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1" name="TextBox 10">
            <a:extLst>
              <a:ext uri="{FF2B5EF4-FFF2-40B4-BE49-F238E27FC236}">
                <a16:creationId xmlns:a16="http://schemas.microsoft.com/office/drawing/2014/main" id="{471583B3-2541-8249-1AE1-111ADF34E8D9}"/>
              </a:ext>
            </a:extLst>
          </p:cNvPr>
          <p:cNvSpPr txBox="1"/>
          <p:nvPr/>
        </p:nvSpPr>
        <p:spPr>
          <a:xfrm>
            <a:off x="920806" y="775749"/>
            <a:ext cx="4092066" cy="784830"/>
          </a:xfrm>
          <a:prstGeom prst="rect">
            <a:avLst/>
          </a:prstGeom>
          <a:noFill/>
          <a:ln>
            <a:noFill/>
          </a:ln>
        </p:spPr>
        <p:txBody>
          <a:bodyPr wrap="square" rtlCol="0">
            <a:spAutoFit/>
          </a:bodyPr>
          <a:lstStyle/>
          <a:p>
            <a:r>
              <a:rPr lang="en-US" sz="4500" b="1">
                <a:solidFill>
                  <a:srgbClr val="FFF5E0"/>
                </a:solidFill>
                <a:latin typeface="Sofia Pro" panose="020B0000000000000000" pitchFamily="34" charset="77"/>
                <a:cs typeface="Arial" panose="020B0604020202020204" pitchFamily="34" charset="0"/>
              </a:rPr>
              <a:t>Onsite Content </a:t>
            </a:r>
          </a:p>
        </p:txBody>
      </p:sp>
      <p:pic>
        <p:nvPicPr>
          <p:cNvPr id="8" name="Picture 7">
            <a:extLst>
              <a:ext uri="{FF2B5EF4-FFF2-40B4-BE49-F238E27FC236}">
                <a16:creationId xmlns:a16="http://schemas.microsoft.com/office/drawing/2014/main" id="{3C23CBA5-24CF-7534-A9AA-A944F0C94684}"/>
              </a:ext>
            </a:extLst>
          </p:cNvPr>
          <p:cNvPicPr>
            <a:picLocks noChangeAspect="1"/>
          </p:cNvPicPr>
          <p:nvPr/>
        </p:nvPicPr>
        <p:blipFill>
          <a:blip r:embed="rId2"/>
          <a:stretch>
            <a:fillRect/>
          </a:stretch>
        </p:blipFill>
        <p:spPr>
          <a:xfrm>
            <a:off x="7475456" y="0"/>
            <a:ext cx="4716544" cy="6858000"/>
          </a:xfrm>
          <a:prstGeom prst="rect">
            <a:avLst/>
          </a:prstGeom>
        </p:spPr>
      </p:pic>
      <p:sp>
        <p:nvSpPr>
          <p:cNvPr id="13" name="Oval 12">
            <a:extLst>
              <a:ext uri="{FF2B5EF4-FFF2-40B4-BE49-F238E27FC236}">
                <a16:creationId xmlns:a16="http://schemas.microsoft.com/office/drawing/2014/main" id="{F0BCE7F0-4EFD-90CE-E9ED-AAD28CFAC7BA}"/>
              </a:ext>
            </a:extLst>
          </p:cNvPr>
          <p:cNvSpPr/>
          <p:nvPr/>
        </p:nvSpPr>
        <p:spPr>
          <a:xfrm>
            <a:off x="6522245" y="4729018"/>
            <a:ext cx="1573799" cy="1563623"/>
          </a:xfrm>
          <a:prstGeom prst="ellipse">
            <a:avLst/>
          </a:prstGeom>
          <a:solidFill>
            <a:srgbClr val="FFF9E7"/>
          </a:solidFill>
          <a:ln>
            <a:solidFill>
              <a:srgbClr val="FFF9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Connector 2">
            <a:extLst>
              <a:ext uri="{FF2B5EF4-FFF2-40B4-BE49-F238E27FC236}">
                <a16:creationId xmlns:a16="http://schemas.microsoft.com/office/drawing/2014/main" id="{708F47B9-AF97-EF1E-1100-0AD8A668145B}"/>
              </a:ext>
            </a:extLst>
          </p:cNvPr>
          <p:cNvCxnSpPr/>
          <p:nvPr/>
        </p:nvCxnSpPr>
        <p:spPr>
          <a:xfrm>
            <a:off x="1147183" y="3739896"/>
            <a:ext cx="4032000" cy="0"/>
          </a:xfrm>
          <a:prstGeom prst="line">
            <a:avLst/>
          </a:prstGeom>
          <a:ln>
            <a:solidFill>
              <a:schemeClr val="bg2">
                <a:lumMod val="90000"/>
              </a:schemeClr>
            </a:solidFill>
          </a:ln>
        </p:spPr>
        <p:style>
          <a:lnRef idx="2">
            <a:schemeClr val="dk1"/>
          </a:lnRef>
          <a:fillRef idx="0">
            <a:schemeClr val="dk1"/>
          </a:fillRef>
          <a:effectRef idx="1">
            <a:schemeClr val="dk1"/>
          </a:effectRef>
          <a:fontRef idx="minor">
            <a:schemeClr val="tx1"/>
          </a:fontRef>
        </p:style>
      </p:cxnSp>
      <p:sp>
        <p:nvSpPr>
          <p:cNvPr id="16" name="Rectangle: Rounded Corners 15">
            <a:extLst>
              <a:ext uri="{FF2B5EF4-FFF2-40B4-BE49-F238E27FC236}">
                <a16:creationId xmlns:a16="http://schemas.microsoft.com/office/drawing/2014/main" id="{855CC97C-08EC-E30D-34A4-8C2B22C9CD74}"/>
              </a:ext>
            </a:extLst>
          </p:cNvPr>
          <p:cNvSpPr/>
          <p:nvPr/>
        </p:nvSpPr>
        <p:spPr>
          <a:xfrm>
            <a:off x="974115" y="2141249"/>
            <a:ext cx="2482317" cy="1356467"/>
          </a:xfrm>
          <a:prstGeom prst="roundRect">
            <a:avLst/>
          </a:prstGeom>
          <a:solidFill>
            <a:srgbClr val="FFF5E0"/>
          </a:solidFill>
          <a:ln>
            <a:solidFill>
              <a:srgbClr val="FFF9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59B2FAA-83BF-D8E3-1B15-303D964A7035}"/>
              </a:ext>
            </a:extLst>
          </p:cNvPr>
          <p:cNvSpPr txBox="1"/>
          <p:nvPr/>
        </p:nvSpPr>
        <p:spPr>
          <a:xfrm>
            <a:off x="1007892" y="4082687"/>
            <a:ext cx="4588236" cy="646331"/>
          </a:xfrm>
          <a:prstGeom prst="rect">
            <a:avLst/>
          </a:prstGeom>
          <a:noFill/>
        </p:spPr>
        <p:txBody>
          <a:bodyPr wrap="square" rtlCol="0">
            <a:spAutoFit/>
          </a:bodyPr>
          <a:lstStyle/>
          <a:p>
            <a:r>
              <a:rPr lang="en-GB" b="1">
                <a:solidFill>
                  <a:schemeClr val="bg1"/>
                </a:solidFill>
              </a:rPr>
              <a:t>The unmissable conversations supporting growth and the future of retail...</a:t>
            </a:r>
            <a:endParaRPr lang="en-US" sz="2000" b="1">
              <a:solidFill>
                <a:schemeClr val="bg1"/>
              </a:solidFill>
              <a:cs typeface="Aldhabi" panose="020F0502020204030204" pitchFamily="2" charset="-78"/>
            </a:endParaRPr>
          </a:p>
        </p:txBody>
      </p:sp>
      <p:pic>
        <p:nvPicPr>
          <p:cNvPr id="7" name="Graphic 6" descr="Marker outline">
            <a:extLst>
              <a:ext uri="{FF2B5EF4-FFF2-40B4-BE49-F238E27FC236}">
                <a16:creationId xmlns:a16="http://schemas.microsoft.com/office/drawing/2014/main" id="{D39831C1-047C-875F-84DE-2D9B40536F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14294" y="5115397"/>
            <a:ext cx="784830" cy="784830"/>
          </a:xfrm>
          <a:prstGeom prst="rect">
            <a:avLst/>
          </a:prstGeom>
        </p:spPr>
      </p:pic>
      <p:sp>
        <p:nvSpPr>
          <p:cNvPr id="14" name="TextBox 13">
            <a:extLst>
              <a:ext uri="{FF2B5EF4-FFF2-40B4-BE49-F238E27FC236}">
                <a16:creationId xmlns:a16="http://schemas.microsoft.com/office/drawing/2014/main" id="{5A14A158-316E-FFD4-46BB-A63517A65FC2}"/>
              </a:ext>
            </a:extLst>
          </p:cNvPr>
          <p:cNvSpPr txBox="1"/>
          <p:nvPr/>
        </p:nvSpPr>
        <p:spPr>
          <a:xfrm>
            <a:off x="7050456" y="5323146"/>
            <a:ext cx="915396" cy="369332"/>
          </a:xfrm>
          <a:prstGeom prst="rect">
            <a:avLst/>
          </a:prstGeom>
          <a:noFill/>
        </p:spPr>
        <p:txBody>
          <a:bodyPr wrap="square" rtlCol="0">
            <a:spAutoFit/>
          </a:bodyPr>
          <a:lstStyle/>
          <a:p>
            <a:r>
              <a:rPr lang="en-GB" b="1" i="1"/>
              <a:t>Hall 6</a:t>
            </a:r>
            <a:endParaRPr lang="en-US" sz="2000" b="1" i="1">
              <a:cs typeface="Aldhabi" panose="020F0502020204030204" pitchFamily="2" charset="-78"/>
            </a:endParaRPr>
          </a:p>
        </p:txBody>
      </p:sp>
      <p:sp>
        <p:nvSpPr>
          <p:cNvPr id="12" name="TextBox 11">
            <a:extLst>
              <a:ext uri="{FF2B5EF4-FFF2-40B4-BE49-F238E27FC236}">
                <a16:creationId xmlns:a16="http://schemas.microsoft.com/office/drawing/2014/main" id="{445B952D-AA0A-8E42-0B42-90E191D05FCF}"/>
              </a:ext>
            </a:extLst>
          </p:cNvPr>
          <p:cNvSpPr txBox="1"/>
          <p:nvPr/>
        </p:nvSpPr>
        <p:spPr>
          <a:xfrm>
            <a:off x="1007892" y="2187295"/>
            <a:ext cx="2594844" cy="1261884"/>
          </a:xfrm>
          <a:prstGeom prst="rect">
            <a:avLst/>
          </a:prstGeom>
          <a:noFill/>
        </p:spPr>
        <p:txBody>
          <a:bodyPr wrap="square" rtlCol="0">
            <a:spAutoFit/>
          </a:bodyPr>
          <a:lstStyle/>
          <a:p>
            <a:r>
              <a:rPr lang="en-GB" sz="2000"/>
              <a:t>Introducing...</a:t>
            </a:r>
            <a:endParaRPr lang="en-GB" sz="2800"/>
          </a:p>
          <a:p>
            <a:r>
              <a:rPr lang="en-GB" sz="2800" b="1">
                <a:cs typeface="Aldhabi" panose="020F0502020204030204" pitchFamily="2" charset="-78"/>
              </a:rPr>
              <a:t>The Counter </a:t>
            </a:r>
          </a:p>
          <a:p>
            <a:r>
              <a:rPr lang="en-GB" sz="2800" b="1">
                <a:cs typeface="Aldhabi" panose="020F0502020204030204" pitchFamily="2" charset="-78"/>
              </a:rPr>
              <a:t>Talks Stage</a:t>
            </a:r>
            <a:endParaRPr lang="en-US" sz="2400" b="1">
              <a:cs typeface="Aldhabi" panose="020F0502020204030204" pitchFamily="2" charset="-78"/>
            </a:endParaRPr>
          </a:p>
        </p:txBody>
      </p:sp>
      <p:sp>
        <p:nvSpPr>
          <p:cNvPr id="18" name="Rectangle: Rounded Corners 17">
            <a:extLst>
              <a:ext uri="{FF2B5EF4-FFF2-40B4-BE49-F238E27FC236}">
                <a16:creationId xmlns:a16="http://schemas.microsoft.com/office/drawing/2014/main" id="{CFFD89C5-69B6-6246-0B1F-8611233FCD1C}"/>
              </a:ext>
            </a:extLst>
          </p:cNvPr>
          <p:cNvSpPr/>
          <p:nvPr/>
        </p:nvSpPr>
        <p:spPr>
          <a:xfrm>
            <a:off x="920806" y="4993096"/>
            <a:ext cx="4977978" cy="1451042"/>
          </a:xfrm>
          <a:prstGeom prst="roundRect">
            <a:avLst/>
          </a:prstGeom>
          <a:solidFill>
            <a:srgbClr val="FFF9E7"/>
          </a:solidFill>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000" b="1"/>
          </a:p>
          <a:p>
            <a:pPr algn="ctr"/>
            <a:endParaRPr lang="en-US" sz="2000" b="1"/>
          </a:p>
          <a:p>
            <a:pPr algn="ctr"/>
            <a:endParaRPr lang="en-US" sz="2000" b="1"/>
          </a:p>
        </p:txBody>
      </p:sp>
      <p:sp>
        <p:nvSpPr>
          <p:cNvPr id="20" name="TextBox 19">
            <a:extLst>
              <a:ext uri="{FF2B5EF4-FFF2-40B4-BE49-F238E27FC236}">
                <a16:creationId xmlns:a16="http://schemas.microsoft.com/office/drawing/2014/main" id="{D0B66F96-8B8B-ED02-0FA8-C94F0CD674F7}"/>
              </a:ext>
            </a:extLst>
          </p:cNvPr>
          <p:cNvSpPr txBox="1"/>
          <p:nvPr/>
        </p:nvSpPr>
        <p:spPr>
          <a:xfrm>
            <a:off x="1073015" y="5261472"/>
            <a:ext cx="4673560" cy="830997"/>
          </a:xfrm>
          <a:prstGeom prst="rect">
            <a:avLst/>
          </a:prstGeom>
          <a:noFill/>
        </p:spPr>
        <p:txBody>
          <a:bodyPr wrap="square">
            <a:spAutoFit/>
          </a:bodyPr>
          <a:lstStyle/>
          <a:p>
            <a:pPr algn="ctr"/>
            <a:r>
              <a:rPr lang="en-GB" sz="2400" b="1"/>
              <a:t>Customer Experience | Trends Leadership | Digital | Community</a:t>
            </a:r>
          </a:p>
        </p:txBody>
      </p:sp>
    </p:spTree>
    <p:extLst>
      <p:ext uri="{BB962C8B-B14F-4D97-AF65-F5344CB8AC3E}">
        <p14:creationId xmlns:p14="http://schemas.microsoft.com/office/powerpoint/2010/main" val="415407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63D98-ADE7-5A09-F791-67CEAABFCC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F7D347-11CB-CC2D-ED50-7DC41A693261}"/>
              </a:ext>
            </a:extLst>
          </p:cNvPr>
          <p:cNvSpPr/>
          <p:nvPr/>
        </p:nvSpPr>
        <p:spPr>
          <a:xfrm>
            <a:off x="0" y="-1"/>
            <a:ext cx="6858000" cy="6914789"/>
          </a:xfrm>
          <a:prstGeom prst="rect">
            <a:avLst/>
          </a:prstGeom>
          <a:solidFill>
            <a:srgbClr val="B2B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7" name="TextBox 6">
            <a:extLst>
              <a:ext uri="{FF2B5EF4-FFF2-40B4-BE49-F238E27FC236}">
                <a16:creationId xmlns:a16="http://schemas.microsoft.com/office/drawing/2014/main" id="{53B22BF5-5EF6-69C2-35F3-8E6CE6EF8AF5}"/>
              </a:ext>
            </a:extLst>
          </p:cNvPr>
          <p:cNvSpPr txBox="1"/>
          <p:nvPr/>
        </p:nvSpPr>
        <p:spPr>
          <a:xfrm>
            <a:off x="315969" y="273261"/>
            <a:ext cx="6628308" cy="1477328"/>
          </a:xfrm>
          <a:prstGeom prst="rect">
            <a:avLst/>
          </a:prstGeom>
          <a:noFill/>
          <a:ln>
            <a:noFill/>
          </a:ln>
        </p:spPr>
        <p:txBody>
          <a:bodyPr wrap="square" rtlCol="0">
            <a:spAutoFit/>
          </a:bodyPr>
          <a:lstStyle/>
          <a:p>
            <a:r>
              <a:rPr lang="en-US" sz="4500" b="1">
                <a:solidFill>
                  <a:srgbClr val="FFF5E0"/>
                </a:solidFill>
                <a:latin typeface="Sofia Pro" panose="020B0000000000000000" pitchFamily="34" charset="77"/>
                <a:cs typeface="Arial" panose="020B0604020202020204" pitchFamily="34" charset="0"/>
              </a:rPr>
              <a:t>Autumn Fair 2026 floorplan  </a:t>
            </a:r>
          </a:p>
        </p:txBody>
      </p:sp>
      <p:pic>
        <p:nvPicPr>
          <p:cNvPr id="13" name="Picture 12">
            <a:extLst>
              <a:ext uri="{FF2B5EF4-FFF2-40B4-BE49-F238E27FC236}">
                <a16:creationId xmlns:a16="http://schemas.microsoft.com/office/drawing/2014/main" id="{FCEECAFA-E5AB-05C6-44C1-C3B5CB9CDE89}"/>
              </a:ext>
            </a:extLst>
          </p:cNvPr>
          <p:cNvPicPr>
            <a:picLocks noChangeAspect="1"/>
          </p:cNvPicPr>
          <p:nvPr/>
        </p:nvPicPr>
        <p:blipFill>
          <a:blip r:embed="rId2"/>
          <a:stretch>
            <a:fillRect/>
          </a:stretch>
        </p:blipFill>
        <p:spPr>
          <a:xfrm>
            <a:off x="5874328" y="4739625"/>
            <a:ext cx="2175164" cy="2175164"/>
          </a:xfrm>
          <a:prstGeom prst="rect">
            <a:avLst/>
          </a:prstGeom>
        </p:spPr>
      </p:pic>
      <p:pic>
        <p:nvPicPr>
          <p:cNvPr id="4" name="Picture 3">
            <a:extLst>
              <a:ext uri="{FF2B5EF4-FFF2-40B4-BE49-F238E27FC236}">
                <a16:creationId xmlns:a16="http://schemas.microsoft.com/office/drawing/2014/main" id="{4BD9B0DD-5527-2BC4-1020-D816D2072AB9}"/>
              </a:ext>
            </a:extLst>
          </p:cNvPr>
          <p:cNvPicPr>
            <a:picLocks noChangeAspect="1"/>
          </p:cNvPicPr>
          <p:nvPr/>
        </p:nvPicPr>
        <p:blipFill>
          <a:blip r:embed="rId3"/>
          <a:stretch>
            <a:fillRect/>
          </a:stretch>
        </p:blipFill>
        <p:spPr>
          <a:xfrm>
            <a:off x="6858000" y="42897"/>
            <a:ext cx="3712029" cy="6738903"/>
          </a:xfrm>
          <a:prstGeom prst="rect">
            <a:avLst/>
          </a:prstGeom>
        </p:spPr>
      </p:pic>
    </p:spTree>
    <p:extLst>
      <p:ext uri="{BB962C8B-B14F-4D97-AF65-F5344CB8AC3E}">
        <p14:creationId xmlns:p14="http://schemas.microsoft.com/office/powerpoint/2010/main" val="2718729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25624-3FCC-1E35-66AF-A97B45C7F8C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1936568-A0DB-44AF-84DC-D7FDF8F43768}"/>
              </a:ext>
            </a:extLst>
          </p:cNvPr>
          <p:cNvPicPr>
            <a:picLocks noChangeAspect="1"/>
          </p:cNvPicPr>
          <p:nvPr/>
        </p:nvPicPr>
        <p:blipFill>
          <a:blip r:embed="rId2"/>
          <a:srcRect l="18752" r="15500"/>
          <a:stretch>
            <a:fillRect/>
          </a:stretch>
        </p:blipFill>
        <p:spPr>
          <a:xfrm>
            <a:off x="969123" y="1930195"/>
            <a:ext cx="2358842" cy="2371433"/>
          </a:xfrm>
          <a:prstGeom prst="rect">
            <a:avLst/>
          </a:prstGeom>
        </p:spPr>
      </p:pic>
      <p:sp>
        <p:nvSpPr>
          <p:cNvPr id="2" name="Rectangle 1">
            <a:extLst>
              <a:ext uri="{FF2B5EF4-FFF2-40B4-BE49-F238E27FC236}">
                <a16:creationId xmlns:a16="http://schemas.microsoft.com/office/drawing/2014/main" id="{BD58FD48-9B76-A5D6-CF45-550CCF81CD5D}"/>
              </a:ext>
            </a:extLst>
          </p:cNvPr>
          <p:cNvSpPr/>
          <p:nvPr/>
        </p:nvSpPr>
        <p:spPr>
          <a:xfrm>
            <a:off x="0" y="0"/>
            <a:ext cx="12192000" cy="6858000"/>
          </a:xfrm>
          <a:prstGeom prst="rect">
            <a:avLst/>
          </a:prstGeom>
          <a:solidFill>
            <a:srgbClr val="FFF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1" name="Picture 10">
            <a:extLst>
              <a:ext uri="{FF2B5EF4-FFF2-40B4-BE49-F238E27FC236}">
                <a16:creationId xmlns:a16="http://schemas.microsoft.com/office/drawing/2014/main" id="{58319BDE-2FAA-C3FD-0CDD-062327E5ACC7}"/>
              </a:ext>
            </a:extLst>
          </p:cNvPr>
          <p:cNvPicPr>
            <a:picLocks noChangeAspect="1"/>
          </p:cNvPicPr>
          <p:nvPr/>
        </p:nvPicPr>
        <p:blipFill>
          <a:blip r:embed="rId3"/>
          <a:stretch>
            <a:fillRect/>
          </a:stretch>
        </p:blipFill>
        <p:spPr>
          <a:xfrm rot="5400000">
            <a:off x="0" y="6294475"/>
            <a:ext cx="563528" cy="563528"/>
          </a:xfrm>
          <a:prstGeom prst="rect">
            <a:avLst/>
          </a:prstGeom>
        </p:spPr>
      </p:pic>
      <p:pic>
        <p:nvPicPr>
          <p:cNvPr id="12" name="Picture 11">
            <a:extLst>
              <a:ext uri="{FF2B5EF4-FFF2-40B4-BE49-F238E27FC236}">
                <a16:creationId xmlns:a16="http://schemas.microsoft.com/office/drawing/2014/main" id="{09C7A832-E76C-561D-452E-94D5E53B2DCD}"/>
              </a:ext>
            </a:extLst>
          </p:cNvPr>
          <p:cNvPicPr>
            <a:picLocks noChangeAspect="1"/>
          </p:cNvPicPr>
          <p:nvPr/>
        </p:nvPicPr>
        <p:blipFill>
          <a:blip r:embed="rId4"/>
          <a:stretch>
            <a:fillRect/>
          </a:stretch>
        </p:blipFill>
        <p:spPr>
          <a:xfrm rot="5400000">
            <a:off x="6187460" y="853463"/>
            <a:ext cx="563527" cy="11445551"/>
          </a:xfrm>
          <a:prstGeom prst="rect">
            <a:avLst/>
          </a:prstGeom>
        </p:spPr>
      </p:pic>
      <p:sp>
        <p:nvSpPr>
          <p:cNvPr id="8" name="TextBox 7">
            <a:extLst>
              <a:ext uri="{FF2B5EF4-FFF2-40B4-BE49-F238E27FC236}">
                <a16:creationId xmlns:a16="http://schemas.microsoft.com/office/drawing/2014/main" id="{EF4F1947-5C82-48C1-7EE4-7223BD77D46B}"/>
              </a:ext>
            </a:extLst>
          </p:cNvPr>
          <p:cNvSpPr txBox="1"/>
          <p:nvPr/>
        </p:nvSpPr>
        <p:spPr>
          <a:xfrm>
            <a:off x="445027" y="234451"/>
            <a:ext cx="11561045" cy="2123658"/>
          </a:xfrm>
          <a:prstGeom prst="rect">
            <a:avLst/>
          </a:prstGeom>
          <a:noFill/>
          <a:ln>
            <a:noFill/>
          </a:ln>
        </p:spPr>
        <p:txBody>
          <a:bodyPr wrap="square" rtlCol="0">
            <a:spAutoFit/>
          </a:bodyPr>
          <a:lstStyle/>
          <a:p>
            <a:r>
              <a:rPr lang="en-GB" sz="4400" b="1"/>
              <a:t>Hear from the leading voices and experts </a:t>
            </a:r>
          </a:p>
          <a:p>
            <a:r>
              <a:rPr lang="en-GB" sz="4400" b="1"/>
              <a:t>in retail...</a:t>
            </a:r>
          </a:p>
          <a:p>
            <a:r>
              <a:rPr lang="en-US" sz="4400" b="1">
                <a:latin typeface="Apercu" panose="02000506040000020004" pitchFamily="2" charset="77"/>
                <a:cs typeface="Arial" panose="020B0604020202020204" pitchFamily="34" charset="0"/>
              </a:rPr>
              <a:t> </a:t>
            </a:r>
          </a:p>
        </p:txBody>
      </p:sp>
      <p:sp>
        <p:nvSpPr>
          <p:cNvPr id="4" name="Rectangle 3">
            <a:extLst>
              <a:ext uri="{FF2B5EF4-FFF2-40B4-BE49-F238E27FC236}">
                <a16:creationId xmlns:a16="http://schemas.microsoft.com/office/drawing/2014/main" id="{CCC8178A-CF98-6EBF-34CB-A8E5B7480DE9}"/>
              </a:ext>
            </a:extLst>
          </p:cNvPr>
          <p:cNvSpPr/>
          <p:nvPr/>
        </p:nvSpPr>
        <p:spPr>
          <a:xfrm>
            <a:off x="563528" y="1930195"/>
            <a:ext cx="1868776" cy="1992581"/>
          </a:xfrm>
          <a:prstGeom prst="rect">
            <a:avLst/>
          </a:prstGeom>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921276F-AA49-4B4F-B6DA-DF5A723273DE}"/>
              </a:ext>
            </a:extLst>
          </p:cNvPr>
          <p:cNvSpPr/>
          <p:nvPr/>
        </p:nvSpPr>
        <p:spPr>
          <a:xfrm>
            <a:off x="2799172" y="1930195"/>
            <a:ext cx="1868776" cy="1992581"/>
          </a:xfrm>
          <a:prstGeom prst="rect">
            <a:avLst/>
          </a:prstGeom>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5ABDF55-FBA5-FDDF-BE5F-C28183ABC319}"/>
              </a:ext>
            </a:extLst>
          </p:cNvPr>
          <p:cNvSpPr/>
          <p:nvPr/>
        </p:nvSpPr>
        <p:spPr>
          <a:xfrm>
            <a:off x="5034816" y="1930194"/>
            <a:ext cx="1868776" cy="1992581"/>
          </a:xfrm>
          <a:prstGeom prst="rect">
            <a:avLst/>
          </a:prstGeom>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EB65F48-609E-762F-D557-0C3E3C465CC6}"/>
              </a:ext>
            </a:extLst>
          </p:cNvPr>
          <p:cNvSpPr/>
          <p:nvPr/>
        </p:nvSpPr>
        <p:spPr>
          <a:xfrm>
            <a:off x="7270460" y="1930193"/>
            <a:ext cx="1868776" cy="1992581"/>
          </a:xfrm>
          <a:prstGeom prst="rect">
            <a:avLst/>
          </a:prstGeom>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97B2E62-17B5-F994-7034-23CA94461CB8}"/>
              </a:ext>
            </a:extLst>
          </p:cNvPr>
          <p:cNvSpPr/>
          <p:nvPr/>
        </p:nvSpPr>
        <p:spPr>
          <a:xfrm>
            <a:off x="9506104" y="1930192"/>
            <a:ext cx="1868776" cy="1992581"/>
          </a:xfrm>
          <a:prstGeom prst="rect">
            <a:avLst/>
          </a:prstGeom>
          <a:ln>
            <a:solidFill>
              <a:srgbClr val="FFF5E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824C3002-54EB-E346-F6E1-C128976B8D03}"/>
              </a:ext>
            </a:extLst>
          </p:cNvPr>
          <p:cNvPicPr>
            <a:picLocks noChangeAspect="1"/>
          </p:cNvPicPr>
          <p:nvPr/>
        </p:nvPicPr>
        <p:blipFill>
          <a:blip r:embed="rId5"/>
          <a:stretch>
            <a:fillRect/>
          </a:stretch>
        </p:blipFill>
        <p:spPr>
          <a:xfrm>
            <a:off x="506676" y="1905749"/>
            <a:ext cx="2032500" cy="2017024"/>
          </a:xfrm>
          <a:prstGeom prst="rect">
            <a:avLst/>
          </a:prstGeom>
        </p:spPr>
      </p:pic>
      <p:pic>
        <p:nvPicPr>
          <p:cNvPr id="25" name="Picture 24">
            <a:extLst>
              <a:ext uri="{FF2B5EF4-FFF2-40B4-BE49-F238E27FC236}">
                <a16:creationId xmlns:a16="http://schemas.microsoft.com/office/drawing/2014/main" id="{099C2D26-E6A2-786C-3F06-626332F0B9B8}"/>
              </a:ext>
            </a:extLst>
          </p:cNvPr>
          <p:cNvPicPr>
            <a:picLocks noChangeAspect="1"/>
          </p:cNvPicPr>
          <p:nvPr/>
        </p:nvPicPr>
        <p:blipFill>
          <a:blip r:embed="rId6"/>
          <a:srcRect t="5879" b="7678"/>
          <a:stretch>
            <a:fillRect/>
          </a:stretch>
        </p:blipFill>
        <p:spPr>
          <a:xfrm>
            <a:off x="2799173" y="1905749"/>
            <a:ext cx="1868776" cy="2017024"/>
          </a:xfrm>
          <a:prstGeom prst="rect">
            <a:avLst/>
          </a:prstGeom>
        </p:spPr>
      </p:pic>
      <p:pic>
        <p:nvPicPr>
          <p:cNvPr id="27" name="Picture 26">
            <a:extLst>
              <a:ext uri="{FF2B5EF4-FFF2-40B4-BE49-F238E27FC236}">
                <a16:creationId xmlns:a16="http://schemas.microsoft.com/office/drawing/2014/main" id="{A947340E-79DE-D4E7-453B-4A13759A45AA}"/>
              </a:ext>
            </a:extLst>
          </p:cNvPr>
          <p:cNvPicPr>
            <a:picLocks noChangeAspect="1"/>
          </p:cNvPicPr>
          <p:nvPr/>
        </p:nvPicPr>
        <p:blipFill>
          <a:blip r:embed="rId7"/>
          <a:srcRect b="28045"/>
          <a:stretch>
            <a:fillRect/>
          </a:stretch>
        </p:blipFill>
        <p:spPr>
          <a:xfrm>
            <a:off x="5034815" y="1930192"/>
            <a:ext cx="1868776" cy="2017024"/>
          </a:xfrm>
          <a:prstGeom prst="rect">
            <a:avLst/>
          </a:prstGeom>
        </p:spPr>
      </p:pic>
      <p:pic>
        <p:nvPicPr>
          <p:cNvPr id="29" name="Picture 28">
            <a:extLst>
              <a:ext uri="{FF2B5EF4-FFF2-40B4-BE49-F238E27FC236}">
                <a16:creationId xmlns:a16="http://schemas.microsoft.com/office/drawing/2014/main" id="{9E45E89F-55DA-6AD0-AC12-BE76F87585F4}"/>
              </a:ext>
            </a:extLst>
          </p:cNvPr>
          <p:cNvPicPr>
            <a:picLocks noChangeAspect="1"/>
          </p:cNvPicPr>
          <p:nvPr/>
        </p:nvPicPr>
        <p:blipFill>
          <a:blip r:embed="rId8"/>
          <a:srcRect t="9107" b="11220"/>
          <a:stretch>
            <a:fillRect/>
          </a:stretch>
        </p:blipFill>
        <p:spPr>
          <a:xfrm>
            <a:off x="7249702" y="1905749"/>
            <a:ext cx="1921754" cy="2041468"/>
          </a:xfrm>
          <a:prstGeom prst="rect">
            <a:avLst/>
          </a:prstGeom>
        </p:spPr>
      </p:pic>
      <p:pic>
        <p:nvPicPr>
          <p:cNvPr id="31" name="Picture 30">
            <a:extLst>
              <a:ext uri="{FF2B5EF4-FFF2-40B4-BE49-F238E27FC236}">
                <a16:creationId xmlns:a16="http://schemas.microsoft.com/office/drawing/2014/main" id="{08FDDF4D-0816-6047-5B57-60EE7868AB87}"/>
              </a:ext>
            </a:extLst>
          </p:cNvPr>
          <p:cNvPicPr>
            <a:picLocks noChangeAspect="1"/>
          </p:cNvPicPr>
          <p:nvPr/>
        </p:nvPicPr>
        <p:blipFill>
          <a:blip r:embed="rId9"/>
          <a:srcRect l="5299"/>
          <a:stretch>
            <a:fillRect/>
          </a:stretch>
        </p:blipFill>
        <p:spPr>
          <a:xfrm>
            <a:off x="9506104" y="1930192"/>
            <a:ext cx="1891375" cy="1992581"/>
          </a:xfrm>
          <a:prstGeom prst="rect">
            <a:avLst/>
          </a:prstGeom>
        </p:spPr>
      </p:pic>
      <p:sp>
        <p:nvSpPr>
          <p:cNvPr id="33" name="TextBox 32">
            <a:extLst>
              <a:ext uri="{FF2B5EF4-FFF2-40B4-BE49-F238E27FC236}">
                <a16:creationId xmlns:a16="http://schemas.microsoft.com/office/drawing/2014/main" id="{14AB662D-ADA4-BC89-DE82-BB3399587694}"/>
              </a:ext>
            </a:extLst>
          </p:cNvPr>
          <p:cNvSpPr txBox="1"/>
          <p:nvPr/>
        </p:nvSpPr>
        <p:spPr>
          <a:xfrm>
            <a:off x="506676" y="4043179"/>
            <a:ext cx="2139696" cy="1015663"/>
          </a:xfrm>
          <a:prstGeom prst="rect">
            <a:avLst/>
          </a:prstGeom>
          <a:noFill/>
        </p:spPr>
        <p:txBody>
          <a:bodyPr wrap="square" rtlCol="0">
            <a:spAutoFit/>
          </a:bodyPr>
          <a:lstStyle/>
          <a:p>
            <a:pPr algn="ctr"/>
            <a:r>
              <a:rPr lang="en-GB" b="1"/>
              <a:t>John Abbate</a:t>
            </a:r>
          </a:p>
          <a:p>
            <a:pPr algn="ctr"/>
            <a:r>
              <a:rPr lang="en-GB" sz="1400" i="1"/>
              <a:t>Economic Growth Lead for High Streets at Westminster City Council</a:t>
            </a:r>
            <a:endParaRPr lang="en-GB" sz="1200" i="1"/>
          </a:p>
        </p:txBody>
      </p:sp>
      <p:sp>
        <p:nvSpPr>
          <p:cNvPr id="35" name="TextBox 34">
            <a:extLst>
              <a:ext uri="{FF2B5EF4-FFF2-40B4-BE49-F238E27FC236}">
                <a16:creationId xmlns:a16="http://schemas.microsoft.com/office/drawing/2014/main" id="{BD5D50EE-9811-7383-7987-6B239ED89C76}"/>
              </a:ext>
            </a:extLst>
          </p:cNvPr>
          <p:cNvSpPr txBox="1"/>
          <p:nvPr/>
        </p:nvSpPr>
        <p:spPr>
          <a:xfrm>
            <a:off x="2646372" y="4053853"/>
            <a:ext cx="2139696" cy="892552"/>
          </a:xfrm>
          <a:prstGeom prst="rect">
            <a:avLst/>
          </a:prstGeom>
          <a:noFill/>
        </p:spPr>
        <p:txBody>
          <a:bodyPr wrap="square" rtlCol="0">
            <a:spAutoFit/>
          </a:bodyPr>
          <a:lstStyle/>
          <a:p>
            <a:pPr algn="ctr"/>
            <a:r>
              <a:rPr lang="en-GB" b="1"/>
              <a:t>Christine Braithwaite</a:t>
            </a:r>
          </a:p>
          <a:p>
            <a:pPr algn="ctr"/>
            <a:r>
              <a:rPr lang="en-GB" sz="1600" i="1"/>
              <a:t>Google</a:t>
            </a:r>
          </a:p>
        </p:txBody>
      </p:sp>
      <p:sp>
        <p:nvSpPr>
          <p:cNvPr id="37" name="TextBox 36">
            <a:extLst>
              <a:ext uri="{FF2B5EF4-FFF2-40B4-BE49-F238E27FC236}">
                <a16:creationId xmlns:a16="http://schemas.microsoft.com/office/drawing/2014/main" id="{35901E62-A258-7D79-4F9D-E265FBC3E5D6}"/>
              </a:ext>
            </a:extLst>
          </p:cNvPr>
          <p:cNvSpPr txBox="1"/>
          <p:nvPr/>
        </p:nvSpPr>
        <p:spPr>
          <a:xfrm>
            <a:off x="5034815" y="4053853"/>
            <a:ext cx="2139696" cy="861774"/>
          </a:xfrm>
          <a:prstGeom prst="rect">
            <a:avLst/>
          </a:prstGeom>
          <a:noFill/>
        </p:spPr>
        <p:txBody>
          <a:bodyPr wrap="square" rtlCol="0">
            <a:spAutoFit/>
          </a:bodyPr>
          <a:lstStyle/>
          <a:p>
            <a:pPr algn="ctr"/>
            <a:r>
              <a:rPr lang="en-GB" b="1"/>
              <a:t>Andrew Goodacre</a:t>
            </a:r>
          </a:p>
          <a:p>
            <a:pPr algn="ctr"/>
            <a:r>
              <a:rPr lang="en-GB" sz="1600" i="1"/>
              <a:t>British Independent Retailers Association</a:t>
            </a:r>
          </a:p>
        </p:txBody>
      </p:sp>
      <p:sp>
        <p:nvSpPr>
          <p:cNvPr id="41" name="TextBox 40">
            <a:extLst>
              <a:ext uri="{FF2B5EF4-FFF2-40B4-BE49-F238E27FC236}">
                <a16:creationId xmlns:a16="http://schemas.microsoft.com/office/drawing/2014/main" id="{5534E870-D771-EF8C-AD57-48042E384DF9}"/>
              </a:ext>
            </a:extLst>
          </p:cNvPr>
          <p:cNvSpPr txBox="1"/>
          <p:nvPr/>
        </p:nvSpPr>
        <p:spPr>
          <a:xfrm>
            <a:off x="7135000" y="4029407"/>
            <a:ext cx="2139696" cy="615553"/>
          </a:xfrm>
          <a:prstGeom prst="rect">
            <a:avLst/>
          </a:prstGeom>
          <a:noFill/>
        </p:spPr>
        <p:txBody>
          <a:bodyPr wrap="square" rtlCol="0">
            <a:spAutoFit/>
          </a:bodyPr>
          <a:lstStyle/>
          <a:p>
            <a:pPr algn="ctr"/>
            <a:r>
              <a:rPr lang="en-GB" b="1"/>
              <a:t>Lisa Maslen</a:t>
            </a:r>
          </a:p>
          <a:p>
            <a:pPr algn="ctr"/>
            <a:r>
              <a:rPr lang="en-GB" sz="1600" i="1"/>
              <a:t>City of London Police</a:t>
            </a:r>
          </a:p>
        </p:txBody>
      </p:sp>
      <p:sp>
        <p:nvSpPr>
          <p:cNvPr id="43" name="TextBox 42">
            <a:extLst>
              <a:ext uri="{FF2B5EF4-FFF2-40B4-BE49-F238E27FC236}">
                <a16:creationId xmlns:a16="http://schemas.microsoft.com/office/drawing/2014/main" id="{6730B62C-BA4F-C376-1AD6-E3DC2BECD76A}"/>
              </a:ext>
            </a:extLst>
          </p:cNvPr>
          <p:cNvSpPr txBox="1"/>
          <p:nvPr/>
        </p:nvSpPr>
        <p:spPr>
          <a:xfrm>
            <a:off x="9381943" y="4053853"/>
            <a:ext cx="2139696" cy="615553"/>
          </a:xfrm>
          <a:prstGeom prst="rect">
            <a:avLst/>
          </a:prstGeom>
          <a:noFill/>
        </p:spPr>
        <p:txBody>
          <a:bodyPr wrap="square" rtlCol="0">
            <a:spAutoFit/>
          </a:bodyPr>
          <a:lstStyle/>
          <a:p>
            <a:pPr algn="ctr"/>
            <a:r>
              <a:rPr lang="en-GB" b="1"/>
              <a:t>Alison </a:t>
            </a:r>
            <a:r>
              <a:rPr lang="en-GB" b="1" err="1"/>
              <a:t>Battisby</a:t>
            </a:r>
            <a:endParaRPr lang="en-GB" b="1"/>
          </a:p>
          <a:p>
            <a:pPr algn="ctr"/>
            <a:r>
              <a:rPr lang="en-GB" sz="1600" i="1"/>
              <a:t>Avocado Social</a:t>
            </a:r>
          </a:p>
        </p:txBody>
      </p:sp>
    </p:spTree>
    <p:extLst>
      <p:ext uri="{BB962C8B-B14F-4D97-AF65-F5344CB8AC3E}">
        <p14:creationId xmlns:p14="http://schemas.microsoft.com/office/powerpoint/2010/main" val="2173134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B6F28-BBEE-B444-C038-52F08FC1CB3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6B70FFA0-6BDA-2058-CD44-2C054B3DD3E2}"/>
              </a:ext>
            </a:extLst>
          </p:cNvPr>
          <p:cNvPicPr>
            <a:picLocks noChangeAspect="1"/>
          </p:cNvPicPr>
          <p:nvPr/>
        </p:nvPicPr>
        <p:blipFill>
          <a:blip r:embed="rId2"/>
          <a:srcRect l="18752" r="15500"/>
          <a:stretch>
            <a:fillRect/>
          </a:stretch>
        </p:blipFill>
        <p:spPr>
          <a:xfrm>
            <a:off x="969123" y="1930195"/>
            <a:ext cx="2358842" cy="2371433"/>
          </a:xfrm>
          <a:prstGeom prst="rect">
            <a:avLst/>
          </a:prstGeom>
        </p:spPr>
      </p:pic>
      <p:sp>
        <p:nvSpPr>
          <p:cNvPr id="2" name="Rectangle 1">
            <a:extLst>
              <a:ext uri="{FF2B5EF4-FFF2-40B4-BE49-F238E27FC236}">
                <a16:creationId xmlns:a16="http://schemas.microsoft.com/office/drawing/2014/main" id="{052C012A-EBE7-E1FC-0CF8-54AE86CE8066}"/>
              </a:ext>
            </a:extLst>
          </p:cNvPr>
          <p:cNvSpPr/>
          <p:nvPr/>
        </p:nvSpPr>
        <p:spPr>
          <a:xfrm>
            <a:off x="0" y="0"/>
            <a:ext cx="12192000" cy="6858000"/>
          </a:xfrm>
          <a:prstGeom prst="rect">
            <a:avLst/>
          </a:prstGeom>
          <a:solidFill>
            <a:srgbClr val="FFFA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11" name="Picture 10">
            <a:extLst>
              <a:ext uri="{FF2B5EF4-FFF2-40B4-BE49-F238E27FC236}">
                <a16:creationId xmlns:a16="http://schemas.microsoft.com/office/drawing/2014/main" id="{44655700-EEEA-7C92-0063-902EC2424EDC}"/>
              </a:ext>
            </a:extLst>
          </p:cNvPr>
          <p:cNvPicPr>
            <a:picLocks noChangeAspect="1"/>
          </p:cNvPicPr>
          <p:nvPr/>
        </p:nvPicPr>
        <p:blipFill>
          <a:blip r:embed="rId3"/>
          <a:stretch>
            <a:fillRect/>
          </a:stretch>
        </p:blipFill>
        <p:spPr>
          <a:xfrm rot="5400000">
            <a:off x="0" y="6294475"/>
            <a:ext cx="563528" cy="563528"/>
          </a:xfrm>
          <a:prstGeom prst="rect">
            <a:avLst/>
          </a:prstGeom>
        </p:spPr>
      </p:pic>
      <p:pic>
        <p:nvPicPr>
          <p:cNvPr id="12" name="Picture 11">
            <a:extLst>
              <a:ext uri="{FF2B5EF4-FFF2-40B4-BE49-F238E27FC236}">
                <a16:creationId xmlns:a16="http://schemas.microsoft.com/office/drawing/2014/main" id="{A0B42379-D74D-804A-7101-7A09393AACC5}"/>
              </a:ext>
            </a:extLst>
          </p:cNvPr>
          <p:cNvPicPr>
            <a:picLocks noChangeAspect="1"/>
          </p:cNvPicPr>
          <p:nvPr/>
        </p:nvPicPr>
        <p:blipFill>
          <a:blip r:embed="rId4"/>
          <a:stretch>
            <a:fillRect/>
          </a:stretch>
        </p:blipFill>
        <p:spPr>
          <a:xfrm rot="5400000">
            <a:off x="6187460" y="853463"/>
            <a:ext cx="563527" cy="11445551"/>
          </a:xfrm>
          <a:prstGeom prst="rect">
            <a:avLst/>
          </a:prstGeom>
        </p:spPr>
      </p:pic>
      <p:sp>
        <p:nvSpPr>
          <p:cNvPr id="8" name="TextBox 7">
            <a:extLst>
              <a:ext uri="{FF2B5EF4-FFF2-40B4-BE49-F238E27FC236}">
                <a16:creationId xmlns:a16="http://schemas.microsoft.com/office/drawing/2014/main" id="{469B934E-DACA-4140-2226-E52DB1CE825A}"/>
              </a:ext>
            </a:extLst>
          </p:cNvPr>
          <p:cNvSpPr txBox="1"/>
          <p:nvPr/>
        </p:nvSpPr>
        <p:spPr>
          <a:xfrm>
            <a:off x="445027" y="234451"/>
            <a:ext cx="11561045" cy="2123658"/>
          </a:xfrm>
          <a:prstGeom prst="rect">
            <a:avLst/>
          </a:prstGeom>
          <a:noFill/>
          <a:ln>
            <a:noFill/>
          </a:ln>
        </p:spPr>
        <p:txBody>
          <a:bodyPr wrap="square" rtlCol="0">
            <a:spAutoFit/>
          </a:bodyPr>
          <a:lstStyle/>
          <a:p>
            <a:r>
              <a:rPr lang="en-GB" sz="4400" b="1"/>
              <a:t>Hear from the leading voices and experts in retail...</a:t>
            </a:r>
          </a:p>
          <a:p>
            <a:r>
              <a:rPr lang="en-US" sz="4400" b="1">
                <a:latin typeface="Apercu" panose="02000506040000020004" pitchFamily="2" charset="77"/>
                <a:cs typeface="Arial" panose="020B0604020202020204" pitchFamily="34" charset="0"/>
              </a:rPr>
              <a:t> </a:t>
            </a:r>
          </a:p>
        </p:txBody>
      </p:sp>
      <p:pic>
        <p:nvPicPr>
          <p:cNvPr id="9" name="Picture 8">
            <a:extLst>
              <a:ext uri="{FF2B5EF4-FFF2-40B4-BE49-F238E27FC236}">
                <a16:creationId xmlns:a16="http://schemas.microsoft.com/office/drawing/2014/main" id="{5B38819C-AD5A-E523-2CAE-29AF8CADDA05}"/>
              </a:ext>
            </a:extLst>
          </p:cNvPr>
          <p:cNvPicPr>
            <a:picLocks noChangeAspect="1"/>
          </p:cNvPicPr>
          <p:nvPr/>
        </p:nvPicPr>
        <p:blipFill>
          <a:blip r:embed="rId5"/>
          <a:srcRect b="9325"/>
          <a:stretch>
            <a:fillRect/>
          </a:stretch>
        </p:blipFill>
        <p:spPr>
          <a:xfrm>
            <a:off x="6198192" y="2126504"/>
            <a:ext cx="1856836" cy="2017024"/>
          </a:xfrm>
          <a:prstGeom prst="rect">
            <a:avLst/>
          </a:prstGeom>
        </p:spPr>
      </p:pic>
      <p:pic>
        <p:nvPicPr>
          <p:cNvPr id="14" name="Picture 13">
            <a:extLst>
              <a:ext uri="{FF2B5EF4-FFF2-40B4-BE49-F238E27FC236}">
                <a16:creationId xmlns:a16="http://schemas.microsoft.com/office/drawing/2014/main" id="{25F1B949-0F8C-F563-8C38-9D882BCFE16D}"/>
              </a:ext>
            </a:extLst>
          </p:cNvPr>
          <p:cNvPicPr>
            <a:picLocks noChangeAspect="1"/>
          </p:cNvPicPr>
          <p:nvPr/>
        </p:nvPicPr>
        <p:blipFill>
          <a:blip r:embed="rId6"/>
          <a:stretch>
            <a:fillRect/>
          </a:stretch>
        </p:blipFill>
        <p:spPr>
          <a:xfrm>
            <a:off x="1675344" y="2150946"/>
            <a:ext cx="2017023" cy="2017023"/>
          </a:xfrm>
          <a:prstGeom prst="rect">
            <a:avLst/>
          </a:prstGeom>
        </p:spPr>
      </p:pic>
      <p:pic>
        <p:nvPicPr>
          <p:cNvPr id="17" name="Picture 16">
            <a:extLst>
              <a:ext uri="{FF2B5EF4-FFF2-40B4-BE49-F238E27FC236}">
                <a16:creationId xmlns:a16="http://schemas.microsoft.com/office/drawing/2014/main" id="{14B514B6-7001-48EC-364F-DDEBBA03A209}"/>
              </a:ext>
            </a:extLst>
          </p:cNvPr>
          <p:cNvPicPr>
            <a:picLocks noChangeAspect="1"/>
          </p:cNvPicPr>
          <p:nvPr/>
        </p:nvPicPr>
        <p:blipFill>
          <a:blip r:embed="rId7"/>
          <a:stretch>
            <a:fillRect/>
          </a:stretch>
        </p:blipFill>
        <p:spPr>
          <a:xfrm>
            <a:off x="8416602" y="2143925"/>
            <a:ext cx="1999603" cy="1999603"/>
          </a:xfrm>
          <a:prstGeom prst="rect">
            <a:avLst/>
          </a:prstGeom>
        </p:spPr>
      </p:pic>
      <p:pic>
        <p:nvPicPr>
          <p:cNvPr id="20" name="Picture 19">
            <a:extLst>
              <a:ext uri="{FF2B5EF4-FFF2-40B4-BE49-F238E27FC236}">
                <a16:creationId xmlns:a16="http://schemas.microsoft.com/office/drawing/2014/main" id="{C1C4D902-4105-A1C7-24A2-02CF96CC6CD9}"/>
              </a:ext>
            </a:extLst>
          </p:cNvPr>
          <p:cNvPicPr>
            <a:picLocks noChangeAspect="1"/>
          </p:cNvPicPr>
          <p:nvPr/>
        </p:nvPicPr>
        <p:blipFill>
          <a:blip r:embed="rId8"/>
          <a:stretch>
            <a:fillRect/>
          </a:stretch>
        </p:blipFill>
        <p:spPr>
          <a:xfrm>
            <a:off x="3962547" y="2122372"/>
            <a:ext cx="2017023" cy="2017023"/>
          </a:xfrm>
          <a:prstGeom prst="rect">
            <a:avLst/>
          </a:prstGeom>
        </p:spPr>
      </p:pic>
      <p:sp>
        <p:nvSpPr>
          <p:cNvPr id="23" name="TextBox 22">
            <a:extLst>
              <a:ext uri="{FF2B5EF4-FFF2-40B4-BE49-F238E27FC236}">
                <a16:creationId xmlns:a16="http://schemas.microsoft.com/office/drawing/2014/main" id="{A7199461-BE55-6FFC-8D4E-F82759A1B91B}"/>
              </a:ext>
            </a:extLst>
          </p:cNvPr>
          <p:cNvSpPr txBox="1"/>
          <p:nvPr/>
        </p:nvSpPr>
        <p:spPr>
          <a:xfrm>
            <a:off x="1675344" y="4301628"/>
            <a:ext cx="2139696" cy="615553"/>
          </a:xfrm>
          <a:prstGeom prst="rect">
            <a:avLst/>
          </a:prstGeom>
          <a:noFill/>
        </p:spPr>
        <p:txBody>
          <a:bodyPr wrap="square" rtlCol="0">
            <a:spAutoFit/>
          </a:bodyPr>
          <a:lstStyle/>
          <a:p>
            <a:pPr algn="ctr"/>
            <a:r>
              <a:rPr lang="en-GB" b="1"/>
              <a:t>Ami </a:t>
            </a:r>
            <a:r>
              <a:rPr lang="en-GB" b="1" err="1"/>
              <a:t>Rabheru</a:t>
            </a:r>
            <a:endParaRPr lang="en-GB" b="1"/>
          </a:p>
          <a:p>
            <a:pPr algn="ctr"/>
            <a:r>
              <a:rPr lang="en-GB" sz="1600" i="1"/>
              <a:t>Retail Huddle</a:t>
            </a:r>
          </a:p>
        </p:txBody>
      </p:sp>
      <p:sp>
        <p:nvSpPr>
          <p:cNvPr id="26" name="TextBox 25">
            <a:extLst>
              <a:ext uri="{FF2B5EF4-FFF2-40B4-BE49-F238E27FC236}">
                <a16:creationId xmlns:a16="http://schemas.microsoft.com/office/drawing/2014/main" id="{FA02BF7E-3F51-8C15-BDE4-D837FD9E93DE}"/>
              </a:ext>
            </a:extLst>
          </p:cNvPr>
          <p:cNvSpPr txBox="1"/>
          <p:nvPr/>
        </p:nvSpPr>
        <p:spPr>
          <a:xfrm>
            <a:off x="3925971" y="4301628"/>
            <a:ext cx="2226978" cy="615553"/>
          </a:xfrm>
          <a:prstGeom prst="rect">
            <a:avLst/>
          </a:prstGeom>
          <a:noFill/>
        </p:spPr>
        <p:txBody>
          <a:bodyPr wrap="square" rtlCol="0">
            <a:spAutoFit/>
          </a:bodyPr>
          <a:lstStyle/>
          <a:p>
            <a:pPr algn="ctr"/>
            <a:r>
              <a:rPr lang="en-GB" b="1"/>
              <a:t>Steve Manners</a:t>
            </a:r>
          </a:p>
          <a:p>
            <a:pPr algn="ctr"/>
            <a:r>
              <a:rPr lang="en-GB" sz="1600" i="1"/>
              <a:t>Licensing International</a:t>
            </a:r>
          </a:p>
        </p:txBody>
      </p:sp>
      <p:sp>
        <p:nvSpPr>
          <p:cNvPr id="30" name="TextBox 29">
            <a:extLst>
              <a:ext uri="{FF2B5EF4-FFF2-40B4-BE49-F238E27FC236}">
                <a16:creationId xmlns:a16="http://schemas.microsoft.com/office/drawing/2014/main" id="{711BF186-BFF3-84DD-C329-264872214200}"/>
              </a:ext>
            </a:extLst>
          </p:cNvPr>
          <p:cNvSpPr txBox="1"/>
          <p:nvPr/>
        </p:nvSpPr>
        <p:spPr>
          <a:xfrm>
            <a:off x="6198192" y="4301628"/>
            <a:ext cx="2139696" cy="892552"/>
          </a:xfrm>
          <a:prstGeom prst="rect">
            <a:avLst/>
          </a:prstGeom>
          <a:noFill/>
        </p:spPr>
        <p:txBody>
          <a:bodyPr wrap="square" rtlCol="0">
            <a:spAutoFit/>
          </a:bodyPr>
          <a:lstStyle/>
          <a:p>
            <a:pPr algn="ctr"/>
            <a:r>
              <a:rPr lang="en-GB" b="1"/>
              <a:t>Lynsey Norton &amp; Katy Abbott</a:t>
            </a:r>
          </a:p>
          <a:p>
            <a:pPr algn="ctr"/>
            <a:r>
              <a:rPr lang="en-GB" sz="1600" i="1"/>
              <a:t>Buying &amp; Beyond</a:t>
            </a:r>
          </a:p>
        </p:txBody>
      </p:sp>
      <p:sp>
        <p:nvSpPr>
          <p:cNvPr id="33" name="TextBox 32">
            <a:extLst>
              <a:ext uri="{FF2B5EF4-FFF2-40B4-BE49-F238E27FC236}">
                <a16:creationId xmlns:a16="http://schemas.microsoft.com/office/drawing/2014/main" id="{D1BA987C-DB2D-97B5-C7B1-7826040B905D}"/>
              </a:ext>
            </a:extLst>
          </p:cNvPr>
          <p:cNvSpPr txBox="1"/>
          <p:nvPr/>
        </p:nvSpPr>
        <p:spPr>
          <a:xfrm>
            <a:off x="8346555" y="4267583"/>
            <a:ext cx="2139696" cy="861774"/>
          </a:xfrm>
          <a:prstGeom prst="rect">
            <a:avLst/>
          </a:prstGeom>
          <a:noFill/>
        </p:spPr>
        <p:txBody>
          <a:bodyPr wrap="square" rtlCol="0">
            <a:spAutoFit/>
          </a:bodyPr>
          <a:lstStyle/>
          <a:p>
            <a:pPr algn="ctr"/>
            <a:r>
              <a:rPr lang="en-GB" b="1"/>
              <a:t>Natasha Birk</a:t>
            </a:r>
          </a:p>
          <a:p>
            <a:pPr algn="ctr"/>
            <a:r>
              <a:rPr lang="en-GB" sz="1600" i="1" err="1"/>
              <a:t>FlightStory</a:t>
            </a:r>
            <a:r>
              <a:rPr lang="en-GB" sz="1600" i="1"/>
              <a:t> </a:t>
            </a:r>
          </a:p>
          <a:p>
            <a:pPr algn="ctr"/>
            <a:r>
              <a:rPr lang="en-GB" sz="1600" i="1"/>
              <a:t>(Diary of a CEO)</a:t>
            </a:r>
          </a:p>
        </p:txBody>
      </p:sp>
    </p:spTree>
    <p:extLst>
      <p:ext uri="{BB962C8B-B14F-4D97-AF65-F5344CB8AC3E}">
        <p14:creationId xmlns:p14="http://schemas.microsoft.com/office/powerpoint/2010/main" val="1743077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08D21-168A-0D1D-BE17-5E06F6B7BFF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68153B-4539-E64F-0E30-4CB0F5BDFFEC}"/>
              </a:ext>
            </a:extLst>
          </p:cNvPr>
          <p:cNvPicPr>
            <a:picLocks noChangeAspect="1"/>
          </p:cNvPicPr>
          <p:nvPr/>
        </p:nvPicPr>
        <p:blipFill>
          <a:blip r:embed="rId2"/>
          <a:srcRect l="18769" t="2095" r="16011" b="-283"/>
          <a:stretch>
            <a:fillRect/>
          </a:stretch>
        </p:blipFill>
        <p:spPr>
          <a:xfrm>
            <a:off x="0" y="0"/>
            <a:ext cx="6850351" cy="6877814"/>
          </a:xfrm>
          <a:prstGeom prst="rect">
            <a:avLst/>
          </a:prstGeom>
        </p:spPr>
      </p:pic>
      <p:sp>
        <p:nvSpPr>
          <p:cNvPr id="10" name="Rectangle 9">
            <a:extLst>
              <a:ext uri="{FF2B5EF4-FFF2-40B4-BE49-F238E27FC236}">
                <a16:creationId xmlns:a16="http://schemas.microsoft.com/office/drawing/2014/main" id="{6C2AA757-052F-DB78-9141-BB574F89158C}"/>
              </a:ext>
            </a:extLst>
          </p:cNvPr>
          <p:cNvSpPr/>
          <p:nvPr/>
        </p:nvSpPr>
        <p:spPr>
          <a:xfrm>
            <a:off x="6858000" y="-1"/>
            <a:ext cx="5334000" cy="6858000"/>
          </a:xfrm>
          <a:prstGeom prst="rect">
            <a:avLst/>
          </a:prstGeom>
          <a:solidFill>
            <a:srgbClr val="FFF9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2" name="TextBox 1">
            <a:extLst>
              <a:ext uri="{FF2B5EF4-FFF2-40B4-BE49-F238E27FC236}">
                <a16:creationId xmlns:a16="http://schemas.microsoft.com/office/drawing/2014/main" id="{32E91809-C33C-5394-8846-998E54A094E2}"/>
              </a:ext>
            </a:extLst>
          </p:cNvPr>
          <p:cNvSpPr txBox="1"/>
          <p:nvPr/>
        </p:nvSpPr>
        <p:spPr>
          <a:xfrm>
            <a:off x="7135078" y="122606"/>
            <a:ext cx="4092066" cy="784830"/>
          </a:xfrm>
          <a:prstGeom prst="rect">
            <a:avLst/>
          </a:prstGeom>
          <a:noFill/>
          <a:ln>
            <a:noFill/>
          </a:ln>
        </p:spPr>
        <p:txBody>
          <a:bodyPr wrap="square" rtlCol="0">
            <a:spAutoFit/>
          </a:bodyPr>
          <a:lstStyle/>
          <a:p>
            <a:r>
              <a:rPr lang="en-US" sz="4500" b="1">
                <a:solidFill>
                  <a:srgbClr val="385337"/>
                </a:solidFill>
                <a:latin typeface="Sofia Pro" panose="020B0000000000000000" pitchFamily="34" charset="77"/>
                <a:cs typeface="Arial" panose="020B0604020202020204" pitchFamily="34" charset="0"/>
              </a:rPr>
              <a:t>PR</a:t>
            </a:r>
          </a:p>
        </p:txBody>
      </p:sp>
      <p:sp>
        <p:nvSpPr>
          <p:cNvPr id="3" name="TextBox 2">
            <a:extLst>
              <a:ext uri="{FF2B5EF4-FFF2-40B4-BE49-F238E27FC236}">
                <a16:creationId xmlns:a16="http://schemas.microsoft.com/office/drawing/2014/main" id="{0BA06E28-A16C-69A3-8FEE-01E3472FE16E}"/>
              </a:ext>
            </a:extLst>
          </p:cNvPr>
          <p:cNvSpPr txBox="1"/>
          <p:nvPr/>
        </p:nvSpPr>
        <p:spPr>
          <a:xfrm>
            <a:off x="7135078" y="1065050"/>
            <a:ext cx="4772334" cy="4247317"/>
          </a:xfrm>
          <a:prstGeom prst="rect">
            <a:avLst/>
          </a:prstGeom>
          <a:noFill/>
        </p:spPr>
        <p:txBody>
          <a:bodyPr wrap="square" lIns="91440" tIns="45720" rIns="91440" bIns="45720" rtlCol="0" anchor="t">
            <a:spAutoFit/>
          </a:bodyPr>
          <a:lstStyle/>
          <a:p>
            <a:r>
              <a:rPr lang="en-US" sz="1600" b="1">
                <a:solidFill>
                  <a:srgbClr val="000000"/>
                </a:solidFill>
                <a:latin typeface="SOFIAPRO-LIGHT"/>
                <a:cs typeface="Arial"/>
              </a:rPr>
              <a:t>Why PR Matters</a:t>
            </a:r>
            <a:endParaRPr lang="en-US" sz="1600">
              <a:latin typeface="SOFIAPRO-LIGHT"/>
              <a:cs typeface="Arial"/>
            </a:endParaRPr>
          </a:p>
          <a:p>
            <a:r>
              <a:rPr lang="en-US" sz="1600">
                <a:solidFill>
                  <a:srgbClr val="000000"/>
                </a:solidFill>
                <a:latin typeface="SOFIAPRO-LIGHT"/>
                <a:cs typeface="Arial"/>
              </a:rPr>
              <a:t>You spend time and money exhibiting...So make sure people know you're there.</a:t>
            </a:r>
            <a:endParaRPr lang="en-US" sz="1600">
              <a:latin typeface="SOFIAPRO-LIGHT"/>
              <a:cs typeface="Arial"/>
            </a:endParaRPr>
          </a:p>
          <a:p>
            <a:endParaRPr lang="en-US" sz="1600">
              <a:latin typeface="SOFIAPRO-LIGHT"/>
            </a:endParaRPr>
          </a:p>
          <a:p>
            <a:r>
              <a:rPr lang="en-US" sz="1600">
                <a:solidFill>
                  <a:srgbClr val="000000"/>
                </a:solidFill>
                <a:latin typeface="SOFIAPRO-LIGHT"/>
                <a:cs typeface="Arial"/>
              </a:rPr>
              <a:t>PR helps you:</a:t>
            </a:r>
            <a:endParaRPr lang="en-US" sz="1600">
              <a:latin typeface="SOFIAPRO-LIGHT"/>
              <a:cs typeface="Arial"/>
            </a:endParaRPr>
          </a:p>
          <a:p>
            <a:pPr marL="285750" indent="-285750">
              <a:buFont typeface="Arial"/>
              <a:buChar char="•"/>
            </a:pPr>
            <a:r>
              <a:rPr lang="en-US" sz="1600">
                <a:solidFill>
                  <a:srgbClr val="000000"/>
                </a:solidFill>
                <a:latin typeface="SOFIAPRO-LIGHT"/>
                <a:cs typeface="Arial"/>
              </a:rPr>
              <a:t>Increase visitors to your stand </a:t>
            </a:r>
            <a:endParaRPr lang="en-US" sz="1600">
              <a:latin typeface="SOFIAPRO-LIGHT"/>
              <a:cs typeface="Arial"/>
            </a:endParaRPr>
          </a:p>
          <a:p>
            <a:pPr marL="285750" indent="-285750">
              <a:buFont typeface="Arial"/>
              <a:buChar char="•"/>
            </a:pPr>
            <a:r>
              <a:rPr lang="en-US" sz="1600">
                <a:solidFill>
                  <a:srgbClr val="000000"/>
                </a:solidFill>
                <a:latin typeface="SOFIAPRO-LIGHT"/>
                <a:cs typeface="Arial"/>
              </a:rPr>
              <a:t>Build brand awareness </a:t>
            </a:r>
            <a:endParaRPr lang="en-US" sz="1600">
              <a:latin typeface="SOFIAPRO-LIGHT"/>
              <a:cs typeface="Arial"/>
            </a:endParaRPr>
          </a:p>
          <a:p>
            <a:pPr marL="285750" indent="-285750">
              <a:buFont typeface="Arial"/>
              <a:buChar char="•"/>
            </a:pPr>
            <a:r>
              <a:rPr lang="en-US" sz="1600">
                <a:solidFill>
                  <a:srgbClr val="000000"/>
                </a:solidFill>
                <a:latin typeface="SOFIAPRO-LIGHT"/>
                <a:cs typeface="Arial"/>
              </a:rPr>
              <a:t>Launch new products </a:t>
            </a:r>
            <a:endParaRPr lang="en-US" sz="1600">
              <a:latin typeface="SOFIAPRO-LIGHT"/>
              <a:cs typeface="Arial"/>
            </a:endParaRPr>
          </a:p>
          <a:p>
            <a:pPr marL="285750" indent="-285750">
              <a:buFont typeface="Arial"/>
              <a:buChar char="•"/>
            </a:pPr>
            <a:r>
              <a:rPr lang="en-US" sz="1600">
                <a:solidFill>
                  <a:srgbClr val="000000"/>
                </a:solidFill>
                <a:latin typeface="SOFIAPRO-LIGHT"/>
                <a:cs typeface="Arial"/>
              </a:rPr>
              <a:t>Attract buyers and generate retailer enquiries </a:t>
            </a:r>
            <a:endParaRPr lang="en-US" sz="1600">
              <a:latin typeface="SOFIAPRO-LIGHT"/>
              <a:cs typeface="Arial"/>
            </a:endParaRPr>
          </a:p>
          <a:p>
            <a:pPr marL="285750" indent="-285750">
              <a:buFont typeface="Arial"/>
              <a:buChar char="•"/>
            </a:pPr>
            <a:r>
              <a:rPr lang="en-US" sz="1600">
                <a:solidFill>
                  <a:srgbClr val="000000"/>
                </a:solidFill>
                <a:latin typeface="SOFIAPRO-LIGHT"/>
                <a:cs typeface="Arial"/>
              </a:rPr>
              <a:t>Raise your profile long after the show finishes </a:t>
            </a:r>
            <a:endParaRPr lang="en-US" sz="1600">
              <a:latin typeface="SOFIAPRO-LIGHT"/>
              <a:cs typeface="Arial"/>
            </a:endParaRPr>
          </a:p>
          <a:p>
            <a:endParaRPr lang="en-US" sz="1600">
              <a:latin typeface="SOFIAPRO-LIGHT"/>
            </a:endParaRPr>
          </a:p>
          <a:p>
            <a:endParaRPr lang="en-US" sz="1600">
              <a:solidFill>
                <a:srgbClr val="000000"/>
              </a:solidFill>
              <a:latin typeface="SOFIAPRO-LIGHT"/>
              <a:cs typeface="Arial" panose="020B0604020202020204" pitchFamily="34" charset="0"/>
            </a:endParaRPr>
          </a:p>
          <a:p>
            <a:r>
              <a:rPr lang="en-US" sz="1600">
                <a:solidFill>
                  <a:srgbClr val="000000"/>
                </a:solidFill>
                <a:latin typeface="SOFIAPRO-LIGHT"/>
                <a:cs typeface="Arial"/>
              </a:rPr>
              <a:t>We're here to help you make the most of your investment, so do make use of the PR support that's included as part of your exhibitor package.</a:t>
            </a:r>
            <a:endParaRPr lang="en-US" sz="1600">
              <a:latin typeface="SOFIAPRO-LIGHT"/>
              <a:cs typeface="Arial"/>
            </a:endParaRPr>
          </a:p>
          <a:p>
            <a:endParaRPr lang="en-US" sz="1500">
              <a:solidFill>
                <a:srgbClr val="000000"/>
              </a:solidFill>
              <a:latin typeface="SOFIAPRO-LIGHT"/>
              <a:cs typeface="Arial" panose="020B0604020202020204" pitchFamily="34" charset="0"/>
            </a:endParaRPr>
          </a:p>
          <a:p>
            <a:endParaRPr lang="en-US" sz="1500">
              <a:solidFill>
                <a:srgbClr val="000000"/>
              </a:solidFill>
              <a:latin typeface="SOFIAPRO-LIGHT"/>
              <a:cs typeface="Arial" panose="020B0604020202020204" pitchFamily="34" charset="0"/>
            </a:endParaRPr>
          </a:p>
        </p:txBody>
      </p:sp>
      <p:pic>
        <p:nvPicPr>
          <p:cNvPr id="6" name="Picture 5">
            <a:extLst>
              <a:ext uri="{FF2B5EF4-FFF2-40B4-BE49-F238E27FC236}">
                <a16:creationId xmlns:a16="http://schemas.microsoft.com/office/drawing/2014/main" id="{8ECE7548-899F-7474-2D00-A94396ACE6FD}"/>
              </a:ext>
            </a:extLst>
          </p:cNvPr>
          <p:cNvPicPr>
            <a:picLocks noChangeAspect="1"/>
          </p:cNvPicPr>
          <p:nvPr/>
        </p:nvPicPr>
        <p:blipFill>
          <a:blip r:embed="rId3"/>
          <a:srcRect l="4575" t="5485" r="32485"/>
          <a:stretch>
            <a:fillRect/>
          </a:stretch>
        </p:blipFill>
        <p:spPr>
          <a:xfrm>
            <a:off x="-1" y="0"/>
            <a:ext cx="6850349" cy="6857999"/>
          </a:xfrm>
          <a:prstGeom prst="rect">
            <a:avLst/>
          </a:prstGeom>
        </p:spPr>
      </p:pic>
      <p:pic>
        <p:nvPicPr>
          <p:cNvPr id="7" name="Picture 6">
            <a:extLst>
              <a:ext uri="{FF2B5EF4-FFF2-40B4-BE49-F238E27FC236}">
                <a16:creationId xmlns:a16="http://schemas.microsoft.com/office/drawing/2014/main" id="{548D94E1-A29E-8FEB-7292-221387F76BB8}"/>
              </a:ext>
            </a:extLst>
          </p:cNvPr>
          <p:cNvPicPr>
            <a:picLocks noChangeAspect="1"/>
          </p:cNvPicPr>
          <p:nvPr/>
        </p:nvPicPr>
        <p:blipFill>
          <a:blip r:embed="rId4"/>
          <a:stretch>
            <a:fillRect/>
          </a:stretch>
        </p:blipFill>
        <p:spPr>
          <a:xfrm>
            <a:off x="10683885" y="5214454"/>
            <a:ext cx="1515763" cy="1643545"/>
          </a:xfrm>
          <a:prstGeom prst="rect">
            <a:avLst/>
          </a:prstGeom>
        </p:spPr>
      </p:pic>
    </p:spTree>
    <p:extLst>
      <p:ext uri="{BB962C8B-B14F-4D97-AF65-F5344CB8AC3E}">
        <p14:creationId xmlns:p14="http://schemas.microsoft.com/office/powerpoint/2010/main" val="4196070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54727-AC8B-E682-E4BB-B368FAD8EB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B779A1-B5FE-D45A-D98B-DCE255E0AB4D}"/>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5" name="TextBox 4">
            <a:extLst>
              <a:ext uri="{FF2B5EF4-FFF2-40B4-BE49-F238E27FC236}">
                <a16:creationId xmlns:a16="http://schemas.microsoft.com/office/drawing/2014/main" id="{8111E815-0B21-DC03-60DF-B1118313B57B}"/>
              </a:ext>
            </a:extLst>
          </p:cNvPr>
          <p:cNvSpPr txBox="1"/>
          <p:nvPr/>
        </p:nvSpPr>
        <p:spPr>
          <a:xfrm>
            <a:off x="332978" y="-765"/>
            <a:ext cx="4679894"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PR </a:t>
            </a:r>
          </a:p>
        </p:txBody>
      </p:sp>
      <p:sp>
        <p:nvSpPr>
          <p:cNvPr id="9" name="TextBox 8">
            <a:extLst>
              <a:ext uri="{FF2B5EF4-FFF2-40B4-BE49-F238E27FC236}">
                <a16:creationId xmlns:a16="http://schemas.microsoft.com/office/drawing/2014/main" id="{A64CB3B5-604D-E030-A748-79DDB20E22E6}"/>
              </a:ext>
            </a:extLst>
          </p:cNvPr>
          <p:cNvSpPr txBox="1"/>
          <p:nvPr/>
        </p:nvSpPr>
        <p:spPr>
          <a:xfrm>
            <a:off x="231378" y="677519"/>
            <a:ext cx="4919739" cy="7232749"/>
          </a:xfrm>
          <a:prstGeom prst="rect">
            <a:avLst/>
          </a:prstGeom>
          <a:noFill/>
        </p:spPr>
        <p:txBody>
          <a:bodyPr wrap="square" lIns="91440" tIns="45720" rIns="91440" bIns="45720" rtlCol="0" anchor="t">
            <a:spAutoFit/>
          </a:bodyPr>
          <a:lstStyle/>
          <a:p>
            <a:r>
              <a:rPr lang="en-US" sz="1600" b="1">
                <a:solidFill>
                  <a:srgbClr val="FFF5E0"/>
                </a:solidFill>
                <a:latin typeface="SOFIAPRO-LIGHT"/>
                <a:ea typeface="Aptos"/>
                <a:cs typeface="Aptos"/>
              </a:rPr>
              <a:t>What Makes a Good Story?</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Journalists do write about products, but they much prefer to write about stories.</a:t>
            </a:r>
          </a:p>
          <a:p>
            <a:r>
              <a:rPr lang="en-US" sz="1400">
                <a:solidFill>
                  <a:srgbClr val="FFF5E0"/>
                </a:solidFill>
                <a:latin typeface="SOFIAPRO-LIGHT"/>
                <a:ea typeface="Aptos"/>
                <a:cs typeface="Aptos"/>
              </a:rPr>
              <a:t>Ask yourself...what would be interesting and what makes your story unique?</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Good examples include:</a:t>
            </a:r>
          </a:p>
          <a:p>
            <a:pPr indent="-228600"/>
            <a:r>
              <a:rPr lang="en-US" sz="1400">
                <a:solidFill>
                  <a:srgbClr val="FFF5E0"/>
                </a:solidFill>
                <a:latin typeface="SOFIAPRO-LIGHT"/>
                <a:ea typeface="Aptos"/>
                <a:cs typeface="Aptos"/>
              </a:rPr>
              <a:t> - New product / First time exhibiting</a:t>
            </a:r>
          </a:p>
          <a:p>
            <a:pPr indent="-228600"/>
            <a:r>
              <a:rPr lang="en-US" sz="1400">
                <a:solidFill>
                  <a:srgbClr val="FFF5E0"/>
                </a:solidFill>
                <a:latin typeface="SOFIAPRO-LIGHT"/>
                <a:ea typeface="Aptos"/>
                <a:cs typeface="Aptos"/>
              </a:rPr>
              <a:t> - Company milestones</a:t>
            </a:r>
          </a:p>
          <a:p>
            <a:pPr indent="-228600"/>
            <a:r>
              <a:rPr lang="en-US" sz="1400">
                <a:solidFill>
                  <a:srgbClr val="FFF5E0"/>
                </a:solidFill>
                <a:latin typeface="SOFIAPRO-LIGHT"/>
                <a:ea typeface="Aptos"/>
                <a:cs typeface="Aptos"/>
              </a:rPr>
              <a:t> - Sustainability initiatives</a:t>
            </a:r>
          </a:p>
          <a:p>
            <a:pPr indent="-228600"/>
            <a:r>
              <a:rPr lang="en-US" sz="1400">
                <a:solidFill>
                  <a:srgbClr val="FFF5E0"/>
                </a:solidFill>
                <a:latin typeface="SOFIAPRO-LIGHT"/>
                <a:ea typeface="Aptos"/>
                <a:cs typeface="Aptos"/>
              </a:rPr>
              <a:t> - Celebrity collaborations</a:t>
            </a:r>
          </a:p>
          <a:p>
            <a:pPr indent="-228600"/>
            <a:r>
              <a:rPr lang="en-US" sz="1400">
                <a:solidFill>
                  <a:srgbClr val="FFF5E0"/>
                </a:solidFill>
                <a:latin typeface="SOFIAPRO-LIGHT"/>
                <a:ea typeface="Aptos"/>
                <a:cs typeface="Aptos"/>
              </a:rPr>
              <a:t> - Innovation</a:t>
            </a:r>
          </a:p>
          <a:p>
            <a:pPr indent="-228600"/>
            <a:r>
              <a:rPr lang="en-US" sz="1400">
                <a:solidFill>
                  <a:srgbClr val="FFF5E0"/>
                </a:solidFill>
                <a:latin typeface="SOFIAPRO-LIGHT"/>
                <a:ea typeface="Aptos"/>
                <a:cs typeface="Aptos"/>
              </a:rPr>
              <a:t> - Awards</a:t>
            </a:r>
          </a:p>
          <a:p>
            <a:pPr indent="-228600"/>
            <a:r>
              <a:rPr lang="en-US" sz="1400">
                <a:solidFill>
                  <a:srgbClr val="FFF5E0"/>
                </a:solidFill>
                <a:latin typeface="SOFIAPRO-LIGHT"/>
                <a:ea typeface="Aptos"/>
                <a:cs typeface="Aptos"/>
              </a:rPr>
              <a:t> - Founder stories</a:t>
            </a:r>
          </a:p>
          <a:p>
            <a:pPr indent="-228600"/>
            <a:r>
              <a:rPr lang="en-US" sz="1400">
                <a:solidFill>
                  <a:srgbClr val="FFF5E0"/>
                </a:solidFill>
                <a:latin typeface="SOFIAPRO-LIGHT"/>
                <a:ea typeface="Aptos"/>
                <a:cs typeface="Aptos"/>
              </a:rPr>
              <a:t> - British manufacturing</a:t>
            </a:r>
          </a:p>
          <a:p>
            <a:r>
              <a:rPr lang="en-US" sz="1400">
                <a:solidFill>
                  <a:srgbClr val="FFF5E0"/>
                </a:solidFill>
                <a:latin typeface="SOFIAPRO-LIGHT"/>
                <a:ea typeface="Aptos"/>
                <a:cs typeface="Aptos"/>
              </a:rPr>
              <a:t> - Local success stories</a:t>
            </a:r>
          </a:p>
          <a:p>
            <a:endParaRPr lang="en-US" sz="1400">
              <a:solidFill>
                <a:srgbClr val="FFF5E0"/>
              </a:solidFill>
              <a:latin typeface="SOFIAPRO-LIGHT"/>
              <a:ea typeface="Aptos"/>
              <a:cs typeface="Aptos"/>
            </a:endParaRPr>
          </a:p>
          <a:p>
            <a:r>
              <a:rPr lang="en-US" sz="1400" b="1">
                <a:solidFill>
                  <a:srgbClr val="FFF5E0"/>
                </a:solidFill>
                <a:latin typeface="SOFIAPRO-LIGHT"/>
                <a:ea typeface="Aptos"/>
                <a:cs typeface="Aptos"/>
              </a:rPr>
              <a:t>For example:</a:t>
            </a:r>
            <a:br>
              <a:rPr lang="en-US" sz="1400">
                <a:latin typeface="SOFIAPRO-LIGHT"/>
                <a:ea typeface="Aptos"/>
                <a:cs typeface="Aptos"/>
              </a:rPr>
            </a:br>
            <a:r>
              <a:rPr lang="en-US" sz="1400">
                <a:solidFill>
                  <a:srgbClr val="FFF5E0"/>
                </a:solidFill>
                <a:latin typeface="SOFIAPRO-LIGHT"/>
                <a:ea typeface="Aptos"/>
                <a:cs typeface="Aptos"/>
              </a:rPr>
              <a:t>“Family business celebrates 50 years by launching its biggest collection yet.”</a:t>
            </a:r>
          </a:p>
          <a:p>
            <a:r>
              <a:rPr lang="en-US" sz="1400">
                <a:solidFill>
                  <a:srgbClr val="FFF5E0"/>
                </a:solidFill>
                <a:latin typeface="SOFIAPRO-LIGHT"/>
                <a:ea typeface="Aptos"/>
                <a:cs typeface="Aptos"/>
              </a:rPr>
              <a:t>“Former teacher launches educational toy helping children learn through play.”</a:t>
            </a:r>
          </a:p>
          <a:p>
            <a:endParaRPr lang="en-US" sz="1400">
              <a:solidFill>
                <a:srgbClr val="FFF5E0"/>
              </a:solidFill>
              <a:latin typeface="SOFIAPRO-LIGHT"/>
              <a:ea typeface="Aptos"/>
              <a:cs typeface="Aptos"/>
            </a:endParaRPr>
          </a:p>
          <a:p>
            <a:r>
              <a:rPr lang="en-US" sz="1400" b="1">
                <a:solidFill>
                  <a:srgbClr val="FFF5E0"/>
                </a:solidFill>
                <a:latin typeface="Aptos"/>
              </a:rPr>
              <a:t>Journalists love</a:t>
            </a:r>
            <a:r>
              <a:rPr lang="en-US" sz="1400">
                <a:solidFill>
                  <a:srgbClr val="FFF5E0"/>
                </a:solidFill>
                <a:latin typeface="Aptos"/>
              </a:rPr>
              <a:t> things that are: NEW, DIFFERENT, TIMELY, VISUAL, EMOTIONAL &amp; SURPRISING</a:t>
            </a:r>
            <a:endParaRPr lang="en-US"/>
          </a:p>
          <a:p>
            <a:endParaRPr lang="en-US" sz="1400">
              <a:solidFill>
                <a:srgbClr val="FFF5E0"/>
              </a:solidFill>
              <a:latin typeface="Aptos"/>
              <a:ea typeface="Aptos"/>
              <a:cs typeface="Aptos"/>
            </a:endParaRPr>
          </a:p>
          <a:p>
            <a:r>
              <a:rPr lang="en-US" sz="1400">
                <a:solidFill>
                  <a:srgbClr val="FFF5E0"/>
                </a:solidFill>
                <a:latin typeface="SOFIAPRO-LIGHT"/>
                <a:ea typeface="Aptos"/>
                <a:cs typeface="Aptos"/>
              </a:rPr>
              <a:t>If you are a new business don’t miss the opportunity to enter Pitch Live. We will be giving finalists and winners extra PR.</a:t>
            </a:r>
          </a:p>
          <a:p>
            <a:endParaRPr lang="en-US" sz="1400">
              <a:solidFill>
                <a:srgbClr val="FFF5E0"/>
              </a:solidFill>
              <a:latin typeface="SOFIAPRO-LIGHT"/>
              <a:ea typeface="+mn-lt"/>
              <a:cs typeface="+mn-lt"/>
            </a:endParaRPr>
          </a:p>
          <a:p>
            <a:endParaRPr lang="en-US" sz="1400" b="1">
              <a:solidFill>
                <a:srgbClr val="FFF5E0"/>
              </a:solidFill>
              <a:latin typeface="SOFIAPRO-LIGHT"/>
              <a:ea typeface="Aptos"/>
              <a:cs typeface="Aptos"/>
            </a:endParaRPr>
          </a:p>
          <a:p>
            <a:endParaRPr lang="en-US" sz="1400">
              <a:solidFill>
                <a:srgbClr val="FFF5E0"/>
              </a:solidFill>
              <a:latin typeface="SOFIAPRO-LIGHT"/>
              <a:cs typeface="Arial"/>
            </a:endParaRPr>
          </a:p>
          <a:p>
            <a:endParaRPr lang="en-US" sz="1400">
              <a:solidFill>
                <a:srgbClr val="FFF5E0"/>
              </a:solidFill>
              <a:latin typeface="SOFIAPRO-LIGHT"/>
              <a:cs typeface="Arial"/>
            </a:endParaRPr>
          </a:p>
        </p:txBody>
      </p:sp>
      <p:sp>
        <p:nvSpPr>
          <p:cNvPr id="8" name="TextBox 7">
            <a:extLst>
              <a:ext uri="{FF2B5EF4-FFF2-40B4-BE49-F238E27FC236}">
                <a16:creationId xmlns:a16="http://schemas.microsoft.com/office/drawing/2014/main" id="{955C512B-91B1-86F8-ACBB-4A77E902F41A}"/>
              </a:ext>
            </a:extLst>
          </p:cNvPr>
          <p:cNvSpPr txBox="1"/>
          <p:nvPr/>
        </p:nvSpPr>
        <p:spPr>
          <a:xfrm>
            <a:off x="8820332" y="677519"/>
            <a:ext cx="3265114" cy="4832092"/>
          </a:xfrm>
          <a:prstGeom prst="rect">
            <a:avLst/>
          </a:prstGeom>
          <a:noFill/>
        </p:spPr>
        <p:txBody>
          <a:bodyPr wrap="square" lIns="91440" tIns="45720" rIns="91440" bIns="45720" rtlCol="0" anchor="t">
            <a:spAutoFit/>
          </a:bodyPr>
          <a:lstStyle/>
          <a:p>
            <a:r>
              <a:rPr lang="en-US" sz="1600" b="1">
                <a:solidFill>
                  <a:srgbClr val="FFF5E0"/>
                </a:solidFill>
                <a:latin typeface="SOFIAPRO-LIGHT"/>
                <a:ea typeface="Aptos"/>
                <a:cs typeface="Aptos"/>
              </a:rPr>
              <a:t>Think Local Too</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Don't just target trade press.</a:t>
            </a:r>
          </a:p>
          <a:p>
            <a:r>
              <a:rPr lang="en-US" sz="1400">
                <a:solidFill>
                  <a:srgbClr val="FFF5E0"/>
                </a:solidFill>
                <a:latin typeface="SOFIAPRO-LIGHT"/>
                <a:ea typeface="Aptos"/>
                <a:cs typeface="Aptos"/>
              </a:rPr>
              <a:t>You're also interesting because you're local.</a:t>
            </a:r>
          </a:p>
          <a:p>
            <a:endParaRPr lang="en-US" sz="1400">
              <a:solidFill>
                <a:srgbClr val="FFF5E0"/>
              </a:solidFill>
              <a:latin typeface="SOFIAPRO-LIGHT"/>
              <a:ea typeface="Aptos"/>
              <a:cs typeface="Aptos"/>
            </a:endParaRPr>
          </a:p>
          <a:p>
            <a:r>
              <a:rPr lang="en-US" sz="1400" b="1">
                <a:solidFill>
                  <a:srgbClr val="FFF5E0"/>
                </a:solidFill>
                <a:latin typeface="SOFIAPRO-LIGHT"/>
                <a:ea typeface="Aptos"/>
                <a:cs typeface="Aptos"/>
              </a:rPr>
              <a:t>For Example:</a:t>
            </a:r>
          </a:p>
          <a:p>
            <a:r>
              <a:rPr lang="en-US" sz="1400">
                <a:solidFill>
                  <a:srgbClr val="FFF5E0"/>
                </a:solidFill>
                <a:latin typeface="SOFIAPRO-LIGHT"/>
                <a:ea typeface="Aptos"/>
                <a:cs typeface="Aptos"/>
              </a:rPr>
              <a:t>"Yorkshire entrepreneur exhibiting at UK's biggest retail trade show."</a:t>
            </a:r>
          </a:p>
          <a:p>
            <a:r>
              <a:rPr lang="en-US" sz="1400">
                <a:solidFill>
                  <a:srgbClr val="FFF5E0"/>
                </a:solidFill>
                <a:latin typeface="SOFIAPRO-LIGHT"/>
                <a:ea typeface="Aptos"/>
                <a:cs typeface="Aptos"/>
              </a:rPr>
              <a:t>"Devon maker launches sustainable gift range."</a:t>
            </a:r>
          </a:p>
          <a:p>
            <a:r>
              <a:rPr lang="en-US" sz="1400">
                <a:solidFill>
                  <a:srgbClr val="FFF5E0"/>
                </a:solidFill>
                <a:latin typeface="SOFIAPRO-LIGHT"/>
                <a:ea typeface="Aptos"/>
                <a:cs typeface="Aptos"/>
              </a:rPr>
              <a:t>"London designer takes business national."</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Local media LOVE local success stories. </a:t>
            </a:r>
          </a:p>
          <a:p>
            <a:endParaRPr lang="en-US" sz="1400">
              <a:solidFill>
                <a:srgbClr val="FFF5E0"/>
              </a:solidFill>
              <a:latin typeface="SOFIAPRO-LIGHT"/>
              <a:ea typeface="Aptos"/>
              <a:cs typeface="Aptos"/>
            </a:endParaRPr>
          </a:p>
          <a:p>
            <a:r>
              <a:rPr lang="en-US" sz="1400" b="1">
                <a:solidFill>
                  <a:srgbClr val="FFF5E0"/>
                </a:solidFill>
                <a:latin typeface="SOFIAPRO-LIGHT"/>
                <a:ea typeface="Aptos"/>
                <a:cs typeface="Aptos"/>
              </a:rPr>
              <a:t>We are working on a press release to send to regional press highlighting the incredible brands from key regions so if you have a product or story that is particularly connected to your local area, please let me know. </a:t>
            </a:r>
            <a:endParaRPr lang="en-US" sz="1400" b="1">
              <a:solidFill>
                <a:srgbClr val="FFF5E0"/>
              </a:solidFill>
              <a:latin typeface="SOFIAPRO-LIGHT"/>
              <a:cs typeface="Arial" panose="020B0604020202020204" pitchFamily="34" charset="0"/>
            </a:endParaRPr>
          </a:p>
        </p:txBody>
      </p:sp>
      <p:sp>
        <p:nvSpPr>
          <p:cNvPr id="2" name="AutoShape 2">
            <a:extLst>
              <a:ext uri="{FF2B5EF4-FFF2-40B4-BE49-F238E27FC236}">
                <a16:creationId xmlns:a16="http://schemas.microsoft.com/office/drawing/2014/main" id="{63B8CA17-079E-1667-1ED6-C46B283505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TextBox 9">
            <a:extLst>
              <a:ext uri="{FF2B5EF4-FFF2-40B4-BE49-F238E27FC236}">
                <a16:creationId xmlns:a16="http://schemas.microsoft.com/office/drawing/2014/main" id="{C00BF86B-0D1C-365A-5106-F0A37D23AD7A}"/>
              </a:ext>
            </a:extLst>
          </p:cNvPr>
          <p:cNvSpPr txBox="1"/>
          <p:nvPr/>
        </p:nvSpPr>
        <p:spPr>
          <a:xfrm>
            <a:off x="5158978" y="677518"/>
            <a:ext cx="3504599" cy="3816429"/>
          </a:xfrm>
          <a:prstGeom prst="rect">
            <a:avLst/>
          </a:prstGeom>
          <a:noFill/>
        </p:spPr>
        <p:txBody>
          <a:bodyPr wrap="square" lIns="91440" tIns="45720" rIns="91440" bIns="45720" rtlCol="0" anchor="t">
            <a:spAutoFit/>
          </a:bodyPr>
          <a:lstStyle/>
          <a:p>
            <a:r>
              <a:rPr lang="en-US" sz="1600" b="1">
                <a:solidFill>
                  <a:srgbClr val="FFF5E0"/>
                </a:solidFill>
                <a:latin typeface="SOFIAPRO-LIGHT"/>
                <a:ea typeface="Aptos"/>
                <a:cs typeface="Aptos"/>
              </a:rPr>
              <a:t>Great Photography = Great PR</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The biggest reason stories don't get used? Poor images.</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Always send:</a:t>
            </a:r>
          </a:p>
          <a:p>
            <a:pPr indent="-228600"/>
            <a:r>
              <a:rPr lang="en-US" sz="1400">
                <a:solidFill>
                  <a:srgbClr val="FFF5E0"/>
                </a:solidFill>
                <a:latin typeface="SOFIAPRO-LIGHT"/>
                <a:ea typeface="Aptos"/>
                <a:cs typeface="Aptos"/>
              </a:rPr>
              <a:t>High resolution JPEGs</a:t>
            </a:r>
          </a:p>
          <a:p>
            <a:pPr indent="-228600"/>
            <a:r>
              <a:rPr lang="en-US" sz="1400">
                <a:solidFill>
                  <a:srgbClr val="FFF5E0"/>
                </a:solidFill>
                <a:latin typeface="SOFIAPRO-LIGHT"/>
                <a:ea typeface="Aptos"/>
                <a:cs typeface="Aptos"/>
              </a:rPr>
              <a:t>Lifestyle imagery</a:t>
            </a:r>
          </a:p>
          <a:p>
            <a:pPr indent="-228600"/>
            <a:r>
              <a:rPr lang="en-US" sz="1400">
                <a:solidFill>
                  <a:srgbClr val="FFF5E0"/>
                </a:solidFill>
                <a:latin typeface="SOFIAPRO-LIGHT"/>
                <a:ea typeface="Aptos"/>
                <a:cs typeface="Aptos"/>
              </a:rPr>
              <a:t>Clean product shots</a:t>
            </a:r>
          </a:p>
          <a:p>
            <a:pPr indent="-228600"/>
            <a:r>
              <a:rPr lang="en-US" sz="1400">
                <a:solidFill>
                  <a:srgbClr val="FFF5E0"/>
                </a:solidFill>
                <a:latin typeface="SOFIAPRO-LIGHT"/>
                <a:ea typeface="Aptos"/>
                <a:cs typeface="Aptos"/>
              </a:rPr>
              <a:t>Founder headshots</a:t>
            </a:r>
          </a:p>
          <a:p>
            <a:pPr indent="-228600"/>
            <a:r>
              <a:rPr lang="en-US" sz="1400">
                <a:solidFill>
                  <a:srgbClr val="FFF5E0"/>
                </a:solidFill>
                <a:latin typeface="SOFIAPRO-LIGHT"/>
                <a:ea typeface="Aptos"/>
                <a:cs typeface="Aptos"/>
              </a:rPr>
              <a:t>No logos &amp; No text on images</a:t>
            </a:r>
          </a:p>
          <a:p>
            <a:endParaRPr lang="en-US" sz="1400">
              <a:solidFill>
                <a:srgbClr val="FFF5E0"/>
              </a:solidFill>
              <a:latin typeface="SOFIAPRO-LIGHT"/>
              <a:ea typeface="Aptos"/>
              <a:cs typeface="Aptos"/>
            </a:endParaRPr>
          </a:p>
          <a:p>
            <a:r>
              <a:rPr lang="en-US" sz="1400">
                <a:solidFill>
                  <a:srgbClr val="FFF5E0"/>
                </a:solidFill>
                <a:latin typeface="SOFIAPRO-LIGHT"/>
                <a:ea typeface="Aptos"/>
                <a:cs typeface="Aptos"/>
              </a:rPr>
              <a:t>Remember...</a:t>
            </a:r>
          </a:p>
          <a:p>
            <a:r>
              <a:rPr lang="en-US" sz="1400">
                <a:solidFill>
                  <a:srgbClr val="FFF5E0"/>
                </a:solidFill>
                <a:latin typeface="SOFIAPRO-LIGHT"/>
                <a:ea typeface="Aptos"/>
                <a:cs typeface="Aptos"/>
              </a:rPr>
              <a:t>Editors often choose the story with the best image.</a:t>
            </a:r>
          </a:p>
          <a:p>
            <a:endParaRPr lang="en-US">
              <a:solidFill>
                <a:srgbClr val="FFF5E0"/>
              </a:solidFill>
              <a:latin typeface="Aptos"/>
              <a:ea typeface="Aptos"/>
              <a:cs typeface="Aptos"/>
            </a:endParaRPr>
          </a:p>
          <a:p>
            <a:endParaRPr lang="en-US" sz="1400">
              <a:solidFill>
                <a:srgbClr val="FFF5E0"/>
              </a:solidFill>
              <a:latin typeface="SOFIAPRO-LIGHT"/>
              <a:cs typeface="Arial"/>
            </a:endParaRPr>
          </a:p>
        </p:txBody>
      </p:sp>
    </p:spTree>
    <p:extLst>
      <p:ext uri="{BB962C8B-B14F-4D97-AF65-F5344CB8AC3E}">
        <p14:creationId xmlns:p14="http://schemas.microsoft.com/office/powerpoint/2010/main" val="15419139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98DB0-0BA1-7C03-60F2-26639CEC546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559AE8-F0C5-1CDF-C9DA-8410EFE7A348}"/>
              </a:ext>
            </a:extLst>
          </p:cNvPr>
          <p:cNvPicPr>
            <a:picLocks noChangeAspect="1"/>
          </p:cNvPicPr>
          <p:nvPr/>
        </p:nvPicPr>
        <p:blipFill>
          <a:blip r:embed="rId2"/>
          <a:srcRect l="18769" t="2095" r="16011" b="-283"/>
          <a:stretch>
            <a:fillRect/>
          </a:stretch>
        </p:blipFill>
        <p:spPr>
          <a:xfrm>
            <a:off x="0" y="0"/>
            <a:ext cx="6850351" cy="6877814"/>
          </a:xfrm>
          <a:prstGeom prst="rect">
            <a:avLst/>
          </a:prstGeom>
        </p:spPr>
      </p:pic>
      <p:sp>
        <p:nvSpPr>
          <p:cNvPr id="10" name="Rectangle 9">
            <a:extLst>
              <a:ext uri="{FF2B5EF4-FFF2-40B4-BE49-F238E27FC236}">
                <a16:creationId xmlns:a16="http://schemas.microsoft.com/office/drawing/2014/main" id="{D41EA648-1060-D566-6D03-0E1ADA77C66B}"/>
              </a:ext>
            </a:extLst>
          </p:cNvPr>
          <p:cNvSpPr/>
          <p:nvPr/>
        </p:nvSpPr>
        <p:spPr>
          <a:xfrm>
            <a:off x="6865257" y="14513"/>
            <a:ext cx="5334000" cy="6858000"/>
          </a:xfrm>
          <a:prstGeom prst="rect">
            <a:avLst/>
          </a:prstGeom>
          <a:solidFill>
            <a:srgbClr val="FFF9E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p>
        </p:txBody>
      </p:sp>
      <p:pic>
        <p:nvPicPr>
          <p:cNvPr id="6" name="Picture 5">
            <a:extLst>
              <a:ext uri="{FF2B5EF4-FFF2-40B4-BE49-F238E27FC236}">
                <a16:creationId xmlns:a16="http://schemas.microsoft.com/office/drawing/2014/main" id="{325FD6A0-E92E-6180-F952-89D64DC74F56}"/>
              </a:ext>
            </a:extLst>
          </p:cNvPr>
          <p:cNvPicPr>
            <a:picLocks noChangeAspect="1"/>
          </p:cNvPicPr>
          <p:nvPr/>
        </p:nvPicPr>
        <p:blipFill>
          <a:blip r:embed="rId3"/>
          <a:srcRect l="4575" t="5485" r="32485"/>
          <a:stretch>
            <a:fillRect/>
          </a:stretch>
        </p:blipFill>
        <p:spPr>
          <a:xfrm>
            <a:off x="-1" y="0"/>
            <a:ext cx="6850349" cy="6857999"/>
          </a:xfrm>
          <a:prstGeom prst="rect">
            <a:avLst/>
          </a:prstGeom>
        </p:spPr>
      </p:pic>
      <p:pic>
        <p:nvPicPr>
          <p:cNvPr id="7" name="Picture 6">
            <a:extLst>
              <a:ext uri="{FF2B5EF4-FFF2-40B4-BE49-F238E27FC236}">
                <a16:creationId xmlns:a16="http://schemas.microsoft.com/office/drawing/2014/main" id="{B07622C8-C28D-E0B4-ED16-2635BE3BF0AF}"/>
              </a:ext>
            </a:extLst>
          </p:cNvPr>
          <p:cNvPicPr>
            <a:picLocks noChangeAspect="1"/>
          </p:cNvPicPr>
          <p:nvPr/>
        </p:nvPicPr>
        <p:blipFill>
          <a:blip r:embed="rId4"/>
          <a:stretch>
            <a:fillRect/>
          </a:stretch>
        </p:blipFill>
        <p:spPr>
          <a:xfrm>
            <a:off x="10683885" y="5214454"/>
            <a:ext cx="1515763" cy="1643545"/>
          </a:xfrm>
          <a:prstGeom prst="rect">
            <a:avLst/>
          </a:prstGeom>
        </p:spPr>
      </p:pic>
      <p:sp>
        <p:nvSpPr>
          <p:cNvPr id="12" name="TextBox 11">
            <a:extLst>
              <a:ext uri="{FF2B5EF4-FFF2-40B4-BE49-F238E27FC236}">
                <a16:creationId xmlns:a16="http://schemas.microsoft.com/office/drawing/2014/main" id="{BF88F833-4B1A-10FA-9666-D4D9ADD13367}"/>
              </a:ext>
            </a:extLst>
          </p:cNvPr>
          <p:cNvSpPr txBox="1"/>
          <p:nvPr/>
        </p:nvSpPr>
        <p:spPr>
          <a:xfrm>
            <a:off x="7139214" y="203200"/>
            <a:ext cx="4750708" cy="58631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b="1">
                <a:latin typeface="SOFIAPRO-LIGHT"/>
              </a:rPr>
              <a:t>Before • During • After</a:t>
            </a:r>
            <a:endParaRPr lang="en-US" sz="1500">
              <a:latin typeface="SOFIAPRO-LIGHT"/>
            </a:endParaRPr>
          </a:p>
          <a:p>
            <a:endParaRPr lang="en-US" sz="1500">
              <a:latin typeface="SOFIAPRO-LIGHT"/>
            </a:endParaRPr>
          </a:p>
          <a:p>
            <a:r>
              <a:rPr lang="en-US" sz="1500" b="1">
                <a:latin typeface="SOFIAPRO-LIGHT"/>
              </a:rPr>
              <a:t>Before the Show</a:t>
            </a:r>
            <a:endParaRPr lang="en-US" sz="1500">
              <a:latin typeface="SOFIAPRO-LIGHT"/>
            </a:endParaRPr>
          </a:p>
          <a:p>
            <a:r>
              <a:rPr lang="en-US" sz="1500">
                <a:latin typeface="SOFIAPRO-LIGHT"/>
              </a:rPr>
              <a:t>Announce:</a:t>
            </a:r>
          </a:p>
          <a:p>
            <a:pPr marL="285750" indent="-285750">
              <a:buFont typeface="Arial"/>
              <a:buChar char="•"/>
            </a:pPr>
            <a:r>
              <a:rPr lang="en-US" sz="1500">
                <a:latin typeface="SOFIAPRO-LIGHT"/>
              </a:rPr>
              <a:t>new launches </a:t>
            </a:r>
          </a:p>
          <a:p>
            <a:pPr marL="285750" indent="-285750">
              <a:buFont typeface="Arial"/>
              <a:buChar char="•"/>
            </a:pPr>
            <a:r>
              <a:rPr lang="en-US" sz="1500">
                <a:latin typeface="SOFIAPRO-LIGHT"/>
              </a:rPr>
              <a:t>anniversaries </a:t>
            </a:r>
          </a:p>
          <a:p>
            <a:pPr marL="285750" indent="-285750">
              <a:buFont typeface="Arial"/>
              <a:buChar char="•"/>
            </a:pPr>
            <a:r>
              <a:rPr lang="en-US" sz="1500">
                <a:latin typeface="SOFIAPRO-LIGHT"/>
              </a:rPr>
              <a:t>collaborations </a:t>
            </a:r>
          </a:p>
          <a:p>
            <a:pPr marL="285750" indent="-285750">
              <a:buFont typeface="Arial"/>
              <a:buChar char="•"/>
            </a:pPr>
            <a:r>
              <a:rPr lang="en-US" sz="1500">
                <a:latin typeface="SOFIAPRO-LIGHT"/>
              </a:rPr>
              <a:t>awards </a:t>
            </a:r>
          </a:p>
          <a:p>
            <a:r>
              <a:rPr lang="en-US" sz="1500">
                <a:latin typeface="SOFIAPRO-LIGHT"/>
              </a:rPr>
              <a:t>If you're featured in the press, share the coverage </a:t>
            </a:r>
          </a:p>
          <a:p>
            <a:endParaRPr lang="en-US" sz="1500">
              <a:latin typeface="SOFIAPRO-LIGHT"/>
            </a:endParaRPr>
          </a:p>
          <a:p>
            <a:r>
              <a:rPr lang="en-US" sz="1500" b="1">
                <a:latin typeface="SOFIAPRO-LIGHT"/>
              </a:rPr>
              <a:t>During the Show</a:t>
            </a:r>
            <a:endParaRPr lang="en-US" sz="1500">
              <a:latin typeface="SOFIAPRO-LIGHT"/>
            </a:endParaRPr>
          </a:p>
          <a:p>
            <a:pPr marL="285750" indent="-285750">
              <a:buFont typeface="Arial"/>
              <a:buChar char="•"/>
            </a:pPr>
            <a:r>
              <a:rPr lang="en-US" sz="1500">
                <a:latin typeface="SOFIAPRO-LIGHT"/>
              </a:rPr>
              <a:t>Take photos</a:t>
            </a:r>
          </a:p>
          <a:p>
            <a:pPr marL="285750" indent="-285750">
              <a:buFont typeface="Arial"/>
              <a:buChar char="•"/>
            </a:pPr>
            <a:r>
              <a:rPr lang="en-US" sz="1500">
                <a:latin typeface="SOFIAPRO-LIGHT"/>
              </a:rPr>
              <a:t>Film content</a:t>
            </a:r>
          </a:p>
          <a:p>
            <a:pPr marL="285750" indent="-285750">
              <a:buFont typeface="Arial"/>
              <a:buChar char="•"/>
            </a:pPr>
            <a:r>
              <a:rPr lang="en-US" sz="1500">
                <a:latin typeface="SOFIAPRO-LIGHT"/>
              </a:rPr>
              <a:t>Share on LinkedIn &amp; Instagram</a:t>
            </a:r>
          </a:p>
          <a:p>
            <a:pPr marL="285750" indent="-285750">
              <a:buFont typeface="Arial"/>
              <a:buChar char="•"/>
            </a:pPr>
            <a:r>
              <a:rPr lang="en-US" sz="1500">
                <a:latin typeface="SOFIAPRO-LIGHT"/>
              </a:rPr>
              <a:t>Tag Autumn Fair</a:t>
            </a:r>
          </a:p>
          <a:p>
            <a:pPr marL="285750" indent="-285750">
              <a:buFont typeface="Arial"/>
              <a:buChar char="•"/>
            </a:pPr>
            <a:r>
              <a:rPr lang="en-US" sz="1500">
                <a:latin typeface="SOFIAPRO-LIGHT"/>
              </a:rPr>
              <a:t>Give the press office a quote to include in our press releases </a:t>
            </a:r>
          </a:p>
          <a:p>
            <a:endParaRPr lang="en-US" sz="1500">
              <a:latin typeface="SOFIAPRO-LIGHT"/>
            </a:endParaRPr>
          </a:p>
          <a:p>
            <a:r>
              <a:rPr lang="en-US" sz="1500" b="1">
                <a:latin typeface="SOFIAPRO-LIGHT"/>
              </a:rPr>
              <a:t>After the Show</a:t>
            </a:r>
            <a:endParaRPr lang="en-US" sz="1500">
              <a:latin typeface="SOFIAPRO-LIGHT"/>
            </a:endParaRPr>
          </a:p>
          <a:p>
            <a:r>
              <a:rPr lang="en-US" sz="1500">
                <a:latin typeface="SOFIAPRO-LIGHT"/>
              </a:rPr>
              <a:t>Share:</a:t>
            </a:r>
          </a:p>
          <a:p>
            <a:pPr marL="285750" indent="-285750">
              <a:buFont typeface="Arial"/>
              <a:buChar char="•"/>
            </a:pPr>
            <a:r>
              <a:rPr lang="en-US" sz="1500">
                <a:latin typeface="SOFIAPRO-LIGHT"/>
              </a:rPr>
              <a:t>Retail wins</a:t>
            </a:r>
          </a:p>
          <a:p>
            <a:pPr marL="285750" indent="-285750">
              <a:buFont typeface="Arial"/>
              <a:buChar char="•"/>
            </a:pPr>
            <a:r>
              <a:rPr lang="en-US" sz="1500">
                <a:latin typeface="SOFIAPRO-LIGHT"/>
              </a:rPr>
              <a:t>Success stories</a:t>
            </a:r>
          </a:p>
          <a:p>
            <a:endParaRPr lang="en-US" sz="1500">
              <a:latin typeface="SOFIAPRO-LIGHT"/>
            </a:endParaRPr>
          </a:p>
          <a:p>
            <a:r>
              <a:rPr lang="en-US" sz="1500">
                <a:latin typeface="SOFIAPRO-LIGHT"/>
              </a:rPr>
              <a:t>Keep the momentum going</a:t>
            </a:r>
          </a:p>
          <a:p>
            <a:pPr algn="l"/>
            <a:endParaRPr lang="en-US" sz="1500">
              <a:latin typeface="SOFIAPRO-LIGHT"/>
            </a:endParaRPr>
          </a:p>
        </p:txBody>
      </p:sp>
    </p:spTree>
    <p:extLst>
      <p:ext uri="{BB962C8B-B14F-4D97-AF65-F5344CB8AC3E}">
        <p14:creationId xmlns:p14="http://schemas.microsoft.com/office/powerpoint/2010/main" val="2440778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5B009-8B77-C774-CE4C-76AC107B594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0F348D6-E027-924C-AB86-F3059114F18D}"/>
              </a:ext>
            </a:extLst>
          </p:cNvPr>
          <p:cNvSpPr/>
          <p:nvPr/>
        </p:nvSpPr>
        <p:spPr>
          <a:xfrm>
            <a:off x="0" y="0"/>
            <a:ext cx="12192000" cy="6858000"/>
          </a:xfrm>
          <a:prstGeom prst="rect">
            <a:avLst/>
          </a:prstGeom>
          <a:solidFill>
            <a:srgbClr val="2E482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highlight>
                <a:srgbClr val="FFFF00"/>
              </a:highlight>
            </a:endParaRPr>
          </a:p>
        </p:txBody>
      </p:sp>
      <p:pic>
        <p:nvPicPr>
          <p:cNvPr id="14" name="Picture 13">
            <a:extLst>
              <a:ext uri="{FF2B5EF4-FFF2-40B4-BE49-F238E27FC236}">
                <a16:creationId xmlns:a16="http://schemas.microsoft.com/office/drawing/2014/main" id="{EB668B60-B497-F7BB-C81D-9C83A2FDB34F}"/>
              </a:ext>
            </a:extLst>
          </p:cNvPr>
          <p:cNvPicPr>
            <a:picLocks noChangeAspect="1"/>
          </p:cNvPicPr>
          <p:nvPr/>
        </p:nvPicPr>
        <p:blipFill>
          <a:blip r:embed="rId2"/>
          <a:stretch>
            <a:fillRect/>
          </a:stretch>
        </p:blipFill>
        <p:spPr>
          <a:xfrm rot="5400000">
            <a:off x="0" y="4680857"/>
            <a:ext cx="2177143" cy="2177143"/>
          </a:xfrm>
          <a:prstGeom prst="rect">
            <a:avLst/>
          </a:prstGeom>
          <a:ln>
            <a:solidFill>
              <a:srgbClr val="883353"/>
            </a:solidFill>
          </a:ln>
        </p:spPr>
      </p:pic>
      <p:pic>
        <p:nvPicPr>
          <p:cNvPr id="7" name="Picture 6">
            <a:extLst>
              <a:ext uri="{FF2B5EF4-FFF2-40B4-BE49-F238E27FC236}">
                <a16:creationId xmlns:a16="http://schemas.microsoft.com/office/drawing/2014/main" id="{5581ACB7-54B9-B714-00F8-8F755EEE910E}"/>
              </a:ext>
            </a:extLst>
          </p:cNvPr>
          <p:cNvPicPr>
            <a:picLocks noChangeAspect="1"/>
          </p:cNvPicPr>
          <p:nvPr/>
        </p:nvPicPr>
        <p:blipFill>
          <a:blip r:embed="rId3"/>
          <a:stretch>
            <a:fillRect/>
          </a:stretch>
        </p:blipFill>
        <p:spPr>
          <a:xfrm rot="16200000">
            <a:off x="10014856" y="0"/>
            <a:ext cx="2177143" cy="2177143"/>
          </a:xfrm>
          <a:prstGeom prst="rect">
            <a:avLst/>
          </a:prstGeom>
        </p:spPr>
      </p:pic>
      <p:sp>
        <p:nvSpPr>
          <p:cNvPr id="5" name="TextBox 4">
            <a:extLst>
              <a:ext uri="{FF2B5EF4-FFF2-40B4-BE49-F238E27FC236}">
                <a16:creationId xmlns:a16="http://schemas.microsoft.com/office/drawing/2014/main" id="{E8EF79C3-084A-B876-C74D-FA038B5C1ADF}"/>
              </a:ext>
            </a:extLst>
          </p:cNvPr>
          <p:cNvSpPr txBox="1"/>
          <p:nvPr/>
        </p:nvSpPr>
        <p:spPr>
          <a:xfrm>
            <a:off x="383777" y="231463"/>
            <a:ext cx="4092066" cy="784830"/>
          </a:xfrm>
          <a:prstGeom prst="rect">
            <a:avLst/>
          </a:prstGeom>
          <a:noFill/>
          <a:ln>
            <a:noFill/>
          </a:ln>
        </p:spPr>
        <p:txBody>
          <a:bodyPr wrap="square" lIns="91440" tIns="45720" rIns="91440" bIns="45720" rtlCol="0" anchor="t">
            <a:spAutoFit/>
          </a:bodyPr>
          <a:lstStyle/>
          <a:p>
            <a:r>
              <a:rPr lang="en-US" sz="4500" b="1">
                <a:solidFill>
                  <a:srgbClr val="FFF5E0"/>
                </a:solidFill>
                <a:latin typeface="Sofia Pro"/>
                <a:cs typeface="Arial"/>
              </a:rPr>
              <a:t>PR - Onsite</a:t>
            </a:r>
          </a:p>
        </p:txBody>
      </p:sp>
      <p:sp>
        <p:nvSpPr>
          <p:cNvPr id="9" name="TextBox 8">
            <a:extLst>
              <a:ext uri="{FF2B5EF4-FFF2-40B4-BE49-F238E27FC236}">
                <a16:creationId xmlns:a16="http://schemas.microsoft.com/office/drawing/2014/main" id="{9DAD09AE-A254-E433-D3EB-EBBFCD0E5546}"/>
              </a:ext>
            </a:extLst>
          </p:cNvPr>
          <p:cNvSpPr txBox="1"/>
          <p:nvPr/>
        </p:nvSpPr>
        <p:spPr>
          <a:xfrm>
            <a:off x="383777" y="1200033"/>
            <a:ext cx="3265114" cy="3323987"/>
          </a:xfrm>
          <a:prstGeom prst="rect">
            <a:avLst/>
          </a:prstGeom>
          <a:noFill/>
        </p:spPr>
        <p:txBody>
          <a:bodyPr wrap="square" lIns="91440" tIns="45720" rIns="91440" bIns="45720" rtlCol="0" anchor="t">
            <a:spAutoFit/>
          </a:bodyPr>
          <a:lstStyle/>
          <a:p>
            <a:r>
              <a:rPr lang="en-US" sz="1500" b="1">
                <a:solidFill>
                  <a:srgbClr val="FFF5E0"/>
                </a:solidFill>
                <a:latin typeface="SOFIAPRO-LIGHT"/>
                <a:ea typeface="Aptos"/>
                <a:cs typeface="Aptos"/>
              </a:rPr>
              <a:t>Digital Press Office</a:t>
            </a:r>
          </a:p>
          <a:p>
            <a:endParaRPr lang="en-US" sz="1500">
              <a:solidFill>
                <a:srgbClr val="FFF5E0"/>
              </a:solidFill>
              <a:latin typeface="SOFIAPRO-LIGHT"/>
              <a:ea typeface="Aptos"/>
              <a:cs typeface="Aptos"/>
            </a:endParaRPr>
          </a:p>
          <a:p>
            <a:r>
              <a:rPr lang="en-US" sz="1500">
                <a:solidFill>
                  <a:srgbClr val="FFF5E0"/>
                </a:solidFill>
                <a:latin typeface="SOFIAPRO-LIGHT"/>
                <a:ea typeface="Aptos"/>
                <a:cs typeface="Aptos"/>
              </a:rPr>
              <a:t>Available for journalists in the leadup to, during and 6 months post show. Provide us with:</a:t>
            </a:r>
          </a:p>
          <a:p>
            <a:pPr marL="57150" indent="-285750">
              <a:buFont typeface="Calibri"/>
              <a:buChar char="-"/>
            </a:pPr>
            <a:r>
              <a:rPr lang="en-US" sz="1500">
                <a:solidFill>
                  <a:srgbClr val="FFF5E0"/>
                </a:solidFill>
                <a:latin typeface="SOFIAPRO-LIGHT"/>
                <a:ea typeface="Aptos"/>
                <a:cs typeface="Aptos"/>
              </a:rPr>
              <a:t>Your press release/s</a:t>
            </a:r>
          </a:p>
          <a:p>
            <a:pPr marL="285750" indent="-285750">
              <a:buFont typeface="Calibri"/>
              <a:buChar char="-"/>
            </a:pPr>
            <a:r>
              <a:rPr lang="en-US" sz="1500">
                <a:solidFill>
                  <a:srgbClr val="FFF5E0"/>
                </a:solidFill>
                <a:latin typeface="SOFIAPRO-LIGHT"/>
                <a:ea typeface="Aptos"/>
                <a:cs typeface="Aptos"/>
              </a:rPr>
              <a:t>High-resolution images - we need 1-2 hero images. </a:t>
            </a:r>
          </a:p>
          <a:p>
            <a:pPr marL="285750" lvl="0" indent="-285750">
              <a:buFont typeface="Calibri"/>
              <a:buChar char="-"/>
            </a:pPr>
            <a:r>
              <a:rPr lang="en-US" sz="1500">
                <a:solidFill>
                  <a:srgbClr val="FFF5E0"/>
                </a:solidFill>
                <a:latin typeface="SOFIAPRO-LIGHT"/>
                <a:ea typeface="Aptos"/>
                <a:cs typeface="Aptos"/>
              </a:rPr>
              <a:t>Digital look books </a:t>
            </a:r>
          </a:p>
          <a:p>
            <a:endParaRPr lang="en-US" sz="1500">
              <a:solidFill>
                <a:srgbClr val="FFF5E0"/>
              </a:solidFill>
              <a:latin typeface="SOFIAPRO-LIGHT"/>
              <a:ea typeface="Aptos"/>
              <a:cs typeface="Aptos"/>
            </a:endParaRPr>
          </a:p>
          <a:p>
            <a:r>
              <a:rPr lang="en-US" sz="1500">
                <a:solidFill>
                  <a:srgbClr val="FFF5E0"/>
                </a:solidFill>
                <a:latin typeface="SOFIAPRO-LIGHT"/>
                <a:ea typeface="Aptos"/>
                <a:cs typeface="Aptos"/>
              </a:rPr>
              <a:t>Please remember:</a:t>
            </a:r>
          </a:p>
          <a:p>
            <a:pPr indent="-228600"/>
            <a:r>
              <a:rPr lang="en-US" sz="1500">
                <a:solidFill>
                  <a:srgbClr val="FFF5E0"/>
                </a:solidFill>
                <a:latin typeface="SOFIAPRO-LIGHT"/>
                <a:ea typeface="Aptos"/>
                <a:cs typeface="Aptos"/>
              </a:rPr>
              <a:t>Label images with your brand name</a:t>
            </a:r>
          </a:p>
          <a:p>
            <a:pPr indent="-228600"/>
            <a:r>
              <a:rPr lang="en-US" sz="1500">
                <a:solidFill>
                  <a:srgbClr val="FFF5E0"/>
                </a:solidFill>
                <a:latin typeface="SOFIAPRO-LIGHT"/>
                <a:ea typeface="Aptos"/>
                <a:cs typeface="Aptos"/>
              </a:rPr>
              <a:t>No logos or text embedded</a:t>
            </a:r>
          </a:p>
          <a:p>
            <a:r>
              <a:rPr lang="en-US" sz="1500">
                <a:solidFill>
                  <a:srgbClr val="FFF5E0"/>
                </a:solidFill>
                <a:latin typeface="SOFIAPRO-LIGHT"/>
                <a:ea typeface="Aptos"/>
                <a:cs typeface="Aptos"/>
              </a:rPr>
              <a:t>Minimum 1MB, max 3MB JPEGs</a:t>
            </a:r>
            <a:r>
              <a:rPr lang="en-US" sz="1500">
                <a:solidFill>
                  <a:srgbClr val="FFF5E0"/>
                </a:solidFill>
                <a:latin typeface="SOFIAPRO-LIGHT"/>
              </a:rPr>
              <a:t> </a:t>
            </a:r>
            <a:endParaRPr lang="en-US" sz="1500">
              <a:solidFill>
                <a:srgbClr val="FFF5E0"/>
              </a:solidFill>
              <a:latin typeface="SOFIAPRO-LIGHT"/>
              <a:cs typeface="Arial" panose="020B0604020202020204" pitchFamily="34" charset="0"/>
            </a:endParaRPr>
          </a:p>
        </p:txBody>
      </p:sp>
      <p:sp>
        <p:nvSpPr>
          <p:cNvPr id="6" name="TextBox 5">
            <a:extLst>
              <a:ext uri="{FF2B5EF4-FFF2-40B4-BE49-F238E27FC236}">
                <a16:creationId xmlns:a16="http://schemas.microsoft.com/office/drawing/2014/main" id="{388931C1-ED14-42AF-D7BB-0D63F3B32366}"/>
              </a:ext>
            </a:extLst>
          </p:cNvPr>
          <p:cNvSpPr txBox="1"/>
          <p:nvPr/>
        </p:nvSpPr>
        <p:spPr>
          <a:xfrm>
            <a:off x="3792883" y="1200033"/>
            <a:ext cx="5137456" cy="5632311"/>
          </a:xfrm>
          <a:prstGeom prst="rect">
            <a:avLst/>
          </a:prstGeom>
          <a:noFill/>
        </p:spPr>
        <p:txBody>
          <a:bodyPr wrap="square" lIns="91440" tIns="45720" rIns="91440" bIns="45720" rtlCol="0" anchor="t">
            <a:spAutoFit/>
          </a:bodyPr>
          <a:lstStyle/>
          <a:p>
            <a:r>
              <a:rPr lang="en-US" sz="1500" b="1">
                <a:solidFill>
                  <a:srgbClr val="FFF5E0"/>
                </a:solidFill>
                <a:latin typeface="SOFIAPRO-LIGHT"/>
              </a:rPr>
              <a:t>Media Lounge – Hall 9 Stand C90</a:t>
            </a:r>
            <a:endParaRPr lang="en-US" sz="1500">
              <a:solidFill>
                <a:srgbClr val="FFF5E0"/>
              </a:solidFill>
              <a:latin typeface="SOFIAPRO-LIGHT"/>
            </a:endParaRPr>
          </a:p>
          <a:p>
            <a:endParaRPr lang="en-US" sz="1500">
              <a:solidFill>
                <a:srgbClr val="FFF5E0"/>
              </a:solidFill>
              <a:latin typeface="SOFIAPRO-LIGHT"/>
            </a:endParaRPr>
          </a:p>
          <a:p>
            <a:r>
              <a:rPr lang="en-US" sz="1500">
                <a:solidFill>
                  <a:srgbClr val="FFF5E0"/>
                </a:solidFill>
                <a:latin typeface="SOFIAPRO-LIGHT"/>
              </a:rPr>
              <a:t>The media visit the Media Lounge for show information, ideas, inspiration and to download the link to the Digital Press Office.   </a:t>
            </a:r>
          </a:p>
          <a:p>
            <a:endParaRPr lang="en-US" sz="1500">
              <a:solidFill>
                <a:srgbClr val="FFF5E0"/>
              </a:solidFill>
              <a:latin typeface="SOFIAPRO-LIGHT"/>
            </a:endParaRPr>
          </a:p>
          <a:p>
            <a:r>
              <a:rPr lang="en-US" sz="1500" b="1">
                <a:solidFill>
                  <a:srgbClr val="FFF5E0"/>
                </a:solidFill>
                <a:latin typeface="SOFIAPRO-LIGHT"/>
              </a:rPr>
              <a:t>Press Goody Bags</a:t>
            </a:r>
            <a:endParaRPr lang="en-US" sz="1500">
              <a:solidFill>
                <a:srgbClr val="FFF5E0"/>
              </a:solidFill>
              <a:latin typeface="SOFIAPRO-LIGHT"/>
            </a:endParaRPr>
          </a:p>
          <a:p>
            <a:r>
              <a:rPr lang="en-US" sz="1500">
                <a:solidFill>
                  <a:srgbClr val="FFF5E0"/>
                </a:solidFill>
                <a:latin typeface="SOFIAPRO-LIGHT"/>
              </a:rPr>
              <a:t>25 goody bags will be distributed to key retail media including:</a:t>
            </a:r>
          </a:p>
          <a:p>
            <a:pPr marL="285750" indent="-285750">
              <a:buFont typeface="Arial"/>
              <a:buChar char="•"/>
            </a:pPr>
            <a:r>
              <a:rPr lang="en-US" sz="1500">
                <a:solidFill>
                  <a:srgbClr val="FFF5E0"/>
                </a:solidFill>
                <a:latin typeface="SOFIAPRO-LIGHT"/>
              </a:rPr>
              <a:t>Progressive Gifts &amp; Home </a:t>
            </a:r>
          </a:p>
          <a:p>
            <a:pPr marL="285750" indent="-285750">
              <a:buFont typeface="Arial"/>
              <a:buChar char="•"/>
            </a:pPr>
            <a:r>
              <a:rPr lang="en-US" sz="1500">
                <a:solidFill>
                  <a:srgbClr val="FFF5E0"/>
                </a:solidFill>
                <a:latin typeface="SOFIAPRO-LIGHT"/>
              </a:rPr>
              <a:t>Gift Focus </a:t>
            </a:r>
          </a:p>
          <a:p>
            <a:pPr marL="285750" indent="-285750">
              <a:buFont typeface="Arial"/>
              <a:buChar char="•"/>
            </a:pPr>
            <a:r>
              <a:rPr lang="en-US" sz="1500">
                <a:solidFill>
                  <a:srgbClr val="FFF5E0"/>
                </a:solidFill>
                <a:latin typeface="SOFIAPRO-LIGHT"/>
              </a:rPr>
              <a:t>Gifts Today </a:t>
            </a:r>
          </a:p>
          <a:p>
            <a:pPr marL="285750" indent="-285750">
              <a:buFont typeface="Arial"/>
              <a:buChar char="•"/>
            </a:pPr>
            <a:r>
              <a:rPr lang="en-US" sz="1500" err="1">
                <a:solidFill>
                  <a:srgbClr val="FFF5E0"/>
                </a:solidFill>
                <a:latin typeface="SOFIAPRO-LIGHT"/>
              </a:rPr>
              <a:t>PGBuzz</a:t>
            </a:r>
            <a:endParaRPr lang="en-US" sz="1500">
              <a:solidFill>
                <a:srgbClr val="FFF5E0"/>
              </a:solidFill>
              <a:latin typeface="SOFIAPRO-LIGHT"/>
            </a:endParaRPr>
          </a:p>
          <a:p>
            <a:pPr marL="285750" indent="-285750">
              <a:buFont typeface="Arial"/>
              <a:buChar char="•"/>
            </a:pPr>
            <a:r>
              <a:rPr lang="en-US" sz="1500">
                <a:solidFill>
                  <a:srgbClr val="FFF5E0"/>
                </a:solidFill>
                <a:latin typeface="SOFIAPRO-LIGHT"/>
              </a:rPr>
              <a:t>Drapers </a:t>
            </a:r>
          </a:p>
          <a:p>
            <a:pPr marL="285750" indent="-285750">
              <a:buFont typeface="Arial"/>
              <a:buChar char="•"/>
            </a:pPr>
            <a:r>
              <a:rPr lang="en-US" sz="1500">
                <a:solidFill>
                  <a:srgbClr val="FFF5E0"/>
                </a:solidFill>
                <a:latin typeface="SOFIAPRO-LIGHT"/>
              </a:rPr>
              <a:t>The Industry Fashion &amp; Beauty</a:t>
            </a:r>
          </a:p>
          <a:p>
            <a:pPr marL="285750" indent="-285750">
              <a:buFont typeface="Arial"/>
              <a:buChar char="•"/>
            </a:pPr>
            <a:r>
              <a:rPr lang="en-US" sz="1500">
                <a:solidFill>
                  <a:srgbClr val="FFF5E0"/>
                </a:solidFill>
                <a:latin typeface="SOFIAPRO-LIGHT"/>
              </a:rPr>
              <a:t>Boutique </a:t>
            </a:r>
          </a:p>
          <a:p>
            <a:pPr marL="285750" indent="-285750">
              <a:buFont typeface="Arial"/>
              <a:buChar char="•"/>
            </a:pPr>
            <a:r>
              <a:rPr lang="en-US" sz="1500">
                <a:solidFill>
                  <a:srgbClr val="FFF5E0"/>
                </a:solidFill>
                <a:latin typeface="SOFIAPRO-LIGHT"/>
              </a:rPr>
              <a:t>Interiors Monthly </a:t>
            </a:r>
          </a:p>
          <a:p>
            <a:pPr marL="285750" indent="-285750">
              <a:buFont typeface="Arial"/>
              <a:buChar char="•"/>
            </a:pPr>
            <a:r>
              <a:rPr lang="en-US" sz="1500">
                <a:solidFill>
                  <a:srgbClr val="FFF5E0"/>
                </a:solidFill>
                <a:latin typeface="SOFIAPRO-LIGHT"/>
              </a:rPr>
              <a:t>Progressive Housewares </a:t>
            </a:r>
          </a:p>
          <a:p>
            <a:pPr marL="285750" indent="-285750">
              <a:buFont typeface="Arial"/>
              <a:buChar char="•"/>
            </a:pPr>
            <a:r>
              <a:rPr lang="en-US" sz="1500">
                <a:solidFill>
                  <a:srgbClr val="FFF5E0"/>
                </a:solidFill>
                <a:latin typeface="SOFIAPRO-LIGHT"/>
              </a:rPr>
              <a:t>Furniture News </a:t>
            </a:r>
          </a:p>
          <a:p>
            <a:pPr marL="285750" indent="-285750">
              <a:buFont typeface="Arial"/>
              <a:buChar char="•"/>
            </a:pPr>
            <a:r>
              <a:rPr lang="en-US" sz="1500">
                <a:solidFill>
                  <a:srgbClr val="FFF5E0"/>
                </a:solidFill>
                <a:latin typeface="SOFIAPRO-LIGHT"/>
              </a:rPr>
              <a:t>Total Licensing</a:t>
            </a:r>
          </a:p>
          <a:p>
            <a:pPr marL="285750" indent="-285750">
              <a:buFont typeface="Arial"/>
              <a:buChar char="•"/>
            </a:pPr>
            <a:r>
              <a:rPr lang="en-US" sz="1500">
                <a:solidFill>
                  <a:srgbClr val="FFF5E0"/>
                </a:solidFill>
                <a:latin typeface="SOFIAPRO-LIGHT"/>
              </a:rPr>
              <a:t>Garden Trade News</a:t>
            </a:r>
            <a:br>
              <a:rPr lang="en-US" sz="1500">
                <a:solidFill>
                  <a:srgbClr val="FFF5E0"/>
                </a:solidFill>
                <a:latin typeface="SOFIAPRO-LIGHT"/>
              </a:rPr>
            </a:br>
            <a:r>
              <a:rPr lang="en-US" sz="1500">
                <a:solidFill>
                  <a:srgbClr val="FFF5E0"/>
                </a:solidFill>
                <a:latin typeface="SOFIAPRO-LIGHT"/>
              </a:rPr>
              <a:t> …and many more. </a:t>
            </a:r>
          </a:p>
          <a:p>
            <a:endParaRPr lang="en-US" sz="1500">
              <a:solidFill>
                <a:srgbClr val="FFF5E0"/>
              </a:solidFill>
              <a:latin typeface="SOFIAPRO-LIGHT"/>
            </a:endParaRPr>
          </a:p>
          <a:p>
            <a:r>
              <a:rPr lang="en-US" sz="1500">
                <a:solidFill>
                  <a:srgbClr val="FFF5E0"/>
                </a:solidFill>
                <a:latin typeface="SOFIAPRO-LIGHT"/>
              </a:rPr>
              <a:t>If you have a great product, let journalists experience it.</a:t>
            </a:r>
          </a:p>
          <a:p>
            <a:endParaRPr lang="en-US" sz="1500" b="1">
              <a:solidFill>
                <a:srgbClr val="FFF5E0"/>
              </a:solidFill>
              <a:latin typeface="SOFIAPRO-LIGHT"/>
            </a:endParaRPr>
          </a:p>
        </p:txBody>
      </p:sp>
      <p:pic>
        <p:nvPicPr>
          <p:cNvPr id="13" name="Picture 12">
            <a:extLst>
              <a:ext uri="{FF2B5EF4-FFF2-40B4-BE49-F238E27FC236}">
                <a16:creationId xmlns:a16="http://schemas.microsoft.com/office/drawing/2014/main" id="{D2051727-E9A5-80A5-ACD7-98D596B96E7F}"/>
              </a:ext>
            </a:extLst>
          </p:cNvPr>
          <p:cNvPicPr>
            <a:picLocks noChangeAspect="1"/>
          </p:cNvPicPr>
          <p:nvPr/>
        </p:nvPicPr>
        <p:blipFill>
          <a:blip r:embed="rId2"/>
          <a:stretch>
            <a:fillRect/>
          </a:stretch>
        </p:blipFill>
        <p:spPr>
          <a:xfrm rot="16200000">
            <a:off x="10014855" y="0"/>
            <a:ext cx="2177143" cy="2177143"/>
          </a:xfrm>
          <a:prstGeom prst="rect">
            <a:avLst/>
          </a:prstGeom>
        </p:spPr>
      </p:pic>
      <p:sp>
        <p:nvSpPr>
          <p:cNvPr id="2" name="AutoShape 2">
            <a:extLst>
              <a:ext uri="{FF2B5EF4-FFF2-40B4-BE49-F238E27FC236}">
                <a16:creationId xmlns:a16="http://schemas.microsoft.com/office/drawing/2014/main" id="{69B6666B-3BDB-6562-13D6-D89401F3849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11F5311F-F5C5-6DEC-EE99-F46798A2F982}"/>
              </a:ext>
            </a:extLst>
          </p:cNvPr>
          <p:cNvSpPr txBox="1"/>
          <p:nvPr/>
        </p:nvSpPr>
        <p:spPr>
          <a:xfrm>
            <a:off x="8842103" y="1200033"/>
            <a:ext cx="3265114" cy="3785652"/>
          </a:xfrm>
          <a:prstGeom prst="rect">
            <a:avLst/>
          </a:prstGeom>
          <a:noFill/>
        </p:spPr>
        <p:txBody>
          <a:bodyPr wrap="square" lIns="91440" tIns="45720" rIns="91440" bIns="45720" rtlCol="0" anchor="t">
            <a:spAutoFit/>
          </a:bodyPr>
          <a:lstStyle/>
          <a:p>
            <a:r>
              <a:rPr lang="en-US" sz="1500" b="1">
                <a:solidFill>
                  <a:srgbClr val="FFF5E0"/>
                </a:solidFill>
                <a:latin typeface="SOFIAPRO-LIGHT"/>
                <a:ea typeface="Aptos"/>
                <a:cs typeface="Aptos"/>
              </a:rPr>
              <a:t>Press &amp; Influencers</a:t>
            </a:r>
          </a:p>
          <a:p>
            <a:endParaRPr lang="en-US" sz="1500" b="1">
              <a:solidFill>
                <a:srgbClr val="FFF5E0"/>
              </a:solidFill>
              <a:latin typeface="SOFIAPRO-LIGHT"/>
              <a:ea typeface="Aptos"/>
              <a:cs typeface="Aptos"/>
            </a:endParaRPr>
          </a:p>
          <a:p>
            <a:r>
              <a:rPr lang="en-US" sz="1500">
                <a:solidFill>
                  <a:srgbClr val="FFF5E0"/>
                </a:solidFill>
                <a:latin typeface="SOFIAPRO-LIGHT"/>
                <a:ea typeface="Aptos"/>
                <a:cs typeface="Aptos"/>
              </a:rPr>
              <a:t>Inviting media or influencers?</a:t>
            </a:r>
          </a:p>
          <a:p>
            <a:r>
              <a:rPr lang="en-US" sz="1500">
                <a:solidFill>
                  <a:srgbClr val="FFF5E0"/>
                </a:solidFill>
                <a:latin typeface="SOFIAPRO-LIGHT"/>
                <a:ea typeface="Aptos"/>
                <a:cs typeface="Aptos"/>
              </a:rPr>
              <a:t>Please tell us.</a:t>
            </a:r>
          </a:p>
          <a:p>
            <a:endParaRPr lang="en-US" sz="1500">
              <a:solidFill>
                <a:srgbClr val="FFF5E0"/>
              </a:solidFill>
              <a:latin typeface="SOFIAPRO-LIGHT"/>
              <a:ea typeface="Aptos"/>
              <a:cs typeface="Aptos"/>
            </a:endParaRPr>
          </a:p>
          <a:p>
            <a:r>
              <a:rPr lang="en-US" sz="1500">
                <a:solidFill>
                  <a:srgbClr val="FFF5E0"/>
                </a:solidFill>
                <a:latin typeface="SOFIAPRO-LIGHT"/>
                <a:ea typeface="Aptos"/>
                <a:cs typeface="Aptos"/>
              </a:rPr>
              <a:t>We'll make sure they receive accreditation and can access the show easily.</a:t>
            </a:r>
          </a:p>
          <a:p>
            <a:endParaRPr lang="en-US" sz="1500" b="1">
              <a:solidFill>
                <a:srgbClr val="FFF5E0"/>
              </a:solidFill>
              <a:latin typeface="SOFIAPRO-LIGHT"/>
              <a:ea typeface="Aptos"/>
              <a:cs typeface="Aptos"/>
            </a:endParaRPr>
          </a:p>
          <a:p>
            <a:r>
              <a:rPr lang="en-US" sz="1500" b="1">
                <a:solidFill>
                  <a:srgbClr val="FFF5E0"/>
                </a:solidFill>
                <a:latin typeface="SOFIAPRO-LIGHT"/>
                <a:ea typeface="Aptos"/>
                <a:cs typeface="Aptos"/>
              </a:rPr>
              <a:t>Filming</a:t>
            </a:r>
          </a:p>
          <a:p>
            <a:r>
              <a:rPr lang="en-US" sz="1500">
                <a:solidFill>
                  <a:srgbClr val="FFF5E0"/>
                </a:solidFill>
                <a:latin typeface="SOFIAPRO-LIGHT"/>
                <a:ea typeface="Aptos"/>
                <a:cs typeface="Aptos"/>
              </a:rPr>
              <a:t>Any press, influencers or photographers wishing to film at the show will need to be pre-approved for accreditation. Please introduce them to us as early as possible. </a:t>
            </a:r>
          </a:p>
          <a:p>
            <a:endParaRPr lang="en-US" sz="1500">
              <a:solidFill>
                <a:srgbClr val="FFF5E0"/>
              </a:solidFill>
              <a:latin typeface="SOFIAPRO-LIGHT" panose="020B0000000000000000" pitchFamily="34" charset="77"/>
              <a:cs typeface="Arial" panose="020B0604020202020204" pitchFamily="34" charset="0"/>
            </a:endParaRPr>
          </a:p>
        </p:txBody>
      </p:sp>
    </p:spTree>
    <p:extLst>
      <p:ext uri="{BB962C8B-B14F-4D97-AF65-F5344CB8AC3E}">
        <p14:creationId xmlns:p14="http://schemas.microsoft.com/office/powerpoint/2010/main" val="6336159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FA437-70E1-D8EC-4C0E-7E75F92F802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C88648-2792-C298-EAAA-E0B9443799BB}"/>
              </a:ext>
            </a:extLst>
          </p:cNvPr>
          <p:cNvPicPr>
            <a:picLocks noChangeAspect="1"/>
          </p:cNvPicPr>
          <p:nvPr/>
        </p:nvPicPr>
        <p:blipFill>
          <a:blip r:embed="rId2"/>
          <a:srcRect l="18769" t="2095" r="16011" b="-283"/>
          <a:stretch>
            <a:fillRect/>
          </a:stretch>
        </p:blipFill>
        <p:spPr>
          <a:xfrm>
            <a:off x="0" y="0"/>
            <a:ext cx="6850351" cy="6877814"/>
          </a:xfrm>
          <a:prstGeom prst="rect">
            <a:avLst/>
          </a:prstGeom>
        </p:spPr>
      </p:pic>
      <p:sp>
        <p:nvSpPr>
          <p:cNvPr id="10" name="Rectangle 9">
            <a:extLst>
              <a:ext uri="{FF2B5EF4-FFF2-40B4-BE49-F238E27FC236}">
                <a16:creationId xmlns:a16="http://schemas.microsoft.com/office/drawing/2014/main" id="{F235D5E4-9612-5D30-4A6A-ABA2E80EC837}"/>
              </a:ext>
            </a:extLst>
          </p:cNvPr>
          <p:cNvSpPr/>
          <p:nvPr/>
        </p:nvSpPr>
        <p:spPr>
          <a:xfrm>
            <a:off x="6865257" y="-1"/>
            <a:ext cx="5334000" cy="6858000"/>
          </a:xfrm>
          <a:prstGeom prst="rect">
            <a:avLst/>
          </a:prstGeom>
          <a:solidFill>
            <a:srgbClr val="FFF9E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b="1"/>
          </a:p>
          <a:p>
            <a:endParaRPr lang="en-US" b="1"/>
          </a:p>
          <a:p>
            <a:endParaRPr lang="en-US" b="1"/>
          </a:p>
          <a:p>
            <a:endParaRPr lang="en-US" b="1"/>
          </a:p>
        </p:txBody>
      </p:sp>
      <p:pic>
        <p:nvPicPr>
          <p:cNvPr id="6" name="Picture 5">
            <a:extLst>
              <a:ext uri="{FF2B5EF4-FFF2-40B4-BE49-F238E27FC236}">
                <a16:creationId xmlns:a16="http://schemas.microsoft.com/office/drawing/2014/main" id="{213A248A-F299-7393-DE47-8C3CD4D049AF}"/>
              </a:ext>
            </a:extLst>
          </p:cNvPr>
          <p:cNvPicPr>
            <a:picLocks noChangeAspect="1"/>
          </p:cNvPicPr>
          <p:nvPr/>
        </p:nvPicPr>
        <p:blipFill>
          <a:blip r:embed="rId3"/>
          <a:srcRect l="4575" t="5485" r="32485"/>
          <a:stretch>
            <a:fillRect/>
          </a:stretch>
        </p:blipFill>
        <p:spPr>
          <a:xfrm>
            <a:off x="-1" y="0"/>
            <a:ext cx="6850349" cy="6857999"/>
          </a:xfrm>
          <a:prstGeom prst="rect">
            <a:avLst/>
          </a:prstGeom>
        </p:spPr>
      </p:pic>
      <p:sp>
        <p:nvSpPr>
          <p:cNvPr id="12" name="TextBox 11">
            <a:extLst>
              <a:ext uri="{FF2B5EF4-FFF2-40B4-BE49-F238E27FC236}">
                <a16:creationId xmlns:a16="http://schemas.microsoft.com/office/drawing/2014/main" id="{E4A35171-7D44-10CC-5AF0-72F4031A61F5}"/>
              </a:ext>
            </a:extLst>
          </p:cNvPr>
          <p:cNvSpPr txBox="1"/>
          <p:nvPr/>
        </p:nvSpPr>
        <p:spPr>
          <a:xfrm>
            <a:off x="7139214" y="79829"/>
            <a:ext cx="4794250" cy="74174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SOFIAPRO-LIGHT"/>
              </a:rPr>
              <a:t>We're Here to Help</a:t>
            </a:r>
            <a:endParaRPr lang="en-US" sz="1400">
              <a:latin typeface="SOFIAPRO-LIGHT"/>
            </a:endParaRPr>
          </a:p>
          <a:p>
            <a:endParaRPr lang="en-US" sz="1400">
              <a:latin typeface="SOFIAPRO-LIGHT"/>
            </a:endParaRPr>
          </a:p>
          <a:p>
            <a:r>
              <a:rPr lang="en-US" sz="1400">
                <a:latin typeface="SOFIAPRO-LIGHT"/>
              </a:rPr>
              <a:t>If you're unsure whether something is newsworthy...</a:t>
            </a:r>
          </a:p>
          <a:p>
            <a:r>
              <a:rPr lang="en-US" sz="1400">
                <a:latin typeface="SOFIAPRO-LIGHT"/>
              </a:rPr>
              <a:t>Ask us.</a:t>
            </a:r>
          </a:p>
          <a:p>
            <a:endParaRPr lang="en-US" sz="1400">
              <a:latin typeface="SOFIAPRO-LIGHT"/>
            </a:endParaRPr>
          </a:p>
          <a:p>
            <a:r>
              <a:rPr lang="en-US" sz="1400">
                <a:latin typeface="SOFIAPRO-LIGHT"/>
              </a:rPr>
              <a:t>Sometimes the stories you think are ordinary are exactly what journalists are looking for.</a:t>
            </a:r>
          </a:p>
          <a:p>
            <a:r>
              <a:rPr lang="en-US" sz="1400">
                <a:latin typeface="SOFIAPRO-LIGHT"/>
              </a:rPr>
              <a:t>Let's help buyers discover your brand before they even walk through the doors.</a:t>
            </a:r>
          </a:p>
          <a:p>
            <a:endParaRPr lang="en-US" sz="1400">
              <a:latin typeface="SOFIAPRO-LIGHT"/>
            </a:endParaRPr>
          </a:p>
          <a:p>
            <a:r>
              <a:rPr lang="en-US" sz="1400">
                <a:latin typeface="SOFIAPRO-LIGHT"/>
              </a:rPr>
              <a:t>Remember, PR is not Advertising     </a:t>
            </a:r>
          </a:p>
          <a:p>
            <a:endParaRPr lang="en-US" sz="1400">
              <a:latin typeface="SOFIAPRO-LIGHT"/>
            </a:endParaRPr>
          </a:p>
          <a:p>
            <a:r>
              <a:rPr lang="en-US" sz="1400">
                <a:latin typeface="SOFIAPRO-LIGHT"/>
              </a:rPr>
              <a:t>Which means Press Coverage can never be guaranteed. We will do our best to include you in the Autumn Fair campaign where we can, but press coverage is at the media’s discretion and is never guaranteed.</a:t>
            </a:r>
          </a:p>
          <a:p>
            <a:endParaRPr lang="en-US" sz="1400">
              <a:latin typeface="SOFIAPRO-LIGHT"/>
            </a:endParaRPr>
          </a:p>
          <a:p>
            <a:r>
              <a:rPr lang="en-US" sz="1400" b="1">
                <a:latin typeface="SOFIAPRO-LIGHT"/>
              </a:rPr>
              <a:t>Do this Today</a:t>
            </a:r>
            <a:endParaRPr lang="en-US" sz="1400">
              <a:latin typeface="SOFIAPRO-LIGHT"/>
            </a:endParaRPr>
          </a:p>
          <a:p>
            <a:pPr marL="285750" indent="-285750">
              <a:buFont typeface="Arial"/>
              <a:buChar char="•"/>
            </a:pPr>
            <a:r>
              <a:rPr lang="en-US" sz="1400">
                <a:latin typeface="SOFIAPRO-LIGHT"/>
              </a:rPr>
              <a:t>Send us your story </a:t>
            </a:r>
          </a:p>
          <a:p>
            <a:pPr marL="285750" indent="-285750">
              <a:buFont typeface="Arial"/>
              <a:buChar char="•"/>
            </a:pPr>
            <a:r>
              <a:rPr lang="en-US" sz="1400">
                <a:latin typeface="SOFIAPRO-LIGHT"/>
              </a:rPr>
              <a:t>Send 1-2 high-resolution images </a:t>
            </a:r>
          </a:p>
          <a:p>
            <a:pPr marL="285750" indent="-285750">
              <a:buFont typeface="Arial"/>
              <a:buChar char="•"/>
            </a:pPr>
            <a:r>
              <a:rPr lang="en-US" sz="1400">
                <a:latin typeface="SOFIAPRO-LIGHT"/>
              </a:rPr>
              <a:t>Tell us if you're launching something new</a:t>
            </a:r>
          </a:p>
          <a:p>
            <a:endParaRPr lang="en-US" sz="1400">
              <a:latin typeface="SOFIAPRO-LIGHT"/>
            </a:endParaRPr>
          </a:p>
          <a:p>
            <a:r>
              <a:rPr lang="en-US" sz="1400">
                <a:latin typeface="SOFIAPRO-LIGHT"/>
              </a:rPr>
              <a:t>The earlier you send us your news, the more opportunities we have to include it in previews and press releases before the show. </a:t>
            </a:r>
          </a:p>
          <a:p>
            <a:r>
              <a:rPr lang="en-US" sz="1400">
                <a:latin typeface="SOFIAPRO-LIGHT"/>
              </a:rPr>
              <a:t>Don't wait until the week before the show.</a:t>
            </a:r>
            <a:endParaRPr lang="en-US"/>
          </a:p>
          <a:p>
            <a:endParaRPr lang="en-US" sz="1400" b="1">
              <a:latin typeface="SOFIAPRO-LIGHT"/>
            </a:endParaRPr>
          </a:p>
          <a:p>
            <a:r>
              <a:rPr lang="en-US" sz="1400" b="1">
                <a:latin typeface="SOFIAPRO-LIGHT"/>
              </a:rPr>
              <a:t>Contact</a:t>
            </a:r>
            <a:endParaRPr lang="en-US" sz="1400">
              <a:latin typeface="SOFIAPRO-LIGHT"/>
            </a:endParaRPr>
          </a:p>
          <a:p>
            <a:r>
              <a:rPr lang="en-US" sz="1400">
                <a:latin typeface="SOFIAPRO-LIGHT"/>
              </a:rPr>
              <a:t>Email: </a:t>
            </a:r>
            <a:r>
              <a:rPr lang="en-US" sz="1400">
                <a:latin typeface="SOFIAPRO-LIGHT"/>
                <a:hlinkClick r:id="rId4"/>
              </a:rPr>
              <a:t>philippas@goodresults.co.uk</a:t>
            </a:r>
            <a:r>
              <a:rPr lang="en-US" sz="1400">
                <a:latin typeface="SOFIAPRO-LIGHT"/>
              </a:rPr>
              <a:t> </a:t>
            </a:r>
          </a:p>
          <a:p>
            <a:endParaRPr lang="en-US" sz="1400">
              <a:latin typeface="SOFIAPRO-LIGHT"/>
            </a:endParaRPr>
          </a:p>
          <a:p>
            <a:r>
              <a:rPr lang="en-US" sz="1400">
                <a:latin typeface="SOFIAPRO-LIGHT"/>
              </a:rPr>
              <a:t>Thank You and See you in September.</a:t>
            </a:r>
          </a:p>
          <a:p>
            <a:endParaRPr lang="en-US" sz="1400">
              <a:latin typeface="SOFIAPRO-LIGHT"/>
            </a:endParaRPr>
          </a:p>
          <a:p>
            <a:endParaRPr lang="en-US" sz="1400" b="1">
              <a:latin typeface="SOFIAPRO-LIGHT"/>
            </a:endParaRPr>
          </a:p>
        </p:txBody>
      </p:sp>
    </p:spTree>
    <p:extLst>
      <p:ext uri="{BB962C8B-B14F-4D97-AF65-F5344CB8AC3E}">
        <p14:creationId xmlns:p14="http://schemas.microsoft.com/office/powerpoint/2010/main" val="39542142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CE207-0835-A1DC-34CE-C8CAC145E63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55682A-65FB-182D-000A-5DACD51B8309}"/>
              </a:ext>
            </a:extLst>
          </p:cNvPr>
          <p:cNvPicPr>
            <a:picLocks noChangeAspect="1"/>
          </p:cNvPicPr>
          <p:nvPr/>
        </p:nvPicPr>
        <p:blipFill>
          <a:blip r:embed="rId2"/>
          <a:srcRect l="16772" t="12071" r="11196" b="4062"/>
          <a:stretch>
            <a:fillRect/>
          </a:stretch>
        </p:blipFill>
        <p:spPr>
          <a:xfrm>
            <a:off x="-89606" y="-1"/>
            <a:ext cx="9616378" cy="7464057"/>
          </a:xfrm>
          <a:prstGeom prst="rect">
            <a:avLst/>
          </a:prstGeom>
        </p:spPr>
      </p:pic>
      <p:sp>
        <p:nvSpPr>
          <p:cNvPr id="23" name="Rectangle 22">
            <a:extLst>
              <a:ext uri="{FF2B5EF4-FFF2-40B4-BE49-F238E27FC236}">
                <a16:creationId xmlns:a16="http://schemas.microsoft.com/office/drawing/2014/main" id="{AC1E60EC-433F-47FD-3413-946E0CFE8341}"/>
              </a:ext>
            </a:extLst>
          </p:cNvPr>
          <p:cNvSpPr/>
          <p:nvPr/>
        </p:nvSpPr>
        <p:spPr>
          <a:xfrm>
            <a:off x="9526772" y="-1"/>
            <a:ext cx="2665228" cy="3083443"/>
          </a:xfrm>
          <a:prstGeom prst="rect">
            <a:avLst/>
          </a:prstGeom>
          <a:solidFill>
            <a:srgbClr val="FFF9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A9E1751-6033-D4CF-6DA7-302883CCE200}"/>
              </a:ext>
            </a:extLst>
          </p:cNvPr>
          <p:cNvPicPr>
            <a:picLocks noChangeAspect="1"/>
          </p:cNvPicPr>
          <p:nvPr/>
        </p:nvPicPr>
        <p:blipFill>
          <a:blip r:embed="rId3"/>
          <a:stretch>
            <a:fillRect/>
          </a:stretch>
        </p:blipFill>
        <p:spPr>
          <a:xfrm>
            <a:off x="6947943" y="120284"/>
            <a:ext cx="4626208" cy="2387580"/>
          </a:xfrm>
          <a:prstGeom prst="rect">
            <a:avLst/>
          </a:prstGeom>
        </p:spPr>
      </p:pic>
      <p:sp>
        <p:nvSpPr>
          <p:cNvPr id="12" name="Rectangle 11">
            <a:extLst>
              <a:ext uri="{FF2B5EF4-FFF2-40B4-BE49-F238E27FC236}">
                <a16:creationId xmlns:a16="http://schemas.microsoft.com/office/drawing/2014/main" id="{759C64A6-AEF4-8298-6350-1F40F32B96C5}"/>
              </a:ext>
            </a:extLst>
          </p:cNvPr>
          <p:cNvSpPr/>
          <p:nvPr/>
        </p:nvSpPr>
        <p:spPr>
          <a:xfrm>
            <a:off x="6053282" y="2489392"/>
            <a:ext cx="6015645" cy="5047125"/>
          </a:xfrm>
          <a:prstGeom prst="rect">
            <a:avLst/>
          </a:prstGeom>
          <a:solidFill>
            <a:srgbClr val="FFF9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AFAE7EA-908C-8827-1E67-111FBDD6C4F3}"/>
              </a:ext>
            </a:extLst>
          </p:cNvPr>
          <p:cNvPicPr>
            <a:picLocks noChangeAspect="1"/>
          </p:cNvPicPr>
          <p:nvPr/>
        </p:nvPicPr>
        <p:blipFill>
          <a:blip r:embed="rId4"/>
          <a:stretch>
            <a:fillRect/>
          </a:stretch>
        </p:blipFill>
        <p:spPr>
          <a:xfrm rot="10800000">
            <a:off x="6034810" y="-151072"/>
            <a:ext cx="6172643" cy="2658936"/>
          </a:xfrm>
          <a:prstGeom prst="rect">
            <a:avLst/>
          </a:prstGeom>
        </p:spPr>
      </p:pic>
      <p:sp>
        <p:nvSpPr>
          <p:cNvPr id="20" name="Rectangle 19">
            <a:extLst>
              <a:ext uri="{FF2B5EF4-FFF2-40B4-BE49-F238E27FC236}">
                <a16:creationId xmlns:a16="http://schemas.microsoft.com/office/drawing/2014/main" id="{5858B9CD-AD04-613A-2856-1C7E2113F9B3}"/>
              </a:ext>
            </a:extLst>
          </p:cNvPr>
          <p:cNvSpPr/>
          <p:nvPr/>
        </p:nvSpPr>
        <p:spPr>
          <a:xfrm>
            <a:off x="11323781" y="2507864"/>
            <a:ext cx="886691" cy="4956193"/>
          </a:xfrm>
          <a:prstGeom prst="rect">
            <a:avLst/>
          </a:prstGeom>
          <a:solidFill>
            <a:srgbClr val="F8C3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F96F7C4-2250-00F9-7A57-D4BBF8DC70A8}"/>
              </a:ext>
            </a:extLst>
          </p:cNvPr>
          <p:cNvPicPr>
            <a:picLocks noChangeAspect="1"/>
          </p:cNvPicPr>
          <p:nvPr/>
        </p:nvPicPr>
        <p:blipFill>
          <a:blip r:embed="rId5"/>
          <a:stretch>
            <a:fillRect/>
          </a:stretch>
        </p:blipFill>
        <p:spPr>
          <a:xfrm>
            <a:off x="6031791" y="2507864"/>
            <a:ext cx="946626" cy="946626"/>
          </a:xfrm>
          <a:prstGeom prst="rect">
            <a:avLst/>
          </a:prstGeom>
        </p:spPr>
      </p:pic>
      <p:sp>
        <p:nvSpPr>
          <p:cNvPr id="22" name="Rectangle 21">
            <a:extLst>
              <a:ext uri="{FF2B5EF4-FFF2-40B4-BE49-F238E27FC236}">
                <a16:creationId xmlns:a16="http://schemas.microsoft.com/office/drawing/2014/main" id="{D5F7D26D-5E04-6B9C-0556-CC10DF7896B0}"/>
              </a:ext>
            </a:extLst>
          </p:cNvPr>
          <p:cNvSpPr/>
          <p:nvPr/>
        </p:nvSpPr>
        <p:spPr>
          <a:xfrm>
            <a:off x="6053283" y="3454490"/>
            <a:ext cx="886691" cy="4009567"/>
          </a:xfrm>
          <a:prstGeom prst="rect">
            <a:avLst/>
          </a:prstGeom>
          <a:solidFill>
            <a:srgbClr val="F8C3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3E2EBA3-3EAB-8C0D-F2BE-C9CCAE9A7946}"/>
              </a:ext>
            </a:extLst>
          </p:cNvPr>
          <p:cNvSpPr txBox="1"/>
          <p:nvPr/>
        </p:nvSpPr>
        <p:spPr>
          <a:xfrm>
            <a:off x="7728489" y="2418954"/>
            <a:ext cx="2665229" cy="1107996"/>
          </a:xfrm>
          <a:prstGeom prst="rect">
            <a:avLst/>
          </a:prstGeom>
          <a:noFill/>
        </p:spPr>
        <p:txBody>
          <a:bodyPr wrap="square" rtlCol="0">
            <a:spAutoFit/>
          </a:bodyPr>
          <a:lstStyle/>
          <a:p>
            <a:pPr algn="ctr"/>
            <a:r>
              <a:rPr lang="en-US" sz="6600">
                <a:solidFill>
                  <a:srgbClr val="4A4949"/>
                </a:solidFill>
                <a:latin typeface="SOFIAPRO-LIGHT" panose="020B0000000000000000" pitchFamily="34" charset="77"/>
                <a:cs typeface="Arial" panose="020B0604020202020204" pitchFamily="34" charset="0"/>
              </a:rPr>
              <a:t>Q&amp;A</a:t>
            </a:r>
          </a:p>
        </p:txBody>
      </p:sp>
    </p:spTree>
    <p:extLst>
      <p:ext uri="{BB962C8B-B14F-4D97-AF65-F5344CB8AC3E}">
        <p14:creationId xmlns:p14="http://schemas.microsoft.com/office/powerpoint/2010/main" val="1742413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423E0-7CF8-D7E1-763E-8EFC0A23B48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EB80733-98B8-2631-0B25-C8FD88C5098C}"/>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335A472-9EA0-036D-19ED-06739EF83AB1}"/>
              </a:ext>
            </a:extLst>
          </p:cNvPr>
          <p:cNvSpPr txBox="1"/>
          <p:nvPr/>
        </p:nvSpPr>
        <p:spPr>
          <a:xfrm>
            <a:off x="-72571" y="1330289"/>
            <a:ext cx="12335435" cy="2092881"/>
          </a:xfrm>
          <a:prstGeom prst="rect">
            <a:avLst/>
          </a:prstGeom>
          <a:noFill/>
          <a:ln>
            <a:noFill/>
          </a:ln>
        </p:spPr>
        <p:txBody>
          <a:bodyPr wrap="square" lIns="91440" tIns="45720" rIns="91440" bIns="45720" rtlCol="0" anchor="t">
            <a:spAutoFit/>
          </a:bodyPr>
          <a:lstStyle/>
          <a:p>
            <a:pPr algn="ctr"/>
            <a:r>
              <a:rPr lang="en-US" sz="6500" b="1">
                <a:solidFill>
                  <a:srgbClr val="FFF9E7"/>
                </a:solidFill>
                <a:latin typeface="Sofia Pro"/>
                <a:cs typeface="Arial"/>
              </a:rPr>
              <a:t>Thank you!</a:t>
            </a:r>
          </a:p>
          <a:p>
            <a:pPr algn="ctr"/>
            <a:r>
              <a:rPr lang="en-US" sz="6500" b="1">
                <a:solidFill>
                  <a:srgbClr val="FFF9E7"/>
                </a:solidFill>
                <a:latin typeface="Sofia Pro" panose="020B0000000000000000" pitchFamily="34" charset="77"/>
                <a:cs typeface="Arial" panose="020B0604020202020204" pitchFamily="34" charset="0"/>
              </a:rPr>
              <a:t>See you at Autumn Fair </a:t>
            </a:r>
          </a:p>
        </p:txBody>
      </p:sp>
    </p:spTree>
    <p:extLst>
      <p:ext uri="{BB962C8B-B14F-4D97-AF65-F5344CB8AC3E}">
        <p14:creationId xmlns:p14="http://schemas.microsoft.com/office/powerpoint/2010/main" val="256507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9B6B-8964-C98F-D8AC-711079B9F87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91CC1-CDC7-407B-A331-BA62F5C81506}"/>
              </a:ext>
            </a:extLst>
          </p:cNvPr>
          <p:cNvSpPr/>
          <p:nvPr/>
        </p:nvSpPr>
        <p:spPr>
          <a:xfrm>
            <a:off x="0" y="0"/>
            <a:ext cx="6858000" cy="6858000"/>
          </a:xfrm>
          <a:prstGeom prst="rect">
            <a:avLst/>
          </a:prstGeom>
          <a:solidFill>
            <a:srgbClr val="B2B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7" name="TextBox 6">
            <a:extLst>
              <a:ext uri="{FF2B5EF4-FFF2-40B4-BE49-F238E27FC236}">
                <a16:creationId xmlns:a16="http://schemas.microsoft.com/office/drawing/2014/main" id="{631A8F0C-6C53-0104-4BF7-717EBD2CCAC9}"/>
              </a:ext>
            </a:extLst>
          </p:cNvPr>
          <p:cNvSpPr txBox="1"/>
          <p:nvPr/>
        </p:nvSpPr>
        <p:spPr>
          <a:xfrm>
            <a:off x="315969" y="273261"/>
            <a:ext cx="6628308" cy="1477328"/>
          </a:xfrm>
          <a:prstGeom prst="rect">
            <a:avLst/>
          </a:prstGeom>
          <a:noFill/>
          <a:ln>
            <a:noFill/>
          </a:ln>
        </p:spPr>
        <p:txBody>
          <a:bodyPr wrap="square" rtlCol="0">
            <a:spAutoFit/>
          </a:bodyPr>
          <a:lstStyle/>
          <a:p>
            <a:r>
              <a:rPr lang="en-US" sz="4500" b="1">
                <a:solidFill>
                  <a:srgbClr val="FFF5E0"/>
                </a:solidFill>
                <a:latin typeface="Sofia Pro" panose="020B0000000000000000" pitchFamily="34" charset="77"/>
                <a:cs typeface="Arial" panose="020B0604020202020204" pitchFamily="34" charset="0"/>
              </a:rPr>
              <a:t>Autumn Fair and Glee 2026 floorplan  </a:t>
            </a:r>
          </a:p>
        </p:txBody>
      </p:sp>
      <p:pic>
        <p:nvPicPr>
          <p:cNvPr id="13" name="Picture 12">
            <a:extLst>
              <a:ext uri="{FF2B5EF4-FFF2-40B4-BE49-F238E27FC236}">
                <a16:creationId xmlns:a16="http://schemas.microsoft.com/office/drawing/2014/main" id="{415B55E4-58DD-E7DF-5855-2A2CC7ED46CD}"/>
              </a:ext>
            </a:extLst>
          </p:cNvPr>
          <p:cNvPicPr>
            <a:picLocks noChangeAspect="1"/>
          </p:cNvPicPr>
          <p:nvPr/>
        </p:nvPicPr>
        <p:blipFill>
          <a:blip r:embed="rId2"/>
          <a:stretch>
            <a:fillRect/>
          </a:stretch>
        </p:blipFill>
        <p:spPr>
          <a:xfrm>
            <a:off x="5874328" y="4739625"/>
            <a:ext cx="2175164" cy="2175164"/>
          </a:xfrm>
          <a:prstGeom prst="rect">
            <a:avLst/>
          </a:prstGeom>
        </p:spPr>
      </p:pic>
      <p:pic>
        <p:nvPicPr>
          <p:cNvPr id="5" name="Picture 4">
            <a:extLst>
              <a:ext uri="{FF2B5EF4-FFF2-40B4-BE49-F238E27FC236}">
                <a16:creationId xmlns:a16="http://schemas.microsoft.com/office/drawing/2014/main" id="{8A22470B-90C5-47C0-6563-1106BC60282A}"/>
              </a:ext>
            </a:extLst>
          </p:cNvPr>
          <p:cNvPicPr>
            <a:picLocks noChangeAspect="1"/>
          </p:cNvPicPr>
          <p:nvPr/>
        </p:nvPicPr>
        <p:blipFill>
          <a:blip r:embed="rId3"/>
          <a:stretch>
            <a:fillRect/>
          </a:stretch>
        </p:blipFill>
        <p:spPr>
          <a:xfrm>
            <a:off x="6858000" y="194494"/>
            <a:ext cx="4700423" cy="6663506"/>
          </a:xfrm>
          <a:prstGeom prst="rect">
            <a:avLst/>
          </a:prstGeom>
        </p:spPr>
      </p:pic>
    </p:spTree>
    <p:extLst>
      <p:ext uri="{BB962C8B-B14F-4D97-AF65-F5344CB8AC3E}">
        <p14:creationId xmlns:p14="http://schemas.microsoft.com/office/powerpoint/2010/main" val="104002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48C26-538F-DFC1-4FDB-8045B379A3D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4ACBFC0-53D6-323C-B21A-C196921C5048}"/>
              </a:ext>
            </a:extLst>
          </p:cNvPr>
          <p:cNvPicPr>
            <a:picLocks noChangeAspect="1"/>
          </p:cNvPicPr>
          <p:nvPr/>
        </p:nvPicPr>
        <p:blipFill>
          <a:blip r:embed="rId2"/>
          <a:srcRect l="42916" t="-1" r="16029" b="20896"/>
          <a:stretch>
            <a:fillRect/>
          </a:stretch>
        </p:blipFill>
        <p:spPr>
          <a:xfrm>
            <a:off x="6857998" y="0"/>
            <a:ext cx="5346358" cy="6861862"/>
          </a:xfrm>
          <a:prstGeom prst="rect">
            <a:avLst/>
          </a:prstGeom>
        </p:spPr>
      </p:pic>
      <p:sp>
        <p:nvSpPr>
          <p:cNvPr id="2" name="Rectangle 1">
            <a:extLst>
              <a:ext uri="{FF2B5EF4-FFF2-40B4-BE49-F238E27FC236}">
                <a16:creationId xmlns:a16="http://schemas.microsoft.com/office/drawing/2014/main" id="{D818C5A4-FB2E-1EFC-9AFB-C835CB73DF0C}"/>
              </a:ext>
            </a:extLst>
          </p:cNvPr>
          <p:cNvSpPr/>
          <p:nvPr/>
        </p:nvSpPr>
        <p:spPr>
          <a:xfrm>
            <a:off x="0" y="0"/>
            <a:ext cx="6858000" cy="6858000"/>
          </a:xfrm>
          <a:prstGeom prst="rect">
            <a:avLst/>
          </a:prstGeom>
          <a:solidFill>
            <a:srgbClr val="B2B4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7" name="TextBox 6">
            <a:extLst>
              <a:ext uri="{FF2B5EF4-FFF2-40B4-BE49-F238E27FC236}">
                <a16:creationId xmlns:a16="http://schemas.microsoft.com/office/drawing/2014/main" id="{560FD545-90B7-25AE-E293-281B3B6697AF}"/>
              </a:ext>
            </a:extLst>
          </p:cNvPr>
          <p:cNvSpPr txBox="1"/>
          <p:nvPr/>
        </p:nvSpPr>
        <p:spPr>
          <a:xfrm>
            <a:off x="156312" y="244232"/>
            <a:ext cx="6628308" cy="1477328"/>
          </a:xfrm>
          <a:prstGeom prst="rect">
            <a:avLst/>
          </a:prstGeom>
          <a:noFill/>
          <a:ln>
            <a:noFill/>
          </a:ln>
        </p:spPr>
        <p:txBody>
          <a:bodyPr wrap="square" rtlCol="0">
            <a:spAutoFit/>
          </a:bodyPr>
          <a:lstStyle/>
          <a:p>
            <a:r>
              <a:rPr lang="en-US" sz="4500" b="1">
                <a:solidFill>
                  <a:srgbClr val="FFF5E0"/>
                </a:solidFill>
                <a:latin typeface="Sofia Pro" panose="020B0000000000000000" pitchFamily="34" charset="77"/>
                <a:cs typeface="Arial" panose="020B0604020202020204" pitchFamily="34" charset="0"/>
              </a:rPr>
              <a:t>SMART Objectives for you at Autumn Fair </a:t>
            </a:r>
          </a:p>
        </p:txBody>
      </p:sp>
      <p:pic>
        <p:nvPicPr>
          <p:cNvPr id="13" name="Picture 12">
            <a:extLst>
              <a:ext uri="{FF2B5EF4-FFF2-40B4-BE49-F238E27FC236}">
                <a16:creationId xmlns:a16="http://schemas.microsoft.com/office/drawing/2014/main" id="{7066D8FC-E397-FF58-957B-075EE3603AE0}"/>
              </a:ext>
            </a:extLst>
          </p:cNvPr>
          <p:cNvPicPr>
            <a:picLocks noChangeAspect="1"/>
          </p:cNvPicPr>
          <p:nvPr/>
        </p:nvPicPr>
        <p:blipFill>
          <a:blip r:embed="rId3"/>
          <a:stretch>
            <a:fillRect/>
          </a:stretch>
        </p:blipFill>
        <p:spPr>
          <a:xfrm>
            <a:off x="5874328" y="4739625"/>
            <a:ext cx="2175164" cy="2175164"/>
          </a:xfrm>
          <a:prstGeom prst="rect">
            <a:avLst/>
          </a:prstGeom>
        </p:spPr>
      </p:pic>
      <p:sp>
        <p:nvSpPr>
          <p:cNvPr id="8" name="TextBox 7">
            <a:extLst>
              <a:ext uri="{FF2B5EF4-FFF2-40B4-BE49-F238E27FC236}">
                <a16:creationId xmlns:a16="http://schemas.microsoft.com/office/drawing/2014/main" id="{04348F18-ACCD-0AB1-EB13-657069D615E7}"/>
              </a:ext>
            </a:extLst>
          </p:cNvPr>
          <p:cNvSpPr txBox="1"/>
          <p:nvPr/>
        </p:nvSpPr>
        <p:spPr>
          <a:xfrm>
            <a:off x="156312" y="1723619"/>
            <a:ext cx="5945594" cy="4616648"/>
          </a:xfrm>
          <a:prstGeom prst="rect">
            <a:avLst/>
          </a:prstGeom>
          <a:noFill/>
        </p:spPr>
        <p:txBody>
          <a:bodyPr wrap="square" rtlCol="0">
            <a:spAutoFit/>
          </a:bodyPr>
          <a:lstStyle/>
          <a:p>
            <a:pPr fontAlgn="base"/>
            <a:r>
              <a:rPr lang="en-US" sz="1400" b="1">
                <a:latin typeface="SOFIAPRO-LIGHT"/>
              </a:rPr>
              <a:t>Specific</a:t>
            </a:r>
            <a:r>
              <a:rPr lang="en-US" sz="1400">
                <a:latin typeface="SOFIAPRO-LIGHT"/>
              </a:rPr>
              <a:t>​</a:t>
            </a:r>
          </a:p>
          <a:p>
            <a:pPr fontAlgn="base"/>
            <a:r>
              <a:rPr lang="en-US" sz="1400">
                <a:latin typeface="SOFIAPRO-LIGHT"/>
              </a:rPr>
              <a:t>Be clear about who, what, where, when, and how. Is it a target group of customers you want to meet at Autumn Fair? Accounts you want to open? Or Sales you want to create​</a:t>
            </a:r>
          </a:p>
          <a:p>
            <a:pPr fontAlgn="base"/>
            <a:r>
              <a:rPr lang="en-US" sz="1400">
                <a:latin typeface="SOFIAPRO-LIGHT"/>
              </a:rPr>
              <a:t>​</a:t>
            </a:r>
          </a:p>
          <a:p>
            <a:pPr fontAlgn="base"/>
            <a:r>
              <a:rPr lang="en-US" sz="1400" b="1">
                <a:latin typeface="SOFIAPRO-LIGHT"/>
              </a:rPr>
              <a:t>Measurable</a:t>
            </a:r>
            <a:r>
              <a:rPr lang="en-US" sz="1400">
                <a:latin typeface="SOFIAPRO-LIGHT"/>
              </a:rPr>
              <a:t>​</a:t>
            </a:r>
          </a:p>
          <a:p>
            <a:pPr fontAlgn="base"/>
            <a:r>
              <a:rPr lang="en-US" sz="1400">
                <a:latin typeface="SOFIAPRO-LIGHT"/>
              </a:rPr>
              <a:t>Set out what success will look like, use quantitative or qualitative measures to track your progress. This will help you determine if you've achieved your goal.​</a:t>
            </a:r>
          </a:p>
          <a:p>
            <a:pPr fontAlgn="base"/>
            <a:r>
              <a:rPr lang="en-US" sz="1400">
                <a:latin typeface="SOFIAPRO-LIGHT"/>
              </a:rPr>
              <a:t>​</a:t>
            </a:r>
          </a:p>
          <a:p>
            <a:pPr fontAlgn="base"/>
            <a:r>
              <a:rPr lang="en-US" sz="1400" b="1">
                <a:latin typeface="SOFIAPRO-LIGHT"/>
              </a:rPr>
              <a:t>Achievable</a:t>
            </a:r>
            <a:r>
              <a:rPr lang="en-US" sz="1400">
                <a:latin typeface="SOFIAPRO-LIGHT"/>
              </a:rPr>
              <a:t>​</a:t>
            </a:r>
          </a:p>
          <a:p>
            <a:pPr fontAlgn="base"/>
            <a:r>
              <a:rPr lang="en-US" sz="1400">
                <a:latin typeface="SOFIAPRO-LIGHT"/>
              </a:rPr>
              <a:t>Make sure your goal is realistic and tangible, set practical time frames for completing each step.​</a:t>
            </a:r>
          </a:p>
          <a:p>
            <a:pPr fontAlgn="base"/>
            <a:r>
              <a:rPr lang="en-US" sz="1400">
                <a:latin typeface="SOFIAPRO-LIGHT"/>
              </a:rPr>
              <a:t>​</a:t>
            </a:r>
          </a:p>
          <a:p>
            <a:pPr fontAlgn="base"/>
            <a:r>
              <a:rPr lang="en-US" sz="1400" b="1">
                <a:latin typeface="SOFIAPRO-LIGHT"/>
              </a:rPr>
              <a:t>Relevant</a:t>
            </a:r>
            <a:r>
              <a:rPr lang="en-US" sz="1400">
                <a:latin typeface="SOFIAPRO-LIGHT"/>
              </a:rPr>
              <a:t>​</a:t>
            </a:r>
          </a:p>
          <a:p>
            <a:pPr fontAlgn="base"/>
            <a:r>
              <a:rPr lang="en-US" sz="1400">
                <a:latin typeface="SOFIAPRO-LIGHT"/>
              </a:rPr>
              <a:t>Help your people understand the bigger picture so they can see how their contribution will help the company's goals onsite. Everyone in your team clear and consistent onsite with your company’s products/solutions.​</a:t>
            </a:r>
          </a:p>
          <a:p>
            <a:pPr fontAlgn="base"/>
            <a:r>
              <a:rPr lang="en-US" sz="1400">
                <a:latin typeface="SOFIAPRO-LIGHT"/>
              </a:rPr>
              <a:t>​</a:t>
            </a:r>
          </a:p>
          <a:p>
            <a:pPr fontAlgn="base"/>
            <a:r>
              <a:rPr lang="en-US" sz="1400" b="1">
                <a:latin typeface="SOFIAPRO-LIGHT"/>
              </a:rPr>
              <a:t>Time-bound</a:t>
            </a:r>
            <a:r>
              <a:rPr lang="en-US" sz="1400">
                <a:latin typeface="SOFIAPRO-LIGHT"/>
              </a:rPr>
              <a:t>​</a:t>
            </a:r>
          </a:p>
          <a:p>
            <a:pPr fontAlgn="base"/>
            <a:r>
              <a:rPr lang="en-US" sz="1400">
                <a:latin typeface="SOFIAPRO-LIGHT"/>
              </a:rPr>
              <a:t>Specify a deadline for completing your goal, as this can help you maintain momentum. Follow up promptly after the event, otherwise leads will go cold.</a:t>
            </a:r>
            <a:r>
              <a:rPr lang="en-GB" sz="1400">
                <a:latin typeface="SOFIAPRO-LIGHT"/>
              </a:rPr>
              <a:t>​</a:t>
            </a:r>
          </a:p>
        </p:txBody>
      </p:sp>
    </p:spTree>
    <p:extLst>
      <p:ext uri="{BB962C8B-B14F-4D97-AF65-F5344CB8AC3E}">
        <p14:creationId xmlns:p14="http://schemas.microsoft.com/office/powerpoint/2010/main" val="308395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29F04-D1C3-EFFC-743D-4F28446932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A7EC38-3327-AA62-0398-FE5A3A921552}"/>
              </a:ext>
            </a:extLst>
          </p:cNvPr>
          <p:cNvSpPr/>
          <p:nvPr/>
        </p:nvSpPr>
        <p:spPr>
          <a:xfrm>
            <a:off x="0" y="0"/>
            <a:ext cx="6858000" cy="6858000"/>
          </a:xfrm>
          <a:prstGeom prst="rect">
            <a:avLst/>
          </a:prstGeom>
          <a:solidFill>
            <a:srgbClr val="F893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6" name="Picture 5">
            <a:extLst>
              <a:ext uri="{FF2B5EF4-FFF2-40B4-BE49-F238E27FC236}">
                <a16:creationId xmlns:a16="http://schemas.microsoft.com/office/drawing/2014/main" id="{D9979800-1840-CA44-BC81-0A081CC405E3}"/>
              </a:ext>
            </a:extLst>
          </p:cNvPr>
          <p:cNvPicPr>
            <a:picLocks noChangeAspect="1"/>
          </p:cNvPicPr>
          <p:nvPr/>
        </p:nvPicPr>
        <p:blipFill>
          <a:blip r:embed="rId3"/>
          <a:srcRect l="20851" t="8158" r="33083" b="3000"/>
          <a:stretch>
            <a:fillRect/>
          </a:stretch>
        </p:blipFill>
        <p:spPr>
          <a:xfrm>
            <a:off x="6858000" y="-1"/>
            <a:ext cx="5334000" cy="6858000"/>
          </a:xfrm>
          <a:prstGeom prst="rect">
            <a:avLst/>
          </a:prstGeom>
        </p:spPr>
      </p:pic>
      <p:sp>
        <p:nvSpPr>
          <p:cNvPr id="7" name="TextBox 6">
            <a:extLst>
              <a:ext uri="{FF2B5EF4-FFF2-40B4-BE49-F238E27FC236}">
                <a16:creationId xmlns:a16="http://schemas.microsoft.com/office/drawing/2014/main" id="{E641648B-1192-0D54-E425-6F994E13540A}"/>
              </a:ext>
            </a:extLst>
          </p:cNvPr>
          <p:cNvSpPr txBox="1"/>
          <p:nvPr/>
        </p:nvSpPr>
        <p:spPr>
          <a:xfrm>
            <a:off x="920806" y="775749"/>
            <a:ext cx="4092066" cy="784830"/>
          </a:xfrm>
          <a:prstGeom prst="rect">
            <a:avLst/>
          </a:prstGeom>
          <a:noFill/>
          <a:ln>
            <a:noFill/>
          </a:ln>
        </p:spPr>
        <p:txBody>
          <a:bodyPr wrap="square" rtlCol="0">
            <a:spAutoFit/>
          </a:bodyPr>
          <a:lstStyle/>
          <a:p>
            <a:r>
              <a:rPr lang="en-US" sz="4500" b="1">
                <a:solidFill>
                  <a:srgbClr val="FFF5E0"/>
                </a:solidFill>
                <a:latin typeface="Sofia Pro" panose="020B0000000000000000" pitchFamily="34" charset="77"/>
                <a:cs typeface="Arial" panose="020B0604020202020204" pitchFamily="34" charset="0"/>
              </a:rPr>
              <a:t>Buyer insights </a:t>
            </a:r>
          </a:p>
        </p:txBody>
      </p:sp>
      <p:pic>
        <p:nvPicPr>
          <p:cNvPr id="4" name="Picture 3">
            <a:extLst>
              <a:ext uri="{FF2B5EF4-FFF2-40B4-BE49-F238E27FC236}">
                <a16:creationId xmlns:a16="http://schemas.microsoft.com/office/drawing/2014/main" id="{A1984E9F-AD61-CB02-DDE6-CCF4FE8CA3AD}"/>
              </a:ext>
            </a:extLst>
          </p:cNvPr>
          <p:cNvPicPr>
            <a:picLocks noChangeAspect="1"/>
          </p:cNvPicPr>
          <p:nvPr/>
        </p:nvPicPr>
        <p:blipFill>
          <a:blip r:embed="rId4"/>
          <a:stretch>
            <a:fillRect/>
          </a:stretch>
        </p:blipFill>
        <p:spPr>
          <a:xfrm>
            <a:off x="10233184" y="0"/>
            <a:ext cx="1958816" cy="1958816"/>
          </a:xfrm>
          <a:prstGeom prst="rect">
            <a:avLst/>
          </a:prstGeom>
        </p:spPr>
      </p:pic>
      <p:pic>
        <p:nvPicPr>
          <p:cNvPr id="10" name="Picture 9">
            <a:extLst>
              <a:ext uri="{FF2B5EF4-FFF2-40B4-BE49-F238E27FC236}">
                <a16:creationId xmlns:a16="http://schemas.microsoft.com/office/drawing/2014/main" id="{5755F780-D6D3-2848-03D3-3C1A0A51A260}"/>
              </a:ext>
            </a:extLst>
          </p:cNvPr>
          <p:cNvPicPr>
            <a:picLocks noChangeAspect="1"/>
          </p:cNvPicPr>
          <p:nvPr/>
        </p:nvPicPr>
        <p:blipFill>
          <a:blip r:embed="rId5"/>
          <a:stretch>
            <a:fillRect/>
          </a:stretch>
        </p:blipFill>
        <p:spPr>
          <a:xfrm>
            <a:off x="4705350" y="4733058"/>
            <a:ext cx="2152650" cy="2152650"/>
          </a:xfrm>
          <a:prstGeom prst="rect">
            <a:avLst/>
          </a:prstGeom>
        </p:spPr>
      </p:pic>
      <p:sp>
        <p:nvSpPr>
          <p:cNvPr id="3" name="TextBox 2">
            <a:extLst>
              <a:ext uri="{FF2B5EF4-FFF2-40B4-BE49-F238E27FC236}">
                <a16:creationId xmlns:a16="http://schemas.microsoft.com/office/drawing/2014/main" id="{FA0CBA15-97E3-05B2-266C-B55F20E3B673}"/>
              </a:ext>
            </a:extLst>
          </p:cNvPr>
          <p:cNvSpPr txBox="1"/>
          <p:nvPr/>
        </p:nvSpPr>
        <p:spPr>
          <a:xfrm>
            <a:off x="1024329" y="2627629"/>
            <a:ext cx="440830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By Ami </a:t>
            </a:r>
            <a:r>
              <a:rPr lang="en-US" sz="2400" err="1"/>
              <a:t>Rabheru</a:t>
            </a:r>
            <a:r>
              <a:rPr lang="en-US" sz="2400"/>
              <a:t> </a:t>
            </a:r>
            <a:r>
              <a:rPr lang="en-US" sz="2400" err="1"/>
              <a:t>fro</a:t>
            </a:r>
            <a:r>
              <a:rPr lang="en-US" sz="2400"/>
              <a:t>m Retail Huddle and co.lective </a:t>
            </a:r>
          </a:p>
        </p:txBody>
      </p:sp>
    </p:spTree>
    <p:extLst>
      <p:ext uri="{BB962C8B-B14F-4D97-AF65-F5344CB8AC3E}">
        <p14:creationId xmlns:p14="http://schemas.microsoft.com/office/powerpoint/2010/main" val="3593089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514586" y="3601212"/>
            <a:ext cx="1553599" cy="1101285"/>
          </a:xfrm>
          <a:custGeom>
            <a:avLst/>
            <a:gdLst/>
            <a:ahLst/>
            <a:cxnLst/>
            <a:rect l="l" t="t" r="r" b="b"/>
            <a:pathLst>
              <a:path w="2330399" h="1651928">
                <a:moveTo>
                  <a:pt x="0" y="0"/>
                </a:moveTo>
                <a:lnTo>
                  <a:pt x="2330399" y="0"/>
                </a:lnTo>
                <a:lnTo>
                  <a:pt x="2330399" y="1651928"/>
                </a:lnTo>
                <a:lnTo>
                  <a:pt x="0" y="1651928"/>
                </a:lnTo>
                <a:lnTo>
                  <a:pt x="0" y="0"/>
                </a:lnTo>
                <a:close/>
              </a:path>
            </a:pathLst>
          </a:custGeom>
          <a:blipFill>
            <a:blip r:embed="rId2"/>
            <a:stretch>
              <a:fillRect/>
            </a:stretch>
          </a:blipFill>
        </p:spPr>
        <p:txBody>
          <a:bodyPr/>
          <a:lstStyle/>
          <a:p>
            <a:endParaRPr lang="en-GB"/>
          </a:p>
        </p:txBody>
      </p:sp>
      <p:sp>
        <p:nvSpPr>
          <p:cNvPr id="3" name="Freeform 3"/>
          <p:cNvSpPr/>
          <p:nvPr/>
        </p:nvSpPr>
        <p:spPr>
          <a:xfrm>
            <a:off x="7857310" y="731412"/>
            <a:ext cx="3101611" cy="2174399"/>
          </a:xfrm>
          <a:custGeom>
            <a:avLst/>
            <a:gdLst/>
            <a:ahLst/>
            <a:cxnLst/>
            <a:rect l="l" t="t" r="r" b="b"/>
            <a:pathLst>
              <a:path w="4652416" h="3261599">
                <a:moveTo>
                  <a:pt x="0" y="0"/>
                </a:moveTo>
                <a:lnTo>
                  <a:pt x="4652416" y="0"/>
                </a:lnTo>
                <a:lnTo>
                  <a:pt x="4652416" y="3261599"/>
                </a:lnTo>
                <a:lnTo>
                  <a:pt x="0" y="3261599"/>
                </a:lnTo>
                <a:lnTo>
                  <a:pt x="0" y="0"/>
                </a:lnTo>
                <a:close/>
              </a:path>
            </a:pathLst>
          </a:custGeom>
          <a:blipFill>
            <a:blip r:embed="rId3"/>
            <a:stretch>
              <a:fillRect t="-17929" r="-1692" b="-75480"/>
            </a:stretch>
          </a:blipFill>
        </p:spPr>
        <p:txBody>
          <a:bodyPr/>
          <a:lstStyle/>
          <a:p>
            <a:endParaRPr lang="en-GB"/>
          </a:p>
        </p:txBody>
      </p:sp>
      <p:sp>
        <p:nvSpPr>
          <p:cNvPr id="4" name="Freeform 4"/>
          <p:cNvSpPr/>
          <p:nvPr/>
        </p:nvSpPr>
        <p:spPr>
          <a:xfrm>
            <a:off x="9606179" y="3077367"/>
            <a:ext cx="1278427" cy="763280"/>
          </a:xfrm>
          <a:custGeom>
            <a:avLst/>
            <a:gdLst/>
            <a:ahLst/>
            <a:cxnLst/>
            <a:rect l="l" t="t" r="r" b="b"/>
            <a:pathLst>
              <a:path w="1917641" h="1144920">
                <a:moveTo>
                  <a:pt x="0" y="0"/>
                </a:moveTo>
                <a:lnTo>
                  <a:pt x="1917641" y="0"/>
                </a:lnTo>
                <a:lnTo>
                  <a:pt x="1917641" y="1144920"/>
                </a:lnTo>
                <a:lnTo>
                  <a:pt x="0" y="1144920"/>
                </a:lnTo>
                <a:lnTo>
                  <a:pt x="0" y="0"/>
                </a:lnTo>
                <a:close/>
              </a:path>
            </a:pathLst>
          </a:custGeom>
          <a:blipFill>
            <a:blip r:embed="rId4"/>
            <a:stretch>
              <a:fillRect/>
            </a:stretch>
          </a:blipFill>
        </p:spPr>
        <p:txBody>
          <a:bodyPr/>
          <a:lstStyle/>
          <a:p>
            <a:endParaRPr lang="en-GB"/>
          </a:p>
        </p:txBody>
      </p:sp>
      <p:sp>
        <p:nvSpPr>
          <p:cNvPr id="5" name="Freeform 5"/>
          <p:cNvSpPr/>
          <p:nvPr/>
        </p:nvSpPr>
        <p:spPr>
          <a:xfrm>
            <a:off x="7556068" y="3092224"/>
            <a:ext cx="1473373" cy="833373"/>
          </a:xfrm>
          <a:custGeom>
            <a:avLst/>
            <a:gdLst/>
            <a:ahLst/>
            <a:cxnLst/>
            <a:rect l="l" t="t" r="r" b="b"/>
            <a:pathLst>
              <a:path w="2210059" h="1250059">
                <a:moveTo>
                  <a:pt x="0" y="0"/>
                </a:moveTo>
                <a:lnTo>
                  <a:pt x="2210058" y="0"/>
                </a:lnTo>
                <a:lnTo>
                  <a:pt x="2210058" y="1250059"/>
                </a:lnTo>
                <a:lnTo>
                  <a:pt x="0" y="1250059"/>
                </a:lnTo>
                <a:lnTo>
                  <a:pt x="0" y="0"/>
                </a:lnTo>
                <a:close/>
              </a:path>
            </a:pathLst>
          </a:custGeom>
          <a:blipFill>
            <a:blip r:embed="rId5"/>
            <a:stretch>
              <a:fillRect/>
            </a:stretch>
          </a:blipFill>
        </p:spPr>
        <p:txBody>
          <a:bodyPr/>
          <a:lstStyle/>
          <a:p>
            <a:endParaRPr lang="en-GB"/>
          </a:p>
        </p:txBody>
      </p:sp>
      <p:sp>
        <p:nvSpPr>
          <p:cNvPr id="6" name="Freeform 6"/>
          <p:cNvSpPr/>
          <p:nvPr/>
        </p:nvSpPr>
        <p:spPr>
          <a:xfrm>
            <a:off x="1018461" y="4306155"/>
            <a:ext cx="2155719" cy="396343"/>
          </a:xfrm>
          <a:custGeom>
            <a:avLst/>
            <a:gdLst/>
            <a:ahLst/>
            <a:cxnLst/>
            <a:rect l="l" t="t" r="r" b="b"/>
            <a:pathLst>
              <a:path w="3233579" h="594515">
                <a:moveTo>
                  <a:pt x="0" y="0"/>
                </a:moveTo>
                <a:lnTo>
                  <a:pt x="3233579" y="0"/>
                </a:lnTo>
                <a:lnTo>
                  <a:pt x="3233579" y="594515"/>
                </a:lnTo>
                <a:lnTo>
                  <a:pt x="0" y="594515"/>
                </a:lnTo>
                <a:lnTo>
                  <a:pt x="0" y="0"/>
                </a:lnTo>
                <a:close/>
              </a:path>
            </a:pathLst>
          </a:custGeom>
          <a:blipFill>
            <a:blip r:embed="rId6"/>
            <a:stretch>
              <a:fillRect/>
            </a:stretch>
          </a:blipFill>
        </p:spPr>
        <p:txBody>
          <a:bodyPr/>
          <a:lstStyle/>
          <a:p>
            <a:endParaRPr lang="en-GB"/>
          </a:p>
        </p:txBody>
      </p:sp>
      <p:sp>
        <p:nvSpPr>
          <p:cNvPr id="7" name="Freeform 7"/>
          <p:cNvSpPr/>
          <p:nvPr/>
        </p:nvSpPr>
        <p:spPr>
          <a:xfrm>
            <a:off x="7610671" y="4576552"/>
            <a:ext cx="1127905" cy="1127905"/>
          </a:xfrm>
          <a:custGeom>
            <a:avLst/>
            <a:gdLst/>
            <a:ahLst/>
            <a:cxnLst/>
            <a:rect l="l" t="t" r="r" b="b"/>
            <a:pathLst>
              <a:path w="1691857" h="1691857">
                <a:moveTo>
                  <a:pt x="0" y="0"/>
                </a:moveTo>
                <a:lnTo>
                  <a:pt x="1691858" y="0"/>
                </a:lnTo>
                <a:lnTo>
                  <a:pt x="1691858" y="1691858"/>
                </a:lnTo>
                <a:lnTo>
                  <a:pt x="0" y="1691858"/>
                </a:lnTo>
                <a:lnTo>
                  <a:pt x="0" y="0"/>
                </a:lnTo>
                <a:close/>
              </a:path>
            </a:pathLst>
          </a:custGeom>
          <a:blipFill>
            <a:blip r:embed="rId7"/>
            <a:stretch>
              <a:fillRect/>
            </a:stretch>
          </a:blipFill>
        </p:spPr>
        <p:txBody>
          <a:bodyPr/>
          <a:lstStyle/>
          <a:p>
            <a:endParaRPr lang="en-GB"/>
          </a:p>
        </p:txBody>
      </p:sp>
      <p:sp>
        <p:nvSpPr>
          <p:cNvPr id="8" name="Freeform 8"/>
          <p:cNvSpPr/>
          <p:nvPr/>
        </p:nvSpPr>
        <p:spPr>
          <a:xfrm>
            <a:off x="5219283" y="3840648"/>
            <a:ext cx="2223927" cy="477387"/>
          </a:xfrm>
          <a:custGeom>
            <a:avLst/>
            <a:gdLst/>
            <a:ahLst/>
            <a:cxnLst/>
            <a:rect l="l" t="t" r="r" b="b"/>
            <a:pathLst>
              <a:path w="3335891" h="716081">
                <a:moveTo>
                  <a:pt x="0" y="0"/>
                </a:moveTo>
                <a:lnTo>
                  <a:pt x="3335891" y="0"/>
                </a:lnTo>
                <a:lnTo>
                  <a:pt x="3335891" y="716081"/>
                </a:lnTo>
                <a:lnTo>
                  <a:pt x="0" y="716081"/>
                </a:lnTo>
                <a:lnTo>
                  <a:pt x="0" y="0"/>
                </a:lnTo>
                <a:close/>
              </a:path>
            </a:pathLst>
          </a:custGeom>
          <a:blipFill>
            <a:blip r:embed="rId8"/>
            <a:stretch>
              <a:fillRect/>
            </a:stretch>
          </a:blipFill>
        </p:spPr>
        <p:txBody>
          <a:bodyPr/>
          <a:lstStyle/>
          <a:p>
            <a:endParaRPr lang="en-GB"/>
          </a:p>
        </p:txBody>
      </p:sp>
      <p:sp>
        <p:nvSpPr>
          <p:cNvPr id="9" name="Freeform 9"/>
          <p:cNvSpPr/>
          <p:nvPr/>
        </p:nvSpPr>
        <p:spPr>
          <a:xfrm>
            <a:off x="5303258" y="3171185"/>
            <a:ext cx="1851090" cy="575644"/>
          </a:xfrm>
          <a:custGeom>
            <a:avLst/>
            <a:gdLst/>
            <a:ahLst/>
            <a:cxnLst/>
            <a:rect l="l" t="t" r="r" b="b"/>
            <a:pathLst>
              <a:path w="2776635" h="863466">
                <a:moveTo>
                  <a:pt x="0" y="0"/>
                </a:moveTo>
                <a:lnTo>
                  <a:pt x="2776635" y="0"/>
                </a:lnTo>
                <a:lnTo>
                  <a:pt x="2776635" y="863466"/>
                </a:lnTo>
                <a:lnTo>
                  <a:pt x="0" y="863466"/>
                </a:lnTo>
                <a:lnTo>
                  <a:pt x="0" y="0"/>
                </a:lnTo>
                <a:close/>
              </a:path>
            </a:pathLst>
          </a:custGeom>
          <a:blipFill>
            <a:blip r:embed="rId9"/>
            <a:stretch>
              <a:fillRect/>
            </a:stretch>
          </a:blipFill>
        </p:spPr>
        <p:txBody>
          <a:bodyPr/>
          <a:lstStyle/>
          <a:p>
            <a:endParaRPr lang="en-GB"/>
          </a:p>
        </p:txBody>
      </p:sp>
      <p:sp>
        <p:nvSpPr>
          <p:cNvPr id="10" name="Freeform 10"/>
          <p:cNvSpPr/>
          <p:nvPr/>
        </p:nvSpPr>
        <p:spPr>
          <a:xfrm>
            <a:off x="3478525" y="4330524"/>
            <a:ext cx="1609627" cy="888514"/>
          </a:xfrm>
          <a:custGeom>
            <a:avLst/>
            <a:gdLst/>
            <a:ahLst/>
            <a:cxnLst/>
            <a:rect l="l" t="t" r="r" b="b"/>
            <a:pathLst>
              <a:path w="2414441" h="1332771">
                <a:moveTo>
                  <a:pt x="0" y="0"/>
                </a:moveTo>
                <a:lnTo>
                  <a:pt x="2414441" y="0"/>
                </a:lnTo>
                <a:lnTo>
                  <a:pt x="2414441" y="1332771"/>
                </a:lnTo>
                <a:lnTo>
                  <a:pt x="0" y="1332771"/>
                </a:lnTo>
                <a:lnTo>
                  <a:pt x="0" y="0"/>
                </a:lnTo>
                <a:close/>
              </a:path>
            </a:pathLst>
          </a:custGeom>
          <a:blipFill>
            <a:blip r:embed="rId10"/>
            <a:stretch>
              <a:fillRect/>
            </a:stretch>
          </a:blipFill>
        </p:spPr>
        <p:txBody>
          <a:bodyPr/>
          <a:lstStyle/>
          <a:p>
            <a:endParaRPr lang="en-GB"/>
          </a:p>
        </p:txBody>
      </p:sp>
      <p:sp>
        <p:nvSpPr>
          <p:cNvPr id="11" name="Freeform 11"/>
          <p:cNvSpPr/>
          <p:nvPr/>
        </p:nvSpPr>
        <p:spPr>
          <a:xfrm>
            <a:off x="1018460" y="4762815"/>
            <a:ext cx="1768944" cy="315883"/>
          </a:xfrm>
          <a:custGeom>
            <a:avLst/>
            <a:gdLst/>
            <a:ahLst/>
            <a:cxnLst/>
            <a:rect l="l" t="t" r="r" b="b"/>
            <a:pathLst>
              <a:path w="2653416" h="473824">
                <a:moveTo>
                  <a:pt x="0" y="0"/>
                </a:moveTo>
                <a:lnTo>
                  <a:pt x="2653416" y="0"/>
                </a:lnTo>
                <a:lnTo>
                  <a:pt x="2653416" y="473824"/>
                </a:lnTo>
                <a:lnTo>
                  <a:pt x="0" y="473824"/>
                </a:lnTo>
                <a:lnTo>
                  <a:pt x="0" y="0"/>
                </a:lnTo>
                <a:close/>
              </a:path>
            </a:pathLst>
          </a:custGeom>
          <a:blipFill>
            <a:blip r:embed="rId11"/>
            <a:stretch>
              <a:fillRect/>
            </a:stretch>
          </a:blipFill>
        </p:spPr>
        <p:txBody>
          <a:bodyPr/>
          <a:lstStyle/>
          <a:p>
            <a:endParaRPr lang="en-GB"/>
          </a:p>
        </p:txBody>
      </p:sp>
      <p:sp>
        <p:nvSpPr>
          <p:cNvPr id="12" name="Freeform 12"/>
          <p:cNvSpPr/>
          <p:nvPr/>
        </p:nvSpPr>
        <p:spPr>
          <a:xfrm>
            <a:off x="6065041" y="5986358"/>
            <a:ext cx="1927523" cy="558317"/>
          </a:xfrm>
          <a:custGeom>
            <a:avLst/>
            <a:gdLst/>
            <a:ahLst/>
            <a:cxnLst/>
            <a:rect l="l" t="t" r="r" b="b"/>
            <a:pathLst>
              <a:path w="2891284" h="837475">
                <a:moveTo>
                  <a:pt x="0" y="0"/>
                </a:moveTo>
                <a:lnTo>
                  <a:pt x="2891284" y="0"/>
                </a:lnTo>
                <a:lnTo>
                  <a:pt x="2891284" y="837476"/>
                </a:lnTo>
                <a:lnTo>
                  <a:pt x="0" y="837476"/>
                </a:lnTo>
                <a:lnTo>
                  <a:pt x="0" y="0"/>
                </a:lnTo>
                <a:close/>
              </a:path>
            </a:pathLst>
          </a:custGeom>
          <a:blipFill>
            <a:blip r:embed="rId12"/>
            <a:stretch>
              <a:fillRect/>
            </a:stretch>
          </a:blipFill>
        </p:spPr>
        <p:txBody>
          <a:bodyPr/>
          <a:lstStyle/>
          <a:p>
            <a:endParaRPr lang="en-GB"/>
          </a:p>
        </p:txBody>
      </p:sp>
      <p:sp>
        <p:nvSpPr>
          <p:cNvPr id="13" name="Freeform 13"/>
          <p:cNvSpPr/>
          <p:nvPr/>
        </p:nvSpPr>
        <p:spPr>
          <a:xfrm>
            <a:off x="685801" y="766522"/>
            <a:ext cx="3347903" cy="2174399"/>
          </a:xfrm>
          <a:custGeom>
            <a:avLst/>
            <a:gdLst/>
            <a:ahLst/>
            <a:cxnLst/>
            <a:rect l="l" t="t" r="r" b="b"/>
            <a:pathLst>
              <a:path w="5021855" h="3261599">
                <a:moveTo>
                  <a:pt x="0" y="0"/>
                </a:moveTo>
                <a:lnTo>
                  <a:pt x="5021855" y="0"/>
                </a:lnTo>
                <a:lnTo>
                  <a:pt x="5021855" y="3261599"/>
                </a:lnTo>
                <a:lnTo>
                  <a:pt x="0" y="3261599"/>
                </a:lnTo>
                <a:lnTo>
                  <a:pt x="0" y="0"/>
                </a:lnTo>
                <a:close/>
              </a:path>
            </a:pathLst>
          </a:custGeom>
          <a:blipFill>
            <a:blip r:embed="rId13"/>
            <a:stretch>
              <a:fillRect t="-1369" b="-1369"/>
            </a:stretch>
          </a:blipFill>
        </p:spPr>
        <p:txBody>
          <a:bodyPr/>
          <a:lstStyle/>
          <a:p>
            <a:endParaRPr lang="en-GB"/>
          </a:p>
        </p:txBody>
      </p:sp>
      <p:sp>
        <p:nvSpPr>
          <p:cNvPr id="14" name="Freeform 14"/>
          <p:cNvSpPr/>
          <p:nvPr/>
        </p:nvSpPr>
        <p:spPr>
          <a:xfrm>
            <a:off x="8912651" y="5591370"/>
            <a:ext cx="1868436" cy="644742"/>
          </a:xfrm>
          <a:custGeom>
            <a:avLst/>
            <a:gdLst/>
            <a:ahLst/>
            <a:cxnLst/>
            <a:rect l="l" t="t" r="r" b="b"/>
            <a:pathLst>
              <a:path w="2802654" h="967113">
                <a:moveTo>
                  <a:pt x="0" y="0"/>
                </a:moveTo>
                <a:lnTo>
                  <a:pt x="2802653" y="0"/>
                </a:lnTo>
                <a:lnTo>
                  <a:pt x="2802653" y="967112"/>
                </a:lnTo>
                <a:lnTo>
                  <a:pt x="0" y="967112"/>
                </a:lnTo>
                <a:lnTo>
                  <a:pt x="0" y="0"/>
                </a:lnTo>
                <a:close/>
              </a:path>
            </a:pathLst>
          </a:custGeom>
          <a:blipFill>
            <a:blip r:embed="rId14"/>
            <a:stretch>
              <a:fillRect/>
            </a:stretch>
          </a:blipFill>
        </p:spPr>
        <p:txBody>
          <a:bodyPr/>
          <a:lstStyle/>
          <a:p>
            <a:endParaRPr lang="en-GB"/>
          </a:p>
        </p:txBody>
      </p:sp>
      <p:sp>
        <p:nvSpPr>
          <p:cNvPr id="15" name="Freeform 15"/>
          <p:cNvSpPr/>
          <p:nvPr/>
        </p:nvSpPr>
        <p:spPr>
          <a:xfrm>
            <a:off x="9899960" y="4528969"/>
            <a:ext cx="1042793" cy="1036659"/>
          </a:xfrm>
          <a:custGeom>
            <a:avLst/>
            <a:gdLst/>
            <a:ahLst/>
            <a:cxnLst/>
            <a:rect l="l" t="t" r="r" b="b"/>
            <a:pathLst>
              <a:path w="1564189" h="1554988">
                <a:moveTo>
                  <a:pt x="0" y="0"/>
                </a:moveTo>
                <a:lnTo>
                  <a:pt x="1564190" y="0"/>
                </a:lnTo>
                <a:lnTo>
                  <a:pt x="1564190" y="1554988"/>
                </a:lnTo>
                <a:lnTo>
                  <a:pt x="0" y="1554988"/>
                </a:lnTo>
                <a:lnTo>
                  <a:pt x="0" y="0"/>
                </a:lnTo>
                <a:close/>
              </a:path>
            </a:pathLst>
          </a:custGeom>
          <a:blipFill>
            <a:blip r:embed="rId15"/>
            <a:stretch>
              <a:fillRect/>
            </a:stretch>
          </a:blipFill>
        </p:spPr>
        <p:txBody>
          <a:bodyPr/>
          <a:lstStyle/>
          <a:p>
            <a:endParaRPr lang="en-GB"/>
          </a:p>
        </p:txBody>
      </p:sp>
      <p:sp>
        <p:nvSpPr>
          <p:cNvPr id="16" name="Freeform 16"/>
          <p:cNvSpPr/>
          <p:nvPr/>
        </p:nvSpPr>
        <p:spPr>
          <a:xfrm>
            <a:off x="5401801" y="4394235"/>
            <a:ext cx="1725491" cy="627451"/>
          </a:xfrm>
          <a:custGeom>
            <a:avLst/>
            <a:gdLst/>
            <a:ahLst/>
            <a:cxnLst/>
            <a:rect l="l" t="t" r="r" b="b"/>
            <a:pathLst>
              <a:path w="2588237" h="941177">
                <a:moveTo>
                  <a:pt x="0" y="0"/>
                </a:moveTo>
                <a:lnTo>
                  <a:pt x="2588237" y="0"/>
                </a:lnTo>
                <a:lnTo>
                  <a:pt x="2588237" y="941177"/>
                </a:lnTo>
                <a:lnTo>
                  <a:pt x="0" y="941177"/>
                </a:lnTo>
                <a:lnTo>
                  <a:pt x="0" y="0"/>
                </a:lnTo>
                <a:close/>
              </a:path>
            </a:pathLst>
          </a:custGeom>
          <a:blipFill>
            <a:blip r:embed="rId16"/>
            <a:stretch>
              <a:fillRect/>
            </a:stretch>
          </a:blipFill>
        </p:spPr>
        <p:txBody>
          <a:bodyPr/>
          <a:lstStyle/>
          <a:p>
            <a:endParaRPr lang="en-GB"/>
          </a:p>
        </p:txBody>
      </p:sp>
      <p:sp>
        <p:nvSpPr>
          <p:cNvPr id="17" name="Freeform 17"/>
          <p:cNvSpPr/>
          <p:nvPr/>
        </p:nvSpPr>
        <p:spPr>
          <a:xfrm>
            <a:off x="8881190" y="4504326"/>
            <a:ext cx="682807" cy="944308"/>
          </a:xfrm>
          <a:custGeom>
            <a:avLst/>
            <a:gdLst/>
            <a:ahLst/>
            <a:cxnLst/>
            <a:rect l="l" t="t" r="r" b="b"/>
            <a:pathLst>
              <a:path w="1024211" h="1416462">
                <a:moveTo>
                  <a:pt x="0" y="0"/>
                </a:moveTo>
                <a:lnTo>
                  <a:pt x="1024211" y="0"/>
                </a:lnTo>
                <a:lnTo>
                  <a:pt x="1024211" y="1416461"/>
                </a:lnTo>
                <a:lnTo>
                  <a:pt x="0" y="1416461"/>
                </a:lnTo>
                <a:lnTo>
                  <a:pt x="0" y="0"/>
                </a:lnTo>
                <a:close/>
              </a:path>
            </a:pathLst>
          </a:custGeom>
          <a:blipFill>
            <a:blip r:embed="rId17"/>
            <a:stretch>
              <a:fillRect/>
            </a:stretch>
          </a:blipFill>
        </p:spPr>
        <p:txBody>
          <a:bodyPr/>
          <a:lstStyle/>
          <a:p>
            <a:endParaRPr lang="en-GB"/>
          </a:p>
        </p:txBody>
      </p:sp>
      <p:sp>
        <p:nvSpPr>
          <p:cNvPr id="18" name="Freeform 18"/>
          <p:cNvSpPr/>
          <p:nvPr/>
        </p:nvSpPr>
        <p:spPr>
          <a:xfrm>
            <a:off x="7610671" y="4110575"/>
            <a:ext cx="1657634" cy="399430"/>
          </a:xfrm>
          <a:custGeom>
            <a:avLst/>
            <a:gdLst/>
            <a:ahLst/>
            <a:cxnLst/>
            <a:rect l="l" t="t" r="r" b="b"/>
            <a:pathLst>
              <a:path w="2486451" h="599145">
                <a:moveTo>
                  <a:pt x="0" y="0"/>
                </a:moveTo>
                <a:lnTo>
                  <a:pt x="2486452" y="0"/>
                </a:lnTo>
                <a:lnTo>
                  <a:pt x="2486452" y="599145"/>
                </a:lnTo>
                <a:lnTo>
                  <a:pt x="0" y="599145"/>
                </a:lnTo>
                <a:lnTo>
                  <a:pt x="0" y="0"/>
                </a:lnTo>
                <a:close/>
              </a:path>
            </a:pathLst>
          </a:custGeom>
          <a:blipFill>
            <a:blip r:embed="rId18"/>
            <a:stretch>
              <a:fillRect/>
            </a:stretch>
          </a:blipFill>
        </p:spPr>
        <p:txBody>
          <a:bodyPr/>
          <a:lstStyle/>
          <a:p>
            <a:endParaRPr lang="en-GB"/>
          </a:p>
        </p:txBody>
      </p:sp>
      <p:sp>
        <p:nvSpPr>
          <p:cNvPr id="19" name="TextBox 19"/>
          <p:cNvSpPr txBox="1"/>
          <p:nvPr/>
        </p:nvSpPr>
        <p:spPr>
          <a:xfrm>
            <a:off x="546092" y="5307649"/>
            <a:ext cx="6315956" cy="121385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3200"/>
              </a:lnSpc>
            </a:pPr>
            <a:r>
              <a:rPr lang="en-US" sz="2520">
                <a:solidFill>
                  <a:srgbClr val="000000"/>
                </a:solidFill>
                <a:latin typeface="Montserrat Classic"/>
                <a:ea typeface="Montserrat Classic"/>
                <a:cs typeface="Montserrat Classic"/>
                <a:sym typeface="Montserrat Classic"/>
              </a:rPr>
              <a:t>LinkedIn: </a:t>
            </a:r>
            <a:r>
              <a:rPr lang="en-US" sz="2520">
                <a:solidFill>
                  <a:srgbClr val="5271FF"/>
                </a:solidFill>
                <a:latin typeface="Montserrat Classic"/>
                <a:ea typeface="Montserrat Classic"/>
                <a:cs typeface="Montserrat Classic"/>
                <a:sym typeface="Montserrat Classic"/>
              </a:rPr>
              <a:t>Ami Rabheru</a:t>
            </a:r>
            <a:r>
              <a:rPr lang="en-US" sz="2520">
                <a:solidFill>
                  <a:srgbClr val="000000"/>
                </a:solidFill>
                <a:latin typeface="Montserrat Classic"/>
                <a:ea typeface="Montserrat Classic"/>
                <a:cs typeface="Montserrat Classic"/>
                <a:sym typeface="Montserrat Classic"/>
              </a:rPr>
              <a:t>  </a:t>
            </a:r>
          </a:p>
          <a:p>
            <a:pPr algn="l">
              <a:lnSpc>
                <a:spcPts val="3200"/>
              </a:lnSpc>
            </a:pPr>
            <a:r>
              <a:rPr lang="en-US" sz="2520">
                <a:solidFill>
                  <a:srgbClr val="000000"/>
                </a:solidFill>
                <a:latin typeface="Montserrat Classic"/>
                <a:ea typeface="Montserrat Classic"/>
                <a:cs typeface="Montserrat Classic"/>
                <a:sym typeface="Montserrat Classic"/>
              </a:rPr>
              <a:t>SOCIALS: </a:t>
            </a:r>
            <a:r>
              <a:rPr lang="en-US" sz="2520">
                <a:solidFill>
                  <a:srgbClr val="5271FF"/>
                </a:solidFill>
                <a:latin typeface="Montserrat Classic"/>
                <a:ea typeface="Montserrat Classic"/>
                <a:cs typeface="Montserrat Classic"/>
                <a:sym typeface="Montserrat Classic"/>
              </a:rPr>
              <a:t>@retailhuddle</a:t>
            </a:r>
          </a:p>
          <a:p>
            <a:pPr algn="l">
              <a:lnSpc>
                <a:spcPts val="3200"/>
              </a:lnSpc>
            </a:pPr>
            <a:r>
              <a:rPr lang="en-US" sz="2520">
                <a:solidFill>
                  <a:srgbClr val="000000"/>
                </a:solidFill>
                <a:latin typeface="Montserrat Classic"/>
                <a:ea typeface="Montserrat Classic"/>
                <a:cs typeface="Montserrat Classic"/>
                <a:sym typeface="Montserrat Classic"/>
              </a:rPr>
              <a:t>Website:</a:t>
            </a:r>
            <a:r>
              <a:rPr lang="en-US" sz="2520">
                <a:solidFill>
                  <a:srgbClr val="5271FF"/>
                </a:solidFill>
                <a:latin typeface="Montserrat Classic"/>
                <a:ea typeface="Montserrat Classic"/>
                <a:cs typeface="Montserrat Classic"/>
                <a:sym typeface="Montserrat Classic"/>
              </a:rPr>
              <a:t> www.retail-huddle.com</a:t>
            </a:r>
          </a:p>
        </p:txBody>
      </p:sp>
      <p:sp>
        <p:nvSpPr>
          <p:cNvPr id="20" name="Freeform 20"/>
          <p:cNvSpPr/>
          <p:nvPr/>
        </p:nvSpPr>
        <p:spPr>
          <a:xfrm>
            <a:off x="5392496" y="5153205"/>
            <a:ext cx="2163573" cy="606677"/>
          </a:xfrm>
          <a:custGeom>
            <a:avLst/>
            <a:gdLst/>
            <a:ahLst/>
            <a:cxnLst/>
            <a:rect l="l" t="t" r="r" b="b"/>
            <a:pathLst>
              <a:path w="3245359" h="910016">
                <a:moveTo>
                  <a:pt x="0" y="0"/>
                </a:moveTo>
                <a:lnTo>
                  <a:pt x="3245359" y="0"/>
                </a:lnTo>
                <a:lnTo>
                  <a:pt x="3245359" y="910016"/>
                </a:lnTo>
                <a:lnTo>
                  <a:pt x="0" y="910016"/>
                </a:lnTo>
                <a:lnTo>
                  <a:pt x="0" y="0"/>
                </a:lnTo>
                <a:close/>
              </a:path>
            </a:pathLst>
          </a:custGeom>
          <a:blipFill>
            <a:blip r:embed="rId19"/>
            <a:stretch>
              <a:fillRect/>
            </a:stretch>
          </a:blipFill>
        </p:spPr>
        <p:txBody>
          <a:bodyPr/>
          <a:lstStyle/>
          <a:p>
            <a:endParaRPr lang="en-GB"/>
          </a:p>
        </p:txBody>
      </p:sp>
      <p:sp>
        <p:nvSpPr>
          <p:cNvPr id="21" name="Freeform 21"/>
          <p:cNvSpPr/>
          <p:nvPr/>
        </p:nvSpPr>
        <p:spPr>
          <a:xfrm>
            <a:off x="8141988" y="6195593"/>
            <a:ext cx="2928381" cy="483659"/>
          </a:xfrm>
          <a:custGeom>
            <a:avLst/>
            <a:gdLst/>
            <a:ahLst/>
            <a:cxnLst/>
            <a:rect l="l" t="t" r="r" b="b"/>
            <a:pathLst>
              <a:path w="4392572" h="725488">
                <a:moveTo>
                  <a:pt x="0" y="0"/>
                </a:moveTo>
                <a:lnTo>
                  <a:pt x="4392572" y="0"/>
                </a:lnTo>
                <a:lnTo>
                  <a:pt x="4392572" y="725487"/>
                </a:lnTo>
                <a:lnTo>
                  <a:pt x="0" y="725487"/>
                </a:lnTo>
                <a:lnTo>
                  <a:pt x="0" y="0"/>
                </a:lnTo>
                <a:close/>
              </a:path>
            </a:pathLst>
          </a:custGeom>
          <a:blipFill>
            <a:blip r:embed="rId20"/>
            <a:stretch>
              <a:fillRect t="-10371"/>
            </a:stretch>
          </a:blipFill>
        </p:spPr>
        <p:txBody>
          <a:bodyPr/>
          <a:lstStyle/>
          <a:p>
            <a:endParaRPr lang="en-GB"/>
          </a:p>
        </p:txBody>
      </p:sp>
      <p:sp>
        <p:nvSpPr>
          <p:cNvPr id="22" name="Freeform 22"/>
          <p:cNvSpPr/>
          <p:nvPr/>
        </p:nvSpPr>
        <p:spPr>
          <a:xfrm>
            <a:off x="4274122" y="704430"/>
            <a:ext cx="3270374" cy="2191315"/>
          </a:xfrm>
          <a:custGeom>
            <a:avLst/>
            <a:gdLst/>
            <a:ahLst/>
            <a:cxnLst/>
            <a:rect l="l" t="t" r="r" b="b"/>
            <a:pathLst>
              <a:path w="4905561" h="3286972">
                <a:moveTo>
                  <a:pt x="0" y="0"/>
                </a:moveTo>
                <a:lnTo>
                  <a:pt x="4905562" y="0"/>
                </a:lnTo>
                <a:lnTo>
                  <a:pt x="4905562" y="3286972"/>
                </a:lnTo>
                <a:lnTo>
                  <a:pt x="0" y="3286972"/>
                </a:lnTo>
                <a:lnTo>
                  <a:pt x="0" y="0"/>
                </a:lnTo>
                <a:close/>
              </a:path>
            </a:pathLst>
          </a:custGeom>
          <a:blipFill>
            <a:blip r:embed="rId21"/>
            <a:stretch>
              <a:fillRect l="-9805" t="-7774" r="-10786" b="-210"/>
            </a:stretch>
          </a:blipFill>
        </p:spPr>
        <p:txBody>
          <a:bodyPr/>
          <a:lstStyle/>
          <a:p>
            <a:endParaRPr lang="en-GB"/>
          </a:p>
        </p:txBody>
      </p:sp>
      <p:sp>
        <p:nvSpPr>
          <p:cNvPr id="23" name="Freeform 23"/>
          <p:cNvSpPr/>
          <p:nvPr/>
        </p:nvSpPr>
        <p:spPr>
          <a:xfrm>
            <a:off x="685800" y="3208652"/>
            <a:ext cx="4495383" cy="829773"/>
          </a:xfrm>
          <a:custGeom>
            <a:avLst/>
            <a:gdLst/>
            <a:ahLst/>
            <a:cxnLst/>
            <a:rect l="l" t="t" r="r" b="b"/>
            <a:pathLst>
              <a:path w="6743074" h="1244659">
                <a:moveTo>
                  <a:pt x="0" y="0"/>
                </a:moveTo>
                <a:lnTo>
                  <a:pt x="6743074" y="0"/>
                </a:lnTo>
                <a:lnTo>
                  <a:pt x="6743074" y="1244659"/>
                </a:lnTo>
                <a:lnTo>
                  <a:pt x="0" y="1244659"/>
                </a:lnTo>
                <a:lnTo>
                  <a:pt x="0" y="0"/>
                </a:lnTo>
                <a:close/>
              </a:path>
            </a:pathLst>
          </a:custGeom>
          <a:blipFill>
            <a:blip r:embed="rId22"/>
            <a:stretch>
              <a:fillRect/>
            </a:stretch>
          </a:blipFill>
        </p:spPr>
        <p:txBody>
          <a:bodyPr/>
          <a:lstStyle/>
          <a:p>
            <a:endParaRPr lang="en-GB"/>
          </a:p>
        </p:txBody>
      </p:sp>
      <p:sp>
        <p:nvSpPr>
          <p:cNvPr id="24" name="TextBox 24"/>
          <p:cNvSpPr txBox="1"/>
          <p:nvPr/>
        </p:nvSpPr>
        <p:spPr>
          <a:xfrm>
            <a:off x="945248" y="221024"/>
            <a:ext cx="3328875" cy="30899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573"/>
              </a:lnSpc>
            </a:pPr>
            <a:r>
              <a:rPr lang="en-US" sz="1838" b="1">
                <a:solidFill>
                  <a:srgbClr val="000000"/>
                </a:solidFill>
                <a:latin typeface="Roboto Bold"/>
                <a:ea typeface="Roboto Bold"/>
                <a:cs typeface="Roboto Bold"/>
                <a:sym typeface="Roboto Bold"/>
              </a:rPr>
              <a:t>You may have seen me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545017" y="-4504675"/>
            <a:ext cx="9352937" cy="17186338"/>
            <a:chOff x="0" y="0"/>
            <a:chExt cx="9766305" cy="17945914"/>
          </a:xfrm>
        </p:grpSpPr>
        <p:sp>
          <p:nvSpPr>
            <p:cNvPr id="3" name="Freeform 3"/>
            <p:cNvSpPr/>
            <p:nvPr/>
          </p:nvSpPr>
          <p:spPr>
            <a:xfrm>
              <a:off x="0" y="0"/>
              <a:ext cx="9766305" cy="17945914"/>
            </a:xfrm>
            <a:custGeom>
              <a:avLst/>
              <a:gdLst/>
              <a:ahLst/>
              <a:cxnLst/>
              <a:rect l="l" t="t" r="r" b="b"/>
              <a:pathLst>
                <a:path w="9766305" h="17945914">
                  <a:moveTo>
                    <a:pt x="0" y="0"/>
                  </a:moveTo>
                  <a:lnTo>
                    <a:pt x="9766305" y="0"/>
                  </a:lnTo>
                  <a:lnTo>
                    <a:pt x="9766305" y="17945914"/>
                  </a:lnTo>
                  <a:lnTo>
                    <a:pt x="0" y="17945914"/>
                  </a:lnTo>
                  <a:close/>
                </a:path>
              </a:pathLst>
            </a:custGeom>
            <a:solidFill>
              <a:srgbClr val="EBEBEB"/>
            </a:solidFill>
          </p:spPr>
          <p:txBody>
            <a:bodyPr/>
            <a:lstStyle/>
            <a:p>
              <a:endParaRPr lang="en-GB"/>
            </a:p>
          </p:txBody>
        </p:sp>
      </p:grpSp>
      <p:sp>
        <p:nvSpPr>
          <p:cNvPr id="4" name="Freeform 4"/>
          <p:cNvSpPr/>
          <p:nvPr/>
        </p:nvSpPr>
        <p:spPr>
          <a:xfrm>
            <a:off x="4135727" y="3774632"/>
            <a:ext cx="2927963" cy="431875"/>
          </a:xfrm>
          <a:custGeom>
            <a:avLst/>
            <a:gdLst/>
            <a:ahLst/>
            <a:cxnLst/>
            <a:rect l="l" t="t" r="r" b="b"/>
            <a:pathLst>
              <a:path w="4391945" h="647812">
                <a:moveTo>
                  <a:pt x="0" y="0"/>
                </a:moveTo>
                <a:lnTo>
                  <a:pt x="4391945" y="0"/>
                </a:lnTo>
                <a:lnTo>
                  <a:pt x="4391945" y="647812"/>
                </a:lnTo>
                <a:lnTo>
                  <a:pt x="0" y="64781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TextBox 5"/>
          <p:cNvSpPr txBox="1"/>
          <p:nvPr/>
        </p:nvSpPr>
        <p:spPr>
          <a:xfrm>
            <a:off x="77029" y="1528753"/>
            <a:ext cx="7941840" cy="200542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5297"/>
              </a:lnSpc>
            </a:pPr>
            <a:r>
              <a:rPr lang="en-US" sz="15770" i="1">
                <a:solidFill>
                  <a:srgbClr val="545454"/>
                </a:solidFill>
                <a:latin typeface="Playfair Display 1 Italics"/>
                <a:ea typeface="Playfair Display 1 Italics"/>
                <a:cs typeface="Playfair Display 1 Italics"/>
                <a:sym typeface="Playfair Display 1 Italics"/>
              </a:rPr>
              <a:t>welcome</a:t>
            </a:r>
          </a:p>
        </p:txBody>
      </p:sp>
      <p:grpSp>
        <p:nvGrpSpPr>
          <p:cNvPr id="6" name="Group 6"/>
          <p:cNvGrpSpPr>
            <a:grpSpLocks noChangeAspect="1"/>
          </p:cNvGrpSpPr>
          <p:nvPr/>
        </p:nvGrpSpPr>
        <p:grpSpPr>
          <a:xfrm>
            <a:off x="8504183" y="1844828"/>
            <a:ext cx="2554811" cy="2554801"/>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34790" t="-43091" r="-26228" b="-99541"/>
              </a:stretch>
            </a:blipFill>
          </p:spPr>
          <p:txBody>
            <a:bodyPr/>
            <a:lstStyle/>
            <a:p>
              <a:endParaRPr lang="en-GB"/>
            </a:p>
          </p:txBody>
        </p:sp>
      </p:grpSp>
      <p:sp>
        <p:nvSpPr>
          <p:cNvPr id="8" name="Freeform 8"/>
          <p:cNvSpPr/>
          <p:nvPr/>
        </p:nvSpPr>
        <p:spPr>
          <a:xfrm>
            <a:off x="4251239" y="228779"/>
            <a:ext cx="3689523" cy="1152976"/>
          </a:xfrm>
          <a:custGeom>
            <a:avLst/>
            <a:gdLst/>
            <a:ahLst/>
            <a:cxnLst/>
            <a:rect l="l" t="t" r="r" b="b"/>
            <a:pathLst>
              <a:path w="5534284" h="1729464">
                <a:moveTo>
                  <a:pt x="0" y="0"/>
                </a:moveTo>
                <a:lnTo>
                  <a:pt x="5534284" y="0"/>
                </a:lnTo>
                <a:lnTo>
                  <a:pt x="5534284" y="1729464"/>
                </a:lnTo>
                <a:lnTo>
                  <a:pt x="0" y="1729464"/>
                </a:lnTo>
                <a:lnTo>
                  <a:pt x="0" y="0"/>
                </a:lnTo>
                <a:close/>
              </a:path>
            </a:pathLst>
          </a:custGeom>
          <a:blipFill>
            <a:blip r:embed="rId4"/>
            <a:stretch>
              <a:fillRect/>
            </a:stretch>
          </a:blipFill>
        </p:spPr>
        <p:txBody>
          <a:bodyPr/>
          <a:lstStyle/>
          <a:p>
            <a:endParaRPr lang="en-GB"/>
          </a:p>
        </p:txBody>
      </p:sp>
      <p:sp>
        <p:nvSpPr>
          <p:cNvPr id="9" name="TextBox 9"/>
          <p:cNvSpPr txBox="1"/>
          <p:nvPr/>
        </p:nvSpPr>
        <p:spPr>
          <a:xfrm>
            <a:off x="1097676" y="3758407"/>
            <a:ext cx="6735115" cy="110253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4226"/>
              </a:lnSpc>
            </a:pPr>
            <a:r>
              <a:rPr lang="en-US" sz="4357" spc="353">
                <a:solidFill>
                  <a:srgbClr val="373737"/>
                </a:solidFill>
                <a:latin typeface="Playfair Display 1"/>
                <a:ea typeface="Playfair Display 1"/>
                <a:cs typeface="Playfair Display 1"/>
                <a:sym typeface="Playfair Display 1"/>
              </a:rPr>
              <a:t>AUTUMN FAIR</a:t>
            </a:r>
          </a:p>
          <a:p>
            <a:pPr algn="ctr">
              <a:lnSpc>
                <a:spcPts val="4226"/>
              </a:lnSpc>
            </a:pPr>
            <a:r>
              <a:rPr lang="en-US" sz="4357" spc="353">
                <a:solidFill>
                  <a:srgbClr val="373737"/>
                </a:solidFill>
                <a:latin typeface="Playfair Display 1"/>
                <a:ea typeface="Playfair Display 1"/>
                <a:cs typeface="Playfair Display 1"/>
                <a:sym typeface="Playfair Display 1"/>
              </a:rPr>
              <a:t>EXHIBITORS WEBINAR</a:t>
            </a:r>
          </a:p>
        </p:txBody>
      </p:sp>
      <p:sp>
        <p:nvSpPr>
          <p:cNvPr id="10" name="TextBox 10"/>
          <p:cNvSpPr txBox="1"/>
          <p:nvPr/>
        </p:nvSpPr>
        <p:spPr>
          <a:xfrm>
            <a:off x="5599709" y="3438025"/>
            <a:ext cx="364487" cy="33660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25"/>
              </a:lnSpc>
            </a:pPr>
            <a:endParaRPr sz="800"/>
          </a:p>
        </p:txBody>
      </p:sp>
      <p:sp>
        <p:nvSpPr>
          <p:cNvPr id="11" name="TextBox 11"/>
          <p:cNvSpPr txBox="1"/>
          <p:nvPr/>
        </p:nvSpPr>
        <p:spPr>
          <a:xfrm>
            <a:off x="8630591" y="4670617"/>
            <a:ext cx="2428403" cy="34255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800"/>
              </a:lnSpc>
            </a:pPr>
            <a:r>
              <a:rPr lang="en-US" sz="2000" b="1" spc="308">
                <a:solidFill>
                  <a:srgbClr val="373737"/>
                </a:solidFill>
                <a:latin typeface="Montserrat 1 Bold"/>
                <a:ea typeface="Montserrat 1 Bold"/>
                <a:cs typeface="Montserrat 1 Bold"/>
                <a:sym typeface="Montserrat 1 Bold"/>
              </a:rPr>
              <a:t>AMI RABHERU</a:t>
            </a:r>
          </a:p>
        </p:txBody>
      </p:sp>
      <p:sp>
        <p:nvSpPr>
          <p:cNvPr id="12" name="TextBox 12"/>
          <p:cNvSpPr txBox="1"/>
          <p:nvPr/>
        </p:nvSpPr>
        <p:spPr>
          <a:xfrm>
            <a:off x="1769736" y="6320816"/>
            <a:ext cx="8652529" cy="27475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251"/>
              </a:lnSpc>
            </a:pPr>
            <a:r>
              <a:rPr lang="en-US" sz="1608" spc="469">
                <a:solidFill>
                  <a:srgbClr val="373737"/>
                </a:solidFill>
                <a:latin typeface="Montserrat Classic"/>
                <a:ea typeface="Montserrat Classic"/>
                <a:cs typeface="Montserrat Classic"/>
                <a:sym typeface="Montserrat Classic"/>
              </a:rPr>
              <a:t>©2026 COPYRIGHT WWW.RETAIL-HUDDLE.COM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3337" y="1647081"/>
            <a:ext cx="3668467" cy="3750292"/>
          </a:xfrm>
          <a:custGeom>
            <a:avLst/>
            <a:gdLst/>
            <a:ahLst/>
            <a:cxnLst/>
            <a:rect l="l" t="t" r="r" b="b"/>
            <a:pathLst>
              <a:path w="5502701" h="5625438">
                <a:moveTo>
                  <a:pt x="0" y="0"/>
                </a:moveTo>
                <a:lnTo>
                  <a:pt x="5502701" y="0"/>
                </a:lnTo>
                <a:lnTo>
                  <a:pt x="5502701" y="5625438"/>
                </a:lnTo>
                <a:lnTo>
                  <a:pt x="0" y="56254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grpSp>
        <p:nvGrpSpPr>
          <p:cNvPr id="3" name="Group 3"/>
          <p:cNvGrpSpPr/>
          <p:nvPr/>
        </p:nvGrpSpPr>
        <p:grpSpPr>
          <a:xfrm>
            <a:off x="5648667" y="1290288"/>
            <a:ext cx="351739" cy="351739"/>
            <a:chOff x="0" y="0"/>
            <a:chExt cx="6350000" cy="6350000"/>
          </a:xfrm>
        </p:grpSpPr>
        <p:sp>
          <p:nvSpPr>
            <p:cNvPr id="4" name="Freeform 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D046"/>
            </a:solidFill>
          </p:spPr>
          <p:txBody>
            <a:bodyPr/>
            <a:lstStyle/>
            <a:p>
              <a:endParaRPr lang="en-GB"/>
            </a:p>
          </p:txBody>
        </p:sp>
      </p:grpSp>
      <p:sp>
        <p:nvSpPr>
          <p:cNvPr id="5" name="TextBox 5"/>
          <p:cNvSpPr txBox="1"/>
          <p:nvPr/>
        </p:nvSpPr>
        <p:spPr>
          <a:xfrm>
            <a:off x="6129832" y="1230988"/>
            <a:ext cx="4794195" cy="3675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3076"/>
              </a:lnSpc>
              <a:spcBef>
                <a:spcPct val="0"/>
              </a:spcBef>
            </a:pPr>
            <a:r>
              <a:rPr lang="en-US" sz="1959" b="1" spc="74">
                <a:solidFill>
                  <a:srgbClr val="000000"/>
                </a:solidFill>
                <a:latin typeface="Montserrat 1 Bold"/>
                <a:ea typeface="Montserrat 1 Bold"/>
                <a:cs typeface="Montserrat 1 Bold"/>
                <a:sym typeface="Montserrat 1 Bold"/>
              </a:rPr>
              <a:t>Balancing the ART and SCIENCE</a:t>
            </a:r>
          </a:p>
        </p:txBody>
      </p:sp>
      <p:sp>
        <p:nvSpPr>
          <p:cNvPr id="6" name="TextBox 6"/>
          <p:cNvSpPr txBox="1"/>
          <p:nvPr/>
        </p:nvSpPr>
        <p:spPr>
          <a:xfrm>
            <a:off x="6175700" y="2524492"/>
            <a:ext cx="2782353" cy="3675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3076"/>
              </a:lnSpc>
              <a:spcBef>
                <a:spcPct val="0"/>
              </a:spcBef>
            </a:pPr>
            <a:r>
              <a:rPr lang="en-US" sz="1959" b="1" spc="74">
                <a:solidFill>
                  <a:srgbClr val="000000"/>
                </a:solidFill>
                <a:latin typeface="Montserrat 1 Bold"/>
                <a:ea typeface="Montserrat 1 Bold"/>
                <a:cs typeface="Montserrat 1 Bold"/>
                <a:sym typeface="Montserrat 1 Bold"/>
              </a:rPr>
              <a:t>ART</a:t>
            </a:r>
          </a:p>
        </p:txBody>
      </p:sp>
      <p:grpSp>
        <p:nvGrpSpPr>
          <p:cNvPr id="7" name="Group 7"/>
          <p:cNvGrpSpPr/>
          <p:nvPr/>
        </p:nvGrpSpPr>
        <p:grpSpPr>
          <a:xfrm>
            <a:off x="5637687" y="2613237"/>
            <a:ext cx="351739" cy="351739"/>
            <a:chOff x="0" y="0"/>
            <a:chExt cx="6350000" cy="6350000"/>
          </a:xfrm>
        </p:grpSpPr>
        <p:sp>
          <p:nvSpPr>
            <p:cNvPr id="8" name="Freeform 8"/>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D046"/>
            </a:solidFill>
          </p:spPr>
          <p:txBody>
            <a:bodyPr/>
            <a:lstStyle/>
            <a:p>
              <a:endParaRPr lang="en-GB"/>
            </a:p>
          </p:txBody>
        </p:sp>
      </p:grpSp>
      <p:sp>
        <p:nvSpPr>
          <p:cNvPr id="9" name="TextBox 9"/>
          <p:cNvSpPr txBox="1"/>
          <p:nvPr/>
        </p:nvSpPr>
        <p:spPr>
          <a:xfrm>
            <a:off x="6129832" y="4163638"/>
            <a:ext cx="1518416" cy="3675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3076"/>
              </a:lnSpc>
              <a:spcBef>
                <a:spcPct val="0"/>
              </a:spcBef>
            </a:pPr>
            <a:r>
              <a:rPr lang="en-US" sz="1959" b="1" spc="74">
                <a:solidFill>
                  <a:srgbClr val="000000"/>
                </a:solidFill>
                <a:latin typeface="Montserrat 1 Bold"/>
                <a:ea typeface="Montserrat 1 Bold"/>
                <a:cs typeface="Montserrat 1 Bold"/>
                <a:sym typeface="Montserrat 1 Bold"/>
              </a:rPr>
              <a:t>SCIENCE</a:t>
            </a:r>
          </a:p>
        </p:txBody>
      </p:sp>
      <p:sp>
        <p:nvSpPr>
          <p:cNvPr id="10" name="TextBox 10"/>
          <p:cNvSpPr txBox="1"/>
          <p:nvPr/>
        </p:nvSpPr>
        <p:spPr>
          <a:xfrm>
            <a:off x="1435824" y="606529"/>
            <a:ext cx="3882189" cy="38663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just">
              <a:lnSpc>
                <a:spcPts val="3206"/>
              </a:lnSpc>
              <a:spcBef>
                <a:spcPct val="0"/>
              </a:spcBef>
            </a:pPr>
            <a:r>
              <a:rPr lang="en-US" sz="2042" b="1" spc="77">
                <a:solidFill>
                  <a:srgbClr val="000000"/>
                </a:solidFill>
                <a:latin typeface="Montserrat 1 Bold"/>
                <a:ea typeface="Montserrat 1 Bold"/>
                <a:cs typeface="Montserrat 1 Bold"/>
                <a:sym typeface="Montserrat 1 Bold"/>
              </a:rPr>
              <a:t>The Mind of a Retail Buyer </a:t>
            </a:r>
          </a:p>
        </p:txBody>
      </p:sp>
      <p:grpSp>
        <p:nvGrpSpPr>
          <p:cNvPr id="11" name="Group 11"/>
          <p:cNvGrpSpPr/>
          <p:nvPr/>
        </p:nvGrpSpPr>
        <p:grpSpPr>
          <a:xfrm>
            <a:off x="5648667" y="4206469"/>
            <a:ext cx="351739" cy="351739"/>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D046"/>
            </a:solidFill>
          </p:spPr>
          <p:txBody>
            <a:bodyPr/>
            <a:lstStyle/>
            <a:p>
              <a:endParaRPr lang="en-GB"/>
            </a:p>
          </p:txBody>
        </p:sp>
      </p:grpSp>
      <p:sp>
        <p:nvSpPr>
          <p:cNvPr id="13" name="TextBox 13"/>
          <p:cNvSpPr txBox="1"/>
          <p:nvPr/>
        </p:nvSpPr>
        <p:spPr>
          <a:xfrm>
            <a:off x="6136760" y="1597576"/>
            <a:ext cx="4915312" cy="8226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171"/>
              </a:lnSpc>
              <a:spcBef>
                <a:spcPct val="0"/>
              </a:spcBef>
            </a:pPr>
            <a:r>
              <a:rPr lang="en-US" sz="1383" spc="52">
                <a:solidFill>
                  <a:srgbClr val="000000"/>
                </a:solidFill>
                <a:latin typeface="Montserrat 1"/>
                <a:ea typeface="Montserrat 1"/>
                <a:cs typeface="Montserrat 1"/>
                <a:sym typeface="Montserrat 1"/>
              </a:rPr>
              <a:t>Buyer mindset - creative but highly commercial. Forward thinking - next new thing.  Their job is to create a balanced offer for their customers.</a:t>
            </a:r>
          </a:p>
        </p:txBody>
      </p:sp>
      <p:sp>
        <p:nvSpPr>
          <p:cNvPr id="14" name="TextBox 14"/>
          <p:cNvSpPr txBox="1"/>
          <p:nvPr/>
        </p:nvSpPr>
        <p:spPr>
          <a:xfrm>
            <a:off x="6175700" y="2856208"/>
            <a:ext cx="4869445" cy="110479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2171"/>
              </a:lnSpc>
              <a:spcBef>
                <a:spcPct val="0"/>
              </a:spcBef>
            </a:pPr>
            <a:r>
              <a:rPr lang="en-US" sz="1383" spc="52">
                <a:solidFill>
                  <a:srgbClr val="000000"/>
                </a:solidFill>
                <a:latin typeface="Montserrat 1"/>
                <a:ea typeface="Montserrat 1"/>
                <a:cs typeface="Montserrat 1"/>
                <a:sym typeface="Montserrat 1"/>
              </a:rPr>
              <a:t>Does this product offer something different or is it range duplication?  How does it fit in? Does it appeal to my customers? Growing trend? Will the branding / packaging stand out on the shelf?</a:t>
            </a:r>
          </a:p>
        </p:txBody>
      </p:sp>
      <p:sp>
        <p:nvSpPr>
          <p:cNvPr id="15" name="TextBox 15"/>
          <p:cNvSpPr txBox="1"/>
          <p:nvPr/>
        </p:nvSpPr>
        <p:spPr>
          <a:xfrm>
            <a:off x="6129832" y="4507521"/>
            <a:ext cx="4419212" cy="110479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ts val="2171"/>
              </a:lnSpc>
            </a:pPr>
            <a:r>
              <a:rPr lang="en-US" sz="1383" spc="52">
                <a:solidFill>
                  <a:srgbClr val="000000"/>
                </a:solidFill>
                <a:latin typeface="Montserrat 1"/>
                <a:ea typeface="Montserrat 1"/>
                <a:cs typeface="Montserrat 1"/>
                <a:sym typeface="Montserrat 1"/>
              </a:rPr>
              <a:t>Will this product help me meet my KPI's?</a:t>
            </a:r>
          </a:p>
          <a:p>
            <a:pPr algn="just">
              <a:lnSpc>
                <a:spcPts val="2171"/>
              </a:lnSpc>
            </a:pPr>
            <a:r>
              <a:rPr lang="en-US" sz="1383" spc="52">
                <a:solidFill>
                  <a:srgbClr val="000000"/>
                </a:solidFill>
                <a:latin typeface="Montserrat 1"/>
                <a:ea typeface="Montserrat 1"/>
                <a:cs typeface="Montserrat 1"/>
                <a:sym typeface="Montserrat 1"/>
              </a:rPr>
              <a:t>Incremental sales? </a:t>
            </a:r>
          </a:p>
          <a:p>
            <a:pPr algn="just">
              <a:lnSpc>
                <a:spcPts val="2171"/>
              </a:lnSpc>
            </a:pPr>
            <a:r>
              <a:rPr lang="en-US" sz="1383" spc="52">
                <a:solidFill>
                  <a:srgbClr val="000000"/>
                </a:solidFill>
                <a:latin typeface="Montserrat 1"/>
                <a:ea typeface="Montserrat 1"/>
                <a:cs typeface="Montserrat 1"/>
                <a:sym typeface="Montserrat 1"/>
              </a:rPr>
              <a:t>Meet my margin targets?</a:t>
            </a:r>
          </a:p>
          <a:p>
            <a:pPr marL="0" lvl="0" indent="0" algn="just">
              <a:lnSpc>
                <a:spcPts val="2171"/>
              </a:lnSpc>
              <a:spcBef>
                <a:spcPct val="0"/>
              </a:spcBef>
            </a:pPr>
            <a:r>
              <a:rPr lang="en-US" sz="1383" spc="52">
                <a:solidFill>
                  <a:srgbClr val="000000"/>
                </a:solidFill>
                <a:latin typeface="Montserrat 1"/>
                <a:ea typeface="Montserrat 1"/>
                <a:cs typeface="Montserrat 1"/>
                <a:sym typeface="Montserrat 1"/>
              </a:rPr>
              <a:t>Grow my market share?</a:t>
            </a:r>
          </a:p>
        </p:txBody>
      </p:sp>
      <p:sp>
        <p:nvSpPr>
          <p:cNvPr id="16" name="TextBox 16"/>
          <p:cNvSpPr txBox="1"/>
          <p:nvPr/>
        </p:nvSpPr>
        <p:spPr>
          <a:xfrm>
            <a:off x="2309669" y="6340957"/>
            <a:ext cx="8502571" cy="23807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55"/>
              </a:lnSpc>
            </a:pPr>
            <a:r>
              <a:rPr lang="en-US" sz="1397" spc="407">
                <a:solidFill>
                  <a:srgbClr val="000000"/>
                </a:solidFill>
                <a:latin typeface="Montserrat Classic"/>
                <a:ea typeface="Montserrat Classic"/>
                <a:cs typeface="Montserrat Classic"/>
                <a:sym typeface="Montserrat Classic"/>
              </a:rPr>
              <a:t>©2026 COPYRIGHT | ALL RIGHTS RESERVED | RETAIL HUDDLE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86da4510-b8da-4f43-9aef-02133d985b8a">
      <UserInfo>
        <DisplayName>Joe Walter</DisplayName>
        <AccountId>37</AccountId>
        <AccountType/>
      </UserInfo>
    </SharedWithUsers>
    <lcf76f155ced4ddcb4097134ff3c332f xmlns="801d26df-e46f-4ec7-a9d7-a405bf7c6773">
      <Terms xmlns="http://schemas.microsoft.com/office/infopath/2007/PartnerControls"/>
    </lcf76f155ced4ddcb4097134ff3c332f>
    <TaxCatchAll xmlns="86da4510-b8da-4f43-9aef-02133d985b8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3D3B1BD125CCB48B61BDA68C4AEF49B" ma:contentTypeVersion="21" ma:contentTypeDescription="Create a new document." ma:contentTypeScope="" ma:versionID="da346c86c0c7d1f5acfcc34760d4e65a">
  <xsd:schema xmlns:xsd="http://www.w3.org/2001/XMLSchema" xmlns:xs="http://www.w3.org/2001/XMLSchema" xmlns:p="http://schemas.microsoft.com/office/2006/metadata/properties" xmlns:ns1="http://schemas.microsoft.com/sharepoint/v3" xmlns:ns2="801d26df-e46f-4ec7-a9d7-a405bf7c6773" xmlns:ns3="86da4510-b8da-4f43-9aef-02133d985b8a" targetNamespace="http://schemas.microsoft.com/office/2006/metadata/properties" ma:root="true" ma:fieldsID="9da6ee7cbdfa6d9a3863e6784a2feee6" ns1:_="" ns2:_="" ns3:_="">
    <xsd:import namespace="http://schemas.microsoft.com/sharepoint/v3"/>
    <xsd:import namespace="801d26df-e46f-4ec7-a9d7-a405bf7c6773"/>
    <xsd:import namespace="86da4510-b8da-4f43-9aef-02133d985b8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01d26df-e46f-4ec7-a9d7-a405bf7c67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de37085-d7dd-4a3b-87d7-d7a14f4a688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da4510-b8da-4f43-9aef-02133d985b8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afce2c83-d44a-42cd-a60e-3291c47ced8f}" ma:internalName="TaxCatchAll" ma:showField="CatchAllData" ma:web="86da4510-b8da-4f43-9aef-02133d985b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8A2134-98B4-46BA-B118-F3459D575100}">
  <ds:schemaRefs>
    <ds:schemaRef ds:uri="801d26df-e46f-4ec7-a9d7-a405bf7c6773"/>
    <ds:schemaRef ds:uri="86da4510-b8da-4f43-9aef-02133d985b8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270948A-ECBE-4D95-B2A3-9E61CF07F151}">
  <ds:schemaRefs>
    <ds:schemaRef ds:uri="801d26df-e46f-4ec7-a9d7-a405bf7c6773"/>
    <ds:schemaRef ds:uri="86da4510-b8da-4f43-9aef-02133d985b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7134910-6767-4491-88F5-05405BDDC372}">
  <ds:schemaRefs>
    <ds:schemaRef ds:uri="http://schemas.microsoft.com/sharepoint/v3/contenttype/forms"/>
  </ds:schemaRefs>
</ds:datastoreItem>
</file>

<file path=docMetadata/LabelInfo.xml><?xml version="1.0" encoding="utf-8"?>
<clbl:labelList xmlns:clbl="http://schemas.microsoft.com/office/2020/mipLabelMetadata">
  <clbl:label id="{e6072184-7dd2-481f-b843-5d269daf34d5}" enabled="0" method="" siteId="{e6072184-7dd2-481f-b843-5d269daf34d5}"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38</Slides>
  <Notes>1</Notes>
  <HiddenSlides>0</HiddenSlide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Georgia Hicks</dc:creator>
  <cp:revision>1</cp:revision>
  <dcterms:created xsi:type="dcterms:W3CDTF">2026-05-21T10:46:20Z</dcterms:created>
  <dcterms:modified xsi:type="dcterms:W3CDTF">2026-07-29T13:22:00Z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0x010100F3D3B1BD125CCB48B61BDA68C4AEF49B</vt:lpwstr>
  </property>
</Properties>
</file>