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</p:sldMasterIdLst>
  <p:sldIdLst>
    <p:sldId id="258" r:id="rId5"/>
    <p:sldId id="260" r:id="rId6"/>
    <p:sldId id="257" r:id="rId7"/>
  </p:sldIdLst>
  <p:sldSz cx="34540825" cy="813117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DB9B8F1-24DF-F857-C058-0C0DE61B8251}" v="2" dt="2025-12-02T17:11:21.370"/>
    <p1510:client id="{62DAC0BB-DEDC-59AE-102A-157C12720D7D}" v="11" dt="2025-12-02T17:07:51.58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93" autoAdjust="0"/>
    <p:restoredTop sz="94660"/>
  </p:normalViewPr>
  <p:slideViewPr>
    <p:cSldViewPr snapToGrid="0">
      <p:cViewPr varScale="1">
        <p:scale>
          <a:sx n="34" d="100"/>
          <a:sy n="34" d="100"/>
        </p:scale>
        <p:origin x="139" y="133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nna Bailey" userId="S::anna.bailey@hyve.group::5f733044-bcd7-4639-bb79-270d2a995681" providerId="AD" clId="Web-{2DB9B8F1-24DF-F857-C058-0C0DE61B8251}"/>
    <pc:docChg chg="modSld">
      <pc:chgData name="Anna Bailey" userId="S::anna.bailey@hyve.group::5f733044-bcd7-4639-bb79-270d2a995681" providerId="AD" clId="Web-{2DB9B8F1-24DF-F857-C058-0C0DE61B8251}" dt="2025-12-02T17:11:21.370" v="0" actId="20577"/>
      <pc:docMkLst>
        <pc:docMk/>
      </pc:docMkLst>
      <pc:sldChg chg="modSp">
        <pc:chgData name="Anna Bailey" userId="S::anna.bailey@hyve.group::5f733044-bcd7-4639-bb79-270d2a995681" providerId="AD" clId="Web-{2DB9B8F1-24DF-F857-C058-0C0DE61B8251}" dt="2025-12-02T17:11:21.370" v="0" actId="20577"/>
        <pc:sldMkLst>
          <pc:docMk/>
          <pc:sldMk cId="3413117703" sldId="258"/>
        </pc:sldMkLst>
        <pc:spChg chg="mod">
          <ac:chgData name="Anna Bailey" userId="S::anna.bailey@hyve.group::5f733044-bcd7-4639-bb79-270d2a995681" providerId="AD" clId="Web-{2DB9B8F1-24DF-F857-C058-0C0DE61B8251}" dt="2025-12-02T17:11:21.370" v="0" actId="20577"/>
          <ac:spMkLst>
            <pc:docMk/>
            <pc:sldMk cId="3413117703" sldId="258"/>
            <ac:spMk id="7" creationId="{57B085E7-7792-42A8-9302-3DFCF13225E9}"/>
          </ac:spMkLst>
        </pc:spChg>
      </pc:sldChg>
    </pc:docChg>
  </pc:docChgLst>
  <pc:docChgLst>
    <pc:chgData name="Anna Bailey" userId="S::anna.bailey@hyve.group::5f733044-bcd7-4639-bb79-270d2a995681" providerId="AD" clId="Web-{D0AAA275-7A8D-D4B4-DD29-39CC155E84F0}"/>
    <pc:docChg chg="modSld">
      <pc:chgData name="Anna Bailey" userId="S::anna.bailey@hyve.group::5f733044-bcd7-4639-bb79-270d2a995681" providerId="AD" clId="Web-{D0AAA275-7A8D-D4B4-DD29-39CC155E84F0}" dt="2025-11-27T21:33:55.964" v="0"/>
      <pc:docMkLst>
        <pc:docMk/>
      </pc:docMkLst>
      <pc:sldChg chg="delSp">
        <pc:chgData name="Anna Bailey" userId="S::anna.bailey@hyve.group::5f733044-bcd7-4639-bb79-270d2a995681" providerId="AD" clId="Web-{D0AAA275-7A8D-D4B4-DD29-39CC155E84F0}" dt="2025-11-27T21:33:55.964" v="0"/>
        <pc:sldMkLst>
          <pc:docMk/>
          <pc:sldMk cId="3413117703" sldId="258"/>
        </pc:sldMkLst>
      </pc:sldChg>
    </pc:docChg>
  </pc:docChgLst>
  <pc:docChgLst>
    <pc:chgData name="Anna Bailey" userId="S::anna.bailey@hyve.group::5f733044-bcd7-4639-bb79-270d2a995681" providerId="AD" clId="Web-{09EA0942-FCF8-A43D-669F-02AD6D30BC56}"/>
    <pc:docChg chg="modSld">
      <pc:chgData name="Anna Bailey" userId="S::anna.bailey@hyve.group::5f733044-bcd7-4639-bb79-270d2a995681" providerId="AD" clId="Web-{09EA0942-FCF8-A43D-669F-02AD6D30BC56}" dt="2025-11-27T15:15:42.276" v="1" actId="14100"/>
      <pc:docMkLst>
        <pc:docMk/>
      </pc:docMkLst>
      <pc:sldChg chg="addSp modSp">
        <pc:chgData name="Anna Bailey" userId="S::anna.bailey@hyve.group::5f733044-bcd7-4639-bb79-270d2a995681" providerId="AD" clId="Web-{09EA0942-FCF8-A43D-669F-02AD6D30BC56}" dt="2025-11-27T15:15:42.276" v="1" actId="14100"/>
        <pc:sldMkLst>
          <pc:docMk/>
          <pc:sldMk cId="3413117703" sldId="258"/>
        </pc:sldMkLst>
      </pc:sldChg>
    </pc:docChg>
  </pc:docChgLst>
  <pc:docChgLst>
    <pc:chgData name="Anna Bailey" userId="S::anna.bailey@hyve.group::5f733044-bcd7-4639-bb79-270d2a995681" providerId="AD" clId="Web-{62DAC0BB-DEDC-59AE-102A-157C12720D7D}"/>
    <pc:docChg chg="modSld">
      <pc:chgData name="Anna Bailey" userId="S::anna.bailey@hyve.group::5f733044-bcd7-4639-bb79-270d2a995681" providerId="AD" clId="Web-{62DAC0BB-DEDC-59AE-102A-157C12720D7D}" dt="2025-12-02T17:07:50.947" v="4" actId="20577"/>
      <pc:docMkLst>
        <pc:docMk/>
      </pc:docMkLst>
      <pc:sldChg chg="modSp">
        <pc:chgData name="Anna Bailey" userId="S::anna.bailey@hyve.group::5f733044-bcd7-4639-bb79-270d2a995681" providerId="AD" clId="Web-{62DAC0BB-DEDC-59AE-102A-157C12720D7D}" dt="2025-12-02T17:07:50.947" v="4" actId="20577"/>
        <pc:sldMkLst>
          <pc:docMk/>
          <pc:sldMk cId="3413117703" sldId="258"/>
        </pc:sldMkLst>
        <pc:spChg chg="mod">
          <ac:chgData name="Anna Bailey" userId="S::anna.bailey@hyve.group::5f733044-bcd7-4639-bb79-270d2a995681" providerId="AD" clId="Web-{62DAC0BB-DEDC-59AE-102A-157C12720D7D}" dt="2025-12-02T17:07:50.947" v="4" actId="20577"/>
          <ac:spMkLst>
            <pc:docMk/>
            <pc:sldMk cId="3413117703" sldId="258"/>
            <ac:spMk id="7" creationId="{57B085E7-7792-42A8-9302-3DFCF13225E9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17603" y="1330727"/>
            <a:ext cx="25905619" cy="2830854"/>
          </a:xfrm>
        </p:spPr>
        <p:txBody>
          <a:bodyPr anchor="b"/>
          <a:lstStyle>
            <a:lvl1pPr algn="ctr">
              <a:defRPr sz="7114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317603" y="4270750"/>
            <a:ext cx="25905619" cy="1963151"/>
          </a:xfrm>
        </p:spPr>
        <p:txBody>
          <a:bodyPr/>
          <a:lstStyle>
            <a:lvl1pPr marL="0" indent="0" algn="ctr">
              <a:buNone/>
              <a:defRPr sz="2845"/>
            </a:lvl1pPr>
            <a:lvl2pPr marL="542056" indent="0" algn="ctr">
              <a:buNone/>
              <a:defRPr sz="2371"/>
            </a:lvl2pPr>
            <a:lvl3pPr marL="1084113" indent="0" algn="ctr">
              <a:buNone/>
              <a:defRPr sz="2134"/>
            </a:lvl3pPr>
            <a:lvl4pPr marL="1626169" indent="0" algn="ctr">
              <a:buNone/>
              <a:defRPr sz="1897"/>
            </a:lvl4pPr>
            <a:lvl5pPr marL="2168225" indent="0" algn="ctr">
              <a:buNone/>
              <a:defRPr sz="1897"/>
            </a:lvl5pPr>
            <a:lvl6pPr marL="2710282" indent="0" algn="ctr">
              <a:buNone/>
              <a:defRPr sz="1897"/>
            </a:lvl6pPr>
            <a:lvl7pPr marL="3252338" indent="0" algn="ctr">
              <a:buNone/>
              <a:defRPr sz="1897"/>
            </a:lvl7pPr>
            <a:lvl8pPr marL="3794394" indent="0" algn="ctr">
              <a:buNone/>
              <a:defRPr sz="1897"/>
            </a:lvl8pPr>
            <a:lvl9pPr marL="4336451" indent="0" algn="ctr">
              <a:buNone/>
              <a:defRPr sz="1897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728EBF-5474-46E1-9703-0E670AAFD2BA}" type="datetimeFigureOut">
              <a:rPr lang="en-GB" smtClean="0"/>
              <a:t>02/12/2025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9656AE-9B28-4F81-9EDC-035BF2752FA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433662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728EBF-5474-46E1-9703-0E670AAFD2BA}" type="datetimeFigureOut">
              <a:rPr lang="en-GB" smtClean="0"/>
              <a:t>02/12/2025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9656AE-9B28-4F81-9EDC-035BF2752FA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35094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4718278" y="432910"/>
            <a:ext cx="7447865" cy="689079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374682" y="432910"/>
            <a:ext cx="21911836" cy="6890795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728EBF-5474-46E1-9703-0E670AAFD2BA}" type="datetimeFigureOut">
              <a:rPr lang="en-GB" smtClean="0"/>
              <a:t>02/12/2025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9656AE-9B28-4F81-9EDC-035BF2752FA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681718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728EBF-5474-46E1-9703-0E670AAFD2BA}" type="datetimeFigureOut">
              <a:rPr lang="en-GB" smtClean="0"/>
              <a:t>02/12/2025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9656AE-9B28-4F81-9EDC-035BF2752FA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878202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56691" y="2027148"/>
            <a:ext cx="29791462" cy="3382342"/>
          </a:xfrm>
        </p:spPr>
        <p:txBody>
          <a:bodyPr anchor="b"/>
          <a:lstStyle>
            <a:lvl1pPr>
              <a:defRPr sz="7114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356691" y="5441489"/>
            <a:ext cx="29791462" cy="1778694"/>
          </a:xfrm>
        </p:spPr>
        <p:txBody>
          <a:bodyPr/>
          <a:lstStyle>
            <a:lvl1pPr marL="0" indent="0">
              <a:buNone/>
              <a:defRPr sz="2845">
                <a:solidFill>
                  <a:schemeClr val="tx1">
                    <a:tint val="75000"/>
                  </a:schemeClr>
                </a:solidFill>
              </a:defRPr>
            </a:lvl1pPr>
            <a:lvl2pPr marL="542056" indent="0">
              <a:buNone/>
              <a:defRPr sz="2371">
                <a:solidFill>
                  <a:schemeClr val="tx1">
                    <a:tint val="75000"/>
                  </a:schemeClr>
                </a:solidFill>
              </a:defRPr>
            </a:lvl2pPr>
            <a:lvl3pPr marL="1084113" indent="0">
              <a:buNone/>
              <a:defRPr sz="2134">
                <a:solidFill>
                  <a:schemeClr val="tx1">
                    <a:tint val="75000"/>
                  </a:schemeClr>
                </a:solidFill>
              </a:defRPr>
            </a:lvl3pPr>
            <a:lvl4pPr marL="1626169" indent="0">
              <a:buNone/>
              <a:defRPr sz="1897">
                <a:solidFill>
                  <a:schemeClr val="tx1">
                    <a:tint val="75000"/>
                  </a:schemeClr>
                </a:solidFill>
              </a:defRPr>
            </a:lvl4pPr>
            <a:lvl5pPr marL="2168225" indent="0">
              <a:buNone/>
              <a:defRPr sz="1897">
                <a:solidFill>
                  <a:schemeClr val="tx1">
                    <a:tint val="75000"/>
                  </a:schemeClr>
                </a:solidFill>
              </a:defRPr>
            </a:lvl5pPr>
            <a:lvl6pPr marL="2710282" indent="0">
              <a:buNone/>
              <a:defRPr sz="1897">
                <a:solidFill>
                  <a:schemeClr val="tx1">
                    <a:tint val="75000"/>
                  </a:schemeClr>
                </a:solidFill>
              </a:defRPr>
            </a:lvl6pPr>
            <a:lvl7pPr marL="3252338" indent="0">
              <a:buNone/>
              <a:defRPr sz="1897">
                <a:solidFill>
                  <a:schemeClr val="tx1">
                    <a:tint val="75000"/>
                  </a:schemeClr>
                </a:solidFill>
              </a:defRPr>
            </a:lvl7pPr>
            <a:lvl8pPr marL="3794394" indent="0">
              <a:buNone/>
              <a:defRPr sz="1897">
                <a:solidFill>
                  <a:schemeClr val="tx1">
                    <a:tint val="75000"/>
                  </a:schemeClr>
                </a:solidFill>
              </a:defRPr>
            </a:lvl8pPr>
            <a:lvl9pPr marL="4336451" indent="0">
              <a:buNone/>
              <a:defRPr sz="189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728EBF-5474-46E1-9703-0E670AAFD2BA}" type="datetimeFigureOut">
              <a:rPr lang="en-GB" smtClean="0"/>
              <a:t>02/12/2025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9656AE-9B28-4F81-9EDC-035BF2752FA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727878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374682" y="2164549"/>
            <a:ext cx="14679851" cy="515915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7486292" y="2164549"/>
            <a:ext cx="14679851" cy="515915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728EBF-5474-46E1-9703-0E670AAFD2BA}" type="datetimeFigureOut">
              <a:rPr lang="en-GB" smtClean="0"/>
              <a:t>02/12/2025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9656AE-9B28-4F81-9EDC-035BF2752FA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457017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79180" y="432911"/>
            <a:ext cx="29791462" cy="157165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379182" y="1993268"/>
            <a:ext cx="14612387" cy="976870"/>
          </a:xfrm>
        </p:spPr>
        <p:txBody>
          <a:bodyPr anchor="b"/>
          <a:lstStyle>
            <a:lvl1pPr marL="0" indent="0">
              <a:buNone/>
              <a:defRPr sz="2845" b="1"/>
            </a:lvl1pPr>
            <a:lvl2pPr marL="542056" indent="0">
              <a:buNone/>
              <a:defRPr sz="2371" b="1"/>
            </a:lvl2pPr>
            <a:lvl3pPr marL="1084113" indent="0">
              <a:buNone/>
              <a:defRPr sz="2134" b="1"/>
            </a:lvl3pPr>
            <a:lvl4pPr marL="1626169" indent="0">
              <a:buNone/>
              <a:defRPr sz="1897" b="1"/>
            </a:lvl4pPr>
            <a:lvl5pPr marL="2168225" indent="0">
              <a:buNone/>
              <a:defRPr sz="1897" b="1"/>
            </a:lvl5pPr>
            <a:lvl6pPr marL="2710282" indent="0">
              <a:buNone/>
              <a:defRPr sz="1897" b="1"/>
            </a:lvl6pPr>
            <a:lvl7pPr marL="3252338" indent="0">
              <a:buNone/>
              <a:defRPr sz="1897" b="1"/>
            </a:lvl7pPr>
            <a:lvl8pPr marL="3794394" indent="0">
              <a:buNone/>
              <a:defRPr sz="1897" b="1"/>
            </a:lvl8pPr>
            <a:lvl9pPr marL="4336451" indent="0">
              <a:buNone/>
              <a:defRPr sz="1897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379182" y="2970138"/>
            <a:ext cx="14612387" cy="436862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7486292" y="1993268"/>
            <a:ext cx="14684350" cy="976870"/>
          </a:xfrm>
        </p:spPr>
        <p:txBody>
          <a:bodyPr anchor="b"/>
          <a:lstStyle>
            <a:lvl1pPr marL="0" indent="0">
              <a:buNone/>
              <a:defRPr sz="2845" b="1"/>
            </a:lvl1pPr>
            <a:lvl2pPr marL="542056" indent="0">
              <a:buNone/>
              <a:defRPr sz="2371" b="1"/>
            </a:lvl2pPr>
            <a:lvl3pPr marL="1084113" indent="0">
              <a:buNone/>
              <a:defRPr sz="2134" b="1"/>
            </a:lvl3pPr>
            <a:lvl4pPr marL="1626169" indent="0">
              <a:buNone/>
              <a:defRPr sz="1897" b="1"/>
            </a:lvl4pPr>
            <a:lvl5pPr marL="2168225" indent="0">
              <a:buNone/>
              <a:defRPr sz="1897" b="1"/>
            </a:lvl5pPr>
            <a:lvl6pPr marL="2710282" indent="0">
              <a:buNone/>
              <a:defRPr sz="1897" b="1"/>
            </a:lvl6pPr>
            <a:lvl7pPr marL="3252338" indent="0">
              <a:buNone/>
              <a:defRPr sz="1897" b="1"/>
            </a:lvl7pPr>
            <a:lvl8pPr marL="3794394" indent="0">
              <a:buNone/>
              <a:defRPr sz="1897" b="1"/>
            </a:lvl8pPr>
            <a:lvl9pPr marL="4336451" indent="0">
              <a:buNone/>
              <a:defRPr sz="1897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7486292" y="2970138"/>
            <a:ext cx="14684350" cy="436862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728EBF-5474-46E1-9703-0E670AAFD2BA}" type="datetimeFigureOut">
              <a:rPr lang="en-GB" smtClean="0"/>
              <a:t>02/12/2025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9656AE-9B28-4F81-9EDC-035BF2752FA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93832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728EBF-5474-46E1-9703-0E670AAFD2BA}" type="datetimeFigureOut">
              <a:rPr lang="en-GB" smtClean="0"/>
              <a:t>02/12/2025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9656AE-9B28-4F81-9EDC-035BF2752FA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055739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728EBF-5474-46E1-9703-0E670AAFD2BA}" type="datetimeFigureOut">
              <a:rPr lang="en-GB" smtClean="0"/>
              <a:t>02/12/2025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9656AE-9B28-4F81-9EDC-035BF2752FA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554688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79182" y="542078"/>
            <a:ext cx="11140314" cy="1897274"/>
          </a:xfrm>
        </p:spPr>
        <p:txBody>
          <a:bodyPr anchor="b"/>
          <a:lstStyle>
            <a:lvl1pPr>
              <a:defRPr sz="3794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684349" y="1170739"/>
            <a:ext cx="17486293" cy="5778404"/>
          </a:xfrm>
        </p:spPr>
        <p:txBody>
          <a:bodyPr/>
          <a:lstStyle>
            <a:lvl1pPr>
              <a:defRPr sz="3794"/>
            </a:lvl1pPr>
            <a:lvl2pPr>
              <a:defRPr sz="3320"/>
            </a:lvl2pPr>
            <a:lvl3pPr>
              <a:defRPr sz="2845"/>
            </a:lvl3pPr>
            <a:lvl4pPr>
              <a:defRPr sz="2371"/>
            </a:lvl4pPr>
            <a:lvl5pPr>
              <a:defRPr sz="2371"/>
            </a:lvl5pPr>
            <a:lvl6pPr>
              <a:defRPr sz="2371"/>
            </a:lvl6pPr>
            <a:lvl7pPr>
              <a:defRPr sz="2371"/>
            </a:lvl7pPr>
            <a:lvl8pPr>
              <a:defRPr sz="2371"/>
            </a:lvl8pPr>
            <a:lvl9pPr>
              <a:defRPr sz="2371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79182" y="2439353"/>
            <a:ext cx="11140314" cy="4519202"/>
          </a:xfrm>
        </p:spPr>
        <p:txBody>
          <a:bodyPr/>
          <a:lstStyle>
            <a:lvl1pPr marL="0" indent="0">
              <a:buNone/>
              <a:defRPr sz="1897"/>
            </a:lvl1pPr>
            <a:lvl2pPr marL="542056" indent="0">
              <a:buNone/>
              <a:defRPr sz="1660"/>
            </a:lvl2pPr>
            <a:lvl3pPr marL="1084113" indent="0">
              <a:buNone/>
              <a:defRPr sz="1423"/>
            </a:lvl3pPr>
            <a:lvl4pPr marL="1626169" indent="0">
              <a:buNone/>
              <a:defRPr sz="1186"/>
            </a:lvl4pPr>
            <a:lvl5pPr marL="2168225" indent="0">
              <a:buNone/>
              <a:defRPr sz="1186"/>
            </a:lvl5pPr>
            <a:lvl6pPr marL="2710282" indent="0">
              <a:buNone/>
              <a:defRPr sz="1186"/>
            </a:lvl6pPr>
            <a:lvl7pPr marL="3252338" indent="0">
              <a:buNone/>
              <a:defRPr sz="1186"/>
            </a:lvl7pPr>
            <a:lvl8pPr marL="3794394" indent="0">
              <a:buNone/>
              <a:defRPr sz="1186"/>
            </a:lvl8pPr>
            <a:lvl9pPr marL="4336451" indent="0">
              <a:buNone/>
              <a:defRPr sz="1186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728EBF-5474-46E1-9703-0E670AAFD2BA}" type="datetimeFigureOut">
              <a:rPr lang="en-GB" smtClean="0"/>
              <a:t>02/12/2025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9656AE-9B28-4F81-9EDC-035BF2752FA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134951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79182" y="542078"/>
            <a:ext cx="11140314" cy="1897274"/>
          </a:xfrm>
        </p:spPr>
        <p:txBody>
          <a:bodyPr anchor="b"/>
          <a:lstStyle>
            <a:lvl1pPr>
              <a:defRPr sz="3794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4684349" y="1170739"/>
            <a:ext cx="17486293" cy="5778404"/>
          </a:xfrm>
        </p:spPr>
        <p:txBody>
          <a:bodyPr anchor="t"/>
          <a:lstStyle>
            <a:lvl1pPr marL="0" indent="0">
              <a:buNone/>
              <a:defRPr sz="3794"/>
            </a:lvl1pPr>
            <a:lvl2pPr marL="542056" indent="0">
              <a:buNone/>
              <a:defRPr sz="3320"/>
            </a:lvl2pPr>
            <a:lvl3pPr marL="1084113" indent="0">
              <a:buNone/>
              <a:defRPr sz="2845"/>
            </a:lvl3pPr>
            <a:lvl4pPr marL="1626169" indent="0">
              <a:buNone/>
              <a:defRPr sz="2371"/>
            </a:lvl4pPr>
            <a:lvl5pPr marL="2168225" indent="0">
              <a:buNone/>
              <a:defRPr sz="2371"/>
            </a:lvl5pPr>
            <a:lvl6pPr marL="2710282" indent="0">
              <a:buNone/>
              <a:defRPr sz="2371"/>
            </a:lvl6pPr>
            <a:lvl7pPr marL="3252338" indent="0">
              <a:buNone/>
              <a:defRPr sz="2371"/>
            </a:lvl7pPr>
            <a:lvl8pPr marL="3794394" indent="0">
              <a:buNone/>
              <a:defRPr sz="2371"/>
            </a:lvl8pPr>
            <a:lvl9pPr marL="4336451" indent="0">
              <a:buNone/>
              <a:defRPr sz="2371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79182" y="2439353"/>
            <a:ext cx="11140314" cy="4519202"/>
          </a:xfrm>
        </p:spPr>
        <p:txBody>
          <a:bodyPr/>
          <a:lstStyle>
            <a:lvl1pPr marL="0" indent="0">
              <a:buNone/>
              <a:defRPr sz="1897"/>
            </a:lvl1pPr>
            <a:lvl2pPr marL="542056" indent="0">
              <a:buNone/>
              <a:defRPr sz="1660"/>
            </a:lvl2pPr>
            <a:lvl3pPr marL="1084113" indent="0">
              <a:buNone/>
              <a:defRPr sz="1423"/>
            </a:lvl3pPr>
            <a:lvl4pPr marL="1626169" indent="0">
              <a:buNone/>
              <a:defRPr sz="1186"/>
            </a:lvl4pPr>
            <a:lvl5pPr marL="2168225" indent="0">
              <a:buNone/>
              <a:defRPr sz="1186"/>
            </a:lvl5pPr>
            <a:lvl6pPr marL="2710282" indent="0">
              <a:buNone/>
              <a:defRPr sz="1186"/>
            </a:lvl6pPr>
            <a:lvl7pPr marL="3252338" indent="0">
              <a:buNone/>
              <a:defRPr sz="1186"/>
            </a:lvl7pPr>
            <a:lvl8pPr marL="3794394" indent="0">
              <a:buNone/>
              <a:defRPr sz="1186"/>
            </a:lvl8pPr>
            <a:lvl9pPr marL="4336451" indent="0">
              <a:buNone/>
              <a:defRPr sz="1186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728EBF-5474-46E1-9703-0E670AAFD2BA}" type="datetimeFigureOut">
              <a:rPr lang="en-GB" smtClean="0"/>
              <a:t>02/12/2025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9656AE-9B28-4F81-9EDC-035BF2752FA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190973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374682" y="432911"/>
            <a:ext cx="29791462" cy="157165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374682" y="2164549"/>
            <a:ext cx="29791462" cy="515915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374682" y="7536395"/>
            <a:ext cx="7771686" cy="43291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728EBF-5474-46E1-9703-0E670AAFD2BA}" type="datetimeFigureOut">
              <a:rPr lang="en-GB" smtClean="0"/>
              <a:t>02/12/2025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41649" y="7536395"/>
            <a:ext cx="11657528" cy="43291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4394457" y="7536395"/>
            <a:ext cx="7771686" cy="43291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9656AE-9B28-4F81-9EDC-035BF2752FA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996597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1084113" rtl="0" eaLnBrk="1" latinLnBrk="0" hangingPunct="1">
        <a:lnSpc>
          <a:spcPct val="90000"/>
        </a:lnSpc>
        <a:spcBef>
          <a:spcPct val="0"/>
        </a:spcBef>
        <a:buNone/>
        <a:defRPr sz="521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71028" indent="-271028" algn="l" defTabSz="1084113" rtl="0" eaLnBrk="1" latinLnBrk="0" hangingPunct="1">
        <a:lnSpc>
          <a:spcPct val="90000"/>
        </a:lnSpc>
        <a:spcBef>
          <a:spcPts val="1186"/>
        </a:spcBef>
        <a:buFont typeface="Arial" panose="020B0604020202020204" pitchFamily="34" charset="0"/>
        <a:buChar char="•"/>
        <a:defRPr sz="3320" kern="1200">
          <a:solidFill>
            <a:schemeClr val="tx1"/>
          </a:solidFill>
          <a:latin typeface="+mn-lt"/>
          <a:ea typeface="+mn-ea"/>
          <a:cs typeface="+mn-cs"/>
        </a:defRPr>
      </a:lvl1pPr>
      <a:lvl2pPr marL="813084" indent="-271028" algn="l" defTabSz="1084113" rtl="0" eaLnBrk="1" latinLnBrk="0" hangingPunct="1">
        <a:lnSpc>
          <a:spcPct val="90000"/>
        </a:lnSpc>
        <a:spcBef>
          <a:spcPts val="593"/>
        </a:spcBef>
        <a:buFont typeface="Arial" panose="020B0604020202020204" pitchFamily="34" charset="0"/>
        <a:buChar char="•"/>
        <a:defRPr sz="2845" kern="1200">
          <a:solidFill>
            <a:schemeClr val="tx1"/>
          </a:solidFill>
          <a:latin typeface="+mn-lt"/>
          <a:ea typeface="+mn-ea"/>
          <a:cs typeface="+mn-cs"/>
        </a:defRPr>
      </a:lvl2pPr>
      <a:lvl3pPr marL="1355141" indent="-271028" algn="l" defTabSz="1084113" rtl="0" eaLnBrk="1" latinLnBrk="0" hangingPunct="1">
        <a:lnSpc>
          <a:spcPct val="90000"/>
        </a:lnSpc>
        <a:spcBef>
          <a:spcPts val="593"/>
        </a:spcBef>
        <a:buFont typeface="Arial" panose="020B0604020202020204" pitchFamily="34" charset="0"/>
        <a:buChar char="•"/>
        <a:defRPr sz="2371" kern="1200">
          <a:solidFill>
            <a:schemeClr val="tx1"/>
          </a:solidFill>
          <a:latin typeface="+mn-lt"/>
          <a:ea typeface="+mn-ea"/>
          <a:cs typeface="+mn-cs"/>
        </a:defRPr>
      </a:lvl3pPr>
      <a:lvl4pPr marL="1897197" indent="-271028" algn="l" defTabSz="1084113" rtl="0" eaLnBrk="1" latinLnBrk="0" hangingPunct="1">
        <a:lnSpc>
          <a:spcPct val="90000"/>
        </a:lnSpc>
        <a:spcBef>
          <a:spcPts val="593"/>
        </a:spcBef>
        <a:buFont typeface="Arial" panose="020B0604020202020204" pitchFamily="34" charset="0"/>
        <a:buChar char="•"/>
        <a:defRPr sz="2134" kern="1200">
          <a:solidFill>
            <a:schemeClr val="tx1"/>
          </a:solidFill>
          <a:latin typeface="+mn-lt"/>
          <a:ea typeface="+mn-ea"/>
          <a:cs typeface="+mn-cs"/>
        </a:defRPr>
      </a:lvl4pPr>
      <a:lvl5pPr marL="2439253" indent="-271028" algn="l" defTabSz="1084113" rtl="0" eaLnBrk="1" latinLnBrk="0" hangingPunct="1">
        <a:lnSpc>
          <a:spcPct val="90000"/>
        </a:lnSpc>
        <a:spcBef>
          <a:spcPts val="593"/>
        </a:spcBef>
        <a:buFont typeface="Arial" panose="020B0604020202020204" pitchFamily="34" charset="0"/>
        <a:buChar char="•"/>
        <a:defRPr sz="2134" kern="1200">
          <a:solidFill>
            <a:schemeClr val="tx1"/>
          </a:solidFill>
          <a:latin typeface="+mn-lt"/>
          <a:ea typeface="+mn-ea"/>
          <a:cs typeface="+mn-cs"/>
        </a:defRPr>
      </a:lvl5pPr>
      <a:lvl6pPr marL="2981310" indent="-271028" algn="l" defTabSz="1084113" rtl="0" eaLnBrk="1" latinLnBrk="0" hangingPunct="1">
        <a:lnSpc>
          <a:spcPct val="90000"/>
        </a:lnSpc>
        <a:spcBef>
          <a:spcPts val="593"/>
        </a:spcBef>
        <a:buFont typeface="Arial" panose="020B0604020202020204" pitchFamily="34" charset="0"/>
        <a:buChar char="•"/>
        <a:defRPr sz="2134" kern="1200">
          <a:solidFill>
            <a:schemeClr val="tx1"/>
          </a:solidFill>
          <a:latin typeface="+mn-lt"/>
          <a:ea typeface="+mn-ea"/>
          <a:cs typeface="+mn-cs"/>
        </a:defRPr>
      </a:lvl6pPr>
      <a:lvl7pPr marL="3523366" indent="-271028" algn="l" defTabSz="1084113" rtl="0" eaLnBrk="1" latinLnBrk="0" hangingPunct="1">
        <a:lnSpc>
          <a:spcPct val="90000"/>
        </a:lnSpc>
        <a:spcBef>
          <a:spcPts val="593"/>
        </a:spcBef>
        <a:buFont typeface="Arial" panose="020B0604020202020204" pitchFamily="34" charset="0"/>
        <a:buChar char="•"/>
        <a:defRPr sz="2134" kern="1200">
          <a:solidFill>
            <a:schemeClr val="tx1"/>
          </a:solidFill>
          <a:latin typeface="+mn-lt"/>
          <a:ea typeface="+mn-ea"/>
          <a:cs typeface="+mn-cs"/>
        </a:defRPr>
      </a:lvl7pPr>
      <a:lvl8pPr marL="4065422" indent="-271028" algn="l" defTabSz="1084113" rtl="0" eaLnBrk="1" latinLnBrk="0" hangingPunct="1">
        <a:lnSpc>
          <a:spcPct val="90000"/>
        </a:lnSpc>
        <a:spcBef>
          <a:spcPts val="593"/>
        </a:spcBef>
        <a:buFont typeface="Arial" panose="020B0604020202020204" pitchFamily="34" charset="0"/>
        <a:buChar char="•"/>
        <a:defRPr sz="2134" kern="1200">
          <a:solidFill>
            <a:schemeClr val="tx1"/>
          </a:solidFill>
          <a:latin typeface="+mn-lt"/>
          <a:ea typeface="+mn-ea"/>
          <a:cs typeface="+mn-cs"/>
        </a:defRPr>
      </a:lvl8pPr>
      <a:lvl9pPr marL="4607479" indent="-271028" algn="l" defTabSz="1084113" rtl="0" eaLnBrk="1" latinLnBrk="0" hangingPunct="1">
        <a:lnSpc>
          <a:spcPct val="90000"/>
        </a:lnSpc>
        <a:spcBef>
          <a:spcPts val="593"/>
        </a:spcBef>
        <a:buFont typeface="Arial" panose="020B0604020202020204" pitchFamily="34" charset="0"/>
        <a:buChar char="•"/>
        <a:defRPr sz="213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84113" rtl="0" eaLnBrk="1" latinLnBrk="0" hangingPunct="1">
        <a:defRPr sz="2134" kern="1200">
          <a:solidFill>
            <a:schemeClr val="tx1"/>
          </a:solidFill>
          <a:latin typeface="+mn-lt"/>
          <a:ea typeface="+mn-ea"/>
          <a:cs typeface="+mn-cs"/>
        </a:defRPr>
      </a:lvl1pPr>
      <a:lvl2pPr marL="542056" algn="l" defTabSz="1084113" rtl="0" eaLnBrk="1" latinLnBrk="0" hangingPunct="1">
        <a:defRPr sz="2134" kern="1200">
          <a:solidFill>
            <a:schemeClr val="tx1"/>
          </a:solidFill>
          <a:latin typeface="+mn-lt"/>
          <a:ea typeface="+mn-ea"/>
          <a:cs typeface="+mn-cs"/>
        </a:defRPr>
      </a:lvl2pPr>
      <a:lvl3pPr marL="1084113" algn="l" defTabSz="1084113" rtl="0" eaLnBrk="1" latinLnBrk="0" hangingPunct="1">
        <a:defRPr sz="2134" kern="1200">
          <a:solidFill>
            <a:schemeClr val="tx1"/>
          </a:solidFill>
          <a:latin typeface="+mn-lt"/>
          <a:ea typeface="+mn-ea"/>
          <a:cs typeface="+mn-cs"/>
        </a:defRPr>
      </a:lvl3pPr>
      <a:lvl4pPr marL="1626169" algn="l" defTabSz="1084113" rtl="0" eaLnBrk="1" latinLnBrk="0" hangingPunct="1">
        <a:defRPr sz="2134" kern="1200">
          <a:solidFill>
            <a:schemeClr val="tx1"/>
          </a:solidFill>
          <a:latin typeface="+mn-lt"/>
          <a:ea typeface="+mn-ea"/>
          <a:cs typeface="+mn-cs"/>
        </a:defRPr>
      </a:lvl4pPr>
      <a:lvl5pPr marL="2168225" algn="l" defTabSz="1084113" rtl="0" eaLnBrk="1" latinLnBrk="0" hangingPunct="1">
        <a:defRPr sz="2134" kern="1200">
          <a:solidFill>
            <a:schemeClr val="tx1"/>
          </a:solidFill>
          <a:latin typeface="+mn-lt"/>
          <a:ea typeface="+mn-ea"/>
          <a:cs typeface="+mn-cs"/>
        </a:defRPr>
      </a:lvl5pPr>
      <a:lvl6pPr marL="2710282" algn="l" defTabSz="1084113" rtl="0" eaLnBrk="1" latinLnBrk="0" hangingPunct="1">
        <a:defRPr sz="2134" kern="1200">
          <a:solidFill>
            <a:schemeClr val="tx1"/>
          </a:solidFill>
          <a:latin typeface="+mn-lt"/>
          <a:ea typeface="+mn-ea"/>
          <a:cs typeface="+mn-cs"/>
        </a:defRPr>
      </a:lvl6pPr>
      <a:lvl7pPr marL="3252338" algn="l" defTabSz="1084113" rtl="0" eaLnBrk="1" latinLnBrk="0" hangingPunct="1">
        <a:defRPr sz="2134" kern="1200">
          <a:solidFill>
            <a:schemeClr val="tx1"/>
          </a:solidFill>
          <a:latin typeface="+mn-lt"/>
          <a:ea typeface="+mn-ea"/>
          <a:cs typeface="+mn-cs"/>
        </a:defRPr>
      </a:lvl7pPr>
      <a:lvl8pPr marL="3794394" algn="l" defTabSz="1084113" rtl="0" eaLnBrk="1" latinLnBrk="0" hangingPunct="1">
        <a:defRPr sz="2134" kern="1200">
          <a:solidFill>
            <a:schemeClr val="tx1"/>
          </a:solidFill>
          <a:latin typeface="+mn-lt"/>
          <a:ea typeface="+mn-ea"/>
          <a:cs typeface="+mn-cs"/>
        </a:defRPr>
      </a:lvl8pPr>
      <a:lvl9pPr marL="4336451" algn="l" defTabSz="1084113" rtl="0" eaLnBrk="1" latinLnBrk="0" hangingPunct="1">
        <a:defRPr sz="213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A7F34D42-F89B-4B6D-96EB-11BFCFA19F9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"/>
            <a:ext cx="34557494" cy="8131175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5BB2AA7C-CFB6-4E26-8C28-E22D698FD14E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22312" r="22312"/>
          <a:stretch/>
        </p:blipFill>
        <p:spPr>
          <a:xfrm>
            <a:off x="507493" y="1"/>
            <a:ext cx="8131174" cy="8131174"/>
          </a:xfrm>
          <a:prstGeom prst="flowChartConnector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57B085E7-7792-42A8-9302-3DFCF13225E9}"/>
              </a:ext>
            </a:extLst>
          </p:cNvPr>
          <p:cNvSpPr txBox="1"/>
          <p:nvPr/>
        </p:nvSpPr>
        <p:spPr>
          <a:xfrm>
            <a:off x="12469812" y="3357700"/>
            <a:ext cx="17668811" cy="1323439"/>
          </a:xfrm>
          <a:prstGeom prst="rect">
            <a:avLst/>
          </a:prstGeom>
          <a:noFill/>
        </p:spPr>
        <p:txBody>
          <a:bodyPr wrap="none" lIns="91440" tIns="45720" rIns="91440" bIns="45720" rtlCol="0" anchor="t">
            <a:spAutoFit/>
          </a:bodyPr>
          <a:lstStyle/>
          <a:p>
            <a:r>
              <a:rPr lang="en-GB" sz="4000" dirty="0"/>
              <a:t>Use this area for your slides and send the layer </a:t>
            </a:r>
            <a:r>
              <a:rPr lang="en-GB" sz="4000" b="1" dirty="0"/>
              <a:t>backwards </a:t>
            </a:r>
            <a:r>
              <a:rPr lang="en-GB" sz="4000"/>
              <a:t>behind the black masking.</a:t>
            </a:r>
            <a:endParaRPr lang="en-GB" sz="4000" dirty="0"/>
          </a:p>
          <a:p>
            <a:r>
              <a:rPr lang="en-GB" sz="4000" dirty="0"/>
              <a:t>Full slide canvas is set to 4,533px x 1,067px</a:t>
            </a:r>
            <a:endParaRPr lang="en-GB" sz="4000" dirty="0">
              <a:ea typeface="Calibri"/>
              <a:cs typeface="Calibri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E5C3935-0C17-49D1-BC11-23C4865D3CBD}"/>
              </a:ext>
            </a:extLst>
          </p:cNvPr>
          <p:cNvSpPr txBox="1"/>
          <p:nvPr/>
        </p:nvSpPr>
        <p:spPr>
          <a:xfrm>
            <a:off x="1072891" y="5481853"/>
            <a:ext cx="7000378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2800" dirty="0">
                <a:solidFill>
                  <a:schemeClr val="bg1"/>
                </a:solidFill>
                <a:highlight>
                  <a:srgbClr val="000000"/>
                </a:highlight>
              </a:rPr>
              <a:t>Leave this area as will be used for camera relay</a:t>
            </a:r>
          </a:p>
          <a:p>
            <a:pPr algn="ctr"/>
            <a:r>
              <a:rPr lang="en-GB" sz="2800" dirty="0">
                <a:solidFill>
                  <a:schemeClr val="bg1"/>
                </a:solidFill>
                <a:highlight>
                  <a:srgbClr val="000000"/>
                </a:highlight>
              </a:rPr>
              <a:t>And captions</a:t>
            </a:r>
          </a:p>
        </p:txBody>
      </p:sp>
    </p:spTree>
    <p:extLst>
      <p:ext uri="{BB962C8B-B14F-4D97-AF65-F5344CB8AC3E}">
        <p14:creationId xmlns:p14="http://schemas.microsoft.com/office/powerpoint/2010/main" val="34131177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2" descr="12 Advantages and Disadvantages Of Technology in Education">
            <a:extLst>
              <a:ext uri="{FF2B5EF4-FFF2-40B4-BE49-F238E27FC236}">
                <a16:creationId xmlns:a16="http://schemas.microsoft.com/office/drawing/2014/main" id="{FCD34AB2-F08B-4863-AB11-0F573DEEBE9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3208" b="30189"/>
          <a:stretch/>
        </p:blipFill>
        <p:spPr bwMode="auto">
          <a:xfrm>
            <a:off x="5740845" y="0"/>
            <a:ext cx="28799980" cy="81509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A7F34D42-F89B-4B6D-96EB-11BFCFA19F9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"/>
            <a:ext cx="34557494" cy="8131175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5BB2AA7C-CFB6-4E26-8C28-E22D698FD14E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22312" r="22312"/>
          <a:stretch/>
        </p:blipFill>
        <p:spPr>
          <a:xfrm>
            <a:off x="507493" y="1"/>
            <a:ext cx="8131174" cy="8131174"/>
          </a:xfrm>
          <a:prstGeom prst="flowChartConnector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1E5C3935-0C17-49D1-BC11-23C4865D3CBD}"/>
              </a:ext>
            </a:extLst>
          </p:cNvPr>
          <p:cNvSpPr txBox="1"/>
          <p:nvPr/>
        </p:nvSpPr>
        <p:spPr>
          <a:xfrm>
            <a:off x="1072891" y="5481853"/>
            <a:ext cx="7000378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2800" dirty="0">
                <a:solidFill>
                  <a:schemeClr val="bg1"/>
                </a:solidFill>
                <a:highlight>
                  <a:srgbClr val="000000"/>
                </a:highlight>
              </a:rPr>
              <a:t>Leave this area as will be used for camera relay</a:t>
            </a:r>
          </a:p>
          <a:p>
            <a:pPr algn="ctr"/>
            <a:r>
              <a:rPr lang="en-GB" sz="2800" dirty="0">
                <a:solidFill>
                  <a:schemeClr val="bg1"/>
                </a:solidFill>
                <a:highlight>
                  <a:srgbClr val="000000"/>
                </a:highlight>
              </a:rPr>
              <a:t>And captions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C37FE4F4-C46F-48F4-B733-FAD5C105424E}"/>
              </a:ext>
            </a:extLst>
          </p:cNvPr>
          <p:cNvSpPr txBox="1"/>
          <p:nvPr/>
        </p:nvSpPr>
        <p:spPr>
          <a:xfrm>
            <a:off x="10717291" y="2619036"/>
            <a:ext cx="16326905" cy="31547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9900" dirty="0">
                <a:solidFill>
                  <a:schemeClr val="bg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EXAMPLE SLIDE</a:t>
            </a:r>
          </a:p>
        </p:txBody>
      </p:sp>
    </p:spTree>
    <p:extLst>
      <p:ext uri="{BB962C8B-B14F-4D97-AF65-F5344CB8AC3E}">
        <p14:creationId xmlns:p14="http://schemas.microsoft.com/office/powerpoint/2010/main" val="8709177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A7F34D42-F89B-4B6D-96EB-11BFCFA19F9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"/>
            <a:ext cx="34557494" cy="8131175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2B795D16-5A6C-4A48-91F8-D0B44919FFCE}"/>
              </a:ext>
            </a:extLst>
          </p:cNvPr>
          <p:cNvSpPr txBox="1"/>
          <p:nvPr/>
        </p:nvSpPr>
        <p:spPr>
          <a:xfrm>
            <a:off x="14389174" y="8603615"/>
            <a:ext cx="5779146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6600" dirty="0"/>
              <a:t>Blank with mask</a:t>
            </a:r>
          </a:p>
        </p:txBody>
      </p:sp>
    </p:spTree>
    <p:extLst>
      <p:ext uri="{BB962C8B-B14F-4D97-AF65-F5344CB8AC3E}">
        <p14:creationId xmlns:p14="http://schemas.microsoft.com/office/powerpoint/2010/main" val="102538836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9a1c637d-d8ae-4902-ad68-94486101ad97">
      <Terms xmlns="http://schemas.microsoft.com/office/infopath/2007/PartnerControls"/>
    </lcf76f155ced4ddcb4097134ff3c332f>
    <Time xmlns="9a1c637d-d8ae-4902-ad68-94486101ad97" xsi:nil="true"/>
    <TaxCatchAll xmlns="56e02625-da59-4798-baf7-8f96a97a8f52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624890E0E0A39439EBD50A4D3BA696E" ma:contentTypeVersion="20" ma:contentTypeDescription="Create a new document." ma:contentTypeScope="" ma:versionID="97c411425cac8396812c37c76b968598">
  <xsd:schema xmlns:xsd="http://www.w3.org/2001/XMLSchema" xmlns:xs="http://www.w3.org/2001/XMLSchema" xmlns:p="http://schemas.microsoft.com/office/2006/metadata/properties" xmlns:ns2="56e02625-da59-4798-baf7-8f96a97a8f52" xmlns:ns3="9a1c637d-d8ae-4902-ad68-94486101ad97" targetNamespace="http://schemas.microsoft.com/office/2006/metadata/properties" ma:root="true" ma:fieldsID="69128fb71177f634c57adfe7a6cf4605" ns2:_="" ns3:_="">
    <xsd:import namespace="56e02625-da59-4798-baf7-8f96a97a8f52"/>
    <xsd:import namespace="9a1c637d-d8ae-4902-ad68-94486101ad97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3:MediaServiceLocation" minOccurs="0"/>
                <xsd:element ref="ns3:lcf76f155ced4ddcb4097134ff3c332f" minOccurs="0"/>
                <xsd:element ref="ns2:TaxCatchAll" minOccurs="0"/>
                <xsd:element ref="ns3:Time" minOccurs="0"/>
                <xsd:element ref="ns3:MediaServiceObjectDetectorVersions" minOccurs="0"/>
                <xsd:element ref="ns3:MediaServiceSearchProperties" minOccurs="0"/>
                <xsd:element ref="ns3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6e02625-da59-4798-baf7-8f96a97a8f52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8a9e75d4-0d27-4fad-8368-1b1427c23ccc}" ma:internalName="TaxCatchAll" ma:showField="CatchAllData" ma:web="56e02625-da59-4798-baf7-8f96a97a8f5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a1c637d-d8ae-4902-ad68-94486101ad9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5de37085-d7dd-4a3b-87d7-d7a14f4a6888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Time" ma:index="24" nillable="true" ma:displayName="Time" ma:format="DateTime" ma:internalName="Time">
      <xsd:simpleType>
        <xsd:restriction base="dms:DateTime"/>
      </xsd:simpleType>
    </xsd:element>
    <xsd:element name="MediaServiceObjectDetectorVersions" ma:index="25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6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7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664E785-01F3-4BB6-AE32-7FD94A5C728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0FD3D179-9FD2-47B5-A9E4-C78D7C4385EA}">
  <ds:schemaRefs>
    <ds:schemaRef ds:uri="http://schemas.microsoft.com/office/2006/metadata/properties"/>
    <ds:schemaRef ds:uri="http://schemas.microsoft.com/office/infopath/2007/PartnerControls"/>
    <ds:schemaRef ds:uri="9a1c637d-d8ae-4902-ad68-94486101ad97"/>
    <ds:schemaRef ds:uri="56e02625-da59-4798-baf7-8f96a97a8f52"/>
  </ds:schemaRefs>
</ds:datastoreItem>
</file>

<file path=customXml/itemProps3.xml><?xml version="1.0" encoding="utf-8"?>
<ds:datastoreItem xmlns:ds="http://schemas.openxmlformats.org/officeDocument/2006/customXml" ds:itemID="{CEC15DEF-911B-4C69-9E8E-3851CDCCA87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6e02625-da59-4798-baf7-8f96a97a8f52"/>
    <ds:schemaRef ds:uri="9a1c637d-d8ae-4902-ad68-94486101ad9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973</TotalTime>
  <Words>51</Words>
  <Application>Microsoft Office PowerPoint</Application>
  <PresentationFormat>Custom</PresentationFormat>
  <Paragraphs>8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David STANLEY</dc:creator>
  <cp:lastModifiedBy>David STANLEY</cp:lastModifiedBy>
  <cp:revision>16</cp:revision>
  <dcterms:created xsi:type="dcterms:W3CDTF">2025-11-26T16:48:42Z</dcterms:created>
  <dcterms:modified xsi:type="dcterms:W3CDTF">2025-12-02T17:11:21Z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0x0101000624890E0E0A39439EBD50A4D3BA696E</vt:lpwstr>
  </property>
  <property fmtid="{D5CDD505-2E9C-101B-9397-08002B2CF9AE}" pid="3" name="MediaServiceImageTags">
    <vt:lpwstr/>
  </property>
</Properties>
</file>