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A192B-08DB-7B5C-4DF0-1843C3E5DF14}" v="6" dt="2025-12-02T16:48:58.433"/>
    <p1510:client id="{2FEF0A1A-E348-F8B2-217E-7C8CCA099910}" v="11" dt="2025-12-02T16:34:33.227"/>
    <p1510:client id="{41D8B9BC-AD4E-6991-9E6A-374D0896074A}" v="48" dt="2025-12-04T12:02:27.497"/>
    <p1510:client id="{60877FCC-66CC-A41B-FA9C-A0DA2297EA3C}" v="26" dt="2025-12-02T17:31:22.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ailey" userId="S::anna.bailey@hyve.group::5f733044-bcd7-4639-bb79-270d2a995681" providerId="AD" clId="Web-{60877FCC-66CC-A41B-FA9C-A0DA2297EA3C}"/>
    <pc:docChg chg="modSld">
      <pc:chgData name="Anna Bailey" userId="S::anna.bailey@hyve.group::5f733044-bcd7-4639-bb79-270d2a995681" providerId="AD" clId="Web-{60877FCC-66CC-A41B-FA9C-A0DA2297EA3C}" dt="2025-12-02T17:31:22.028" v="12" actId="20577"/>
      <pc:docMkLst>
        <pc:docMk/>
      </pc:docMkLst>
      <pc:sldChg chg="modSp">
        <pc:chgData name="Anna Bailey" userId="S::anna.bailey@hyve.group::5f733044-bcd7-4639-bb79-270d2a995681" providerId="AD" clId="Web-{60877FCC-66CC-A41B-FA9C-A0DA2297EA3C}" dt="2025-12-02T17:31:22.028" v="12" actId="20577"/>
        <pc:sldMkLst>
          <pc:docMk/>
          <pc:sldMk cId="1661017703" sldId="260"/>
        </pc:sldMkLst>
        <pc:spChg chg="mod">
          <ac:chgData name="Anna Bailey" userId="S::anna.bailey@hyve.group::5f733044-bcd7-4639-bb79-270d2a995681" providerId="AD" clId="Web-{60877FCC-66CC-A41B-FA9C-A0DA2297EA3C}" dt="2025-12-02T17:31:22.028" v="12" actId="20577"/>
          <ac:spMkLst>
            <pc:docMk/>
            <pc:sldMk cId="1661017703" sldId="260"/>
            <ac:spMk id="4" creationId="{575B5B31-F46C-4DDC-B4A2-35453499C7FC}"/>
          </ac:spMkLst>
        </pc:spChg>
      </pc:sldChg>
    </pc:docChg>
  </pc:docChgLst>
  <pc:docChgLst>
    <pc:chgData name="Anna Bailey" userId="S::anna.bailey@hyve.group::5f733044-bcd7-4639-bb79-270d2a995681" providerId="AD" clId="Web-{41D8B9BC-AD4E-6991-9E6A-374D0896074A}"/>
    <pc:docChg chg="modSld">
      <pc:chgData name="Anna Bailey" userId="S::anna.bailey@hyve.group::5f733044-bcd7-4639-bb79-270d2a995681" providerId="AD" clId="Web-{41D8B9BC-AD4E-6991-9E6A-374D0896074A}" dt="2025-12-04T12:02:10.857" v="38" actId="20577"/>
      <pc:docMkLst>
        <pc:docMk/>
      </pc:docMkLst>
      <pc:sldChg chg="addSp delSp modSp">
        <pc:chgData name="Anna Bailey" userId="S::anna.bailey@hyve.group::5f733044-bcd7-4639-bb79-270d2a995681" providerId="AD" clId="Web-{41D8B9BC-AD4E-6991-9E6A-374D0896074A}" dt="2025-12-04T12:02:10.857" v="38" actId="20577"/>
        <pc:sldMkLst>
          <pc:docMk/>
          <pc:sldMk cId="1661017703" sldId="260"/>
        </pc:sldMkLst>
        <pc:spChg chg="add del">
          <ac:chgData name="Anna Bailey" userId="S::anna.bailey@hyve.group::5f733044-bcd7-4639-bb79-270d2a995681" providerId="AD" clId="Web-{41D8B9BC-AD4E-6991-9E6A-374D0896074A}" dt="2025-12-04T12:00:54.964" v="17"/>
          <ac:spMkLst>
            <pc:docMk/>
            <pc:sldMk cId="1661017703" sldId="260"/>
            <ac:spMk id="3" creationId="{575B5B31-F46C-4DDC-B4A2-35453499C7FC}"/>
          </ac:spMkLst>
        </pc:spChg>
        <pc:spChg chg="mod">
          <ac:chgData name="Anna Bailey" userId="S::anna.bailey@hyve.group::5f733044-bcd7-4639-bb79-270d2a995681" providerId="AD" clId="Web-{41D8B9BC-AD4E-6991-9E6A-374D0896074A}" dt="2025-12-04T12:02:10.857" v="38" actId="20577"/>
          <ac:spMkLst>
            <pc:docMk/>
            <pc:sldMk cId="1661017703" sldId="260"/>
            <ac:spMk id="4" creationId="{575B5B31-F46C-4DDC-B4A2-35453499C7FC}"/>
          </ac:spMkLst>
        </pc:spChg>
        <pc:spChg chg="del mod">
          <ac:chgData name="Anna Bailey" userId="S::anna.bailey@hyve.group::5f733044-bcd7-4639-bb79-270d2a995681" providerId="AD" clId="Web-{41D8B9BC-AD4E-6991-9E6A-374D0896074A}" dt="2025-12-04T12:00:07.776" v="10"/>
          <ac:spMkLst>
            <pc:docMk/>
            <pc:sldMk cId="1661017703" sldId="260"/>
            <ac:spMk id="10" creationId="{9B37DF79-AB17-42BB-A474-2751345A18F5}"/>
          </ac:spMkLst>
        </pc:spChg>
        <pc:spChg chg="del mod">
          <ac:chgData name="Anna Bailey" userId="S::anna.bailey@hyve.group::5f733044-bcd7-4639-bb79-270d2a995681" providerId="AD" clId="Web-{41D8B9BC-AD4E-6991-9E6A-374D0896074A}" dt="2025-12-04T12:00:10.291" v="13"/>
          <ac:spMkLst>
            <pc:docMk/>
            <pc:sldMk cId="1661017703" sldId="260"/>
            <ac:spMk id="12" creationId="{A3691DCF-8BFE-4BFB-8B8A-7C8E3F24CB17}"/>
          </ac:spMkLst>
        </pc:spChg>
        <pc:spChg chg="add">
          <ac:chgData name="Anna Bailey" userId="S::anna.bailey@hyve.group::5f733044-bcd7-4639-bb79-270d2a995681" providerId="AD" clId="Web-{41D8B9BC-AD4E-6991-9E6A-374D0896074A}" dt="2025-12-04T12:00:48.855" v="16"/>
          <ac:spMkLst>
            <pc:docMk/>
            <pc:sldMk cId="1661017703" sldId="260"/>
            <ac:spMk id="14" creationId="{9B37DF79-AB17-42BB-A474-2751345A18F5}"/>
          </ac:spMkLst>
        </pc:spChg>
        <pc:spChg chg="add">
          <ac:chgData name="Anna Bailey" userId="S::anna.bailey@hyve.group::5f733044-bcd7-4639-bb79-270d2a995681" providerId="AD" clId="Web-{41D8B9BC-AD4E-6991-9E6A-374D0896074A}" dt="2025-12-04T12:00:48.855" v="16"/>
          <ac:spMkLst>
            <pc:docMk/>
            <pc:sldMk cId="1661017703" sldId="260"/>
            <ac:spMk id="16" creationId="{A3691DCF-8BFE-4BFB-8B8A-7C8E3F24CB17}"/>
          </ac:spMkLst>
        </pc:spChg>
        <pc:picChg chg="add del mod">
          <ac:chgData name="Anna Bailey" userId="S::anna.bailey@hyve.group::5f733044-bcd7-4639-bb79-270d2a995681" providerId="AD" clId="Web-{41D8B9BC-AD4E-6991-9E6A-374D0896074A}" dt="2025-12-04T12:00:26.870" v="15"/>
          <ac:picMkLst>
            <pc:docMk/>
            <pc:sldMk cId="1661017703" sldId="260"/>
            <ac:picMk id="2" creationId="{2B687A7D-4985-B1D3-EA29-50EFA7910C57}"/>
          </ac:picMkLst>
        </pc:picChg>
        <pc:picChg chg="del">
          <ac:chgData name="Anna Bailey" userId="S::anna.bailey@hyve.group::5f733044-bcd7-4639-bb79-270d2a995681" providerId="AD" clId="Web-{41D8B9BC-AD4E-6991-9E6A-374D0896074A}" dt="2025-12-04T12:00:00.041" v="0"/>
          <ac:picMkLst>
            <pc:docMk/>
            <pc:sldMk cId="1661017703" sldId="260"/>
            <ac:picMk id="5" creationId="{D8979718-BC7E-4DC2-BC06-B16BBD0122E9}"/>
          </ac:picMkLst>
        </pc:picChg>
        <pc:picChg chg="del mod">
          <ac:chgData name="Anna Bailey" userId="S::anna.bailey@hyve.group::5f733044-bcd7-4639-bb79-270d2a995681" providerId="AD" clId="Web-{41D8B9BC-AD4E-6991-9E6A-374D0896074A}" dt="2025-12-04T12:00:02.307" v="2"/>
          <ac:picMkLst>
            <pc:docMk/>
            <pc:sldMk cId="1661017703" sldId="260"/>
            <ac:picMk id="6" creationId="{DA5FA80C-71A0-4394-A2A6-058EE596F055}"/>
          </ac:picMkLst>
        </pc:picChg>
        <pc:picChg chg="add mod">
          <ac:chgData name="Anna Bailey" userId="S::anna.bailey@hyve.group::5f733044-bcd7-4639-bb79-270d2a995681" providerId="AD" clId="Web-{41D8B9BC-AD4E-6991-9E6A-374D0896074A}" dt="2025-12-04T12:01:10.371" v="19" actId="1076"/>
          <ac:picMkLst>
            <pc:docMk/>
            <pc:sldMk cId="1661017703" sldId="260"/>
            <ac:picMk id="7" creationId="{D8979718-BC7E-4DC2-BC06-B16BBD0122E9}"/>
          </ac:picMkLst>
        </pc:picChg>
        <pc:picChg chg="add">
          <ac:chgData name="Anna Bailey" userId="S::anna.bailey@hyve.group::5f733044-bcd7-4639-bb79-270d2a995681" providerId="AD" clId="Web-{41D8B9BC-AD4E-6991-9E6A-374D0896074A}" dt="2025-12-04T12:00:48.855" v="16"/>
          <ac:picMkLst>
            <pc:docMk/>
            <pc:sldMk cId="1661017703" sldId="260"/>
            <ac:picMk id="8" creationId="{371EB63E-E999-4473-9234-78675178339C}"/>
          </ac:picMkLst>
        </pc:picChg>
        <pc:picChg chg="del">
          <ac:chgData name="Anna Bailey" userId="S::anna.bailey@hyve.group::5f733044-bcd7-4639-bb79-270d2a995681" providerId="AD" clId="Web-{41D8B9BC-AD4E-6991-9E6A-374D0896074A}" dt="2025-12-04T12:00:05.338" v="6"/>
          <ac:picMkLst>
            <pc:docMk/>
            <pc:sldMk cId="1661017703" sldId="260"/>
            <ac:picMk id="9" creationId="{0DACF85D-815F-4158-A5D9-E75B8F670A32}"/>
          </ac:picMkLst>
        </pc:picChg>
        <pc:picChg chg="del">
          <ac:chgData name="Anna Bailey" userId="S::anna.bailey@hyve.group::5f733044-bcd7-4639-bb79-270d2a995681" providerId="AD" clId="Web-{41D8B9BC-AD4E-6991-9E6A-374D0896074A}" dt="2025-12-04T12:00:04.604" v="5"/>
          <ac:picMkLst>
            <pc:docMk/>
            <pc:sldMk cId="1661017703" sldId="260"/>
            <ac:picMk id="11" creationId="{371EB63E-E999-4473-9234-78675178339C}"/>
          </ac:picMkLst>
        </pc:picChg>
        <pc:picChg chg="add">
          <ac:chgData name="Anna Bailey" userId="S::anna.bailey@hyve.group::5f733044-bcd7-4639-bb79-270d2a995681" providerId="AD" clId="Web-{41D8B9BC-AD4E-6991-9E6A-374D0896074A}" dt="2025-12-04T12:00:48.855" v="16"/>
          <ac:picMkLst>
            <pc:docMk/>
            <pc:sldMk cId="1661017703" sldId="260"/>
            <ac:picMk id="13" creationId="{0DACF85D-815F-4158-A5D9-E75B8F670A32}"/>
          </ac:picMkLst>
        </pc:picChg>
        <pc:picChg chg="add">
          <ac:chgData name="Anna Bailey" userId="S::anna.bailey@hyve.group::5f733044-bcd7-4639-bb79-270d2a995681" providerId="AD" clId="Web-{41D8B9BC-AD4E-6991-9E6A-374D0896074A}" dt="2025-12-04T12:00:48.855" v="16"/>
          <ac:picMkLst>
            <pc:docMk/>
            <pc:sldMk cId="1661017703" sldId="260"/>
            <ac:picMk id="15" creationId="{DA5FA80C-71A0-4394-A2A6-058EE596F055}"/>
          </ac:picMkLst>
        </pc:picChg>
      </pc:sldChg>
    </pc:docChg>
  </pc:docChgLst>
  <pc:docChgLst>
    <pc:chgData name="Anna Bailey" userId="S::anna.bailey@hyve.group::5f733044-bcd7-4639-bb79-270d2a995681" providerId="AD" clId="Web-{2FEF0A1A-E348-F8B2-217E-7C8CCA099910}"/>
    <pc:docChg chg="modSld">
      <pc:chgData name="Anna Bailey" userId="S::anna.bailey@hyve.group::5f733044-bcd7-4639-bb79-270d2a995681" providerId="AD" clId="Web-{2FEF0A1A-E348-F8B2-217E-7C8CCA099910}" dt="2025-12-02T16:34:33.227" v="6" actId="14100"/>
      <pc:docMkLst>
        <pc:docMk/>
      </pc:docMkLst>
      <pc:sldChg chg="modSp">
        <pc:chgData name="Anna Bailey" userId="S::anna.bailey@hyve.group::5f733044-bcd7-4639-bb79-270d2a995681" providerId="AD" clId="Web-{2FEF0A1A-E348-F8B2-217E-7C8CCA099910}" dt="2025-12-02T16:31:07.213" v="0" actId="20577"/>
        <pc:sldMkLst>
          <pc:docMk/>
          <pc:sldMk cId="1689517383" sldId="259"/>
        </pc:sldMkLst>
        <pc:spChg chg="mod">
          <ac:chgData name="Anna Bailey" userId="S::anna.bailey@hyve.group::5f733044-bcd7-4639-bb79-270d2a995681" providerId="AD" clId="Web-{2FEF0A1A-E348-F8B2-217E-7C8CCA099910}" dt="2025-12-02T16:31:07.213" v="0" actId="20577"/>
          <ac:spMkLst>
            <pc:docMk/>
            <pc:sldMk cId="1689517383" sldId="259"/>
            <ac:spMk id="4" creationId="{575B5B31-F46C-4DDC-B4A2-35453499C7FC}"/>
          </ac:spMkLst>
        </pc:spChg>
      </pc:sldChg>
      <pc:sldChg chg="modSp">
        <pc:chgData name="Anna Bailey" userId="S::anna.bailey@hyve.group::5f733044-bcd7-4639-bb79-270d2a995681" providerId="AD" clId="Web-{2FEF0A1A-E348-F8B2-217E-7C8CCA099910}" dt="2025-12-02T16:34:33.227" v="6" actId="14100"/>
        <pc:sldMkLst>
          <pc:docMk/>
          <pc:sldMk cId="1661017703" sldId="260"/>
        </pc:sldMkLst>
        <pc:spChg chg="mod">
          <ac:chgData name="Anna Bailey" userId="S::anna.bailey@hyve.group::5f733044-bcd7-4639-bb79-270d2a995681" providerId="AD" clId="Web-{2FEF0A1A-E348-F8B2-217E-7C8CCA099910}" dt="2025-12-02T16:34:33.227" v="6" actId="14100"/>
          <ac:spMkLst>
            <pc:docMk/>
            <pc:sldMk cId="1661017703" sldId="260"/>
            <ac:spMk id="4" creationId="{575B5B31-F46C-4DDC-B4A2-35453499C7FC}"/>
          </ac:spMkLst>
        </pc:spChg>
        <pc:picChg chg="mod">
          <ac:chgData name="Anna Bailey" userId="S::anna.bailey@hyve.group::5f733044-bcd7-4639-bb79-270d2a995681" providerId="AD" clId="Web-{2FEF0A1A-E348-F8B2-217E-7C8CCA099910}" dt="2025-12-02T16:31:33.840" v="3" actId="1076"/>
          <ac:picMkLst>
            <pc:docMk/>
            <pc:sldMk cId="1661017703" sldId="260"/>
            <ac:picMk id="5" creationId="{D8979718-BC7E-4DC2-BC06-B16BBD0122E9}"/>
          </ac:picMkLst>
        </pc:picChg>
      </pc:sldChg>
    </pc:docChg>
  </pc:docChgLst>
  <pc:docChgLst>
    <pc:chgData name="Anna Bailey" userId="S::anna.bailey@hyve.group::5f733044-bcd7-4639-bb79-270d2a995681" providerId="AD" clId="Web-{B900B9EC-2BC3-0E02-4E66-F9BBB92658A4}"/>
    <pc:docChg chg="modSld">
      <pc:chgData name="Anna Bailey" userId="S::anna.bailey@hyve.group::5f733044-bcd7-4639-bb79-270d2a995681" providerId="AD" clId="Web-{B900B9EC-2BC3-0E02-4E66-F9BBB92658A4}" dt="2025-11-27T13:42:50.131" v="1" actId="20577"/>
      <pc:docMkLst>
        <pc:docMk/>
      </pc:docMkLst>
      <pc:sldChg chg="modSp">
        <pc:chgData name="Anna Bailey" userId="S::anna.bailey@hyve.group::5f733044-bcd7-4639-bb79-270d2a995681" providerId="AD" clId="Web-{B900B9EC-2BC3-0E02-4E66-F9BBB92658A4}" dt="2025-11-27T13:42:50.131" v="1" actId="20577"/>
        <pc:sldMkLst>
          <pc:docMk/>
          <pc:sldMk cId="1689517383" sldId="259"/>
        </pc:sldMkLst>
        <pc:spChg chg="mod">
          <ac:chgData name="Anna Bailey" userId="S::anna.bailey@hyve.group::5f733044-bcd7-4639-bb79-270d2a995681" providerId="AD" clId="Web-{B900B9EC-2BC3-0E02-4E66-F9BBB92658A4}" dt="2025-11-27T13:42:50.131" v="1" actId="20577"/>
          <ac:spMkLst>
            <pc:docMk/>
            <pc:sldMk cId="1689517383" sldId="259"/>
            <ac:spMk id="4" creationId="{575B5B31-F46C-4DDC-B4A2-35453499C7FC}"/>
          </ac:spMkLst>
        </pc:spChg>
      </pc:sldChg>
    </pc:docChg>
  </pc:docChgLst>
  <pc:docChgLst>
    <pc:chgData name="Anna Bailey" userId="S::anna.bailey@hyve.group::5f733044-bcd7-4639-bb79-270d2a995681" providerId="AD" clId="Web-{5877336D-9B13-CAEE-2951-E03B6FE6FBAE}"/>
    <pc:docChg chg="delSld modSld">
      <pc:chgData name="Anna Bailey" userId="S::anna.bailey@hyve.group::5f733044-bcd7-4639-bb79-270d2a995681" providerId="AD" clId="Web-{5877336D-9B13-CAEE-2951-E03B6FE6FBAE}" dt="2025-12-01T17:12:33.632" v="309" actId="20577"/>
      <pc:docMkLst>
        <pc:docMk/>
      </pc:docMkLst>
      <pc:sldChg chg="modSp">
        <pc:chgData name="Anna Bailey" userId="S::anna.bailey@hyve.group::5f733044-bcd7-4639-bb79-270d2a995681" providerId="AD" clId="Web-{5877336D-9B13-CAEE-2951-E03B6FE6FBAE}" dt="2025-11-28T16:27:06.648" v="148" actId="20577"/>
        <pc:sldMkLst>
          <pc:docMk/>
          <pc:sldMk cId="2820459665" sldId="258"/>
        </pc:sldMkLst>
        <pc:spChg chg="mod">
          <ac:chgData name="Anna Bailey" userId="S::anna.bailey@hyve.group::5f733044-bcd7-4639-bb79-270d2a995681" providerId="AD" clId="Web-{5877336D-9B13-CAEE-2951-E03B6FE6FBAE}" dt="2025-11-28T16:27:06.648" v="148" actId="20577"/>
          <ac:spMkLst>
            <pc:docMk/>
            <pc:sldMk cId="2820459665" sldId="258"/>
            <ac:spMk id="4" creationId="{265926FF-7508-4A3D-882B-28B9C340FD11}"/>
          </ac:spMkLst>
        </pc:spChg>
        <pc:picChg chg="mod">
          <ac:chgData name="Anna Bailey" userId="S::anna.bailey@hyve.group::5f733044-bcd7-4639-bb79-270d2a995681" providerId="AD" clId="Web-{5877336D-9B13-CAEE-2951-E03B6FE6FBAE}" dt="2025-11-28T16:26:16.959" v="133" actId="1076"/>
          <ac:picMkLst>
            <pc:docMk/>
            <pc:sldMk cId="2820459665" sldId="258"/>
            <ac:picMk id="2050" creationId="{FF832CFD-7FBA-40FC-90E7-6877F7A0E980}"/>
          </ac:picMkLst>
        </pc:picChg>
      </pc:sldChg>
      <pc:sldChg chg="modSp">
        <pc:chgData name="Anna Bailey" userId="S::anna.bailey@hyve.group::5f733044-bcd7-4639-bb79-270d2a995681" providerId="AD" clId="Web-{5877336D-9B13-CAEE-2951-E03B6FE6FBAE}" dt="2025-11-28T16:26:08.177" v="132" actId="20577"/>
        <pc:sldMkLst>
          <pc:docMk/>
          <pc:sldMk cId="1689517383" sldId="259"/>
        </pc:sldMkLst>
        <pc:spChg chg="mod">
          <ac:chgData name="Anna Bailey" userId="S::anna.bailey@hyve.group::5f733044-bcd7-4639-bb79-270d2a995681" providerId="AD" clId="Web-{5877336D-9B13-CAEE-2951-E03B6FE6FBAE}" dt="2025-11-28T16:26:08.177" v="132" actId="20577"/>
          <ac:spMkLst>
            <pc:docMk/>
            <pc:sldMk cId="1689517383" sldId="259"/>
            <ac:spMk id="4" creationId="{575B5B31-F46C-4DDC-B4A2-35453499C7FC}"/>
          </ac:spMkLst>
        </pc:spChg>
      </pc:sldChg>
      <pc:sldChg chg="modSp">
        <pc:chgData name="Anna Bailey" userId="S::anna.bailey@hyve.group::5f733044-bcd7-4639-bb79-270d2a995681" providerId="AD" clId="Web-{5877336D-9B13-CAEE-2951-E03B6FE6FBAE}" dt="2025-12-01T17:12:33.632" v="309" actId="20577"/>
        <pc:sldMkLst>
          <pc:docMk/>
          <pc:sldMk cId="1661017703" sldId="260"/>
        </pc:sldMkLst>
        <pc:spChg chg="mod">
          <ac:chgData name="Anna Bailey" userId="S::anna.bailey@hyve.group::5f733044-bcd7-4639-bb79-270d2a995681" providerId="AD" clId="Web-{5877336D-9B13-CAEE-2951-E03B6FE6FBAE}" dt="2025-12-01T17:12:33.632" v="309" actId="20577"/>
          <ac:spMkLst>
            <pc:docMk/>
            <pc:sldMk cId="1661017703" sldId="260"/>
            <ac:spMk id="4" creationId="{575B5B31-F46C-4DDC-B4A2-35453499C7FC}"/>
          </ac:spMkLst>
        </pc:spChg>
      </pc:sldChg>
    </pc:docChg>
  </pc:docChgLst>
  <pc:docChgLst>
    <pc:chgData name="Anna Bailey" userId="S::anna.bailey@hyve.group::5f733044-bcd7-4639-bb79-270d2a995681" providerId="AD" clId="Web-{28DA192B-08DB-7B5C-4DF0-1843C3E5DF14}"/>
    <pc:docChg chg="modSld">
      <pc:chgData name="Anna Bailey" userId="S::anna.bailey@hyve.group::5f733044-bcd7-4639-bb79-270d2a995681" providerId="AD" clId="Web-{28DA192B-08DB-7B5C-4DF0-1843C3E5DF14}" dt="2025-12-02T16:48:58.433" v="2" actId="20577"/>
      <pc:docMkLst>
        <pc:docMk/>
      </pc:docMkLst>
      <pc:sldChg chg="modSp">
        <pc:chgData name="Anna Bailey" userId="S::anna.bailey@hyve.group::5f733044-bcd7-4639-bb79-270d2a995681" providerId="AD" clId="Web-{28DA192B-08DB-7B5C-4DF0-1843C3E5DF14}" dt="2025-12-02T16:48:58.433" v="2" actId="20577"/>
        <pc:sldMkLst>
          <pc:docMk/>
          <pc:sldMk cId="1661017703" sldId="260"/>
        </pc:sldMkLst>
        <pc:spChg chg="mod">
          <ac:chgData name="Anna Bailey" userId="S::anna.bailey@hyve.group::5f733044-bcd7-4639-bb79-270d2a995681" providerId="AD" clId="Web-{28DA192B-08DB-7B5C-4DF0-1843C3E5DF14}" dt="2025-12-02T16:48:58.433" v="2" actId="20577"/>
          <ac:spMkLst>
            <pc:docMk/>
            <pc:sldMk cId="1661017703" sldId="260"/>
            <ac:spMk id="4" creationId="{575B5B31-F46C-4DDC-B4A2-35453499C7F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6687-8699-4C19-9C0D-2B96A7DF7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CF0566-A9B6-4358-B217-F23607006A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284333-355D-4389-BC8E-33922F7E28D5}"/>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5" name="Footer Placeholder 4">
            <a:extLst>
              <a:ext uri="{FF2B5EF4-FFF2-40B4-BE49-F238E27FC236}">
                <a16:creationId xmlns:a16="http://schemas.microsoft.com/office/drawing/2014/main" id="{F29B4F07-018F-4060-8628-0BADCF7FC1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BCF15-C371-4564-8374-D572581AE0D8}"/>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191963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79A0-B969-4594-B036-20C55C83D3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4F373-9B81-4969-B5FB-F0182ADA6E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9F7F09-8AB4-49BB-9C09-F3A931AC2185}"/>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5" name="Footer Placeholder 4">
            <a:extLst>
              <a:ext uri="{FF2B5EF4-FFF2-40B4-BE49-F238E27FC236}">
                <a16:creationId xmlns:a16="http://schemas.microsoft.com/office/drawing/2014/main" id="{FE4DD682-5862-4461-80D3-8AF4667831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02D64F-4CA2-489E-92E4-E39A75E22F62}"/>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399729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444A8-AE37-4502-8E6D-6BE9373DBC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B631D6-305A-4F06-9BC8-1F79B83F8A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69BD7A-9376-4788-8925-E7626729AE23}"/>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5" name="Footer Placeholder 4">
            <a:extLst>
              <a:ext uri="{FF2B5EF4-FFF2-40B4-BE49-F238E27FC236}">
                <a16:creationId xmlns:a16="http://schemas.microsoft.com/office/drawing/2014/main" id="{AF2C8083-CA11-4A17-9DEE-B547D2673C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97C33-9C7D-40CA-A9CE-5C32A6AFBEA0}"/>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225976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7E19-4DC7-42E6-A463-BDB06DA90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84CF97-6FE7-4481-9B0B-CFE4EBAC9B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6EEA3-9DF6-45A7-8570-CD4285694FBB}"/>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5" name="Footer Placeholder 4">
            <a:extLst>
              <a:ext uri="{FF2B5EF4-FFF2-40B4-BE49-F238E27FC236}">
                <a16:creationId xmlns:a16="http://schemas.microsoft.com/office/drawing/2014/main" id="{7801C354-C9DB-4170-9D2F-FC01B302CB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CACC2-8208-4C6D-8F1C-A9D2D8949294}"/>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186382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FACD-C8D4-45A0-945C-219C3CA85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4B6BE4-89EB-4A5F-91A7-F98CDCCD3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E014C1-30B7-4C41-BC11-2F2B4D32FF44}"/>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5" name="Footer Placeholder 4">
            <a:extLst>
              <a:ext uri="{FF2B5EF4-FFF2-40B4-BE49-F238E27FC236}">
                <a16:creationId xmlns:a16="http://schemas.microsoft.com/office/drawing/2014/main" id="{B81513D5-1CEE-4FF1-A568-8798A084D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0A370A-EF6F-4056-B1B1-CEAFB77C7ADD}"/>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343472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F898-2CB8-4C7C-8015-4D83124517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E78823-DE3A-4CBC-BFF9-C4CB3CDA28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AFBCB8-9C2E-4C27-8890-9EBAD1DF75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2E3F80-3CA8-4D58-AF59-155950195129}"/>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6" name="Footer Placeholder 5">
            <a:extLst>
              <a:ext uri="{FF2B5EF4-FFF2-40B4-BE49-F238E27FC236}">
                <a16:creationId xmlns:a16="http://schemas.microsoft.com/office/drawing/2014/main" id="{E8ADB467-4C58-4173-A850-B391E8E422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34AF59-43B3-45AE-8257-747D290809B6}"/>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363838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1340-FB39-498F-8FD2-F0E9511478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746B0A-4354-4FA8-B38A-366F2E0B0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7972D5-A098-4416-8071-7613084CEB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F89682-4F0D-4823-A064-E3AE0114FD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26700A-7BCB-4294-8638-7B2E795D51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019783-D554-4CFD-86E5-F58E6FD3AFBD}"/>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8" name="Footer Placeholder 7">
            <a:extLst>
              <a:ext uri="{FF2B5EF4-FFF2-40B4-BE49-F238E27FC236}">
                <a16:creationId xmlns:a16="http://schemas.microsoft.com/office/drawing/2014/main" id="{E3801ED7-7213-41AD-A46F-9D0576C835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FDCCA7-C07B-487F-A133-3D5ED416D641}"/>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311740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F596-A93A-4269-9135-B10A7B9442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76ADF-F818-4C62-AC44-19D58700CD7E}"/>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4" name="Footer Placeholder 3">
            <a:extLst>
              <a:ext uri="{FF2B5EF4-FFF2-40B4-BE49-F238E27FC236}">
                <a16:creationId xmlns:a16="http://schemas.microsoft.com/office/drawing/2014/main" id="{80312296-D399-4F48-92B4-FFE70CA133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38F775-129E-458A-B28C-2BC363DB0F06}"/>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358508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EBC6D-54C6-4DFA-AD3D-DE141A833FDA}"/>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3" name="Footer Placeholder 2">
            <a:extLst>
              <a:ext uri="{FF2B5EF4-FFF2-40B4-BE49-F238E27FC236}">
                <a16:creationId xmlns:a16="http://schemas.microsoft.com/office/drawing/2014/main" id="{2A75ACFD-3972-4EB6-AC82-B8E3BAA031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F2F677-2F1C-4F31-B366-BE33CFCB6F31}"/>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3248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B035-45EC-4836-A371-CDFB12430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519395-92A0-42ED-9DC0-7A3938A43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EED8A-7EBE-45E5-B986-D47801B3C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4CE37E-0537-4F7B-9BC5-D5D5CE3CACE1}"/>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6" name="Footer Placeholder 5">
            <a:extLst>
              <a:ext uri="{FF2B5EF4-FFF2-40B4-BE49-F238E27FC236}">
                <a16:creationId xmlns:a16="http://schemas.microsoft.com/office/drawing/2014/main" id="{42B56190-5914-4E53-8CD9-D7706AC679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0CDA6C-C98F-4080-8A0E-E283B8227A67}"/>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58567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EA9A-0A85-42DA-8FD0-33BEBBF28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2BD161-A101-4D59-B3C7-0EB628CD2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DB7265-7E38-4114-AC47-CE5A17296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D1E77D-6FC7-4036-8500-36D0E07AED2B}"/>
              </a:ext>
            </a:extLst>
          </p:cNvPr>
          <p:cNvSpPr>
            <a:spLocks noGrp="1"/>
          </p:cNvSpPr>
          <p:nvPr>
            <p:ph type="dt" sz="half" idx="10"/>
          </p:nvPr>
        </p:nvSpPr>
        <p:spPr/>
        <p:txBody>
          <a:bodyPr/>
          <a:lstStyle/>
          <a:p>
            <a:fld id="{FD1B152A-8858-4941-9BAF-5D340C0EDCFB}" type="datetimeFigureOut">
              <a:rPr lang="en-GB" smtClean="0"/>
              <a:t>04/12/2025</a:t>
            </a:fld>
            <a:endParaRPr lang="en-GB"/>
          </a:p>
        </p:txBody>
      </p:sp>
      <p:sp>
        <p:nvSpPr>
          <p:cNvPr id="6" name="Footer Placeholder 5">
            <a:extLst>
              <a:ext uri="{FF2B5EF4-FFF2-40B4-BE49-F238E27FC236}">
                <a16:creationId xmlns:a16="http://schemas.microsoft.com/office/drawing/2014/main" id="{57125B7C-0BF1-4302-83AE-50905C70D1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3FEC9-B754-4FCA-A987-29DE8C9C1FE6}"/>
              </a:ext>
            </a:extLst>
          </p:cNvPr>
          <p:cNvSpPr>
            <a:spLocks noGrp="1"/>
          </p:cNvSpPr>
          <p:nvPr>
            <p:ph type="sldNum" sz="quarter" idx="12"/>
          </p:nvPr>
        </p:nvSpPr>
        <p:spPr/>
        <p:txBody>
          <a:bodyPr/>
          <a:lstStyle/>
          <a:p>
            <a:fld id="{4F29BC40-14C6-4C06-8302-BA1491C6E04F}" type="slidenum">
              <a:rPr lang="en-GB" smtClean="0"/>
              <a:t>‹#›</a:t>
            </a:fld>
            <a:endParaRPr lang="en-GB"/>
          </a:p>
        </p:txBody>
      </p:sp>
    </p:spTree>
    <p:extLst>
      <p:ext uri="{BB962C8B-B14F-4D97-AF65-F5344CB8AC3E}">
        <p14:creationId xmlns:p14="http://schemas.microsoft.com/office/powerpoint/2010/main" val="413882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F8A96-485E-456D-BB35-BDBF08C29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4FFD4-13BA-43AB-BABE-3C2BA1C5A0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90A7A9-8360-4010-8168-B73D236451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B152A-8858-4941-9BAF-5D340C0EDCFB}" type="datetimeFigureOut">
              <a:rPr lang="en-GB" smtClean="0"/>
              <a:t>04/12/2025</a:t>
            </a:fld>
            <a:endParaRPr lang="en-GB"/>
          </a:p>
        </p:txBody>
      </p:sp>
      <p:sp>
        <p:nvSpPr>
          <p:cNvPr id="5" name="Footer Placeholder 4">
            <a:extLst>
              <a:ext uri="{FF2B5EF4-FFF2-40B4-BE49-F238E27FC236}">
                <a16:creationId xmlns:a16="http://schemas.microsoft.com/office/drawing/2014/main" id="{8F535524-0D52-4B07-897A-8E64549334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8AFCE3-79DF-4B5F-81DA-15DD701E6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C40-14C6-4C06-8302-BA1491C6E04F}" type="slidenum">
              <a:rPr lang="en-GB" smtClean="0"/>
              <a:t>‹#›</a:t>
            </a:fld>
            <a:endParaRPr lang="en-GB"/>
          </a:p>
        </p:txBody>
      </p:sp>
    </p:spTree>
    <p:extLst>
      <p:ext uri="{BB962C8B-B14F-4D97-AF65-F5344CB8AC3E}">
        <p14:creationId xmlns:p14="http://schemas.microsoft.com/office/powerpoint/2010/main" val="191025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bettshow.com/speaker-resource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B312EE-EE73-417E-8CDF-07BCA69E3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7006D3-4A5F-4ACC-82D0-B41CBC5C042E}"/>
              </a:ext>
            </a:extLst>
          </p:cNvPr>
          <p:cNvSpPr txBox="1"/>
          <p:nvPr/>
        </p:nvSpPr>
        <p:spPr>
          <a:xfrm>
            <a:off x="5041865" y="3858284"/>
            <a:ext cx="2108269" cy="369332"/>
          </a:xfrm>
          <a:prstGeom prst="rect">
            <a:avLst/>
          </a:prstGeom>
          <a:noFill/>
        </p:spPr>
        <p:txBody>
          <a:bodyPr wrap="none" rtlCol="0">
            <a:spAutoFit/>
          </a:bodyPr>
          <a:lstStyle/>
          <a:p>
            <a:r>
              <a:rPr lang="en-GB">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 guide</a:t>
            </a:r>
          </a:p>
        </p:txBody>
      </p:sp>
    </p:spTree>
    <p:extLst>
      <p:ext uri="{BB962C8B-B14F-4D97-AF65-F5344CB8AC3E}">
        <p14:creationId xmlns:p14="http://schemas.microsoft.com/office/powerpoint/2010/main" val="143347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5926FF-7508-4A3D-882B-28B9C340FD11}"/>
              </a:ext>
            </a:extLst>
          </p:cNvPr>
          <p:cNvSpPr txBox="1"/>
          <p:nvPr/>
        </p:nvSpPr>
        <p:spPr>
          <a:xfrm>
            <a:off x="1443542" y="0"/>
            <a:ext cx="9304916" cy="1415772"/>
          </a:xfrm>
          <a:prstGeom prst="rect">
            <a:avLst/>
          </a:prstGeom>
          <a:noFill/>
        </p:spPr>
        <p:txBody>
          <a:bodyPr wrap="square" lIns="91440" tIns="45720" rIns="91440" bIns="45720" rtlCol="0" anchor="t">
            <a:spAutoFit/>
          </a:bodyPr>
          <a:lstStyle/>
          <a:p>
            <a:pPr algn="ctr"/>
            <a:r>
              <a:rPr lang="en-US" b="1" u="sng"/>
              <a:t>Slide Presentation</a:t>
            </a:r>
          </a:p>
          <a:p>
            <a:pPr algn="ctr"/>
            <a:endParaRPr lang="en-US">
              <a:ea typeface="Calibri"/>
              <a:cs typeface="Calibri"/>
            </a:endParaRPr>
          </a:p>
          <a:p>
            <a:r>
              <a:rPr lang="en-US" sz="1600"/>
              <a:t>The Bett Arena has an extra wide screen with a custom overlay (mask). Before designing your presentation, please read through the two options on the following pages to decide if you will create a standard size or custom deck.</a:t>
            </a:r>
            <a:r>
              <a:rPr lang="en-US"/>
              <a:t> </a:t>
            </a:r>
            <a:endParaRPr lang="en-US">
              <a:ea typeface="Calibri"/>
              <a:cs typeface="Calibri"/>
            </a:endParaRPr>
          </a:p>
        </p:txBody>
      </p:sp>
      <p:pic>
        <p:nvPicPr>
          <p:cNvPr id="2050" name="Picture 2">
            <a:extLst>
              <a:ext uri="{FF2B5EF4-FFF2-40B4-BE49-F238E27FC236}">
                <a16:creationId xmlns:a16="http://schemas.microsoft.com/office/drawing/2014/main" id="{FF832CFD-7FBA-40FC-90E7-6877F7A0E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811" y="1415772"/>
            <a:ext cx="9294647" cy="522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45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5B5B31-F46C-4DDC-B4A2-35453499C7FC}"/>
              </a:ext>
            </a:extLst>
          </p:cNvPr>
          <p:cNvSpPr txBox="1"/>
          <p:nvPr/>
        </p:nvSpPr>
        <p:spPr>
          <a:xfrm>
            <a:off x="1323142" y="161873"/>
            <a:ext cx="9575140" cy="2308324"/>
          </a:xfrm>
          <a:prstGeom prst="rect">
            <a:avLst/>
          </a:prstGeom>
          <a:noFill/>
        </p:spPr>
        <p:txBody>
          <a:bodyPr wrap="square" lIns="91440" tIns="45720" rIns="91440" bIns="45720" rtlCol="0" anchor="t">
            <a:spAutoFit/>
          </a:bodyPr>
          <a:lstStyle/>
          <a:p>
            <a:pPr algn="ctr"/>
            <a:r>
              <a:rPr lang="en-GB" sz="1600" b="1" u="sng"/>
              <a:t>OPTION 1 – Standard 16x9 presentation</a:t>
            </a:r>
          </a:p>
          <a:p>
            <a:endParaRPr lang="en-GB" sz="1600"/>
          </a:p>
          <a:p>
            <a:r>
              <a:rPr lang="en-GB" sz="1600"/>
              <a:t>If you prefer to create your slides in a standard 16:9 format, we can layer this onto the screen as a 'Picture in Picture' (PIP) see below example. In which case, you can design your slides and videos as normal, and the AV team will scale in the system and layer on top of the Bett backdrop slide.</a:t>
            </a:r>
            <a:endParaRPr lang="en-GB" sz="1600">
              <a:ea typeface="Calibri"/>
              <a:cs typeface="Calibri"/>
            </a:endParaRPr>
          </a:p>
          <a:p>
            <a:endParaRPr lang="en-GB" sz="1600"/>
          </a:p>
          <a:p>
            <a:r>
              <a:rPr lang="en-GB" sz="1600"/>
              <a:t>Videos and slides should be a minimum 1920 x 1080 pixels and captioned for accessibility. Videos should be a mp4 format at a minimum of 25 fps and embedded into your slides (do not use links to shared drives or online videos). Slides can be in PowerPoint, Keynote, CANVA or Google slides. We don't accept PDF's. </a:t>
            </a:r>
            <a:endParaRPr lang="en-GB">
              <a:ea typeface="Calibri"/>
              <a:cs typeface="Calibri"/>
            </a:endParaRPr>
          </a:p>
        </p:txBody>
      </p:sp>
      <p:pic>
        <p:nvPicPr>
          <p:cNvPr id="5" name="Picture 4">
            <a:extLst>
              <a:ext uri="{FF2B5EF4-FFF2-40B4-BE49-F238E27FC236}">
                <a16:creationId xmlns:a16="http://schemas.microsoft.com/office/drawing/2014/main" id="{D8979718-BC7E-4DC2-BC06-B16BBD0122E9}"/>
              </a:ext>
            </a:extLst>
          </p:cNvPr>
          <p:cNvPicPr>
            <a:picLocks noChangeAspect="1"/>
          </p:cNvPicPr>
          <p:nvPr/>
        </p:nvPicPr>
        <p:blipFill>
          <a:blip r:embed="rId2"/>
          <a:stretch>
            <a:fillRect/>
          </a:stretch>
        </p:blipFill>
        <p:spPr>
          <a:xfrm>
            <a:off x="1299210" y="3047664"/>
            <a:ext cx="9593580" cy="3282385"/>
          </a:xfrm>
          <a:prstGeom prst="rect">
            <a:avLst/>
          </a:prstGeom>
        </p:spPr>
      </p:pic>
      <p:pic>
        <p:nvPicPr>
          <p:cNvPr id="7" name="Picture 2">
            <a:extLst>
              <a:ext uri="{FF2B5EF4-FFF2-40B4-BE49-F238E27FC236}">
                <a16:creationId xmlns:a16="http://schemas.microsoft.com/office/drawing/2014/main" id="{92A00C98-0034-4439-8905-CE2C27A17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7" t="31159" r="15153" b="28650"/>
          <a:stretch/>
        </p:blipFill>
        <p:spPr bwMode="auto">
          <a:xfrm>
            <a:off x="4697434" y="3829163"/>
            <a:ext cx="3556932" cy="1015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5FA80C-71A0-4394-A2A6-058EE596F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635" y="3829163"/>
            <a:ext cx="4316730" cy="1015701"/>
          </a:xfrm>
          <a:prstGeom prst="rect">
            <a:avLst/>
          </a:prstGeom>
        </p:spPr>
      </p:pic>
      <p:pic>
        <p:nvPicPr>
          <p:cNvPr id="9" name="Picture 8">
            <a:extLst>
              <a:ext uri="{FF2B5EF4-FFF2-40B4-BE49-F238E27FC236}">
                <a16:creationId xmlns:a16="http://schemas.microsoft.com/office/drawing/2014/main" id="{0DACF85D-815F-4158-A5D9-E75B8F670A32}"/>
              </a:ext>
            </a:extLst>
          </p:cNvPr>
          <p:cNvPicPr>
            <a:picLocks noChangeAspect="1"/>
          </p:cNvPicPr>
          <p:nvPr/>
        </p:nvPicPr>
        <p:blipFill rotWithShape="1">
          <a:blip r:embed="rId5"/>
          <a:srcRect l="22312" r="22312"/>
          <a:stretch/>
        </p:blipFill>
        <p:spPr>
          <a:xfrm>
            <a:off x="4023110" y="3829163"/>
            <a:ext cx="1015701" cy="1015701"/>
          </a:xfrm>
          <a:prstGeom prst="flowChartConnector">
            <a:avLst/>
          </a:prstGeom>
        </p:spPr>
      </p:pic>
      <p:pic>
        <p:nvPicPr>
          <p:cNvPr id="3074" name="Picture 2" descr="The Impact of Technology on Modern Education Presentation">
            <a:extLst>
              <a:ext uri="{FF2B5EF4-FFF2-40B4-BE49-F238E27FC236}">
                <a16:creationId xmlns:a16="http://schemas.microsoft.com/office/drawing/2014/main" id="{47045499-87FE-4AAF-9714-EF7C3A9E3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674" y="3884237"/>
            <a:ext cx="1626998" cy="9151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E8A26F13-601F-4F79-94F2-92E170BC744A}"/>
              </a:ext>
            </a:extLst>
          </p:cNvPr>
          <p:cNvCxnSpPr>
            <a:cxnSpLocks/>
          </p:cNvCxnSpPr>
          <p:nvPr/>
        </p:nvCxnSpPr>
        <p:spPr>
          <a:xfrm>
            <a:off x="3159538" y="2897348"/>
            <a:ext cx="1198706" cy="13302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7AA6D5CE-C231-4C76-8688-AE7971CD1D8B}"/>
              </a:ext>
            </a:extLst>
          </p:cNvPr>
          <p:cNvCxnSpPr>
            <a:cxnSpLocks/>
          </p:cNvCxnSpPr>
          <p:nvPr/>
        </p:nvCxnSpPr>
        <p:spPr>
          <a:xfrm flipH="1">
            <a:off x="6692584" y="2755146"/>
            <a:ext cx="816273" cy="14724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6A8AD4A4-4CB4-4107-8101-671FF9426E46}"/>
              </a:ext>
            </a:extLst>
          </p:cNvPr>
          <p:cNvSpPr txBox="1"/>
          <p:nvPr/>
        </p:nvSpPr>
        <p:spPr>
          <a:xfrm>
            <a:off x="1715108" y="2679775"/>
            <a:ext cx="1527726" cy="369332"/>
          </a:xfrm>
          <a:prstGeom prst="rect">
            <a:avLst/>
          </a:prstGeom>
          <a:noFill/>
        </p:spPr>
        <p:txBody>
          <a:bodyPr wrap="none" rtlCol="0">
            <a:spAutoFit/>
          </a:bodyPr>
          <a:lstStyle/>
          <a:p>
            <a:r>
              <a:rPr lang="en-GB">
                <a:solidFill>
                  <a:schemeClr val="accent2">
                    <a:lumMod val="75000"/>
                  </a:schemeClr>
                </a:solidFill>
              </a:rPr>
              <a:t>Camera image</a:t>
            </a:r>
          </a:p>
        </p:txBody>
      </p:sp>
      <p:sp>
        <p:nvSpPr>
          <p:cNvPr id="18" name="TextBox 17">
            <a:extLst>
              <a:ext uri="{FF2B5EF4-FFF2-40B4-BE49-F238E27FC236}">
                <a16:creationId xmlns:a16="http://schemas.microsoft.com/office/drawing/2014/main" id="{616FC816-660D-4DF2-861E-EAEDC241A07C}"/>
              </a:ext>
            </a:extLst>
          </p:cNvPr>
          <p:cNvSpPr txBox="1"/>
          <p:nvPr/>
        </p:nvSpPr>
        <p:spPr>
          <a:xfrm>
            <a:off x="7421442" y="2620271"/>
            <a:ext cx="4077591" cy="369332"/>
          </a:xfrm>
          <a:prstGeom prst="rect">
            <a:avLst/>
          </a:prstGeom>
          <a:noFill/>
        </p:spPr>
        <p:txBody>
          <a:bodyPr wrap="none" rtlCol="0">
            <a:spAutoFit/>
          </a:bodyPr>
          <a:lstStyle/>
          <a:p>
            <a:r>
              <a:rPr lang="en-GB">
                <a:solidFill>
                  <a:schemeClr val="accent2">
                    <a:lumMod val="75000"/>
                  </a:schemeClr>
                </a:solidFill>
              </a:rPr>
              <a:t> Standard 16:9 slide or Video PIP example</a:t>
            </a:r>
          </a:p>
        </p:txBody>
      </p:sp>
      <p:sp>
        <p:nvSpPr>
          <p:cNvPr id="17" name="TextBox 16">
            <a:extLst>
              <a:ext uri="{FF2B5EF4-FFF2-40B4-BE49-F238E27FC236}">
                <a16:creationId xmlns:a16="http://schemas.microsoft.com/office/drawing/2014/main" id="{CC2291D9-9C7F-44E8-8FE5-107E05D11BAC}"/>
              </a:ext>
            </a:extLst>
          </p:cNvPr>
          <p:cNvSpPr txBox="1"/>
          <p:nvPr/>
        </p:nvSpPr>
        <p:spPr>
          <a:xfrm>
            <a:off x="4025954" y="4527765"/>
            <a:ext cx="1023036" cy="215444"/>
          </a:xfrm>
          <a:prstGeom prst="rect">
            <a:avLst/>
          </a:prstGeom>
          <a:noFill/>
        </p:spPr>
        <p:txBody>
          <a:bodyPr wrap="none" rtlCol="0">
            <a:spAutoFit/>
          </a:bodyPr>
          <a:lstStyle/>
          <a:p>
            <a:pPr algn="ctr"/>
            <a:r>
              <a:rPr lang="en-GB" sz="400">
                <a:solidFill>
                  <a:schemeClr val="bg1"/>
                </a:solidFill>
                <a:highlight>
                  <a:srgbClr val="000000"/>
                </a:highlight>
              </a:rPr>
              <a:t>These are captions - these are captions  </a:t>
            </a:r>
          </a:p>
          <a:p>
            <a:pPr algn="ctr"/>
            <a:r>
              <a:rPr lang="en-GB" sz="400">
                <a:solidFill>
                  <a:schemeClr val="bg1"/>
                </a:solidFill>
                <a:highlight>
                  <a:srgbClr val="000000"/>
                </a:highlight>
              </a:rPr>
              <a:t>these are captions  these are captions</a:t>
            </a:r>
          </a:p>
        </p:txBody>
      </p:sp>
    </p:spTree>
    <p:extLst>
      <p:ext uri="{BB962C8B-B14F-4D97-AF65-F5344CB8AC3E}">
        <p14:creationId xmlns:p14="http://schemas.microsoft.com/office/powerpoint/2010/main" val="168951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5B5B31-F46C-4DDC-B4A2-35453499C7FC}"/>
              </a:ext>
            </a:extLst>
          </p:cNvPr>
          <p:cNvSpPr txBox="1"/>
          <p:nvPr/>
        </p:nvSpPr>
        <p:spPr>
          <a:xfrm>
            <a:off x="1315414" y="-200169"/>
            <a:ext cx="9586569" cy="3493264"/>
          </a:xfrm>
          <a:prstGeom prst="rect">
            <a:avLst/>
          </a:prstGeom>
          <a:noFill/>
        </p:spPr>
        <p:txBody>
          <a:bodyPr wrap="square" lIns="91440" tIns="45720" rIns="91440" bIns="45720" rtlCol="0" anchor="t">
            <a:spAutoFit/>
          </a:bodyPr>
          <a:lstStyle/>
          <a:p>
            <a:pPr algn="ctr"/>
            <a:endParaRPr lang="en-GB" sz="1600" b="1"/>
          </a:p>
          <a:p>
            <a:pPr algn="ctr">
              <a:lnSpc>
                <a:spcPct val="150000"/>
              </a:lnSpc>
            </a:pPr>
            <a:r>
              <a:rPr lang="en-GB" sz="1600" b="1" u="sng"/>
              <a:t>OPTION 2 – Custom presentation</a:t>
            </a:r>
            <a:endParaRPr lang="en-GB" u="sng">
              <a:ea typeface="Calibri" panose="020F0502020204030204"/>
              <a:cs typeface="Calibri" panose="020F0502020204030204"/>
            </a:endParaRPr>
          </a:p>
          <a:p>
            <a:r>
              <a:rPr lang="en-GB" sz="1500"/>
              <a:t>In this option you can make full use of the presentation area to the right of the camera relay image.</a:t>
            </a:r>
            <a:endParaRPr lang="en-GB" sz="1500">
              <a:ea typeface="Calibri"/>
              <a:cs typeface="Calibri"/>
            </a:endParaRPr>
          </a:p>
          <a:p>
            <a:r>
              <a:rPr lang="en-GB" sz="1500"/>
              <a:t>For this, you need to bear in mind the black curved digital mask. </a:t>
            </a:r>
            <a:endParaRPr lang="en-GB" sz="1500">
              <a:ea typeface="Calibri"/>
              <a:cs typeface="Calibri"/>
            </a:endParaRPr>
          </a:p>
          <a:p>
            <a:endParaRPr lang="en-GB" sz="1500"/>
          </a:p>
          <a:p>
            <a:r>
              <a:rPr lang="en-GB" sz="1500"/>
              <a:t>As PowerPoint cannot stretch to the full pixel resolution, please use the Arena</a:t>
            </a:r>
            <a:r>
              <a:rPr lang="en-GB" sz="1500">
                <a:ea typeface="+mn-lt"/>
                <a:cs typeface="+mn-lt"/>
              </a:rPr>
              <a:t> PPT bespoke template</a:t>
            </a:r>
            <a:r>
              <a:rPr lang="en-GB" sz="1500"/>
              <a:t> </a:t>
            </a:r>
            <a:r>
              <a:rPr lang="en-GB" sz="1500">
                <a:solidFill>
                  <a:srgbClr val="FF0000"/>
                </a:solidFill>
                <a:hlinkClick r:id="rId2"/>
              </a:rPr>
              <a:t>here</a:t>
            </a:r>
            <a:r>
              <a:rPr lang="en-GB" sz="1500"/>
              <a:t> which is set at 2/3rds scale (4,533x1067px), the AV team will then re-scale to fit the canvas. </a:t>
            </a:r>
            <a:endParaRPr lang="en-GB" sz="1500">
              <a:ea typeface="Calibri"/>
              <a:cs typeface="Calibri"/>
            </a:endParaRPr>
          </a:p>
          <a:p>
            <a:endParaRPr lang="en-GB" sz="1500"/>
          </a:p>
          <a:p>
            <a:r>
              <a:rPr lang="en-GB" sz="1500"/>
              <a:t>If you are creating in Keynote, Canva or another application, which can handle the pixel resolutions, then please set your canvas to 6,800 x 1,600 pixels and then use the</a:t>
            </a:r>
            <a:r>
              <a:rPr lang="en-GB" sz="1500">
                <a:solidFill>
                  <a:srgbClr val="000000"/>
                </a:solidFill>
              </a:rPr>
              <a:t> </a:t>
            </a:r>
            <a:r>
              <a:rPr lang="en-GB" sz="1500">
                <a:solidFill>
                  <a:srgbClr val="FF0000"/>
                </a:solidFill>
                <a:hlinkClick r:id="rId2"/>
              </a:rPr>
              <a:t>LED mask template</a:t>
            </a:r>
            <a:r>
              <a:rPr lang="en-GB" sz="1500"/>
              <a:t> but avoid the circle area reserved for the camera relay. Videos and slides must be a minimum 1920 x 1080 pixels and captioned for accessibility. Videos must be mp4 format at a minimum of 25 fps and embedded into your slides and captioned for accessibility.  </a:t>
            </a:r>
            <a:endParaRPr lang="en-GB" sz="1500">
              <a:ea typeface="Calibri"/>
              <a:cs typeface="Calibri"/>
            </a:endParaRPr>
          </a:p>
          <a:p>
            <a:r>
              <a:rPr lang="en-GB" sz="1500"/>
              <a:t>Don't use links to shared drives or online videos. </a:t>
            </a:r>
            <a:endParaRPr lang="en-GB" sz="1500">
              <a:ea typeface="Calibri"/>
              <a:cs typeface="Calibri"/>
            </a:endParaRPr>
          </a:p>
          <a:p>
            <a:endParaRPr lang="en-GB" sz="1600">
              <a:ea typeface="Calibri"/>
              <a:cs typeface="Calibri"/>
            </a:endParaRPr>
          </a:p>
        </p:txBody>
      </p:sp>
      <p:pic>
        <p:nvPicPr>
          <p:cNvPr id="7" name="Picture 6">
            <a:extLst>
              <a:ext uri="{FF2B5EF4-FFF2-40B4-BE49-F238E27FC236}">
                <a16:creationId xmlns:a16="http://schemas.microsoft.com/office/drawing/2014/main" id="{D8979718-BC7E-4DC2-BC06-B16BBD0122E9}"/>
              </a:ext>
            </a:extLst>
          </p:cNvPr>
          <p:cNvPicPr>
            <a:picLocks noChangeAspect="1"/>
          </p:cNvPicPr>
          <p:nvPr/>
        </p:nvPicPr>
        <p:blipFill>
          <a:blip r:embed="rId3"/>
          <a:stretch>
            <a:fillRect/>
          </a:stretch>
        </p:blipFill>
        <p:spPr>
          <a:xfrm>
            <a:off x="1299210" y="3047664"/>
            <a:ext cx="9593580" cy="3282385"/>
          </a:xfrm>
          <a:prstGeom prst="rect">
            <a:avLst/>
          </a:prstGeom>
        </p:spPr>
      </p:pic>
      <p:pic>
        <p:nvPicPr>
          <p:cNvPr id="8" name="Picture 7" descr="12 Advantages and Disadvantages Of Technology in Education">
            <a:extLst>
              <a:ext uri="{FF2B5EF4-FFF2-40B4-BE49-F238E27FC236}">
                <a16:creationId xmlns:a16="http://schemas.microsoft.com/office/drawing/2014/main" id="{371EB63E-E999-4473-9234-7867517833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08" b="30189"/>
          <a:stretch/>
        </p:blipFill>
        <p:spPr bwMode="auto">
          <a:xfrm>
            <a:off x="4684114" y="3840165"/>
            <a:ext cx="3588810" cy="10157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DACF85D-815F-4158-A5D9-E75B8F670A32}"/>
              </a:ext>
            </a:extLst>
          </p:cNvPr>
          <p:cNvPicPr>
            <a:picLocks noChangeAspect="1"/>
          </p:cNvPicPr>
          <p:nvPr/>
        </p:nvPicPr>
        <p:blipFill rotWithShape="1">
          <a:blip r:embed="rId5"/>
          <a:srcRect l="22312" r="22312"/>
          <a:stretch/>
        </p:blipFill>
        <p:spPr>
          <a:xfrm>
            <a:off x="4013585" y="3835513"/>
            <a:ext cx="1015701" cy="1015701"/>
          </a:xfrm>
          <a:prstGeom prst="flowChartConnector">
            <a:avLst/>
          </a:prstGeom>
        </p:spPr>
      </p:pic>
      <p:sp>
        <p:nvSpPr>
          <p:cNvPr id="14" name="TextBox 9">
            <a:extLst>
              <a:ext uri="{FF2B5EF4-FFF2-40B4-BE49-F238E27FC236}">
                <a16:creationId xmlns:a16="http://schemas.microsoft.com/office/drawing/2014/main" id="{9B37DF79-AB17-42BB-A474-2751345A18F5}"/>
              </a:ext>
            </a:extLst>
          </p:cNvPr>
          <p:cNvSpPr txBox="1"/>
          <p:nvPr/>
        </p:nvSpPr>
        <p:spPr>
          <a:xfrm>
            <a:off x="4025954" y="4527765"/>
            <a:ext cx="1023036"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
                <a:solidFill>
                  <a:schemeClr val="bg1"/>
                </a:solidFill>
                <a:highlight>
                  <a:srgbClr val="000000"/>
                </a:highlight>
              </a:rPr>
              <a:t>These are captions - these are captions  </a:t>
            </a:r>
          </a:p>
          <a:p>
            <a:pPr algn="ctr"/>
            <a:r>
              <a:rPr lang="en-GB" sz="400">
                <a:solidFill>
                  <a:schemeClr val="bg1"/>
                </a:solidFill>
                <a:highlight>
                  <a:srgbClr val="000000"/>
                </a:highlight>
              </a:rPr>
              <a:t>these are captions  these are captions</a:t>
            </a:r>
          </a:p>
        </p:txBody>
      </p:sp>
      <p:pic>
        <p:nvPicPr>
          <p:cNvPr id="15" name="Picture 14">
            <a:extLst>
              <a:ext uri="{FF2B5EF4-FFF2-40B4-BE49-F238E27FC236}">
                <a16:creationId xmlns:a16="http://schemas.microsoft.com/office/drawing/2014/main" id="{DA5FA80C-71A0-4394-A2A6-058EE596F0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0334" y="3837032"/>
            <a:ext cx="4316730" cy="1015701"/>
          </a:xfrm>
          <a:prstGeom prst="rect">
            <a:avLst/>
          </a:prstGeom>
        </p:spPr>
      </p:pic>
      <p:sp>
        <p:nvSpPr>
          <p:cNvPr id="16" name="TextBox 11">
            <a:extLst>
              <a:ext uri="{FF2B5EF4-FFF2-40B4-BE49-F238E27FC236}">
                <a16:creationId xmlns:a16="http://schemas.microsoft.com/office/drawing/2014/main" id="{A3691DCF-8BFE-4BFB-8B8A-7C8E3F24CB17}"/>
              </a:ext>
            </a:extLst>
          </p:cNvPr>
          <p:cNvSpPr txBox="1"/>
          <p:nvPr/>
        </p:nvSpPr>
        <p:spPr>
          <a:xfrm>
            <a:off x="6381216" y="4127655"/>
            <a:ext cx="1806905"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chemeClr val="bg1">
                    <a:lumMod val="95000"/>
                  </a:schemeClr>
                </a:solidFill>
                <a:effectLst>
                  <a:outerShdw blurRad="38100" dist="38100" dir="2700000" algn="tl">
                    <a:srgbClr val="000000">
                      <a:alpha val="43137"/>
                    </a:srgbClr>
                  </a:outerShdw>
                </a:effectLst>
              </a:rPr>
              <a:t>EXAMPLE SLIDE</a:t>
            </a:r>
          </a:p>
        </p:txBody>
      </p:sp>
    </p:spTree>
    <p:extLst>
      <p:ext uri="{BB962C8B-B14F-4D97-AF65-F5344CB8AC3E}">
        <p14:creationId xmlns:p14="http://schemas.microsoft.com/office/powerpoint/2010/main" val="1661017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1c637d-d8ae-4902-ad68-94486101ad97">
      <Terms xmlns="http://schemas.microsoft.com/office/infopath/2007/PartnerControls"/>
    </lcf76f155ced4ddcb4097134ff3c332f>
    <Time xmlns="9a1c637d-d8ae-4902-ad68-94486101ad97" xsi:nil="true"/>
    <TaxCatchAll xmlns="56e02625-da59-4798-baf7-8f96a97a8f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4890E0E0A39439EBD50A4D3BA696E" ma:contentTypeVersion="20" ma:contentTypeDescription="Create a new document." ma:contentTypeScope="" ma:versionID="97c411425cac8396812c37c76b968598">
  <xsd:schema xmlns:xsd="http://www.w3.org/2001/XMLSchema" xmlns:xs="http://www.w3.org/2001/XMLSchema" xmlns:p="http://schemas.microsoft.com/office/2006/metadata/properties" xmlns:ns2="56e02625-da59-4798-baf7-8f96a97a8f52" xmlns:ns3="9a1c637d-d8ae-4902-ad68-94486101ad97" targetNamespace="http://schemas.microsoft.com/office/2006/metadata/properties" ma:root="true" ma:fieldsID="69128fb71177f634c57adfe7a6cf4605" ns2:_="" ns3:_="">
    <xsd:import namespace="56e02625-da59-4798-baf7-8f96a97a8f52"/>
    <xsd:import namespace="9a1c637d-d8ae-4902-ad68-94486101ad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Time"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02625-da59-4798-baf7-8f96a97a8f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a9e75d4-0d27-4fad-8368-1b1427c23ccc}" ma:internalName="TaxCatchAll" ma:showField="CatchAllData" ma:web="56e02625-da59-4798-baf7-8f96a97a8f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a1c637d-d8ae-4902-ad68-94486101ad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e37085-d7dd-4a3b-87d7-d7a14f4a6888" ma:termSetId="09814cd3-568e-fe90-9814-8d621ff8fb84" ma:anchorId="fba54fb3-c3e1-fe81-a776-ca4b69148c4d" ma:open="true" ma:isKeyword="false">
      <xsd:complexType>
        <xsd:sequence>
          <xsd:element ref="pc:Terms" minOccurs="0" maxOccurs="1"/>
        </xsd:sequence>
      </xsd:complexType>
    </xsd:element>
    <xsd:element name="Time" ma:index="24" nillable="true" ma:displayName="Time" ma:format="DateTime" ma:internalName="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45A60C-D95D-4DFD-94D1-73B3A81BE0F4}">
  <ds:schemaRefs>
    <ds:schemaRef ds:uri="http://schemas.microsoft.com/sharepoint/v3/contenttype/forms"/>
  </ds:schemaRefs>
</ds:datastoreItem>
</file>

<file path=customXml/itemProps2.xml><?xml version="1.0" encoding="utf-8"?>
<ds:datastoreItem xmlns:ds="http://schemas.openxmlformats.org/officeDocument/2006/customXml" ds:itemID="{1F5AF382-0F45-44A6-AF28-1D833ADDC590}">
  <ds:schemaRefs>
    <ds:schemaRef ds:uri="56e02625-da59-4798-baf7-8f96a97a8f52"/>
    <ds:schemaRef ds:uri="9a1c637d-d8ae-4902-ad68-94486101ad9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9E764A-30C1-4EA9-8069-1008E95218A0}">
  <ds:schemaRefs>
    <ds:schemaRef ds:uri="56e02625-da59-4798-baf7-8f96a97a8f52"/>
    <ds:schemaRef ds:uri="9a1c637d-d8ae-4902-ad68-94486101ad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STANLEY</dc:creator>
  <cp:revision>1</cp:revision>
  <dcterms:created xsi:type="dcterms:W3CDTF">2025-11-26T08:27:06Z</dcterms:created>
  <dcterms:modified xsi:type="dcterms:W3CDTF">2025-12-04T12:02:56Z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0x0101000624890E0E0A39439EBD50A4D3BA696E</vt:lpwstr>
  </property>
  <property fmtid="{D5CDD505-2E9C-101B-9397-08002B2CF9AE}" pid="3" name="MediaServiceImageTags">
    <vt:lpwstr/>
  </property>
</Properties>
</file>