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7" r:id="rId6"/>
  </p:sldMasterIdLst>
  <p:notesMasterIdLst>
    <p:notesMasterId r:id="rId16"/>
  </p:notesMasterIdLst>
  <p:sldIdLst>
    <p:sldId id="2134808526" r:id="rId7"/>
    <p:sldId id="2134808524" r:id="rId8"/>
    <p:sldId id="2134808522" r:id="rId9"/>
    <p:sldId id="2134808502" r:id="rId10"/>
    <p:sldId id="2134808525" r:id="rId11"/>
    <p:sldId id="2134808509" r:id="rId12"/>
    <p:sldId id="2134808508" r:id="rId13"/>
    <p:sldId id="2134808500" r:id="rId14"/>
    <p:sldId id="213480850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43D32-D872-7CB8-DAC7-B52AD62A2417}" name="Charlotte Kenny" initials="CK" userId="S::charlotte.kenny@hyve.group::fbd70715-8ce9-4224-b9c2-38b01fecbd40" providerId="AD"/>
  <p188:author id="{69C6E737-C495-9680-F7CC-02B0D84A15F5}" name="Tia Harrison" initials="TH" userId="S::tia.harrison@bettshow.com::b6449ecf-e345-4bfc-bfee-1b920a13303f" providerId="AD"/>
  <p188:author id="{004CD271-E77E-2B3C-B620-ABACBEE44419}" name="Alexandra Constantine" initials="AC" userId="S::alexandra.constantine@bettshow.com::7ee24873-9cff-41da-b220-3ba44c6fbca3" providerId="AD"/>
  <p188:author id="{6BEAF679-F973-9217-C361-4D61491ED497}" name="Emily Colyer" initials="EC" userId="S::emily.colyer@bettshow.com::aef25096-c732-464b-a330-9be6e27570aa" providerId="AD"/>
  <p188:author id="{213946F7-2D8D-3F7A-1601-F9394981888C}" name="James Moorhouse" initials="JM" userId="S::james.moorhouse@bettshow.com::08a5864b-ad13-4108-acbb-e65d0f6851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09F127-FCCB-88DD-F77B-589F083663EB}" v="9" dt="2025-11-26T15:22:13.172"/>
    <p1510:client id="{94B6F60C-D7BC-61E8-1477-725DA52EE725}" v="6" dt="2025-11-27T09:34:02.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olyer" userId="S::emily.colyer@bettshow.com::10726e4f-dbcf-48ee-9588-a124d2d7e9f3" providerId="AD" clId="Web-{966F63D4-A3FF-7C71-64B8-A6B7ED80B6AA}"/>
    <pc:docChg chg="modSld">
      <pc:chgData name="Emily Colyer" userId="S::emily.colyer@bettshow.com::10726e4f-dbcf-48ee-9588-a124d2d7e9f3" providerId="AD" clId="Web-{966F63D4-A3FF-7C71-64B8-A6B7ED80B6AA}" dt="2025-11-21T15:30:00.352" v="1"/>
      <pc:docMkLst>
        <pc:docMk/>
      </pc:docMkLst>
      <pc:sldChg chg="modSp">
        <pc:chgData name="Emily Colyer" userId="S::emily.colyer@bettshow.com::10726e4f-dbcf-48ee-9588-a124d2d7e9f3" providerId="AD" clId="Web-{966F63D4-A3FF-7C71-64B8-A6B7ED80B6AA}" dt="2025-11-21T15:30:00.352" v="1"/>
        <pc:sldMkLst>
          <pc:docMk/>
          <pc:sldMk cId="2218922639" sldId="2134808524"/>
        </pc:sldMkLst>
        <pc:graphicFrameChg chg="mod modGraphic">
          <ac:chgData name="Emily Colyer" userId="S::emily.colyer@bettshow.com::10726e4f-dbcf-48ee-9588-a124d2d7e9f3" providerId="AD" clId="Web-{966F63D4-A3FF-7C71-64B8-A6B7ED80B6AA}" dt="2025-11-21T15:30:00.352" v="1"/>
          <ac:graphicFrameMkLst>
            <pc:docMk/>
            <pc:sldMk cId="2218922639" sldId="2134808524"/>
            <ac:graphicFrameMk id="3" creationId="{68200F70-F419-AB76-10C3-321F3D5F2034}"/>
          </ac:graphicFrameMkLst>
        </pc:graphicFrameChg>
      </pc:sldChg>
    </pc:docChg>
  </pc:docChgLst>
  <pc:docChgLst>
    <pc:chgData name="Alexandra Constantine" userId="S::alexandra.constantine@bettshow.com::7ee24873-9cff-41da-b220-3ba44c6fbca3" providerId="AD" clId="Web-{81583C2C-2EFD-5D1D-2E1E-8392C0265637}"/>
    <pc:docChg chg="modSld">
      <pc:chgData name="Alexandra Constantine" userId="S::alexandra.constantine@bettshow.com::7ee24873-9cff-41da-b220-3ba44c6fbca3" providerId="AD" clId="Web-{81583C2C-2EFD-5D1D-2E1E-8392C0265637}" dt="2025-11-17T16:41:17.417" v="28" actId="20577"/>
      <pc:docMkLst>
        <pc:docMk/>
      </pc:docMkLst>
      <pc:sldChg chg="modSp">
        <pc:chgData name="Alexandra Constantine" userId="S::alexandra.constantine@bettshow.com::7ee24873-9cff-41da-b220-3ba44c6fbca3" providerId="AD" clId="Web-{81583C2C-2EFD-5D1D-2E1E-8392C0265637}" dt="2025-11-17T16:41:17.417" v="28" actId="20577"/>
        <pc:sldMkLst>
          <pc:docMk/>
          <pc:sldMk cId="1903919521" sldId="2134808508"/>
        </pc:sldMkLst>
        <pc:spChg chg="mod">
          <ac:chgData name="Alexandra Constantine" userId="S::alexandra.constantine@bettshow.com::7ee24873-9cff-41da-b220-3ba44c6fbca3" providerId="AD" clId="Web-{81583C2C-2EFD-5D1D-2E1E-8392C0265637}" dt="2025-11-17T16:41:17.417" v="28" actId="20577"/>
          <ac:spMkLst>
            <pc:docMk/>
            <pc:sldMk cId="1903919521" sldId="2134808508"/>
            <ac:spMk id="4" creationId="{BA4C6D34-CDF9-8BDC-29C3-5D7793855CD6}"/>
          </ac:spMkLst>
        </pc:spChg>
      </pc:sldChg>
    </pc:docChg>
  </pc:docChgLst>
  <pc:docChgLst>
    <pc:chgData name="Tia Harrison" userId="S::tia.harrison@bettshow.com::b6449ecf-e345-4bfc-bfee-1b920a13303f" providerId="AD" clId="Web-{94B6F60C-D7BC-61E8-1477-725DA52EE725}"/>
    <pc:docChg chg="modSld">
      <pc:chgData name="Tia Harrison" userId="S::tia.harrison@bettshow.com::b6449ecf-e345-4bfc-bfee-1b920a13303f" providerId="AD" clId="Web-{94B6F60C-D7BC-61E8-1477-725DA52EE725}" dt="2025-11-27T09:34:02.002" v="4" actId="20577"/>
      <pc:docMkLst>
        <pc:docMk/>
      </pc:docMkLst>
      <pc:sldChg chg="modSp">
        <pc:chgData name="Tia Harrison" userId="S::tia.harrison@bettshow.com::b6449ecf-e345-4bfc-bfee-1b920a13303f" providerId="AD" clId="Web-{94B6F60C-D7BC-61E8-1477-725DA52EE725}" dt="2025-11-27T09:34:02.002" v="4" actId="20577"/>
        <pc:sldMkLst>
          <pc:docMk/>
          <pc:sldMk cId="1903919521" sldId="2134808508"/>
        </pc:sldMkLst>
        <pc:spChg chg="mod">
          <ac:chgData name="Tia Harrison" userId="S::tia.harrison@bettshow.com::b6449ecf-e345-4bfc-bfee-1b920a13303f" providerId="AD" clId="Web-{94B6F60C-D7BC-61E8-1477-725DA52EE725}" dt="2025-11-27T09:34:02.002" v="4" actId="20577"/>
          <ac:spMkLst>
            <pc:docMk/>
            <pc:sldMk cId="1903919521" sldId="2134808508"/>
            <ac:spMk id="4" creationId="{BA4C6D34-CDF9-8BDC-29C3-5D7793855CD6}"/>
          </ac:spMkLst>
        </pc:spChg>
      </pc:sldChg>
    </pc:docChg>
  </pc:docChgLst>
  <pc:docChgLst>
    <pc:chgData name="Tia Harrison" userId="S::tia.harrison@bettshow.com::b6449ecf-e345-4bfc-bfee-1b920a13303f" providerId="AD" clId="Web-{9009F127-FCCB-88DD-F77B-589F083663EB}"/>
    <pc:docChg chg="modSld">
      <pc:chgData name="Tia Harrison" userId="S::tia.harrison@bettshow.com::b6449ecf-e345-4bfc-bfee-1b920a13303f" providerId="AD" clId="Web-{9009F127-FCCB-88DD-F77B-589F083663EB}" dt="2025-11-26T15:22:12.016" v="8" actId="20577"/>
      <pc:docMkLst>
        <pc:docMk/>
      </pc:docMkLst>
      <pc:sldChg chg="modSp">
        <pc:chgData name="Tia Harrison" userId="S::tia.harrison@bettshow.com::b6449ecf-e345-4bfc-bfee-1b920a13303f" providerId="AD" clId="Web-{9009F127-FCCB-88DD-F77B-589F083663EB}" dt="2025-11-26T15:21:02.514" v="4"/>
        <pc:sldMkLst>
          <pc:docMk/>
          <pc:sldMk cId="3126341654" sldId="2134808502"/>
        </pc:sldMkLst>
        <pc:graphicFrameChg chg="mod modGraphic">
          <ac:chgData name="Tia Harrison" userId="S::tia.harrison@bettshow.com::b6449ecf-e345-4bfc-bfee-1b920a13303f" providerId="AD" clId="Web-{9009F127-FCCB-88DD-F77B-589F083663EB}" dt="2025-11-26T15:21:02.514" v="4"/>
          <ac:graphicFrameMkLst>
            <pc:docMk/>
            <pc:sldMk cId="3126341654" sldId="2134808502"/>
            <ac:graphicFrameMk id="4" creationId="{C31EEE43-38F5-AED0-FBC4-D38A34A84B6D}"/>
          </ac:graphicFrameMkLst>
        </pc:graphicFrameChg>
      </pc:sldChg>
      <pc:sldChg chg="modSp">
        <pc:chgData name="Tia Harrison" userId="S::tia.harrison@bettshow.com::b6449ecf-e345-4bfc-bfee-1b920a13303f" providerId="AD" clId="Web-{9009F127-FCCB-88DD-F77B-589F083663EB}" dt="2025-11-26T15:22:12.016" v="8" actId="20577"/>
        <pc:sldMkLst>
          <pc:docMk/>
          <pc:sldMk cId="1903919521" sldId="2134808508"/>
        </pc:sldMkLst>
        <pc:spChg chg="mod">
          <ac:chgData name="Tia Harrison" userId="S::tia.harrison@bettshow.com::b6449ecf-e345-4bfc-bfee-1b920a13303f" providerId="AD" clId="Web-{9009F127-FCCB-88DD-F77B-589F083663EB}" dt="2025-11-26T15:22:12.016" v="8" actId="20577"/>
          <ac:spMkLst>
            <pc:docMk/>
            <pc:sldMk cId="1903919521" sldId="2134808508"/>
            <ac:spMk id="4" creationId="{BA4C6D34-CDF9-8BDC-29C3-5D7793855CD6}"/>
          </ac:spMkLst>
        </pc:spChg>
      </pc:sldChg>
      <pc:sldChg chg="modSp">
        <pc:chgData name="Tia Harrison" userId="S::tia.harrison@bettshow.com::b6449ecf-e345-4bfc-bfee-1b920a13303f" providerId="AD" clId="Web-{9009F127-FCCB-88DD-F77B-589F083663EB}" dt="2025-11-26T15:20:29.481" v="2"/>
        <pc:sldMkLst>
          <pc:docMk/>
          <pc:sldMk cId="2218922639" sldId="2134808524"/>
        </pc:sldMkLst>
        <pc:graphicFrameChg chg="modGraphic">
          <ac:chgData name="Tia Harrison" userId="S::tia.harrison@bettshow.com::b6449ecf-e345-4bfc-bfee-1b920a13303f" providerId="AD" clId="Web-{9009F127-FCCB-88DD-F77B-589F083663EB}" dt="2025-11-26T15:20:29.481" v="2"/>
          <ac:graphicFrameMkLst>
            <pc:docMk/>
            <pc:sldMk cId="2218922639" sldId="2134808524"/>
            <ac:graphicFrameMk id="3" creationId="{68200F70-F419-AB76-10C3-321F3D5F2034}"/>
          </ac:graphicFrameMkLst>
        </pc:graphicFrameChg>
      </pc:sldChg>
    </pc:docChg>
  </pc:docChgLst>
  <pc:docChgLst>
    <pc:chgData name="Tia Harrison" userId="S::tia.harrison@bettshow.com::b6449ecf-e345-4bfc-bfee-1b920a13303f" providerId="AD" clId="Web-{BB4A2F43-C2A9-D2FB-B4E5-B391753D55DE}"/>
    <pc:docChg chg="delSld modSld">
      <pc:chgData name="Tia Harrison" userId="S::tia.harrison@bettshow.com::b6449ecf-e345-4bfc-bfee-1b920a13303f" providerId="AD" clId="Web-{BB4A2F43-C2A9-D2FB-B4E5-B391753D55DE}" dt="2025-11-18T14:42:51.893" v="102" actId="20577"/>
      <pc:docMkLst>
        <pc:docMk/>
      </pc:docMkLst>
      <pc:sldChg chg="modSp">
        <pc:chgData name="Tia Harrison" userId="S::tia.harrison@bettshow.com::b6449ecf-e345-4bfc-bfee-1b920a13303f" providerId="AD" clId="Web-{BB4A2F43-C2A9-D2FB-B4E5-B391753D55DE}" dt="2025-11-17T15:53:25.015" v="36" actId="20577"/>
        <pc:sldMkLst>
          <pc:docMk/>
          <pc:sldMk cId="4135533898" sldId="2134808500"/>
        </pc:sldMkLst>
        <pc:spChg chg="mod">
          <ac:chgData name="Tia Harrison" userId="S::tia.harrison@bettshow.com::b6449ecf-e345-4bfc-bfee-1b920a13303f" providerId="AD" clId="Web-{BB4A2F43-C2A9-D2FB-B4E5-B391753D55DE}" dt="2025-11-17T15:53:25.015" v="36" actId="20577"/>
          <ac:spMkLst>
            <pc:docMk/>
            <pc:sldMk cId="4135533898" sldId="2134808500"/>
            <ac:spMk id="37" creationId="{F84290CD-92A8-AF6F-8D86-4A566078CA30}"/>
          </ac:spMkLst>
        </pc:spChg>
      </pc:sldChg>
      <pc:sldChg chg="modSp modCm">
        <pc:chgData name="Tia Harrison" userId="S::tia.harrison@bettshow.com::b6449ecf-e345-4bfc-bfee-1b920a13303f" providerId="AD" clId="Web-{BB4A2F43-C2A9-D2FB-B4E5-B391753D55DE}" dt="2025-11-17T17:06:57.673" v="84"/>
        <pc:sldMkLst>
          <pc:docMk/>
          <pc:sldMk cId="3126341654" sldId="2134808502"/>
        </pc:sldMkLst>
        <pc:graphicFrameChg chg="mod modGraphic">
          <ac:chgData name="Tia Harrison" userId="S::tia.harrison@bettshow.com::b6449ecf-e345-4bfc-bfee-1b920a13303f" providerId="AD" clId="Web-{BB4A2F43-C2A9-D2FB-B4E5-B391753D55DE}" dt="2025-11-17T17:06:57.673" v="84"/>
          <ac:graphicFrameMkLst>
            <pc:docMk/>
            <pc:sldMk cId="3126341654" sldId="2134808502"/>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BB4A2F43-C2A9-D2FB-B4E5-B391753D55DE}" dt="2025-11-17T17:06:57.266" v="81"/>
              <pc2:cmMkLst xmlns:pc2="http://schemas.microsoft.com/office/powerpoint/2019/9/main/command">
                <pc:docMk/>
                <pc:sldMk cId="3126341654" sldId="2134808502"/>
                <pc2:cmMk id="{D079ACEF-AE41-40C2-95BA-ED7B99E6D087}"/>
              </pc2:cmMkLst>
            </pc226:cmChg>
          </p:ext>
        </pc:extLst>
      </pc:sldChg>
      <pc:sldChg chg="modSp">
        <pc:chgData name="Tia Harrison" userId="S::tia.harrison@bettshow.com::b6449ecf-e345-4bfc-bfee-1b920a13303f" providerId="AD" clId="Web-{BB4A2F43-C2A9-D2FB-B4E5-B391753D55DE}" dt="2025-11-17T15:53:31.266" v="38" actId="20577"/>
        <pc:sldMkLst>
          <pc:docMk/>
          <pc:sldMk cId="770231369" sldId="2134808507"/>
        </pc:sldMkLst>
        <pc:spChg chg="mod">
          <ac:chgData name="Tia Harrison" userId="S::tia.harrison@bettshow.com::b6449ecf-e345-4bfc-bfee-1b920a13303f" providerId="AD" clId="Web-{BB4A2F43-C2A9-D2FB-B4E5-B391753D55DE}" dt="2025-11-17T15:53:31.266" v="38" actId="20577"/>
          <ac:spMkLst>
            <pc:docMk/>
            <pc:sldMk cId="770231369" sldId="2134808507"/>
            <ac:spMk id="3" creationId="{685CE285-47CB-ED16-96DE-E44A20A35322}"/>
          </ac:spMkLst>
        </pc:spChg>
      </pc:sldChg>
      <pc:sldChg chg="modSp">
        <pc:chgData name="Tia Harrison" userId="S::tia.harrison@bettshow.com::b6449ecf-e345-4bfc-bfee-1b920a13303f" providerId="AD" clId="Web-{BB4A2F43-C2A9-D2FB-B4E5-B391753D55DE}" dt="2025-11-17T15:53:19.358" v="34" actId="20577"/>
        <pc:sldMkLst>
          <pc:docMk/>
          <pc:sldMk cId="1903919521" sldId="2134808508"/>
        </pc:sldMkLst>
        <pc:spChg chg="mod">
          <ac:chgData name="Tia Harrison" userId="S::tia.harrison@bettshow.com::b6449ecf-e345-4bfc-bfee-1b920a13303f" providerId="AD" clId="Web-{BB4A2F43-C2A9-D2FB-B4E5-B391753D55DE}" dt="2025-11-17T15:53:19.358" v="34" actId="20577"/>
          <ac:spMkLst>
            <pc:docMk/>
            <pc:sldMk cId="1903919521" sldId="2134808508"/>
            <ac:spMk id="4" creationId="{BA4C6D34-CDF9-8BDC-29C3-5D7793855CD6}"/>
          </ac:spMkLst>
        </pc:spChg>
      </pc:sldChg>
      <pc:sldChg chg="modSp">
        <pc:chgData name="Tia Harrison" userId="S::tia.harrison@bettshow.com::b6449ecf-e345-4bfc-bfee-1b920a13303f" providerId="AD" clId="Web-{BB4A2F43-C2A9-D2FB-B4E5-B391753D55DE}" dt="2025-11-17T15:53:12.342" v="32" actId="20577"/>
        <pc:sldMkLst>
          <pc:docMk/>
          <pc:sldMk cId="1496501791" sldId="2134808509"/>
        </pc:sldMkLst>
        <pc:spChg chg="mod">
          <ac:chgData name="Tia Harrison" userId="S::tia.harrison@bettshow.com::b6449ecf-e345-4bfc-bfee-1b920a13303f" providerId="AD" clId="Web-{BB4A2F43-C2A9-D2FB-B4E5-B391753D55DE}" dt="2025-11-17T15:53:12.342" v="32" actId="20577"/>
          <ac:spMkLst>
            <pc:docMk/>
            <pc:sldMk cId="1496501791" sldId="2134808509"/>
            <ac:spMk id="5" creationId="{3F0C309C-DD8F-6F97-764B-1C669B94F679}"/>
          </ac:spMkLst>
        </pc:spChg>
      </pc:sldChg>
      <pc:sldChg chg="modSp modCm">
        <pc:chgData name="Tia Harrison" userId="S::tia.harrison@bettshow.com::b6449ecf-e345-4bfc-bfee-1b920a13303f" providerId="AD" clId="Web-{BB4A2F43-C2A9-D2FB-B4E5-B391753D55DE}" dt="2025-11-18T14:42:51.893" v="102" actId="20577"/>
        <pc:sldMkLst>
          <pc:docMk/>
          <pc:sldMk cId="2948827073" sldId="2134808522"/>
        </pc:sldMkLst>
        <pc:spChg chg="mod">
          <ac:chgData name="Tia Harrison" userId="S::tia.harrison@bettshow.com::b6449ecf-e345-4bfc-bfee-1b920a13303f" providerId="AD" clId="Web-{BB4A2F43-C2A9-D2FB-B4E5-B391753D55DE}" dt="2025-11-18T14:42:51.893" v="102"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BB4A2F43-C2A9-D2FB-B4E5-B391753D55DE}" dt="2025-11-18T14:42:38.484" v="101" actId="20577"/>
              <pc2:cmMkLst xmlns:pc2="http://schemas.microsoft.com/office/powerpoint/2019/9/main/command">
                <pc:docMk/>
                <pc:sldMk cId="2948827073" sldId="2134808522"/>
                <pc2:cmMk id="{6B300F17-45D3-4B55-8DEA-56E2FBF1D59C}"/>
              </pc2:cmMkLst>
            </pc226:cmChg>
            <pc226:cmChg xmlns:pc226="http://schemas.microsoft.com/office/powerpoint/2022/06/main/command" chg="mod">
              <pc226:chgData name="Tia Harrison" userId="S::tia.harrison@bettshow.com::b6449ecf-e345-4bfc-bfee-1b920a13303f" providerId="AD" clId="Web-{BB4A2F43-C2A9-D2FB-B4E5-B391753D55DE}" dt="2025-11-18T14:42:38.484" v="101" actId="20577"/>
              <pc2:cmMkLst xmlns:pc2="http://schemas.microsoft.com/office/powerpoint/2019/9/main/command">
                <pc:docMk/>
                <pc:sldMk cId="2948827073" sldId="2134808522"/>
                <pc2:cmMk id="{D0288061-61FA-485B-9CC8-FED4149D94B3}"/>
              </pc2:cmMkLst>
            </pc226:cmChg>
            <pc226:cmChg xmlns:pc226="http://schemas.microsoft.com/office/powerpoint/2022/06/main/command" chg="mod">
              <pc226:chgData name="Tia Harrison" userId="S::tia.harrison@bettshow.com::b6449ecf-e345-4bfc-bfee-1b920a13303f" providerId="AD" clId="Web-{BB4A2F43-C2A9-D2FB-B4E5-B391753D55DE}" dt="2025-11-18T14:42:38.484" v="101" actId="20577"/>
              <pc2:cmMkLst xmlns:pc2="http://schemas.microsoft.com/office/powerpoint/2019/9/main/command">
                <pc:docMk/>
                <pc:sldMk cId="2948827073" sldId="2134808522"/>
                <pc2:cmMk id="{1BCD4187-09E3-4D90-A279-6E49DD88951C}"/>
              </pc2:cmMkLst>
            </pc226:cmChg>
            <pc226:cmChg xmlns:pc226="http://schemas.microsoft.com/office/powerpoint/2022/06/main/command" chg="mod">
              <pc226:chgData name="Tia Harrison" userId="S::tia.harrison@bettshow.com::b6449ecf-e345-4bfc-bfee-1b920a13303f" providerId="AD" clId="Web-{BB4A2F43-C2A9-D2FB-B4E5-B391753D55DE}" dt="2025-11-18T14:42:38.484" v="101" actId="20577"/>
              <pc2:cmMkLst xmlns:pc2="http://schemas.microsoft.com/office/powerpoint/2019/9/main/command">
                <pc:docMk/>
                <pc:sldMk cId="2948827073" sldId="2134808522"/>
                <pc2:cmMk id="{5C03B08B-30EE-415F-96C5-040000E771DF}"/>
              </pc2:cmMkLst>
            </pc226:cmChg>
            <pc226:cmChg xmlns:pc226="http://schemas.microsoft.com/office/powerpoint/2022/06/main/command" chg="mod">
              <pc226:chgData name="Tia Harrison" userId="S::tia.harrison@bettshow.com::b6449ecf-e345-4bfc-bfee-1b920a13303f" providerId="AD" clId="Web-{BB4A2F43-C2A9-D2FB-B4E5-B391753D55DE}" dt="2025-11-18T14:42:38.484" v="101" actId="20577"/>
              <pc2:cmMkLst xmlns:pc2="http://schemas.microsoft.com/office/powerpoint/2019/9/main/command">
                <pc:docMk/>
                <pc:sldMk cId="2948827073" sldId="2134808522"/>
                <pc2:cmMk id="{532FAAAD-5F52-4A19-9333-4851003B1394}"/>
              </pc2:cmMkLst>
            </pc226:cmChg>
            <pc226:cmChg xmlns:pc226="http://schemas.microsoft.com/office/powerpoint/2022/06/main/command" chg="mod">
              <pc226:chgData name="Tia Harrison" userId="S::tia.harrison@bettshow.com::b6449ecf-e345-4bfc-bfee-1b920a13303f" providerId="AD" clId="Web-{BB4A2F43-C2A9-D2FB-B4E5-B391753D55DE}" dt="2025-11-18T14:42:38.484" v="101" actId="20577"/>
              <pc2:cmMkLst xmlns:pc2="http://schemas.microsoft.com/office/powerpoint/2019/9/main/command">
                <pc:docMk/>
                <pc:sldMk cId="2948827073" sldId="2134808522"/>
                <pc2:cmMk id="{B141A2BA-6F35-49E3-B3C3-ACFF6FEA2725}"/>
              </pc2:cmMkLst>
            </pc226:cmChg>
          </p:ext>
        </pc:extLst>
      </pc:sldChg>
      <pc:sldChg chg="modSp modCm">
        <pc:chgData name="Tia Harrison" userId="S::tia.harrison@bettshow.com::b6449ecf-e345-4bfc-bfee-1b920a13303f" providerId="AD" clId="Web-{BB4A2F43-C2A9-D2FB-B4E5-B391753D55DE}" dt="2025-11-17T17:13:21.621" v="100"/>
        <pc:sldMkLst>
          <pc:docMk/>
          <pc:sldMk cId="2218922639" sldId="2134808524"/>
        </pc:sldMkLst>
        <pc:graphicFrameChg chg="mod modGraphic">
          <ac:chgData name="Tia Harrison" userId="S::tia.harrison@bettshow.com::b6449ecf-e345-4bfc-bfee-1b920a13303f" providerId="AD" clId="Web-{BB4A2F43-C2A9-D2FB-B4E5-B391753D55DE}" dt="2025-11-17T17:13:21.621" v="100"/>
          <ac:graphicFrameMkLst>
            <pc:docMk/>
            <pc:sldMk cId="2218922639" sldId="2134808524"/>
            <ac:graphicFrameMk id="3" creationId="{68200F70-F419-AB76-10C3-321F3D5F2034}"/>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BB4A2F43-C2A9-D2FB-B4E5-B391753D55DE}" dt="2025-11-17T17:13:21.606" v="99"/>
              <pc2:cmMkLst xmlns:pc2="http://schemas.microsoft.com/office/powerpoint/2019/9/main/command">
                <pc:docMk/>
                <pc:sldMk cId="2218922639" sldId="2134808524"/>
                <pc2:cmMk id="{DC1F9DD6-8614-4BC6-BC14-3929F6049275}"/>
              </pc2:cmMkLst>
            </pc226:cmChg>
          </p:ext>
        </pc:extLst>
      </pc:sldChg>
      <pc:sldChg chg="modSp">
        <pc:chgData name="Tia Harrison" userId="S::tia.harrison@bettshow.com::b6449ecf-e345-4bfc-bfee-1b920a13303f" providerId="AD" clId="Web-{BB4A2F43-C2A9-D2FB-B4E5-B391753D55DE}" dt="2025-11-17T15:52:50.496" v="30" actId="20577"/>
        <pc:sldMkLst>
          <pc:docMk/>
          <pc:sldMk cId="1283197174" sldId="2134808525"/>
        </pc:sldMkLst>
        <pc:spChg chg="mod">
          <ac:chgData name="Tia Harrison" userId="S::tia.harrison@bettshow.com::b6449ecf-e345-4bfc-bfee-1b920a13303f" providerId="AD" clId="Web-{BB4A2F43-C2A9-D2FB-B4E5-B391753D55DE}" dt="2025-11-17T15:52:50.496" v="30" actId="20577"/>
          <ac:spMkLst>
            <pc:docMk/>
            <pc:sldMk cId="1283197174" sldId="2134808525"/>
            <ac:spMk id="4" creationId="{D422FEB1-DD10-04AA-C2EA-E89D4D9149F0}"/>
          </ac:spMkLst>
        </pc:spChg>
      </pc:sldChg>
    </pc:docChg>
  </pc:docChgLst>
  <pc:docChgLst>
    <pc:chgData name="Tia Harrison" userId="S::tia.harrison@bettshow.com::b6449ecf-e345-4bfc-bfee-1b920a13303f" providerId="AD" clId="Web-{1A4FFABC-F6DA-EAFF-1BDE-3FDD1D347A1E}"/>
    <pc:docChg chg="modSld">
      <pc:chgData name="Tia Harrison" userId="S::tia.harrison@bettshow.com::b6449ecf-e345-4bfc-bfee-1b920a13303f" providerId="AD" clId="Web-{1A4FFABC-F6DA-EAFF-1BDE-3FDD1D347A1E}" dt="2025-11-17T15:48:06.049" v="44" actId="14100"/>
      <pc:docMkLst>
        <pc:docMk/>
      </pc:docMkLst>
      <pc:sldChg chg="modSp modCm">
        <pc:chgData name="Tia Harrison" userId="S::tia.harrison@bettshow.com::b6449ecf-e345-4bfc-bfee-1b920a13303f" providerId="AD" clId="Web-{1A4FFABC-F6DA-EAFF-1BDE-3FDD1D347A1E}" dt="2025-11-17T15:47:14.811" v="40" actId="20577"/>
        <pc:sldMkLst>
          <pc:docMk/>
          <pc:sldMk cId="2948827073" sldId="2134808522"/>
        </pc:sldMkLst>
        <pc:spChg chg="mod">
          <ac:chgData name="Tia Harrison" userId="S::tia.harrison@bettshow.com::b6449ecf-e345-4bfc-bfee-1b920a13303f" providerId="AD" clId="Web-{1A4FFABC-F6DA-EAFF-1BDE-3FDD1D347A1E}" dt="2025-11-17T15:47:14.811" v="40"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1A4FFABC-F6DA-EAFF-1BDE-3FDD1D347A1E}" dt="2025-11-17T15:46:55.404" v="39" actId="20577"/>
              <pc2:cmMkLst xmlns:pc2="http://schemas.microsoft.com/office/powerpoint/2019/9/main/command">
                <pc:docMk/>
                <pc:sldMk cId="2948827073" sldId="2134808522"/>
                <pc2:cmMk id="{6B300F17-45D3-4B55-8DEA-56E2FBF1D59C}"/>
              </pc2:cmMkLst>
            </pc226:cmChg>
            <pc226:cmChg xmlns:pc226="http://schemas.microsoft.com/office/powerpoint/2022/06/main/command" chg="mod">
              <pc226:chgData name="Tia Harrison" userId="S::tia.harrison@bettshow.com::b6449ecf-e345-4bfc-bfee-1b920a13303f" providerId="AD" clId="Web-{1A4FFABC-F6DA-EAFF-1BDE-3FDD1D347A1E}" dt="2025-11-17T15:46:55.404" v="39" actId="20577"/>
              <pc2:cmMkLst xmlns:pc2="http://schemas.microsoft.com/office/powerpoint/2019/9/main/command">
                <pc:docMk/>
                <pc:sldMk cId="2948827073" sldId="2134808522"/>
                <pc2:cmMk id="{D0288061-61FA-485B-9CC8-FED4149D94B3}"/>
              </pc2:cmMkLst>
            </pc226:cmChg>
            <pc226:cmChg xmlns:pc226="http://schemas.microsoft.com/office/powerpoint/2022/06/main/command" chg="mod">
              <pc226:chgData name="Tia Harrison" userId="S::tia.harrison@bettshow.com::b6449ecf-e345-4bfc-bfee-1b920a13303f" providerId="AD" clId="Web-{1A4FFABC-F6DA-EAFF-1BDE-3FDD1D347A1E}" dt="2025-11-17T15:46:55.404" v="39" actId="20577"/>
              <pc2:cmMkLst xmlns:pc2="http://schemas.microsoft.com/office/powerpoint/2019/9/main/command">
                <pc:docMk/>
                <pc:sldMk cId="2948827073" sldId="2134808522"/>
                <pc2:cmMk id="{1BCD4187-09E3-4D90-A279-6E49DD88951C}"/>
              </pc2:cmMkLst>
            </pc226:cmChg>
            <pc226:cmChg xmlns:pc226="http://schemas.microsoft.com/office/powerpoint/2022/06/main/command" chg="mod">
              <pc226:chgData name="Tia Harrison" userId="S::tia.harrison@bettshow.com::b6449ecf-e345-4bfc-bfee-1b920a13303f" providerId="AD" clId="Web-{1A4FFABC-F6DA-EAFF-1BDE-3FDD1D347A1E}" dt="2025-11-17T15:46:55.404" v="39" actId="20577"/>
              <pc2:cmMkLst xmlns:pc2="http://schemas.microsoft.com/office/powerpoint/2019/9/main/command">
                <pc:docMk/>
                <pc:sldMk cId="2948827073" sldId="2134808522"/>
                <pc2:cmMk id="{5C03B08B-30EE-415F-96C5-040000E771DF}"/>
              </pc2:cmMkLst>
            </pc226:cmChg>
            <pc226:cmChg xmlns:pc226="http://schemas.microsoft.com/office/powerpoint/2022/06/main/command" chg="mod">
              <pc226:chgData name="Tia Harrison" userId="S::tia.harrison@bettshow.com::b6449ecf-e345-4bfc-bfee-1b920a13303f" providerId="AD" clId="Web-{1A4FFABC-F6DA-EAFF-1BDE-3FDD1D347A1E}" dt="2025-11-17T15:46:55.404" v="39" actId="20577"/>
              <pc2:cmMkLst xmlns:pc2="http://schemas.microsoft.com/office/powerpoint/2019/9/main/command">
                <pc:docMk/>
                <pc:sldMk cId="2948827073" sldId="2134808522"/>
                <pc2:cmMk id="{532FAAAD-5F52-4A19-9333-4851003B1394}"/>
              </pc2:cmMkLst>
            </pc226:cmChg>
            <pc226:cmChg xmlns:pc226="http://schemas.microsoft.com/office/powerpoint/2022/06/main/command" chg="mod">
              <pc226:chgData name="Tia Harrison" userId="S::tia.harrison@bettshow.com::b6449ecf-e345-4bfc-bfee-1b920a13303f" providerId="AD" clId="Web-{1A4FFABC-F6DA-EAFF-1BDE-3FDD1D347A1E}" dt="2025-11-17T15:46:55.404" v="39" actId="20577"/>
              <pc2:cmMkLst xmlns:pc2="http://schemas.microsoft.com/office/powerpoint/2019/9/main/command">
                <pc:docMk/>
                <pc:sldMk cId="2948827073" sldId="2134808522"/>
                <pc2:cmMk id="{B141A2BA-6F35-49E3-B3C3-ACFF6FEA2725}"/>
              </pc2:cmMkLst>
            </pc226:cmChg>
          </p:ext>
        </pc:extLst>
      </pc:sldChg>
      <pc:sldChg chg="modSp modCm">
        <pc:chgData name="Tia Harrison" userId="S::tia.harrison@bettshow.com::b6449ecf-e345-4bfc-bfee-1b920a13303f" providerId="AD" clId="Web-{1A4FFABC-F6DA-EAFF-1BDE-3FDD1D347A1E}" dt="2025-11-17T15:46:29.841" v="25"/>
        <pc:sldMkLst>
          <pc:docMk/>
          <pc:sldMk cId="2218922639" sldId="2134808524"/>
        </pc:sldMkLst>
        <pc:graphicFrameChg chg="mod modGraphic">
          <ac:chgData name="Tia Harrison" userId="S::tia.harrison@bettshow.com::b6449ecf-e345-4bfc-bfee-1b920a13303f" providerId="AD" clId="Web-{1A4FFABC-F6DA-EAFF-1BDE-3FDD1D347A1E}" dt="2025-11-17T15:46:29.841" v="25"/>
          <ac:graphicFrameMkLst>
            <pc:docMk/>
            <pc:sldMk cId="2218922639" sldId="2134808524"/>
            <ac:graphicFrameMk id="3" creationId="{68200F70-F419-AB76-10C3-321F3D5F2034}"/>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1A4FFABC-F6DA-EAFF-1BDE-3FDD1D347A1E}" dt="2025-11-17T15:46:29.825" v="24"/>
              <pc2:cmMkLst xmlns:pc2="http://schemas.microsoft.com/office/powerpoint/2019/9/main/command">
                <pc:docMk/>
                <pc:sldMk cId="2218922639" sldId="2134808524"/>
                <pc2:cmMk id="{DC1F9DD6-8614-4BC6-BC14-3929F6049275}"/>
              </pc2:cmMkLst>
            </pc226:cmChg>
          </p:ext>
        </pc:extLst>
      </pc:sldChg>
      <pc:sldChg chg="delSp modSp">
        <pc:chgData name="Tia Harrison" userId="S::tia.harrison@bettshow.com::b6449ecf-e345-4bfc-bfee-1b920a13303f" providerId="AD" clId="Web-{1A4FFABC-F6DA-EAFF-1BDE-3FDD1D347A1E}" dt="2025-11-17T15:48:06.049" v="44" actId="14100"/>
        <pc:sldMkLst>
          <pc:docMk/>
          <pc:sldMk cId="1283197174" sldId="2134808525"/>
        </pc:sldMkLst>
        <pc:spChg chg="mod">
          <ac:chgData name="Tia Harrison" userId="S::tia.harrison@bettshow.com::b6449ecf-e345-4bfc-bfee-1b920a13303f" providerId="AD" clId="Web-{1A4FFABC-F6DA-EAFF-1BDE-3FDD1D347A1E}" dt="2025-11-17T15:48:06.049" v="44" actId="14100"/>
          <ac:spMkLst>
            <pc:docMk/>
            <pc:sldMk cId="1283197174" sldId="2134808525"/>
            <ac:spMk id="4" creationId="{D422FEB1-DD10-04AA-C2EA-E89D4D9149F0}"/>
          </ac:spMkLst>
        </pc:spChg>
      </pc:sldChg>
    </pc:docChg>
  </pc:docChgLst>
  <pc:docChgLst>
    <pc:chgData name="James Moorhouse" userId="S::james.moorhouse@bettshow.com::08a5864b-ad13-4108-acbb-e65d0f6851d7" providerId="AD" clId="Web-{1DBAFAD9-F541-8391-521A-3A847EC7D23B}"/>
    <pc:docChg chg="mod modSld">
      <pc:chgData name="James Moorhouse" userId="S::james.moorhouse@bettshow.com::08a5864b-ad13-4108-acbb-e65d0f6851d7" providerId="AD" clId="Web-{1DBAFAD9-F541-8391-521A-3A847EC7D23B}" dt="2025-10-28T10:32:10.982" v="43"/>
      <pc:docMkLst>
        <pc:docMk/>
      </pc:docMkLst>
      <pc:sldChg chg="modSp">
        <pc:chgData name="James Moorhouse" userId="S::james.moorhouse@bettshow.com::08a5864b-ad13-4108-acbb-e65d0f6851d7" providerId="AD" clId="Web-{1DBAFAD9-F541-8391-521A-3A847EC7D23B}" dt="2025-10-28T10:31:40.294" v="22" actId="20577"/>
        <pc:sldMkLst>
          <pc:docMk/>
          <pc:sldMk cId="1496501791" sldId="2134808509"/>
        </pc:sldMkLst>
        <pc:spChg chg="mod">
          <ac:chgData name="James Moorhouse" userId="S::james.moorhouse@bettshow.com::08a5864b-ad13-4108-acbb-e65d0f6851d7" providerId="AD" clId="Web-{1DBAFAD9-F541-8391-521A-3A847EC7D23B}" dt="2025-10-28T10:31:40.294" v="22" actId="20577"/>
          <ac:spMkLst>
            <pc:docMk/>
            <pc:sldMk cId="1496501791" sldId="2134808509"/>
            <ac:spMk id="5" creationId="{3F0C309C-DD8F-6F97-764B-1C669B94F679}"/>
          </ac:spMkLst>
        </pc:spChg>
      </pc:sldChg>
    </pc:docChg>
  </pc:docChgLst>
  <pc:docChgLst>
    <pc:chgData name="Tia Harrison" userId="S::tia.harrison@bettshow.com::b6449ecf-e345-4bfc-bfee-1b920a13303f" providerId="AD" clId="Web-{700B9EE5-4BA4-C967-DB4B-473213FBF074}"/>
    <pc:docChg chg="modSld">
      <pc:chgData name="Tia Harrison" userId="S::tia.harrison@bettshow.com::b6449ecf-e345-4bfc-bfee-1b920a13303f" providerId="AD" clId="Web-{700B9EE5-4BA4-C967-DB4B-473213FBF074}" dt="2025-10-28T10:36:43.761" v="12" actId="20577"/>
      <pc:docMkLst>
        <pc:docMk/>
      </pc:docMkLst>
      <pc:sldChg chg="modSp modCm">
        <pc:chgData name="Tia Harrison" userId="S::tia.harrison@bettshow.com::b6449ecf-e345-4bfc-bfee-1b920a13303f" providerId="AD" clId="Web-{700B9EE5-4BA4-C967-DB4B-473213FBF074}" dt="2025-10-28T10:36:43.761" v="12" actId="20577"/>
        <pc:sldMkLst>
          <pc:docMk/>
          <pc:sldMk cId="2948827073" sldId="2134808522"/>
        </pc:sldMkLst>
        <pc:spChg chg="mod">
          <ac:chgData name="Tia Harrison" userId="S::tia.harrison@bettshow.com::b6449ecf-e345-4bfc-bfee-1b920a13303f" providerId="AD" clId="Web-{700B9EE5-4BA4-C967-DB4B-473213FBF074}" dt="2025-10-28T10:36:43.761" v="12"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700B9EE5-4BA4-C967-DB4B-473213FBF074}" dt="2025-10-28T10:36:43.761" v="11" actId="20577"/>
              <pc2:cmMkLst xmlns:pc2="http://schemas.microsoft.com/office/powerpoint/2019/9/main/command">
                <pc:docMk/>
                <pc:sldMk cId="2948827073" sldId="2134808522"/>
                <pc2:cmMk id="{6B300F17-45D3-4B55-8DEA-56E2FBF1D59C}"/>
              </pc2:cmMkLst>
            </pc226:cmChg>
            <pc226:cmChg xmlns:pc226="http://schemas.microsoft.com/office/powerpoint/2022/06/main/command" chg="mod">
              <pc226:chgData name="Tia Harrison" userId="S::tia.harrison@bettshow.com::b6449ecf-e345-4bfc-bfee-1b920a13303f" providerId="AD" clId="Web-{700B9EE5-4BA4-C967-DB4B-473213FBF074}" dt="2025-10-28T10:36:43.761" v="11" actId="20577"/>
              <pc2:cmMkLst xmlns:pc2="http://schemas.microsoft.com/office/powerpoint/2019/9/main/command">
                <pc:docMk/>
                <pc:sldMk cId="2948827073" sldId="2134808522"/>
                <pc2:cmMk id="{D0288061-61FA-485B-9CC8-FED4149D94B3}"/>
              </pc2:cmMkLst>
            </pc226:cmChg>
            <pc226:cmChg xmlns:pc226="http://schemas.microsoft.com/office/powerpoint/2022/06/main/command" chg="mod">
              <pc226:chgData name="Tia Harrison" userId="S::tia.harrison@bettshow.com::b6449ecf-e345-4bfc-bfee-1b920a13303f" providerId="AD" clId="Web-{700B9EE5-4BA4-C967-DB4B-473213FBF074}" dt="2025-10-28T10:36:43.761" v="11" actId="20577"/>
              <pc2:cmMkLst xmlns:pc2="http://schemas.microsoft.com/office/powerpoint/2019/9/main/command">
                <pc:docMk/>
                <pc:sldMk cId="2948827073" sldId="2134808522"/>
                <pc2:cmMk id="{1BCD4187-09E3-4D90-A279-6E49DD88951C}"/>
              </pc2:cmMkLst>
            </pc226:cmChg>
            <pc226:cmChg xmlns:pc226="http://schemas.microsoft.com/office/powerpoint/2022/06/main/command" chg="mod">
              <pc226:chgData name="Tia Harrison" userId="S::tia.harrison@bettshow.com::b6449ecf-e345-4bfc-bfee-1b920a13303f" providerId="AD" clId="Web-{700B9EE5-4BA4-C967-DB4B-473213FBF074}" dt="2025-10-28T10:36:43.761" v="11" actId="20577"/>
              <pc2:cmMkLst xmlns:pc2="http://schemas.microsoft.com/office/powerpoint/2019/9/main/command">
                <pc:docMk/>
                <pc:sldMk cId="2948827073" sldId="2134808522"/>
                <pc2:cmMk id="{5C03B08B-30EE-415F-96C5-040000E771DF}"/>
              </pc2:cmMkLst>
            </pc226:cmChg>
            <pc226:cmChg xmlns:pc226="http://schemas.microsoft.com/office/powerpoint/2022/06/main/command" chg="mod">
              <pc226:chgData name="Tia Harrison" userId="S::tia.harrison@bettshow.com::b6449ecf-e345-4bfc-bfee-1b920a13303f" providerId="AD" clId="Web-{700B9EE5-4BA4-C967-DB4B-473213FBF074}" dt="2025-10-28T10:36:43.761" v="11" actId="20577"/>
              <pc2:cmMkLst xmlns:pc2="http://schemas.microsoft.com/office/powerpoint/2019/9/main/command">
                <pc:docMk/>
                <pc:sldMk cId="2948827073" sldId="2134808522"/>
                <pc2:cmMk id="{532FAAAD-5F52-4A19-9333-4851003B1394}"/>
              </pc2:cmMkLst>
            </pc226:cmChg>
            <pc226:cmChg xmlns:pc226="http://schemas.microsoft.com/office/powerpoint/2022/06/main/command" chg="mod">
              <pc226:chgData name="Tia Harrison" userId="S::tia.harrison@bettshow.com::b6449ecf-e345-4bfc-bfee-1b920a13303f" providerId="AD" clId="Web-{700B9EE5-4BA4-C967-DB4B-473213FBF074}" dt="2025-10-28T10:36:43.761" v="11" actId="20577"/>
              <pc2:cmMkLst xmlns:pc2="http://schemas.microsoft.com/office/powerpoint/2019/9/main/command">
                <pc:docMk/>
                <pc:sldMk cId="2948827073" sldId="2134808522"/>
                <pc2:cmMk id="{B141A2BA-6F35-49E3-B3C3-ACFF6FEA2725}"/>
              </pc2:cmMkLst>
            </pc226:cmChg>
          </p:ext>
        </pc:extLst>
      </pc:sldChg>
    </pc:docChg>
  </pc:docChgLst>
  <pc:docChgLst>
    <pc:chgData name="James Moorhouse" userId="S::james.moorhouse@bettshow.com::08a5864b-ad13-4108-acbb-e65d0f6851d7" providerId="AD" clId="Web-{46A5BEE1-DDA3-33CF-94EE-2219A2C43914}"/>
    <pc:docChg chg="modSld">
      <pc:chgData name="James Moorhouse" userId="S::james.moorhouse@bettshow.com::08a5864b-ad13-4108-acbb-e65d0f6851d7" providerId="AD" clId="Web-{46A5BEE1-DDA3-33CF-94EE-2219A2C43914}" dt="2025-11-21T12:14:31.537" v="10" actId="20577"/>
      <pc:docMkLst>
        <pc:docMk/>
      </pc:docMkLst>
      <pc:sldChg chg="modSp">
        <pc:chgData name="James Moorhouse" userId="S::james.moorhouse@bettshow.com::08a5864b-ad13-4108-acbb-e65d0f6851d7" providerId="AD" clId="Web-{46A5BEE1-DDA3-33CF-94EE-2219A2C43914}" dt="2025-11-21T12:14:31.537" v="10" actId="20577"/>
        <pc:sldMkLst>
          <pc:docMk/>
          <pc:sldMk cId="770231369" sldId="2134808507"/>
        </pc:sldMkLst>
        <pc:spChg chg="mod">
          <ac:chgData name="James Moorhouse" userId="S::james.moorhouse@bettshow.com::08a5864b-ad13-4108-acbb-e65d0f6851d7" providerId="AD" clId="Web-{46A5BEE1-DDA3-33CF-94EE-2219A2C43914}" dt="2025-11-21T12:14:31.537" v="10" actId="20577"/>
          <ac:spMkLst>
            <pc:docMk/>
            <pc:sldMk cId="770231369" sldId="2134808507"/>
            <ac:spMk id="3" creationId="{685CE285-47CB-ED16-96DE-E44A20A35322}"/>
          </ac:spMkLst>
        </pc:spChg>
      </pc:sldChg>
      <pc:sldChg chg="modSp">
        <pc:chgData name="James Moorhouse" userId="S::james.moorhouse@bettshow.com::08a5864b-ad13-4108-acbb-e65d0f6851d7" providerId="AD" clId="Web-{46A5BEE1-DDA3-33CF-94EE-2219A2C43914}" dt="2025-11-21T12:11:33.994" v="7"/>
        <pc:sldMkLst>
          <pc:docMk/>
          <pc:sldMk cId="2218922639" sldId="2134808524"/>
        </pc:sldMkLst>
        <pc:graphicFrameChg chg="mod modGraphic">
          <ac:chgData name="James Moorhouse" userId="S::james.moorhouse@bettshow.com::08a5864b-ad13-4108-acbb-e65d0f6851d7" providerId="AD" clId="Web-{46A5BEE1-DDA3-33CF-94EE-2219A2C43914}" dt="2025-11-21T12:11:33.994" v="7"/>
          <ac:graphicFrameMkLst>
            <pc:docMk/>
            <pc:sldMk cId="2218922639" sldId="2134808524"/>
            <ac:graphicFrameMk id="3" creationId="{68200F70-F419-AB76-10C3-321F3D5F2034}"/>
          </ac:graphicFrameMkLst>
        </pc:graphicFrameChg>
      </pc:sldChg>
    </pc:docChg>
  </pc:docChgLst>
  <pc:docChgLst>
    <pc:chgData name="Alexandra Constantine" userId="S::alexandra.constantine@bettshow.com::7ee24873-9cff-41da-b220-3ba44c6fbca3" providerId="AD" clId="Web-{1495D0E0-86CD-7DCA-9FDE-2C0D8141AD9C}"/>
    <pc:docChg chg="modSld">
      <pc:chgData name="Alexandra Constantine" userId="S::alexandra.constantine@bettshow.com::7ee24873-9cff-41da-b220-3ba44c6fbca3" providerId="AD" clId="Web-{1495D0E0-86CD-7DCA-9FDE-2C0D8141AD9C}" dt="2025-11-17T16:38:12.737" v="337" actId="20577"/>
      <pc:docMkLst>
        <pc:docMk/>
      </pc:docMkLst>
      <pc:sldChg chg="modSp modCm">
        <pc:chgData name="Alexandra Constantine" userId="S::alexandra.constantine@bettshow.com::7ee24873-9cff-41da-b220-3ba44c6fbca3" providerId="AD" clId="Web-{1495D0E0-86CD-7DCA-9FDE-2C0D8141AD9C}" dt="2025-11-17T16:03:34.126" v="39"/>
        <pc:sldMkLst>
          <pc:docMk/>
          <pc:sldMk cId="3126341654" sldId="2134808502"/>
        </pc:sldMkLst>
        <pc:graphicFrameChg chg="mod modGraphic">
          <ac:chgData name="Alexandra Constantine" userId="S::alexandra.constantine@bettshow.com::7ee24873-9cff-41da-b220-3ba44c6fbca3" providerId="AD" clId="Web-{1495D0E0-86CD-7DCA-9FDE-2C0D8141AD9C}" dt="2025-11-17T16:03:34.126" v="39"/>
          <ac:graphicFrameMkLst>
            <pc:docMk/>
            <pc:sldMk cId="3126341654" sldId="2134808502"/>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Alexandra Constantine" userId="S::alexandra.constantine@bettshow.com::7ee24873-9cff-41da-b220-3ba44c6fbca3" providerId="AD" clId="Web-{1495D0E0-86CD-7DCA-9FDE-2C0D8141AD9C}" dt="2025-11-17T16:03:34.126" v="38"/>
              <pc2:cmMkLst xmlns:pc2="http://schemas.microsoft.com/office/powerpoint/2019/9/main/command">
                <pc:docMk/>
                <pc:sldMk cId="3126341654" sldId="2134808502"/>
                <pc2:cmMk id="{D079ACEF-AE41-40C2-95BA-ED7B99E6D087}"/>
              </pc2:cmMkLst>
            </pc226:cmChg>
          </p:ext>
        </pc:extLst>
      </pc:sldChg>
      <pc:sldChg chg="modSp">
        <pc:chgData name="Alexandra Constantine" userId="S::alexandra.constantine@bettshow.com::7ee24873-9cff-41da-b220-3ba44c6fbca3" providerId="AD" clId="Web-{1495D0E0-86CD-7DCA-9FDE-2C0D8141AD9C}" dt="2025-11-17T16:16:31.940" v="240" actId="20577"/>
        <pc:sldMkLst>
          <pc:docMk/>
          <pc:sldMk cId="1903919521" sldId="2134808508"/>
        </pc:sldMkLst>
        <pc:spChg chg="mod">
          <ac:chgData name="Alexandra Constantine" userId="S::alexandra.constantine@bettshow.com::7ee24873-9cff-41da-b220-3ba44c6fbca3" providerId="AD" clId="Web-{1495D0E0-86CD-7DCA-9FDE-2C0D8141AD9C}" dt="2025-11-17T16:16:31.940" v="240" actId="20577"/>
          <ac:spMkLst>
            <pc:docMk/>
            <pc:sldMk cId="1903919521" sldId="2134808508"/>
            <ac:spMk id="4" creationId="{BA4C6D34-CDF9-8BDC-29C3-5D7793855CD6}"/>
          </ac:spMkLst>
        </pc:spChg>
      </pc:sldChg>
      <pc:sldChg chg="modSp modCm">
        <pc:chgData name="Alexandra Constantine" userId="S::alexandra.constantine@bettshow.com::7ee24873-9cff-41da-b220-3ba44c6fbca3" providerId="AD" clId="Web-{1495D0E0-86CD-7DCA-9FDE-2C0D8141AD9C}" dt="2025-11-17T16:02:45.499" v="31" actId="20577"/>
        <pc:sldMkLst>
          <pc:docMk/>
          <pc:sldMk cId="2948827073" sldId="2134808522"/>
        </pc:sldMkLst>
        <pc:spChg chg="mod">
          <ac:chgData name="Alexandra Constantine" userId="S::alexandra.constantine@bettshow.com::7ee24873-9cff-41da-b220-3ba44c6fbca3" providerId="AD" clId="Web-{1495D0E0-86CD-7DCA-9FDE-2C0D8141AD9C}" dt="2025-11-17T16:02:45.499" v="31"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Alexandra Constantine" userId="S::alexandra.constantine@bettshow.com::7ee24873-9cff-41da-b220-3ba44c6fbca3" providerId="AD" clId="Web-{1495D0E0-86CD-7DCA-9FDE-2C0D8141AD9C}" dt="2025-11-17T16:02:42.748" v="30" actId="20577"/>
              <pc2:cmMkLst xmlns:pc2="http://schemas.microsoft.com/office/powerpoint/2019/9/main/command">
                <pc:docMk/>
                <pc:sldMk cId="2948827073" sldId="2134808522"/>
                <pc2:cmMk id="{6B300F17-45D3-4B55-8DEA-56E2FBF1D59C}"/>
              </pc2:cmMkLst>
            </pc226:cmChg>
            <pc226:cmChg xmlns:pc226="http://schemas.microsoft.com/office/powerpoint/2022/06/main/command" chg="mod">
              <pc226:chgData name="Alexandra Constantine" userId="S::alexandra.constantine@bettshow.com::7ee24873-9cff-41da-b220-3ba44c6fbca3" providerId="AD" clId="Web-{1495D0E0-86CD-7DCA-9FDE-2C0D8141AD9C}" dt="2025-11-17T16:02:42.748" v="30" actId="20577"/>
              <pc2:cmMkLst xmlns:pc2="http://schemas.microsoft.com/office/powerpoint/2019/9/main/command">
                <pc:docMk/>
                <pc:sldMk cId="2948827073" sldId="2134808522"/>
                <pc2:cmMk id="{D0288061-61FA-485B-9CC8-FED4149D94B3}"/>
              </pc2:cmMkLst>
            </pc226:cmChg>
            <pc226:cmChg xmlns:pc226="http://schemas.microsoft.com/office/powerpoint/2022/06/main/command" chg="mod">
              <pc226:chgData name="Alexandra Constantine" userId="S::alexandra.constantine@bettshow.com::7ee24873-9cff-41da-b220-3ba44c6fbca3" providerId="AD" clId="Web-{1495D0E0-86CD-7DCA-9FDE-2C0D8141AD9C}" dt="2025-11-17T16:02:42.748" v="30" actId="20577"/>
              <pc2:cmMkLst xmlns:pc2="http://schemas.microsoft.com/office/powerpoint/2019/9/main/command">
                <pc:docMk/>
                <pc:sldMk cId="2948827073" sldId="2134808522"/>
                <pc2:cmMk id="{1BCD4187-09E3-4D90-A279-6E49DD88951C}"/>
              </pc2:cmMkLst>
            </pc226:cmChg>
            <pc226:cmChg xmlns:pc226="http://schemas.microsoft.com/office/powerpoint/2022/06/main/command" chg="mod">
              <pc226:chgData name="Alexandra Constantine" userId="S::alexandra.constantine@bettshow.com::7ee24873-9cff-41da-b220-3ba44c6fbca3" providerId="AD" clId="Web-{1495D0E0-86CD-7DCA-9FDE-2C0D8141AD9C}" dt="2025-11-17T16:02:42.748" v="30" actId="20577"/>
              <pc2:cmMkLst xmlns:pc2="http://schemas.microsoft.com/office/powerpoint/2019/9/main/command">
                <pc:docMk/>
                <pc:sldMk cId="2948827073" sldId="2134808522"/>
                <pc2:cmMk id="{5C03B08B-30EE-415F-96C5-040000E771DF}"/>
              </pc2:cmMkLst>
            </pc226:cmChg>
            <pc226:cmChg xmlns:pc226="http://schemas.microsoft.com/office/powerpoint/2022/06/main/command" chg="mod">
              <pc226:chgData name="Alexandra Constantine" userId="S::alexandra.constantine@bettshow.com::7ee24873-9cff-41da-b220-3ba44c6fbca3" providerId="AD" clId="Web-{1495D0E0-86CD-7DCA-9FDE-2C0D8141AD9C}" dt="2025-11-17T16:02:42.748" v="30" actId="20577"/>
              <pc2:cmMkLst xmlns:pc2="http://schemas.microsoft.com/office/powerpoint/2019/9/main/command">
                <pc:docMk/>
                <pc:sldMk cId="2948827073" sldId="2134808522"/>
                <pc2:cmMk id="{532FAAAD-5F52-4A19-9333-4851003B1394}"/>
              </pc2:cmMkLst>
            </pc226:cmChg>
            <pc226:cmChg xmlns:pc226="http://schemas.microsoft.com/office/powerpoint/2022/06/main/command" chg="mod">
              <pc226:chgData name="Alexandra Constantine" userId="S::alexandra.constantine@bettshow.com::7ee24873-9cff-41da-b220-3ba44c6fbca3" providerId="AD" clId="Web-{1495D0E0-86CD-7DCA-9FDE-2C0D8141AD9C}" dt="2025-11-17T16:02:42.748" v="30" actId="20577"/>
              <pc2:cmMkLst xmlns:pc2="http://schemas.microsoft.com/office/powerpoint/2019/9/main/command">
                <pc:docMk/>
                <pc:sldMk cId="2948827073" sldId="2134808522"/>
                <pc2:cmMk id="{B141A2BA-6F35-49E3-B3C3-ACFF6FEA2725}"/>
              </pc2:cmMkLst>
            </pc226:cmChg>
          </p:ext>
        </pc:extLst>
      </pc:sldChg>
      <pc:sldChg chg="modSp modCm">
        <pc:chgData name="Alexandra Constantine" userId="S::alexandra.constantine@bettshow.com::7ee24873-9cff-41da-b220-3ba44c6fbca3" providerId="AD" clId="Web-{1495D0E0-86CD-7DCA-9FDE-2C0D8141AD9C}" dt="2025-11-17T16:38:12.737" v="337" actId="20577"/>
        <pc:sldMkLst>
          <pc:docMk/>
          <pc:sldMk cId="1283197174" sldId="2134808525"/>
        </pc:sldMkLst>
        <pc:spChg chg="mod">
          <ac:chgData name="Alexandra Constantine" userId="S::alexandra.constantine@bettshow.com::7ee24873-9cff-41da-b220-3ba44c6fbca3" providerId="AD" clId="Web-{1495D0E0-86CD-7DCA-9FDE-2C0D8141AD9C}" dt="2025-11-17T16:38:12.737" v="337" actId="20577"/>
          <ac:spMkLst>
            <pc:docMk/>
            <pc:sldMk cId="1283197174" sldId="2134808525"/>
            <ac:spMk id="4" creationId="{D422FEB1-DD10-04AA-C2EA-E89D4D9149F0}"/>
          </ac:spMkLst>
        </pc:spChg>
        <pc:extLst>
          <p:ext xmlns:p="http://schemas.openxmlformats.org/presentationml/2006/main" uri="{D6D511B9-2390-475A-947B-AFAB55BFBCF1}">
            <pc226:cmChg xmlns:pc226="http://schemas.microsoft.com/office/powerpoint/2022/06/main/command" chg="mod">
              <pc226:chgData name="Alexandra Constantine" userId="S::alexandra.constantine@bettshow.com::7ee24873-9cff-41da-b220-3ba44c6fbca3" providerId="AD" clId="Web-{1495D0E0-86CD-7DCA-9FDE-2C0D8141AD9C}" dt="2025-11-17T16:38:10.549" v="335" actId="20577"/>
              <pc2:cmMkLst xmlns:pc2="http://schemas.microsoft.com/office/powerpoint/2019/9/main/command">
                <pc:docMk/>
                <pc:sldMk cId="1283197174" sldId="2134808525"/>
                <pc2:cmMk id="{7D1EE578-3611-4CA7-92CA-EA0832B460AF}"/>
              </pc2:cmMkLst>
            </pc226:cmChg>
          </p:ext>
        </pc:extLst>
      </pc:sldChg>
    </pc:docChg>
  </pc:docChgLst>
  <pc:docChgLst>
    <pc:chgData name="James Moorhouse" userId="S::james.moorhouse@bettshow.com::08a5864b-ad13-4108-acbb-e65d0f6851d7" providerId="AD" clId="Web-{BD1C3264-E31A-5A5C-15A4-D7B835BF1014}"/>
    <pc:docChg chg="addSld delSld modSld">
      <pc:chgData name="James Moorhouse" userId="S::james.moorhouse@bettshow.com::08a5864b-ad13-4108-acbb-e65d0f6851d7" providerId="AD" clId="Web-{BD1C3264-E31A-5A5C-15A4-D7B835BF1014}" dt="2025-11-14T15:23:04.239" v="63"/>
      <pc:docMkLst>
        <pc:docMk/>
      </pc:docMkLst>
      <pc:sldChg chg="modSp">
        <pc:chgData name="James Moorhouse" userId="S::james.moorhouse@bettshow.com::08a5864b-ad13-4108-acbb-e65d0f6851d7" providerId="AD" clId="Web-{BD1C3264-E31A-5A5C-15A4-D7B835BF1014}" dt="2025-11-14T15:20:40.325" v="47"/>
        <pc:sldMkLst>
          <pc:docMk/>
          <pc:sldMk cId="770231369" sldId="2134808507"/>
        </pc:sldMkLst>
        <pc:picChg chg="mod modCrop">
          <ac:chgData name="James Moorhouse" userId="S::james.moorhouse@bettshow.com::08a5864b-ad13-4108-acbb-e65d0f6851d7" providerId="AD" clId="Web-{BD1C3264-E31A-5A5C-15A4-D7B835BF1014}" dt="2025-11-14T15:20:40.325" v="47"/>
          <ac:picMkLst>
            <pc:docMk/>
            <pc:sldMk cId="770231369" sldId="2134808507"/>
            <ac:picMk id="6" creationId="{F4E2AC54-4283-3B1F-E2D5-F79FBCF51B9E}"/>
          </ac:picMkLst>
        </pc:picChg>
      </pc:sldChg>
      <pc:sldChg chg="modSp">
        <pc:chgData name="James Moorhouse" userId="S::james.moorhouse@bettshow.com::08a5864b-ad13-4108-acbb-e65d0f6851d7" providerId="AD" clId="Web-{BD1C3264-E31A-5A5C-15A4-D7B835BF1014}" dt="2025-11-14T14:54:31.187" v="43" actId="20577"/>
        <pc:sldMkLst>
          <pc:docMk/>
          <pc:sldMk cId="2948827073" sldId="2134808522"/>
        </pc:sldMkLst>
        <pc:spChg chg="mod">
          <ac:chgData name="James Moorhouse" userId="S::james.moorhouse@bettshow.com::08a5864b-ad13-4108-acbb-e65d0f6851d7" providerId="AD" clId="Web-{BD1C3264-E31A-5A5C-15A4-D7B835BF1014}" dt="2025-11-14T14:54:31.187" v="43" actId="20577"/>
          <ac:spMkLst>
            <pc:docMk/>
            <pc:sldMk cId="2948827073" sldId="2134808522"/>
            <ac:spMk id="37" creationId="{F84290CD-92A8-AF6F-8D86-4A566078CA30}"/>
          </ac:spMkLst>
        </pc:spChg>
      </pc:sldChg>
      <pc:sldChg chg="modSp">
        <pc:chgData name="James Moorhouse" userId="S::james.moorhouse@bettshow.com::08a5864b-ad13-4108-acbb-e65d0f6851d7" providerId="AD" clId="Web-{BD1C3264-E31A-5A5C-15A4-D7B835BF1014}" dt="2025-11-14T14:48:29.268" v="40" actId="20577"/>
        <pc:sldMkLst>
          <pc:docMk/>
          <pc:sldMk cId="1283197174" sldId="2134808525"/>
        </pc:sldMkLst>
        <pc:spChg chg="mod">
          <ac:chgData name="James Moorhouse" userId="S::james.moorhouse@bettshow.com::08a5864b-ad13-4108-acbb-e65d0f6851d7" providerId="AD" clId="Web-{BD1C3264-E31A-5A5C-15A4-D7B835BF1014}" dt="2025-11-14T14:48:29.268" v="40" actId="20577"/>
          <ac:spMkLst>
            <pc:docMk/>
            <pc:sldMk cId="1283197174" sldId="2134808525"/>
            <ac:spMk id="4" creationId="{D422FEB1-DD10-04AA-C2EA-E89D4D9149F0}"/>
          </ac:spMkLst>
        </pc:spChg>
      </pc:sldChg>
      <pc:sldChg chg="modSp add">
        <pc:chgData name="James Moorhouse" userId="S::james.moorhouse@bettshow.com::08a5864b-ad13-4108-acbb-e65d0f6851d7" providerId="AD" clId="Web-{BD1C3264-E31A-5A5C-15A4-D7B835BF1014}" dt="2025-11-14T15:23:04.239" v="63"/>
        <pc:sldMkLst>
          <pc:docMk/>
          <pc:sldMk cId="2789412127" sldId="2134808526"/>
        </pc:sldMkLst>
        <pc:spChg chg="mod">
          <ac:chgData name="James Moorhouse" userId="S::james.moorhouse@bettshow.com::08a5864b-ad13-4108-acbb-e65d0f6851d7" providerId="AD" clId="Web-{BD1C3264-E31A-5A5C-15A4-D7B835BF1014}" dt="2025-11-14T15:22:09.658" v="51" actId="20577"/>
          <ac:spMkLst>
            <pc:docMk/>
            <pc:sldMk cId="2789412127" sldId="2134808526"/>
            <ac:spMk id="22" creationId="{67B0153C-6AFE-D71A-63C8-E69DED2DC6F4}"/>
          </ac:spMkLst>
        </pc:spChg>
        <pc:picChg chg="mod modCrop">
          <ac:chgData name="James Moorhouse" userId="S::james.moorhouse@bettshow.com::08a5864b-ad13-4108-acbb-e65d0f6851d7" providerId="AD" clId="Web-{BD1C3264-E31A-5A5C-15A4-D7B835BF1014}" dt="2025-11-14T15:23:04.239" v="63"/>
          <ac:picMkLst>
            <pc:docMk/>
            <pc:sldMk cId="2789412127" sldId="2134808526"/>
            <ac:picMk id="11" creationId="{D6080CF0-8547-22AC-817D-62829664DC81}"/>
          </ac:picMkLst>
        </pc:picChg>
      </pc:sldChg>
      <pc:sldMasterChg chg="addSldLayout">
        <pc:chgData name="James Moorhouse" userId="S::james.moorhouse@bettshow.com::08a5864b-ad13-4108-acbb-e65d0f6851d7" providerId="AD" clId="Web-{BD1C3264-E31A-5A5C-15A4-D7B835BF1014}" dt="2025-11-14T15:21:52.798" v="48"/>
        <pc:sldMasterMkLst>
          <pc:docMk/>
          <pc:sldMasterMk cId="1115408726" sldId="2147483660"/>
        </pc:sldMasterMkLst>
        <pc:sldLayoutChg chg="add replId">
          <pc:chgData name="James Moorhouse" userId="S::james.moorhouse@bettshow.com::08a5864b-ad13-4108-acbb-e65d0f6851d7" providerId="AD" clId="Web-{BD1C3264-E31A-5A5C-15A4-D7B835BF1014}" dt="2025-11-14T15:21:52.798" v="48"/>
          <pc:sldLayoutMkLst>
            <pc:docMk/>
            <pc:sldMasterMk cId="1115408726" sldId="2147483660"/>
            <pc:sldLayoutMk cId="3767651411" sldId="2147483700"/>
          </pc:sldLayoutMkLst>
        </pc:sldLayoutChg>
      </pc:sldMasterChg>
    </pc:docChg>
  </pc:docChgLst>
  <pc:docChgLst>
    <pc:chgData name="Tia Harrison" userId="S::tia.harrison@bettshow.com::b6449ecf-e345-4bfc-bfee-1b920a13303f" providerId="AD" clId="Web-{1BC19890-5EFC-2F69-D3FE-14BAE9226878}"/>
    <pc:docChg chg="modSld">
      <pc:chgData name="Tia Harrison" userId="S::tia.harrison@bettshow.com::b6449ecf-e345-4bfc-bfee-1b920a13303f" providerId="AD" clId="Web-{1BC19890-5EFC-2F69-D3FE-14BAE9226878}" dt="2025-11-24T15:37:30.290" v="0" actId="20577"/>
      <pc:docMkLst>
        <pc:docMk/>
      </pc:docMkLst>
      <pc:sldChg chg="modSp">
        <pc:chgData name="Tia Harrison" userId="S::tia.harrison@bettshow.com::b6449ecf-e345-4bfc-bfee-1b920a13303f" providerId="AD" clId="Web-{1BC19890-5EFC-2F69-D3FE-14BAE9226878}" dt="2025-11-24T15:37:30.290" v="0" actId="20577"/>
        <pc:sldMkLst>
          <pc:docMk/>
          <pc:sldMk cId="770231369" sldId="2134808507"/>
        </pc:sldMkLst>
        <pc:spChg chg="mod">
          <ac:chgData name="Tia Harrison" userId="S::tia.harrison@bettshow.com::b6449ecf-e345-4bfc-bfee-1b920a13303f" providerId="AD" clId="Web-{1BC19890-5EFC-2F69-D3FE-14BAE9226878}" dt="2025-11-24T15:37:30.290" v="0" actId="20577"/>
          <ac:spMkLst>
            <pc:docMk/>
            <pc:sldMk cId="770231369" sldId="2134808507"/>
            <ac:spMk id="3" creationId="{685CE285-47CB-ED16-96DE-E44A20A35322}"/>
          </ac:spMkLst>
        </pc:spChg>
      </pc:sldChg>
    </pc:docChg>
  </pc:docChgLst>
  <pc:docChgLst>
    <pc:chgData name="Tia Harrison" userId="S::tia.harrison@bettshow.com::b6449ecf-e345-4bfc-bfee-1b920a13303f" providerId="AD" clId="Web-{08C885D1-EDBD-736C-EF8F-7DE8A981BD26}"/>
    <pc:docChg chg="modSld">
      <pc:chgData name="Tia Harrison" userId="S::tia.harrison@bettshow.com::b6449ecf-e345-4bfc-bfee-1b920a13303f" providerId="AD" clId="Web-{08C885D1-EDBD-736C-EF8F-7DE8A981BD26}" dt="2025-11-04T15:39:53.642" v="46"/>
      <pc:docMkLst>
        <pc:docMk/>
      </pc:docMkLst>
      <pc:sldChg chg="modSp">
        <pc:chgData name="Tia Harrison" userId="S::tia.harrison@bettshow.com::b6449ecf-e345-4bfc-bfee-1b920a13303f" providerId="AD" clId="Web-{08C885D1-EDBD-736C-EF8F-7DE8A981BD26}" dt="2025-11-04T15:39:53.642" v="46"/>
        <pc:sldMkLst>
          <pc:docMk/>
          <pc:sldMk cId="2218922639" sldId="2134808524"/>
        </pc:sldMkLst>
        <pc:graphicFrameChg chg="mod modGraphic">
          <ac:chgData name="Tia Harrison" userId="S::tia.harrison@bettshow.com::b6449ecf-e345-4bfc-bfee-1b920a13303f" providerId="AD" clId="Web-{08C885D1-EDBD-736C-EF8F-7DE8A981BD26}" dt="2025-11-04T15:39:53.642" v="46"/>
          <ac:graphicFrameMkLst>
            <pc:docMk/>
            <pc:sldMk cId="2218922639" sldId="2134808524"/>
            <ac:graphicFrameMk id="3" creationId="{68200F70-F419-AB76-10C3-321F3D5F2034}"/>
          </ac:graphicFrameMkLst>
        </pc:graphicFrameChg>
      </pc:sldChg>
    </pc:docChg>
  </pc:docChgLst>
  <pc:docChgLst>
    <pc:chgData name="Tia Harrison" userId="S::tia.harrison@bettshow.com::b6449ecf-e345-4bfc-bfee-1b920a13303f" providerId="AD" clId="Web-{7A4FF3A4-9129-9DF6-E66B-8958A9BF5FDE}"/>
    <pc:docChg chg="delSld modSld">
      <pc:chgData name="Tia Harrison" userId="S::tia.harrison@bettshow.com::b6449ecf-e345-4bfc-bfee-1b920a13303f" providerId="AD" clId="Web-{7A4FF3A4-9129-9DF6-E66B-8958A9BF5FDE}" dt="2025-10-28T10:47:29.555" v="4" actId="20577"/>
      <pc:docMkLst>
        <pc:docMk/>
      </pc:docMkLst>
      <pc:sldChg chg="modSp">
        <pc:chgData name="Tia Harrison" userId="S::tia.harrison@bettshow.com::b6449ecf-e345-4bfc-bfee-1b920a13303f" providerId="AD" clId="Web-{7A4FF3A4-9129-9DF6-E66B-8958A9BF5FDE}" dt="2025-10-28T10:47:29.555" v="4" actId="20577"/>
        <pc:sldMkLst>
          <pc:docMk/>
          <pc:sldMk cId="2218922639" sldId="2134808524"/>
        </pc:sldMkLst>
        <pc:spChg chg="mod">
          <ac:chgData name="Tia Harrison" userId="S::tia.harrison@bettshow.com::b6449ecf-e345-4bfc-bfee-1b920a13303f" providerId="AD" clId="Web-{7A4FF3A4-9129-9DF6-E66B-8958A9BF5FDE}" dt="2025-10-28T10:47:29.555" v="4" actId="20577"/>
          <ac:spMkLst>
            <pc:docMk/>
            <pc:sldMk cId="2218922639" sldId="2134808524"/>
            <ac:spMk id="7" creationId="{59081819-F10E-2232-69A0-54C4CEC1E85E}"/>
          </ac:spMkLst>
        </pc:spChg>
      </pc:sldChg>
    </pc:docChg>
  </pc:docChgLst>
  <pc:docChgLst>
    <pc:chgData name="Tia Harrison" userId="S::tia.harrison@bettshow.com::b6449ecf-e345-4bfc-bfee-1b920a13303f" providerId="AD" clId="Web-{12478448-25DB-BA41-2C0A-2BEF53B5CF66}"/>
    <pc:docChg chg="modSld">
      <pc:chgData name="Tia Harrison" userId="S::tia.harrison@bettshow.com::b6449ecf-e345-4bfc-bfee-1b920a13303f" providerId="AD" clId="Web-{12478448-25DB-BA41-2C0A-2BEF53B5CF66}" dt="2025-11-20T17:38:59.268" v="90" actId="20577"/>
      <pc:docMkLst>
        <pc:docMk/>
      </pc:docMkLst>
      <pc:sldChg chg="modSp">
        <pc:chgData name="Tia Harrison" userId="S::tia.harrison@bettshow.com::b6449ecf-e345-4bfc-bfee-1b920a13303f" providerId="AD" clId="Web-{12478448-25DB-BA41-2C0A-2BEF53B5CF66}" dt="2025-11-20T17:38:44.268" v="87" actId="20577"/>
        <pc:sldMkLst>
          <pc:docMk/>
          <pc:sldMk cId="4135533898" sldId="2134808500"/>
        </pc:sldMkLst>
        <pc:spChg chg="mod">
          <ac:chgData name="Tia Harrison" userId="S::tia.harrison@bettshow.com::b6449ecf-e345-4bfc-bfee-1b920a13303f" providerId="AD" clId="Web-{12478448-25DB-BA41-2C0A-2BEF53B5CF66}" dt="2025-11-20T17:38:44.268" v="87" actId="20577"/>
          <ac:spMkLst>
            <pc:docMk/>
            <pc:sldMk cId="4135533898" sldId="2134808500"/>
            <ac:spMk id="37" creationId="{F84290CD-92A8-AF6F-8D86-4A566078CA30}"/>
          </ac:spMkLst>
        </pc:spChg>
      </pc:sldChg>
      <pc:sldChg chg="modSp">
        <pc:chgData name="Tia Harrison" userId="S::tia.harrison@bettshow.com::b6449ecf-e345-4bfc-bfee-1b920a13303f" providerId="AD" clId="Web-{12478448-25DB-BA41-2C0A-2BEF53B5CF66}" dt="2025-11-20T17:36:58.188" v="70"/>
        <pc:sldMkLst>
          <pc:docMk/>
          <pc:sldMk cId="3126341654" sldId="2134808502"/>
        </pc:sldMkLst>
        <pc:graphicFrameChg chg="mod modGraphic">
          <ac:chgData name="Tia Harrison" userId="S::tia.harrison@bettshow.com::b6449ecf-e345-4bfc-bfee-1b920a13303f" providerId="AD" clId="Web-{12478448-25DB-BA41-2C0A-2BEF53B5CF66}" dt="2025-11-20T17:36:58.188" v="70"/>
          <ac:graphicFrameMkLst>
            <pc:docMk/>
            <pc:sldMk cId="3126341654" sldId="2134808502"/>
            <ac:graphicFrameMk id="4" creationId="{C31EEE43-38F5-AED0-FBC4-D38A34A84B6D}"/>
          </ac:graphicFrameMkLst>
        </pc:graphicFrameChg>
      </pc:sldChg>
      <pc:sldChg chg="modSp">
        <pc:chgData name="Tia Harrison" userId="S::tia.harrison@bettshow.com::b6449ecf-e345-4bfc-bfee-1b920a13303f" providerId="AD" clId="Web-{12478448-25DB-BA41-2C0A-2BEF53B5CF66}" dt="2025-11-20T17:38:59.268" v="90" actId="20577"/>
        <pc:sldMkLst>
          <pc:docMk/>
          <pc:sldMk cId="770231369" sldId="2134808507"/>
        </pc:sldMkLst>
        <pc:spChg chg="mod">
          <ac:chgData name="Tia Harrison" userId="S::tia.harrison@bettshow.com::b6449ecf-e345-4bfc-bfee-1b920a13303f" providerId="AD" clId="Web-{12478448-25DB-BA41-2C0A-2BEF53B5CF66}" dt="2025-11-20T17:38:53.377" v="88" actId="20577"/>
          <ac:spMkLst>
            <pc:docMk/>
            <pc:sldMk cId="770231369" sldId="2134808507"/>
            <ac:spMk id="2" creationId="{6F87F0E7-1F2E-D1BA-5A68-99EE76034AC0}"/>
          </ac:spMkLst>
        </pc:spChg>
        <pc:spChg chg="mod">
          <ac:chgData name="Tia Harrison" userId="S::tia.harrison@bettshow.com::b6449ecf-e345-4bfc-bfee-1b920a13303f" providerId="AD" clId="Web-{12478448-25DB-BA41-2C0A-2BEF53B5CF66}" dt="2025-11-20T17:38:59.268" v="90" actId="20577"/>
          <ac:spMkLst>
            <pc:docMk/>
            <pc:sldMk cId="770231369" sldId="2134808507"/>
            <ac:spMk id="3" creationId="{685CE285-47CB-ED16-96DE-E44A20A35322}"/>
          </ac:spMkLst>
        </pc:spChg>
      </pc:sldChg>
      <pc:sldChg chg="modSp">
        <pc:chgData name="Tia Harrison" userId="S::tia.harrison@bettshow.com::b6449ecf-e345-4bfc-bfee-1b920a13303f" providerId="AD" clId="Web-{12478448-25DB-BA41-2C0A-2BEF53B5CF66}" dt="2025-11-20T17:37:50.001" v="81" actId="20577"/>
        <pc:sldMkLst>
          <pc:docMk/>
          <pc:sldMk cId="1903919521" sldId="2134808508"/>
        </pc:sldMkLst>
        <pc:spChg chg="mod">
          <ac:chgData name="Tia Harrison" userId="S::tia.harrison@bettshow.com::b6449ecf-e345-4bfc-bfee-1b920a13303f" providerId="AD" clId="Web-{12478448-25DB-BA41-2C0A-2BEF53B5CF66}" dt="2025-11-20T17:37:38.438" v="78" actId="20577"/>
          <ac:spMkLst>
            <pc:docMk/>
            <pc:sldMk cId="1903919521" sldId="2134808508"/>
            <ac:spMk id="2" creationId="{42E8D5E0-E56C-0959-BA7C-2B34C85DC43F}"/>
          </ac:spMkLst>
        </pc:spChg>
        <pc:spChg chg="mod">
          <ac:chgData name="Tia Harrison" userId="S::tia.harrison@bettshow.com::b6449ecf-e345-4bfc-bfee-1b920a13303f" providerId="AD" clId="Web-{12478448-25DB-BA41-2C0A-2BEF53B5CF66}" dt="2025-11-20T17:37:50.001" v="81" actId="20577"/>
          <ac:spMkLst>
            <pc:docMk/>
            <pc:sldMk cId="1903919521" sldId="2134808508"/>
            <ac:spMk id="4" creationId="{BA4C6D34-CDF9-8BDC-29C3-5D7793855CD6}"/>
          </ac:spMkLst>
        </pc:spChg>
      </pc:sldChg>
      <pc:sldChg chg="modSp">
        <pc:chgData name="Tia Harrison" userId="S::tia.harrison@bettshow.com::b6449ecf-e345-4bfc-bfee-1b920a13303f" providerId="AD" clId="Web-{12478448-25DB-BA41-2C0A-2BEF53B5CF66}" dt="2025-11-20T17:37:31.938" v="77" actId="20577"/>
        <pc:sldMkLst>
          <pc:docMk/>
          <pc:sldMk cId="1496501791" sldId="2134808509"/>
        </pc:sldMkLst>
        <pc:spChg chg="mod">
          <ac:chgData name="Tia Harrison" userId="S::tia.harrison@bettshow.com::b6449ecf-e345-4bfc-bfee-1b920a13303f" providerId="AD" clId="Web-{12478448-25DB-BA41-2C0A-2BEF53B5CF66}" dt="2025-11-20T17:37:25.626" v="74" actId="20577"/>
          <ac:spMkLst>
            <pc:docMk/>
            <pc:sldMk cId="1496501791" sldId="2134808509"/>
            <ac:spMk id="2" creationId="{F5549195-F7D4-412A-CB92-C7D07F1D2BC6}"/>
          </ac:spMkLst>
        </pc:spChg>
        <pc:spChg chg="mod">
          <ac:chgData name="Tia Harrison" userId="S::tia.harrison@bettshow.com::b6449ecf-e345-4bfc-bfee-1b920a13303f" providerId="AD" clId="Web-{12478448-25DB-BA41-2C0A-2BEF53B5CF66}" dt="2025-11-20T17:37:31.938" v="77" actId="20577"/>
          <ac:spMkLst>
            <pc:docMk/>
            <pc:sldMk cId="1496501791" sldId="2134808509"/>
            <ac:spMk id="5" creationId="{3F0C309C-DD8F-6F97-764B-1C669B94F679}"/>
          </ac:spMkLst>
        </pc:spChg>
      </pc:sldChg>
      <pc:sldChg chg="modSp">
        <pc:chgData name="Tia Harrison" userId="S::tia.harrison@bettshow.com::b6449ecf-e345-4bfc-bfee-1b920a13303f" providerId="AD" clId="Web-{12478448-25DB-BA41-2C0A-2BEF53B5CF66}" dt="2025-11-20T17:36:35.187" v="18" actId="20577"/>
        <pc:sldMkLst>
          <pc:docMk/>
          <pc:sldMk cId="2948827073" sldId="2134808522"/>
        </pc:sldMkLst>
        <pc:spChg chg="mod">
          <ac:chgData name="Tia Harrison" userId="S::tia.harrison@bettshow.com::b6449ecf-e345-4bfc-bfee-1b920a13303f" providerId="AD" clId="Web-{12478448-25DB-BA41-2C0A-2BEF53B5CF66}" dt="2025-11-20T17:36:35.187" v="18" actId="20577"/>
          <ac:spMkLst>
            <pc:docMk/>
            <pc:sldMk cId="2948827073" sldId="2134808522"/>
            <ac:spMk id="37" creationId="{F84290CD-92A8-AF6F-8D86-4A566078CA30}"/>
          </ac:spMkLst>
        </pc:spChg>
      </pc:sldChg>
      <pc:sldChg chg="modSp">
        <pc:chgData name="Tia Harrison" userId="S::tia.harrison@bettshow.com::b6449ecf-e345-4bfc-bfee-1b920a13303f" providerId="AD" clId="Web-{12478448-25DB-BA41-2C0A-2BEF53B5CF66}" dt="2025-11-20T17:35:53.405" v="16"/>
        <pc:sldMkLst>
          <pc:docMk/>
          <pc:sldMk cId="2218922639" sldId="2134808524"/>
        </pc:sldMkLst>
        <pc:graphicFrameChg chg="mod modGraphic">
          <ac:chgData name="Tia Harrison" userId="S::tia.harrison@bettshow.com::b6449ecf-e345-4bfc-bfee-1b920a13303f" providerId="AD" clId="Web-{12478448-25DB-BA41-2C0A-2BEF53B5CF66}" dt="2025-11-20T17:35:53.405" v="16"/>
          <ac:graphicFrameMkLst>
            <pc:docMk/>
            <pc:sldMk cId="2218922639" sldId="2134808524"/>
            <ac:graphicFrameMk id="3" creationId="{68200F70-F419-AB76-10C3-321F3D5F2034}"/>
          </ac:graphicFrameMkLst>
        </pc:graphicFrameChg>
      </pc:sldChg>
      <pc:sldChg chg="modSp">
        <pc:chgData name="Tia Harrison" userId="S::tia.harrison@bettshow.com::b6449ecf-e345-4bfc-bfee-1b920a13303f" providerId="AD" clId="Web-{12478448-25DB-BA41-2C0A-2BEF53B5CF66}" dt="2025-11-20T17:37:12.594" v="73" actId="20577"/>
        <pc:sldMkLst>
          <pc:docMk/>
          <pc:sldMk cId="1283197174" sldId="2134808525"/>
        </pc:sldMkLst>
        <pc:spChg chg="mod">
          <ac:chgData name="Tia Harrison" userId="S::tia.harrison@bettshow.com::b6449ecf-e345-4bfc-bfee-1b920a13303f" providerId="AD" clId="Web-{12478448-25DB-BA41-2C0A-2BEF53B5CF66}" dt="2025-11-20T17:37:12.594" v="73" actId="20577"/>
          <ac:spMkLst>
            <pc:docMk/>
            <pc:sldMk cId="1283197174" sldId="2134808525"/>
            <ac:spMk id="4" creationId="{D422FEB1-DD10-04AA-C2EA-E89D4D9149F0}"/>
          </ac:spMkLst>
        </pc:spChg>
      </pc:sldChg>
    </pc:docChg>
  </pc:docChgLst>
  <pc:docChgLst>
    <pc:chgData name="Tia Harrison" userId="S::tia.harrison@bettshow.com::b6449ecf-e345-4bfc-bfee-1b920a13303f" providerId="AD" clId="Web-{7C248F5A-E8E4-91AE-9B03-D0D45C02FE5D}"/>
    <pc:docChg chg="modSld">
      <pc:chgData name="Tia Harrison" userId="S::tia.harrison@bettshow.com::b6449ecf-e345-4bfc-bfee-1b920a13303f" providerId="AD" clId="Web-{7C248F5A-E8E4-91AE-9B03-D0D45C02FE5D}" dt="2025-11-14T14:06:11.658" v="37"/>
      <pc:docMkLst>
        <pc:docMk/>
      </pc:docMkLst>
      <pc:sldChg chg="modSp modCm">
        <pc:chgData name="Tia Harrison" userId="S::tia.harrison@bettshow.com::b6449ecf-e345-4bfc-bfee-1b920a13303f" providerId="AD" clId="Web-{7C248F5A-E8E4-91AE-9B03-D0D45C02FE5D}" dt="2025-11-14T14:06:11.658" v="37"/>
        <pc:sldMkLst>
          <pc:docMk/>
          <pc:sldMk cId="2218922639" sldId="2134808524"/>
        </pc:sldMkLst>
        <pc:graphicFrameChg chg="mod modGraphic">
          <ac:chgData name="Tia Harrison" userId="S::tia.harrison@bettshow.com::b6449ecf-e345-4bfc-bfee-1b920a13303f" providerId="AD" clId="Web-{7C248F5A-E8E4-91AE-9B03-D0D45C02FE5D}" dt="2025-11-14T14:06:11.658" v="37"/>
          <ac:graphicFrameMkLst>
            <pc:docMk/>
            <pc:sldMk cId="2218922639" sldId="2134808524"/>
            <ac:graphicFrameMk id="3" creationId="{68200F70-F419-AB76-10C3-321F3D5F2034}"/>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7C248F5A-E8E4-91AE-9B03-D0D45C02FE5D}" dt="2025-11-14T14:06:11.642" v="36"/>
              <pc2:cmMkLst xmlns:pc2="http://schemas.microsoft.com/office/powerpoint/2019/9/main/command">
                <pc:docMk/>
                <pc:sldMk cId="2218922639" sldId="2134808524"/>
                <pc2:cmMk id="{D3038850-5437-45D4-B5CA-43001A80D3EB}"/>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0E193-3C02-4378-8845-73D1B0AD80DE}" type="datetimeFigureOut">
              <a:rPr lang="en-GB" smtClean="0"/>
              <a:t>27/11/2025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6F683-D947-4E11-91B9-B3A3194319B2}" type="slidenum">
              <a:rPr lang="en-GB" smtClean="0"/>
              <a:t>‹#›</a:t>
            </a:fld>
            <a:endParaRPr lang="en-GB"/>
          </a:p>
        </p:txBody>
      </p:sp>
    </p:spTree>
    <p:extLst>
      <p:ext uri="{BB962C8B-B14F-4D97-AF65-F5344CB8AC3E}">
        <p14:creationId xmlns:p14="http://schemas.microsoft.com/office/powerpoint/2010/main" val="105244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with logo">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74161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A5CA-AAA6-4B86-AFA5-441194216B5C}"/>
              </a:ext>
            </a:extLst>
          </p:cNvPr>
          <p:cNvSpPr>
            <a:spLocks noGrp="1"/>
          </p:cNvSpPr>
          <p:nvPr>
            <p:ph type="title"/>
          </p:nvPr>
        </p:nvSpPr>
        <p:spPr>
          <a:xfrm>
            <a:off x="838200" y="365125"/>
            <a:ext cx="10515600" cy="579503"/>
          </a:xfrm>
          <a:prstGeom prst="rect">
            <a:avLst/>
          </a:prstGeom>
        </p:spPr>
        <p:txBody>
          <a:bodyPr/>
          <a:lstStyle>
            <a:lvl1pPr>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t-EE"/>
          </a:p>
        </p:txBody>
      </p:sp>
      <p:pic>
        <p:nvPicPr>
          <p:cNvPr id="3" name="Picture 2" descr="A blue text on a black background&#10;&#10;Description automatically generated with medium confidence">
            <a:extLst>
              <a:ext uri="{FF2B5EF4-FFF2-40B4-BE49-F238E27FC236}">
                <a16:creationId xmlns:a16="http://schemas.microsoft.com/office/drawing/2014/main" id="{C0B8B775-85B2-E14B-B510-2364355847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63876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18AF4447-4CB7-3C8B-CE23-B3CB1B2C5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b="0" i="0">
                <a:solidFill>
                  <a:srgbClr val="00174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225077"/>
            <a:ext cx="5839633" cy="6632922"/>
          </a:xfrm>
          <a:prstGeom prst="roundRect">
            <a:avLst>
              <a:gd name="adj" fmla="val 592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a:prstGeom prst="rect">
            <a:avLst/>
          </a:prstGeom>
        </p:spPr>
        <p:txBody>
          <a:bodyPr>
            <a:noAutofit/>
          </a:bodyPr>
          <a:lstStyle>
            <a:lvl1pPr marL="0" indent="0">
              <a:buFont typeface="Arial" panose="020B0604020202020204" pitchFamily="34" charset="0"/>
              <a:buNone/>
              <a:defRPr sz="1600" b="0" i="0">
                <a:solidFill>
                  <a:srgbClr val="00174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98354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noFill/>
        </p:spPr>
        <p:txBody>
          <a:bodyPr lIns="640080">
            <a:noAutofit/>
          </a:bodyPr>
          <a:lstStyle>
            <a:lvl1pPr>
              <a:defRPr b="0">
                <a:solidFill>
                  <a:srgbClr val="001744"/>
                </a:solidFill>
              </a:defRPr>
            </a:lvl1pPr>
          </a:lstStyle>
          <a:p>
            <a:r>
              <a:rPr lang="en-US"/>
              <a:t>Click to edit Master title style</a:t>
            </a:r>
          </a:p>
        </p:txBody>
      </p:sp>
    </p:spTree>
    <p:extLst>
      <p:ext uri="{BB962C8B-B14F-4D97-AF65-F5344CB8AC3E}">
        <p14:creationId xmlns:p14="http://schemas.microsoft.com/office/powerpoint/2010/main" val="805411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969827" y="2040452"/>
            <a:ext cx="2090555" cy="2094555"/>
          </a:xfrm>
          <a:ln>
            <a:noFill/>
          </a:ln>
        </p:spPr>
        <p:txBody>
          <a:bodyPr/>
          <a:lstStyle/>
          <a:p>
            <a:endParaRPr lang="en-US"/>
          </a:p>
        </p:txBody>
      </p:sp>
      <p:sp>
        <p:nvSpPr>
          <p:cNvPr id="4" name="Rounded Rectangle 3">
            <a:extLst>
              <a:ext uri="{FF2B5EF4-FFF2-40B4-BE49-F238E27FC236}">
                <a16:creationId xmlns:a16="http://schemas.microsoft.com/office/drawing/2014/main" id="{1BAC121B-12B2-42F7-8E66-A68B9909D773}"/>
              </a:ext>
            </a:extLst>
          </p:cNvPr>
          <p:cNvSpPr/>
          <p:nvPr userDrawn="1"/>
        </p:nvSpPr>
        <p:spPr>
          <a:xfrm>
            <a:off x="963460"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119613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1196824" y="5074406"/>
            <a:ext cx="1647825" cy="769938"/>
          </a:xfrm>
        </p:spPr>
        <p:txBody>
          <a:bodyPr>
            <a:noAutofit/>
          </a:bodyPr>
          <a:lstStyle>
            <a:lvl1pPr>
              <a:defRPr sz="1200">
                <a:solidFill>
                  <a:schemeClr val="bg1"/>
                </a:solidFill>
              </a:defRPr>
            </a:lvl1pPr>
          </a:lstStyle>
          <a:p>
            <a:pPr lvl="0"/>
            <a:endParaRPr lang="en-US"/>
          </a:p>
        </p:txBody>
      </p:sp>
      <p:sp>
        <p:nvSpPr>
          <p:cNvPr id="2" name="Picture Placeholder 24">
            <a:extLst>
              <a:ext uri="{FF2B5EF4-FFF2-40B4-BE49-F238E27FC236}">
                <a16:creationId xmlns:a16="http://schemas.microsoft.com/office/drawing/2014/main" id="{58CE7171-7AB3-48EA-E0CF-984416412EAF}"/>
              </a:ext>
            </a:extLst>
          </p:cNvPr>
          <p:cNvSpPr>
            <a:spLocks noGrp="1"/>
          </p:cNvSpPr>
          <p:nvPr>
            <p:ph type="pic" sz="quarter" idx="17"/>
          </p:nvPr>
        </p:nvSpPr>
        <p:spPr>
          <a:xfrm>
            <a:off x="3592711" y="2040452"/>
            <a:ext cx="2090555" cy="2094555"/>
          </a:xfrm>
          <a:ln>
            <a:noFill/>
          </a:ln>
        </p:spPr>
        <p:txBody>
          <a:bodyPr/>
          <a:lstStyle/>
          <a:p>
            <a:endParaRPr lang="en-US"/>
          </a:p>
        </p:txBody>
      </p:sp>
      <p:sp>
        <p:nvSpPr>
          <p:cNvPr id="3" name="Rounded Rectangle 2">
            <a:extLst>
              <a:ext uri="{FF2B5EF4-FFF2-40B4-BE49-F238E27FC236}">
                <a16:creationId xmlns:a16="http://schemas.microsoft.com/office/drawing/2014/main" id="{48DEBB48-F068-1939-59FD-DAE4DC243BBD}"/>
              </a:ext>
            </a:extLst>
          </p:cNvPr>
          <p:cNvSpPr/>
          <p:nvPr userDrawn="1"/>
        </p:nvSpPr>
        <p:spPr>
          <a:xfrm>
            <a:off x="3586344"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15441995-ABB8-FC52-EDEF-D383567C3B9E}"/>
              </a:ext>
            </a:extLst>
          </p:cNvPr>
          <p:cNvSpPr>
            <a:spLocks noGrp="1"/>
          </p:cNvSpPr>
          <p:nvPr>
            <p:ph type="body" sz="quarter" idx="18"/>
          </p:nvPr>
        </p:nvSpPr>
        <p:spPr>
          <a:xfrm>
            <a:off x="3819015"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6" name="Text Placeholder 20">
            <a:extLst>
              <a:ext uri="{FF2B5EF4-FFF2-40B4-BE49-F238E27FC236}">
                <a16:creationId xmlns:a16="http://schemas.microsoft.com/office/drawing/2014/main" id="{C88407ED-72D8-CC3D-32F6-C9DFFA17743B}"/>
              </a:ext>
            </a:extLst>
          </p:cNvPr>
          <p:cNvSpPr>
            <a:spLocks noGrp="1"/>
          </p:cNvSpPr>
          <p:nvPr>
            <p:ph type="body" sz="quarter" idx="19"/>
          </p:nvPr>
        </p:nvSpPr>
        <p:spPr>
          <a:xfrm>
            <a:off x="3819708" y="5074406"/>
            <a:ext cx="1647825" cy="769938"/>
          </a:xfrm>
        </p:spPr>
        <p:txBody>
          <a:bodyPr>
            <a:noAutofit/>
          </a:bodyPr>
          <a:lstStyle>
            <a:lvl1pPr>
              <a:defRPr sz="1200">
                <a:solidFill>
                  <a:schemeClr val="bg1"/>
                </a:solidFill>
              </a:defRPr>
            </a:lvl1pPr>
          </a:lstStyle>
          <a:p>
            <a:pPr lvl="0"/>
            <a:endParaRPr lang="en-US"/>
          </a:p>
        </p:txBody>
      </p:sp>
      <p:sp>
        <p:nvSpPr>
          <p:cNvPr id="8" name="Picture Placeholder 24">
            <a:extLst>
              <a:ext uri="{FF2B5EF4-FFF2-40B4-BE49-F238E27FC236}">
                <a16:creationId xmlns:a16="http://schemas.microsoft.com/office/drawing/2014/main" id="{F7C1B644-BA17-209A-AB8D-863E089CAFF8}"/>
              </a:ext>
            </a:extLst>
          </p:cNvPr>
          <p:cNvSpPr>
            <a:spLocks noGrp="1"/>
          </p:cNvSpPr>
          <p:nvPr>
            <p:ph type="pic" sz="quarter" idx="20"/>
          </p:nvPr>
        </p:nvSpPr>
        <p:spPr>
          <a:xfrm>
            <a:off x="6215595" y="2040452"/>
            <a:ext cx="2090555" cy="2094555"/>
          </a:xfrm>
          <a:ln>
            <a:noFill/>
          </a:ln>
        </p:spPr>
        <p:txBody>
          <a:bodyPr/>
          <a:lstStyle/>
          <a:p>
            <a:endParaRPr lang="en-US"/>
          </a:p>
        </p:txBody>
      </p:sp>
      <p:sp>
        <p:nvSpPr>
          <p:cNvPr id="9" name="Rounded Rectangle 8">
            <a:extLst>
              <a:ext uri="{FF2B5EF4-FFF2-40B4-BE49-F238E27FC236}">
                <a16:creationId xmlns:a16="http://schemas.microsoft.com/office/drawing/2014/main" id="{2CFA5051-12F4-5F7D-D5F0-9801DA7D924B}"/>
              </a:ext>
            </a:extLst>
          </p:cNvPr>
          <p:cNvSpPr/>
          <p:nvPr userDrawn="1"/>
        </p:nvSpPr>
        <p:spPr>
          <a:xfrm>
            <a:off x="6209228"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3">
            <a:extLst>
              <a:ext uri="{FF2B5EF4-FFF2-40B4-BE49-F238E27FC236}">
                <a16:creationId xmlns:a16="http://schemas.microsoft.com/office/drawing/2014/main" id="{773D359F-896B-EA5A-FC63-DCF47497A84A}"/>
              </a:ext>
            </a:extLst>
          </p:cNvPr>
          <p:cNvSpPr>
            <a:spLocks noGrp="1"/>
          </p:cNvSpPr>
          <p:nvPr>
            <p:ph type="body" sz="quarter" idx="21"/>
          </p:nvPr>
        </p:nvSpPr>
        <p:spPr>
          <a:xfrm>
            <a:off x="644189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3" name="Text Placeholder 20">
            <a:extLst>
              <a:ext uri="{FF2B5EF4-FFF2-40B4-BE49-F238E27FC236}">
                <a16:creationId xmlns:a16="http://schemas.microsoft.com/office/drawing/2014/main" id="{428FE0D4-AAAC-3177-A49D-9B34BF1C1248}"/>
              </a:ext>
            </a:extLst>
          </p:cNvPr>
          <p:cNvSpPr>
            <a:spLocks noGrp="1"/>
          </p:cNvSpPr>
          <p:nvPr>
            <p:ph type="body" sz="quarter" idx="22"/>
          </p:nvPr>
        </p:nvSpPr>
        <p:spPr>
          <a:xfrm>
            <a:off x="6442592"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18034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3767651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9826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3005134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3323912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725496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2471859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headline blank pag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DBA40AB-AF8E-4ECD-8B07-58468D650740}"/>
              </a:ext>
            </a:extLst>
          </p:cNvPr>
          <p:cNvSpPr>
            <a:spLocks noGrp="1"/>
          </p:cNvSpPr>
          <p:nvPr>
            <p:ph type="body" sz="quarter" idx="12" hasCustomPrompt="1"/>
          </p:nvPr>
        </p:nvSpPr>
        <p:spPr>
          <a:xfrm>
            <a:off x="367411" y="402005"/>
            <a:ext cx="4606034" cy="333975"/>
          </a:xfrm>
          <a:prstGeom prst="rect">
            <a:avLst/>
          </a:prstGeom>
        </p:spPr>
        <p:txBody>
          <a:bodyPr>
            <a:normAutofit/>
          </a:bodyPr>
          <a:lstStyle>
            <a:lvl1pPr marL="0" indent="0">
              <a:buFont typeface="Arial" panose="020B0604020202020204" pitchFamily="34" charset="0"/>
              <a:buNone/>
              <a:defRPr sz="1600" b="0" i="0">
                <a:solidFill>
                  <a:schemeClr val="bg1">
                    <a:lumMod val="85000"/>
                  </a:schemeClr>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t-EE"/>
              <a:t>Small </a:t>
            </a:r>
            <a:r>
              <a:rPr lang="et-EE" err="1"/>
              <a:t>headline</a:t>
            </a:r>
            <a:endParaRPr lang="en-US"/>
          </a:p>
        </p:txBody>
      </p:sp>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825723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717554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408759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2374409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370367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69602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982206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3736136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42584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429628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401058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958161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697606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379606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95646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406156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4052281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497586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488886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170908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00264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black background with blue text&#10;&#10;Description automatically generated">
            <a:extLst>
              <a:ext uri="{FF2B5EF4-FFF2-40B4-BE49-F238E27FC236}">
                <a16:creationId xmlns:a16="http://schemas.microsoft.com/office/drawing/2014/main" id="{A951327B-92FF-046B-010A-5AC84BE02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C87C61F7-4563-45C4-9BC2-964EE435AF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82EA1332-4B30-43DC-BA93-0245D1763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Tree>
    <p:extLst>
      <p:ext uri="{BB962C8B-B14F-4D97-AF65-F5344CB8AC3E}">
        <p14:creationId xmlns:p14="http://schemas.microsoft.com/office/powerpoint/2010/main" val="8204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2255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B04C-9E4B-4EEC-9B4F-46898BB973E3}"/>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47D01163-D3DE-48C6-B7E3-D2AE2C2CEB47}"/>
              </a:ext>
            </a:extLst>
          </p:cNvPr>
          <p:cNvSpPr>
            <a:spLocks noGrp="1"/>
          </p:cNvSpPr>
          <p:nvPr>
            <p:ph type="body" idx="1"/>
          </p:nvPr>
        </p:nvSpPr>
        <p:spPr>
          <a:xfrm>
            <a:off x="831850" y="4589464"/>
            <a:ext cx="10515600" cy="1164566"/>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ue text on a black background&#10;&#10;Description automatically generated with medium confidence">
            <a:extLst>
              <a:ext uri="{FF2B5EF4-FFF2-40B4-BE49-F238E27FC236}">
                <a16:creationId xmlns:a16="http://schemas.microsoft.com/office/drawing/2014/main" id="{9C95593D-ACAD-38EA-BE51-A8ECA0C3AC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4533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30641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24309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149F1E-6554-4792-85AB-A688C5CE613D}"/>
              </a:ext>
            </a:extLst>
          </p:cNvPr>
          <p:cNvSpPr>
            <a:spLocks noGrp="1"/>
          </p:cNvSpPr>
          <p:nvPr>
            <p:ph type="pic" idx="1"/>
          </p:nvPr>
        </p:nvSpPr>
        <p:spPr>
          <a:xfrm>
            <a:off x="6334464" y="234268"/>
            <a:ext cx="5629145" cy="6332787"/>
          </a:xfrm>
          <a:prstGeom prst="roundRect">
            <a:avLst>
              <a:gd name="adj" fmla="val 606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99DA32C-5D80-419E-927F-9EBF8DB14305}"/>
              </a:ext>
            </a:extLst>
          </p:cNvPr>
          <p:cNvSpPr>
            <a:spLocks noGrp="1"/>
          </p:cNvSpPr>
          <p:nvPr>
            <p:ph type="body" sz="half" idx="2"/>
          </p:nvPr>
        </p:nvSpPr>
        <p:spPr>
          <a:xfrm>
            <a:off x="1251339" y="1193180"/>
            <a:ext cx="3643698" cy="4471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979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408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0" r:id="rId14"/>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90000"/>
        </a:lnSpc>
        <a:spcBef>
          <a:spcPts val="1000"/>
        </a:spcBef>
        <a:buFontTx/>
        <a:buBlip>
          <a:blip r:embed="rId16"/>
        </a:buBlip>
        <a:defRPr sz="2800" kern="1200">
          <a:solidFill>
            <a:schemeClr val="bg1"/>
          </a:solidFill>
          <a:latin typeface="+mn-lt"/>
          <a:ea typeface="+mn-ea"/>
          <a:cs typeface="+mn-cs"/>
        </a:defRPr>
      </a:lvl1pPr>
      <a:lvl2pPr marL="800100" indent="-342900" algn="l" defTabSz="914400" rtl="0" eaLnBrk="1" latinLnBrk="0" hangingPunct="1">
        <a:lnSpc>
          <a:spcPct val="90000"/>
        </a:lnSpc>
        <a:spcBef>
          <a:spcPts val="500"/>
        </a:spcBef>
        <a:buFontTx/>
        <a:buBlip>
          <a:blip r:embed="rId16"/>
        </a:buBlip>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FontTx/>
        <a:buBlip>
          <a:blip r:embed="rId16"/>
        </a:buBlip>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Tx/>
        <a:buBlip>
          <a:blip r:embed="rId16"/>
        </a:buBlip>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FontTx/>
        <a:buBlip>
          <a:blip r:embed="rId16"/>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32901491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29546124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hyperlink" Target="https://uk.bettshow.com/visitor-registration" TargetMode="Externa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hyperlink" Target="https://uk.bettshow.com/plan-your-visit/accessibility"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excel.london/faqs" TargetMode="External"/><Relationship Id="rId2" Type="http://schemas.openxmlformats.org/officeDocument/2006/relationships/hyperlink" Target="https://uk.bettshow.com/plan-your-visit/accommodation" TargetMode="Externa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brands.hyve.group/share/dBsVwHYBNUyTn4AbJb79/folders/797" TargetMode="Externa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3A47F3A-C605-6640-8A38-C94E9778BC9D}"/>
              </a:ext>
            </a:extLst>
          </p:cNvPr>
          <p:cNvSpPr>
            <a:spLocks noGrp="1"/>
          </p:cNvSpPr>
          <p:nvPr>
            <p:ph type="body" sz="quarter" idx="10"/>
          </p:nvPr>
        </p:nvSpPr>
        <p:spPr>
          <a:xfrm>
            <a:off x="265229" y="4089718"/>
            <a:ext cx="4977984" cy="555625"/>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4400" b="1" i="0" u="none" strike="noStrike" kern="1200" cap="none" spc="0" normalizeH="0" baseline="0" noProof="0">
              <a:ln>
                <a:noFill/>
              </a:ln>
              <a:solidFill>
                <a:srgbClr val="F68C1F"/>
              </a:solidFill>
              <a:effectLst/>
              <a:uLnTx/>
              <a:uFillTx/>
              <a:latin typeface="Arial"/>
              <a:ea typeface="+mn-ea"/>
              <a:cs typeface="+mn-cs"/>
            </a:endParaRPr>
          </a:p>
          <a:p>
            <a:endParaRPr lang="en-GB">
              <a:latin typeface="Arial" panose="020B0604020202020204" pitchFamily="34" charset="0"/>
              <a:ea typeface="Noto Sans" panose="020B0502040504020204" pitchFamily="34" charset="0"/>
              <a:cs typeface="Arial" panose="020B0604020202020204" pitchFamily="34" charset="0"/>
            </a:endParaRPr>
          </a:p>
        </p:txBody>
      </p:sp>
      <p:pic>
        <p:nvPicPr>
          <p:cNvPr id="11" name="Picture Placeholder 5" descr="A person standing at a podium with a computer&#10;&#10;AI-generated content may be incorrect.">
            <a:extLst>
              <a:ext uri="{FF2B5EF4-FFF2-40B4-BE49-F238E27FC236}">
                <a16:creationId xmlns:a16="http://schemas.microsoft.com/office/drawing/2014/main" id="{D6080CF0-8547-22AC-817D-62829664DC81}"/>
              </a:ext>
            </a:extLst>
          </p:cNvPr>
          <p:cNvPicPr>
            <a:picLocks noChangeAspect="1"/>
          </p:cNvPicPr>
          <p:nvPr/>
        </p:nvPicPr>
        <p:blipFill>
          <a:blip r:embed="rId2"/>
          <a:srcRect l="13704" t="139" r="21759" b="-556"/>
          <a:stretch>
            <a:fillRect/>
          </a:stretch>
        </p:blipFill>
        <p:spPr>
          <a:xfrm>
            <a:off x="5552661" y="0"/>
            <a:ext cx="6638865" cy="6886514"/>
          </a:xfrm>
          <a:prstGeom prst="rect">
            <a:avLst/>
          </a:prstGeom>
        </p:spPr>
      </p:pic>
      <p:sp>
        <p:nvSpPr>
          <p:cNvPr id="22" name="TextBox 21">
            <a:extLst>
              <a:ext uri="{FF2B5EF4-FFF2-40B4-BE49-F238E27FC236}">
                <a16:creationId xmlns:a16="http://schemas.microsoft.com/office/drawing/2014/main" id="{67B0153C-6AFE-D71A-63C8-E69DED2DC6F4}"/>
              </a:ext>
            </a:extLst>
          </p:cNvPr>
          <p:cNvSpPr txBox="1"/>
          <p:nvPr/>
        </p:nvSpPr>
        <p:spPr>
          <a:xfrm>
            <a:off x="117021" y="2450646"/>
            <a:ext cx="4970689"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latin typeface="Montserrat"/>
                <a:cs typeface="Arial"/>
              </a:rPr>
              <a:t>Tech User Labs</a:t>
            </a:r>
            <a:br>
              <a:rPr lang="en-US" sz="3400" b="1">
                <a:latin typeface="Montserrat"/>
                <a:cs typeface="Arial"/>
              </a:rPr>
            </a:br>
            <a:r>
              <a:rPr lang="en-US" sz="3400" b="1">
                <a:latin typeface="Montserrat"/>
                <a:cs typeface="Arial"/>
              </a:rPr>
              <a:t>Session &amp; Speaker Information Pack</a:t>
            </a:r>
            <a:endParaRPr lang="en-US" sz="3400">
              <a:latin typeface="Montserrat"/>
            </a:endParaRPr>
          </a:p>
        </p:txBody>
      </p:sp>
      <p:pic>
        <p:nvPicPr>
          <p:cNvPr id="27" name="Picture 26">
            <a:extLst>
              <a:ext uri="{FF2B5EF4-FFF2-40B4-BE49-F238E27FC236}">
                <a16:creationId xmlns:a16="http://schemas.microsoft.com/office/drawing/2014/main" id="{8318A168-2AF3-0D48-2242-00610F53D7D9}"/>
              </a:ext>
            </a:extLst>
          </p:cNvPr>
          <p:cNvPicPr>
            <a:picLocks noChangeAspect="1"/>
          </p:cNvPicPr>
          <p:nvPr/>
        </p:nvPicPr>
        <p:blipFill>
          <a:blip r:embed="rId3"/>
          <a:stretch>
            <a:fillRect/>
          </a:stretch>
        </p:blipFill>
        <p:spPr>
          <a:xfrm>
            <a:off x="266700" y="195263"/>
            <a:ext cx="2857500" cy="714375"/>
          </a:xfrm>
          <a:prstGeom prst="rect">
            <a:avLst/>
          </a:prstGeom>
        </p:spPr>
      </p:pic>
    </p:spTree>
    <p:extLst>
      <p:ext uri="{BB962C8B-B14F-4D97-AF65-F5344CB8AC3E}">
        <p14:creationId xmlns:p14="http://schemas.microsoft.com/office/powerpoint/2010/main" val="2789412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200F70-F419-AB76-10C3-321F3D5F2034}"/>
              </a:ext>
            </a:extLst>
          </p:cNvPr>
          <p:cNvGraphicFramePr>
            <a:graphicFrameLocks noGrp="1"/>
          </p:cNvGraphicFramePr>
          <p:nvPr>
            <p:extLst>
              <p:ext uri="{D42A27DB-BD31-4B8C-83A1-F6EECF244321}">
                <p14:modId xmlns:p14="http://schemas.microsoft.com/office/powerpoint/2010/main" val="3919967596"/>
              </p:ext>
            </p:extLst>
          </p:nvPr>
        </p:nvGraphicFramePr>
        <p:xfrm>
          <a:off x="541420" y="2225842"/>
          <a:ext cx="10659979" cy="1641132"/>
        </p:xfrm>
        <a:graphic>
          <a:graphicData uri="http://schemas.openxmlformats.org/drawingml/2006/table">
            <a:tbl>
              <a:tblPr firstRow="1" bandRow="1">
                <a:tableStyleId>{5C22544A-7EE6-4342-B048-85BDC9FD1C3A}</a:tableStyleId>
              </a:tblPr>
              <a:tblGrid>
                <a:gridCol w="6473338">
                  <a:extLst>
                    <a:ext uri="{9D8B030D-6E8A-4147-A177-3AD203B41FA5}">
                      <a16:colId xmlns:a16="http://schemas.microsoft.com/office/drawing/2014/main" val="2299261987"/>
                    </a:ext>
                  </a:extLst>
                </a:gridCol>
                <a:gridCol w="4186641">
                  <a:extLst>
                    <a:ext uri="{9D8B030D-6E8A-4147-A177-3AD203B41FA5}">
                      <a16:colId xmlns:a16="http://schemas.microsoft.com/office/drawing/2014/main" val="3148362912"/>
                    </a:ext>
                  </a:extLst>
                </a:gridCol>
              </a:tblGrid>
              <a:tr h="41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latin typeface="Montserrat"/>
                          <a:ea typeface="Lato Light"/>
                          <a:cs typeface="Lato Light"/>
                        </a:rPr>
                        <a:t>Deadline</a:t>
                      </a:r>
                    </a:p>
                  </a:txBody>
                  <a:tcPr/>
                </a:tc>
                <a:tc>
                  <a:txBody>
                    <a:bodyPr/>
                    <a:lstStyle/>
                    <a:p>
                      <a:pPr algn="ctr">
                        <a:lnSpc>
                          <a:spcPct val="107000"/>
                        </a:lnSpc>
                        <a:spcAft>
                          <a:spcPts val="800"/>
                        </a:spcAft>
                      </a:pPr>
                      <a:r>
                        <a:rPr lang="en-GB" sz="1400" b="1" kern="1200" dirty="0">
                          <a:solidFill>
                            <a:schemeClr val="lt1"/>
                          </a:solidFill>
                          <a:latin typeface="Montserrat"/>
                          <a:ea typeface="Lato Light"/>
                          <a:cs typeface="Lato Light"/>
                        </a:rPr>
                        <a:t>Due Date</a:t>
                      </a:r>
                    </a:p>
                  </a:txBody>
                  <a:tcPr marL="9525" marR="9525" marT="9525" marB="9525" anchor="ctr"/>
                </a:tc>
                <a:extLst>
                  <a:ext uri="{0D108BD9-81ED-4DB2-BD59-A6C34878D82A}">
                    <a16:rowId xmlns:a16="http://schemas.microsoft.com/office/drawing/2014/main" val="2633494134"/>
                  </a:ext>
                </a:extLst>
              </a:tr>
              <a:tr h="410283">
                <a:tc>
                  <a:txBody>
                    <a:bodyPr/>
                    <a:lstStyle/>
                    <a:p>
                      <a:pPr>
                        <a:lnSpc>
                          <a:spcPct val="107000"/>
                        </a:lnSpc>
                        <a:spcAft>
                          <a:spcPts val="800"/>
                        </a:spcAft>
                      </a:pPr>
                      <a:r>
                        <a:rPr lang="en-GB" sz="1400" dirty="0">
                          <a:solidFill>
                            <a:srgbClr val="001744"/>
                          </a:solidFill>
                          <a:effectLst/>
                          <a:latin typeface="Montserrat"/>
                          <a:ea typeface="Times New Roman" panose="02020603050405020304" pitchFamily="18" charset="0"/>
                          <a:cs typeface="Times New Roman"/>
                        </a:rPr>
                        <a:t> Session forms and speaker details forms to be returned to Bett</a:t>
                      </a:r>
                      <a:endParaRPr lang="en-GB" sz="1400">
                        <a:solidFill>
                          <a:srgbClr val="001744"/>
                        </a:solidFill>
                        <a:effectLst/>
                        <a:latin typeface="Montserrat"/>
                        <a:ea typeface="Calibri"/>
                        <a:cs typeface="Times New Roman"/>
                      </a:endParaRPr>
                    </a:p>
                  </a:txBody>
                  <a:tcPr marL="9525" marR="9525" marT="9525" marB="9525" anchor="ctr"/>
                </a:tc>
                <a:tc>
                  <a:txBody>
                    <a:bodyPr/>
                    <a:lstStyle/>
                    <a:p>
                      <a:pPr algn="ctr">
                        <a:lnSpc>
                          <a:spcPct val="107000"/>
                        </a:lnSpc>
                        <a:spcAft>
                          <a:spcPts val="800"/>
                        </a:spcAft>
                      </a:pPr>
                      <a:r>
                        <a:rPr lang="en-GB" sz="1400" b="1" dirty="0">
                          <a:solidFill>
                            <a:srgbClr val="001744"/>
                          </a:solidFill>
                          <a:effectLst/>
                          <a:latin typeface="Montserrat"/>
                          <a:ea typeface="Calibri"/>
                          <a:cs typeface="Times New Roman"/>
                        </a:rPr>
                        <a:t>Due now</a:t>
                      </a:r>
                    </a:p>
                  </a:txBody>
                  <a:tcPr marL="9525" marR="9525" marT="9525" marB="9525" anchor="ctr"/>
                </a:tc>
                <a:extLst>
                  <a:ext uri="{0D108BD9-81ED-4DB2-BD59-A6C34878D82A}">
                    <a16:rowId xmlns:a16="http://schemas.microsoft.com/office/drawing/2014/main" val="126107961"/>
                  </a:ext>
                </a:extLst>
              </a:tr>
              <a:tr h="410283">
                <a:tc>
                  <a:txBody>
                    <a:bodyPr/>
                    <a:lstStyle/>
                    <a:p>
                      <a:pPr>
                        <a:lnSpc>
                          <a:spcPct val="107000"/>
                        </a:lnSpc>
                        <a:spcAft>
                          <a:spcPts val="800"/>
                        </a:spcAft>
                      </a:pPr>
                      <a:r>
                        <a:rPr lang="en-GB" sz="1400" dirty="0">
                          <a:solidFill>
                            <a:srgbClr val="001744"/>
                          </a:solidFill>
                          <a:effectLst/>
                          <a:latin typeface="Montserrat"/>
                          <a:ea typeface="Calibri"/>
                          <a:cs typeface="Segoe UI"/>
                        </a:rPr>
                        <a:t> Deadline for all speakers to have registered to attend the show</a:t>
                      </a:r>
                    </a:p>
                  </a:txBody>
                  <a:tcPr marL="9525" marR="9525" marT="9525" marB="9525" anchor="ctr"/>
                </a:tc>
                <a:tc>
                  <a:txBody>
                    <a:bodyPr/>
                    <a:lstStyle/>
                    <a:p>
                      <a:pPr algn="ctr">
                        <a:lnSpc>
                          <a:spcPct val="107000"/>
                        </a:lnSpc>
                        <a:spcAft>
                          <a:spcPts val="800"/>
                        </a:spcAft>
                      </a:pPr>
                      <a:r>
                        <a:rPr lang="en-GB" sz="1400" b="1" dirty="0">
                          <a:solidFill>
                            <a:srgbClr val="001744"/>
                          </a:solidFill>
                          <a:effectLst/>
                          <a:latin typeface="Montserrat"/>
                          <a:ea typeface="Calibri"/>
                          <a:cs typeface="Times New Roman"/>
                        </a:rPr>
                        <a:t>12 December 2025</a:t>
                      </a:r>
                    </a:p>
                  </a:txBody>
                  <a:tcPr marL="9525" marR="9525" marT="9525" marB="9525" anchor="ctr"/>
                </a:tc>
                <a:extLst>
                  <a:ext uri="{0D108BD9-81ED-4DB2-BD59-A6C34878D82A}">
                    <a16:rowId xmlns:a16="http://schemas.microsoft.com/office/drawing/2014/main" val="2933023526"/>
                  </a:ext>
                </a:extLst>
              </a:tr>
              <a:tr h="410283">
                <a:tc>
                  <a:txBody>
                    <a:bodyPr/>
                    <a:lstStyle/>
                    <a:p>
                      <a:pPr lvl="0">
                        <a:lnSpc>
                          <a:spcPct val="107000"/>
                        </a:lnSpc>
                        <a:spcAft>
                          <a:spcPts val="800"/>
                        </a:spcAft>
                        <a:buNone/>
                      </a:pPr>
                      <a:r>
                        <a:rPr lang="en-GB" sz="1400" b="0" i="0" u="none" strike="noStrike" noProof="0" dirty="0">
                          <a:solidFill>
                            <a:srgbClr val="001744"/>
                          </a:solidFill>
                          <a:effectLst/>
                          <a:latin typeface="Montserrat"/>
                        </a:rPr>
                        <a:t> Deadline for all presentations to be uploaded to Dropbox</a:t>
                      </a:r>
                      <a:endParaRPr lang="en-US">
                        <a:latin typeface="Montserrat"/>
                      </a:endParaRPr>
                    </a:p>
                  </a:txBody>
                  <a:tcPr marL="9524" marR="9524" marT="9524" marB="9524" anchor="ctr"/>
                </a:tc>
                <a:tc>
                  <a:txBody>
                    <a:bodyPr/>
                    <a:lstStyle/>
                    <a:p>
                      <a:pPr lvl="0" algn="ctr">
                        <a:lnSpc>
                          <a:spcPct val="107000"/>
                        </a:lnSpc>
                        <a:spcAft>
                          <a:spcPts val="800"/>
                        </a:spcAft>
                        <a:buNone/>
                      </a:pPr>
                      <a:r>
                        <a:rPr lang="en-GB" sz="1400" b="1" dirty="0">
                          <a:solidFill>
                            <a:srgbClr val="001744"/>
                          </a:solidFill>
                          <a:effectLst/>
                          <a:latin typeface="Montserrat"/>
                          <a:ea typeface="Calibri"/>
                          <a:cs typeface="Times New Roman"/>
                        </a:rPr>
                        <a:t>5pm GMT 13 January 2026</a:t>
                      </a:r>
                    </a:p>
                  </a:txBody>
                  <a:tcPr marL="9524" marR="9524" marT="9524" marB="9524" anchor="ctr"/>
                </a:tc>
                <a:extLst>
                  <a:ext uri="{0D108BD9-81ED-4DB2-BD59-A6C34878D82A}">
                    <a16:rowId xmlns:a16="http://schemas.microsoft.com/office/drawing/2014/main" val="2724734800"/>
                  </a:ext>
                </a:extLst>
              </a:tr>
            </a:tbl>
          </a:graphicData>
        </a:graphic>
      </p:graphicFrame>
      <p:sp>
        <p:nvSpPr>
          <p:cNvPr id="7" name="Title 6">
            <a:extLst>
              <a:ext uri="{FF2B5EF4-FFF2-40B4-BE49-F238E27FC236}">
                <a16:creationId xmlns:a16="http://schemas.microsoft.com/office/drawing/2014/main" id="{59081819-F10E-2232-69A0-54C4CEC1E85E}"/>
              </a:ext>
            </a:extLst>
          </p:cNvPr>
          <p:cNvSpPr>
            <a:spLocks noGrp="1"/>
          </p:cNvSpPr>
          <p:nvPr>
            <p:ph type="title"/>
          </p:nvPr>
        </p:nvSpPr>
        <p:spPr>
          <a:xfrm>
            <a:off x="0" y="713467"/>
            <a:ext cx="7940842" cy="922828"/>
          </a:xfrm>
        </p:spPr>
        <p:txBody>
          <a:bodyPr/>
          <a:lstStyle/>
          <a:p>
            <a:r>
              <a:rPr lang="en-GB">
                <a:latin typeface="Montserrat"/>
              </a:rPr>
              <a:t>Bett Deadlines </a:t>
            </a:r>
          </a:p>
        </p:txBody>
      </p:sp>
      <p:sp>
        <p:nvSpPr>
          <p:cNvPr id="2" name="TextBox 1">
            <a:extLst>
              <a:ext uri="{FF2B5EF4-FFF2-40B4-BE49-F238E27FC236}">
                <a16:creationId xmlns:a16="http://schemas.microsoft.com/office/drawing/2014/main" id="{6FA212D2-9BAE-B6E5-19FD-923277E22D16}"/>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21892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273392" y="1405472"/>
            <a:ext cx="11061357" cy="3416320"/>
          </a:xfrm>
          <a:prstGeom prst="rect">
            <a:avLst/>
          </a:prstGeom>
          <a:noFill/>
        </p:spPr>
        <p:txBody>
          <a:bodyPr wrap="square" lIns="91440" tIns="45720" rIns="91440" bIns="45720" anchor="t">
            <a:spAutoFit/>
          </a:bodyPr>
          <a:lstStyle/>
          <a:p>
            <a:pPr>
              <a:defRPr/>
            </a:pPr>
            <a:r>
              <a:rPr kumimoji="0" lang="en-GB" sz="1800" b="0" i="0" u="none" strike="noStrike" kern="1200" cap="none" spc="0" normalizeH="0" baseline="0" noProof="0" dirty="0">
                <a:ln>
                  <a:noFill/>
                </a:ln>
                <a:solidFill>
                  <a:srgbClr val="001744"/>
                </a:solidFill>
                <a:effectLst/>
                <a:uLnTx/>
                <a:uFillTx/>
                <a:latin typeface="Montserrat"/>
                <a:ea typeface="Lato Light"/>
                <a:cs typeface="Lato Light"/>
              </a:rPr>
              <a:t>All speakers are required to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pre-register for their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hlinkClick r:id="rId2"/>
              </a:rPr>
              <a:t>Bett badge</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 by</a:t>
            </a:r>
            <a:r>
              <a:rPr lang="en-US" dirty="0">
                <a:solidFill>
                  <a:srgbClr val="001744"/>
                </a:solidFill>
                <a:latin typeface="Montserrat"/>
                <a:ea typeface="Lato Light"/>
                <a:cs typeface="Lato Light"/>
              </a:rPr>
              <a:t> 12th December 2025. </a:t>
            </a:r>
            <a:endParaRPr lang="en-US" sz="1800" b="1" i="0" u="none" strike="noStrike" kern="1200" cap="none" spc="0" normalizeH="0" baseline="0" noProof="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Please select the ticket type that best matches your job title. Once you have registered, we will add a ‘Speaker’ label to your badge. Your badge details will be emailed to you a week ahead of the show.</a:t>
            </a:r>
            <a:endParaRPr lang="en-US" sz="18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To beat the queues, you're able to print your badge at home and collect a lanyard on site. Alternatively, you can print your badge on arrival in the registration area. </a:t>
            </a:r>
            <a:endParaRPr lang="en-US" sz="3000" b="0" i="0" u="none"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You are very welcome to bring colleagues, friends and guests to Bett 2026, and they can register for their visitor pass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hlinkClick r:id="rId2"/>
              </a:rPr>
              <a:t>here</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 Tickets for educators </a:t>
            </a:r>
            <a:r>
              <a:rPr lang="en-US" dirty="0">
                <a:solidFill>
                  <a:srgbClr val="001744"/>
                </a:solidFill>
                <a:latin typeface="Montserrat"/>
                <a:ea typeface="Lato Light"/>
                <a:cs typeface="Lato Light"/>
              </a:rPr>
              <a:t>and sponsors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are free. </a:t>
            </a:r>
            <a:endParaRPr lang="en-US" sz="18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p:txBody>
      </p:sp>
      <p:sp>
        <p:nvSpPr>
          <p:cNvPr id="2" name="Text Placeholder 1">
            <a:extLst>
              <a:ext uri="{FF2B5EF4-FFF2-40B4-BE49-F238E27FC236}">
                <a16:creationId xmlns:a16="http://schemas.microsoft.com/office/drawing/2014/main" id="{CE16DF5F-8F77-496A-8E21-3CCE8E8C799F}"/>
              </a:ext>
            </a:extLst>
          </p:cNvPr>
          <p:cNvSpPr>
            <a:spLocks noGrp="1"/>
          </p:cNvSpPr>
          <p:nvPr>
            <p:ph type="body" sz="quarter" idx="10"/>
          </p:nvPr>
        </p:nvSpPr>
        <p:spPr>
          <a:xfrm>
            <a:off x="0" y="246500"/>
            <a:ext cx="6267236" cy="978143"/>
          </a:xfrm>
        </p:spPr>
        <p:txBody>
          <a:bodyPr/>
          <a:lstStyle/>
          <a:p>
            <a:pPr algn="ctr"/>
            <a:r>
              <a:rPr lang="en-GB" sz="3600">
                <a:latin typeface="Montserrat" panose="00000500000000000000" pitchFamily="2" charset="0"/>
              </a:rPr>
              <a:t>Speaker Registration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A18B80-AF02-3744-00D5-32EF78D5039C}"/>
              </a:ext>
            </a:extLst>
          </p:cNvPr>
          <p:cNvSpPr txBox="1"/>
          <p:nvPr/>
        </p:nvSpPr>
        <p:spPr>
          <a:xfrm>
            <a:off x="219074" y="6315076"/>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2</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94882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3274526239"/>
              </p:ext>
            </p:extLst>
          </p:nvPr>
        </p:nvGraphicFramePr>
        <p:xfrm>
          <a:off x="530577" y="508000"/>
          <a:ext cx="11345491" cy="5560694"/>
        </p:xfrm>
        <a:graphic>
          <a:graphicData uri="http://schemas.openxmlformats.org/drawingml/2006/table">
            <a:tbl>
              <a:tblPr firstRow="1" bandRow="1">
                <a:tableStyleId>{5C22544A-7EE6-4342-B048-85BDC9FD1C3A}</a:tableStyleId>
              </a:tblPr>
              <a:tblGrid>
                <a:gridCol w="3525864">
                  <a:extLst>
                    <a:ext uri="{9D8B030D-6E8A-4147-A177-3AD203B41FA5}">
                      <a16:colId xmlns:a16="http://schemas.microsoft.com/office/drawing/2014/main" val="2690432763"/>
                    </a:ext>
                  </a:extLst>
                </a:gridCol>
                <a:gridCol w="7819627">
                  <a:extLst>
                    <a:ext uri="{9D8B030D-6E8A-4147-A177-3AD203B41FA5}">
                      <a16:colId xmlns:a16="http://schemas.microsoft.com/office/drawing/2014/main" val="217481789"/>
                    </a:ext>
                  </a:extLst>
                </a:gridCol>
              </a:tblGrid>
              <a:tr h="302823">
                <a:tc>
                  <a:txBody>
                    <a:bodyPr/>
                    <a:lstStyle/>
                    <a:p>
                      <a:endParaRPr lang="en-GB" sz="1050" dirty="0">
                        <a:latin typeface="Montserrat"/>
                      </a:endParaRPr>
                    </a:p>
                  </a:txBody>
                  <a:tcPr/>
                </a:tc>
                <a:tc>
                  <a:txBody>
                    <a:bodyPr/>
                    <a:lstStyle/>
                    <a:p>
                      <a:r>
                        <a:rPr lang="en-GB" sz="1050" dirty="0">
                          <a:latin typeface="Montserrat"/>
                          <a:ea typeface="Lato Light"/>
                          <a:cs typeface="Lato Light"/>
                        </a:rPr>
                        <a:t>Tech User Labs</a:t>
                      </a:r>
                    </a:p>
                  </a:txBody>
                  <a:tcPr/>
                </a:tc>
                <a:extLst>
                  <a:ext uri="{0D108BD9-81ED-4DB2-BD59-A6C34878D82A}">
                    <a16:rowId xmlns:a16="http://schemas.microsoft.com/office/drawing/2014/main" val="3865201273"/>
                  </a:ext>
                </a:extLst>
              </a:tr>
              <a:tr h="321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ontserrat"/>
                          <a:ea typeface="Lato Light"/>
                          <a:cs typeface="Lato Light"/>
                        </a:rPr>
                        <a:t>Will there be a screen to display any presentation slides on?</a:t>
                      </a:r>
                    </a:p>
                    <a:p>
                      <a:endParaRPr lang="en-US" sz="1000" b="1" dirty="0">
                        <a:latin typeface="Montserrat"/>
                        <a:ea typeface="Lato Light"/>
                        <a:cs typeface="Lato Light"/>
                      </a:endParaRPr>
                    </a:p>
                  </a:txBody>
                  <a:tcPr/>
                </a:tc>
                <a:tc>
                  <a:txBody>
                    <a:bodyPr/>
                    <a:lstStyle/>
                    <a:p>
                      <a:pPr algn="l"/>
                      <a:r>
                        <a:rPr lang="en-US" sz="1000" kern="1200" dirty="0">
                          <a:solidFill>
                            <a:schemeClr val="dk1"/>
                          </a:solidFill>
                          <a:latin typeface="Montserrat"/>
                          <a:ea typeface="Lato Light"/>
                          <a:cs typeface="Lato Light"/>
                        </a:rPr>
                        <a:t>Yes, there will be a screen which you can plug your device into, as well as a PA system for you to use. </a:t>
                      </a:r>
                      <a:endParaRPr lang="en-GB" sz="1000" dirty="0">
                        <a:latin typeface="Montserrat"/>
                        <a:ea typeface="Lato Light"/>
                        <a:cs typeface="Lato Light"/>
                      </a:endParaRPr>
                    </a:p>
                  </a:txBody>
                  <a:tcPr/>
                </a:tc>
                <a:extLst>
                  <a:ext uri="{0D108BD9-81ED-4DB2-BD59-A6C34878D82A}">
                    <a16:rowId xmlns:a16="http://schemas.microsoft.com/office/drawing/2014/main" val="1301355375"/>
                  </a:ext>
                </a:extLst>
              </a:tr>
              <a:tr h="318822">
                <a:tc>
                  <a:txBody>
                    <a:bodyPr/>
                    <a:lstStyle/>
                    <a:p>
                      <a:r>
                        <a:rPr lang="en-GB" sz="1000" b="1" dirty="0">
                          <a:latin typeface="Montserrat"/>
                          <a:ea typeface="Lato Light"/>
                          <a:cs typeface="Lato Light"/>
                        </a:rPr>
                        <a:t>Is there a lectern for me to present from?</a:t>
                      </a:r>
                      <a:endParaRPr lang="en-US" sz="1000" b="1" dirty="0">
                        <a:latin typeface="Montserrat"/>
                        <a:ea typeface="Lato Light"/>
                        <a:cs typeface="Lato Light"/>
                      </a:endParaRPr>
                    </a:p>
                  </a:txBody>
                  <a:tcPr/>
                </a:tc>
                <a:tc>
                  <a:txBody>
                    <a:bodyPr/>
                    <a:lstStyle/>
                    <a:p>
                      <a:pPr algn="l"/>
                      <a:r>
                        <a:rPr lang="en-GB" sz="1000" dirty="0">
                          <a:latin typeface="Montserrat"/>
                          <a:ea typeface="Lato Light"/>
                          <a:cs typeface="Lato Light"/>
                        </a:rPr>
                        <a:t>Yes</a:t>
                      </a:r>
                    </a:p>
                  </a:txBody>
                  <a:tcPr/>
                </a:tc>
                <a:extLst>
                  <a:ext uri="{0D108BD9-81ED-4DB2-BD59-A6C34878D82A}">
                    <a16:rowId xmlns:a16="http://schemas.microsoft.com/office/drawing/2014/main" val="712261212"/>
                  </a:ext>
                </a:extLst>
              </a:tr>
              <a:tr h="340474">
                <a:tc>
                  <a:txBody>
                    <a:bodyPr/>
                    <a:lstStyle/>
                    <a:p>
                      <a:pPr marL="0" algn="l" defTabSz="914400" rtl="0" eaLnBrk="1" latinLnBrk="0" hangingPunct="1"/>
                      <a:r>
                        <a:rPr lang="en-GB" sz="1000" b="1" kern="1200" dirty="0">
                          <a:solidFill>
                            <a:schemeClr val="dk1"/>
                          </a:solidFill>
                          <a:latin typeface="Montserrat"/>
                          <a:ea typeface="Lato Light"/>
                          <a:cs typeface="Lato Light"/>
                        </a:rPr>
                        <a:t>Is there an autocue?</a:t>
                      </a:r>
                      <a:endParaRPr lang="en-US" sz="1000" b="1" kern="1200" dirty="0">
                        <a:solidFill>
                          <a:schemeClr val="dk1"/>
                        </a:solidFill>
                        <a:latin typeface="Montserrat"/>
                        <a:ea typeface="Lato Light"/>
                        <a:cs typeface="Lato Light"/>
                      </a:endParaRPr>
                    </a:p>
                  </a:txBody>
                  <a:tcPr/>
                </a:tc>
                <a:tc>
                  <a:txBody>
                    <a:bodyPr/>
                    <a:lstStyle/>
                    <a:p>
                      <a:pPr algn="l"/>
                      <a:r>
                        <a:rPr lang="en-GB" sz="1000" dirty="0">
                          <a:latin typeface="Montserrat"/>
                          <a:ea typeface="Lato Light"/>
                          <a:cs typeface="Lato Light"/>
                        </a:rPr>
                        <a:t>No</a:t>
                      </a:r>
                    </a:p>
                  </a:txBody>
                  <a:tcPr/>
                </a:tc>
                <a:extLst>
                  <a:ext uri="{0D108BD9-81ED-4DB2-BD59-A6C34878D82A}">
                    <a16:rowId xmlns:a16="http://schemas.microsoft.com/office/drawing/2014/main" val="494827901"/>
                  </a:ext>
                </a:extLst>
              </a:tr>
              <a:tr h="340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dk1"/>
                          </a:solidFill>
                          <a:latin typeface="Montserrat"/>
                          <a:ea typeface="Lato Light"/>
                          <a:cs typeface="Lato Light"/>
                        </a:rPr>
                        <a:t>Will there be any tech support available onsite?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ontserrat"/>
                        <a:ea typeface="Lato Light"/>
                        <a:cs typeface="Lato Ligh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kern="1200" dirty="0">
                          <a:solidFill>
                            <a:schemeClr val="dk1"/>
                          </a:solidFill>
                          <a:latin typeface="Montserrat"/>
                          <a:ea typeface="Lato Light"/>
                          <a:cs typeface="Lato Light"/>
                        </a:rPr>
                        <a:t>Yes, there will be an IT technician floating between the Tech User Labs rooms to help with any technical issues. </a:t>
                      </a:r>
                      <a:endParaRPr lang="en-GB" sz="1000" b="0" kern="1200">
                        <a:solidFill>
                          <a:schemeClr val="dk1"/>
                        </a:solidFill>
                        <a:latin typeface="Montserrat"/>
                        <a:ea typeface="Lato Light"/>
                        <a:cs typeface="Lato Light"/>
                      </a:endParaRPr>
                    </a:p>
                  </a:txBody>
                  <a:tcPr/>
                </a:tc>
                <a:extLst>
                  <a:ext uri="{0D108BD9-81ED-4DB2-BD59-A6C34878D82A}">
                    <a16:rowId xmlns:a16="http://schemas.microsoft.com/office/drawing/2014/main" val="700326082"/>
                  </a:ext>
                </a:extLst>
              </a:tr>
              <a:tr h="340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ontserrat"/>
                          <a:ea typeface="Lato Light"/>
                          <a:cs typeface="Lato Light"/>
                        </a:rPr>
                        <a:t>Are attendees expected to bring their own devices?</a:t>
                      </a:r>
                    </a:p>
                  </a:txBody>
                  <a:tcPr/>
                </a:tc>
                <a:tc>
                  <a:txBody>
                    <a:bodyPr/>
                    <a:lstStyle/>
                    <a:p>
                      <a:pPr>
                        <a:lnSpc>
                          <a:spcPct val="107000"/>
                        </a:lnSpc>
                        <a:spcAft>
                          <a:spcPts val="800"/>
                        </a:spcAft>
                      </a:pPr>
                      <a:r>
                        <a:rPr lang="en-US" sz="1000" kern="1200" dirty="0">
                          <a:solidFill>
                            <a:schemeClr val="dk1"/>
                          </a:solidFill>
                          <a:latin typeface="Montserrat"/>
                          <a:ea typeface="Lato Light"/>
                          <a:cs typeface="Lato Light"/>
                        </a:rPr>
                        <a:t>We encourage attendees to bring their own devices, which could range from laptops and tablets to mobile phones. However, bringing a device is not a prerequisite for attending a Tech User Lab. To ensure an inclusive learning experience, we recommend planning the session in a way that allows anyone without a device to still participate fully. </a:t>
                      </a:r>
                      <a:endParaRPr lang="en-GB" sz="1000" kern="1200" dirty="0">
                        <a:solidFill>
                          <a:schemeClr val="dk1"/>
                        </a:solidFill>
                        <a:latin typeface="Montserrat"/>
                        <a:ea typeface="Lato Light"/>
                        <a:cs typeface="Lato Light"/>
                      </a:endParaRPr>
                    </a:p>
                  </a:txBody>
                  <a:tcPr/>
                </a:tc>
                <a:extLst>
                  <a:ext uri="{0D108BD9-81ED-4DB2-BD59-A6C34878D82A}">
                    <a16:rowId xmlns:a16="http://schemas.microsoft.com/office/drawing/2014/main" val="718580508"/>
                  </a:ext>
                </a:extLst>
              </a:tr>
              <a:tr h="772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Montserrat"/>
                          <a:ea typeface="Lato Light"/>
                          <a:cs typeface="Lato Light"/>
                        </a:rPr>
                        <a:t>Will my session be filmed?</a:t>
                      </a:r>
                      <a:endParaRPr lang="en-US" sz="1000" b="1" dirty="0">
                        <a:latin typeface="Montserrat"/>
                        <a:ea typeface="Lato Light"/>
                        <a:cs typeface="Lato Ligh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dirty="0">
                          <a:latin typeface="Montserrat"/>
                          <a:ea typeface="Lato Light"/>
                          <a:cs typeface="Lato Light"/>
                        </a:rPr>
                        <a:t>Filming of sessions across theatres will not take place this year. However, we will have a film crew on site that will capture shorter segments of footage, to be used on our website, in marketing and on socials during 2026-2027 so you may have a film crew visit your theatre/room whilst you’re talking. If you do not want to be filmed, please let the Bett team know by </a:t>
                      </a:r>
                      <a:r>
                        <a:rPr lang="en-US" sz="1000" b="1" dirty="0">
                          <a:latin typeface="Montserrat"/>
                          <a:ea typeface="Lato Light"/>
                          <a:cs typeface="Lato Light"/>
                        </a:rPr>
                        <a:t>Monday 8 December.  </a:t>
                      </a:r>
                    </a:p>
                  </a:txBody>
                  <a:tcPr/>
                </a:tc>
                <a:extLst>
                  <a:ext uri="{0D108BD9-81ED-4DB2-BD59-A6C34878D82A}">
                    <a16:rowId xmlns:a16="http://schemas.microsoft.com/office/drawing/2014/main" val="1771092393"/>
                  </a:ext>
                </a:extLst>
              </a:tr>
              <a:tr h="604884">
                <a:tc>
                  <a:txBody>
                    <a:bodyPr/>
                    <a:lstStyle/>
                    <a:p>
                      <a:r>
                        <a:rPr lang="en-GB" sz="1000" b="1" dirty="0">
                          <a:latin typeface="Montserrat"/>
                          <a:ea typeface="Lato Light"/>
                          <a:cs typeface="Lato Light"/>
                        </a:rPr>
                        <a:t>Can I arrange for my session to be recorded by a colleague?</a:t>
                      </a:r>
                      <a:endParaRPr lang="en-US" sz="1000" b="1" dirty="0">
                        <a:latin typeface="Montserrat"/>
                        <a:ea typeface="Lato Light"/>
                        <a:cs typeface="Lato 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ontserrat"/>
                          <a:ea typeface="Lato Light"/>
                          <a:cs typeface="Lato Light"/>
                        </a:rPr>
                        <a:t>Yes – As long as this doesn’t interfere with Bett’s technical set up, please refer to the Filming Guidelines document on the Speaker Resources page. For panel discussions you will need to get permission from the entire panel before you start filming. </a:t>
                      </a:r>
                      <a:endParaRPr lang="en-GB" sz="1000" dirty="0">
                        <a:latin typeface="Montserrat"/>
                        <a:ea typeface="Lato Light"/>
                        <a:cs typeface="Lato Light"/>
                      </a:endParaRPr>
                    </a:p>
                  </a:txBody>
                  <a:tcPr/>
                </a:tc>
                <a:extLst>
                  <a:ext uri="{0D108BD9-81ED-4DB2-BD59-A6C34878D82A}">
                    <a16:rowId xmlns:a16="http://schemas.microsoft.com/office/drawing/2014/main" val="2178437903"/>
                  </a:ext>
                </a:extLst>
              </a:tr>
              <a:tr h="271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Montserrat"/>
                          <a:ea typeface="Lato Light"/>
                          <a:cs typeface="Lato Light"/>
                        </a:rPr>
                        <a:t>Will someone introduce me on stage?</a:t>
                      </a:r>
                      <a:endParaRPr lang="en-US" sz="1000" b="1" dirty="0">
                        <a:latin typeface="Montserrat"/>
                        <a:ea typeface="Lato Light"/>
                        <a:cs typeface="Lato 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ontserrat"/>
                          <a:ea typeface="Lato Light"/>
                          <a:cs typeface="Lato Light"/>
                        </a:rPr>
                        <a:t>No</a:t>
                      </a:r>
                      <a:endParaRPr lang="en-GB" sz="1000" dirty="0">
                        <a:latin typeface="Montserrat"/>
                        <a:ea typeface="Lato Light"/>
                        <a:cs typeface="Lato Light"/>
                      </a:endParaRPr>
                    </a:p>
                  </a:txBody>
                  <a:tcPr/>
                </a:tc>
                <a:extLst>
                  <a:ext uri="{0D108BD9-81ED-4DB2-BD59-A6C34878D82A}">
                    <a16:rowId xmlns:a16="http://schemas.microsoft.com/office/drawing/2014/main" val="368140241"/>
                  </a:ext>
                </a:extLst>
              </a:tr>
              <a:tr h="329184">
                <a:tc>
                  <a:txBody>
                    <a:bodyPr/>
                    <a:lstStyle/>
                    <a:p>
                      <a:r>
                        <a:rPr lang="en-GB" sz="1000" b="1" dirty="0">
                          <a:latin typeface="Montserrat"/>
                          <a:ea typeface="Lato Light"/>
                          <a:cs typeface="Lato Light"/>
                        </a:rPr>
                        <a:t>What is the capacity of the Tech User Lab rooms?</a:t>
                      </a:r>
                      <a:endParaRPr lang="en-US" sz="1000" b="1" dirty="0">
                        <a:latin typeface="Montserrat"/>
                        <a:ea typeface="Lato Light"/>
                        <a:cs typeface="Lato Light"/>
                      </a:endParaRPr>
                    </a:p>
                  </a:txBody>
                  <a:tcPr/>
                </a:tc>
                <a:tc>
                  <a:txBody>
                    <a:bodyPr/>
                    <a:lstStyle/>
                    <a:p>
                      <a:pPr algn="l"/>
                      <a:r>
                        <a:rPr lang="en-GB" sz="1000" kern="1200" dirty="0">
                          <a:solidFill>
                            <a:schemeClr val="dk1"/>
                          </a:solidFill>
                          <a:latin typeface="Montserrat"/>
                          <a:ea typeface="Lato Light"/>
                          <a:cs typeface="Lato Light"/>
                        </a:rPr>
                        <a:t>Each Tech User Lab room has an audience capacity of 56 (roundtable layout – 7x tables of 8x chairs)</a:t>
                      </a:r>
                    </a:p>
                  </a:txBody>
                  <a:tcPr/>
                </a:tc>
                <a:extLst>
                  <a:ext uri="{0D108BD9-81ED-4DB2-BD59-A6C34878D82A}">
                    <a16:rowId xmlns:a16="http://schemas.microsoft.com/office/drawing/2014/main" val="2026916574"/>
                  </a:ext>
                </a:extLst>
              </a:tr>
              <a:tr h="552077">
                <a:tc>
                  <a:txBody>
                    <a:bodyPr/>
                    <a:lstStyle/>
                    <a:p>
                      <a:r>
                        <a:rPr lang="en-GB" sz="1000" b="1" dirty="0">
                          <a:latin typeface="Montserrat"/>
                          <a:ea typeface="Lato Light"/>
                          <a:cs typeface="Lato Light"/>
                        </a:rPr>
                        <a:t>Do I need to bring my laptop or device with me?</a:t>
                      </a:r>
                      <a:endParaRPr lang="en-US" sz="1000" b="1" dirty="0">
                        <a:latin typeface="Montserrat"/>
                        <a:ea typeface="Lato Light"/>
                        <a:cs typeface="Lato Light"/>
                      </a:endParaRPr>
                    </a:p>
                  </a:txBody>
                  <a:tcPr/>
                </a:tc>
                <a:tc>
                  <a:txBody>
                    <a:bodyPr/>
                    <a:lstStyle/>
                    <a:p>
                      <a:pPr algn="l"/>
                      <a:r>
                        <a:rPr lang="en-US" sz="1000" b="1" kern="1200" dirty="0">
                          <a:solidFill>
                            <a:schemeClr val="dk1"/>
                          </a:solidFill>
                          <a:latin typeface="Montserrat"/>
                          <a:ea typeface="Lato Light"/>
                          <a:cs typeface="Lato Light"/>
                        </a:rPr>
                        <a:t>Yes</a:t>
                      </a:r>
                      <a:r>
                        <a:rPr lang="en-US" sz="1000" kern="1200" dirty="0">
                          <a:solidFill>
                            <a:schemeClr val="dk1"/>
                          </a:solidFill>
                          <a:latin typeface="Montserrat"/>
                          <a:ea typeface="Lato Light"/>
                          <a:cs typeface="Lato Light"/>
                        </a:rPr>
                        <a:t>, please bring your own device with your presentation/PPT. You do not need to share your presentation with the Bett team before the show. However, the team is happy to review your slides upon request or if you have any queries.</a:t>
                      </a:r>
                    </a:p>
                  </a:txBody>
                  <a:tcPr/>
                </a:tc>
                <a:extLst>
                  <a:ext uri="{0D108BD9-81ED-4DB2-BD59-A6C34878D82A}">
                    <a16:rowId xmlns:a16="http://schemas.microsoft.com/office/drawing/2014/main" val="2979983113"/>
                  </a:ext>
                </a:extLst>
              </a:tr>
              <a:tr h="552077">
                <a:tc>
                  <a:txBody>
                    <a:bodyPr/>
                    <a:lstStyle/>
                    <a:p>
                      <a:r>
                        <a:rPr lang="en-US" sz="1000" b="1" dirty="0">
                          <a:latin typeface="Montserrat"/>
                          <a:ea typeface="Lato Light"/>
                          <a:cs typeface="Lato Light"/>
                        </a:rPr>
                        <a:t>Can I provide handouts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u="sng" kern="1200" noProof="0" dirty="0">
                          <a:solidFill>
                            <a:schemeClr val="dk1"/>
                          </a:solidFill>
                          <a:latin typeface="Montserrat"/>
                          <a:ea typeface="Lato Light"/>
                          <a:cs typeface="Lato Light"/>
                        </a:rPr>
                        <a:t>Please do not bring brochures, flyers or seat drops</a:t>
                      </a:r>
                      <a:r>
                        <a:rPr lang="en-GB" sz="1000" kern="1200" noProof="0" dirty="0">
                          <a:solidFill>
                            <a:schemeClr val="dk1"/>
                          </a:solidFill>
                          <a:latin typeface="Montserrat"/>
                          <a:ea typeface="Lato Light"/>
                          <a:cs typeface="Lato Light"/>
                        </a:rPr>
                        <a:t>. We are keen to reduce the amount of paper and waste onsite and strongly encourage the use of QR codes, embedded in your presentation, to direct the audience to additional resources</a:t>
                      </a:r>
                      <a:r>
                        <a:rPr lang="en-US" sz="1000" kern="1200" noProof="0" dirty="0">
                          <a:solidFill>
                            <a:schemeClr val="dk1"/>
                          </a:solidFill>
                          <a:latin typeface="Montserrat"/>
                          <a:ea typeface="Lato Light"/>
                          <a:cs typeface="Lato Light"/>
                        </a:rPr>
                        <a:t>. </a:t>
                      </a:r>
                    </a:p>
                    <a:p>
                      <a:pPr algn="l"/>
                      <a:endParaRPr lang="en-US" sz="1000" kern="1200" dirty="0">
                        <a:solidFill>
                          <a:schemeClr val="dk1"/>
                        </a:solidFill>
                        <a:latin typeface="Montserrat"/>
                        <a:ea typeface="Lato Light"/>
                        <a:cs typeface="Lato Light"/>
                      </a:endParaRPr>
                    </a:p>
                  </a:txBody>
                  <a:tcPr/>
                </a:tc>
                <a:extLst>
                  <a:ext uri="{0D108BD9-81ED-4DB2-BD59-A6C34878D82A}">
                    <a16:rowId xmlns:a16="http://schemas.microsoft.com/office/drawing/2014/main" val="1742927546"/>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540214" y="0"/>
            <a:ext cx="7240479" cy="66278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1744"/>
                </a:solidFill>
                <a:effectLst/>
                <a:uLnTx/>
                <a:uFillTx/>
                <a:latin typeface="Montserrat"/>
                <a:ea typeface="+mj-ea"/>
                <a:cs typeface="+mj-cs"/>
              </a:rPr>
              <a:t>Tech User Lab and presentation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Tree>
    <p:extLst>
      <p:ext uri="{BB962C8B-B14F-4D97-AF65-F5344CB8AC3E}">
        <p14:creationId xmlns:p14="http://schemas.microsoft.com/office/powerpoint/2010/main" val="312634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84BEE2-818F-E624-2508-370E1C4AF182}"/>
              </a:ext>
            </a:extLst>
          </p:cNvPr>
          <p:cNvSpPr txBox="1">
            <a:spLocks/>
          </p:cNvSpPr>
          <p:nvPr/>
        </p:nvSpPr>
        <p:spPr>
          <a:xfrm>
            <a:off x="155753" y="148347"/>
            <a:ext cx="10515600" cy="11662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rgbClr val="001744"/>
                </a:solidFill>
                <a:effectLst/>
                <a:uLnTx/>
                <a:uFillTx/>
                <a:latin typeface="Montserrat" panose="00000500000000000000" pitchFamily="2" charset="0"/>
                <a:ea typeface="+mj-ea"/>
                <a:cs typeface="+mj-cs"/>
              </a:rPr>
              <a:t>Accessing the Tech User Lab rooms onsite </a:t>
            </a:r>
            <a:endParaRPr kumimoji="0" lang="et-EE" sz="3800" b="1" i="0" u="none" strike="noStrike" kern="1200" cap="none" spc="0" normalizeH="0" baseline="0" noProof="0">
              <a:ln>
                <a:noFill/>
              </a:ln>
              <a:solidFill>
                <a:srgbClr val="001744"/>
              </a:solidFill>
              <a:effectLst/>
              <a:uLnTx/>
              <a:uFillTx/>
              <a:latin typeface="Montserrat" panose="00000500000000000000" pitchFamily="2" charset="0"/>
              <a:ea typeface="+mj-ea"/>
              <a:cs typeface="+mj-cs"/>
            </a:endParaRPr>
          </a:p>
        </p:txBody>
      </p:sp>
      <p:sp>
        <p:nvSpPr>
          <p:cNvPr id="4" name="TextBox 3">
            <a:extLst>
              <a:ext uri="{FF2B5EF4-FFF2-40B4-BE49-F238E27FC236}">
                <a16:creationId xmlns:a16="http://schemas.microsoft.com/office/drawing/2014/main" id="{D422FEB1-DD10-04AA-C2EA-E89D4D9149F0}"/>
              </a:ext>
            </a:extLst>
          </p:cNvPr>
          <p:cNvSpPr txBox="1"/>
          <p:nvPr/>
        </p:nvSpPr>
        <p:spPr>
          <a:xfrm>
            <a:off x="155753" y="1512780"/>
            <a:ext cx="11609806" cy="4065728"/>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defRPr/>
            </a:pPr>
            <a:r>
              <a:rPr lang="en-GB" sz="1600" dirty="0">
                <a:solidFill>
                  <a:srgbClr val="001744"/>
                </a:solidFill>
                <a:latin typeface="Montserrat"/>
                <a:ea typeface="Lato Light"/>
                <a:cs typeface="Lato Light"/>
              </a:rPr>
              <a:t>This year Tech</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User Labs</a:t>
            </a:r>
            <a:r>
              <a:rPr lang="en-GB" sz="1600" dirty="0">
                <a:solidFill>
                  <a:srgbClr val="001744"/>
                </a:solidFill>
                <a:latin typeface="Montserrat"/>
                <a:ea typeface="Lato Light"/>
                <a:cs typeface="Lato Light"/>
              </a:rPr>
              <a:t> are located:</a:t>
            </a:r>
            <a:endParaRPr lang="en-US" dirty="0">
              <a:latin typeface="Montserrat"/>
            </a:endParaRPr>
          </a:p>
          <a:p>
            <a:pPr marL="742950" lvl="1" indent="-285750">
              <a:spcAft>
                <a:spcPts val="600"/>
              </a:spcAft>
              <a:buFont typeface="Courier New"/>
              <a:buChar char="o"/>
              <a:defRPr/>
            </a:pPr>
            <a:r>
              <a:rPr lang="en-GB" sz="1600" dirty="0">
                <a:solidFill>
                  <a:srgbClr val="001744"/>
                </a:solidFill>
                <a:latin typeface="Montserrat"/>
                <a:ea typeface="Lato Light"/>
                <a:cs typeface="Lato Light"/>
              </a:rPr>
              <a:t>on the Show floor in the South Hall on Level 1</a:t>
            </a:r>
            <a:endParaRPr lang="en-GB" dirty="0">
              <a:solidFill>
                <a:srgbClr val="001744"/>
              </a:solidFill>
              <a:latin typeface="Montserrat"/>
              <a:ea typeface="Lato Light"/>
              <a:cs typeface="Arial"/>
            </a:endParaRPr>
          </a:p>
          <a:p>
            <a:pPr marL="742950" lvl="1" indent="-285750">
              <a:spcAft>
                <a:spcPts val="600"/>
              </a:spcAft>
              <a:buFont typeface="Courier New"/>
              <a:buChar char="o"/>
              <a:defRPr/>
            </a:pPr>
            <a:r>
              <a:rPr lang="en-GB" sz="1600" dirty="0">
                <a:solidFill>
                  <a:srgbClr val="001744"/>
                </a:solidFill>
                <a:latin typeface="Montserrat"/>
                <a:ea typeface="Lato Light"/>
                <a:cs typeface="Lato Light"/>
              </a:rPr>
              <a:t>within</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the ICC Capital suites on </a:t>
            </a:r>
            <a:r>
              <a:rPr lang="en-GB" sz="1600" dirty="0">
                <a:solidFill>
                  <a:srgbClr val="001744"/>
                </a:solidFill>
                <a:latin typeface="Montserrat"/>
                <a:ea typeface="Lato Light"/>
                <a:cs typeface="Lato Light"/>
              </a:rPr>
              <a:t>Level</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a:t>
            </a:r>
            <a:r>
              <a:rPr lang="en-GB" sz="1600" dirty="0">
                <a:solidFill>
                  <a:srgbClr val="001744"/>
                </a:solidFill>
                <a:latin typeface="Montserrat"/>
                <a:ea typeface="Lato Light"/>
                <a:cs typeface="Lato Light"/>
              </a:rPr>
              <a:t>3</a:t>
            </a:r>
            <a:endParaRPr lang="en-GB" dirty="0">
              <a:latin typeface="Montserrat"/>
              <a:cs typeface="Arial"/>
            </a:endParaRPr>
          </a:p>
          <a:p>
            <a:pPr marL="285750" indent="-285750">
              <a:spcAft>
                <a:spcPts val="600"/>
              </a:spcAft>
              <a:buFont typeface="Arial" panose="020B0604020202020204" pitchFamily="34" charset="0"/>
              <a:buChar char="•"/>
              <a:defRPr/>
            </a:pPr>
            <a:r>
              <a:rPr lang="en-GB" sz="1600" dirty="0">
                <a:solidFill>
                  <a:srgbClr val="001744"/>
                </a:solidFill>
                <a:latin typeface="Montserrat"/>
                <a:ea typeface="Lato Light"/>
                <a:cs typeface="Lato Light"/>
              </a:rPr>
              <a:t>The ICC Capital suites can</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be reached by taking the escalators or </a:t>
            </a:r>
            <a:r>
              <a:rPr lang="en-GB" sz="1600" dirty="0">
                <a:solidFill>
                  <a:srgbClr val="001744"/>
                </a:solidFill>
                <a:latin typeface="Montserrat"/>
                <a:ea typeface="Lato Light"/>
                <a:cs typeface="Lato Light"/>
              </a:rPr>
              <a:t>lift up</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to level 3</a:t>
            </a:r>
            <a:r>
              <a:rPr lang="en-GB" sz="1600" dirty="0">
                <a:solidFill>
                  <a:srgbClr val="001744"/>
                </a:solidFill>
                <a:latin typeface="Montserrat"/>
                <a:ea typeface="Lato Light"/>
                <a:cs typeface="Lato Light"/>
              </a:rPr>
              <a:t>, l</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ocated on the Prince Regent end of the </a:t>
            </a:r>
            <a:r>
              <a:rPr kumimoji="0" lang="en-GB" sz="1600" b="0" i="0" u="none" strike="noStrike" kern="1200" cap="none" spc="0" normalizeH="0" baseline="0" noProof="0" dirty="0" err="1">
                <a:ln>
                  <a:noFill/>
                </a:ln>
                <a:solidFill>
                  <a:srgbClr val="001744"/>
                </a:solidFill>
                <a:effectLst/>
                <a:uLnTx/>
                <a:uFillTx/>
                <a:latin typeface="Montserrat"/>
                <a:ea typeface="Lato Light"/>
                <a:cs typeface="Lato Light"/>
              </a:rPr>
              <a:t>ExCeL</a:t>
            </a:r>
            <a:endParaRPr lang="en-GB" sz="1600" b="0" i="0" u="none" strike="noStrike" kern="1200" cap="none" spc="0" normalizeH="0" baseline="0" noProof="0" dirty="0">
              <a:ln>
                <a:noFill/>
              </a:ln>
              <a:solidFill>
                <a:srgbClr val="001744"/>
              </a:solidFill>
              <a:effectLst/>
              <a:uLnTx/>
              <a:uFillTx/>
              <a:latin typeface="Montserrat"/>
              <a:ea typeface="Lato Light"/>
              <a:cs typeface="Lato Light"/>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dirty="0">
                <a:solidFill>
                  <a:srgbClr val="001744"/>
                </a:solidFill>
                <a:latin typeface="Montserrat"/>
                <a:ea typeface="Lato Light"/>
                <a:cs typeface="Lato Light"/>
              </a:rPr>
              <a:t>Please arrive at your Tech User Lab room</a:t>
            </a:r>
            <a:r>
              <a:rPr lang="en-GB" sz="1600" b="1" dirty="0">
                <a:solidFill>
                  <a:srgbClr val="001744"/>
                </a:solidFill>
                <a:latin typeface="Montserrat"/>
                <a:ea typeface="Lato Light"/>
                <a:cs typeface="Lato Light"/>
              </a:rPr>
              <a:t> 20 minutes </a:t>
            </a:r>
            <a:r>
              <a:rPr lang="en-GB" sz="1600" dirty="0">
                <a:solidFill>
                  <a:srgbClr val="001744"/>
                </a:solidFill>
                <a:latin typeface="Montserrat"/>
                <a:ea typeface="Lato Light"/>
                <a:cs typeface="Lato Light"/>
              </a:rPr>
              <a:t>before your session start time to set up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dirty="0">
                <a:solidFill>
                  <a:srgbClr val="001744"/>
                </a:solidFill>
                <a:latin typeface="Montserrat"/>
                <a:ea typeface="Lato Light"/>
                <a:cs typeface="Lato Light"/>
              </a:rPr>
              <a:t>At the end of your session, you will have </a:t>
            </a:r>
            <a:r>
              <a:rPr lang="en-GB" sz="1600" b="1" dirty="0">
                <a:solidFill>
                  <a:srgbClr val="001744"/>
                </a:solidFill>
                <a:latin typeface="Montserrat"/>
                <a:ea typeface="Lato Light"/>
                <a:cs typeface="Lato Light"/>
              </a:rPr>
              <a:t>10 minutes </a:t>
            </a:r>
            <a:r>
              <a:rPr lang="en-GB" sz="1600" dirty="0">
                <a:solidFill>
                  <a:srgbClr val="001744"/>
                </a:solidFill>
                <a:latin typeface="Montserrat"/>
                <a:ea typeface="Lato Light"/>
                <a:cs typeface="Lato Light"/>
              </a:rPr>
              <a:t>to clear and leave the room to ensure it is ready for the next session. </a:t>
            </a:r>
          </a:p>
          <a:p>
            <a:pPr marL="285750" indent="-285750">
              <a:buFont typeface="Arial" panose="020B0604020202020204" pitchFamily="34" charset="0"/>
              <a:buChar char="•"/>
            </a:pPr>
            <a:r>
              <a:rPr lang="en-US" sz="1600" b="1" dirty="0">
                <a:solidFill>
                  <a:srgbClr val="001744"/>
                </a:solidFill>
                <a:latin typeface="Montserrat"/>
                <a:ea typeface="Lato Light"/>
                <a:cs typeface="Segoe UI"/>
              </a:rPr>
              <a:t>When onsite, please report to your Tech User Lab room. There will be Bett staff on hand, so please reach out if you have any problems or issues related to speakers or sessions onsite, including:</a:t>
            </a:r>
            <a:endParaRPr lang="en-US" sz="1600" dirty="0">
              <a:solidFill>
                <a:srgbClr val="001744"/>
              </a:solidFill>
              <a:latin typeface="Montserrat"/>
              <a:ea typeface="Lato Light"/>
              <a:cs typeface="Segoe UI"/>
            </a:endParaRPr>
          </a:p>
          <a:p>
            <a:pPr marL="742950" lvl="1" indent="-285750" algn="just">
              <a:lnSpc>
                <a:spcPct val="90000"/>
              </a:lnSpc>
              <a:spcBef>
                <a:spcPts val="1000"/>
              </a:spcBef>
              <a:buFont typeface="Courier New"/>
              <a:buChar char="o"/>
            </a:pPr>
            <a:r>
              <a:rPr lang="en-US" sz="1600" dirty="0">
                <a:solidFill>
                  <a:srgbClr val="001744"/>
                </a:solidFill>
                <a:latin typeface="Montserrat"/>
                <a:ea typeface="Lato Light"/>
                <a:cs typeface="Arial"/>
              </a:rPr>
              <a:t>If a speaker is running late</a:t>
            </a:r>
          </a:p>
          <a:p>
            <a:pPr marL="742950" lvl="1" indent="-285750" algn="just">
              <a:lnSpc>
                <a:spcPct val="90000"/>
              </a:lnSpc>
              <a:spcBef>
                <a:spcPts val="1000"/>
              </a:spcBef>
              <a:buFont typeface="Courier New"/>
              <a:buChar char="o"/>
            </a:pPr>
            <a:r>
              <a:rPr lang="en-US" sz="1600" dirty="0">
                <a:solidFill>
                  <a:srgbClr val="001744"/>
                </a:solidFill>
                <a:latin typeface="Montserrat"/>
                <a:ea typeface="Lato Light"/>
                <a:cs typeface="Arial"/>
              </a:rPr>
              <a:t>If a speaker is unwell and cannot make their session</a:t>
            </a:r>
          </a:p>
          <a:p>
            <a:pPr lvl="1" algn="just">
              <a:lnSpc>
                <a:spcPct val="90000"/>
              </a:lnSpc>
              <a:spcBef>
                <a:spcPts val="1000"/>
              </a:spcBef>
            </a:pPr>
            <a:endParaRPr lang="en-US" sz="1600">
              <a:solidFill>
                <a:srgbClr val="001744"/>
              </a:solidFill>
              <a:latin typeface="Benton"/>
              <a:ea typeface="Lato Light"/>
              <a:cs typeface="Arial"/>
            </a:endParaRPr>
          </a:p>
        </p:txBody>
      </p:sp>
    </p:spTree>
    <p:extLst>
      <p:ext uri="{BB962C8B-B14F-4D97-AF65-F5344CB8AC3E}">
        <p14:creationId xmlns:p14="http://schemas.microsoft.com/office/powerpoint/2010/main" val="1283197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195-F7D4-412A-CB92-C7D07F1D2BC6}"/>
              </a:ext>
            </a:extLst>
          </p:cNvPr>
          <p:cNvSpPr>
            <a:spLocks noGrp="1"/>
          </p:cNvSpPr>
          <p:nvPr>
            <p:ph type="title"/>
          </p:nvPr>
        </p:nvSpPr>
        <p:spPr/>
        <p:txBody>
          <a:bodyPr/>
          <a:lstStyle/>
          <a:p>
            <a:r>
              <a:rPr lang="en-GB" dirty="0">
                <a:latin typeface="Montserrat"/>
              </a:rPr>
              <a:t>Presentation accessibility</a:t>
            </a:r>
            <a:endParaRPr lang="en-US" dirty="0">
              <a:latin typeface="Montserrat"/>
            </a:endParaRPr>
          </a:p>
        </p:txBody>
      </p:sp>
      <p:sp>
        <p:nvSpPr>
          <p:cNvPr id="3" name="Text Placeholder 2">
            <a:extLst>
              <a:ext uri="{FF2B5EF4-FFF2-40B4-BE49-F238E27FC236}">
                <a16:creationId xmlns:a16="http://schemas.microsoft.com/office/drawing/2014/main" id="{B4BDC40D-1833-FA44-7246-2EB4A72324CC}"/>
              </a:ext>
            </a:extLst>
          </p:cNvPr>
          <p:cNvSpPr>
            <a:spLocks noGrp="1"/>
          </p:cNvSpPr>
          <p:nvPr>
            <p:ph type="body" sz="quarter" idx="10"/>
          </p:nvPr>
        </p:nvSpPr>
        <p:spPr/>
        <p:txBody>
          <a:bodyPr/>
          <a:lstStyle/>
          <a:p>
            <a:endParaRPr lang="en-GB">
              <a:highlight>
                <a:srgbClr val="FFFF00"/>
              </a:highlight>
            </a:endParaRPr>
          </a:p>
          <a:p>
            <a:endParaRPr lang="en-GB">
              <a:highlight>
                <a:srgbClr val="FFFF00"/>
              </a:highlight>
            </a:endParaRPr>
          </a:p>
        </p:txBody>
      </p:sp>
      <p:sp>
        <p:nvSpPr>
          <p:cNvPr id="5" name="TextBox 4">
            <a:extLst>
              <a:ext uri="{FF2B5EF4-FFF2-40B4-BE49-F238E27FC236}">
                <a16:creationId xmlns:a16="http://schemas.microsoft.com/office/drawing/2014/main" id="{3F0C309C-DD8F-6F97-764B-1C669B94F679}"/>
              </a:ext>
            </a:extLst>
          </p:cNvPr>
          <p:cNvSpPr txBox="1"/>
          <p:nvPr/>
        </p:nvSpPr>
        <p:spPr>
          <a:xfrm>
            <a:off x="337584" y="1720840"/>
            <a:ext cx="9784612" cy="31393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1744"/>
              </a:solidFill>
              <a:effectLst/>
              <a:uLnTx/>
              <a:uFillTx/>
              <a:latin typeface="Benton"/>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Ensure you use a sans-serif font with a size of 18pt or larger</a:t>
            </a: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Use sufficient contrast between your text and background </a:t>
            </a:r>
            <a:r>
              <a:rPr kumimoji="0" lang="en-US" sz="1800" b="0" i="0" u="none" strike="noStrike" kern="1200" cap="none" spc="0" normalizeH="0" baseline="0" noProof="0" err="1">
                <a:ln>
                  <a:noFill/>
                </a:ln>
                <a:solidFill>
                  <a:srgbClr val="001744"/>
                </a:solidFill>
                <a:effectLst/>
                <a:uLnTx/>
                <a:uFillTx/>
                <a:latin typeface="Montserrat"/>
                <a:ea typeface="Lato Light"/>
                <a:cs typeface="Segoe UI"/>
              </a:rPr>
              <a:t>colours</a:t>
            </a: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 and consider not putting text over imagery</a:t>
            </a: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If using PowerPoint, it may be helpful to refer to the accessibility checker which can help identify potential accessibility issues. </a:t>
            </a: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Please visit our </a:t>
            </a:r>
            <a:r>
              <a:rPr kumimoji="0" lang="en-US" sz="1800" b="1" i="0" u="none" strike="noStrike" kern="1200" cap="none" spc="0" normalizeH="0" baseline="0" noProof="0" dirty="0">
                <a:ln>
                  <a:noFill/>
                </a:ln>
                <a:solidFill>
                  <a:srgbClr val="FF3B80"/>
                </a:solidFill>
                <a:effectLst/>
                <a:uLnTx/>
                <a:uFillTx/>
                <a:latin typeface="Montserrat"/>
                <a:ea typeface="Lato Light"/>
                <a:cs typeface="Segoe UI"/>
                <a:hlinkClick r:id="rId2">
                  <a:extLst>
                    <a:ext uri="{A12FA001-AC4F-418D-AE19-62706E023703}">
                      <ahyp:hlinkClr xmlns:ahyp="http://schemas.microsoft.com/office/drawing/2018/hyperlinkcolor" val="tx"/>
                    </a:ext>
                  </a:extLst>
                </a:hlinkClick>
              </a:rPr>
              <a:t>general accessibility page </a:t>
            </a: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for detailed information on how we address various accessibility and communication needs which can help assist in planning your time at Bett. </a:t>
            </a: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p:txBody>
      </p:sp>
      <p:sp>
        <p:nvSpPr>
          <p:cNvPr id="4" name="TextBox 3">
            <a:extLst>
              <a:ext uri="{FF2B5EF4-FFF2-40B4-BE49-F238E27FC236}">
                <a16:creationId xmlns:a16="http://schemas.microsoft.com/office/drawing/2014/main" id="{12D7569E-6EC5-7153-6EDC-6C3B29FD3E31}"/>
              </a:ext>
            </a:extLst>
          </p:cNvPr>
          <p:cNvSpPr txBox="1"/>
          <p:nvPr/>
        </p:nvSpPr>
        <p:spPr>
          <a:xfrm>
            <a:off x="171449" y="632460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6</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49650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8D5E0-E56C-0959-BA7C-2B34C85DC43F}"/>
              </a:ext>
            </a:extLst>
          </p:cNvPr>
          <p:cNvSpPr>
            <a:spLocks noGrp="1"/>
          </p:cNvSpPr>
          <p:nvPr>
            <p:ph type="body" sz="quarter" idx="10"/>
          </p:nvPr>
        </p:nvSpPr>
        <p:spPr>
          <a:xfrm>
            <a:off x="-1" y="274638"/>
            <a:ext cx="6813755" cy="1298575"/>
          </a:xfrm>
        </p:spPr>
        <p:txBody>
          <a:bodyPr/>
          <a:lstStyle/>
          <a:p>
            <a:r>
              <a:rPr lang="en-US" dirty="0">
                <a:latin typeface="Montserrat"/>
              </a:rPr>
              <a:t>Content Session Data </a:t>
            </a:r>
            <a:r>
              <a:rPr lang="en-US" sz="2400" dirty="0">
                <a:latin typeface="Montserrat"/>
              </a:rPr>
              <a:t>(applicable to sponsored sessions only) </a:t>
            </a:r>
            <a:endParaRPr lang="en-GB" sz="2400" dirty="0">
              <a:latin typeface="Montserrat"/>
            </a:endParaRPr>
          </a:p>
        </p:txBody>
      </p:sp>
      <p:sp>
        <p:nvSpPr>
          <p:cNvPr id="4" name="Text Placeholder 3">
            <a:extLst>
              <a:ext uri="{FF2B5EF4-FFF2-40B4-BE49-F238E27FC236}">
                <a16:creationId xmlns:a16="http://schemas.microsoft.com/office/drawing/2014/main" id="{BA4C6D34-CDF9-8BDC-29C3-5D7793855CD6}"/>
              </a:ext>
            </a:extLst>
          </p:cNvPr>
          <p:cNvSpPr>
            <a:spLocks noGrp="1"/>
          </p:cNvSpPr>
          <p:nvPr>
            <p:ph type="body" sz="quarter" idx="12"/>
          </p:nvPr>
        </p:nvSpPr>
        <p:spPr>
          <a:xfrm>
            <a:off x="519230" y="1694384"/>
            <a:ext cx="10179250" cy="4760962"/>
          </a:xfrm>
        </p:spPr>
        <p:txBody>
          <a:bodyPr vert="horz" lIns="91440" tIns="45720" rIns="91440" bIns="45720" rtlCol="0" anchor="t">
            <a:normAutofit/>
          </a:bodyPr>
          <a:lstStyle/>
          <a:p>
            <a:pPr>
              <a:lnSpc>
                <a:spcPct val="107000"/>
              </a:lnSpc>
              <a:spcBef>
                <a:spcPts val="0"/>
              </a:spcBef>
              <a:spcAft>
                <a:spcPts val="800"/>
              </a:spcAft>
              <a:defRPr/>
            </a:pPr>
            <a:endParaRPr lang="en-US" sz="1800" dirty="0">
              <a:ea typeface="+mn-lt"/>
              <a:cs typeface="+mn-lt"/>
            </a:endParaRPr>
          </a:p>
          <a:p>
            <a:pPr>
              <a:lnSpc>
                <a:spcPct val="107000"/>
              </a:lnSpc>
              <a:spcBef>
                <a:spcPts val="0"/>
              </a:spcBef>
              <a:spcAft>
                <a:spcPts val="800"/>
              </a:spcAft>
              <a:defRPr/>
            </a:pPr>
            <a:endParaRPr lang="en-US" sz="1800" dirty="0">
              <a:ea typeface="+mn-lt"/>
              <a:cs typeface="+mn-lt"/>
            </a:endParaRPr>
          </a:p>
          <a:p>
            <a:pPr>
              <a:lnSpc>
                <a:spcPct val="107000"/>
              </a:lnSpc>
              <a:spcBef>
                <a:spcPts val="0"/>
              </a:spcBef>
              <a:spcAft>
                <a:spcPts val="800"/>
              </a:spcAft>
              <a:defRPr/>
            </a:pPr>
            <a:endParaRPr lang="en-US" sz="1800" dirty="0">
              <a:ea typeface="+mn-lt"/>
              <a:cs typeface="+mn-lt"/>
            </a:endParaRPr>
          </a:p>
          <a:p>
            <a:pPr>
              <a:lnSpc>
                <a:spcPct val="107000"/>
              </a:lnSpc>
              <a:spcBef>
                <a:spcPts val="0"/>
              </a:spcBef>
              <a:spcAft>
                <a:spcPts val="800"/>
              </a:spcAft>
              <a:defRPr/>
            </a:pPr>
            <a:r>
              <a:rPr lang="en-US" sz="1800" dirty="0">
                <a:ea typeface="+mn-lt"/>
                <a:cs typeface="+mn-lt"/>
              </a:rPr>
              <a:t>If</a:t>
            </a:r>
            <a:r>
              <a:rPr kumimoji="0" lang="en-US" sz="1800" b="0" i="0" u="none" strike="noStrike" kern="1200" cap="none" spc="0" normalizeH="0" baseline="0" noProof="0" dirty="0">
                <a:ln>
                  <a:noFill/>
                </a:ln>
                <a:effectLst/>
                <a:uLnTx/>
                <a:uFillTx/>
                <a:ea typeface="+mn-lt"/>
                <a:cs typeface="+mn-lt"/>
              </a:rPr>
              <a:t> you have a sponsored session, </a:t>
            </a:r>
            <a:r>
              <a:rPr lang="en-US" sz="1800" dirty="0">
                <a:ea typeface="+mn-lt"/>
                <a:cs typeface="+mn-lt"/>
              </a:rPr>
              <a:t>your leads will be shared via Visit by GES. If you have any questions </a:t>
            </a:r>
            <a:r>
              <a:rPr kumimoji="0" lang="en-US" sz="1800" b="0" i="0" u="none" strike="noStrike" kern="1200" cap="none" spc="0" normalizeH="0" baseline="0" noProof="0" dirty="0">
                <a:ln>
                  <a:noFill/>
                </a:ln>
                <a:effectLst/>
                <a:uLnTx/>
                <a:uFillTx/>
                <a:ea typeface="+mn-lt"/>
                <a:cs typeface="+mn-lt"/>
              </a:rPr>
              <a:t>please contact your </a:t>
            </a:r>
            <a:r>
              <a:rPr lang="en-US" sz="1800" dirty="0">
                <a:ea typeface="+mn-lt"/>
                <a:cs typeface="+mn-lt"/>
              </a:rPr>
              <a:t>client engagement contact </a:t>
            </a:r>
            <a:r>
              <a:rPr kumimoji="0" lang="en-US" sz="1800" b="0" i="0" u="none" strike="noStrike" kern="1200" cap="none" spc="0" normalizeH="0" baseline="0" noProof="0" dirty="0">
                <a:ln>
                  <a:noFill/>
                </a:ln>
                <a:effectLst/>
                <a:uLnTx/>
                <a:uFillTx/>
                <a:ea typeface="+mn-lt"/>
                <a:cs typeface="+mn-lt"/>
              </a:rPr>
              <a:t>or exhibitor@bettshow.com.</a:t>
            </a:r>
            <a:endParaRPr lang="en-GB" sz="1800" b="0" i="0" u="none" strike="noStrike" kern="1200" cap="none" spc="0" normalizeH="0" baseline="0" noProof="0">
              <a:ln>
                <a:noFill/>
              </a:ln>
              <a:effectLst/>
              <a:uLnTx/>
              <a:uFillTx/>
              <a:ea typeface="+mn-lt"/>
              <a:cs typeface="+mn-lt"/>
            </a:endParaRPr>
          </a:p>
          <a:p>
            <a:pPr marL="0" indent="0">
              <a:buNone/>
            </a:pPr>
            <a:endParaRPr lang="en-GB"/>
          </a:p>
        </p:txBody>
      </p:sp>
      <p:sp>
        <p:nvSpPr>
          <p:cNvPr id="3" name="TextBox 2">
            <a:extLst>
              <a:ext uri="{FF2B5EF4-FFF2-40B4-BE49-F238E27FC236}">
                <a16:creationId xmlns:a16="http://schemas.microsoft.com/office/drawing/2014/main" id="{3AA9DF68-9B82-21D9-6080-E541DD2C4913}"/>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9</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90391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391886" y="1597382"/>
            <a:ext cx="11636603" cy="364914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Speakers are required to book and plan their own travel and accommodation for Bett. We have negotiated for </a:t>
            </a:r>
            <a:r>
              <a:rPr kumimoji="0" lang="en-GB" sz="1600" b="1" i="0" u="none" strike="noStrike" kern="1200" cap="none" spc="0" normalizeH="0" baseline="0" noProof="0" dirty="0">
                <a:ln>
                  <a:noFill/>
                </a:ln>
                <a:solidFill>
                  <a:srgbClr val="FF3B80"/>
                </a:solidFill>
                <a:effectLst/>
                <a:uLnTx/>
                <a:uFillTx/>
                <a:latin typeface="Montserrat"/>
                <a:ea typeface="Lato Light"/>
                <a:cs typeface="Lato Light"/>
                <a:hlinkClick r:id="rId2">
                  <a:extLst>
                    <a:ext uri="{A12FA001-AC4F-418D-AE19-62706E023703}">
                      <ahyp:hlinkClr xmlns:ahyp="http://schemas.microsoft.com/office/drawing/2018/hyperlinkcolor" val="tx"/>
                    </a:ext>
                  </a:extLst>
                </a:hlinkClick>
              </a:rPr>
              <a:t>special discounted rates</a:t>
            </a:r>
            <a:r>
              <a:rPr kumimoji="0" lang="en-GB" sz="1600" b="1" i="0" u="none" strike="noStrike" kern="1200" cap="none" spc="0" normalizeH="0" baseline="0" noProof="0" dirty="0">
                <a:ln>
                  <a:noFill/>
                </a:ln>
                <a:solidFill>
                  <a:srgbClr val="FF3B80"/>
                </a:solidFill>
                <a:effectLst/>
                <a:uLnTx/>
                <a:uFillTx/>
                <a:latin typeface="Montserrat"/>
                <a:ea typeface="Lato Light"/>
                <a:cs typeface="Lato Light"/>
              </a:rPr>
              <a:t> </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for attendees at a wide range of hotels across London for you to take advantage of. </a:t>
            </a:r>
            <a:endParaRPr lang="en-GB" sz="16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1" i="0" u="sng" strike="noStrike" kern="1200" cap="none" spc="0" normalizeH="0" baseline="0" noProof="0" dirty="0">
                <a:ln>
                  <a:noFill/>
                </a:ln>
                <a:solidFill>
                  <a:srgbClr val="001744"/>
                </a:solidFill>
                <a:effectLst/>
                <a:uLnTx/>
                <a:uFillTx/>
                <a:latin typeface="Montserrat"/>
                <a:ea typeface="Lato Light"/>
                <a:cs typeface="Lato Light"/>
              </a:rPr>
              <a:t>Directions to the </a:t>
            </a:r>
            <a:r>
              <a:rPr kumimoji="0" lang="en-GB" sz="1600" b="1" i="0" u="sng" strike="noStrike" kern="1200" cap="none" spc="0" normalizeH="0" baseline="0" noProof="0" err="1">
                <a:ln>
                  <a:noFill/>
                </a:ln>
                <a:solidFill>
                  <a:srgbClr val="001744"/>
                </a:solidFill>
                <a:effectLst/>
                <a:uLnTx/>
                <a:uFillTx/>
                <a:latin typeface="Montserrat"/>
                <a:ea typeface="Lato Light"/>
                <a:cs typeface="Lato Light"/>
              </a:rPr>
              <a:t>ExCeL</a:t>
            </a:r>
            <a:r>
              <a:rPr kumimoji="0" lang="en-GB" sz="1600" b="1" i="0" u="sng" strike="noStrike" kern="1200" cap="none" spc="0" normalizeH="0" baseline="0" noProof="0" dirty="0">
                <a:ln>
                  <a:noFill/>
                </a:ln>
                <a:solidFill>
                  <a:srgbClr val="001744"/>
                </a:solidFill>
                <a:effectLst/>
                <a:uLnTx/>
                <a:uFillTx/>
                <a:latin typeface="Montserrat"/>
                <a:ea typeface="Lato Light"/>
                <a:cs typeface="Lato Light"/>
              </a:rPr>
              <a:t> Centre</a:t>
            </a:r>
            <a:endParaRPr lang="en-GB" sz="1600" i="0"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1744"/>
                </a:solidFill>
                <a:effectLst/>
                <a:uLnTx/>
                <a:uFillTx/>
                <a:latin typeface="Montserrat"/>
                <a:ea typeface="Lato Light"/>
                <a:cs typeface="Lato Light"/>
              </a:rPr>
              <a:t>By train</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DLR services: Custom House and Prince Regent. Elizabeth Line services: Prince Regent. As we are located in the East wing of </a:t>
            </a:r>
            <a:r>
              <a:rPr kumimoji="0" lang="en-US" sz="1600" b="0" i="0" u="none" strike="noStrike" kern="1200" cap="none" spc="0" normalizeH="0" baseline="0" noProof="0" dirty="0" err="1">
                <a:ln>
                  <a:noFill/>
                </a:ln>
                <a:solidFill>
                  <a:srgbClr val="001744"/>
                </a:solidFill>
                <a:effectLst/>
                <a:uLnTx/>
                <a:uFillTx/>
                <a:latin typeface="Montserrat"/>
                <a:ea typeface="Lato Light"/>
                <a:cs typeface="Lato Light"/>
              </a:rPr>
              <a:t>ExCeL</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London and the closest stop to Bett is the Prince Regent station. </a:t>
            </a:r>
            <a:r>
              <a:rPr kumimoji="0" lang="en-US" sz="1600" b="0" i="0" u="none" strike="noStrike" kern="1200" cap="none" spc="0" normalizeH="0" baseline="0" noProof="0" dirty="0" err="1">
                <a:ln>
                  <a:noFill/>
                </a:ln>
                <a:solidFill>
                  <a:srgbClr val="001744"/>
                </a:solidFill>
                <a:effectLst/>
                <a:uLnTx/>
                <a:uFillTx/>
                <a:latin typeface="Montserrat"/>
                <a:ea typeface="Lato Light"/>
                <a:cs typeface="Lato Light"/>
              </a:rPr>
              <a:t>ExCeL</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is approximately 20-minutes walking distance away from Canning Town underground station. The DLR and Jubilee Line can be connected from multiple Overground lines such as Stratford, Canada Water, and Shadwell. It’s also possible to join the Overground and travel to </a:t>
            </a:r>
            <a:r>
              <a:rPr kumimoji="0" lang="en-US" sz="1600" b="0" i="0" u="none" strike="noStrike" kern="1200" cap="none" spc="0" normalizeH="0" baseline="0" noProof="0" dirty="0" err="1">
                <a:ln>
                  <a:noFill/>
                </a:ln>
                <a:solidFill>
                  <a:srgbClr val="001744"/>
                </a:solidFill>
                <a:effectLst/>
                <a:uLnTx/>
                <a:uFillTx/>
                <a:latin typeface="Montserrat"/>
                <a:ea typeface="Lato Light"/>
                <a:cs typeface="Lato Light"/>
              </a:rPr>
              <a:t>ExCeL</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London from Euston station.</a:t>
            </a:r>
            <a:endParaRPr lang="en-US" sz="16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1744"/>
                </a:solidFill>
                <a:effectLst/>
                <a:uLnTx/>
                <a:uFillTx/>
                <a:latin typeface="Montserrat"/>
                <a:ea typeface="Lato Light"/>
                <a:cs typeface="Lato Light"/>
              </a:rPr>
              <a:t>By car</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Parking is available on a first come, first served basis, using pay and display. For parking FAQs and how to pre-book a parking space, click </a:t>
            </a:r>
            <a:r>
              <a:rPr kumimoji="0" lang="en-US" sz="1600" b="1" i="0" u="none" strike="noStrike" kern="1200" cap="none" spc="0" normalizeH="0" baseline="0" noProof="0" dirty="0">
                <a:ln>
                  <a:noFill/>
                </a:ln>
                <a:solidFill>
                  <a:srgbClr val="FF3B80"/>
                </a:solidFill>
                <a:effectLst/>
                <a:uLnTx/>
                <a:uFillTx/>
                <a:latin typeface="Montserrat"/>
                <a:ea typeface="Lato Light"/>
                <a:cs typeface="Lato Light"/>
                <a:hlinkClick r:id="rId3">
                  <a:extLst>
                    <a:ext uri="{A12FA001-AC4F-418D-AE19-62706E023703}">
                      <ahyp:hlinkClr xmlns:ahyp="http://schemas.microsoft.com/office/drawing/2018/hyperlinkcolor" val="tx"/>
                    </a:ext>
                  </a:extLst>
                </a:hlinkClick>
              </a:rPr>
              <a:t>here</a:t>
            </a:r>
            <a:r>
              <a:rPr kumimoji="0" lang="en-US" sz="1600" b="1" i="0" u="none" strike="noStrike" kern="1200" cap="none" spc="0" normalizeH="0" baseline="0" noProof="0" dirty="0">
                <a:ln>
                  <a:noFill/>
                </a:ln>
                <a:solidFill>
                  <a:srgbClr val="FF3B80"/>
                </a:solidFill>
                <a:effectLst/>
                <a:uLnTx/>
                <a:uFillTx/>
                <a:latin typeface="Montserrat"/>
                <a:ea typeface="Lato Light"/>
                <a:cs typeface="Lato Light"/>
              </a:rPr>
              <a:t>.</a:t>
            </a:r>
            <a:r>
              <a:rPr kumimoji="0" lang="en-US" sz="1600" b="1" i="0" u="none" strike="noStrike" kern="1200" cap="none" spc="0" normalizeH="0" baseline="0" noProof="0" dirty="0">
                <a:ln>
                  <a:noFill/>
                </a:ln>
                <a:solidFill>
                  <a:srgbClr val="001744"/>
                </a:solidFill>
                <a:effectLst/>
                <a:uLnTx/>
                <a:uFillTx/>
                <a:latin typeface="Montserrat"/>
                <a:ea typeface="Lato Light"/>
                <a:cs typeface="Lato Light"/>
              </a:rPr>
              <a:t> </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If you are travelling to </a:t>
            </a:r>
            <a:r>
              <a:rPr kumimoji="0" lang="en-US" sz="1600" b="0" i="0" u="none" strike="noStrike" kern="1200" cap="none" spc="0" normalizeH="0" baseline="0" noProof="0" dirty="0" err="1">
                <a:ln>
                  <a:noFill/>
                </a:ln>
                <a:solidFill>
                  <a:srgbClr val="001744"/>
                </a:solidFill>
                <a:effectLst/>
                <a:uLnTx/>
                <a:uFillTx/>
                <a:latin typeface="Montserrat"/>
                <a:ea typeface="Lato Light"/>
                <a:cs typeface="Lato Light"/>
              </a:rPr>
              <a:t>ExCeL</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London by road please use postcode E16 1XL to find us. </a:t>
            </a:r>
            <a:endParaRPr lang="en-US" sz="16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1744"/>
                </a:solidFill>
                <a:effectLst/>
                <a:uLnTx/>
                <a:uFillTx/>
                <a:latin typeface="Montserrat"/>
                <a:ea typeface="Lato Light"/>
                <a:cs typeface="Lato Light"/>
              </a:rPr>
              <a:t>By plane: </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London City, Gatwick and Heathrow Airport are the nearest airports to the venue.</a:t>
            </a:r>
            <a:endParaRPr lang="en-US" sz="1600" b="0" i="0" u="none" strike="noStrike" kern="1200" cap="none" spc="0" normalizeH="0" baseline="0" noProof="0" dirty="0">
              <a:ln>
                <a:noFill/>
              </a:ln>
              <a:solidFill>
                <a:srgbClr val="001744"/>
              </a:solidFill>
              <a:effectLst/>
              <a:uLnTx/>
              <a:uFillTx/>
              <a:latin typeface="Montserrat"/>
              <a:ea typeface="Lato Light"/>
              <a:cs typeface="Lato Light"/>
            </a:endParaRPr>
          </a:p>
        </p:txBody>
      </p:sp>
      <p:sp>
        <p:nvSpPr>
          <p:cNvPr id="4" name="Title 1">
            <a:extLst>
              <a:ext uri="{FF2B5EF4-FFF2-40B4-BE49-F238E27FC236}">
                <a16:creationId xmlns:a16="http://schemas.microsoft.com/office/drawing/2014/main" id="{2B5BE374-3DBD-AE09-8666-7461CB97E08F}"/>
              </a:ext>
            </a:extLst>
          </p:cNvPr>
          <p:cNvSpPr txBox="1">
            <a:spLocks/>
          </p:cNvSpPr>
          <p:nvPr/>
        </p:nvSpPr>
        <p:spPr>
          <a:xfrm>
            <a:off x="391886" y="27181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t-EE" sz="3800" b="1" i="0" u="none" strike="noStrike" kern="1200" cap="none" spc="0" normalizeH="0" baseline="0" noProof="0">
              <a:ln>
                <a:noFill/>
              </a:ln>
              <a:solidFill>
                <a:srgbClr val="001744"/>
              </a:solidFill>
              <a:effectLst/>
              <a:uLnTx/>
              <a:uFillTx/>
              <a:latin typeface="Arial"/>
              <a:ea typeface="+mj-ea"/>
              <a:cs typeface="+mj-cs"/>
            </a:endParaRPr>
          </a:p>
        </p:txBody>
      </p:sp>
      <p:sp>
        <p:nvSpPr>
          <p:cNvPr id="5" name="Text Placeholder 1">
            <a:extLst>
              <a:ext uri="{FF2B5EF4-FFF2-40B4-BE49-F238E27FC236}">
                <a16:creationId xmlns:a16="http://schemas.microsoft.com/office/drawing/2014/main" id="{F04D135B-5511-91EF-FAD6-D962196C3B04}"/>
              </a:ext>
            </a:extLst>
          </p:cNvPr>
          <p:cNvSpPr>
            <a:spLocks noGrp="1"/>
          </p:cNvSpPr>
          <p:nvPr>
            <p:ph type="body" sz="quarter" idx="10"/>
          </p:nvPr>
        </p:nvSpPr>
        <p:spPr>
          <a:xfrm>
            <a:off x="0" y="271819"/>
            <a:ext cx="7175500" cy="852026"/>
          </a:xfrm>
        </p:spPr>
        <p:txBody>
          <a:bodyPr/>
          <a:lstStyle/>
          <a:p>
            <a:r>
              <a:rPr lang="en-GB" sz="3600">
                <a:latin typeface="Montserrat" panose="00000500000000000000" pitchFamily="2" charset="0"/>
              </a:rPr>
              <a:t>Travel &amp; Accommodation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F75B7D-FB08-7152-E83F-970D11D5B32F}"/>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10</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413553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7F0E7-1F2E-D1BA-5A68-99EE76034AC0}"/>
              </a:ext>
            </a:extLst>
          </p:cNvPr>
          <p:cNvSpPr>
            <a:spLocks noGrp="1"/>
          </p:cNvSpPr>
          <p:nvPr>
            <p:ph type="body" sz="quarter" idx="10"/>
          </p:nvPr>
        </p:nvSpPr>
        <p:spPr/>
        <p:txBody>
          <a:bodyPr/>
          <a:lstStyle/>
          <a:p>
            <a:r>
              <a:rPr lang="en-US" dirty="0">
                <a:latin typeface="Montserrat"/>
              </a:rPr>
              <a:t>Promote your session!</a:t>
            </a:r>
            <a:endParaRPr lang="en-GB" dirty="0">
              <a:latin typeface="Montserrat"/>
            </a:endParaRPr>
          </a:p>
        </p:txBody>
      </p:sp>
      <p:sp>
        <p:nvSpPr>
          <p:cNvPr id="3" name="Text Placeholder 2">
            <a:extLst>
              <a:ext uri="{FF2B5EF4-FFF2-40B4-BE49-F238E27FC236}">
                <a16:creationId xmlns:a16="http://schemas.microsoft.com/office/drawing/2014/main" id="{685CE285-47CB-ED16-96DE-E44A20A35322}"/>
              </a:ext>
            </a:extLst>
          </p:cNvPr>
          <p:cNvSpPr>
            <a:spLocks noGrp="1"/>
          </p:cNvSpPr>
          <p:nvPr>
            <p:ph type="body" sz="quarter" idx="11"/>
          </p:nvPr>
        </p:nvSpPr>
        <p:spPr>
          <a:xfrm>
            <a:off x="498475" y="2014152"/>
            <a:ext cx="5065713" cy="1126524"/>
          </a:xfrm>
        </p:spPr>
        <p:txBody>
          <a:bodyPr vert="horz" lIns="91440" tIns="45720" rIns="91440" bIns="45720" rtlCol="0" anchor="t">
            <a:normAutofit fontScale="25000" lnSpcReduction="20000"/>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0" i="0" u="none" strike="noStrike" kern="1200" cap="none" spc="0" normalizeH="0" baseline="0" noProof="0">
                <a:ln>
                  <a:noFill/>
                </a:ln>
                <a:solidFill>
                  <a:srgbClr val="382C76"/>
                </a:solidFill>
                <a:effectLst/>
                <a:uLnTx/>
                <a:uFillTx/>
                <a:latin typeface="Montserrat"/>
                <a:ea typeface="Lato Light"/>
                <a:cs typeface="Lato Light"/>
              </a:rPr>
              <a:t>We’d love you to shout about speaking at Bett UK and have created some social assets for you to share with your networks</a:t>
            </a:r>
            <a:r>
              <a:rPr lang="en-GB" sz="8000">
                <a:solidFill>
                  <a:srgbClr val="382C76"/>
                </a:solidFill>
                <a:latin typeface="Montserrat"/>
                <a:ea typeface="Lato Light"/>
                <a:cs typeface="Lato Light"/>
              </a:rPr>
              <a:t> </a:t>
            </a:r>
            <a:r>
              <a:rPr lang="en-GB" sz="8000" b="1" dirty="0">
                <a:solidFill>
                  <a:srgbClr val="FF3B80"/>
                </a:solidFill>
                <a:latin typeface="Montserrat"/>
                <a:ea typeface="Lato Light"/>
                <a:cs typeface="Lato Light"/>
                <a:hlinkClick r:id="rId2"/>
              </a:rPr>
              <a:t>here.</a:t>
            </a:r>
            <a:endParaRPr lang="en-GB" sz="8000" b="1" dirty="0">
              <a:solidFill>
                <a:srgbClr val="FF3B80"/>
              </a:solidFill>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8000" b="0" i="0" u="none" strike="noStrike" kern="1200" cap="none" spc="0" normalizeH="0" baseline="0" noProof="0" dirty="0">
                <a:ln>
                  <a:noFill/>
                </a:ln>
                <a:solidFill>
                  <a:srgbClr val="382C76"/>
                </a:solidFill>
                <a:effectLst/>
                <a:uLnTx/>
                <a:uFillTx/>
                <a:latin typeface="Montserrat"/>
                <a:ea typeface="Lato Light"/>
                <a:cs typeface="Lato Light"/>
              </a:rPr>
              <a:t>Don’t forget to tag us </a:t>
            </a:r>
            <a:r>
              <a:rPr kumimoji="0" lang="en-US" sz="8000" b="1" i="0" u="none" strike="noStrike" kern="1200" cap="none" spc="0" normalizeH="0" baseline="0" noProof="0" dirty="0">
                <a:ln>
                  <a:noFill/>
                </a:ln>
                <a:solidFill>
                  <a:srgbClr val="FF3B80"/>
                </a:solidFill>
                <a:effectLst/>
                <a:uLnTx/>
                <a:uFillTx/>
                <a:latin typeface="Montserrat"/>
                <a:ea typeface="Lato Light"/>
                <a:cs typeface="Lato Light"/>
              </a:rPr>
              <a:t>@BettGlobal and #Bett</a:t>
            </a:r>
            <a:r>
              <a:rPr lang="en-US" sz="8000" b="1" dirty="0">
                <a:solidFill>
                  <a:srgbClr val="FF3B80"/>
                </a:solidFill>
                <a:latin typeface="Montserrat"/>
                <a:ea typeface="Lato Light"/>
                <a:cs typeface="Lato Light"/>
              </a:rPr>
              <a:t>UK2026</a:t>
            </a:r>
            <a:endParaRPr lang="en-US" sz="8000" b="1" i="0" u="none" strike="noStrike" kern="1200" cap="none" spc="0" normalizeH="0" baseline="0" noProof="0" dirty="0">
              <a:ln>
                <a:noFill/>
              </a:ln>
              <a:solidFill>
                <a:srgbClr val="FF3B80"/>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lang="en-US" sz="8000" b="0" i="0" u="none" strike="noStrike" kern="1200" cap="none" spc="0" normalizeH="0" baseline="0" noProof="0" dirty="0">
              <a:ln>
                <a:noFill/>
              </a:ln>
              <a:solidFill>
                <a:srgbClr val="F68C1F"/>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Facebook: </a:t>
            </a:r>
            <a:r>
              <a:rPr kumimoji="0" lang="en-GB" sz="8000" b="0" i="0" u="none" strike="noStrike" kern="1200" cap="none" spc="0" normalizeH="0" baseline="0" noProof="0" err="1">
                <a:ln>
                  <a:noFill/>
                </a:ln>
                <a:solidFill>
                  <a:srgbClr val="382C76"/>
                </a:solidFill>
                <a:effectLst/>
                <a:uLnTx/>
                <a:uFillTx/>
                <a:latin typeface="Montserrat"/>
                <a:ea typeface="Lato Light"/>
                <a:cs typeface="Lato Light"/>
              </a:rPr>
              <a:t>bettglobal</a:t>
            </a:r>
            <a:r>
              <a:rPr kumimoji="0" lang="en-GB" sz="8000" b="0" i="0" u="none" strike="noStrike" kern="1200" cap="none" spc="0" normalizeH="0" baseline="0" noProof="0" dirty="0">
                <a:ln>
                  <a:noFill/>
                </a:ln>
                <a:solidFill>
                  <a:srgbClr val="382C76"/>
                </a:solidFill>
                <a:effectLst/>
                <a:uLnTx/>
                <a:uFillTx/>
                <a:latin typeface="Montserrat"/>
                <a:ea typeface="Lato Light"/>
                <a:cs typeface="Lato Light"/>
              </a:rPr>
              <a:t> </a:t>
            </a:r>
            <a:endParaRPr lang="en-GB" sz="80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X (formerly Twitter): </a:t>
            </a:r>
            <a:r>
              <a:rPr kumimoji="0" lang="en-GB" sz="8000" b="0" i="0" u="none" strike="noStrike" kern="1200" cap="none" spc="0" normalizeH="0" baseline="0" noProof="0" err="1">
                <a:ln>
                  <a:noFill/>
                </a:ln>
                <a:solidFill>
                  <a:srgbClr val="382C76"/>
                </a:solidFill>
                <a:effectLst/>
                <a:uLnTx/>
                <a:uFillTx/>
                <a:latin typeface="Montserrat"/>
                <a:ea typeface="Lato Light"/>
                <a:cs typeface="Lato Light"/>
              </a:rPr>
              <a:t>Bett_show</a:t>
            </a:r>
            <a:endParaRPr lang="en-GB" sz="8000" b="0" i="0" u="none" strike="noStrike" kern="1200" cap="none" spc="0" normalizeH="0" baseline="0" noProof="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LinkedIn: </a:t>
            </a:r>
            <a:r>
              <a:rPr kumimoji="0" lang="en-GB" sz="8000" b="0" i="0" u="none" strike="noStrike" kern="1200" cap="none" spc="0" normalizeH="0" baseline="0" noProof="0" dirty="0">
                <a:ln>
                  <a:noFill/>
                </a:ln>
                <a:solidFill>
                  <a:srgbClr val="382C76"/>
                </a:solidFill>
                <a:effectLst/>
                <a:uLnTx/>
                <a:uFillTx/>
                <a:latin typeface="Montserrat"/>
                <a:ea typeface="Lato Light"/>
                <a:cs typeface="Lato Light"/>
              </a:rPr>
              <a:t>Bett Global</a:t>
            </a:r>
            <a:endParaRPr lang="en-GB" sz="80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IG: </a:t>
            </a:r>
            <a:r>
              <a:rPr kumimoji="0" lang="en-GB" sz="8000" b="0" i="0" u="none" strike="noStrike" kern="1200" cap="none" spc="0" normalizeH="0" baseline="0" noProof="0" err="1">
                <a:ln>
                  <a:noFill/>
                </a:ln>
                <a:solidFill>
                  <a:srgbClr val="382C76"/>
                </a:solidFill>
                <a:effectLst/>
                <a:uLnTx/>
                <a:uFillTx/>
                <a:latin typeface="Montserrat"/>
                <a:ea typeface="Lato Light"/>
                <a:cs typeface="Lato Light"/>
              </a:rPr>
              <a:t>bett_show</a:t>
            </a:r>
            <a:endParaRPr lang="en-GB" sz="8000" b="0" i="0" u="none" strike="noStrike" kern="1200" cap="none" spc="0" normalizeH="0" baseline="0" noProof="0">
              <a:ln>
                <a:noFill/>
              </a:ln>
              <a:solidFill>
                <a:srgbClr val="382C76"/>
              </a:solidFill>
              <a:effectLst/>
              <a:uLnTx/>
              <a:uFillTx/>
              <a:latin typeface="Montserrat"/>
              <a:ea typeface="Lato Light" panose="020F0502020204030203" pitchFamily="34" charset="0"/>
              <a:cs typeface="Lato Light" panose="020F0502020204030203" pitchFamily="34" charset="0"/>
            </a:endParaRPr>
          </a:p>
          <a:p>
            <a:endParaRPr lang="en-GB"/>
          </a:p>
        </p:txBody>
      </p:sp>
      <p:pic>
        <p:nvPicPr>
          <p:cNvPr id="6" name="Picture Placeholder 5" descr="A person standing in front of a microphone&#10;&#10;AI-generated content may be incorrect.">
            <a:extLst>
              <a:ext uri="{FF2B5EF4-FFF2-40B4-BE49-F238E27FC236}">
                <a16:creationId xmlns:a16="http://schemas.microsoft.com/office/drawing/2014/main" id="{F4E2AC54-4283-3B1F-E2D5-F79FBCF51B9E}"/>
              </a:ext>
            </a:extLst>
          </p:cNvPr>
          <p:cNvPicPr>
            <a:picLocks noGrp="1" noChangeAspect="1"/>
          </p:cNvPicPr>
          <p:nvPr>
            <p:ph type="pic" sz="quarter" idx="13"/>
          </p:nvPr>
        </p:nvPicPr>
        <p:blipFill>
          <a:blip r:embed="rId3"/>
          <a:srcRect l="16204" t="417" r="25278" b="-417"/>
          <a:stretch>
            <a:fillRect/>
          </a:stretch>
        </p:blipFill>
        <p:spPr>
          <a:xfrm>
            <a:off x="6170428" y="0"/>
            <a:ext cx="6019782" cy="6858007"/>
          </a:xfrm>
        </p:spPr>
      </p:pic>
      <p:sp>
        <p:nvSpPr>
          <p:cNvPr id="5" name="TextBox 4">
            <a:extLst>
              <a:ext uri="{FF2B5EF4-FFF2-40B4-BE49-F238E27FC236}">
                <a16:creationId xmlns:a16="http://schemas.microsoft.com/office/drawing/2014/main" id="{9245F436-7F78-1CEC-A5C4-566429B6733F}"/>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770231369"/>
      </p:ext>
    </p:extLst>
  </p:cSld>
  <p:clrMapOvr>
    <a:masterClrMapping/>
  </p:clrMapOvr>
</p:sld>
</file>

<file path=ppt/theme/theme1.xml><?xml version="1.0" encoding="utf-8"?>
<a:theme xmlns:a="http://schemas.openxmlformats.org/drawingml/2006/main" name="1_Office Theme">
  <a:themeElements>
    <a:clrScheme name="Bett">
      <a:dk1>
        <a:srgbClr val="001744"/>
      </a:dk1>
      <a:lt1>
        <a:sysClr val="window" lastClr="FFFFFF"/>
      </a:lt1>
      <a:dk2>
        <a:srgbClr val="001744"/>
      </a:dk2>
      <a:lt2>
        <a:srgbClr val="E0CEBD"/>
      </a:lt2>
      <a:accent1>
        <a:srgbClr val="C6006D"/>
      </a:accent1>
      <a:accent2>
        <a:srgbClr val="630055"/>
      </a:accent2>
      <a:accent3>
        <a:srgbClr val="2CA8A5"/>
      </a:accent3>
      <a:accent4>
        <a:srgbClr val="414148"/>
      </a:accent4>
      <a:accent5>
        <a:srgbClr val="E0CEBD"/>
      </a:accent5>
      <a:accent6>
        <a:srgbClr val="FFFFFF"/>
      </a:accent6>
      <a:hlink>
        <a:srgbClr val="2CA8A5"/>
      </a:hlink>
      <a:folHlink>
        <a:srgbClr val="C6006D"/>
      </a:folHlink>
    </a:clrScheme>
    <a:fontScheme name="bett">
      <a:majorFont>
        <a:latin typeface="Montserra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24890E0E0A39439EBD50A4D3BA696E" ma:contentTypeVersion="20" ma:contentTypeDescription="Create a new document." ma:contentTypeScope="" ma:versionID="97c411425cac8396812c37c76b968598">
  <xsd:schema xmlns:xsd="http://www.w3.org/2001/XMLSchema" xmlns:xs="http://www.w3.org/2001/XMLSchema" xmlns:p="http://schemas.microsoft.com/office/2006/metadata/properties" xmlns:ns2="56e02625-da59-4798-baf7-8f96a97a8f52" xmlns:ns3="9a1c637d-d8ae-4902-ad68-94486101ad97" targetNamespace="http://schemas.microsoft.com/office/2006/metadata/properties" ma:root="true" ma:fieldsID="69128fb71177f634c57adfe7a6cf4605" ns2:_="" ns3:_="">
    <xsd:import namespace="56e02625-da59-4798-baf7-8f96a97a8f52"/>
    <xsd:import namespace="9a1c637d-d8ae-4902-ad68-94486101ad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Time"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02625-da59-4798-baf7-8f96a97a8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9e75d4-0d27-4fad-8368-1b1427c23ccc}" ma:internalName="TaxCatchAll" ma:showField="CatchAllData" ma:web="56e02625-da59-4798-baf7-8f96a97a8f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c637d-d8ae-4902-ad68-94486101ad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Time" ma:index="24" nillable="true" ma:displayName="Time" ma:format="DateTime" ma:internalNam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1c637d-d8ae-4902-ad68-94486101ad97">
      <Terms xmlns="http://schemas.microsoft.com/office/infopath/2007/PartnerControls"/>
    </lcf76f155ced4ddcb4097134ff3c332f>
    <Time xmlns="9a1c637d-d8ae-4902-ad68-94486101ad97" xsi:nil="true"/>
    <TaxCatchAll xmlns="56e02625-da59-4798-baf7-8f96a97a8f52" xsi:nil="true"/>
  </documentManagement>
</p:properties>
</file>

<file path=customXml/itemProps1.xml><?xml version="1.0" encoding="utf-8"?>
<ds:datastoreItem xmlns:ds="http://schemas.openxmlformats.org/officeDocument/2006/customXml" ds:itemID="{AB35A023-B4D9-4C53-8A8C-2E353A2F5D00}">
  <ds:schemaRefs>
    <ds:schemaRef ds:uri="http://schemas.microsoft.com/sharepoint/v3/contenttype/forms"/>
  </ds:schemaRefs>
</ds:datastoreItem>
</file>

<file path=customXml/itemProps2.xml><?xml version="1.0" encoding="utf-8"?>
<ds:datastoreItem xmlns:ds="http://schemas.openxmlformats.org/officeDocument/2006/customXml" ds:itemID="{0EEF675D-3316-4235-ACCB-5041D029F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e02625-da59-4798-baf7-8f96a97a8f52"/>
    <ds:schemaRef ds:uri="9a1c637d-d8ae-4902-ad68-94486101ad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204A4E-3475-44B7-85F3-570CC04A0D89}">
  <ds:schemaRefs>
    <ds:schemaRef ds:uri="56e02625-da59-4798-baf7-8f96a97a8f52"/>
    <ds:schemaRef ds:uri="9a1c637d-d8ae-4902-ad68-94486101ad9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0</Notes>
  <HiddenSlides>0</HiddenSlide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1_Office Theme</vt:lpstr>
      <vt:lpstr>Gneral</vt:lpstr>
      <vt:lpstr>2_Gneral</vt:lpstr>
      <vt:lpstr>PowerPoint Presentation</vt:lpstr>
      <vt:lpstr>Bett Deadlines </vt:lpstr>
      <vt:lpstr>PowerPoint Presentation</vt:lpstr>
      <vt:lpstr>PowerPoint Presentation</vt:lpstr>
      <vt:lpstr>PowerPoint Presentation</vt:lpstr>
      <vt:lpstr>Presentation accessibility</vt:lpstr>
      <vt:lpstr>PowerPoint Presentation</vt:lpstr>
      <vt:lpstr>PowerPoint Presentation</vt:lpstr>
      <vt:lpstr>PowerPoint Presentation</vt:lpstr>
    </vt:vector>
  </TitlesOfParts>
  <Company>Hyve Group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Colyer</dc:creator>
  <cp:revision>69</cp:revision>
  <dcterms:created xsi:type="dcterms:W3CDTF">2024-11-20T11:51:46Z</dcterms:created>
  <dcterms:modified xsi:type="dcterms:W3CDTF">2025-11-27T09:34:10Z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0x0101000624890E0E0A39439EBD50A4D3BA696E</vt:lpwstr>
  </property>
  <property fmtid="{D5CDD505-2E9C-101B-9397-08002B2CF9AE}" pid="3" name="MediaServiceImageTags">
    <vt:lpwstr/>
  </property>
</Properties>
</file>