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825" r:id="rId5"/>
    <p:sldMasterId id="2147483837" r:id="rId6"/>
    <p:sldMasterId id="2147483850" r:id="rId7"/>
  </p:sldMasterIdLst>
  <p:notesMasterIdLst>
    <p:notesMasterId r:id="rId21"/>
  </p:notesMasterIdLst>
  <p:handoutMasterIdLst>
    <p:handoutMasterId r:id="rId22"/>
  </p:handoutMasterIdLst>
  <p:sldIdLst>
    <p:sldId id="2134808528" r:id="rId8"/>
    <p:sldId id="2134808526" r:id="rId9"/>
    <p:sldId id="346" r:id="rId10"/>
    <p:sldId id="2134808491" r:id="rId11"/>
    <p:sldId id="2134808522" r:id="rId12"/>
    <p:sldId id="2134808514" r:id="rId13"/>
    <p:sldId id="2134808516" r:id="rId14"/>
    <p:sldId id="2134808518" r:id="rId15"/>
    <p:sldId id="2134808525" r:id="rId16"/>
    <p:sldId id="2134808527" r:id="rId17"/>
    <p:sldId id="2134808523" r:id="rId18"/>
    <p:sldId id="2134808500" r:id="rId19"/>
    <p:sldId id="2134808507" r:id="rId20"/>
  </p:sldIdLst>
  <p:sldSz cx="12192000" cy="6858000"/>
  <p:notesSz cx="6858000" cy="9144000"/>
  <p:defaultTextStyle>
    <a:defPPr>
      <a:defRPr lang="et-E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CB43D32-D872-7CB8-DAC7-B52AD62A2417}" name="Charlotte Kenny" initials="CK" userId="S::charlotte.kenny@hyve.group::fbd70715-8ce9-4224-b9c2-38b01fecbd40" providerId="AD"/>
  <p188:author id="{69C6E737-C495-9680-F7CC-02B0D84A15F5}" name="Tia Harrison" initials="TH" userId="S::tia.harrison@bettshow.com::b6449ecf-e345-4bfc-bfee-1b920a13303f" providerId="AD"/>
  <p188:author id="{9ECBDA4D-A995-41BF-54A0-39C588B99E80}" name="Raphaela Svirinskaya" initials="RS" userId="S::raphaela.svirinskaya@bettshow.com::e2ab9be9-dc01-4f16-a1b2-4b01d1bd9029" providerId="AD"/>
  <p188:author id="{5EEA2662-E607-1ED5-6D50-0CC42A0A2961}" name="Abdul Mohamedali" initials="" userId="S::Abdul.Mohamedali@bettshow.com::8f7f6e02-4f8e-46c6-8178-152eacd3ecfe" providerId="AD"/>
  <p188:author id="{21D30C65-9F9E-9539-6F36-DE2C3DD58134}" name="Bjorn Sirum" initials="BS" userId="S::bjorn.sirum@bettshow.com::f8049a2c-0a78-4fac-8590-0585755f7dc8" providerId="AD"/>
  <p188:author id="{6BEAF679-F973-9217-C361-4D61491ED497}" name="Emily Colyer" initials="EC" userId="S::emily.colyer@bettshow.com::aef25096-c732-464b-a330-9be6e27570aa" providerId="AD"/>
  <p188:author id="{E5255389-B6F8-52E6-9573-2CB5044FFE8A}" name="Anna Bailey" initials="" userId="S::anna.bailey@hyve.group::5f733044-bcd7-4639-bb79-270d2a995681" providerId="AD"/>
  <p188:author id="{2E1DE1BE-D091-2412-A4D5-DCB2CB8410CA}" name="Eve Harper" initials="EH" userId="S::eve.harper@bettshow.com::de499841-e2e9-4676-afdc-2a7cf8728739" providerId="AD"/>
  <p188:author id="{213946F7-2D8D-3F7A-1601-F9394981888C}" name="James Moorhouse" initials="JM" userId="S::james.moorhouse@bettshow.com::08a5864b-ad13-4108-acbb-e65d0f6851d7" providerId="AD"/>
  <p188:author id="{35926EF7-548E-71F0-94BE-E1E4C9DF9021}" name="Stacey Cater" initials="" userId="S::stacey.cater@bettshow.com::666bdc93-c38e-4c52-9dca-e8af159c653f"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Charlotte Kenny" initials="CK" lastIdx="1" clrIdx="0">
    <p:extLst>
      <p:ext uri="{19B8F6BF-5375-455C-9EA6-DF929625EA0E}">
        <p15:presenceInfo xmlns:p15="http://schemas.microsoft.com/office/powerpoint/2012/main" userId="S::charlotte.kenny@hyve.group::fbd70715-8ce9-4224-b9c2-38b01fecbd4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5F5F3"/>
    <a:srgbClr val="FF3B80"/>
    <a:srgbClr val="FF6280"/>
    <a:srgbClr val="001744"/>
    <a:srgbClr val="000000"/>
    <a:srgbClr val="74777B"/>
    <a:srgbClr val="F9B44D"/>
    <a:srgbClr val="8BE6ED"/>
    <a:srgbClr val="FF7480"/>
    <a:srgbClr val="E7BD2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D3170FD-E997-E9D4-808B-EA3ADD600D61}" v="198" dt="2025-12-03T13:56:20.330"/>
    <p1510:client id="{862818E5-531B-89B4-C6FF-56C57DD464C7}" v="2" dt="2025-12-02T17:09:08.979"/>
    <p1510:client id="{C98FFEB2-78D4-43BE-BD3F-6BABCAA60887}" v="60" dt="2025-12-03T13:44:53.56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commentAuthors" Target="commentAuthors.xml"/><Relationship Id="rId28" Type="http://schemas.microsoft.com/office/2016/11/relationships/changesInfo" Target="changesInfos/changesInfo1.xml"/><Relationship Id="rId10" Type="http://schemas.openxmlformats.org/officeDocument/2006/relationships/slide" Target="slides/slide3.xml"/><Relationship Id="rId19" Type="http://schemas.openxmlformats.org/officeDocument/2006/relationships/slide" Target="slides/slide12.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handoutMaster" Target="handoutMasters/handoutMaster1.xml"/><Relationship Id="rId27" Type="http://schemas.openxmlformats.org/officeDocument/2006/relationships/tableStyles" Target="tableStyles.xml"/><Relationship Id="rId30"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mes Moorhouse" userId="S::james.moorhouse@bettshow.com::08a5864b-ad13-4108-acbb-e65d0f6851d7" providerId="AD" clId="Web-{BC4BAF01-D15A-C659-F800-0458AC21DD2A}"/>
    <pc:docChg chg="modSld">
      <pc:chgData name="James Moorhouse" userId="S::james.moorhouse@bettshow.com::08a5864b-ad13-4108-acbb-e65d0f6851d7" providerId="AD" clId="Web-{BC4BAF01-D15A-C659-F800-0458AC21DD2A}" dt="2025-11-21T13:28:11.443" v="19"/>
      <pc:docMkLst>
        <pc:docMk/>
      </pc:docMkLst>
      <pc:sldChg chg="modSp">
        <pc:chgData name="James Moorhouse" userId="S::james.moorhouse@bettshow.com::08a5864b-ad13-4108-acbb-e65d0f6851d7" providerId="AD" clId="Web-{BC4BAF01-D15A-C659-F800-0458AC21DD2A}" dt="2025-11-21T13:26:37.188" v="16"/>
        <pc:sldMkLst>
          <pc:docMk/>
          <pc:sldMk cId="692220162" sldId="346"/>
        </pc:sldMkLst>
        <pc:picChg chg="mod modCrop">
          <ac:chgData name="James Moorhouse" userId="S::james.moorhouse@bettshow.com::08a5864b-ad13-4108-acbb-e65d0f6851d7" providerId="AD" clId="Web-{BC4BAF01-D15A-C659-F800-0458AC21DD2A}" dt="2025-11-21T13:26:37.188" v="16"/>
          <ac:picMkLst>
            <pc:docMk/>
            <pc:sldMk cId="692220162" sldId="346"/>
            <ac:picMk id="50" creationId="{DFB14CC7-3524-7D3B-9D27-6BA69A187999}"/>
          </ac:picMkLst>
        </pc:picChg>
      </pc:sldChg>
      <pc:sldChg chg="addSp delSp modSp">
        <pc:chgData name="James Moorhouse" userId="S::james.moorhouse@bettshow.com::08a5864b-ad13-4108-acbb-e65d0f6851d7" providerId="AD" clId="Web-{BC4BAF01-D15A-C659-F800-0458AC21DD2A}" dt="2025-11-21T11:57:55.764" v="9" actId="14100"/>
        <pc:sldMkLst>
          <pc:docMk/>
          <pc:sldMk cId="770231369" sldId="2134808507"/>
        </pc:sldMkLst>
        <pc:picChg chg="add mod ord">
          <ac:chgData name="James Moorhouse" userId="S::james.moorhouse@bettshow.com::08a5864b-ad13-4108-acbb-e65d0f6851d7" providerId="AD" clId="Web-{BC4BAF01-D15A-C659-F800-0458AC21DD2A}" dt="2025-11-21T11:57:55.764" v="9" actId="14100"/>
          <ac:picMkLst>
            <pc:docMk/>
            <pc:sldMk cId="770231369" sldId="2134808507"/>
            <ac:picMk id="8" creationId="{AF4325D0-19EE-2E4D-9D87-4A41F3077957}"/>
          </ac:picMkLst>
        </pc:picChg>
      </pc:sldChg>
      <pc:sldChg chg="modSp">
        <pc:chgData name="James Moorhouse" userId="S::james.moorhouse@bettshow.com::08a5864b-ad13-4108-acbb-e65d0f6851d7" providerId="AD" clId="Web-{BC4BAF01-D15A-C659-F800-0458AC21DD2A}" dt="2025-11-21T13:28:11.443" v="19"/>
        <pc:sldMkLst>
          <pc:docMk/>
          <pc:sldMk cId="3059897541" sldId="2134808523"/>
        </pc:sldMkLst>
        <pc:picChg chg="mod modCrop">
          <ac:chgData name="James Moorhouse" userId="S::james.moorhouse@bettshow.com::08a5864b-ad13-4108-acbb-e65d0f6851d7" providerId="AD" clId="Web-{BC4BAF01-D15A-C659-F800-0458AC21DD2A}" dt="2025-11-21T13:28:11.443" v="19"/>
          <ac:picMkLst>
            <pc:docMk/>
            <pc:sldMk cId="3059897541" sldId="2134808523"/>
            <ac:picMk id="5" creationId="{7CC16E53-1DBD-E16D-582F-09887AB3C743}"/>
          </ac:picMkLst>
        </pc:picChg>
      </pc:sldChg>
      <pc:sldChg chg="addSp delSp modSp">
        <pc:chgData name="James Moorhouse" userId="S::james.moorhouse@bettshow.com::08a5864b-ad13-4108-acbb-e65d0f6851d7" providerId="AD" clId="Web-{BC4BAF01-D15A-C659-F800-0458AC21DD2A}" dt="2025-11-21T11:56:58.185" v="2" actId="1076"/>
        <pc:sldMkLst>
          <pc:docMk/>
          <pc:sldMk cId="1702685606" sldId="2134808528"/>
        </pc:sldMkLst>
        <pc:picChg chg="add mod">
          <ac:chgData name="James Moorhouse" userId="S::james.moorhouse@bettshow.com::08a5864b-ad13-4108-acbb-e65d0f6851d7" providerId="AD" clId="Web-{BC4BAF01-D15A-C659-F800-0458AC21DD2A}" dt="2025-11-21T11:56:58.185" v="2" actId="1076"/>
          <ac:picMkLst>
            <pc:docMk/>
            <pc:sldMk cId="1702685606" sldId="2134808528"/>
            <ac:picMk id="2" creationId="{BCD64EB8-3B43-4AEC-976C-156F161F8349}"/>
          </ac:picMkLst>
        </pc:picChg>
      </pc:sldChg>
    </pc:docChg>
  </pc:docChgLst>
  <pc:docChgLst>
    <pc:chgData name="Anna Bailey" userId="5f733044-bcd7-4639-bb79-270d2a995681" providerId="ADAL" clId="{A969BE79-D311-450E-8C84-C1319E92CB77}"/>
    <pc:docChg chg="undo custSel modSld">
      <pc:chgData name="Anna Bailey" userId="5f733044-bcd7-4639-bb79-270d2a995681" providerId="ADAL" clId="{A969BE79-D311-450E-8C84-C1319E92CB77}" dt="2025-11-21T13:11:32.841" v="245" actId="120"/>
      <pc:docMkLst>
        <pc:docMk/>
      </pc:docMkLst>
      <pc:sldChg chg="modSp mod">
        <pc:chgData name="Anna Bailey" userId="5f733044-bcd7-4639-bb79-270d2a995681" providerId="ADAL" clId="{A969BE79-D311-450E-8C84-C1319E92CB77}" dt="2025-11-21T12:49:19.731" v="65" actId="113"/>
        <pc:sldMkLst>
          <pc:docMk/>
          <pc:sldMk cId="692220162" sldId="346"/>
        </pc:sldMkLst>
        <pc:spChg chg="mod">
          <ac:chgData name="Anna Bailey" userId="5f733044-bcd7-4639-bb79-270d2a995681" providerId="ADAL" clId="{A969BE79-D311-450E-8C84-C1319E92CB77}" dt="2025-11-21T12:49:19.731" v="65" actId="113"/>
          <ac:spMkLst>
            <pc:docMk/>
            <pc:sldMk cId="692220162" sldId="346"/>
            <ac:spMk id="37" creationId="{F84290CD-92A8-AF6F-8D86-4A566078CA30}"/>
          </ac:spMkLst>
        </pc:spChg>
      </pc:sldChg>
      <pc:sldChg chg="modSp mod">
        <pc:chgData name="Anna Bailey" userId="5f733044-bcd7-4639-bb79-270d2a995681" providerId="ADAL" clId="{A969BE79-D311-450E-8C84-C1319E92CB77}" dt="2025-11-21T13:11:16.464" v="244" actId="120"/>
        <pc:sldMkLst>
          <pc:docMk/>
          <pc:sldMk cId="2890864603" sldId="2134808491"/>
        </pc:sldMkLst>
        <pc:graphicFrameChg chg="mod modGraphic">
          <ac:chgData name="Anna Bailey" userId="5f733044-bcd7-4639-bb79-270d2a995681" providerId="ADAL" clId="{A969BE79-D311-450E-8C84-C1319E92CB77}" dt="2025-11-21T13:11:16.464" v="244" actId="120"/>
          <ac:graphicFrameMkLst>
            <pc:docMk/>
            <pc:sldMk cId="2890864603" sldId="2134808491"/>
            <ac:graphicFrameMk id="3" creationId="{68200F70-F419-AB76-10C3-321F3D5F2034}"/>
          </ac:graphicFrameMkLst>
        </pc:graphicFrameChg>
      </pc:sldChg>
      <pc:sldChg chg="modSp mod">
        <pc:chgData name="Anna Bailey" userId="5f733044-bcd7-4639-bb79-270d2a995681" providerId="ADAL" clId="{A969BE79-D311-450E-8C84-C1319E92CB77}" dt="2025-11-21T13:04:41.477" v="230" actId="255"/>
        <pc:sldMkLst>
          <pc:docMk/>
          <pc:sldMk cId="4135533898" sldId="2134808500"/>
        </pc:sldMkLst>
        <pc:spChg chg="mod">
          <ac:chgData name="Anna Bailey" userId="5f733044-bcd7-4639-bb79-270d2a995681" providerId="ADAL" clId="{A969BE79-D311-450E-8C84-C1319E92CB77}" dt="2025-11-21T13:04:41.477" v="230" actId="255"/>
          <ac:spMkLst>
            <pc:docMk/>
            <pc:sldMk cId="4135533898" sldId="2134808500"/>
            <ac:spMk id="37" creationId="{F84290CD-92A8-AF6F-8D86-4A566078CA30}"/>
          </ac:spMkLst>
        </pc:spChg>
      </pc:sldChg>
      <pc:sldChg chg="modSp mod">
        <pc:chgData name="Anna Bailey" userId="5f733044-bcd7-4639-bb79-270d2a995681" providerId="ADAL" clId="{A969BE79-D311-450E-8C84-C1319E92CB77}" dt="2025-11-21T13:05:42.305" v="234" actId="255"/>
        <pc:sldMkLst>
          <pc:docMk/>
          <pc:sldMk cId="770231369" sldId="2134808507"/>
        </pc:sldMkLst>
        <pc:spChg chg="mod">
          <ac:chgData name="Anna Bailey" userId="5f733044-bcd7-4639-bb79-270d2a995681" providerId="ADAL" clId="{A969BE79-D311-450E-8C84-C1319E92CB77}" dt="2025-11-21T12:47:13.293" v="57" actId="14100"/>
          <ac:spMkLst>
            <pc:docMk/>
            <pc:sldMk cId="770231369" sldId="2134808507"/>
            <ac:spMk id="2" creationId="{6F87F0E7-1F2E-D1BA-5A68-99EE76034AC0}"/>
          </ac:spMkLst>
        </pc:spChg>
        <pc:spChg chg="mod">
          <ac:chgData name="Anna Bailey" userId="5f733044-bcd7-4639-bb79-270d2a995681" providerId="ADAL" clId="{A969BE79-D311-450E-8C84-C1319E92CB77}" dt="2025-11-21T13:05:42.305" v="234" actId="255"/>
          <ac:spMkLst>
            <pc:docMk/>
            <pc:sldMk cId="770231369" sldId="2134808507"/>
            <ac:spMk id="3" creationId="{685CE285-47CB-ED16-96DE-E44A20A35322}"/>
          </ac:spMkLst>
        </pc:spChg>
      </pc:sldChg>
      <pc:sldChg chg="modSp mod">
        <pc:chgData name="Anna Bailey" userId="5f733044-bcd7-4639-bb79-270d2a995681" providerId="ADAL" clId="{A969BE79-D311-450E-8C84-C1319E92CB77}" dt="2025-11-21T13:11:32.841" v="245" actId="120"/>
        <pc:sldMkLst>
          <pc:docMk/>
          <pc:sldMk cId="3158898676" sldId="2134808514"/>
        </pc:sldMkLst>
        <pc:spChg chg="mod">
          <ac:chgData name="Anna Bailey" userId="5f733044-bcd7-4639-bb79-270d2a995681" providerId="ADAL" clId="{A969BE79-D311-450E-8C84-C1319E92CB77}" dt="2025-11-21T12:56:24.491" v="178" actId="1076"/>
          <ac:spMkLst>
            <pc:docMk/>
            <pc:sldMk cId="3158898676" sldId="2134808514"/>
            <ac:spMk id="7" creationId="{55AB5F4E-6361-08FF-6D8D-5B2E277F58C7}"/>
          </ac:spMkLst>
        </pc:spChg>
        <pc:graphicFrameChg chg="mod modGraphic">
          <ac:chgData name="Anna Bailey" userId="5f733044-bcd7-4639-bb79-270d2a995681" providerId="ADAL" clId="{A969BE79-D311-450E-8C84-C1319E92CB77}" dt="2025-11-21T13:11:32.841" v="245" actId="120"/>
          <ac:graphicFrameMkLst>
            <pc:docMk/>
            <pc:sldMk cId="3158898676" sldId="2134808514"/>
            <ac:graphicFrameMk id="4" creationId="{C31EEE43-38F5-AED0-FBC4-D38A34A84B6D}"/>
          </ac:graphicFrameMkLst>
        </pc:graphicFrameChg>
      </pc:sldChg>
      <pc:sldChg chg="modSp mod">
        <pc:chgData name="Anna Bailey" userId="5f733044-bcd7-4639-bb79-270d2a995681" providerId="ADAL" clId="{A969BE79-D311-450E-8C84-C1319E92CB77}" dt="2025-11-21T13:09:34.271" v="242" actId="20577"/>
        <pc:sldMkLst>
          <pc:docMk/>
          <pc:sldMk cId="3940032930" sldId="2134808516"/>
        </pc:sldMkLst>
        <pc:spChg chg="mod">
          <ac:chgData name="Anna Bailey" userId="5f733044-bcd7-4639-bb79-270d2a995681" providerId="ADAL" clId="{A969BE79-D311-450E-8C84-C1319E92CB77}" dt="2025-11-21T13:00:04.075" v="211" actId="1076"/>
          <ac:spMkLst>
            <pc:docMk/>
            <pc:sldMk cId="3940032930" sldId="2134808516"/>
            <ac:spMk id="7" creationId="{55AB5F4E-6361-08FF-6D8D-5B2E277F58C7}"/>
          </ac:spMkLst>
        </pc:spChg>
        <pc:graphicFrameChg chg="mod modGraphic">
          <ac:chgData name="Anna Bailey" userId="5f733044-bcd7-4639-bb79-270d2a995681" providerId="ADAL" clId="{A969BE79-D311-450E-8C84-C1319E92CB77}" dt="2025-11-21T13:09:34.271" v="242" actId="20577"/>
          <ac:graphicFrameMkLst>
            <pc:docMk/>
            <pc:sldMk cId="3940032930" sldId="2134808516"/>
            <ac:graphicFrameMk id="4" creationId="{C31EEE43-38F5-AED0-FBC4-D38A34A84B6D}"/>
          </ac:graphicFrameMkLst>
        </pc:graphicFrameChg>
      </pc:sldChg>
      <pc:sldChg chg="modSp mod">
        <pc:chgData name="Anna Bailey" userId="5f733044-bcd7-4639-bb79-270d2a995681" providerId="ADAL" clId="{A969BE79-D311-450E-8C84-C1319E92CB77}" dt="2025-11-21T13:01:09.027" v="218" actId="1076"/>
        <pc:sldMkLst>
          <pc:docMk/>
          <pc:sldMk cId="1777380689" sldId="2134808518"/>
        </pc:sldMkLst>
        <pc:spChg chg="mod">
          <ac:chgData name="Anna Bailey" userId="5f733044-bcd7-4639-bb79-270d2a995681" providerId="ADAL" clId="{A969BE79-D311-450E-8C84-C1319E92CB77}" dt="2025-11-21T12:46:31.980" v="52" actId="14100"/>
          <ac:spMkLst>
            <pc:docMk/>
            <pc:sldMk cId="1777380689" sldId="2134808518"/>
            <ac:spMk id="2" creationId="{03A4F50F-AD9A-454A-936F-EC5F4AE9BCD8}"/>
          </ac:spMkLst>
        </pc:spChg>
        <pc:spChg chg="mod">
          <ac:chgData name="Anna Bailey" userId="5f733044-bcd7-4639-bb79-270d2a995681" providerId="ADAL" clId="{A969BE79-D311-450E-8C84-C1319E92CB77}" dt="2025-11-21T13:01:09.027" v="218" actId="1076"/>
          <ac:spMkLst>
            <pc:docMk/>
            <pc:sldMk cId="1777380689" sldId="2134808518"/>
            <ac:spMk id="4" creationId="{FA5AEB53-D6A9-B411-8B96-B363C9F4EA01}"/>
          </ac:spMkLst>
        </pc:spChg>
      </pc:sldChg>
      <pc:sldChg chg="modSp mod">
        <pc:chgData name="Anna Bailey" userId="5f733044-bcd7-4639-bb79-270d2a995681" providerId="ADAL" clId="{A969BE79-D311-450E-8C84-C1319E92CB77}" dt="2025-11-21T13:08:16.256" v="239" actId="1076"/>
        <pc:sldMkLst>
          <pc:docMk/>
          <pc:sldMk cId="2948827073" sldId="2134808522"/>
        </pc:sldMkLst>
        <pc:spChg chg="mod">
          <ac:chgData name="Anna Bailey" userId="5f733044-bcd7-4639-bb79-270d2a995681" providerId="ADAL" clId="{A969BE79-D311-450E-8C84-C1319E92CB77}" dt="2025-11-21T12:50:16.180" v="68" actId="14100"/>
          <ac:spMkLst>
            <pc:docMk/>
            <pc:sldMk cId="2948827073" sldId="2134808522"/>
            <ac:spMk id="2" creationId="{CE16DF5F-8F77-496A-8E21-3CCE8E8C799F}"/>
          </ac:spMkLst>
        </pc:spChg>
        <pc:spChg chg="mod">
          <ac:chgData name="Anna Bailey" userId="5f733044-bcd7-4639-bb79-270d2a995681" providerId="ADAL" clId="{A969BE79-D311-450E-8C84-C1319E92CB77}" dt="2025-11-21T13:08:16.256" v="239" actId="1076"/>
          <ac:spMkLst>
            <pc:docMk/>
            <pc:sldMk cId="2948827073" sldId="2134808522"/>
            <ac:spMk id="37" creationId="{F84290CD-92A8-AF6F-8D86-4A566078CA30}"/>
          </ac:spMkLst>
        </pc:spChg>
      </pc:sldChg>
      <pc:sldChg chg="modSp mod">
        <pc:chgData name="Anna Bailey" userId="5f733044-bcd7-4639-bb79-270d2a995681" providerId="ADAL" clId="{A969BE79-D311-450E-8C84-C1319E92CB77}" dt="2025-11-21T13:05:30.550" v="233" actId="255"/>
        <pc:sldMkLst>
          <pc:docMk/>
          <pc:sldMk cId="3059897541" sldId="2134808523"/>
        </pc:sldMkLst>
        <pc:spChg chg="mod">
          <ac:chgData name="Anna Bailey" userId="5f733044-bcd7-4639-bb79-270d2a995681" providerId="ADAL" clId="{A969BE79-D311-450E-8C84-C1319E92CB77}" dt="2025-11-21T12:46:54.080" v="54" actId="14100"/>
          <ac:spMkLst>
            <pc:docMk/>
            <pc:sldMk cId="3059897541" sldId="2134808523"/>
            <ac:spMk id="2" creationId="{2F8523E5-25B9-7CD0-DA8D-D6DA6B4A6639}"/>
          </ac:spMkLst>
        </pc:spChg>
        <pc:spChg chg="mod">
          <ac:chgData name="Anna Bailey" userId="5f733044-bcd7-4639-bb79-270d2a995681" providerId="ADAL" clId="{A969BE79-D311-450E-8C84-C1319E92CB77}" dt="2025-11-21T13:05:30.550" v="233" actId="255"/>
          <ac:spMkLst>
            <pc:docMk/>
            <pc:sldMk cId="3059897541" sldId="2134808523"/>
            <ac:spMk id="37" creationId="{F84290CD-92A8-AF6F-8D86-4A566078CA30}"/>
          </ac:spMkLst>
        </pc:spChg>
      </pc:sldChg>
      <pc:sldChg chg="delSp modSp mod">
        <pc:chgData name="Anna Bailey" userId="5f733044-bcd7-4639-bb79-270d2a995681" providerId="ADAL" clId="{A969BE79-D311-450E-8C84-C1319E92CB77}" dt="2025-11-21T13:05:03.603" v="231" actId="1076"/>
        <pc:sldMkLst>
          <pc:docMk/>
          <pc:sldMk cId="3553885917" sldId="2134808525"/>
        </pc:sldMkLst>
        <pc:spChg chg="mod">
          <ac:chgData name="Anna Bailey" userId="5f733044-bcd7-4639-bb79-270d2a995681" providerId="ADAL" clId="{A969BE79-D311-450E-8C84-C1319E92CB77}" dt="2025-11-21T12:47:04.630" v="56" actId="14100"/>
          <ac:spMkLst>
            <pc:docMk/>
            <pc:sldMk cId="3553885917" sldId="2134808525"/>
            <ac:spMk id="2" creationId="{F5549195-F7D4-412A-CB92-C7D07F1D2BC6}"/>
          </ac:spMkLst>
        </pc:spChg>
        <pc:spChg chg="mod">
          <ac:chgData name="Anna Bailey" userId="5f733044-bcd7-4639-bb79-270d2a995681" providerId="ADAL" clId="{A969BE79-D311-450E-8C84-C1319E92CB77}" dt="2025-11-21T13:05:03.603" v="231" actId="1076"/>
          <ac:spMkLst>
            <pc:docMk/>
            <pc:sldMk cId="3553885917" sldId="2134808525"/>
            <ac:spMk id="5" creationId="{3F0C309C-DD8F-6F97-764B-1C669B94F679}"/>
          </ac:spMkLst>
        </pc:spChg>
      </pc:sldChg>
      <pc:sldChg chg="modSp mod">
        <pc:chgData name="Anna Bailey" userId="5f733044-bcd7-4639-bb79-270d2a995681" providerId="ADAL" clId="{A969BE79-D311-450E-8C84-C1319E92CB77}" dt="2025-11-21T13:05:17.114" v="232" actId="1076"/>
        <pc:sldMkLst>
          <pc:docMk/>
          <pc:sldMk cId="487838294" sldId="2134808527"/>
        </pc:sldMkLst>
        <pc:spChg chg="mod">
          <ac:chgData name="Anna Bailey" userId="5f733044-bcd7-4639-bb79-270d2a995681" providerId="ADAL" clId="{A969BE79-D311-450E-8C84-C1319E92CB77}" dt="2025-11-21T12:46:24.242" v="51" actId="14100"/>
          <ac:spMkLst>
            <pc:docMk/>
            <pc:sldMk cId="487838294" sldId="2134808527"/>
            <ac:spMk id="5" creationId="{2FE97487-D44E-32C1-E190-1FDC7F73935E}"/>
          </ac:spMkLst>
        </pc:spChg>
        <pc:spChg chg="mod">
          <ac:chgData name="Anna Bailey" userId="5f733044-bcd7-4639-bb79-270d2a995681" providerId="ADAL" clId="{A969BE79-D311-450E-8C84-C1319E92CB77}" dt="2025-11-21T13:05:17.114" v="232" actId="1076"/>
          <ac:spMkLst>
            <pc:docMk/>
            <pc:sldMk cId="487838294" sldId="2134808527"/>
            <ac:spMk id="37" creationId="{F84290CD-92A8-AF6F-8D86-4A566078CA30}"/>
          </ac:spMkLst>
        </pc:spChg>
      </pc:sldChg>
      <pc:sldChg chg="modSp mod">
        <pc:chgData name="Anna Bailey" userId="5f733044-bcd7-4639-bb79-270d2a995681" providerId="ADAL" clId="{A969BE79-D311-450E-8C84-C1319E92CB77}" dt="2025-11-21T12:47:59.846" v="63" actId="20577"/>
        <pc:sldMkLst>
          <pc:docMk/>
          <pc:sldMk cId="1702685606" sldId="2134808528"/>
        </pc:sldMkLst>
        <pc:spChg chg="mod">
          <ac:chgData name="Anna Bailey" userId="5f733044-bcd7-4639-bb79-270d2a995681" providerId="ADAL" clId="{A969BE79-D311-450E-8C84-C1319E92CB77}" dt="2025-11-21T12:47:59.846" v="63" actId="20577"/>
          <ac:spMkLst>
            <pc:docMk/>
            <pc:sldMk cId="1702685606" sldId="2134808528"/>
            <ac:spMk id="9" creationId="{D1D456DE-6853-74D8-DF1B-CDBE9E8424CD}"/>
          </ac:spMkLst>
        </pc:spChg>
      </pc:sldChg>
    </pc:docChg>
  </pc:docChgLst>
  <pc:docChgLst>
    <pc:chgData name="Anna Bailey" userId="S::anna.bailey@hyve.group::5f733044-bcd7-4639-bb79-270d2a995681" providerId="AD" clId="Web-{1F8BCBB8-2E2C-AFF8-7ABC-5096CA64F557}"/>
    <pc:docChg chg="modSld">
      <pc:chgData name="Anna Bailey" userId="S::anna.bailey@hyve.group::5f733044-bcd7-4639-bb79-270d2a995681" providerId="AD" clId="Web-{1F8BCBB8-2E2C-AFF8-7ABC-5096CA64F557}" dt="2025-11-26T21:20:04.439" v="404"/>
      <pc:docMkLst>
        <pc:docMk/>
      </pc:docMkLst>
      <pc:sldChg chg="modSp">
        <pc:chgData name="Anna Bailey" userId="S::anna.bailey@hyve.group::5f733044-bcd7-4639-bb79-270d2a995681" providerId="AD" clId="Web-{1F8BCBB8-2E2C-AFF8-7ABC-5096CA64F557}" dt="2025-11-26T21:18:58.642" v="302"/>
        <pc:sldMkLst>
          <pc:docMk/>
          <pc:sldMk cId="3158898676" sldId="2134808514"/>
        </pc:sldMkLst>
        <pc:graphicFrameChg chg="mod modGraphic">
          <ac:chgData name="Anna Bailey" userId="S::anna.bailey@hyve.group::5f733044-bcd7-4639-bb79-270d2a995681" providerId="AD" clId="Web-{1F8BCBB8-2E2C-AFF8-7ABC-5096CA64F557}" dt="2025-11-26T21:18:58.642" v="302"/>
          <ac:graphicFrameMkLst>
            <pc:docMk/>
            <pc:sldMk cId="3158898676" sldId="2134808514"/>
            <ac:graphicFrameMk id="4" creationId="{C31EEE43-38F5-AED0-FBC4-D38A34A84B6D}"/>
          </ac:graphicFrameMkLst>
        </pc:graphicFrameChg>
      </pc:sldChg>
      <pc:sldChg chg="modSp">
        <pc:chgData name="Anna Bailey" userId="S::anna.bailey@hyve.group::5f733044-bcd7-4639-bb79-270d2a995681" providerId="AD" clId="Web-{1F8BCBB8-2E2C-AFF8-7ABC-5096CA64F557}" dt="2025-11-26T21:20:04.439" v="404"/>
        <pc:sldMkLst>
          <pc:docMk/>
          <pc:sldMk cId="3940032930" sldId="2134808516"/>
        </pc:sldMkLst>
        <pc:spChg chg="mod">
          <ac:chgData name="Anna Bailey" userId="S::anna.bailey@hyve.group::5f733044-bcd7-4639-bb79-270d2a995681" providerId="AD" clId="Web-{1F8BCBB8-2E2C-AFF8-7ABC-5096CA64F557}" dt="2025-11-26T20:31:46.769" v="77" actId="14100"/>
          <ac:spMkLst>
            <pc:docMk/>
            <pc:sldMk cId="3940032930" sldId="2134808516"/>
            <ac:spMk id="7" creationId="{55AB5F4E-6361-08FF-6D8D-5B2E277F58C7}"/>
          </ac:spMkLst>
        </pc:spChg>
        <pc:graphicFrameChg chg="mod modGraphic">
          <ac:chgData name="Anna Bailey" userId="S::anna.bailey@hyve.group::5f733044-bcd7-4639-bb79-270d2a995681" providerId="AD" clId="Web-{1F8BCBB8-2E2C-AFF8-7ABC-5096CA64F557}" dt="2025-11-26T21:20:04.439" v="404"/>
          <ac:graphicFrameMkLst>
            <pc:docMk/>
            <pc:sldMk cId="3940032930" sldId="2134808516"/>
            <ac:graphicFrameMk id="4" creationId="{C31EEE43-38F5-AED0-FBC4-D38A34A84B6D}"/>
          </ac:graphicFrameMkLst>
        </pc:graphicFrameChg>
      </pc:sldChg>
    </pc:docChg>
  </pc:docChgLst>
  <pc:docChgLst>
    <pc:chgData name="Anna Bailey" userId="S::anna.bailey@hyve.group::5f733044-bcd7-4639-bb79-270d2a995681" providerId="AD" clId="Web-{862818E5-531B-89B4-C6FF-56C57DD464C7}"/>
    <pc:docChg chg="modSld">
      <pc:chgData name="Anna Bailey" userId="S::anna.bailey@hyve.group::5f733044-bcd7-4639-bb79-270d2a995681" providerId="AD" clId="Web-{862818E5-531B-89B4-C6FF-56C57DD464C7}" dt="2025-12-02T17:09:08.979" v="1"/>
      <pc:docMkLst>
        <pc:docMk/>
      </pc:docMkLst>
      <pc:sldChg chg="modSp">
        <pc:chgData name="Anna Bailey" userId="S::anna.bailey@hyve.group::5f733044-bcd7-4639-bb79-270d2a995681" providerId="AD" clId="Web-{862818E5-531B-89B4-C6FF-56C57DD464C7}" dt="2025-12-02T17:09:08.979" v="1"/>
        <pc:sldMkLst>
          <pc:docMk/>
          <pc:sldMk cId="3940032930" sldId="2134808516"/>
        </pc:sldMkLst>
        <pc:graphicFrameChg chg="mod modGraphic">
          <ac:chgData name="Anna Bailey" userId="S::anna.bailey@hyve.group::5f733044-bcd7-4639-bb79-270d2a995681" providerId="AD" clId="Web-{862818E5-531B-89B4-C6FF-56C57DD464C7}" dt="2025-12-02T17:09:08.979" v="1"/>
          <ac:graphicFrameMkLst>
            <pc:docMk/>
            <pc:sldMk cId="3940032930" sldId="2134808516"/>
            <ac:graphicFrameMk id="4" creationId="{C31EEE43-38F5-AED0-FBC4-D38A34A84B6D}"/>
          </ac:graphicFrameMkLst>
        </pc:graphicFrameChg>
      </pc:sldChg>
    </pc:docChg>
  </pc:docChgLst>
  <pc:docChgLst>
    <pc:chgData name="Anna Bailey" userId="S::anna.bailey@hyve.group::5f733044-bcd7-4639-bb79-270d2a995681" providerId="AD" clId="Web-{8C349AEF-BD65-24C0-B2F7-1933F183D537}"/>
    <pc:docChg chg="modSld">
      <pc:chgData name="Anna Bailey" userId="S::anna.bailey@hyve.group::5f733044-bcd7-4639-bb79-270d2a995681" providerId="AD" clId="Web-{8C349AEF-BD65-24C0-B2F7-1933F183D537}" dt="2025-11-26T21:37:59.064" v="422"/>
      <pc:docMkLst>
        <pc:docMk/>
      </pc:docMkLst>
      <pc:sldChg chg="modSp">
        <pc:chgData name="Anna Bailey" userId="S::anna.bailey@hyve.group::5f733044-bcd7-4639-bb79-270d2a995681" providerId="AD" clId="Web-{8C349AEF-BD65-24C0-B2F7-1933F183D537}" dt="2025-11-26T21:37:59.064" v="422"/>
        <pc:sldMkLst>
          <pc:docMk/>
          <pc:sldMk cId="3158898676" sldId="2134808514"/>
        </pc:sldMkLst>
        <pc:graphicFrameChg chg="mod modGraphic">
          <ac:chgData name="Anna Bailey" userId="S::anna.bailey@hyve.group::5f733044-bcd7-4639-bb79-270d2a995681" providerId="AD" clId="Web-{8C349AEF-BD65-24C0-B2F7-1933F183D537}" dt="2025-11-26T21:37:59.064" v="422"/>
          <ac:graphicFrameMkLst>
            <pc:docMk/>
            <pc:sldMk cId="3158898676" sldId="2134808514"/>
            <ac:graphicFrameMk id="4" creationId="{C31EEE43-38F5-AED0-FBC4-D38A34A84B6D}"/>
          </ac:graphicFrameMkLst>
        </pc:graphicFrameChg>
      </pc:sldChg>
      <pc:sldChg chg="modSp">
        <pc:chgData name="Anna Bailey" userId="S::anna.bailey@hyve.group::5f733044-bcd7-4639-bb79-270d2a995681" providerId="AD" clId="Web-{8C349AEF-BD65-24C0-B2F7-1933F183D537}" dt="2025-11-26T21:28:49.836" v="6"/>
        <pc:sldMkLst>
          <pc:docMk/>
          <pc:sldMk cId="3940032930" sldId="2134808516"/>
        </pc:sldMkLst>
        <pc:graphicFrameChg chg="mod modGraphic">
          <ac:chgData name="Anna Bailey" userId="S::anna.bailey@hyve.group::5f733044-bcd7-4639-bb79-270d2a995681" providerId="AD" clId="Web-{8C349AEF-BD65-24C0-B2F7-1933F183D537}" dt="2025-11-26T21:28:49.836" v="6"/>
          <ac:graphicFrameMkLst>
            <pc:docMk/>
            <pc:sldMk cId="3940032930" sldId="2134808516"/>
            <ac:graphicFrameMk id="4" creationId="{C31EEE43-38F5-AED0-FBC4-D38A34A84B6D}"/>
          </ac:graphicFrameMkLst>
        </pc:graphicFrameChg>
      </pc:sldChg>
      <pc:sldChg chg="modSp">
        <pc:chgData name="Anna Bailey" userId="S::anna.bailey@hyve.group::5f733044-bcd7-4639-bb79-270d2a995681" providerId="AD" clId="Web-{8C349AEF-BD65-24C0-B2F7-1933F183D537}" dt="2025-11-26T21:32:21.702" v="81" actId="20577"/>
        <pc:sldMkLst>
          <pc:docMk/>
          <pc:sldMk cId="1777380689" sldId="2134808518"/>
        </pc:sldMkLst>
        <pc:spChg chg="mod">
          <ac:chgData name="Anna Bailey" userId="S::anna.bailey@hyve.group::5f733044-bcd7-4639-bb79-270d2a995681" providerId="AD" clId="Web-{8C349AEF-BD65-24C0-B2F7-1933F183D537}" dt="2025-11-26T21:32:21.702" v="81" actId="20577"/>
          <ac:spMkLst>
            <pc:docMk/>
            <pc:sldMk cId="1777380689" sldId="2134808518"/>
            <ac:spMk id="4" creationId="{FA5AEB53-D6A9-B411-8B96-B363C9F4EA01}"/>
          </ac:spMkLst>
        </pc:spChg>
      </pc:sldChg>
    </pc:docChg>
  </pc:docChgLst>
  <pc:docChgLst>
    <pc:chgData name="Tia Harrison" userId="S::tia.harrison@bettshow.com::b6449ecf-e345-4bfc-bfee-1b920a13303f" providerId="AD" clId="Web-{4BA5E7FA-548B-F37F-525E-0FD8AB01A972}"/>
    <pc:docChg chg="modSld">
      <pc:chgData name="Tia Harrison" userId="S::tia.harrison@bettshow.com::b6449ecf-e345-4bfc-bfee-1b920a13303f" providerId="AD" clId="Web-{4BA5E7FA-548B-F37F-525E-0FD8AB01A972}" dt="2025-11-26T15:16:57.481" v="0"/>
      <pc:docMkLst>
        <pc:docMk/>
      </pc:docMkLst>
      <pc:sldChg chg="modSp">
        <pc:chgData name="Tia Harrison" userId="S::tia.harrison@bettshow.com::b6449ecf-e345-4bfc-bfee-1b920a13303f" providerId="AD" clId="Web-{4BA5E7FA-548B-F37F-525E-0FD8AB01A972}" dt="2025-11-26T15:16:57.481" v="0"/>
        <pc:sldMkLst>
          <pc:docMk/>
          <pc:sldMk cId="2890864603" sldId="2134808491"/>
        </pc:sldMkLst>
        <pc:graphicFrameChg chg="modGraphic">
          <ac:chgData name="Tia Harrison" userId="S::tia.harrison@bettshow.com::b6449ecf-e345-4bfc-bfee-1b920a13303f" providerId="AD" clId="Web-{4BA5E7FA-548B-F37F-525E-0FD8AB01A972}" dt="2025-11-26T15:16:57.481" v="0"/>
          <ac:graphicFrameMkLst>
            <pc:docMk/>
            <pc:sldMk cId="2890864603" sldId="2134808491"/>
            <ac:graphicFrameMk id="3" creationId="{68200F70-F419-AB76-10C3-321F3D5F2034}"/>
          </ac:graphicFrameMkLst>
        </pc:graphicFrameChg>
      </pc:sldChg>
    </pc:docChg>
  </pc:docChgLst>
  <pc:docChgLst>
    <pc:chgData name="Tia Harrison" userId="S::tia.harrison@bettshow.com::b6449ecf-e345-4bfc-bfee-1b920a13303f" providerId="AD" clId="Web-{CC8EAC92-763C-899C-F4A6-945E4830DB4C}"/>
    <pc:docChg chg="modSld">
      <pc:chgData name="Tia Harrison" userId="S::tia.harrison@bettshow.com::b6449ecf-e345-4bfc-bfee-1b920a13303f" providerId="AD" clId="Web-{CC8EAC92-763C-899C-F4A6-945E4830DB4C}" dt="2025-11-21T16:08:43.812" v="37" actId="20577"/>
      <pc:docMkLst>
        <pc:docMk/>
      </pc:docMkLst>
      <pc:sldChg chg="modSp">
        <pc:chgData name="Tia Harrison" userId="S::tia.harrison@bettshow.com::b6449ecf-e345-4bfc-bfee-1b920a13303f" providerId="AD" clId="Web-{CC8EAC92-763C-899C-F4A6-945E4830DB4C}" dt="2025-11-21T16:08:43.812" v="37" actId="20577"/>
        <pc:sldMkLst>
          <pc:docMk/>
          <pc:sldMk cId="692220162" sldId="346"/>
        </pc:sldMkLst>
        <pc:spChg chg="mod">
          <ac:chgData name="Tia Harrison" userId="S::tia.harrison@bettshow.com::b6449ecf-e345-4bfc-bfee-1b920a13303f" providerId="AD" clId="Web-{CC8EAC92-763C-899C-F4A6-945E4830DB4C}" dt="2025-11-21T16:08:43.812" v="37" actId="20577"/>
          <ac:spMkLst>
            <pc:docMk/>
            <pc:sldMk cId="692220162" sldId="346"/>
            <ac:spMk id="37" creationId="{F84290CD-92A8-AF6F-8D86-4A566078CA30}"/>
          </ac:spMkLst>
        </pc:spChg>
      </pc:sldChg>
    </pc:docChg>
  </pc:docChgLst>
  <pc:docChgLst>
    <pc:chgData name="Tia Harrison" userId="S::tia.harrison@bettshow.com::b6449ecf-e345-4bfc-bfee-1b920a13303f" providerId="AD" clId="Web-{43AA832C-F418-8EBA-8C08-72F5F24D9035}"/>
    <pc:docChg chg="delSld modSld">
      <pc:chgData name="Tia Harrison" userId="S::tia.harrison@bettshow.com::b6449ecf-e345-4bfc-bfee-1b920a13303f" providerId="AD" clId="Web-{43AA832C-F418-8EBA-8C08-72F5F24D9035}" dt="2025-11-20T17:42:41.966" v="30" actId="20577"/>
      <pc:docMkLst>
        <pc:docMk/>
      </pc:docMkLst>
      <pc:sldChg chg="modSp">
        <pc:chgData name="Tia Harrison" userId="S::tia.harrison@bettshow.com::b6449ecf-e345-4bfc-bfee-1b920a13303f" providerId="AD" clId="Web-{43AA832C-F418-8EBA-8C08-72F5F24D9035}" dt="2025-11-20T17:42:41.966" v="30" actId="20577"/>
        <pc:sldMkLst>
          <pc:docMk/>
          <pc:sldMk cId="692220162" sldId="346"/>
        </pc:sldMkLst>
        <pc:spChg chg="mod">
          <ac:chgData name="Tia Harrison" userId="S::tia.harrison@bettshow.com::b6449ecf-e345-4bfc-bfee-1b920a13303f" providerId="AD" clId="Web-{43AA832C-F418-8EBA-8C08-72F5F24D9035}" dt="2025-11-20T17:42:41.966" v="30" actId="20577"/>
          <ac:spMkLst>
            <pc:docMk/>
            <pc:sldMk cId="692220162" sldId="346"/>
            <ac:spMk id="37" creationId="{F84290CD-92A8-AF6F-8D86-4A566078CA30}"/>
          </ac:spMkLst>
        </pc:spChg>
      </pc:sldChg>
      <pc:sldChg chg="modSp">
        <pc:chgData name="Tia Harrison" userId="S::tia.harrison@bettshow.com::b6449ecf-e345-4bfc-bfee-1b920a13303f" providerId="AD" clId="Web-{43AA832C-F418-8EBA-8C08-72F5F24D9035}" dt="2025-11-20T17:39:53.141" v="11"/>
        <pc:sldMkLst>
          <pc:docMk/>
          <pc:sldMk cId="2890864603" sldId="2134808491"/>
        </pc:sldMkLst>
        <pc:graphicFrameChg chg="mod modGraphic">
          <ac:chgData name="Tia Harrison" userId="S::tia.harrison@bettshow.com::b6449ecf-e345-4bfc-bfee-1b920a13303f" providerId="AD" clId="Web-{43AA832C-F418-8EBA-8C08-72F5F24D9035}" dt="2025-11-20T17:39:53.141" v="11"/>
          <ac:graphicFrameMkLst>
            <pc:docMk/>
            <pc:sldMk cId="2890864603" sldId="2134808491"/>
            <ac:graphicFrameMk id="3" creationId="{68200F70-F419-AB76-10C3-321F3D5F2034}"/>
          </ac:graphicFrameMkLst>
        </pc:graphicFrameChg>
      </pc:sldChg>
      <pc:sldChg chg="modSp">
        <pc:chgData name="Tia Harrison" userId="S::tia.harrison@bettshow.com::b6449ecf-e345-4bfc-bfee-1b920a13303f" providerId="AD" clId="Web-{43AA832C-F418-8EBA-8C08-72F5F24D9035}" dt="2025-11-20T17:42:09.089" v="26" actId="20577"/>
        <pc:sldMkLst>
          <pc:docMk/>
          <pc:sldMk cId="4135533898" sldId="2134808500"/>
        </pc:sldMkLst>
        <pc:spChg chg="mod">
          <ac:chgData name="Tia Harrison" userId="S::tia.harrison@bettshow.com::b6449ecf-e345-4bfc-bfee-1b920a13303f" providerId="AD" clId="Web-{43AA832C-F418-8EBA-8C08-72F5F24D9035}" dt="2025-11-20T17:42:09.089" v="26" actId="20577"/>
          <ac:spMkLst>
            <pc:docMk/>
            <pc:sldMk cId="4135533898" sldId="2134808500"/>
            <ac:spMk id="3" creationId="{83CDF22E-0CCE-369C-E1D4-7913C455A78A}"/>
          </ac:spMkLst>
        </pc:spChg>
      </pc:sldChg>
      <pc:sldChg chg="modSp">
        <pc:chgData name="Tia Harrison" userId="S::tia.harrison@bettshow.com::b6449ecf-e345-4bfc-bfee-1b920a13303f" providerId="AD" clId="Web-{43AA832C-F418-8EBA-8C08-72F5F24D9035}" dt="2025-11-20T17:42:14.793" v="27" actId="20577"/>
        <pc:sldMkLst>
          <pc:docMk/>
          <pc:sldMk cId="770231369" sldId="2134808507"/>
        </pc:sldMkLst>
        <pc:spChg chg="mod">
          <ac:chgData name="Tia Harrison" userId="S::tia.harrison@bettshow.com::b6449ecf-e345-4bfc-bfee-1b920a13303f" providerId="AD" clId="Web-{43AA832C-F418-8EBA-8C08-72F5F24D9035}" dt="2025-11-20T17:41:36.103" v="20" actId="14100"/>
          <ac:spMkLst>
            <pc:docMk/>
            <pc:sldMk cId="770231369" sldId="2134808507"/>
            <ac:spMk id="2" creationId="{6F87F0E7-1F2E-D1BA-5A68-99EE76034AC0}"/>
          </ac:spMkLst>
        </pc:spChg>
        <pc:spChg chg="mod">
          <ac:chgData name="Tia Harrison" userId="S::tia.harrison@bettshow.com::b6449ecf-e345-4bfc-bfee-1b920a13303f" providerId="AD" clId="Web-{43AA832C-F418-8EBA-8C08-72F5F24D9035}" dt="2025-11-20T17:41:46.885" v="22" actId="20577"/>
          <ac:spMkLst>
            <pc:docMk/>
            <pc:sldMk cId="770231369" sldId="2134808507"/>
            <ac:spMk id="3" creationId="{685CE285-47CB-ED16-96DE-E44A20A35322}"/>
          </ac:spMkLst>
        </pc:spChg>
        <pc:spChg chg="mod">
          <ac:chgData name="Tia Harrison" userId="S::tia.harrison@bettshow.com::b6449ecf-e345-4bfc-bfee-1b920a13303f" providerId="AD" clId="Web-{43AA832C-F418-8EBA-8C08-72F5F24D9035}" dt="2025-11-20T17:42:14.793" v="27" actId="20577"/>
          <ac:spMkLst>
            <pc:docMk/>
            <pc:sldMk cId="770231369" sldId="2134808507"/>
            <ac:spMk id="5" creationId="{30655D6C-967D-2068-E6AE-21C6A15BAA54}"/>
          </ac:spMkLst>
        </pc:spChg>
      </pc:sldChg>
      <pc:sldChg chg="modSp">
        <pc:chgData name="Tia Harrison" userId="S::tia.harrison@bettshow.com::b6449ecf-e345-4bfc-bfee-1b920a13303f" providerId="AD" clId="Web-{43AA832C-F418-8EBA-8C08-72F5F24D9035}" dt="2025-11-20T17:40:50.927" v="16" actId="14100"/>
        <pc:sldMkLst>
          <pc:docMk/>
          <pc:sldMk cId="1777380689" sldId="2134808518"/>
        </pc:sldMkLst>
        <pc:spChg chg="mod">
          <ac:chgData name="Tia Harrison" userId="S::tia.harrison@bettshow.com::b6449ecf-e345-4bfc-bfee-1b920a13303f" providerId="AD" clId="Web-{43AA832C-F418-8EBA-8C08-72F5F24D9035}" dt="2025-11-20T17:40:50.927" v="16" actId="14100"/>
          <ac:spMkLst>
            <pc:docMk/>
            <pc:sldMk cId="1777380689" sldId="2134808518"/>
            <ac:spMk id="2" creationId="{03A4F50F-AD9A-454A-936F-EC5F4AE9BCD8}"/>
          </ac:spMkLst>
        </pc:spChg>
      </pc:sldChg>
      <pc:sldChg chg="modSp">
        <pc:chgData name="Tia Harrison" userId="S::tia.harrison@bettshow.com::b6449ecf-e345-4bfc-bfee-1b920a13303f" providerId="AD" clId="Web-{43AA832C-F418-8EBA-8C08-72F5F24D9035}" dt="2025-11-20T17:40:20.253" v="14" actId="20577"/>
        <pc:sldMkLst>
          <pc:docMk/>
          <pc:sldMk cId="2948827073" sldId="2134808522"/>
        </pc:sldMkLst>
        <pc:spChg chg="mod">
          <ac:chgData name="Tia Harrison" userId="S::tia.harrison@bettshow.com::b6449ecf-e345-4bfc-bfee-1b920a13303f" providerId="AD" clId="Web-{43AA832C-F418-8EBA-8C08-72F5F24D9035}" dt="2025-11-20T17:40:20.253" v="14" actId="20577"/>
          <ac:spMkLst>
            <pc:docMk/>
            <pc:sldMk cId="2948827073" sldId="2134808522"/>
            <ac:spMk id="37" creationId="{F84290CD-92A8-AF6F-8D86-4A566078CA30}"/>
          </ac:spMkLst>
        </pc:spChg>
      </pc:sldChg>
      <pc:sldChg chg="modSp">
        <pc:chgData name="Tia Harrison" userId="S::tia.harrison@bettshow.com::b6449ecf-e345-4bfc-bfee-1b920a13303f" providerId="AD" clId="Web-{43AA832C-F418-8EBA-8C08-72F5F24D9035}" dt="2025-11-20T17:42:02.683" v="24" actId="20577"/>
        <pc:sldMkLst>
          <pc:docMk/>
          <pc:sldMk cId="3059897541" sldId="2134808523"/>
        </pc:sldMkLst>
        <pc:spChg chg="mod">
          <ac:chgData name="Tia Harrison" userId="S::tia.harrison@bettshow.com::b6449ecf-e345-4bfc-bfee-1b920a13303f" providerId="AD" clId="Web-{43AA832C-F418-8EBA-8C08-72F5F24D9035}" dt="2025-11-20T17:42:02.683" v="24" actId="20577"/>
          <ac:spMkLst>
            <pc:docMk/>
            <pc:sldMk cId="3059897541" sldId="2134808523"/>
            <ac:spMk id="3" creationId="{9CB650A9-0057-1E22-F0CA-959679B3A666}"/>
          </ac:spMkLst>
        </pc:spChg>
      </pc:sldChg>
      <pc:sldChg chg="modSp">
        <pc:chgData name="Tia Harrison" userId="S::tia.harrison@bettshow.com::b6449ecf-e345-4bfc-bfee-1b920a13303f" providerId="AD" clId="Web-{43AA832C-F418-8EBA-8C08-72F5F24D9035}" dt="2025-11-20T17:41:05.288" v="17" actId="20577"/>
        <pc:sldMkLst>
          <pc:docMk/>
          <pc:sldMk cId="3553885917" sldId="2134808525"/>
        </pc:sldMkLst>
        <pc:spChg chg="mod">
          <ac:chgData name="Tia Harrison" userId="S::tia.harrison@bettshow.com::b6449ecf-e345-4bfc-bfee-1b920a13303f" providerId="AD" clId="Web-{43AA832C-F418-8EBA-8C08-72F5F24D9035}" dt="2025-11-20T17:41:05.288" v="17" actId="20577"/>
          <ac:spMkLst>
            <pc:docMk/>
            <pc:sldMk cId="3553885917" sldId="2134808525"/>
            <ac:spMk id="2" creationId="{F5549195-F7D4-412A-CB92-C7D07F1D2BC6}"/>
          </ac:spMkLst>
        </pc:spChg>
      </pc:sldChg>
    </pc:docChg>
  </pc:docChgLst>
  <pc:docChgLst>
    <pc:chgData name="Tia Harrison" userId="S::tia.harrison@bettshow.com::b6449ecf-e345-4bfc-bfee-1b920a13303f" providerId="AD" clId="Web-{0E516A06-7CD1-7F0D-E63A-60E97C845240}"/>
    <pc:docChg chg="mod addSld delSld modSld">
      <pc:chgData name="Tia Harrison" userId="S::tia.harrison@bettshow.com::b6449ecf-e345-4bfc-bfee-1b920a13303f" providerId="AD" clId="Web-{0E516A06-7CD1-7F0D-E63A-60E97C845240}" dt="2025-11-18T16:15:21.789" v="482" actId="1076"/>
      <pc:docMkLst>
        <pc:docMk/>
      </pc:docMkLst>
      <pc:sldChg chg="modSp">
        <pc:chgData name="Tia Harrison" userId="S::tia.harrison@bettshow.com::b6449ecf-e345-4bfc-bfee-1b920a13303f" providerId="AD" clId="Web-{0E516A06-7CD1-7F0D-E63A-60E97C845240}" dt="2025-11-18T16:10:05.469" v="458" actId="20577"/>
        <pc:sldMkLst>
          <pc:docMk/>
          <pc:sldMk cId="692220162" sldId="346"/>
        </pc:sldMkLst>
        <pc:spChg chg="mod">
          <ac:chgData name="Tia Harrison" userId="S::tia.harrison@bettshow.com::b6449ecf-e345-4bfc-bfee-1b920a13303f" providerId="AD" clId="Web-{0E516A06-7CD1-7F0D-E63A-60E97C845240}" dt="2025-11-18T16:10:05.469" v="458" actId="20577"/>
          <ac:spMkLst>
            <pc:docMk/>
            <pc:sldMk cId="692220162" sldId="346"/>
            <ac:spMk id="37" creationId="{F84290CD-92A8-AF6F-8D86-4A566078CA30}"/>
          </ac:spMkLst>
        </pc:spChg>
      </pc:sldChg>
      <pc:sldChg chg="modSp">
        <pc:chgData name="Tia Harrison" userId="S::tia.harrison@bettshow.com::b6449ecf-e345-4bfc-bfee-1b920a13303f" providerId="AD" clId="Web-{0E516A06-7CD1-7F0D-E63A-60E97C845240}" dt="2025-11-17T17:12:56.505" v="449"/>
        <pc:sldMkLst>
          <pc:docMk/>
          <pc:sldMk cId="2890864603" sldId="2134808491"/>
        </pc:sldMkLst>
        <pc:graphicFrameChg chg="mod modGraphic">
          <ac:chgData name="Tia Harrison" userId="S::tia.harrison@bettshow.com::b6449ecf-e345-4bfc-bfee-1b920a13303f" providerId="AD" clId="Web-{0E516A06-7CD1-7F0D-E63A-60E97C845240}" dt="2025-11-17T17:12:56.505" v="449"/>
          <ac:graphicFrameMkLst>
            <pc:docMk/>
            <pc:sldMk cId="2890864603" sldId="2134808491"/>
            <ac:graphicFrameMk id="3" creationId="{68200F70-F419-AB76-10C3-321F3D5F2034}"/>
          </ac:graphicFrameMkLst>
        </pc:graphicFrameChg>
      </pc:sldChg>
      <pc:sldChg chg="modSp">
        <pc:chgData name="Tia Harrison" userId="S::tia.harrison@bettshow.com::b6449ecf-e345-4bfc-bfee-1b920a13303f" providerId="AD" clId="Web-{0E516A06-7CD1-7F0D-E63A-60E97C845240}" dt="2025-11-17T16:29:23.475" v="443" actId="20577"/>
        <pc:sldMkLst>
          <pc:docMk/>
          <pc:sldMk cId="4135533898" sldId="2134808500"/>
        </pc:sldMkLst>
        <pc:spChg chg="mod">
          <ac:chgData name="Tia Harrison" userId="S::tia.harrison@bettshow.com::b6449ecf-e345-4bfc-bfee-1b920a13303f" providerId="AD" clId="Web-{0E516A06-7CD1-7F0D-E63A-60E97C845240}" dt="2025-11-17T16:29:23.475" v="443" actId="20577"/>
          <ac:spMkLst>
            <pc:docMk/>
            <pc:sldMk cId="4135533898" sldId="2134808500"/>
            <ac:spMk id="37" creationId="{F84290CD-92A8-AF6F-8D86-4A566078CA30}"/>
          </ac:spMkLst>
        </pc:spChg>
      </pc:sldChg>
      <pc:sldChg chg="modSp">
        <pc:chgData name="Tia Harrison" userId="S::tia.harrison@bettshow.com::b6449ecf-e345-4bfc-bfee-1b920a13303f" providerId="AD" clId="Web-{0E516A06-7CD1-7F0D-E63A-60E97C845240}" dt="2025-11-17T16:29:35.695" v="444" actId="20577"/>
        <pc:sldMkLst>
          <pc:docMk/>
          <pc:sldMk cId="770231369" sldId="2134808507"/>
        </pc:sldMkLst>
        <pc:spChg chg="mod">
          <ac:chgData name="Tia Harrison" userId="S::tia.harrison@bettshow.com::b6449ecf-e345-4bfc-bfee-1b920a13303f" providerId="AD" clId="Web-{0E516A06-7CD1-7F0D-E63A-60E97C845240}" dt="2025-11-17T16:29:35.695" v="444" actId="20577"/>
          <ac:spMkLst>
            <pc:docMk/>
            <pc:sldMk cId="770231369" sldId="2134808507"/>
            <ac:spMk id="3" creationId="{685CE285-47CB-ED16-96DE-E44A20A35322}"/>
          </ac:spMkLst>
        </pc:spChg>
      </pc:sldChg>
      <pc:sldChg chg="modSp">
        <pc:chgData name="Tia Harrison" userId="S::tia.harrison@bettshow.com::b6449ecf-e345-4bfc-bfee-1b920a13303f" providerId="AD" clId="Web-{0E516A06-7CD1-7F0D-E63A-60E97C845240}" dt="2025-11-17T16:21:59.869" v="324"/>
        <pc:sldMkLst>
          <pc:docMk/>
          <pc:sldMk cId="3158898676" sldId="2134808514"/>
        </pc:sldMkLst>
        <pc:spChg chg="mod">
          <ac:chgData name="Tia Harrison" userId="S::tia.harrison@bettshow.com::b6449ecf-e345-4bfc-bfee-1b920a13303f" providerId="AD" clId="Web-{0E516A06-7CD1-7F0D-E63A-60E97C845240}" dt="2025-11-17T16:18:31.519" v="232" actId="20577"/>
          <ac:spMkLst>
            <pc:docMk/>
            <pc:sldMk cId="3158898676" sldId="2134808514"/>
            <ac:spMk id="7" creationId="{55AB5F4E-6361-08FF-6D8D-5B2E277F58C7}"/>
          </ac:spMkLst>
        </pc:spChg>
        <pc:graphicFrameChg chg="mod modGraphic">
          <ac:chgData name="Tia Harrison" userId="S::tia.harrison@bettshow.com::b6449ecf-e345-4bfc-bfee-1b920a13303f" providerId="AD" clId="Web-{0E516A06-7CD1-7F0D-E63A-60E97C845240}" dt="2025-11-17T16:21:59.869" v="324"/>
          <ac:graphicFrameMkLst>
            <pc:docMk/>
            <pc:sldMk cId="3158898676" sldId="2134808514"/>
            <ac:graphicFrameMk id="4" creationId="{C31EEE43-38F5-AED0-FBC4-D38A34A84B6D}"/>
          </ac:graphicFrameMkLst>
        </pc:graphicFrameChg>
      </pc:sldChg>
      <pc:sldChg chg="modSp">
        <pc:chgData name="Tia Harrison" userId="S::tia.harrison@bettshow.com::b6449ecf-e345-4bfc-bfee-1b920a13303f" providerId="AD" clId="Web-{0E516A06-7CD1-7F0D-E63A-60E97C845240}" dt="2025-11-17T16:26:10.879" v="417"/>
        <pc:sldMkLst>
          <pc:docMk/>
          <pc:sldMk cId="3940032930" sldId="2134808516"/>
        </pc:sldMkLst>
        <pc:graphicFrameChg chg="mod modGraphic">
          <ac:chgData name="Tia Harrison" userId="S::tia.harrison@bettshow.com::b6449ecf-e345-4bfc-bfee-1b920a13303f" providerId="AD" clId="Web-{0E516A06-7CD1-7F0D-E63A-60E97C845240}" dt="2025-11-17T16:26:10.879" v="417"/>
          <ac:graphicFrameMkLst>
            <pc:docMk/>
            <pc:sldMk cId="3940032930" sldId="2134808516"/>
            <ac:graphicFrameMk id="4" creationId="{C31EEE43-38F5-AED0-FBC4-D38A34A84B6D}"/>
          </ac:graphicFrameMkLst>
        </pc:graphicFrameChg>
      </pc:sldChg>
      <pc:sldChg chg="modSp">
        <pc:chgData name="Tia Harrison" userId="S::tia.harrison@bettshow.com::b6449ecf-e345-4bfc-bfee-1b920a13303f" providerId="AD" clId="Web-{0E516A06-7CD1-7F0D-E63A-60E97C845240}" dt="2025-11-18T14:48:32.263" v="453" actId="20577"/>
        <pc:sldMkLst>
          <pc:docMk/>
          <pc:sldMk cId="1777380689" sldId="2134808518"/>
        </pc:sldMkLst>
        <pc:spChg chg="mod">
          <ac:chgData name="Tia Harrison" userId="S::tia.harrison@bettshow.com::b6449ecf-e345-4bfc-bfee-1b920a13303f" providerId="AD" clId="Web-{0E516A06-7CD1-7F0D-E63A-60E97C845240}" dt="2025-11-18T14:48:32.263" v="453" actId="20577"/>
          <ac:spMkLst>
            <pc:docMk/>
            <pc:sldMk cId="1777380689" sldId="2134808518"/>
            <ac:spMk id="4" creationId="{FA5AEB53-D6A9-B411-8B96-B363C9F4EA01}"/>
          </ac:spMkLst>
        </pc:spChg>
      </pc:sldChg>
      <pc:sldChg chg="modSp">
        <pc:chgData name="Tia Harrison" userId="S::tia.harrison@bettshow.com::b6449ecf-e345-4bfc-bfee-1b920a13303f" providerId="AD" clId="Web-{0E516A06-7CD1-7F0D-E63A-60E97C845240}" dt="2025-11-18T14:45:13.587" v="451" actId="20577"/>
        <pc:sldMkLst>
          <pc:docMk/>
          <pc:sldMk cId="2948827073" sldId="2134808522"/>
        </pc:sldMkLst>
        <pc:spChg chg="mod">
          <ac:chgData name="Tia Harrison" userId="S::tia.harrison@bettshow.com::b6449ecf-e345-4bfc-bfee-1b920a13303f" providerId="AD" clId="Web-{0E516A06-7CD1-7F0D-E63A-60E97C845240}" dt="2025-11-18T14:45:13.587" v="451" actId="20577"/>
          <ac:spMkLst>
            <pc:docMk/>
            <pc:sldMk cId="2948827073" sldId="2134808522"/>
            <ac:spMk id="37" creationId="{F84290CD-92A8-AF6F-8D86-4A566078CA30}"/>
          </ac:spMkLst>
        </pc:spChg>
      </pc:sldChg>
      <pc:sldChg chg="modSp">
        <pc:chgData name="Tia Harrison" userId="S::tia.harrison@bettshow.com::b6449ecf-e345-4bfc-bfee-1b920a13303f" providerId="AD" clId="Web-{0E516A06-7CD1-7F0D-E63A-60E97C845240}" dt="2025-11-17T16:29:09.693" v="438" actId="20577"/>
        <pc:sldMkLst>
          <pc:docMk/>
          <pc:sldMk cId="3059897541" sldId="2134808523"/>
        </pc:sldMkLst>
        <pc:spChg chg="mod">
          <ac:chgData name="Tia Harrison" userId="S::tia.harrison@bettshow.com::b6449ecf-e345-4bfc-bfee-1b920a13303f" providerId="AD" clId="Web-{0E516A06-7CD1-7F0D-E63A-60E97C845240}" dt="2025-11-17T16:29:09.693" v="438" actId="20577"/>
          <ac:spMkLst>
            <pc:docMk/>
            <pc:sldMk cId="3059897541" sldId="2134808523"/>
            <ac:spMk id="37" creationId="{F84290CD-92A8-AF6F-8D86-4A566078CA30}"/>
          </ac:spMkLst>
        </pc:spChg>
      </pc:sldChg>
      <pc:sldChg chg="modSp">
        <pc:chgData name="Tia Harrison" userId="S::tia.harrison@bettshow.com::b6449ecf-e345-4bfc-bfee-1b920a13303f" providerId="AD" clId="Web-{0E516A06-7CD1-7F0D-E63A-60E97C845240}" dt="2025-11-17T16:26:37.539" v="427" actId="20577"/>
        <pc:sldMkLst>
          <pc:docMk/>
          <pc:sldMk cId="3553885917" sldId="2134808525"/>
        </pc:sldMkLst>
        <pc:spChg chg="mod">
          <ac:chgData name="Tia Harrison" userId="S::tia.harrison@bettshow.com::b6449ecf-e345-4bfc-bfee-1b920a13303f" providerId="AD" clId="Web-{0E516A06-7CD1-7F0D-E63A-60E97C845240}" dt="2025-11-17T16:26:37.539" v="427" actId="20577"/>
          <ac:spMkLst>
            <pc:docMk/>
            <pc:sldMk cId="3553885917" sldId="2134808525"/>
            <ac:spMk id="5" creationId="{3F0C309C-DD8F-6F97-764B-1C669B94F679}"/>
          </ac:spMkLst>
        </pc:spChg>
      </pc:sldChg>
      <pc:sldChg chg="modSp add">
        <pc:chgData name="Tia Harrison" userId="S::tia.harrison@bettshow.com::b6449ecf-e345-4bfc-bfee-1b920a13303f" providerId="AD" clId="Web-{0E516A06-7CD1-7F0D-E63A-60E97C845240}" dt="2025-11-17T16:11:55.246" v="2" actId="20577"/>
        <pc:sldMkLst>
          <pc:docMk/>
          <pc:sldMk cId="910136859" sldId="2134808526"/>
        </pc:sldMkLst>
        <pc:spChg chg="mod">
          <ac:chgData name="Tia Harrison" userId="S::tia.harrison@bettshow.com::b6449ecf-e345-4bfc-bfee-1b920a13303f" providerId="AD" clId="Web-{0E516A06-7CD1-7F0D-E63A-60E97C845240}" dt="2025-11-17T16:11:55.246" v="2" actId="20577"/>
          <ac:spMkLst>
            <pc:docMk/>
            <pc:sldMk cId="910136859" sldId="2134808526"/>
            <ac:spMk id="9" creationId="{543FAE90-B9AF-4A03-8796-264B5A9084BD}"/>
          </ac:spMkLst>
        </pc:spChg>
      </pc:sldChg>
      <pc:sldChg chg="modSp add">
        <pc:chgData name="Tia Harrison" userId="S::tia.harrison@bettshow.com::b6449ecf-e345-4bfc-bfee-1b920a13303f" providerId="AD" clId="Web-{0E516A06-7CD1-7F0D-E63A-60E97C845240}" dt="2025-11-17T16:28:48.988" v="434" actId="20577"/>
        <pc:sldMkLst>
          <pc:docMk/>
          <pc:sldMk cId="487838294" sldId="2134808527"/>
        </pc:sldMkLst>
        <pc:spChg chg="mod">
          <ac:chgData name="Tia Harrison" userId="S::tia.harrison@bettshow.com::b6449ecf-e345-4bfc-bfee-1b920a13303f" providerId="AD" clId="Web-{0E516A06-7CD1-7F0D-E63A-60E97C845240}" dt="2025-11-17T16:28:48.988" v="434" actId="20577"/>
          <ac:spMkLst>
            <pc:docMk/>
            <pc:sldMk cId="487838294" sldId="2134808527"/>
            <ac:spMk id="37" creationId="{F84290CD-92A8-AF6F-8D86-4A566078CA30}"/>
          </ac:spMkLst>
        </pc:spChg>
      </pc:sldChg>
      <pc:sldChg chg="addSp delSp modSp new mod modClrScheme chgLayout">
        <pc:chgData name="Tia Harrison" userId="S::tia.harrison@bettshow.com::b6449ecf-e345-4bfc-bfee-1b920a13303f" providerId="AD" clId="Web-{0E516A06-7CD1-7F0D-E63A-60E97C845240}" dt="2025-11-18T16:15:21.789" v="482" actId="1076"/>
        <pc:sldMkLst>
          <pc:docMk/>
          <pc:sldMk cId="1702685606" sldId="2134808528"/>
        </pc:sldMkLst>
        <pc:spChg chg="mod">
          <ac:chgData name="Tia Harrison" userId="S::tia.harrison@bettshow.com::b6449ecf-e345-4bfc-bfee-1b920a13303f" providerId="AD" clId="Web-{0E516A06-7CD1-7F0D-E63A-60E97C845240}" dt="2025-11-18T16:14:09.020" v="467"/>
          <ac:spMkLst>
            <pc:docMk/>
            <pc:sldMk cId="1702685606" sldId="2134808528"/>
            <ac:spMk id="4" creationId="{EF0CADDE-217F-E5F0-3EE3-7A30C18386A6}"/>
          </ac:spMkLst>
        </pc:spChg>
        <pc:spChg chg="add mod">
          <ac:chgData name="Tia Harrison" userId="S::tia.harrison@bettshow.com::b6449ecf-e345-4bfc-bfee-1b920a13303f" providerId="AD" clId="Web-{0E516A06-7CD1-7F0D-E63A-60E97C845240}" dt="2025-11-18T16:15:21.789" v="482" actId="1076"/>
          <ac:spMkLst>
            <pc:docMk/>
            <pc:sldMk cId="1702685606" sldId="2134808528"/>
            <ac:spMk id="9" creationId="{D1D456DE-6853-74D8-DF1B-CDBE9E8424CD}"/>
          </ac:spMkLst>
        </pc:spChg>
        <pc:picChg chg="add mod">
          <ac:chgData name="Tia Harrison" userId="S::tia.harrison@bettshow.com::b6449ecf-e345-4bfc-bfee-1b920a13303f" providerId="AD" clId="Web-{0E516A06-7CD1-7F0D-E63A-60E97C845240}" dt="2025-11-18T16:14:42.583" v="477" actId="14100"/>
          <ac:picMkLst>
            <pc:docMk/>
            <pc:sldMk cId="1702685606" sldId="2134808528"/>
            <ac:picMk id="7" creationId="{80893E49-0B2F-727C-FAC8-B752BC0CDB57}"/>
          </ac:picMkLst>
        </pc:picChg>
      </pc:sldChg>
      <pc:sldMasterChg chg="addSldLayout">
        <pc:chgData name="Tia Harrison" userId="S::tia.harrison@bettshow.com::b6449ecf-e345-4bfc-bfee-1b920a13303f" providerId="AD" clId="Web-{0E516A06-7CD1-7F0D-E63A-60E97C845240}" dt="2025-11-17T16:11:36.854" v="0"/>
        <pc:sldMasterMkLst>
          <pc:docMk/>
          <pc:sldMasterMk cId="4219619621" sldId="2147483837"/>
        </pc:sldMasterMkLst>
        <pc:sldLayoutChg chg="add replId">
          <pc:chgData name="Tia Harrison" userId="S::tia.harrison@bettshow.com::b6449ecf-e345-4bfc-bfee-1b920a13303f" providerId="AD" clId="Web-{0E516A06-7CD1-7F0D-E63A-60E97C845240}" dt="2025-11-17T16:11:36.854" v="0"/>
          <pc:sldLayoutMkLst>
            <pc:docMk/>
            <pc:sldMasterMk cId="4219619621" sldId="2147483837"/>
            <pc:sldLayoutMk cId="1317607515" sldId="2147483863"/>
          </pc:sldLayoutMkLst>
        </pc:sldLayoutChg>
      </pc:sldMasterChg>
    </pc:docChg>
  </pc:docChgLst>
  <pc:docChgLst>
    <pc:chgData name="Anna Bailey" userId="S::anna.bailey@hyve.group::5f733044-bcd7-4639-bb79-270d2a995681" providerId="AD" clId="Web-{0EA195A2-DFF4-B719-99AB-62C9A4F6BF8E}"/>
    <pc:docChg chg="modSld">
      <pc:chgData name="Anna Bailey" userId="S::anna.bailey@hyve.group::5f733044-bcd7-4639-bb79-270d2a995681" providerId="AD" clId="Web-{0EA195A2-DFF4-B719-99AB-62C9A4F6BF8E}" dt="2025-11-21T15:49:47.203" v="545"/>
      <pc:docMkLst>
        <pc:docMk/>
      </pc:docMkLst>
      <pc:sldChg chg="modSp">
        <pc:chgData name="Anna Bailey" userId="S::anna.bailey@hyve.group::5f733044-bcd7-4639-bb79-270d2a995681" providerId="AD" clId="Web-{0EA195A2-DFF4-B719-99AB-62C9A4F6BF8E}" dt="2025-11-21T15:41:11.964" v="19" actId="20577"/>
        <pc:sldMkLst>
          <pc:docMk/>
          <pc:sldMk cId="692220162" sldId="346"/>
        </pc:sldMkLst>
        <pc:spChg chg="mod">
          <ac:chgData name="Anna Bailey" userId="S::anna.bailey@hyve.group::5f733044-bcd7-4639-bb79-270d2a995681" providerId="AD" clId="Web-{0EA195A2-DFF4-B719-99AB-62C9A4F6BF8E}" dt="2025-11-21T15:41:11.964" v="19" actId="20577"/>
          <ac:spMkLst>
            <pc:docMk/>
            <pc:sldMk cId="692220162" sldId="346"/>
            <ac:spMk id="37" creationId="{F84290CD-92A8-AF6F-8D86-4A566078CA30}"/>
          </ac:spMkLst>
        </pc:spChg>
      </pc:sldChg>
      <pc:sldChg chg="modSp">
        <pc:chgData name="Anna Bailey" userId="S::anna.bailey@hyve.group::5f733044-bcd7-4639-bb79-270d2a995681" providerId="AD" clId="Web-{0EA195A2-DFF4-B719-99AB-62C9A4F6BF8E}" dt="2025-11-21T15:36:24.774" v="4"/>
        <pc:sldMkLst>
          <pc:docMk/>
          <pc:sldMk cId="2890864603" sldId="2134808491"/>
        </pc:sldMkLst>
        <pc:graphicFrameChg chg="mod modGraphic">
          <ac:chgData name="Anna Bailey" userId="S::anna.bailey@hyve.group::5f733044-bcd7-4639-bb79-270d2a995681" providerId="AD" clId="Web-{0EA195A2-DFF4-B719-99AB-62C9A4F6BF8E}" dt="2025-11-21T15:36:24.774" v="4"/>
          <ac:graphicFrameMkLst>
            <pc:docMk/>
            <pc:sldMk cId="2890864603" sldId="2134808491"/>
            <ac:graphicFrameMk id="3" creationId="{68200F70-F419-AB76-10C3-321F3D5F2034}"/>
          </ac:graphicFrameMkLst>
        </pc:graphicFrameChg>
      </pc:sldChg>
      <pc:sldChg chg="modSp">
        <pc:chgData name="Anna Bailey" userId="S::anna.bailey@hyve.group::5f733044-bcd7-4639-bb79-270d2a995681" providerId="AD" clId="Web-{0EA195A2-DFF4-B719-99AB-62C9A4F6BF8E}" dt="2025-11-21T15:39:40.644" v="7"/>
        <pc:sldMkLst>
          <pc:docMk/>
          <pc:sldMk cId="3158898676" sldId="2134808514"/>
        </pc:sldMkLst>
        <pc:graphicFrameChg chg="mod modGraphic">
          <ac:chgData name="Anna Bailey" userId="S::anna.bailey@hyve.group::5f733044-bcd7-4639-bb79-270d2a995681" providerId="AD" clId="Web-{0EA195A2-DFF4-B719-99AB-62C9A4F6BF8E}" dt="2025-11-21T15:39:40.644" v="7"/>
          <ac:graphicFrameMkLst>
            <pc:docMk/>
            <pc:sldMk cId="3158898676" sldId="2134808514"/>
            <ac:graphicFrameMk id="4" creationId="{C31EEE43-38F5-AED0-FBC4-D38A34A84B6D}"/>
          </ac:graphicFrameMkLst>
        </pc:graphicFrameChg>
      </pc:sldChg>
      <pc:sldChg chg="modSp">
        <pc:chgData name="Anna Bailey" userId="S::anna.bailey@hyve.group::5f733044-bcd7-4639-bb79-270d2a995681" providerId="AD" clId="Web-{0EA195A2-DFF4-B719-99AB-62C9A4F6BF8E}" dt="2025-11-21T15:49:47.203" v="545"/>
        <pc:sldMkLst>
          <pc:docMk/>
          <pc:sldMk cId="3940032930" sldId="2134808516"/>
        </pc:sldMkLst>
        <pc:spChg chg="mod">
          <ac:chgData name="Anna Bailey" userId="S::anna.bailey@hyve.group::5f733044-bcd7-4639-bb79-270d2a995681" providerId="AD" clId="Web-{0EA195A2-DFF4-B719-99AB-62C9A4F6BF8E}" dt="2025-11-21T15:48:22.123" v="478" actId="1076"/>
          <ac:spMkLst>
            <pc:docMk/>
            <pc:sldMk cId="3940032930" sldId="2134808516"/>
            <ac:spMk id="7" creationId="{55AB5F4E-6361-08FF-6D8D-5B2E277F58C7}"/>
          </ac:spMkLst>
        </pc:spChg>
        <pc:graphicFrameChg chg="mod modGraphic">
          <ac:chgData name="Anna Bailey" userId="S::anna.bailey@hyve.group::5f733044-bcd7-4639-bb79-270d2a995681" providerId="AD" clId="Web-{0EA195A2-DFF4-B719-99AB-62C9A4F6BF8E}" dt="2025-11-21T15:49:47.203" v="545"/>
          <ac:graphicFrameMkLst>
            <pc:docMk/>
            <pc:sldMk cId="3940032930" sldId="2134808516"/>
            <ac:graphicFrameMk id="4" creationId="{C31EEE43-38F5-AED0-FBC4-D38A34A84B6D}"/>
          </ac:graphicFrameMkLst>
        </pc:graphicFrameChg>
      </pc:sldChg>
      <pc:sldChg chg="modSp">
        <pc:chgData name="Anna Bailey" userId="S::anna.bailey@hyve.group::5f733044-bcd7-4639-bb79-270d2a995681" providerId="AD" clId="Web-{0EA195A2-DFF4-B719-99AB-62C9A4F6BF8E}" dt="2025-11-21T15:35:36.383" v="2" actId="14100"/>
        <pc:sldMkLst>
          <pc:docMk/>
          <pc:sldMk cId="3059897541" sldId="2134808523"/>
        </pc:sldMkLst>
        <pc:spChg chg="mod">
          <ac:chgData name="Anna Bailey" userId="S::anna.bailey@hyve.group::5f733044-bcd7-4639-bb79-270d2a995681" providerId="AD" clId="Web-{0EA195A2-DFF4-B719-99AB-62C9A4F6BF8E}" dt="2025-11-21T15:35:36.383" v="2" actId="14100"/>
          <ac:spMkLst>
            <pc:docMk/>
            <pc:sldMk cId="3059897541" sldId="2134808523"/>
            <ac:spMk id="37" creationId="{F84290CD-92A8-AF6F-8D86-4A566078CA30}"/>
          </ac:spMkLst>
        </pc:spChg>
        <pc:picChg chg="mod">
          <ac:chgData name="Anna Bailey" userId="S::anna.bailey@hyve.group::5f733044-bcd7-4639-bb79-270d2a995681" providerId="AD" clId="Web-{0EA195A2-DFF4-B719-99AB-62C9A4F6BF8E}" dt="2025-11-21T15:35:31.633" v="0" actId="1076"/>
          <ac:picMkLst>
            <pc:docMk/>
            <pc:sldMk cId="3059897541" sldId="2134808523"/>
            <ac:picMk id="5" creationId="{7CC16E53-1DBD-E16D-582F-09887AB3C743}"/>
          </ac:picMkLst>
        </pc:picChg>
      </pc:sldChg>
      <pc:sldChg chg="modSp">
        <pc:chgData name="Anna Bailey" userId="S::anna.bailey@hyve.group::5f733044-bcd7-4639-bb79-270d2a995681" providerId="AD" clId="Web-{0EA195A2-DFF4-B719-99AB-62C9A4F6BF8E}" dt="2025-11-21T15:37:23.681" v="5" actId="14100"/>
        <pc:sldMkLst>
          <pc:docMk/>
          <pc:sldMk cId="910136859" sldId="2134808526"/>
        </pc:sldMkLst>
        <pc:spChg chg="mod">
          <ac:chgData name="Anna Bailey" userId="S::anna.bailey@hyve.group::5f733044-bcd7-4639-bb79-270d2a995681" providerId="AD" clId="Web-{0EA195A2-DFF4-B719-99AB-62C9A4F6BF8E}" dt="2025-11-21T15:37:23.681" v="5" actId="14100"/>
          <ac:spMkLst>
            <pc:docMk/>
            <pc:sldMk cId="910136859" sldId="2134808526"/>
            <ac:spMk id="8" creationId="{A5C450B7-3120-4D0B-BD16-BD785F399215}"/>
          </ac:spMkLst>
        </pc:spChg>
      </pc:sldChg>
    </pc:docChg>
  </pc:docChgLst>
  <pc:docChgLst>
    <pc:chgData name="Anna Bailey" userId="S::anna.bailey@hyve.group::5f733044-bcd7-4639-bb79-270d2a995681" providerId="AD" clId="Web-{5D3170FD-E997-E9D4-808B-EA3ADD600D61}"/>
    <pc:docChg chg="modSld">
      <pc:chgData name="Anna Bailey" userId="S::anna.bailey@hyve.group::5f733044-bcd7-4639-bb79-270d2a995681" providerId="AD" clId="Web-{5D3170FD-E997-E9D4-808B-EA3ADD600D61}" dt="2025-12-03T13:56:15.876" v="195"/>
      <pc:docMkLst>
        <pc:docMk/>
      </pc:docMkLst>
      <pc:sldChg chg="modSp">
        <pc:chgData name="Anna Bailey" userId="S::anna.bailey@hyve.group::5f733044-bcd7-4639-bb79-270d2a995681" providerId="AD" clId="Web-{5D3170FD-E997-E9D4-808B-EA3ADD600D61}" dt="2025-12-03T13:56:15.876" v="195"/>
        <pc:sldMkLst>
          <pc:docMk/>
          <pc:sldMk cId="3940032930" sldId="2134808516"/>
        </pc:sldMkLst>
        <pc:graphicFrameChg chg="mod modGraphic">
          <ac:chgData name="Anna Bailey" userId="S::anna.bailey@hyve.group::5f733044-bcd7-4639-bb79-270d2a995681" providerId="AD" clId="Web-{5D3170FD-E997-E9D4-808B-EA3ADD600D61}" dt="2025-12-03T13:56:15.876" v="195"/>
          <ac:graphicFrameMkLst>
            <pc:docMk/>
            <pc:sldMk cId="3940032930" sldId="2134808516"/>
            <ac:graphicFrameMk id="4" creationId="{C31EEE43-38F5-AED0-FBC4-D38A34A84B6D}"/>
          </ac:graphicFrameMkLst>
        </pc:graphicFrameChg>
      </pc:sldChg>
    </pc:docChg>
  </pc:docChgLst>
  <pc:docChgLst>
    <pc:chgData name="Tia Harrison" userId="S::tia.harrison@bettshow.com::b6449ecf-e345-4bfc-bfee-1b920a13303f" providerId="AD" clId="Web-{BEF8661F-BB63-1A32-C26F-DEA0ABCD712B}"/>
    <pc:docChg chg="modSld">
      <pc:chgData name="Tia Harrison" userId="S::tia.harrison@bettshow.com::b6449ecf-e345-4bfc-bfee-1b920a13303f" providerId="AD" clId="Web-{BEF8661F-BB63-1A32-C26F-DEA0ABCD712B}" dt="2025-11-24T15:35:03.110" v="1" actId="20577"/>
      <pc:docMkLst>
        <pc:docMk/>
      </pc:docMkLst>
      <pc:sldChg chg="modSp">
        <pc:chgData name="Tia Harrison" userId="S::tia.harrison@bettshow.com::b6449ecf-e345-4bfc-bfee-1b920a13303f" providerId="AD" clId="Web-{BEF8661F-BB63-1A32-C26F-DEA0ABCD712B}" dt="2025-11-24T15:35:03.110" v="1" actId="20577"/>
        <pc:sldMkLst>
          <pc:docMk/>
          <pc:sldMk cId="770231369" sldId="2134808507"/>
        </pc:sldMkLst>
        <pc:spChg chg="mod">
          <ac:chgData name="Tia Harrison" userId="S::tia.harrison@bettshow.com::b6449ecf-e345-4bfc-bfee-1b920a13303f" providerId="AD" clId="Web-{BEF8661F-BB63-1A32-C26F-DEA0ABCD712B}" dt="2025-11-24T15:35:03.110" v="1" actId="20577"/>
          <ac:spMkLst>
            <pc:docMk/>
            <pc:sldMk cId="770231369" sldId="2134808507"/>
            <ac:spMk id="3" creationId="{685CE285-47CB-ED16-96DE-E44A20A35322}"/>
          </ac:spMkLst>
        </pc:spChg>
      </pc:sldChg>
    </pc:docChg>
  </pc:docChgLst>
  <pc:docChgLst>
    <pc:chgData name="Tia Harrison" userId="S::tia.harrison@bettshow.com::b6449ecf-e345-4bfc-bfee-1b920a13303f" providerId="AD" clId="Web-{171CBF8D-4F3B-B145-0207-618D773643B4}"/>
    <pc:docChg chg="modSld">
      <pc:chgData name="Tia Harrison" userId="S::tia.harrison@bettshow.com::b6449ecf-e345-4bfc-bfee-1b920a13303f" providerId="AD" clId="Web-{171CBF8D-4F3B-B145-0207-618D773643B4}" dt="2025-11-20T13:13:30.453" v="0"/>
      <pc:docMkLst>
        <pc:docMk/>
      </pc:docMkLst>
      <pc:sldChg chg="modSp">
        <pc:chgData name="Tia Harrison" userId="S::tia.harrison@bettshow.com::b6449ecf-e345-4bfc-bfee-1b920a13303f" providerId="AD" clId="Web-{171CBF8D-4F3B-B145-0207-618D773643B4}" dt="2025-11-20T13:13:30.453" v="0"/>
        <pc:sldMkLst>
          <pc:docMk/>
          <pc:sldMk cId="3940032930" sldId="2134808516"/>
        </pc:sldMkLst>
        <pc:graphicFrameChg chg="modGraphic">
          <ac:chgData name="Tia Harrison" userId="S::tia.harrison@bettshow.com::b6449ecf-e345-4bfc-bfee-1b920a13303f" providerId="AD" clId="Web-{171CBF8D-4F3B-B145-0207-618D773643B4}" dt="2025-11-20T13:13:30.453" v="0"/>
          <ac:graphicFrameMkLst>
            <pc:docMk/>
            <pc:sldMk cId="3940032930" sldId="2134808516"/>
            <ac:graphicFrameMk id="4" creationId="{C31EEE43-38F5-AED0-FBC4-D38A34A84B6D}"/>
          </ac:graphicFrameMkLst>
        </pc:graphicFrameChg>
      </pc:sldChg>
    </pc:docChg>
  </pc:docChgLst>
  <pc:docChgLst>
    <pc:chgData name="James Moorhouse" userId="S::james.moorhouse@bettshow.com::08a5864b-ad13-4108-acbb-e65d0f6851d7" providerId="AD" clId="Web-{4986DCB1-8015-6A22-94EE-D9F0E235F072}"/>
    <pc:docChg chg="modSld">
      <pc:chgData name="James Moorhouse" userId="S::james.moorhouse@bettshow.com::08a5864b-ad13-4108-acbb-e65d0f6851d7" providerId="AD" clId="Web-{4986DCB1-8015-6A22-94EE-D9F0E235F072}" dt="2025-11-21T11:18:13.322" v="24" actId="20577"/>
      <pc:docMkLst>
        <pc:docMk/>
      </pc:docMkLst>
      <pc:sldChg chg="modSp">
        <pc:chgData name="James Moorhouse" userId="S::james.moorhouse@bettshow.com::08a5864b-ad13-4108-acbb-e65d0f6851d7" providerId="AD" clId="Web-{4986DCB1-8015-6A22-94EE-D9F0E235F072}" dt="2025-11-21T11:17:24.306" v="23" actId="20577"/>
        <pc:sldMkLst>
          <pc:docMk/>
          <pc:sldMk cId="770231369" sldId="2134808507"/>
        </pc:sldMkLst>
        <pc:spChg chg="mod">
          <ac:chgData name="James Moorhouse" userId="S::james.moorhouse@bettshow.com::08a5864b-ad13-4108-acbb-e65d0f6851d7" providerId="AD" clId="Web-{4986DCB1-8015-6A22-94EE-D9F0E235F072}" dt="2025-11-21T11:17:24.306" v="23" actId="20577"/>
          <ac:spMkLst>
            <pc:docMk/>
            <pc:sldMk cId="770231369" sldId="2134808507"/>
            <ac:spMk id="2" creationId="{6F87F0E7-1F2E-D1BA-5A68-99EE76034AC0}"/>
          </ac:spMkLst>
        </pc:spChg>
      </pc:sldChg>
      <pc:sldChg chg="modSp">
        <pc:chgData name="James Moorhouse" userId="S::james.moorhouse@bettshow.com::08a5864b-ad13-4108-acbb-e65d0f6851d7" providerId="AD" clId="Web-{4986DCB1-8015-6A22-94EE-D9F0E235F072}" dt="2025-11-21T11:16:18.117" v="15"/>
        <pc:sldMkLst>
          <pc:docMk/>
          <pc:sldMk cId="3158898676" sldId="2134808514"/>
        </pc:sldMkLst>
        <pc:graphicFrameChg chg="mod modGraphic">
          <ac:chgData name="James Moorhouse" userId="S::james.moorhouse@bettshow.com::08a5864b-ad13-4108-acbb-e65d0f6851d7" providerId="AD" clId="Web-{4986DCB1-8015-6A22-94EE-D9F0E235F072}" dt="2025-11-21T11:16:18.117" v="15"/>
          <ac:graphicFrameMkLst>
            <pc:docMk/>
            <pc:sldMk cId="3158898676" sldId="2134808514"/>
            <ac:graphicFrameMk id="4" creationId="{C31EEE43-38F5-AED0-FBC4-D38A34A84B6D}"/>
          </ac:graphicFrameMkLst>
        </pc:graphicFrameChg>
      </pc:sldChg>
      <pc:sldChg chg="modSp">
        <pc:chgData name="James Moorhouse" userId="S::james.moorhouse@bettshow.com::08a5864b-ad13-4108-acbb-e65d0f6851d7" providerId="AD" clId="Web-{4986DCB1-8015-6A22-94EE-D9F0E235F072}" dt="2025-11-21T11:16:27.992" v="20"/>
        <pc:sldMkLst>
          <pc:docMk/>
          <pc:sldMk cId="3940032930" sldId="2134808516"/>
        </pc:sldMkLst>
        <pc:graphicFrameChg chg="mod modGraphic">
          <ac:chgData name="James Moorhouse" userId="S::james.moorhouse@bettshow.com::08a5864b-ad13-4108-acbb-e65d0f6851d7" providerId="AD" clId="Web-{4986DCB1-8015-6A22-94EE-D9F0E235F072}" dt="2025-11-21T11:16:27.992" v="20"/>
          <ac:graphicFrameMkLst>
            <pc:docMk/>
            <pc:sldMk cId="3940032930" sldId="2134808516"/>
            <ac:graphicFrameMk id="4" creationId="{C31EEE43-38F5-AED0-FBC4-D38A34A84B6D}"/>
          </ac:graphicFrameMkLst>
        </pc:graphicFrameChg>
      </pc:sldChg>
      <pc:sldChg chg="modSp">
        <pc:chgData name="James Moorhouse" userId="S::james.moorhouse@bettshow.com::08a5864b-ad13-4108-acbb-e65d0f6851d7" providerId="AD" clId="Web-{4986DCB1-8015-6A22-94EE-D9F0E235F072}" dt="2025-11-21T11:16:49.305" v="21" actId="20577"/>
        <pc:sldMkLst>
          <pc:docMk/>
          <pc:sldMk cId="1777380689" sldId="2134808518"/>
        </pc:sldMkLst>
        <pc:spChg chg="mod">
          <ac:chgData name="James Moorhouse" userId="S::james.moorhouse@bettshow.com::08a5864b-ad13-4108-acbb-e65d0f6851d7" providerId="AD" clId="Web-{4986DCB1-8015-6A22-94EE-D9F0E235F072}" dt="2025-11-21T11:16:49.305" v="21" actId="20577"/>
          <ac:spMkLst>
            <pc:docMk/>
            <pc:sldMk cId="1777380689" sldId="2134808518"/>
            <ac:spMk id="2" creationId="{03A4F50F-AD9A-454A-936F-EC5F4AE9BCD8}"/>
          </ac:spMkLst>
        </pc:spChg>
      </pc:sldChg>
      <pc:sldChg chg="modSp">
        <pc:chgData name="James Moorhouse" userId="S::james.moorhouse@bettshow.com::08a5864b-ad13-4108-acbb-e65d0f6851d7" providerId="AD" clId="Web-{4986DCB1-8015-6A22-94EE-D9F0E235F072}" dt="2025-11-21T11:18:13.322" v="24" actId="20577"/>
        <pc:sldMkLst>
          <pc:docMk/>
          <pc:sldMk cId="3059897541" sldId="2134808523"/>
        </pc:sldMkLst>
        <pc:spChg chg="mod">
          <ac:chgData name="James Moorhouse" userId="S::james.moorhouse@bettshow.com::08a5864b-ad13-4108-acbb-e65d0f6851d7" providerId="AD" clId="Web-{4986DCB1-8015-6A22-94EE-D9F0E235F072}" dt="2025-11-21T11:18:13.322" v="24" actId="20577"/>
          <ac:spMkLst>
            <pc:docMk/>
            <pc:sldMk cId="3059897541" sldId="2134808523"/>
            <ac:spMk id="2" creationId="{2F8523E5-25B9-7CD0-DA8D-D6DA6B4A6639}"/>
          </ac:spMkLst>
        </pc:spChg>
      </pc:sldChg>
      <pc:sldChg chg="modSp">
        <pc:chgData name="James Moorhouse" userId="S::james.moorhouse@bettshow.com::08a5864b-ad13-4108-acbb-e65d0f6851d7" providerId="AD" clId="Web-{4986DCB1-8015-6A22-94EE-D9F0E235F072}" dt="2025-11-21T11:17:02.165" v="22" actId="20577"/>
        <pc:sldMkLst>
          <pc:docMk/>
          <pc:sldMk cId="3553885917" sldId="2134808525"/>
        </pc:sldMkLst>
        <pc:spChg chg="mod">
          <ac:chgData name="James Moorhouse" userId="S::james.moorhouse@bettshow.com::08a5864b-ad13-4108-acbb-e65d0f6851d7" providerId="AD" clId="Web-{4986DCB1-8015-6A22-94EE-D9F0E235F072}" dt="2025-11-21T11:17:02.165" v="22" actId="20577"/>
          <ac:spMkLst>
            <pc:docMk/>
            <pc:sldMk cId="3553885917" sldId="2134808525"/>
            <ac:spMk id="2" creationId="{F5549195-F7D4-412A-CB92-C7D07F1D2BC6}"/>
          </ac:spMkLst>
        </pc:spChg>
      </pc:sldChg>
    </pc:docChg>
  </pc:docChgLst>
  <pc:docChgLst>
    <pc:chgData name="Emily Colyer" userId="S::emily.colyer@bettshow.com::10726e4f-dbcf-48ee-9588-a124d2d7e9f3" providerId="AD" clId="Web-{09898449-006D-C17C-BC4F-94F9F1802C73}"/>
    <pc:docChg chg="modSld">
      <pc:chgData name="Emily Colyer" userId="S::emily.colyer@bettshow.com::10726e4f-dbcf-48ee-9588-a124d2d7e9f3" providerId="AD" clId="Web-{09898449-006D-C17C-BC4F-94F9F1802C73}" dt="2025-11-21T15:32:48.087" v="4"/>
      <pc:docMkLst>
        <pc:docMk/>
      </pc:docMkLst>
      <pc:sldChg chg="modSp">
        <pc:chgData name="Emily Colyer" userId="S::emily.colyer@bettshow.com::10726e4f-dbcf-48ee-9588-a124d2d7e9f3" providerId="AD" clId="Web-{09898449-006D-C17C-BC4F-94F9F1802C73}" dt="2025-11-21T15:32:48.087" v="4"/>
        <pc:sldMkLst>
          <pc:docMk/>
          <pc:sldMk cId="3158898676" sldId="2134808514"/>
        </pc:sldMkLst>
        <pc:graphicFrameChg chg="mod modGraphic">
          <ac:chgData name="Emily Colyer" userId="S::emily.colyer@bettshow.com::10726e4f-dbcf-48ee-9588-a124d2d7e9f3" providerId="AD" clId="Web-{09898449-006D-C17C-BC4F-94F9F1802C73}" dt="2025-11-21T15:32:48.087" v="4"/>
          <ac:graphicFrameMkLst>
            <pc:docMk/>
            <pc:sldMk cId="3158898676" sldId="2134808514"/>
            <ac:graphicFrameMk id="4" creationId="{C31EEE43-38F5-AED0-FBC4-D38A34A84B6D}"/>
          </ac:graphicFrameMkLst>
        </pc:graphicFrameChg>
      </pc:sldChg>
      <pc:sldChg chg="modSp">
        <pc:chgData name="Emily Colyer" userId="S::emily.colyer@bettshow.com::10726e4f-dbcf-48ee-9588-a124d2d7e9f3" providerId="AD" clId="Web-{09898449-006D-C17C-BC4F-94F9F1802C73}" dt="2025-11-21T15:32:36.165" v="0" actId="20577"/>
        <pc:sldMkLst>
          <pc:docMk/>
          <pc:sldMk cId="2948827073" sldId="2134808522"/>
        </pc:sldMkLst>
        <pc:spChg chg="mod">
          <ac:chgData name="Emily Colyer" userId="S::emily.colyer@bettshow.com::10726e4f-dbcf-48ee-9588-a124d2d7e9f3" providerId="AD" clId="Web-{09898449-006D-C17C-BC4F-94F9F1802C73}" dt="2025-11-21T15:32:36.165" v="0" actId="20577"/>
          <ac:spMkLst>
            <pc:docMk/>
            <pc:sldMk cId="2948827073" sldId="2134808522"/>
            <ac:spMk id="37" creationId="{F84290CD-92A8-AF6F-8D86-4A566078CA30}"/>
          </ac:spMkLst>
        </pc:spChg>
      </pc:sldChg>
    </pc:docChg>
  </pc:docChgLst>
  <pc:docChgLst>
    <pc:chgData name="Anna Bailey" userId="S::anna.bailey@hyve.group::5f733044-bcd7-4639-bb79-270d2a995681" providerId="AD" clId="Web-{C98FFEB2-78D4-43BE-BD3F-6BABCAA60887}"/>
    <pc:docChg chg="modSld">
      <pc:chgData name="Anna Bailey" userId="S::anna.bailey@hyve.group::5f733044-bcd7-4639-bb79-270d2a995681" providerId="AD" clId="Web-{C98FFEB2-78D4-43BE-BD3F-6BABCAA60887}" dt="2025-12-03T13:42:23.356" v="57"/>
      <pc:docMkLst>
        <pc:docMk/>
      </pc:docMkLst>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D150BBB-20BE-4450-A776-57A6FAF3868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136069E5-0E34-497A-840D-63212FD07D1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0748755-9647-41EA-8728-199D2DCADAAB}" type="datetimeFigureOut">
              <a:rPr lang="en-US" smtClean="0"/>
              <a:t>12/3/2025</a:t>
            </a:fld>
            <a:endParaRPr lang="en-US"/>
          </a:p>
        </p:txBody>
      </p:sp>
      <p:sp>
        <p:nvSpPr>
          <p:cNvPr id="4" name="Footer Placeholder 3">
            <a:extLst>
              <a:ext uri="{FF2B5EF4-FFF2-40B4-BE49-F238E27FC236}">
                <a16:creationId xmlns:a16="http://schemas.microsoft.com/office/drawing/2014/main" id="{35737784-3F63-444E-A936-74AC22AE56E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8A29FBFC-305D-4BB6-82D1-1B729886007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B02D101-7F56-4600-9B9B-B131BFA15DF2}" type="slidenum">
              <a:rPr lang="en-US" smtClean="0"/>
              <a:t>‹#›</a:t>
            </a:fld>
            <a:endParaRPr lang="en-US"/>
          </a:p>
        </p:txBody>
      </p:sp>
    </p:spTree>
    <p:extLst>
      <p:ext uri="{BB962C8B-B14F-4D97-AF65-F5344CB8AC3E}">
        <p14:creationId xmlns:p14="http://schemas.microsoft.com/office/powerpoint/2010/main" val="316798147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1B80F8F-BFAD-42BA-9538-E44DC666AB7F}" type="datetimeFigureOut">
              <a:rPr lang="en-GB" smtClean="0"/>
              <a:t>03/12/2025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AEA171A-0DE0-4C6D-97B5-ED0C21308FBB}" type="slidenum">
              <a:rPr lang="en-GB" smtClean="0"/>
              <a:t>‹#›</a:t>
            </a:fld>
            <a:endParaRPr lang="en-GB"/>
          </a:p>
        </p:txBody>
      </p:sp>
    </p:spTree>
    <p:extLst>
      <p:ext uri="{BB962C8B-B14F-4D97-AF65-F5344CB8AC3E}">
        <p14:creationId xmlns:p14="http://schemas.microsoft.com/office/powerpoint/2010/main" val="7845638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F5F5F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A502D8-EBDD-4749-9661-14E7F4ECDFD7}"/>
              </a:ext>
            </a:extLst>
          </p:cNvPr>
          <p:cNvSpPr>
            <a:spLocks noGrp="1"/>
          </p:cNvSpPr>
          <p:nvPr>
            <p:ph type="title"/>
          </p:nvPr>
        </p:nvSpPr>
        <p:spPr>
          <a:xfrm>
            <a:off x="838200" y="713467"/>
            <a:ext cx="10515600" cy="689580"/>
          </a:xfrm>
          <a:prstGeom prst="rect">
            <a:avLst/>
          </a:prstGeom>
        </p:spPr>
        <p:txBody>
          <a:bodyPr/>
          <a:lstStyle>
            <a:lvl1pPr>
              <a:defRPr>
                <a:solidFill>
                  <a:schemeClr val="tx1"/>
                </a:solidFill>
              </a:defRPr>
            </a:lvl1pPr>
          </a:lstStyle>
          <a:p>
            <a:r>
              <a:rPr lang="en-US"/>
              <a:t>Click to edit Master title style</a:t>
            </a:r>
            <a:endParaRPr lang="et-EE"/>
          </a:p>
        </p:txBody>
      </p:sp>
      <p:sp>
        <p:nvSpPr>
          <p:cNvPr id="3" name="Content Placeholder 2">
            <a:extLst>
              <a:ext uri="{FF2B5EF4-FFF2-40B4-BE49-F238E27FC236}">
                <a16:creationId xmlns:a16="http://schemas.microsoft.com/office/drawing/2014/main" id="{46D5CCB2-6F77-42E6-8BA7-A648F4A6C036}"/>
              </a:ext>
            </a:extLst>
          </p:cNvPr>
          <p:cNvSpPr>
            <a:spLocks noGrp="1"/>
          </p:cNvSpPr>
          <p:nvPr>
            <p:ph idx="1"/>
          </p:nvPr>
        </p:nvSpPr>
        <p:spPr>
          <a:xfrm>
            <a:off x="838200" y="1825625"/>
            <a:ext cx="10515600" cy="3906102"/>
          </a:xfrm>
        </p:spPr>
        <p:txBody>
          <a:bodyPr>
            <a:noAutofit/>
          </a:bodyPr>
          <a:lstStyle>
            <a:lvl1pPr marL="457200" indent="-457200">
              <a:buFont typeface="Arial" panose="020B0604020202020204" pitchFamily="34" charset="0"/>
              <a:buChar char="•"/>
              <a:defRPr>
                <a:solidFill>
                  <a:schemeClr val="tx1"/>
                </a:solidFill>
              </a:defRPr>
            </a:lvl1pPr>
            <a:lvl2pPr marL="800100" indent="-342900">
              <a:buFont typeface="Arial" panose="020B0604020202020204" pitchFamily="34" charset="0"/>
              <a:buChar char="•"/>
              <a:defRPr>
                <a:solidFill>
                  <a:schemeClr val="tx1"/>
                </a:solidFill>
              </a:defRPr>
            </a:lvl2pPr>
            <a:lvl3pPr marL="1257300" indent="-342900">
              <a:buFont typeface="Arial" panose="020B0604020202020204" pitchFamily="34" charset="0"/>
              <a:buChar char="•"/>
              <a:defRPr>
                <a:solidFill>
                  <a:schemeClr val="tx1"/>
                </a:solidFill>
              </a:defRPr>
            </a:lvl3pPr>
            <a:lvl4pPr marL="1657350" indent="-285750">
              <a:buFont typeface="Arial" panose="020B0604020202020204" pitchFamily="34" charset="0"/>
              <a:buChar char="•"/>
              <a:defRPr>
                <a:solidFill>
                  <a:schemeClr val="tx1"/>
                </a:solidFill>
              </a:defRPr>
            </a:lvl4pPr>
            <a:lvl5pPr marL="2114550" indent="-285750">
              <a:buFont typeface="Arial" panose="020B0604020202020204" pitchFamily="34" charset="0"/>
              <a:buChar cha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t-EE"/>
          </a:p>
        </p:txBody>
      </p:sp>
      <p:pic>
        <p:nvPicPr>
          <p:cNvPr id="5" name="Picture 4" descr="A blue text on a black background&#10;&#10;Description automatically generated with medium confidence">
            <a:extLst>
              <a:ext uri="{FF2B5EF4-FFF2-40B4-BE49-F238E27FC236}">
                <a16:creationId xmlns:a16="http://schemas.microsoft.com/office/drawing/2014/main" id="{DE9A9A90-04FF-0B2F-A94B-318F86BE7EB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7236" y="5777164"/>
            <a:ext cx="2201505" cy="917294"/>
          </a:xfrm>
          <a:prstGeom prst="rect">
            <a:avLst/>
          </a:prstGeom>
        </p:spPr>
      </p:pic>
    </p:spTree>
    <p:extLst>
      <p:ext uri="{BB962C8B-B14F-4D97-AF65-F5344CB8AC3E}">
        <p14:creationId xmlns:p14="http://schemas.microsoft.com/office/powerpoint/2010/main" val="29052383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just logo bottom">
    <p:bg>
      <p:bgPr>
        <a:solidFill>
          <a:srgbClr val="F5F5F3"/>
        </a:solidFill>
        <a:effectLst/>
      </p:bgPr>
    </p:bg>
    <p:spTree>
      <p:nvGrpSpPr>
        <p:cNvPr id="1" name=""/>
        <p:cNvGrpSpPr/>
        <p:nvPr/>
      </p:nvGrpSpPr>
      <p:grpSpPr>
        <a:xfrm>
          <a:off x="0" y="0"/>
          <a:ext cx="0" cy="0"/>
          <a:chOff x="0" y="0"/>
          <a:chExt cx="0" cy="0"/>
        </a:xfrm>
      </p:grpSpPr>
      <p:pic>
        <p:nvPicPr>
          <p:cNvPr id="4" name="Picture 3" descr="A blue text on a black background&#10;&#10;Description automatically generated with medium confidence">
            <a:extLst>
              <a:ext uri="{FF2B5EF4-FFF2-40B4-BE49-F238E27FC236}">
                <a16:creationId xmlns:a16="http://schemas.microsoft.com/office/drawing/2014/main" id="{8B4D496C-2AFC-22C7-8EF0-CAB28FAE59B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7236" y="5777164"/>
            <a:ext cx="2201505" cy="917294"/>
          </a:xfrm>
          <a:prstGeom prst="rect">
            <a:avLst/>
          </a:prstGeom>
        </p:spPr>
      </p:pic>
    </p:spTree>
    <p:extLst>
      <p:ext uri="{BB962C8B-B14F-4D97-AF65-F5344CB8AC3E}">
        <p14:creationId xmlns:p14="http://schemas.microsoft.com/office/powerpoint/2010/main" val="29027746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bg>
      <p:bgPr>
        <a:solidFill>
          <a:srgbClr val="F5F5F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7C8842-5247-4A0A-8357-F0BC3C5D81E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t-EE"/>
          </a:p>
        </p:txBody>
      </p:sp>
      <p:sp>
        <p:nvSpPr>
          <p:cNvPr id="3" name="Content Placeholder 2">
            <a:extLst>
              <a:ext uri="{FF2B5EF4-FFF2-40B4-BE49-F238E27FC236}">
                <a16:creationId xmlns:a16="http://schemas.microsoft.com/office/drawing/2014/main" id="{871EE393-D4C6-47EA-A1E3-52205862DC7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4" name="Text Placeholder 3">
            <a:extLst>
              <a:ext uri="{FF2B5EF4-FFF2-40B4-BE49-F238E27FC236}">
                <a16:creationId xmlns:a16="http://schemas.microsoft.com/office/drawing/2014/main" id="{7057603D-7068-4F05-9AA2-A40F890C48B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6" name="Picture 5" descr="A blue text on a black background&#10;&#10;Description automatically generated with medium confidence">
            <a:extLst>
              <a:ext uri="{FF2B5EF4-FFF2-40B4-BE49-F238E27FC236}">
                <a16:creationId xmlns:a16="http://schemas.microsoft.com/office/drawing/2014/main" id="{FBDAD6DD-A9C8-6AF1-2AF7-26289EE67C5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7236" y="5777164"/>
            <a:ext cx="2201505" cy="917294"/>
          </a:xfrm>
          <a:prstGeom prst="rect">
            <a:avLst/>
          </a:prstGeom>
        </p:spPr>
      </p:pic>
    </p:spTree>
    <p:extLst>
      <p:ext uri="{BB962C8B-B14F-4D97-AF65-F5344CB8AC3E}">
        <p14:creationId xmlns:p14="http://schemas.microsoft.com/office/powerpoint/2010/main" val="41834492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6" name="Picture Placeholder 24">
            <a:extLst>
              <a:ext uri="{FF2B5EF4-FFF2-40B4-BE49-F238E27FC236}">
                <a16:creationId xmlns:a16="http://schemas.microsoft.com/office/drawing/2014/main" id="{4C0A6B2F-2B99-491B-9C14-B34BD2B1C00C}"/>
              </a:ext>
            </a:extLst>
          </p:cNvPr>
          <p:cNvSpPr>
            <a:spLocks noGrp="1"/>
          </p:cNvSpPr>
          <p:nvPr>
            <p:ph type="pic" sz="quarter" idx="17"/>
          </p:nvPr>
        </p:nvSpPr>
        <p:spPr>
          <a:xfrm>
            <a:off x="2727071" y="2040452"/>
            <a:ext cx="2090556" cy="2094555"/>
          </a:xfrm>
          <a:ln>
            <a:solidFill>
              <a:srgbClr val="001744"/>
            </a:solidFill>
          </a:ln>
        </p:spPr>
        <p:txBody>
          <a:bodyPr/>
          <a:lstStyle/>
          <a:p>
            <a:endParaRPr lang="en-US"/>
          </a:p>
        </p:txBody>
      </p:sp>
      <p:sp>
        <p:nvSpPr>
          <p:cNvPr id="27" name="Picture Placeholder 24">
            <a:extLst>
              <a:ext uri="{FF2B5EF4-FFF2-40B4-BE49-F238E27FC236}">
                <a16:creationId xmlns:a16="http://schemas.microsoft.com/office/drawing/2014/main" id="{6F029D14-950F-45A0-BF08-7FF23F561251}"/>
              </a:ext>
            </a:extLst>
          </p:cNvPr>
          <p:cNvSpPr>
            <a:spLocks noGrp="1"/>
          </p:cNvSpPr>
          <p:nvPr>
            <p:ph type="pic" sz="quarter" idx="18"/>
          </p:nvPr>
        </p:nvSpPr>
        <p:spPr>
          <a:xfrm>
            <a:off x="5095194" y="2040452"/>
            <a:ext cx="2090556" cy="2094555"/>
          </a:xfrm>
          <a:ln>
            <a:solidFill>
              <a:srgbClr val="001744"/>
            </a:solidFill>
          </a:ln>
        </p:spPr>
        <p:txBody>
          <a:bodyPr/>
          <a:lstStyle/>
          <a:p>
            <a:endParaRPr lang="en-US"/>
          </a:p>
        </p:txBody>
      </p:sp>
      <p:sp>
        <p:nvSpPr>
          <p:cNvPr id="25" name="Picture Placeholder 24">
            <a:extLst>
              <a:ext uri="{FF2B5EF4-FFF2-40B4-BE49-F238E27FC236}">
                <a16:creationId xmlns:a16="http://schemas.microsoft.com/office/drawing/2014/main" id="{2FFDF031-E041-44E0-A0B4-6D7A709C667C}"/>
              </a:ext>
            </a:extLst>
          </p:cNvPr>
          <p:cNvSpPr>
            <a:spLocks noGrp="1"/>
          </p:cNvSpPr>
          <p:nvPr>
            <p:ph type="pic" sz="quarter" idx="16"/>
          </p:nvPr>
        </p:nvSpPr>
        <p:spPr>
          <a:xfrm>
            <a:off x="365979" y="2040452"/>
            <a:ext cx="2090556" cy="2094555"/>
          </a:xfrm>
          <a:ln>
            <a:solidFill>
              <a:srgbClr val="001744"/>
            </a:solidFill>
          </a:ln>
        </p:spPr>
        <p:txBody>
          <a:bodyPr/>
          <a:lstStyle/>
          <a:p>
            <a:endParaRPr lang="en-US"/>
          </a:p>
        </p:txBody>
      </p:sp>
      <p:sp>
        <p:nvSpPr>
          <p:cNvPr id="4" name="Rectangle 3">
            <a:extLst>
              <a:ext uri="{FF2B5EF4-FFF2-40B4-BE49-F238E27FC236}">
                <a16:creationId xmlns:a16="http://schemas.microsoft.com/office/drawing/2014/main" id="{1BAC121B-12B2-42F7-8E66-A68B9909D773}"/>
              </a:ext>
            </a:extLst>
          </p:cNvPr>
          <p:cNvSpPr/>
          <p:nvPr userDrawn="1"/>
        </p:nvSpPr>
        <p:spPr>
          <a:xfrm>
            <a:off x="293079" y="4135007"/>
            <a:ext cx="2333893" cy="2104237"/>
          </a:xfrm>
          <a:prstGeom prst="rect">
            <a:avLst/>
          </a:prstGeom>
          <a:solidFill>
            <a:srgbClr val="FF3B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2F1B8834-5D36-4414-9BCE-4AC31DB58D44}"/>
              </a:ext>
            </a:extLst>
          </p:cNvPr>
          <p:cNvSpPr>
            <a:spLocks noGrp="1"/>
          </p:cNvSpPr>
          <p:nvPr>
            <p:ph type="title"/>
          </p:nvPr>
        </p:nvSpPr>
        <p:spPr>
          <a:xfrm>
            <a:off x="0" y="713467"/>
            <a:ext cx="7789333" cy="689580"/>
          </a:xfrm>
          <a:prstGeom prst="rect">
            <a:avLst/>
          </a:prstGeom>
          <a:solidFill>
            <a:srgbClr val="001744"/>
          </a:solidFill>
        </p:spPr>
        <p:txBody>
          <a:bodyPr lIns="640080">
            <a:noAutofit/>
          </a:bodyPr>
          <a:lstStyle>
            <a:lvl1pPr>
              <a:defRPr>
                <a:solidFill>
                  <a:schemeClr val="bg1"/>
                </a:solidFill>
              </a:defRPr>
            </a:lvl1pPr>
          </a:lstStyle>
          <a:p>
            <a:r>
              <a:rPr lang="en-US"/>
              <a:t>Click to edit Master title style</a:t>
            </a:r>
          </a:p>
        </p:txBody>
      </p:sp>
      <p:sp>
        <p:nvSpPr>
          <p:cNvPr id="14" name="Text Placeholder 13">
            <a:extLst>
              <a:ext uri="{FF2B5EF4-FFF2-40B4-BE49-F238E27FC236}">
                <a16:creationId xmlns:a16="http://schemas.microsoft.com/office/drawing/2014/main" id="{52222AEB-117B-4A56-8B77-1AA5F08BFB95}"/>
              </a:ext>
            </a:extLst>
          </p:cNvPr>
          <p:cNvSpPr>
            <a:spLocks noGrp="1"/>
          </p:cNvSpPr>
          <p:nvPr>
            <p:ph type="body" sz="quarter" idx="10"/>
          </p:nvPr>
        </p:nvSpPr>
        <p:spPr>
          <a:xfrm>
            <a:off x="592282" y="4521364"/>
            <a:ext cx="1648669" cy="508373"/>
          </a:xfrm>
        </p:spPr>
        <p:txBody>
          <a:bodyPr>
            <a:noAutofit/>
          </a:bodyPr>
          <a:lstStyle>
            <a:lvl1pPr marL="0" indent="0">
              <a:spcBef>
                <a:spcPts val="0"/>
              </a:spcBef>
              <a:defRPr sz="1200" b="0">
                <a:solidFill>
                  <a:schemeClr val="bg1"/>
                </a:solidFill>
              </a:defRPr>
            </a:lvl1pPr>
          </a:lstStyle>
          <a:p>
            <a:pPr marL="0" indent="0">
              <a:spcBef>
                <a:spcPts val="0"/>
              </a:spcBef>
            </a:pPr>
            <a:endParaRPr lang="en-US" sz="1600" b="1">
              <a:solidFill>
                <a:schemeClr val="bg1"/>
              </a:solidFill>
              <a:latin typeface="Arial" panose="020B0604020202020204" pitchFamily="34" charset="0"/>
              <a:cs typeface="Arial" panose="020B0604020202020204" pitchFamily="34" charset="0"/>
            </a:endParaRPr>
          </a:p>
        </p:txBody>
      </p:sp>
      <p:sp>
        <p:nvSpPr>
          <p:cNvPr id="15" name="Text Placeholder 13">
            <a:extLst>
              <a:ext uri="{FF2B5EF4-FFF2-40B4-BE49-F238E27FC236}">
                <a16:creationId xmlns:a16="http://schemas.microsoft.com/office/drawing/2014/main" id="{908F86C8-264A-4E90-A216-8B793C411432}"/>
              </a:ext>
            </a:extLst>
          </p:cNvPr>
          <p:cNvSpPr>
            <a:spLocks noGrp="1"/>
          </p:cNvSpPr>
          <p:nvPr>
            <p:ph type="body" sz="quarter" idx="11"/>
          </p:nvPr>
        </p:nvSpPr>
        <p:spPr>
          <a:xfrm>
            <a:off x="2943698" y="4521364"/>
            <a:ext cx="1648669" cy="508373"/>
          </a:xfrm>
        </p:spPr>
        <p:txBody>
          <a:bodyPr>
            <a:noAutofit/>
          </a:bodyPr>
          <a:lstStyle>
            <a:lvl1pPr marL="0" indent="0">
              <a:spcBef>
                <a:spcPts val="0"/>
              </a:spcBef>
              <a:defRPr sz="1200" b="0">
                <a:solidFill>
                  <a:schemeClr val="bg1"/>
                </a:solidFill>
              </a:defRPr>
            </a:lvl1pPr>
          </a:lstStyle>
          <a:p>
            <a:pPr marL="0" indent="0">
              <a:spcBef>
                <a:spcPts val="0"/>
              </a:spcBef>
            </a:pPr>
            <a:endParaRPr lang="en-US" sz="1600" b="1">
              <a:solidFill>
                <a:schemeClr val="bg1"/>
              </a:solidFill>
              <a:latin typeface="Arial" panose="020B0604020202020204" pitchFamily="34" charset="0"/>
              <a:cs typeface="Arial" panose="020B0604020202020204" pitchFamily="34" charset="0"/>
            </a:endParaRPr>
          </a:p>
        </p:txBody>
      </p:sp>
      <p:sp>
        <p:nvSpPr>
          <p:cNvPr id="16" name="Text Placeholder 13">
            <a:extLst>
              <a:ext uri="{FF2B5EF4-FFF2-40B4-BE49-F238E27FC236}">
                <a16:creationId xmlns:a16="http://schemas.microsoft.com/office/drawing/2014/main" id="{64B92BF1-B79C-46E5-A497-D842D693FF58}"/>
              </a:ext>
            </a:extLst>
          </p:cNvPr>
          <p:cNvSpPr>
            <a:spLocks noGrp="1"/>
          </p:cNvSpPr>
          <p:nvPr>
            <p:ph type="body" sz="quarter" idx="12"/>
          </p:nvPr>
        </p:nvSpPr>
        <p:spPr>
          <a:xfrm>
            <a:off x="5311821" y="4521364"/>
            <a:ext cx="1648669" cy="508373"/>
          </a:xfrm>
        </p:spPr>
        <p:txBody>
          <a:bodyPr>
            <a:noAutofit/>
          </a:bodyPr>
          <a:lstStyle>
            <a:lvl1pPr marL="0" indent="0">
              <a:spcBef>
                <a:spcPts val="0"/>
              </a:spcBef>
              <a:defRPr sz="1200" b="0">
                <a:solidFill>
                  <a:schemeClr val="bg1"/>
                </a:solidFill>
              </a:defRPr>
            </a:lvl1pPr>
          </a:lstStyle>
          <a:p>
            <a:pPr marL="0" indent="0">
              <a:spcBef>
                <a:spcPts val="0"/>
              </a:spcBef>
            </a:pPr>
            <a:endParaRPr lang="en-US" sz="1600" b="1">
              <a:solidFill>
                <a:schemeClr val="bg1"/>
              </a:solidFill>
              <a:latin typeface="Arial" panose="020B0604020202020204" pitchFamily="34" charset="0"/>
              <a:cs typeface="Arial" panose="020B0604020202020204" pitchFamily="34" charset="0"/>
            </a:endParaRPr>
          </a:p>
        </p:txBody>
      </p:sp>
      <p:sp>
        <p:nvSpPr>
          <p:cNvPr id="21" name="Text Placeholder 20">
            <a:extLst>
              <a:ext uri="{FF2B5EF4-FFF2-40B4-BE49-F238E27FC236}">
                <a16:creationId xmlns:a16="http://schemas.microsoft.com/office/drawing/2014/main" id="{1A680BA6-9978-469A-ADF5-0CD15A4D7FF8}"/>
              </a:ext>
            </a:extLst>
          </p:cNvPr>
          <p:cNvSpPr>
            <a:spLocks noGrp="1"/>
          </p:cNvSpPr>
          <p:nvPr>
            <p:ph type="body" sz="quarter" idx="13"/>
          </p:nvPr>
        </p:nvSpPr>
        <p:spPr>
          <a:xfrm>
            <a:off x="592975" y="5074406"/>
            <a:ext cx="1647825" cy="769938"/>
          </a:xfrm>
        </p:spPr>
        <p:txBody>
          <a:bodyPr>
            <a:noAutofit/>
          </a:bodyPr>
          <a:lstStyle>
            <a:lvl1pPr>
              <a:defRPr sz="1200">
                <a:solidFill>
                  <a:schemeClr val="bg1"/>
                </a:solidFill>
              </a:defRPr>
            </a:lvl1pPr>
          </a:lstStyle>
          <a:p>
            <a:pPr lvl="0"/>
            <a:endParaRPr lang="en-US"/>
          </a:p>
        </p:txBody>
      </p:sp>
      <p:sp>
        <p:nvSpPr>
          <p:cNvPr id="22" name="Text Placeholder 20">
            <a:extLst>
              <a:ext uri="{FF2B5EF4-FFF2-40B4-BE49-F238E27FC236}">
                <a16:creationId xmlns:a16="http://schemas.microsoft.com/office/drawing/2014/main" id="{57759E1A-7159-4827-AEA4-344B10337555}"/>
              </a:ext>
            </a:extLst>
          </p:cNvPr>
          <p:cNvSpPr>
            <a:spLocks noGrp="1"/>
          </p:cNvSpPr>
          <p:nvPr>
            <p:ph type="body" sz="quarter" idx="14"/>
          </p:nvPr>
        </p:nvSpPr>
        <p:spPr>
          <a:xfrm>
            <a:off x="2944391" y="5074406"/>
            <a:ext cx="1647825" cy="769938"/>
          </a:xfrm>
        </p:spPr>
        <p:txBody>
          <a:bodyPr>
            <a:noAutofit/>
          </a:bodyPr>
          <a:lstStyle>
            <a:lvl1pPr>
              <a:defRPr sz="1200">
                <a:solidFill>
                  <a:schemeClr val="bg1"/>
                </a:solidFill>
              </a:defRPr>
            </a:lvl1pPr>
          </a:lstStyle>
          <a:p>
            <a:pPr lvl="0"/>
            <a:endParaRPr lang="en-US"/>
          </a:p>
        </p:txBody>
      </p:sp>
      <p:sp>
        <p:nvSpPr>
          <p:cNvPr id="23" name="Text Placeholder 20">
            <a:extLst>
              <a:ext uri="{FF2B5EF4-FFF2-40B4-BE49-F238E27FC236}">
                <a16:creationId xmlns:a16="http://schemas.microsoft.com/office/drawing/2014/main" id="{E1DB0959-BDB2-4D85-B4FB-970188E05A10}"/>
              </a:ext>
            </a:extLst>
          </p:cNvPr>
          <p:cNvSpPr>
            <a:spLocks noGrp="1"/>
          </p:cNvSpPr>
          <p:nvPr>
            <p:ph type="body" sz="quarter" idx="15"/>
          </p:nvPr>
        </p:nvSpPr>
        <p:spPr>
          <a:xfrm>
            <a:off x="5302837" y="5074406"/>
            <a:ext cx="1647825" cy="769938"/>
          </a:xfrm>
        </p:spPr>
        <p:txBody>
          <a:bodyPr>
            <a:noAutofit/>
          </a:bodyPr>
          <a:lstStyle>
            <a:lvl1pPr>
              <a:defRPr sz="1200">
                <a:solidFill>
                  <a:schemeClr val="bg1"/>
                </a:solidFill>
              </a:defRPr>
            </a:lvl1pPr>
          </a:lstStyle>
          <a:p>
            <a:pPr lvl="0"/>
            <a:endParaRPr lang="en-US"/>
          </a:p>
        </p:txBody>
      </p:sp>
      <p:sp>
        <p:nvSpPr>
          <p:cNvPr id="17" name="Picture Placeholder 24">
            <a:extLst>
              <a:ext uri="{FF2B5EF4-FFF2-40B4-BE49-F238E27FC236}">
                <a16:creationId xmlns:a16="http://schemas.microsoft.com/office/drawing/2014/main" id="{D6B79785-1F6B-AD2D-AB21-B0D260B19918}"/>
              </a:ext>
            </a:extLst>
          </p:cNvPr>
          <p:cNvSpPr>
            <a:spLocks noGrp="1"/>
          </p:cNvSpPr>
          <p:nvPr>
            <p:ph type="pic" sz="quarter" idx="19"/>
          </p:nvPr>
        </p:nvSpPr>
        <p:spPr>
          <a:xfrm>
            <a:off x="7433591" y="2040452"/>
            <a:ext cx="2090556" cy="2094555"/>
          </a:xfrm>
          <a:ln>
            <a:solidFill>
              <a:srgbClr val="001744"/>
            </a:solidFill>
          </a:ln>
        </p:spPr>
        <p:txBody>
          <a:bodyPr/>
          <a:lstStyle/>
          <a:p>
            <a:endParaRPr lang="en-US"/>
          </a:p>
        </p:txBody>
      </p:sp>
      <p:sp>
        <p:nvSpPr>
          <p:cNvPr id="18" name="Picture Placeholder 24">
            <a:extLst>
              <a:ext uri="{FF2B5EF4-FFF2-40B4-BE49-F238E27FC236}">
                <a16:creationId xmlns:a16="http://schemas.microsoft.com/office/drawing/2014/main" id="{C7E95891-F219-78A9-8733-50E6606F4F43}"/>
              </a:ext>
            </a:extLst>
          </p:cNvPr>
          <p:cNvSpPr>
            <a:spLocks noGrp="1"/>
          </p:cNvSpPr>
          <p:nvPr>
            <p:ph type="pic" sz="quarter" idx="20"/>
          </p:nvPr>
        </p:nvSpPr>
        <p:spPr>
          <a:xfrm>
            <a:off x="9774197" y="2040452"/>
            <a:ext cx="2090556" cy="2094555"/>
          </a:xfrm>
          <a:ln>
            <a:solidFill>
              <a:srgbClr val="001744"/>
            </a:solidFill>
          </a:ln>
        </p:spPr>
        <p:txBody>
          <a:bodyPr/>
          <a:lstStyle/>
          <a:p>
            <a:endParaRPr lang="en-US"/>
          </a:p>
        </p:txBody>
      </p:sp>
      <p:sp>
        <p:nvSpPr>
          <p:cNvPr id="24" name="Text Placeholder 13">
            <a:extLst>
              <a:ext uri="{FF2B5EF4-FFF2-40B4-BE49-F238E27FC236}">
                <a16:creationId xmlns:a16="http://schemas.microsoft.com/office/drawing/2014/main" id="{B028CDDB-E4ED-AEB8-FEBF-59EBB0C31BD1}"/>
              </a:ext>
            </a:extLst>
          </p:cNvPr>
          <p:cNvSpPr>
            <a:spLocks noGrp="1"/>
          </p:cNvSpPr>
          <p:nvPr>
            <p:ph type="body" sz="quarter" idx="21"/>
          </p:nvPr>
        </p:nvSpPr>
        <p:spPr>
          <a:xfrm>
            <a:off x="7650218" y="4521364"/>
            <a:ext cx="1648669" cy="508373"/>
          </a:xfrm>
        </p:spPr>
        <p:txBody>
          <a:bodyPr>
            <a:noAutofit/>
          </a:bodyPr>
          <a:lstStyle>
            <a:lvl1pPr marL="0" indent="0">
              <a:spcBef>
                <a:spcPts val="0"/>
              </a:spcBef>
              <a:defRPr sz="1200" b="0">
                <a:solidFill>
                  <a:schemeClr val="bg1"/>
                </a:solidFill>
              </a:defRPr>
            </a:lvl1pPr>
          </a:lstStyle>
          <a:p>
            <a:pPr marL="0" indent="0">
              <a:spcBef>
                <a:spcPts val="0"/>
              </a:spcBef>
            </a:pPr>
            <a:endParaRPr lang="en-US" sz="1600" b="1">
              <a:solidFill>
                <a:schemeClr val="bg1"/>
              </a:solidFill>
              <a:latin typeface="Arial" panose="020B0604020202020204" pitchFamily="34" charset="0"/>
              <a:cs typeface="Arial" panose="020B0604020202020204" pitchFamily="34" charset="0"/>
            </a:endParaRPr>
          </a:p>
        </p:txBody>
      </p:sp>
      <p:sp>
        <p:nvSpPr>
          <p:cNvPr id="28" name="Text Placeholder 13">
            <a:extLst>
              <a:ext uri="{FF2B5EF4-FFF2-40B4-BE49-F238E27FC236}">
                <a16:creationId xmlns:a16="http://schemas.microsoft.com/office/drawing/2014/main" id="{19C8B663-7AC1-F8E5-9A1D-989B7DBDA9BF}"/>
              </a:ext>
            </a:extLst>
          </p:cNvPr>
          <p:cNvSpPr>
            <a:spLocks noGrp="1"/>
          </p:cNvSpPr>
          <p:nvPr>
            <p:ph type="body" sz="quarter" idx="22"/>
          </p:nvPr>
        </p:nvSpPr>
        <p:spPr>
          <a:xfrm>
            <a:off x="9990824" y="4521364"/>
            <a:ext cx="1648669" cy="508373"/>
          </a:xfrm>
        </p:spPr>
        <p:txBody>
          <a:bodyPr>
            <a:noAutofit/>
          </a:bodyPr>
          <a:lstStyle>
            <a:lvl1pPr marL="0" indent="0">
              <a:spcBef>
                <a:spcPts val="0"/>
              </a:spcBef>
              <a:defRPr sz="1200" b="0">
                <a:solidFill>
                  <a:schemeClr val="bg1"/>
                </a:solidFill>
              </a:defRPr>
            </a:lvl1pPr>
          </a:lstStyle>
          <a:p>
            <a:pPr marL="0" indent="0">
              <a:spcBef>
                <a:spcPts val="0"/>
              </a:spcBef>
            </a:pPr>
            <a:endParaRPr lang="en-US" sz="1600" b="1">
              <a:solidFill>
                <a:schemeClr val="bg1"/>
              </a:solidFill>
              <a:latin typeface="Arial" panose="020B0604020202020204" pitchFamily="34" charset="0"/>
              <a:cs typeface="Arial" panose="020B0604020202020204" pitchFamily="34" charset="0"/>
            </a:endParaRPr>
          </a:p>
        </p:txBody>
      </p:sp>
      <p:sp>
        <p:nvSpPr>
          <p:cNvPr id="29" name="Text Placeholder 20">
            <a:extLst>
              <a:ext uri="{FF2B5EF4-FFF2-40B4-BE49-F238E27FC236}">
                <a16:creationId xmlns:a16="http://schemas.microsoft.com/office/drawing/2014/main" id="{2C28624C-21EF-F258-94A3-E2C6058146B7}"/>
              </a:ext>
            </a:extLst>
          </p:cNvPr>
          <p:cNvSpPr>
            <a:spLocks noGrp="1"/>
          </p:cNvSpPr>
          <p:nvPr>
            <p:ph type="body" sz="quarter" idx="23"/>
          </p:nvPr>
        </p:nvSpPr>
        <p:spPr>
          <a:xfrm>
            <a:off x="7650911" y="5074406"/>
            <a:ext cx="1647825" cy="769938"/>
          </a:xfrm>
        </p:spPr>
        <p:txBody>
          <a:bodyPr>
            <a:noAutofit/>
          </a:bodyPr>
          <a:lstStyle>
            <a:lvl1pPr>
              <a:defRPr sz="1200">
                <a:solidFill>
                  <a:schemeClr val="bg1"/>
                </a:solidFill>
              </a:defRPr>
            </a:lvl1pPr>
          </a:lstStyle>
          <a:p>
            <a:pPr lvl="0"/>
            <a:endParaRPr lang="en-US"/>
          </a:p>
        </p:txBody>
      </p:sp>
      <p:sp>
        <p:nvSpPr>
          <p:cNvPr id="30" name="Text Placeholder 20">
            <a:extLst>
              <a:ext uri="{FF2B5EF4-FFF2-40B4-BE49-F238E27FC236}">
                <a16:creationId xmlns:a16="http://schemas.microsoft.com/office/drawing/2014/main" id="{FCD89DF6-6286-A175-CD1C-AAF44FE0AD0C}"/>
              </a:ext>
            </a:extLst>
          </p:cNvPr>
          <p:cNvSpPr>
            <a:spLocks noGrp="1"/>
          </p:cNvSpPr>
          <p:nvPr>
            <p:ph type="body" sz="quarter" idx="24"/>
          </p:nvPr>
        </p:nvSpPr>
        <p:spPr>
          <a:xfrm>
            <a:off x="9981840" y="5074406"/>
            <a:ext cx="1647825" cy="769938"/>
          </a:xfrm>
        </p:spPr>
        <p:txBody>
          <a:bodyPr>
            <a:noAutofit/>
          </a:bodyPr>
          <a:lstStyle>
            <a:lvl1pPr>
              <a:defRPr sz="1200">
                <a:solidFill>
                  <a:schemeClr val="bg1"/>
                </a:solidFill>
              </a:defRPr>
            </a:lvl1pPr>
          </a:lstStyle>
          <a:p>
            <a:pPr lvl="0"/>
            <a:endParaRPr lang="en-US"/>
          </a:p>
        </p:txBody>
      </p:sp>
      <p:sp>
        <p:nvSpPr>
          <p:cNvPr id="2" name="Rectangle 1">
            <a:extLst>
              <a:ext uri="{FF2B5EF4-FFF2-40B4-BE49-F238E27FC236}">
                <a16:creationId xmlns:a16="http://schemas.microsoft.com/office/drawing/2014/main" id="{7E5C9B18-E8DB-1509-66C1-8C8FF606DB6C}"/>
              </a:ext>
            </a:extLst>
          </p:cNvPr>
          <p:cNvSpPr/>
          <p:nvPr userDrawn="1"/>
        </p:nvSpPr>
        <p:spPr>
          <a:xfrm>
            <a:off x="2623777" y="4135007"/>
            <a:ext cx="2333893" cy="2104237"/>
          </a:xfrm>
          <a:prstGeom prst="rect">
            <a:avLst/>
          </a:prstGeom>
          <a:solidFill>
            <a:srgbClr val="00174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60613CCA-1262-C832-6B5B-EAF511338C61}"/>
              </a:ext>
            </a:extLst>
          </p:cNvPr>
          <p:cNvSpPr/>
          <p:nvPr userDrawn="1"/>
        </p:nvSpPr>
        <p:spPr>
          <a:xfrm>
            <a:off x="4958293" y="4135007"/>
            <a:ext cx="2333893" cy="2104237"/>
          </a:xfrm>
          <a:prstGeom prst="rect">
            <a:avLst/>
          </a:prstGeom>
          <a:solidFill>
            <a:srgbClr val="FF3B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9CE60C4D-3117-2ED1-7006-A095959F4FC2}"/>
              </a:ext>
            </a:extLst>
          </p:cNvPr>
          <p:cNvSpPr/>
          <p:nvPr userDrawn="1"/>
        </p:nvSpPr>
        <p:spPr>
          <a:xfrm>
            <a:off x="7288368" y="4135007"/>
            <a:ext cx="2333893" cy="2104237"/>
          </a:xfrm>
          <a:prstGeom prst="rect">
            <a:avLst/>
          </a:prstGeom>
          <a:solidFill>
            <a:srgbClr val="00174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E165DD8B-4CD0-0269-D19E-D1840485B618}"/>
              </a:ext>
            </a:extLst>
          </p:cNvPr>
          <p:cNvSpPr/>
          <p:nvPr userDrawn="1"/>
        </p:nvSpPr>
        <p:spPr>
          <a:xfrm>
            <a:off x="9618443" y="4135007"/>
            <a:ext cx="2333893" cy="2104237"/>
          </a:xfrm>
          <a:prstGeom prst="rect">
            <a:avLst/>
          </a:prstGeom>
          <a:solidFill>
            <a:srgbClr val="FF3B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13">
            <a:extLst>
              <a:ext uri="{FF2B5EF4-FFF2-40B4-BE49-F238E27FC236}">
                <a16:creationId xmlns:a16="http://schemas.microsoft.com/office/drawing/2014/main" id="{97A018EC-765B-161B-0FC9-F122B598F5CB}"/>
              </a:ext>
            </a:extLst>
          </p:cNvPr>
          <p:cNvSpPr>
            <a:spLocks noGrp="1"/>
          </p:cNvSpPr>
          <p:nvPr>
            <p:ph type="body" sz="quarter" idx="25"/>
          </p:nvPr>
        </p:nvSpPr>
        <p:spPr>
          <a:xfrm>
            <a:off x="2927977" y="4521364"/>
            <a:ext cx="1648669" cy="508373"/>
          </a:xfrm>
        </p:spPr>
        <p:txBody>
          <a:bodyPr>
            <a:noAutofit/>
          </a:bodyPr>
          <a:lstStyle>
            <a:lvl1pPr marL="0" indent="0">
              <a:spcBef>
                <a:spcPts val="0"/>
              </a:spcBef>
              <a:defRPr sz="1200" b="0">
                <a:solidFill>
                  <a:schemeClr val="bg1"/>
                </a:solidFill>
              </a:defRPr>
            </a:lvl1pPr>
          </a:lstStyle>
          <a:p>
            <a:pPr marL="0" indent="0">
              <a:spcBef>
                <a:spcPts val="0"/>
              </a:spcBef>
            </a:pPr>
            <a:endParaRPr lang="en-US" sz="1600" b="1">
              <a:solidFill>
                <a:schemeClr val="bg1"/>
              </a:solidFill>
              <a:latin typeface="Arial" panose="020B0604020202020204" pitchFamily="34" charset="0"/>
              <a:cs typeface="Arial" panose="020B0604020202020204" pitchFamily="34" charset="0"/>
            </a:endParaRPr>
          </a:p>
        </p:txBody>
      </p:sp>
      <p:sp>
        <p:nvSpPr>
          <p:cNvPr id="11" name="Text Placeholder 20">
            <a:extLst>
              <a:ext uri="{FF2B5EF4-FFF2-40B4-BE49-F238E27FC236}">
                <a16:creationId xmlns:a16="http://schemas.microsoft.com/office/drawing/2014/main" id="{A182D5E6-EDC1-E817-1491-87F6C0F7306D}"/>
              </a:ext>
            </a:extLst>
          </p:cNvPr>
          <p:cNvSpPr>
            <a:spLocks noGrp="1"/>
          </p:cNvSpPr>
          <p:nvPr>
            <p:ph type="body" sz="quarter" idx="26"/>
          </p:nvPr>
        </p:nvSpPr>
        <p:spPr>
          <a:xfrm>
            <a:off x="2928670" y="5074406"/>
            <a:ext cx="1647825" cy="769938"/>
          </a:xfrm>
        </p:spPr>
        <p:txBody>
          <a:bodyPr>
            <a:noAutofit/>
          </a:bodyPr>
          <a:lstStyle>
            <a:lvl1pPr>
              <a:defRPr sz="1200">
                <a:solidFill>
                  <a:schemeClr val="bg1"/>
                </a:solidFill>
              </a:defRPr>
            </a:lvl1pPr>
          </a:lstStyle>
          <a:p>
            <a:pPr lvl="0"/>
            <a:endParaRPr lang="en-US"/>
          </a:p>
        </p:txBody>
      </p:sp>
      <p:sp>
        <p:nvSpPr>
          <p:cNvPr id="13" name="Text Placeholder 13">
            <a:extLst>
              <a:ext uri="{FF2B5EF4-FFF2-40B4-BE49-F238E27FC236}">
                <a16:creationId xmlns:a16="http://schemas.microsoft.com/office/drawing/2014/main" id="{7C896531-F9E0-1AB9-9FCE-B186AC212A2D}"/>
              </a:ext>
            </a:extLst>
          </p:cNvPr>
          <p:cNvSpPr>
            <a:spLocks noGrp="1"/>
          </p:cNvSpPr>
          <p:nvPr>
            <p:ph type="body" sz="quarter" idx="27"/>
          </p:nvPr>
        </p:nvSpPr>
        <p:spPr>
          <a:xfrm>
            <a:off x="5313369" y="4521364"/>
            <a:ext cx="1648669" cy="508373"/>
          </a:xfrm>
        </p:spPr>
        <p:txBody>
          <a:bodyPr>
            <a:noAutofit/>
          </a:bodyPr>
          <a:lstStyle>
            <a:lvl1pPr marL="0" indent="0">
              <a:spcBef>
                <a:spcPts val="0"/>
              </a:spcBef>
              <a:defRPr sz="1200" b="0">
                <a:solidFill>
                  <a:schemeClr val="bg1"/>
                </a:solidFill>
              </a:defRPr>
            </a:lvl1pPr>
          </a:lstStyle>
          <a:p>
            <a:pPr marL="0" indent="0">
              <a:spcBef>
                <a:spcPts val="0"/>
              </a:spcBef>
            </a:pPr>
            <a:endParaRPr lang="en-US" sz="1600" b="1">
              <a:solidFill>
                <a:schemeClr val="bg1"/>
              </a:solidFill>
              <a:latin typeface="Arial" panose="020B0604020202020204" pitchFamily="34" charset="0"/>
              <a:cs typeface="Arial" panose="020B0604020202020204" pitchFamily="34" charset="0"/>
            </a:endParaRPr>
          </a:p>
        </p:txBody>
      </p:sp>
      <p:sp>
        <p:nvSpPr>
          <p:cNvPr id="31" name="Text Placeholder 20">
            <a:extLst>
              <a:ext uri="{FF2B5EF4-FFF2-40B4-BE49-F238E27FC236}">
                <a16:creationId xmlns:a16="http://schemas.microsoft.com/office/drawing/2014/main" id="{E2123E74-CDB0-EE3E-E535-D7AA0D51DE72}"/>
              </a:ext>
            </a:extLst>
          </p:cNvPr>
          <p:cNvSpPr>
            <a:spLocks noGrp="1"/>
          </p:cNvSpPr>
          <p:nvPr>
            <p:ph type="body" sz="quarter" idx="28"/>
          </p:nvPr>
        </p:nvSpPr>
        <p:spPr>
          <a:xfrm>
            <a:off x="5314062" y="5074406"/>
            <a:ext cx="1647825" cy="769938"/>
          </a:xfrm>
        </p:spPr>
        <p:txBody>
          <a:bodyPr>
            <a:noAutofit/>
          </a:bodyPr>
          <a:lstStyle>
            <a:lvl1pPr>
              <a:defRPr sz="1200">
                <a:solidFill>
                  <a:schemeClr val="bg1"/>
                </a:solidFill>
              </a:defRPr>
            </a:lvl1pPr>
          </a:lstStyle>
          <a:p>
            <a:pPr lvl="0"/>
            <a:endParaRPr lang="en-US"/>
          </a:p>
        </p:txBody>
      </p:sp>
      <p:sp>
        <p:nvSpPr>
          <p:cNvPr id="32" name="Text Placeholder 13">
            <a:extLst>
              <a:ext uri="{FF2B5EF4-FFF2-40B4-BE49-F238E27FC236}">
                <a16:creationId xmlns:a16="http://schemas.microsoft.com/office/drawing/2014/main" id="{145BDC96-69AA-87D7-02B4-238B8FBDEEDC}"/>
              </a:ext>
            </a:extLst>
          </p:cNvPr>
          <p:cNvSpPr>
            <a:spLocks noGrp="1"/>
          </p:cNvSpPr>
          <p:nvPr>
            <p:ph type="body" sz="quarter" idx="29"/>
          </p:nvPr>
        </p:nvSpPr>
        <p:spPr>
          <a:xfrm>
            <a:off x="7649064" y="4521364"/>
            <a:ext cx="1648669" cy="508373"/>
          </a:xfrm>
        </p:spPr>
        <p:txBody>
          <a:bodyPr>
            <a:noAutofit/>
          </a:bodyPr>
          <a:lstStyle>
            <a:lvl1pPr marL="0" indent="0">
              <a:spcBef>
                <a:spcPts val="0"/>
              </a:spcBef>
              <a:defRPr sz="1200" b="0">
                <a:solidFill>
                  <a:schemeClr val="bg1"/>
                </a:solidFill>
              </a:defRPr>
            </a:lvl1pPr>
          </a:lstStyle>
          <a:p>
            <a:pPr marL="0" indent="0">
              <a:spcBef>
                <a:spcPts val="0"/>
              </a:spcBef>
            </a:pPr>
            <a:endParaRPr lang="en-US" sz="1600" b="1">
              <a:solidFill>
                <a:schemeClr val="bg1"/>
              </a:solidFill>
              <a:latin typeface="Arial" panose="020B0604020202020204" pitchFamily="34" charset="0"/>
              <a:cs typeface="Arial" panose="020B0604020202020204" pitchFamily="34" charset="0"/>
            </a:endParaRPr>
          </a:p>
        </p:txBody>
      </p:sp>
      <p:sp>
        <p:nvSpPr>
          <p:cNvPr id="33" name="Text Placeholder 20">
            <a:extLst>
              <a:ext uri="{FF2B5EF4-FFF2-40B4-BE49-F238E27FC236}">
                <a16:creationId xmlns:a16="http://schemas.microsoft.com/office/drawing/2014/main" id="{B8198D01-9201-8DE7-D905-E221016EC441}"/>
              </a:ext>
            </a:extLst>
          </p:cNvPr>
          <p:cNvSpPr>
            <a:spLocks noGrp="1"/>
          </p:cNvSpPr>
          <p:nvPr>
            <p:ph type="body" sz="quarter" idx="30"/>
          </p:nvPr>
        </p:nvSpPr>
        <p:spPr>
          <a:xfrm>
            <a:off x="7649757" y="5074406"/>
            <a:ext cx="1647825" cy="769938"/>
          </a:xfrm>
        </p:spPr>
        <p:txBody>
          <a:bodyPr>
            <a:noAutofit/>
          </a:bodyPr>
          <a:lstStyle>
            <a:lvl1pPr>
              <a:defRPr sz="1200">
                <a:solidFill>
                  <a:schemeClr val="bg1"/>
                </a:solidFill>
              </a:defRPr>
            </a:lvl1pPr>
          </a:lstStyle>
          <a:p>
            <a:pPr lvl="0"/>
            <a:endParaRPr lang="en-US"/>
          </a:p>
        </p:txBody>
      </p:sp>
      <p:sp>
        <p:nvSpPr>
          <p:cNvPr id="34" name="Text Placeholder 13">
            <a:extLst>
              <a:ext uri="{FF2B5EF4-FFF2-40B4-BE49-F238E27FC236}">
                <a16:creationId xmlns:a16="http://schemas.microsoft.com/office/drawing/2014/main" id="{835E0681-EFAE-AC40-9FF1-69867816A417}"/>
              </a:ext>
            </a:extLst>
          </p:cNvPr>
          <p:cNvSpPr>
            <a:spLocks noGrp="1"/>
          </p:cNvSpPr>
          <p:nvPr>
            <p:ph type="body" sz="quarter" idx="31"/>
          </p:nvPr>
        </p:nvSpPr>
        <p:spPr>
          <a:xfrm>
            <a:off x="9974820" y="4521364"/>
            <a:ext cx="1648669" cy="508373"/>
          </a:xfrm>
        </p:spPr>
        <p:txBody>
          <a:bodyPr>
            <a:noAutofit/>
          </a:bodyPr>
          <a:lstStyle>
            <a:lvl1pPr marL="0" indent="0">
              <a:spcBef>
                <a:spcPts val="0"/>
              </a:spcBef>
              <a:defRPr sz="1200" b="0">
                <a:solidFill>
                  <a:schemeClr val="bg1"/>
                </a:solidFill>
              </a:defRPr>
            </a:lvl1pPr>
          </a:lstStyle>
          <a:p>
            <a:pPr marL="0" indent="0">
              <a:spcBef>
                <a:spcPts val="0"/>
              </a:spcBef>
            </a:pPr>
            <a:endParaRPr lang="en-US" sz="1600" b="1">
              <a:solidFill>
                <a:schemeClr val="bg1"/>
              </a:solidFill>
              <a:latin typeface="Arial" panose="020B0604020202020204" pitchFamily="34" charset="0"/>
              <a:cs typeface="Arial" panose="020B0604020202020204" pitchFamily="34" charset="0"/>
            </a:endParaRPr>
          </a:p>
        </p:txBody>
      </p:sp>
      <p:sp>
        <p:nvSpPr>
          <p:cNvPr id="35" name="Text Placeholder 20">
            <a:extLst>
              <a:ext uri="{FF2B5EF4-FFF2-40B4-BE49-F238E27FC236}">
                <a16:creationId xmlns:a16="http://schemas.microsoft.com/office/drawing/2014/main" id="{01CD29C7-B862-1610-8C85-FB09B3C29728}"/>
              </a:ext>
            </a:extLst>
          </p:cNvPr>
          <p:cNvSpPr>
            <a:spLocks noGrp="1"/>
          </p:cNvSpPr>
          <p:nvPr>
            <p:ph type="body" sz="quarter" idx="32"/>
          </p:nvPr>
        </p:nvSpPr>
        <p:spPr>
          <a:xfrm>
            <a:off x="9975513" y="5074406"/>
            <a:ext cx="1647825" cy="769938"/>
          </a:xfrm>
        </p:spPr>
        <p:txBody>
          <a:bodyPr>
            <a:noAutofit/>
          </a:bodyPr>
          <a:lstStyle>
            <a:lvl1pPr>
              <a:defRPr sz="1200">
                <a:solidFill>
                  <a:schemeClr val="bg1"/>
                </a:solidFill>
              </a:defRPr>
            </a:lvl1pPr>
          </a:lstStyle>
          <a:p>
            <a:pPr lvl="0"/>
            <a:endParaRPr lang="en-US"/>
          </a:p>
        </p:txBody>
      </p:sp>
    </p:spTree>
    <p:extLst>
      <p:ext uri="{BB962C8B-B14F-4D97-AF65-F5344CB8AC3E}">
        <p14:creationId xmlns:p14="http://schemas.microsoft.com/office/powerpoint/2010/main" val="15021802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2959F7-6099-7F82-7B0F-0131579EA65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FB8A1F50-AE3E-5E2F-B4AF-F61ABFBD957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F97BCE81-A1A1-552C-77D7-5E3A9E5900AF}"/>
              </a:ext>
            </a:extLst>
          </p:cNvPr>
          <p:cNvSpPr>
            <a:spLocks noGrp="1"/>
          </p:cNvSpPr>
          <p:nvPr>
            <p:ph type="dt" sz="half" idx="10"/>
          </p:nvPr>
        </p:nvSpPr>
        <p:spPr/>
        <p:txBody>
          <a:bodyPr/>
          <a:lstStyle/>
          <a:p>
            <a:endParaRPr lang="en-GB"/>
          </a:p>
        </p:txBody>
      </p:sp>
      <p:sp>
        <p:nvSpPr>
          <p:cNvPr id="5" name="Footer Placeholder 4">
            <a:extLst>
              <a:ext uri="{FF2B5EF4-FFF2-40B4-BE49-F238E27FC236}">
                <a16:creationId xmlns:a16="http://schemas.microsoft.com/office/drawing/2014/main" id="{C0A93AFA-E719-64A8-3C00-A57C760ADF5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CB47D43-B339-3658-E499-60A9CD9A4810}"/>
              </a:ext>
            </a:extLst>
          </p:cNvPr>
          <p:cNvSpPr>
            <a:spLocks noGrp="1"/>
          </p:cNvSpPr>
          <p:nvPr>
            <p:ph type="sldNum" sz="quarter" idx="12"/>
          </p:nvPr>
        </p:nvSpPr>
        <p:spPr/>
        <p:txBody>
          <a:bodyPr/>
          <a:lstStyle/>
          <a:p>
            <a:fld id="{249F4527-0B87-46B6-9575-B44835EE98C8}" type="slidenum">
              <a:rPr lang="en-GB" smtClean="0"/>
              <a:t>‹#›</a:t>
            </a:fld>
            <a:endParaRPr lang="en-GB"/>
          </a:p>
        </p:txBody>
      </p:sp>
    </p:spTree>
    <p:extLst>
      <p:ext uri="{BB962C8B-B14F-4D97-AF65-F5344CB8AC3E}">
        <p14:creationId xmlns:p14="http://schemas.microsoft.com/office/powerpoint/2010/main" val="3555814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C3E2A7-B2AE-9D40-4FF0-C172DB5CFD9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5E48E19-640F-1A54-0D67-3809D7A0285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993D09A-C15D-124E-8CAE-C750850E7C06}"/>
              </a:ext>
            </a:extLst>
          </p:cNvPr>
          <p:cNvSpPr>
            <a:spLocks noGrp="1"/>
          </p:cNvSpPr>
          <p:nvPr>
            <p:ph type="dt" sz="half" idx="10"/>
          </p:nvPr>
        </p:nvSpPr>
        <p:spPr/>
        <p:txBody>
          <a:bodyPr/>
          <a:lstStyle/>
          <a:p>
            <a:endParaRPr lang="en-GB"/>
          </a:p>
        </p:txBody>
      </p:sp>
      <p:sp>
        <p:nvSpPr>
          <p:cNvPr id="5" name="Footer Placeholder 4">
            <a:extLst>
              <a:ext uri="{FF2B5EF4-FFF2-40B4-BE49-F238E27FC236}">
                <a16:creationId xmlns:a16="http://schemas.microsoft.com/office/drawing/2014/main" id="{AE68393C-ADB1-9D05-E31B-214669D703F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FD08044-F68F-1C7C-F664-DA1CA4A7104F}"/>
              </a:ext>
            </a:extLst>
          </p:cNvPr>
          <p:cNvSpPr>
            <a:spLocks noGrp="1"/>
          </p:cNvSpPr>
          <p:nvPr>
            <p:ph type="sldNum" sz="quarter" idx="12"/>
          </p:nvPr>
        </p:nvSpPr>
        <p:spPr/>
        <p:txBody>
          <a:bodyPr/>
          <a:lstStyle/>
          <a:p>
            <a:fld id="{249F4527-0B87-46B6-9575-B44835EE98C8}" type="slidenum">
              <a:rPr lang="en-GB" smtClean="0"/>
              <a:t>‹#›</a:t>
            </a:fld>
            <a:endParaRPr lang="en-GB"/>
          </a:p>
        </p:txBody>
      </p:sp>
    </p:spTree>
    <p:extLst>
      <p:ext uri="{BB962C8B-B14F-4D97-AF65-F5344CB8AC3E}">
        <p14:creationId xmlns:p14="http://schemas.microsoft.com/office/powerpoint/2010/main" val="5752167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AD15EE-4F28-390B-3CCB-6BD11AA8F68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245CB736-FD46-1429-5A64-111C0946038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ED4FA16-2C9B-54DC-D2C7-84716474144D}"/>
              </a:ext>
            </a:extLst>
          </p:cNvPr>
          <p:cNvSpPr>
            <a:spLocks noGrp="1"/>
          </p:cNvSpPr>
          <p:nvPr>
            <p:ph type="dt" sz="half" idx="10"/>
          </p:nvPr>
        </p:nvSpPr>
        <p:spPr/>
        <p:txBody>
          <a:bodyPr/>
          <a:lstStyle/>
          <a:p>
            <a:endParaRPr lang="en-GB"/>
          </a:p>
        </p:txBody>
      </p:sp>
      <p:sp>
        <p:nvSpPr>
          <p:cNvPr id="5" name="Footer Placeholder 4">
            <a:extLst>
              <a:ext uri="{FF2B5EF4-FFF2-40B4-BE49-F238E27FC236}">
                <a16:creationId xmlns:a16="http://schemas.microsoft.com/office/drawing/2014/main" id="{B352BFC1-5AF4-C7EF-72E2-A66B34DE013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46D559B-036D-09E9-7968-A98AF9075C75}"/>
              </a:ext>
            </a:extLst>
          </p:cNvPr>
          <p:cNvSpPr>
            <a:spLocks noGrp="1"/>
          </p:cNvSpPr>
          <p:nvPr>
            <p:ph type="sldNum" sz="quarter" idx="12"/>
          </p:nvPr>
        </p:nvSpPr>
        <p:spPr/>
        <p:txBody>
          <a:bodyPr/>
          <a:lstStyle/>
          <a:p>
            <a:fld id="{249F4527-0B87-46B6-9575-B44835EE98C8}" type="slidenum">
              <a:rPr lang="en-GB" smtClean="0"/>
              <a:t>‹#›</a:t>
            </a:fld>
            <a:endParaRPr lang="en-GB"/>
          </a:p>
        </p:txBody>
      </p:sp>
    </p:spTree>
    <p:extLst>
      <p:ext uri="{BB962C8B-B14F-4D97-AF65-F5344CB8AC3E}">
        <p14:creationId xmlns:p14="http://schemas.microsoft.com/office/powerpoint/2010/main" val="23084982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15D1A6-55B8-3838-B0C1-E56D4C3AAA8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CE7E1CE-4EDA-25F3-AA4F-DED50E5969C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CF174351-5BFA-E305-C744-D874DEEEDB9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62454D54-8ABC-F749-618D-0D37DB6710D4}"/>
              </a:ext>
            </a:extLst>
          </p:cNvPr>
          <p:cNvSpPr>
            <a:spLocks noGrp="1"/>
          </p:cNvSpPr>
          <p:nvPr>
            <p:ph type="dt" sz="half" idx="10"/>
          </p:nvPr>
        </p:nvSpPr>
        <p:spPr/>
        <p:txBody>
          <a:bodyPr/>
          <a:lstStyle/>
          <a:p>
            <a:endParaRPr lang="en-GB"/>
          </a:p>
        </p:txBody>
      </p:sp>
      <p:sp>
        <p:nvSpPr>
          <p:cNvPr id="6" name="Footer Placeholder 5">
            <a:extLst>
              <a:ext uri="{FF2B5EF4-FFF2-40B4-BE49-F238E27FC236}">
                <a16:creationId xmlns:a16="http://schemas.microsoft.com/office/drawing/2014/main" id="{73C8D09C-C352-D318-F0A6-8CE90BA1782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C93C1E3-767A-2788-3005-2F5B8774910B}"/>
              </a:ext>
            </a:extLst>
          </p:cNvPr>
          <p:cNvSpPr>
            <a:spLocks noGrp="1"/>
          </p:cNvSpPr>
          <p:nvPr>
            <p:ph type="sldNum" sz="quarter" idx="12"/>
          </p:nvPr>
        </p:nvSpPr>
        <p:spPr/>
        <p:txBody>
          <a:bodyPr/>
          <a:lstStyle/>
          <a:p>
            <a:fld id="{249F4527-0B87-46B6-9575-B44835EE98C8}" type="slidenum">
              <a:rPr lang="en-GB" smtClean="0"/>
              <a:t>‹#›</a:t>
            </a:fld>
            <a:endParaRPr lang="en-GB"/>
          </a:p>
        </p:txBody>
      </p:sp>
    </p:spTree>
    <p:extLst>
      <p:ext uri="{BB962C8B-B14F-4D97-AF65-F5344CB8AC3E}">
        <p14:creationId xmlns:p14="http://schemas.microsoft.com/office/powerpoint/2010/main" val="34245016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681FE7-3A4C-3324-F929-2AA51D552FD6}"/>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41DFBC5-2121-ECCA-B163-D9F5A5292E4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825839F-7AE5-406F-281B-38C33C874FD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92A1808F-2DCD-22FD-EC1F-55DD5D0CEC7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62DB3BE-860E-23FE-D273-A844DE04050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A6A0B248-7452-C522-A4CB-FE4AF72D940C}"/>
              </a:ext>
            </a:extLst>
          </p:cNvPr>
          <p:cNvSpPr>
            <a:spLocks noGrp="1"/>
          </p:cNvSpPr>
          <p:nvPr>
            <p:ph type="dt" sz="half" idx="10"/>
          </p:nvPr>
        </p:nvSpPr>
        <p:spPr/>
        <p:txBody>
          <a:bodyPr/>
          <a:lstStyle/>
          <a:p>
            <a:endParaRPr lang="en-GB"/>
          </a:p>
        </p:txBody>
      </p:sp>
      <p:sp>
        <p:nvSpPr>
          <p:cNvPr id="8" name="Footer Placeholder 7">
            <a:extLst>
              <a:ext uri="{FF2B5EF4-FFF2-40B4-BE49-F238E27FC236}">
                <a16:creationId xmlns:a16="http://schemas.microsoft.com/office/drawing/2014/main" id="{FED2BB05-43A9-C94A-722F-3E1FDFB5037E}"/>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D28C164D-777E-8DC1-8E31-88A6E0310C0D}"/>
              </a:ext>
            </a:extLst>
          </p:cNvPr>
          <p:cNvSpPr>
            <a:spLocks noGrp="1"/>
          </p:cNvSpPr>
          <p:nvPr>
            <p:ph type="sldNum" sz="quarter" idx="12"/>
          </p:nvPr>
        </p:nvSpPr>
        <p:spPr/>
        <p:txBody>
          <a:bodyPr/>
          <a:lstStyle/>
          <a:p>
            <a:fld id="{249F4527-0B87-46B6-9575-B44835EE98C8}" type="slidenum">
              <a:rPr lang="en-GB" smtClean="0"/>
              <a:t>‹#›</a:t>
            </a:fld>
            <a:endParaRPr lang="en-GB"/>
          </a:p>
        </p:txBody>
      </p:sp>
    </p:spTree>
    <p:extLst>
      <p:ext uri="{BB962C8B-B14F-4D97-AF65-F5344CB8AC3E}">
        <p14:creationId xmlns:p14="http://schemas.microsoft.com/office/powerpoint/2010/main" val="10614715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0AAFB-4ACF-CF58-F071-47F3E76CFBD5}"/>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DF264A11-3E8E-852B-3672-7AC65B129CC6}"/>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1A2ED998-E0FB-61C0-0153-61461C125EF9}"/>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E98FE1C7-DDE1-7ACA-6C77-A07BD311E859}"/>
              </a:ext>
            </a:extLst>
          </p:cNvPr>
          <p:cNvSpPr>
            <a:spLocks noGrp="1"/>
          </p:cNvSpPr>
          <p:nvPr>
            <p:ph type="sldNum" sz="quarter" idx="12"/>
          </p:nvPr>
        </p:nvSpPr>
        <p:spPr/>
        <p:txBody>
          <a:bodyPr/>
          <a:lstStyle/>
          <a:p>
            <a:fld id="{249F4527-0B87-46B6-9575-B44835EE98C8}" type="slidenum">
              <a:rPr lang="en-GB" smtClean="0"/>
              <a:t>‹#›</a:t>
            </a:fld>
            <a:endParaRPr lang="en-GB"/>
          </a:p>
        </p:txBody>
      </p:sp>
    </p:spTree>
    <p:extLst>
      <p:ext uri="{BB962C8B-B14F-4D97-AF65-F5344CB8AC3E}">
        <p14:creationId xmlns:p14="http://schemas.microsoft.com/office/powerpoint/2010/main" val="2850741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19E7CC7-7E75-D890-1562-568B9E9CE7DD}"/>
              </a:ext>
            </a:extLst>
          </p:cNvPr>
          <p:cNvSpPr>
            <a:spLocks noGrp="1"/>
          </p:cNvSpPr>
          <p:nvPr>
            <p:ph type="dt" sz="half" idx="10"/>
          </p:nvPr>
        </p:nvSpPr>
        <p:spPr/>
        <p:txBody>
          <a:bodyPr/>
          <a:lstStyle/>
          <a:p>
            <a:endParaRPr lang="en-GB"/>
          </a:p>
        </p:txBody>
      </p:sp>
      <p:sp>
        <p:nvSpPr>
          <p:cNvPr id="3" name="Footer Placeholder 2">
            <a:extLst>
              <a:ext uri="{FF2B5EF4-FFF2-40B4-BE49-F238E27FC236}">
                <a16:creationId xmlns:a16="http://schemas.microsoft.com/office/drawing/2014/main" id="{390EC49B-C078-BB1E-B913-D59FB6E81472}"/>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283A6CA8-963A-9440-492B-3DB6F87DEB9A}"/>
              </a:ext>
            </a:extLst>
          </p:cNvPr>
          <p:cNvSpPr>
            <a:spLocks noGrp="1"/>
          </p:cNvSpPr>
          <p:nvPr>
            <p:ph type="sldNum" sz="quarter" idx="12"/>
          </p:nvPr>
        </p:nvSpPr>
        <p:spPr/>
        <p:txBody>
          <a:bodyPr/>
          <a:lstStyle/>
          <a:p>
            <a:fld id="{249F4527-0B87-46B6-9575-B44835EE98C8}" type="slidenum">
              <a:rPr lang="en-GB" smtClean="0"/>
              <a:t>‹#›</a:t>
            </a:fld>
            <a:endParaRPr lang="en-GB"/>
          </a:p>
        </p:txBody>
      </p:sp>
    </p:spTree>
    <p:extLst>
      <p:ext uri="{BB962C8B-B14F-4D97-AF65-F5344CB8AC3E}">
        <p14:creationId xmlns:p14="http://schemas.microsoft.com/office/powerpoint/2010/main" val="35687176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age with logo">
    <p:bg>
      <p:bgPr>
        <a:solidFill>
          <a:srgbClr val="F5F5F3"/>
        </a:solidFill>
        <a:effectLst/>
      </p:bgPr>
    </p:bg>
    <p:spTree>
      <p:nvGrpSpPr>
        <p:cNvPr id="1" name=""/>
        <p:cNvGrpSpPr/>
        <p:nvPr/>
      </p:nvGrpSpPr>
      <p:grpSpPr>
        <a:xfrm>
          <a:off x="0" y="0"/>
          <a:ext cx="0" cy="0"/>
          <a:chOff x="0" y="0"/>
          <a:chExt cx="0" cy="0"/>
        </a:xfrm>
      </p:grpSpPr>
      <p:pic>
        <p:nvPicPr>
          <p:cNvPr id="8" name="Picture 7" descr="A blue text on a black background&#10;&#10;Description automatically generated with medium confidence">
            <a:extLst>
              <a:ext uri="{FF2B5EF4-FFF2-40B4-BE49-F238E27FC236}">
                <a16:creationId xmlns:a16="http://schemas.microsoft.com/office/drawing/2014/main" id="{B1DB071E-10AB-51FA-92D4-67EAF855412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94130" y="2803967"/>
            <a:ext cx="3000158" cy="1250066"/>
          </a:xfrm>
          <a:prstGeom prst="rect">
            <a:avLst/>
          </a:prstGeom>
        </p:spPr>
      </p:pic>
    </p:spTree>
    <p:extLst>
      <p:ext uri="{BB962C8B-B14F-4D97-AF65-F5344CB8AC3E}">
        <p14:creationId xmlns:p14="http://schemas.microsoft.com/office/powerpoint/2010/main" val="12338205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714576-2DB2-62C1-5085-B01EC42AEC8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C7AAA594-3A85-9278-2820-DA398B26E67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443A6101-8D14-0EE6-F43D-42B87DCFDE3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3353E5B-92C8-3F1B-08AE-ECAD6CBD08FA}"/>
              </a:ext>
            </a:extLst>
          </p:cNvPr>
          <p:cNvSpPr>
            <a:spLocks noGrp="1"/>
          </p:cNvSpPr>
          <p:nvPr>
            <p:ph type="dt" sz="half" idx="10"/>
          </p:nvPr>
        </p:nvSpPr>
        <p:spPr/>
        <p:txBody>
          <a:bodyPr/>
          <a:lstStyle/>
          <a:p>
            <a:endParaRPr lang="en-GB"/>
          </a:p>
        </p:txBody>
      </p:sp>
      <p:sp>
        <p:nvSpPr>
          <p:cNvPr id="6" name="Footer Placeholder 5">
            <a:extLst>
              <a:ext uri="{FF2B5EF4-FFF2-40B4-BE49-F238E27FC236}">
                <a16:creationId xmlns:a16="http://schemas.microsoft.com/office/drawing/2014/main" id="{A3AC2166-07DE-7C50-1DA4-C8CED8792B5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E342660-A064-D9D6-F02E-58735FEC46BA}"/>
              </a:ext>
            </a:extLst>
          </p:cNvPr>
          <p:cNvSpPr>
            <a:spLocks noGrp="1"/>
          </p:cNvSpPr>
          <p:nvPr>
            <p:ph type="sldNum" sz="quarter" idx="12"/>
          </p:nvPr>
        </p:nvSpPr>
        <p:spPr/>
        <p:txBody>
          <a:bodyPr/>
          <a:lstStyle/>
          <a:p>
            <a:fld id="{249F4527-0B87-46B6-9575-B44835EE98C8}" type="slidenum">
              <a:rPr lang="en-GB" smtClean="0"/>
              <a:t>‹#›</a:t>
            </a:fld>
            <a:endParaRPr lang="en-GB"/>
          </a:p>
        </p:txBody>
      </p:sp>
    </p:spTree>
    <p:extLst>
      <p:ext uri="{BB962C8B-B14F-4D97-AF65-F5344CB8AC3E}">
        <p14:creationId xmlns:p14="http://schemas.microsoft.com/office/powerpoint/2010/main" val="266681246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4670B2-1A12-C9AF-2469-2D769010686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B8996603-F869-E5F7-7AF6-42F1E33A1B8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EAD83487-37D4-76A2-E23C-CA98841B11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0716F0C-8D1B-CC3B-688C-3C072D0C861B}"/>
              </a:ext>
            </a:extLst>
          </p:cNvPr>
          <p:cNvSpPr>
            <a:spLocks noGrp="1"/>
          </p:cNvSpPr>
          <p:nvPr>
            <p:ph type="dt" sz="half" idx="10"/>
          </p:nvPr>
        </p:nvSpPr>
        <p:spPr/>
        <p:txBody>
          <a:bodyPr/>
          <a:lstStyle/>
          <a:p>
            <a:endParaRPr lang="en-GB"/>
          </a:p>
        </p:txBody>
      </p:sp>
      <p:sp>
        <p:nvSpPr>
          <p:cNvPr id="6" name="Footer Placeholder 5">
            <a:extLst>
              <a:ext uri="{FF2B5EF4-FFF2-40B4-BE49-F238E27FC236}">
                <a16:creationId xmlns:a16="http://schemas.microsoft.com/office/drawing/2014/main" id="{1D3E7738-9C85-08F6-9E35-BB0DE81FD30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E559259-1E55-DB3E-1468-5842EC462F0A}"/>
              </a:ext>
            </a:extLst>
          </p:cNvPr>
          <p:cNvSpPr>
            <a:spLocks noGrp="1"/>
          </p:cNvSpPr>
          <p:nvPr>
            <p:ph type="sldNum" sz="quarter" idx="12"/>
          </p:nvPr>
        </p:nvSpPr>
        <p:spPr/>
        <p:txBody>
          <a:bodyPr/>
          <a:lstStyle/>
          <a:p>
            <a:fld id="{249F4527-0B87-46B6-9575-B44835EE98C8}" type="slidenum">
              <a:rPr lang="en-GB" smtClean="0"/>
              <a:t>‹#›</a:t>
            </a:fld>
            <a:endParaRPr lang="en-GB"/>
          </a:p>
        </p:txBody>
      </p:sp>
    </p:spTree>
    <p:extLst>
      <p:ext uri="{BB962C8B-B14F-4D97-AF65-F5344CB8AC3E}">
        <p14:creationId xmlns:p14="http://schemas.microsoft.com/office/powerpoint/2010/main" val="15994954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0F7AA7-0B4D-590D-8FEF-F5FB4CB722DC}"/>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EF421E5-77D3-F943-A218-C5C3E9CD9FC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A4BA5B9-002D-B539-4097-A3950EA5D69F}"/>
              </a:ext>
            </a:extLst>
          </p:cNvPr>
          <p:cNvSpPr>
            <a:spLocks noGrp="1"/>
          </p:cNvSpPr>
          <p:nvPr>
            <p:ph type="dt" sz="half" idx="10"/>
          </p:nvPr>
        </p:nvSpPr>
        <p:spPr/>
        <p:txBody>
          <a:bodyPr/>
          <a:lstStyle/>
          <a:p>
            <a:endParaRPr lang="en-GB"/>
          </a:p>
        </p:txBody>
      </p:sp>
      <p:sp>
        <p:nvSpPr>
          <p:cNvPr id="5" name="Footer Placeholder 4">
            <a:extLst>
              <a:ext uri="{FF2B5EF4-FFF2-40B4-BE49-F238E27FC236}">
                <a16:creationId xmlns:a16="http://schemas.microsoft.com/office/drawing/2014/main" id="{AE88D4B1-141F-0F7E-EB11-0BAB1F0B730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148C471-0127-E79F-9DCB-44E28DAD0F38}"/>
              </a:ext>
            </a:extLst>
          </p:cNvPr>
          <p:cNvSpPr>
            <a:spLocks noGrp="1"/>
          </p:cNvSpPr>
          <p:nvPr>
            <p:ph type="sldNum" sz="quarter" idx="12"/>
          </p:nvPr>
        </p:nvSpPr>
        <p:spPr/>
        <p:txBody>
          <a:bodyPr/>
          <a:lstStyle/>
          <a:p>
            <a:fld id="{249F4527-0B87-46B6-9575-B44835EE98C8}" type="slidenum">
              <a:rPr lang="en-GB" smtClean="0"/>
              <a:t>‹#›</a:t>
            </a:fld>
            <a:endParaRPr lang="en-GB"/>
          </a:p>
        </p:txBody>
      </p:sp>
    </p:spTree>
    <p:extLst>
      <p:ext uri="{BB962C8B-B14F-4D97-AF65-F5344CB8AC3E}">
        <p14:creationId xmlns:p14="http://schemas.microsoft.com/office/powerpoint/2010/main" val="22026461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586C946-B8A2-7B47-A242-E6B2F3263AB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30AFFD6-C794-A48E-9C95-3F4EAF6C378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218E7D5-3A7D-937E-2954-6A43AFCB2FD7}"/>
              </a:ext>
            </a:extLst>
          </p:cNvPr>
          <p:cNvSpPr>
            <a:spLocks noGrp="1"/>
          </p:cNvSpPr>
          <p:nvPr>
            <p:ph type="dt" sz="half" idx="10"/>
          </p:nvPr>
        </p:nvSpPr>
        <p:spPr/>
        <p:txBody>
          <a:bodyPr/>
          <a:lstStyle/>
          <a:p>
            <a:endParaRPr lang="en-GB"/>
          </a:p>
        </p:txBody>
      </p:sp>
      <p:sp>
        <p:nvSpPr>
          <p:cNvPr id="5" name="Footer Placeholder 4">
            <a:extLst>
              <a:ext uri="{FF2B5EF4-FFF2-40B4-BE49-F238E27FC236}">
                <a16:creationId xmlns:a16="http://schemas.microsoft.com/office/drawing/2014/main" id="{FF0E21DC-45D9-CFED-C073-B4853854B4F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34F718E-D9CD-E04D-404D-A4543C8FE7A6}"/>
              </a:ext>
            </a:extLst>
          </p:cNvPr>
          <p:cNvSpPr>
            <a:spLocks noGrp="1"/>
          </p:cNvSpPr>
          <p:nvPr>
            <p:ph type="sldNum" sz="quarter" idx="12"/>
          </p:nvPr>
        </p:nvSpPr>
        <p:spPr/>
        <p:txBody>
          <a:bodyPr/>
          <a:lstStyle/>
          <a:p>
            <a:fld id="{249F4527-0B87-46B6-9575-B44835EE98C8}" type="slidenum">
              <a:rPr lang="en-GB" smtClean="0"/>
              <a:t>‹#›</a:t>
            </a:fld>
            <a:endParaRPr lang="en-GB"/>
          </a:p>
        </p:txBody>
      </p:sp>
    </p:spTree>
    <p:extLst>
      <p:ext uri="{BB962C8B-B14F-4D97-AF65-F5344CB8AC3E}">
        <p14:creationId xmlns:p14="http://schemas.microsoft.com/office/powerpoint/2010/main" val="197433186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age with logo">
    <p:spTree>
      <p:nvGrpSpPr>
        <p:cNvPr id="1" name=""/>
        <p:cNvGrpSpPr/>
        <p:nvPr/>
      </p:nvGrpSpPr>
      <p:grpSpPr>
        <a:xfrm>
          <a:off x="0" y="0"/>
          <a:ext cx="0" cy="0"/>
          <a:chOff x="0" y="0"/>
          <a:chExt cx="0" cy="0"/>
        </a:xfrm>
      </p:grpSpPr>
      <p:pic>
        <p:nvPicPr>
          <p:cNvPr id="8" name="Picture 7" descr="A blue text on a black background&#10;&#10;Description automatically generated with medium confidence">
            <a:extLst>
              <a:ext uri="{FF2B5EF4-FFF2-40B4-BE49-F238E27FC236}">
                <a16:creationId xmlns:a16="http://schemas.microsoft.com/office/drawing/2014/main" id="{B1DB071E-10AB-51FA-92D4-67EAF855412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94130" y="2803967"/>
            <a:ext cx="3000158" cy="1250066"/>
          </a:xfrm>
          <a:prstGeom prst="rect">
            <a:avLst/>
          </a:prstGeom>
        </p:spPr>
      </p:pic>
    </p:spTree>
    <p:extLst>
      <p:ext uri="{BB962C8B-B14F-4D97-AF65-F5344CB8AC3E}">
        <p14:creationId xmlns:p14="http://schemas.microsoft.com/office/powerpoint/2010/main" val="110263300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mall headline blank page">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FDBA40AB-AF8E-4ECD-8B07-58468D650740}"/>
              </a:ext>
            </a:extLst>
          </p:cNvPr>
          <p:cNvSpPr>
            <a:spLocks noGrp="1"/>
          </p:cNvSpPr>
          <p:nvPr>
            <p:ph type="body" sz="quarter" idx="12" hasCustomPrompt="1"/>
          </p:nvPr>
        </p:nvSpPr>
        <p:spPr>
          <a:xfrm>
            <a:off x="367411" y="402005"/>
            <a:ext cx="4606034" cy="333975"/>
          </a:xfrm>
          <a:prstGeom prst="rect">
            <a:avLst/>
          </a:prstGeom>
        </p:spPr>
        <p:txBody>
          <a:bodyPr>
            <a:normAutofit/>
          </a:bodyPr>
          <a:lstStyle>
            <a:lvl1pPr marL="0" indent="0">
              <a:buFont typeface="Arial" panose="020B0604020202020204" pitchFamily="34" charset="0"/>
              <a:buNone/>
              <a:defRPr sz="1600" b="0" i="0">
                <a:solidFill>
                  <a:schemeClr val="bg1">
                    <a:lumMod val="85000"/>
                  </a:schemeClr>
                </a:solidFill>
                <a:latin typeface="Noto Sans" panose="020B0502040504020204" pitchFamily="34" charset="0"/>
                <a:ea typeface="Noto Sans" panose="020B0502040504020204" pitchFamily="34" charset="0"/>
                <a:cs typeface="Noto Sans" panose="020B0502040504020204" pitchFamily="34" charset="0"/>
              </a:defRPr>
            </a:lvl1pPr>
            <a:lvl2pPr>
              <a:defRPr>
                <a:solidFill>
                  <a:schemeClr val="bg1">
                    <a:lumMod val="85000"/>
                  </a:schemeClr>
                </a:solidFill>
              </a:defRPr>
            </a:lvl2pPr>
            <a:lvl3pPr>
              <a:defRPr>
                <a:solidFill>
                  <a:schemeClr val="bg1">
                    <a:lumMod val="85000"/>
                  </a:schemeClr>
                </a:solidFill>
              </a:defRPr>
            </a:lvl3pPr>
            <a:lvl4pPr>
              <a:defRPr>
                <a:solidFill>
                  <a:schemeClr val="bg1">
                    <a:lumMod val="85000"/>
                  </a:schemeClr>
                </a:solidFill>
              </a:defRPr>
            </a:lvl4pPr>
            <a:lvl5pPr>
              <a:defRPr>
                <a:solidFill>
                  <a:schemeClr val="bg1">
                    <a:lumMod val="85000"/>
                  </a:schemeClr>
                </a:solidFill>
              </a:defRPr>
            </a:lvl5pPr>
          </a:lstStyle>
          <a:p>
            <a:pPr lvl="0"/>
            <a:r>
              <a:rPr lang="et-EE"/>
              <a:t>Small </a:t>
            </a:r>
            <a:r>
              <a:rPr lang="et-EE" err="1"/>
              <a:t>headline</a:t>
            </a:r>
            <a:endParaRPr lang="en-US"/>
          </a:p>
        </p:txBody>
      </p:sp>
      <p:pic>
        <p:nvPicPr>
          <p:cNvPr id="3" name="Picture 2" descr="A blue text on a black background&#10;&#10;Description automatically generated with medium confidence">
            <a:extLst>
              <a:ext uri="{FF2B5EF4-FFF2-40B4-BE49-F238E27FC236}">
                <a16:creationId xmlns:a16="http://schemas.microsoft.com/office/drawing/2014/main" id="{4AEE5715-68A2-7219-F10A-B9854297796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7236" y="5777164"/>
            <a:ext cx="2201505" cy="917294"/>
          </a:xfrm>
          <a:prstGeom prst="rect">
            <a:avLst/>
          </a:prstGeom>
        </p:spPr>
      </p:pic>
    </p:spTree>
    <p:extLst>
      <p:ext uri="{BB962C8B-B14F-4D97-AF65-F5344CB8AC3E}">
        <p14:creationId xmlns:p14="http://schemas.microsoft.com/office/powerpoint/2010/main" val="210111814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7" name="Picture 6" descr="A blue text on a black background&#10;&#10;Description automatically generated with medium confidence">
            <a:extLst>
              <a:ext uri="{FF2B5EF4-FFF2-40B4-BE49-F238E27FC236}">
                <a16:creationId xmlns:a16="http://schemas.microsoft.com/office/drawing/2014/main" id="{018A859B-8D40-A005-238F-F339B022356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139" y="205069"/>
            <a:ext cx="2201505" cy="917294"/>
          </a:xfrm>
          <a:prstGeom prst="rect">
            <a:avLst/>
          </a:prstGeom>
        </p:spPr>
      </p:pic>
    </p:spTree>
    <p:extLst>
      <p:ext uri="{BB962C8B-B14F-4D97-AF65-F5344CB8AC3E}">
        <p14:creationId xmlns:p14="http://schemas.microsoft.com/office/powerpoint/2010/main" val="29749515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6" name="Picture 5" descr="A black background with blue text&#10;&#10;Description automatically generated">
            <a:extLst>
              <a:ext uri="{FF2B5EF4-FFF2-40B4-BE49-F238E27FC236}">
                <a16:creationId xmlns:a16="http://schemas.microsoft.com/office/drawing/2014/main" id="{A951327B-92FF-046B-010A-5AC84BE0286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2958" y="23318"/>
            <a:ext cx="4806321" cy="1099045"/>
          </a:xfrm>
          <a:prstGeom prst="rect">
            <a:avLst/>
          </a:prstGeom>
        </p:spPr>
      </p:pic>
      <p:sp>
        <p:nvSpPr>
          <p:cNvPr id="2" name="Title 1">
            <a:extLst>
              <a:ext uri="{FF2B5EF4-FFF2-40B4-BE49-F238E27FC236}">
                <a16:creationId xmlns:a16="http://schemas.microsoft.com/office/drawing/2014/main" id="{C87C61F7-4563-45C4-9BC2-964EE435AF9C}"/>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t-EE"/>
          </a:p>
        </p:txBody>
      </p:sp>
      <p:sp>
        <p:nvSpPr>
          <p:cNvPr id="3" name="Subtitle 2">
            <a:extLst>
              <a:ext uri="{FF2B5EF4-FFF2-40B4-BE49-F238E27FC236}">
                <a16:creationId xmlns:a16="http://schemas.microsoft.com/office/drawing/2014/main" id="{82EA1332-4B30-43DC-BA93-0245D17631F8}"/>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t-EE"/>
          </a:p>
        </p:txBody>
      </p:sp>
    </p:spTree>
    <p:extLst>
      <p:ext uri="{BB962C8B-B14F-4D97-AF65-F5344CB8AC3E}">
        <p14:creationId xmlns:p14="http://schemas.microsoft.com/office/powerpoint/2010/main" val="228698413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5" name="Picture 4" descr="A blue text on a black background&#10;&#10;Description automatically generated with medium confidence">
            <a:extLst>
              <a:ext uri="{FF2B5EF4-FFF2-40B4-BE49-F238E27FC236}">
                <a16:creationId xmlns:a16="http://schemas.microsoft.com/office/drawing/2014/main" id="{DE9A9A90-04FF-0B2F-A94B-318F86BE7EB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7236" y="5777164"/>
            <a:ext cx="2201505" cy="917294"/>
          </a:xfrm>
          <a:prstGeom prst="rect">
            <a:avLst/>
          </a:prstGeom>
        </p:spPr>
      </p:pic>
    </p:spTree>
    <p:extLst>
      <p:ext uri="{BB962C8B-B14F-4D97-AF65-F5344CB8AC3E}">
        <p14:creationId xmlns:p14="http://schemas.microsoft.com/office/powerpoint/2010/main" val="12723923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7B04C-9E4B-4EEC-9B4F-46898BB973E3}"/>
              </a:ext>
            </a:extLst>
          </p:cNvPr>
          <p:cNvSpPr>
            <a:spLocks noGrp="1"/>
          </p:cNvSpPr>
          <p:nvPr>
            <p:ph type="title"/>
          </p:nvPr>
        </p:nvSpPr>
        <p:spPr>
          <a:xfrm>
            <a:off x="831850" y="1709738"/>
            <a:ext cx="10515600" cy="2852737"/>
          </a:xfrm>
          <a:prstGeom prst="rect">
            <a:avLst/>
          </a:prstGeom>
        </p:spPr>
        <p:txBody>
          <a:bodyPr anchor="b"/>
          <a:lstStyle>
            <a:lvl1pPr>
              <a:defRPr sz="6000">
                <a:solidFill>
                  <a:schemeClr val="bg1"/>
                </a:solidFill>
              </a:defRPr>
            </a:lvl1pPr>
          </a:lstStyle>
          <a:p>
            <a:r>
              <a:rPr lang="en-US"/>
              <a:t>Click to edit Master title style</a:t>
            </a:r>
            <a:endParaRPr lang="et-EE"/>
          </a:p>
        </p:txBody>
      </p:sp>
      <p:sp>
        <p:nvSpPr>
          <p:cNvPr id="3" name="Text Placeholder 2">
            <a:extLst>
              <a:ext uri="{FF2B5EF4-FFF2-40B4-BE49-F238E27FC236}">
                <a16:creationId xmlns:a16="http://schemas.microsoft.com/office/drawing/2014/main" id="{47D01163-D3DE-48C6-B7E3-D2AE2C2CEB47}"/>
              </a:ext>
            </a:extLst>
          </p:cNvPr>
          <p:cNvSpPr>
            <a:spLocks noGrp="1"/>
          </p:cNvSpPr>
          <p:nvPr>
            <p:ph type="body" idx="1"/>
          </p:nvPr>
        </p:nvSpPr>
        <p:spPr>
          <a:xfrm>
            <a:off x="831850" y="4589464"/>
            <a:ext cx="10515600" cy="1164566"/>
          </a:xfrm>
          <a:prstGeom prst="rect">
            <a:avLst/>
          </a:prstGeo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5" name="Picture 4" descr="A blue text on a black background&#10;&#10;Description automatically generated with medium confidence">
            <a:extLst>
              <a:ext uri="{FF2B5EF4-FFF2-40B4-BE49-F238E27FC236}">
                <a16:creationId xmlns:a16="http://schemas.microsoft.com/office/drawing/2014/main" id="{9C95593D-ACAD-38EA-BE51-A8ECA0C3AC7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7236" y="5777164"/>
            <a:ext cx="2201505" cy="917294"/>
          </a:xfrm>
          <a:prstGeom prst="rect">
            <a:avLst/>
          </a:prstGeom>
        </p:spPr>
      </p:pic>
    </p:spTree>
    <p:extLst>
      <p:ext uri="{BB962C8B-B14F-4D97-AF65-F5344CB8AC3E}">
        <p14:creationId xmlns:p14="http://schemas.microsoft.com/office/powerpoint/2010/main" val="20146393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1FD34F8-6E43-4562-B060-B3A0A6521DB0}"/>
              </a:ext>
            </a:extLst>
          </p:cNvPr>
          <p:cNvSpPr/>
          <p:nvPr userDrawn="1"/>
        </p:nvSpPr>
        <p:spPr>
          <a:xfrm>
            <a:off x="-1" y="2669795"/>
            <a:ext cx="5552661" cy="2127491"/>
          </a:xfrm>
          <a:prstGeom prst="rect">
            <a:avLst/>
          </a:prstGeom>
          <a:solidFill>
            <a:srgbClr val="FF3B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2" name="Title 1">
            <a:extLst>
              <a:ext uri="{FF2B5EF4-FFF2-40B4-BE49-F238E27FC236}">
                <a16:creationId xmlns:a16="http://schemas.microsoft.com/office/drawing/2014/main" id="{8DB9B19D-51A2-4AE8-994A-9DEE47B7027D}"/>
              </a:ext>
            </a:extLst>
          </p:cNvPr>
          <p:cNvSpPr>
            <a:spLocks noGrp="1"/>
          </p:cNvSpPr>
          <p:nvPr>
            <p:ph type="title"/>
          </p:nvPr>
        </p:nvSpPr>
        <p:spPr>
          <a:xfrm>
            <a:off x="574676" y="2818417"/>
            <a:ext cx="4977984" cy="1221166"/>
          </a:xfrm>
          <a:prstGeom prst="rect">
            <a:avLst/>
          </a:prstGeom>
        </p:spPr>
        <p:txBody>
          <a:bodyPr>
            <a:noAutofit/>
          </a:bodyPr>
          <a:lstStyle>
            <a:lvl1pPr>
              <a:defRPr sz="4000">
                <a:solidFill>
                  <a:srgbClr val="000000"/>
                </a:solidFill>
              </a:defRPr>
            </a:lvl1pPr>
          </a:lstStyle>
          <a:p>
            <a:r>
              <a:rPr lang="en-US"/>
              <a:t>Click to edit Master title style</a:t>
            </a:r>
          </a:p>
        </p:txBody>
      </p:sp>
      <p:sp>
        <p:nvSpPr>
          <p:cNvPr id="5" name="Picture Placeholder 2">
            <a:extLst>
              <a:ext uri="{FF2B5EF4-FFF2-40B4-BE49-F238E27FC236}">
                <a16:creationId xmlns:a16="http://schemas.microsoft.com/office/drawing/2014/main" id="{D8C7D862-318B-4EAE-B2FB-945856CD2886}"/>
              </a:ext>
            </a:extLst>
          </p:cNvPr>
          <p:cNvSpPr>
            <a:spLocks noGrp="1"/>
          </p:cNvSpPr>
          <p:nvPr>
            <p:ph type="pic" idx="1" hasCustomPrompt="1"/>
          </p:nvPr>
        </p:nvSpPr>
        <p:spPr>
          <a:xfrm>
            <a:off x="6096000" y="0"/>
            <a:ext cx="6095999" cy="68579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 </a:t>
            </a:r>
            <a:endParaRPr lang="et-EE"/>
          </a:p>
        </p:txBody>
      </p:sp>
      <p:pic>
        <p:nvPicPr>
          <p:cNvPr id="7" name="Picture 6" descr="A picture containing font, text, graphics, screenshot&#10;&#10;Description automatically generated">
            <a:extLst>
              <a:ext uri="{FF2B5EF4-FFF2-40B4-BE49-F238E27FC236}">
                <a16:creationId xmlns:a16="http://schemas.microsoft.com/office/drawing/2014/main" id="{46C5C644-AF42-49CE-B3D8-F6935E821C6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7388" y="164586"/>
            <a:ext cx="3374481" cy="935097"/>
          </a:xfrm>
          <a:prstGeom prst="rect">
            <a:avLst/>
          </a:prstGeom>
        </p:spPr>
      </p:pic>
      <p:sp>
        <p:nvSpPr>
          <p:cNvPr id="12" name="Text Placeholder 11">
            <a:extLst>
              <a:ext uri="{FF2B5EF4-FFF2-40B4-BE49-F238E27FC236}">
                <a16:creationId xmlns:a16="http://schemas.microsoft.com/office/drawing/2014/main" id="{A8F585FA-C557-4977-839D-926BF7621CB3}"/>
              </a:ext>
            </a:extLst>
          </p:cNvPr>
          <p:cNvSpPr>
            <a:spLocks noGrp="1"/>
          </p:cNvSpPr>
          <p:nvPr>
            <p:ph type="body" sz="quarter" idx="10"/>
          </p:nvPr>
        </p:nvSpPr>
        <p:spPr>
          <a:xfrm>
            <a:off x="574675" y="4160838"/>
            <a:ext cx="4852988" cy="555625"/>
          </a:xfrm>
        </p:spPr>
        <p:txBody>
          <a:bodyPr>
            <a:noAutofit/>
          </a:bodyPr>
          <a:lstStyle>
            <a:lvl1pPr>
              <a:defRPr sz="1600"/>
            </a:lvl1pPr>
          </a:lstStyle>
          <a:p>
            <a:pPr lvl="0"/>
            <a:r>
              <a:rPr lang="en-US"/>
              <a:t>Click to edit Master text styles</a:t>
            </a:r>
          </a:p>
        </p:txBody>
      </p:sp>
    </p:spTree>
    <p:extLst>
      <p:ext uri="{BB962C8B-B14F-4D97-AF65-F5344CB8AC3E}">
        <p14:creationId xmlns:p14="http://schemas.microsoft.com/office/powerpoint/2010/main" val="260349785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4" name="Picture 3" descr="A blue text on a black background&#10;&#10;Description automatically generated with medium confidence">
            <a:extLst>
              <a:ext uri="{FF2B5EF4-FFF2-40B4-BE49-F238E27FC236}">
                <a16:creationId xmlns:a16="http://schemas.microsoft.com/office/drawing/2014/main" id="{8B4D496C-2AFC-22C7-8EF0-CAB28FAE59B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7236" y="5777164"/>
            <a:ext cx="2201505" cy="917294"/>
          </a:xfrm>
          <a:prstGeom prst="rect">
            <a:avLst/>
          </a:prstGeom>
        </p:spPr>
      </p:pic>
    </p:spTree>
    <p:extLst>
      <p:ext uri="{BB962C8B-B14F-4D97-AF65-F5344CB8AC3E}">
        <p14:creationId xmlns:p14="http://schemas.microsoft.com/office/powerpoint/2010/main" val="196964406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7C8842-5247-4A0A-8357-F0BC3C5D81E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t-EE"/>
          </a:p>
        </p:txBody>
      </p:sp>
      <p:sp>
        <p:nvSpPr>
          <p:cNvPr id="4" name="Text Placeholder 3">
            <a:extLst>
              <a:ext uri="{FF2B5EF4-FFF2-40B4-BE49-F238E27FC236}">
                <a16:creationId xmlns:a16="http://schemas.microsoft.com/office/drawing/2014/main" id="{7057603D-7068-4F05-9AA2-A40F890C48B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6" name="Picture 5" descr="A blue text on a black background&#10;&#10;Description automatically generated with medium confidence">
            <a:extLst>
              <a:ext uri="{FF2B5EF4-FFF2-40B4-BE49-F238E27FC236}">
                <a16:creationId xmlns:a16="http://schemas.microsoft.com/office/drawing/2014/main" id="{FBDAD6DD-A9C8-6AF1-2AF7-26289EE67C5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7236" y="5777164"/>
            <a:ext cx="2201505" cy="917294"/>
          </a:xfrm>
          <a:prstGeom prst="rect">
            <a:avLst/>
          </a:prstGeom>
        </p:spPr>
      </p:pic>
    </p:spTree>
    <p:extLst>
      <p:ext uri="{BB962C8B-B14F-4D97-AF65-F5344CB8AC3E}">
        <p14:creationId xmlns:p14="http://schemas.microsoft.com/office/powerpoint/2010/main" val="23852534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B1149F1E-6554-4792-85AB-A688C5CE613D}"/>
              </a:ext>
            </a:extLst>
          </p:cNvPr>
          <p:cNvSpPr>
            <a:spLocks noGrp="1"/>
          </p:cNvSpPr>
          <p:nvPr>
            <p:ph type="pic" idx="1"/>
          </p:nvPr>
        </p:nvSpPr>
        <p:spPr>
          <a:xfrm>
            <a:off x="6334464" y="234268"/>
            <a:ext cx="5629145" cy="6332787"/>
          </a:xfrm>
          <a:prstGeom prst="roundRect">
            <a:avLst>
              <a:gd name="adj" fmla="val 6061"/>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t-EE"/>
          </a:p>
        </p:txBody>
      </p:sp>
      <p:sp>
        <p:nvSpPr>
          <p:cNvPr id="4" name="Text Placeholder 3">
            <a:extLst>
              <a:ext uri="{FF2B5EF4-FFF2-40B4-BE49-F238E27FC236}">
                <a16:creationId xmlns:a16="http://schemas.microsoft.com/office/drawing/2014/main" id="{F99DA32C-5D80-419E-927F-9EBF8DB14305}"/>
              </a:ext>
            </a:extLst>
          </p:cNvPr>
          <p:cNvSpPr>
            <a:spLocks noGrp="1"/>
          </p:cNvSpPr>
          <p:nvPr>
            <p:ph type="body" sz="half" idx="2"/>
          </p:nvPr>
        </p:nvSpPr>
        <p:spPr>
          <a:xfrm>
            <a:off x="1251339" y="1193180"/>
            <a:ext cx="3643698" cy="447163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99237506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2CA5CA-AAA6-4B86-AFA5-441194216B5C}"/>
              </a:ext>
            </a:extLst>
          </p:cNvPr>
          <p:cNvSpPr>
            <a:spLocks noGrp="1"/>
          </p:cNvSpPr>
          <p:nvPr>
            <p:ph type="title"/>
          </p:nvPr>
        </p:nvSpPr>
        <p:spPr>
          <a:xfrm>
            <a:off x="838200" y="365125"/>
            <a:ext cx="10515600" cy="579503"/>
          </a:xfrm>
          <a:prstGeom prst="rect">
            <a:avLst/>
          </a:prstGeom>
        </p:spPr>
        <p:txBody>
          <a:bodyPr/>
          <a:lstStyle>
            <a:lvl1pPr>
              <a:defRPr sz="3600" b="0" i="0">
                <a:solidFill>
                  <a:schemeClr val="tx1"/>
                </a:solidFill>
                <a:latin typeface="Arial" panose="020B0604020202020204" pitchFamily="34" charset="0"/>
                <a:cs typeface="Arial" panose="020B0604020202020204" pitchFamily="34" charset="0"/>
              </a:defRPr>
            </a:lvl1pPr>
          </a:lstStyle>
          <a:p>
            <a:r>
              <a:rPr lang="en-US"/>
              <a:t>Click to edit Master title style</a:t>
            </a:r>
            <a:endParaRPr lang="et-EE"/>
          </a:p>
        </p:txBody>
      </p:sp>
      <p:pic>
        <p:nvPicPr>
          <p:cNvPr id="3" name="Picture 2" descr="A blue text on a black background&#10;&#10;Description automatically generated with medium confidence">
            <a:extLst>
              <a:ext uri="{FF2B5EF4-FFF2-40B4-BE49-F238E27FC236}">
                <a16:creationId xmlns:a16="http://schemas.microsoft.com/office/drawing/2014/main" id="{C0B8B775-85B2-E14B-B510-23643558473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7236" y="5777164"/>
            <a:ext cx="2201505" cy="917294"/>
          </a:xfrm>
          <a:prstGeom prst="rect">
            <a:avLst/>
          </a:prstGeom>
        </p:spPr>
      </p:pic>
    </p:spTree>
    <p:extLst>
      <p:ext uri="{BB962C8B-B14F-4D97-AF65-F5344CB8AC3E}">
        <p14:creationId xmlns:p14="http://schemas.microsoft.com/office/powerpoint/2010/main" val="105721957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cover">
    <p:spTree>
      <p:nvGrpSpPr>
        <p:cNvPr id="1" name=""/>
        <p:cNvGrpSpPr/>
        <p:nvPr/>
      </p:nvGrpSpPr>
      <p:grpSpPr>
        <a:xfrm>
          <a:off x="0" y="0"/>
          <a:ext cx="0" cy="0"/>
          <a:chOff x="0" y="0"/>
          <a:chExt cx="0" cy="0"/>
        </a:xfrm>
      </p:grpSpPr>
      <p:pic>
        <p:nvPicPr>
          <p:cNvPr id="3" name="Picture 2" descr="A black background with blue text&#10;&#10;Description automatically generated">
            <a:extLst>
              <a:ext uri="{FF2B5EF4-FFF2-40B4-BE49-F238E27FC236}">
                <a16:creationId xmlns:a16="http://schemas.microsoft.com/office/drawing/2014/main" id="{18AF4447-4CB7-3C8B-CE23-B3CB1B2C51E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2958" y="23318"/>
            <a:ext cx="4806321" cy="1099045"/>
          </a:xfrm>
          <a:prstGeom prst="rect">
            <a:avLst/>
          </a:prstGeom>
        </p:spPr>
      </p:pic>
      <p:sp>
        <p:nvSpPr>
          <p:cNvPr id="2" name="Title 1">
            <a:extLst>
              <a:ext uri="{FF2B5EF4-FFF2-40B4-BE49-F238E27FC236}">
                <a16:creationId xmlns:a16="http://schemas.microsoft.com/office/drawing/2014/main" id="{8DB9B19D-51A2-4AE8-994A-9DEE47B7027D}"/>
              </a:ext>
            </a:extLst>
          </p:cNvPr>
          <p:cNvSpPr>
            <a:spLocks noGrp="1"/>
          </p:cNvSpPr>
          <p:nvPr>
            <p:ph type="title"/>
          </p:nvPr>
        </p:nvSpPr>
        <p:spPr>
          <a:xfrm>
            <a:off x="574676" y="2818417"/>
            <a:ext cx="4977984" cy="1221166"/>
          </a:xfrm>
          <a:prstGeom prst="rect">
            <a:avLst/>
          </a:prstGeom>
        </p:spPr>
        <p:txBody>
          <a:bodyPr>
            <a:noAutofit/>
          </a:bodyPr>
          <a:lstStyle>
            <a:lvl1pPr>
              <a:defRPr sz="4000" b="0" i="0">
                <a:solidFill>
                  <a:srgbClr val="001744"/>
                </a:solidFill>
                <a:latin typeface="Arial" panose="020B0604020202020204" pitchFamily="34" charset="0"/>
                <a:cs typeface="Arial" panose="020B0604020202020204" pitchFamily="34" charset="0"/>
              </a:defRPr>
            </a:lvl1pPr>
          </a:lstStyle>
          <a:p>
            <a:r>
              <a:rPr lang="en-US"/>
              <a:t>Click to edit Master title style</a:t>
            </a:r>
          </a:p>
        </p:txBody>
      </p:sp>
      <p:sp>
        <p:nvSpPr>
          <p:cNvPr id="5" name="Picture Placeholder 2">
            <a:extLst>
              <a:ext uri="{FF2B5EF4-FFF2-40B4-BE49-F238E27FC236}">
                <a16:creationId xmlns:a16="http://schemas.microsoft.com/office/drawing/2014/main" id="{D8C7D862-318B-4EAE-B2FB-945856CD2886}"/>
              </a:ext>
            </a:extLst>
          </p:cNvPr>
          <p:cNvSpPr>
            <a:spLocks noGrp="1"/>
          </p:cNvSpPr>
          <p:nvPr>
            <p:ph type="pic" idx="1" hasCustomPrompt="1"/>
          </p:nvPr>
        </p:nvSpPr>
        <p:spPr>
          <a:xfrm>
            <a:off x="6096000" y="225077"/>
            <a:ext cx="5839633" cy="6632922"/>
          </a:xfrm>
          <a:prstGeom prst="roundRect">
            <a:avLst>
              <a:gd name="adj" fmla="val 5921"/>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 </a:t>
            </a:r>
            <a:endParaRPr lang="et-EE"/>
          </a:p>
        </p:txBody>
      </p:sp>
      <p:sp>
        <p:nvSpPr>
          <p:cNvPr id="12" name="Text Placeholder 11">
            <a:extLst>
              <a:ext uri="{FF2B5EF4-FFF2-40B4-BE49-F238E27FC236}">
                <a16:creationId xmlns:a16="http://schemas.microsoft.com/office/drawing/2014/main" id="{A8F585FA-C557-4977-839D-926BF7621CB3}"/>
              </a:ext>
            </a:extLst>
          </p:cNvPr>
          <p:cNvSpPr>
            <a:spLocks noGrp="1"/>
          </p:cNvSpPr>
          <p:nvPr>
            <p:ph type="body" sz="quarter" idx="10"/>
          </p:nvPr>
        </p:nvSpPr>
        <p:spPr>
          <a:xfrm>
            <a:off x="574675" y="4160838"/>
            <a:ext cx="4852988" cy="555625"/>
          </a:xfrm>
          <a:prstGeom prst="rect">
            <a:avLst/>
          </a:prstGeom>
        </p:spPr>
        <p:txBody>
          <a:bodyPr>
            <a:noAutofit/>
          </a:bodyPr>
          <a:lstStyle>
            <a:lvl1pPr marL="0" indent="0">
              <a:buFont typeface="Arial" panose="020B0604020202020204" pitchFamily="34" charset="0"/>
              <a:buNone/>
              <a:defRPr sz="1600" b="0" i="0">
                <a:solidFill>
                  <a:srgbClr val="001744"/>
                </a:solidFill>
                <a:latin typeface="Arial" panose="020B0604020202020204" pitchFamily="34" charset="0"/>
                <a:cs typeface="Arial" panose="020B0604020202020204" pitchFamily="34" charset="0"/>
              </a:defRPr>
            </a:lvl1pPr>
          </a:lstStyle>
          <a:p>
            <a:pPr lvl="0"/>
            <a:r>
              <a:rPr lang="en-US"/>
              <a:t>Click to edit Master text styles</a:t>
            </a:r>
          </a:p>
        </p:txBody>
      </p:sp>
    </p:spTree>
    <p:extLst>
      <p:ext uri="{BB962C8B-B14F-4D97-AF65-F5344CB8AC3E}">
        <p14:creationId xmlns:p14="http://schemas.microsoft.com/office/powerpoint/2010/main" val="58356264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D16E6E-F3B1-464A-BF46-C2E95D9A27FA}"/>
              </a:ext>
            </a:extLst>
          </p:cNvPr>
          <p:cNvSpPr>
            <a:spLocks noGrp="1"/>
          </p:cNvSpPr>
          <p:nvPr>
            <p:ph type="title"/>
          </p:nvPr>
        </p:nvSpPr>
        <p:spPr>
          <a:xfrm>
            <a:off x="0" y="713467"/>
            <a:ext cx="7789333" cy="689580"/>
          </a:xfrm>
          <a:prstGeom prst="rect">
            <a:avLst/>
          </a:prstGeom>
          <a:noFill/>
        </p:spPr>
        <p:txBody>
          <a:bodyPr lIns="640080">
            <a:noAutofit/>
          </a:bodyPr>
          <a:lstStyle>
            <a:lvl1pPr>
              <a:defRPr b="0">
                <a:solidFill>
                  <a:srgbClr val="001744"/>
                </a:solidFill>
              </a:defRPr>
            </a:lvl1pPr>
          </a:lstStyle>
          <a:p>
            <a:r>
              <a:rPr lang="en-US"/>
              <a:t>Click to edit Master title style</a:t>
            </a:r>
          </a:p>
        </p:txBody>
      </p:sp>
    </p:spTree>
    <p:extLst>
      <p:ext uri="{BB962C8B-B14F-4D97-AF65-F5344CB8AC3E}">
        <p14:creationId xmlns:p14="http://schemas.microsoft.com/office/powerpoint/2010/main" val="316882915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one main mess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D16E6E-F3B1-464A-BF46-C2E95D9A27FA}"/>
              </a:ext>
            </a:extLst>
          </p:cNvPr>
          <p:cNvSpPr>
            <a:spLocks noGrp="1"/>
          </p:cNvSpPr>
          <p:nvPr>
            <p:ph type="title"/>
          </p:nvPr>
        </p:nvSpPr>
        <p:spPr>
          <a:xfrm>
            <a:off x="0" y="713467"/>
            <a:ext cx="7789333" cy="689580"/>
          </a:xfrm>
          <a:prstGeom prst="rect">
            <a:avLst/>
          </a:prstGeom>
          <a:solidFill>
            <a:srgbClr val="001744"/>
          </a:solidFill>
        </p:spPr>
        <p:txBody>
          <a:bodyPr lIns="640080">
            <a:noAutofit/>
          </a:bodyPr>
          <a:lstStyle>
            <a:lvl1pPr>
              <a:defRPr>
                <a:solidFill>
                  <a:schemeClr val="bg1"/>
                </a:solidFill>
              </a:defRPr>
            </a:lvl1pPr>
          </a:lstStyle>
          <a:p>
            <a:r>
              <a:rPr lang="en-US"/>
              <a:t>Click to edit Master title style</a:t>
            </a:r>
          </a:p>
        </p:txBody>
      </p:sp>
      <p:sp>
        <p:nvSpPr>
          <p:cNvPr id="7" name="Text Placeholder 6">
            <a:extLst>
              <a:ext uri="{FF2B5EF4-FFF2-40B4-BE49-F238E27FC236}">
                <a16:creationId xmlns:a16="http://schemas.microsoft.com/office/drawing/2014/main" id="{6639B319-134E-4411-9262-1A8833652041}"/>
              </a:ext>
            </a:extLst>
          </p:cNvPr>
          <p:cNvSpPr>
            <a:spLocks noGrp="1"/>
          </p:cNvSpPr>
          <p:nvPr>
            <p:ph type="body" sz="quarter" idx="10"/>
          </p:nvPr>
        </p:nvSpPr>
        <p:spPr>
          <a:xfrm>
            <a:off x="545949" y="2201333"/>
            <a:ext cx="8689975" cy="3294592"/>
          </a:xfrm>
        </p:spPr>
        <p:txBody>
          <a:bodyPr>
            <a:noAutofit/>
          </a:bodyPr>
          <a:lstStyle>
            <a:lvl1pPr>
              <a:defRPr sz="4000" b="1">
                <a:solidFill>
                  <a:srgbClr val="FF3B80"/>
                </a:solidFill>
              </a:defRPr>
            </a:lvl1pPr>
          </a:lstStyle>
          <a:p>
            <a:pPr lvl="0"/>
            <a:r>
              <a:rPr lang="en-US"/>
              <a:t>Click to edit Master text styles</a:t>
            </a:r>
          </a:p>
        </p:txBody>
      </p:sp>
    </p:spTree>
    <p:extLst>
      <p:ext uri="{BB962C8B-B14F-4D97-AF65-F5344CB8AC3E}">
        <p14:creationId xmlns:p14="http://schemas.microsoft.com/office/powerpoint/2010/main" val="131760751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F5F5F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A502D8-EBDD-4749-9661-14E7F4ECDFD7}"/>
              </a:ext>
            </a:extLst>
          </p:cNvPr>
          <p:cNvSpPr>
            <a:spLocks noGrp="1"/>
          </p:cNvSpPr>
          <p:nvPr>
            <p:ph type="title"/>
          </p:nvPr>
        </p:nvSpPr>
        <p:spPr>
          <a:xfrm>
            <a:off x="838200" y="713467"/>
            <a:ext cx="10515600" cy="689580"/>
          </a:xfrm>
          <a:prstGeom prst="rect">
            <a:avLst/>
          </a:prstGeom>
        </p:spPr>
        <p:txBody>
          <a:bodyPr/>
          <a:lstStyle>
            <a:lvl1pPr>
              <a:defRPr>
                <a:solidFill>
                  <a:schemeClr val="tx1"/>
                </a:solidFill>
              </a:defRPr>
            </a:lvl1pPr>
          </a:lstStyle>
          <a:p>
            <a:r>
              <a:rPr lang="en-US"/>
              <a:t>Click to edit Master title style</a:t>
            </a:r>
            <a:endParaRPr lang="et-EE"/>
          </a:p>
        </p:txBody>
      </p:sp>
      <p:sp>
        <p:nvSpPr>
          <p:cNvPr id="3" name="Content Placeholder 2">
            <a:extLst>
              <a:ext uri="{FF2B5EF4-FFF2-40B4-BE49-F238E27FC236}">
                <a16:creationId xmlns:a16="http://schemas.microsoft.com/office/drawing/2014/main" id="{46D5CCB2-6F77-42E6-8BA7-A648F4A6C036}"/>
              </a:ext>
            </a:extLst>
          </p:cNvPr>
          <p:cNvSpPr>
            <a:spLocks noGrp="1"/>
          </p:cNvSpPr>
          <p:nvPr>
            <p:ph idx="1"/>
          </p:nvPr>
        </p:nvSpPr>
        <p:spPr>
          <a:xfrm>
            <a:off x="838200" y="1825625"/>
            <a:ext cx="10515600" cy="3906102"/>
          </a:xfrm>
        </p:spPr>
        <p:txBody>
          <a:bodyPr>
            <a:noAutofit/>
          </a:bodyPr>
          <a:lstStyle>
            <a:lvl1pPr marL="457200" indent="-457200">
              <a:buFont typeface="Arial" panose="020B0604020202020204" pitchFamily="34" charset="0"/>
              <a:buChar char="•"/>
              <a:defRPr>
                <a:solidFill>
                  <a:schemeClr val="tx1"/>
                </a:solidFill>
              </a:defRPr>
            </a:lvl1pPr>
            <a:lvl2pPr marL="800100" indent="-342900">
              <a:buFont typeface="Arial" panose="020B0604020202020204" pitchFamily="34" charset="0"/>
              <a:buChar char="•"/>
              <a:defRPr>
                <a:solidFill>
                  <a:schemeClr val="tx1"/>
                </a:solidFill>
              </a:defRPr>
            </a:lvl2pPr>
            <a:lvl3pPr marL="1257300" indent="-342900">
              <a:buFont typeface="Arial" panose="020B0604020202020204" pitchFamily="34" charset="0"/>
              <a:buChar char="•"/>
              <a:defRPr>
                <a:solidFill>
                  <a:schemeClr val="tx1"/>
                </a:solidFill>
              </a:defRPr>
            </a:lvl3pPr>
            <a:lvl4pPr marL="1657350" indent="-285750">
              <a:buFont typeface="Arial" panose="020B0604020202020204" pitchFamily="34" charset="0"/>
              <a:buChar char="•"/>
              <a:defRPr>
                <a:solidFill>
                  <a:schemeClr val="tx1"/>
                </a:solidFill>
              </a:defRPr>
            </a:lvl4pPr>
            <a:lvl5pPr marL="2114550" indent="-285750">
              <a:buFont typeface="Arial" panose="020B0604020202020204" pitchFamily="34" charset="0"/>
              <a:buChar cha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t-EE"/>
          </a:p>
        </p:txBody>
      </p:sp>
      <p:pic>
        <p:nvPicPr>
          <p:cNvPr id="5" name="Picture 4" descr="A blue text on a black background&#10;&#10;Description automatically generated with medium confidence">
            <a:extLst>
              <a:ext uri="{FF2B5EF4-FFF2-40B4-BE49-F238E27FC236}">
                <a16:creationId xmlns:a16="http://schemas.microsoft.com/office/drawing/2014/main" id="{DE9A9A90-04FF-0B2F-A94B-318F86BE7EB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7236" y="5777164"/>
            <a:ext cx="2201505" cy="917294"/>
          </a:xfrm>
          <a:prstGeom prst="rect">
            <a:avLst/>
          </a:prstGeom>
        </p:spPr>
      </p:pic>
    </p:spTree>
    <p:extLst>
      <p:ext uri="{BB962C8B-B14F-4D97-AF65-F5344CB8AC3E}">
        <p14:creationId xmlns:p14="http://schemas.microsoft.com/office/powerpoint/2010/main" val="294921233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page with logo">
    <p:bg>
      <p:bgPr>
        <a:solidFill>
          <a:srgbClr val="F5F5F3"/>
        </a:solidFill>
        <a:effectLst/>
      </p:bgPr>
    </p:bg>
    <p:spTree>
      <p:nvGrpSpPr>
        <p:cNvPr id="1" name=""/>
        <p:cNvGrpSpPr/>
        <p:nvPr/>
      </p:nvGrpSpPr>
      <p:grpSpPr>
        <a:xfrm>
          <a:off x="0" y="0"/>
          <a:ext cx="0" cy="0"/>
          <a:chOff x="0" y="0"/>
          <a:chExt cx="0" cy="0"/>
        </a:xfrm>
      </p:grpSpPr>
      <p:pic>
        <p:nvPicPr>
          <p:cNvPr id="8" name="Picture 7" descr="A blue text on a black background&#10;&#10;Description automatically generated with medium confidence">
            <a:extLst>
              <a:ext uri="{FF2B5EF4-FFF2-40B4-BE49-F238E27FC236}">
                <a16:creationId xmlns:a16="http://schemas.microsoft.com/office/drawing/2014/main" id="{B1DB071E-10AB-51FA-92D4-67EAF855412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94130" y="2803967"/>
            <a:ext cx="3000158" cy="1250066"/>
          </a:xfrm>
          <a:prstGeom prst="rect">
            <a:avLst/>
          </a:prstGeom>
        </p:spPr>
      </p:pic>
    </p:spTree>
    <p:extLst>
      <p:ext uri="{BB962C8B-B14F-4D97-AF65-F5344CB8AC3E}">
        <p14:creationId xmlns:p14="http://schemas.microsoft.com/office/powerpoint/2010/main" val="5123796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1FD34F8-6E43-4562-B060-B3A0A6521DB0}"/>
              </a:ext>
            </a:extLst>
          </p:cNvPr>
          <p:cNvSpPr/>
          <p:nvPr userDrawn="1"/>
        </p:nvSpPr>
        <p:spPr>
          <a:xfrm>
            <a:off x="-1" y="2669795"/>
            <a:ext cx="5552661" cy="2127491"/>
          </a:xfrm>
          <a:prstGeom prst="rect">
            <a:avLst/>
          </a:prstGeom>
          <a:solidFill>
            <a:srgbClr val="FF3B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2" name="Title 1">
            <a:extLst>
              <a:ext uri="{FF2B5EF4-FFF2-40B4-BE49-F238E27FC236}">
                <a16:creationId xmlns:a16="http://schemas.microsoft.com/office/drawing/2014/main" id="{8DB9B19D-51A2-4AE8-994A-9DEE47B7027D}"/>
              </a:ext>
            </a:extLst>
          </p:cNvPr>
          <p:cNvSpPr>
            <a:spLocks noGrp="1"/>
          </p:cNvSpPr>
          <p:nvPr>
            <p:ph type="title"/>
          </p:nvPr>
        </p:nvSpPr>
        <p:spPr>
          <a:xfrm>
            <a:off x="574676" y="2818417"/>
            <a:ext cx="4977984" cy="1221166"/>
          </a:xfrm>
          <a:prstGeom prst="rect">
            <a:avLst/>
          </a:prstGeom>
        </p:spPr>
        <p:txBody>
          <a:bodyPr>
            <a:noAutofit/>
          </a:bodyPr>
          <a:lstStyle>
            <a:lvl1pPr>
              <a:defRPr sz="4000">
                <a:solidFill>
                  <a:srgbClr val="000000"/>
                </a:solidFill>
              </a:defRPr>
            </a:lvl1pPr>
          </a:lstStyle>
          <a:p>
            <a:r>
              <a:rPr lang="en-US"/>
              <a:t>Click to edit Master title style</a:t>
            </a:r>
          </a:p>
        </p:txBody>
      </p:sp>
      <p:sp>
        <p:nvSpPr>
          <p:cNvPr id="5" name="Picture Placeholder 2">
            <a:extLst>
              <a:ext uri="{FF2B5EF4-FFF2-40B4-BE49-F238E27FC236}">
                <a16:creationId xmlns:a16="http://schemas.microsoft.com/office/drawing/2014/main" id="{D8C7D862-318B-4EAE-B2FB-945856CD2886}"/>
              </a:ext>
            </a:extLst>
          </p:cNvPr>
          <p:cNvSpPr>
            <a:spLocks noGrp="1"/>
          </p:cNvSpPr>
          <p:nvPr>
            <p:ph type="pic" idx="1" hasCustomPrompt="1"/>
          </p:nvPr>
        </p:nvSpPr>
        <p:spPr>
          <a:xfrm>
            <a:off x="6096000" y="0"/>
            <a:ext cx="6095999" cy="68579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 </a:t>
            </a:r>
            <a:endParaRPr lang="et-EE"/>
          </a:p>
        </p:txBody>
      </p:sp>
      <p:pic>
        <p:nvPicPr>
          <p:cNvPr id="7" name="Picture 6" descr="A picture containing font, text, graphics, screenshot&#10;&#10;Description automatically generated">
            <a:extLst>
              <a:ext uri="{FF2B5EF4-FFF2-40B4-BE49-F238E27FC236}">
                <a16:creationId xmlns:a16="http://schemas.microsoft.com/office/drawing/2014/main" id="{46C5C644-AF42-49CE-B3D8-F6935E821C6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7388" y="164586"/>
            <a:ext cx="3374481" cy="935097"/>
          </a:xfrm>
          <a:prstGeom prst="rect">
            <a:avLst/>
          </a:prstGeom>
        </p:spPr>
      </p:pic>
      <p:sp>
        <p:nvSpPr>
          <p:cNvPr id="12" name="Text Placeholder 11">
            <a:extLst>
              <a:ext uri="{FF2B5EF4-FFF2-40B4-BE49-F238E27FC236}">
                <a16:creationId xmlns:a16="http://schemas.microsoft.com/office/drawing/2014/main" id="{A8F585FA-C557-4977-839D-926BF7621CB3}"/>
              </a:ext>
            </a:extLst>
          </p:cNvPr>
          <p:cNvSpPr>
            <a:spLocks noGrp="1"/>
          </p:cNvSpPr>
          <p:nvPr>
            <p:ph type="body" sz="quarter" idx="10"/>
          </p:nvPr>
        </p:nvSpPr>
        <p:spPr>
          <a:xfrm>
            <a:off x="574675" y="4160838"/>
            <a:ext cx="4852988" cy="555625"/>
          </a:xfrm>
        </p:spPr>
        <p:txBody>
          <a:bodyPr>
            <a:noAutofit/>
          </a:bodyPr>
          <a:lstStyle>
            <a:lvl1pPr>
              <a:defRPr sz="1600"/>
            </a:lvl1pPr>
          </a:lstStyle>
          <a:p>
            <a:pPr lvl="0"/>
            <a:r>
              <a:rPr lang="en-US"/>
              <a:t>Click to edit Master text styles</a:t>
            </a:r>
          </a:p>
        </p:txBody>
      </p:sp>
    </p:spTree>
    <p:extLst>
      <p:ext uri="{BB962C8B-B14F-4D97-AF65-F5344CB8AC3E}">
        <p14:creationId xmlns:p14="http://schemas.microsoft.com/office/powerpoint/2010/main" val="18097648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one main mess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D16E6E-F3B1-464A-BF46-C2E95D9A27FA}"/>
              </a:ext>
            </a:extLst>
          </p:cNvPr>
          <p:cNvSpPr>
            <a:spLocks noGrp="1"/>
          </p:cNvSpPr>
          <p:nvPr>
            <p:ph type="title"/>
          </p:nvPr>
        </p:nvSpPr>
        <p:spPr>
          <a:xfrm>
            <a:off x="0" y="713467"/>
            <a:ext cx="7789333" cy="689580"/>
          </a:xfrm>
          <a:prstGeom prst="rect">
            <a:avLst/>
          </a:prstGeom>
          <a:solidFill>
            <a:srgbClr val="001744"/>
          </a:solidFill>
        </p:spPr>
        <p:txBody>
          <a:bodyPr lIns="640080">
            <a:noAutofit/>
          </a:bodyPr>
          <a:lstStyle>
            <a:lvl1pPr>
              <a:defRPr>
                <a:solidFill>
                  <a:schemeClr val="bg1"/>
                </a:solidFill>
              </a:defRPr>
            </a:lvl1pPr>
          </a:lstStyle>
          <a:p>
            <a:r>
              <a:rPr lang="en-US"/>
              <a:t>Click to edit Master title style</a:t>
            </a:r>
          </a:p>
        </p:txBody>
      </p:sp>
      <p:sp>
        <p:nvSpPr>
          <p:cNvPr id="7" name="Text Placeholder 6">
            <a:extLst>
              <a:ext uri="{FF2B5EF4-FFF2-40B4-BE49-F238E27FC236}">
                <a16:creationId xmlns:a16="http://schemas.microsoft.com/office/drawing/2014/main" id="{6639B319-134E-4411-9262-1A8833652041}"/>
              </a:ext>
            </a:extLst>
          </p:cNvPr>
          <p:cNvSpPr>
            <a:spLocks noGrp="1"/>
          </p:cNvSpPr>
          <p:nvPr>
            <p:ph type="body" sz="quarter" idx="10"/>
          </p:nvPr>
        </p:nvSpPr>
        <p:spPr>
          <a:xfrm>
            <a:off x="545949" y="2201333"/>
            <a:ext cx="8689975" cy="3294592"/>
          </a:xfrm>
        </p:spPr>
        <p:txBody>
          <a:bodyPr>
            <a:noAutofit/>
          </a:bodyPr>
          <a:lstStyle>
            <a:lvl1pPr>
              <a:defRPr sz="4000" b="1">
                <a:solidFill>
                  <a:srgbClr val="FF3B80"/>
                </a:solidFill>
              </a:defRPr>
            </a:lvl1pPr>
          </a:lstStyle>
          <a:p>
            <a:pPr lvl="0"/>
            <a:r>
              <a:rPr lang="en-US"/>
              <a:t>Click to edit Master text styles</a:t>
            </a:r>
          </a:p>
        </p:txBody>
      </p:sp>
    </p:spTree>
    <p:extLst>
      <p:ext uri="{BB962C8B-B14F-4D97-AF65-F5344CB8AC3E}">
        <p14:creationId xmlns:p14="http://schemas.microsoft.com/office/powerpoint/2010/main" val="169578413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one main mess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D16E6E-F3B1-464A-BF46-C2E95D9A27FA}"/>
              </a:ext>
            </a:extLst>
          </p:cNvPr>
          <p:cNvSpPr>
            <a:spLocks noGrp="1"/>
          </p:cNvSpPr>
          <p:nvPr>
            <p:ph type="title"/>
          </p:nvPr>
        </p:nvSpPr>
        <p:spPr>
          <a:xfrm>
            <a:off x="0" y="713467"/>
            <a:ext cx="7789333" cy="689580"/>
          </a:xfrm>
          <a:prstGeom prst="rect">
            <a:avLst/>
          </a:prstGeom>
          <a:solidFill>
            <a:srgbClr val="001744"/>
          </a:solidFill>
        </p:spPr>
        <p:txBody>
          <a:bodyPr lIns="640080">
            <a:noAutofit/>
          </a:bodyPr>
          <a:lstStyle>
            <a:lvl1pPr>
              <a:defRPr>
                <a:solidFill>
                  <a:schemeClr val="bg1"/>
                </a:solidFill>
              </a:defRPr>
            </a:lvl1pPr>
          </a:lstStyle>
          <a:p>
            <a:r>
              <a:rPr lang="en-US"/>
              <a:t>Click to edit Master title style</a:t>
            </a:r>
          </a:p>
        </p:txBody>
      </p:sp>
      <p:sp>
        <p:nvSpPr>
          <p:cNvPr id="7" name="Text Placeholder 6">
            <a:extLst>
              <a:ext uri="{FF2B5EF4-FFF2-40B4-BE49-F238E27FC236}">
                <a16:creationId xmlns:a16="http://schemas.microsoft.com/office/drawing/2014/main" id="{6639B319-134E-4411-9262-1A8833652041}"/>
              </a:ext>
            </a:extLst>
          </p:cNvPr>
          <p:cNvSpPr>
            <a:spLocks noGrp="1"/>
          </p:cNvSpPr>
          <p:nvPr>
            <p:ph type="body" sz="quarter" idx="10"/>
          </p:nvPr>
        </p:nvSpPr>
        <p:spPr>
          <a:xfrm>
            <a:off x="545949" y="2201333"/>
            <a:ext cx="8689975" cy="3294592"/>
          </a:xfrm>
        </p:spPr>
        <p:txBody>
          <a:bodyPr>
            <a:noAutofit/>
          </a:bodyPr>
          <a:lstStyle>
            <a:lvl1pPr>
              <a:defRPr sz="4000" b="1">
                <a:solidFill>
                  <a:srgbClr val="FF3B80"/>
                </a:solidFill>
              </a:defRPr>
            </a:lvl1pPr>
          </a:lstStyle>
          <a:p>
            <a:pPr lvl="0"/>
            <a:r>
              <a:rPr lang="en-US"/>
              <a:t>Click to edit Master text styles</a:t>
            </a:r>
          </a:p>
        </p:txBody>
      </p:sp>
    </p:spTree>
    <p:extLst>
      <p:ext uri="{BB962C8B-B14F-4D97-AF65-F5344CB8AC3E}">
        <p14:creationId xmlns:p14="http://schemas.microsoft.com/office/powerpoint/2010/main" val="319988754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and 2 text box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D16E6E-F3B1-464A-BF46-C2E95D9A27FA}"/>
              </a:ext>
            </a:extLst>
          </p:cNvPr>
          <p:cNvSpPr>
            <a:spLocks noGrp="1"/>
          </p:cNvSpPr>
          <p:nvPr>
            <p:ph type="title"/>
          </p:nvPr>
        </p:nvSpPr>
        <p:spPr>
          <a:xfrm>
            <a:off x="0" y="713467"/>
            <a:ext cx="7789333" cy="689580"/>
          </a:xfrm>
          <a:prstGeom prst="rect">
            <a:avLst/>
          </a:prstGeom>
          <a:solidFill>
            <a:srgbClr val="001744"/>
          </a:solidFill>
        </p:spPr>
        <p:txBody>
          <a:bodyPr lIns="640080">
            <a:noAutofit/>
          </a:bodyPr>
          <a:lstStyle>
            <a:lvl1pPr>
              <a:defRPr>
                <a:solidFill>
                  <a:schemeClr val="bg1"/>
                </a:solidFill>
              </a:defRPr>
            </a:lvl1pPr>
          </a:lstStyle>
          <a:p>
            <a:r>
              <a:rPr lang="en-US"/>
              <a:t>Click to edit Master title style</a:t>
            </a:r>
          </a:p>
        </p:txBody>
      </p:sp>
      <p:sp>
        <p:nvSpPr>
          <p:cNvPr id="7" name="Text Placeholder 6">
            <a:extLst>
              <a:ext uri="{FF2B5EF4-FFF2-40B4-BE49-F238E27FC236}">
                <a16:creationId xmlns:a16="http://schemas.microsoft.com/office/drawing/2014/main" id="{6639B319-134E-4411-9262-1A8833652041}"/>
              </a:ext>
            </a:extLst>
          </p:cNvPr>
          <p:cNvSpPr>
            <a:spLocks noGrp="1"/>
          </p:cNvSpPr>
          <p:nvPr>
            <p:ph type="body" sz="quarter" idx="10"/>
          </p:nvPr>
        </p:nvSpPr>
        <p:spPr>
          <a:xfrm>
            <a:off x="545949" y="2201333"/>
            <a:ext cx="5438775" cy="3294592"/>
          </a:xfrm>
        </p:spPr>
        <p:txBody>
          <a:bodyPr>
            <a:noAutofit/>
          </a:bodyPr>
          <a:lstStyle>
            <a:lvl1pPr>
              <a:defRPr sz="1600" b="0">
                <a:solidFill>
                  <a:srgbClr val="000000"/>
                </a:solidFill>
              </a:defRPr>
            </a:lvl1pPr>
          </a:lstStyle>
          <a:p>
            <a:pPr lvl="0"/>
            <a:r>
              <a:rPr lang="en-US"/>
              <a:t>Click to edit Master text styles</a:t>
            </a:r>
          </a:p>
        </p:txBody>
      </p:sp>
      <p:sp>
        <p:nvSpPr>
          <p:cNvPr id="4" name="Text Placeholder 6">
            <a:extLst>
              <a:ext uri="{FF2B5EF4-FFF2-40B4-BE49-F238E27FC236}">
                <a16:creationId xmlns:a16="http://schemas.microsoft.com/office/drawing/2014/main" id="{56654BEA-EC61-4955-AC28-0AACE9758249}"/>
              </a:ext>
            </a:extLst>
          </p:cNvPr>
          <p:cNvSpPr>
            <a:spLocks noGrp="1"/>
          </p:cNvSpPr>
          <p:nvPr>
            <p:ph type="body" sz="quarter" idx="11"/>
          </p:nvPr>
        </p:nvSpPr>
        <p:spPr>
          <a:xfrm>
            <a:off x="6298445" y="2201333"/>
            <a:ext cx="4800145" cy="3294592"/>
          </a:xfrm>
        </p:spPr>
        <p:txBody>
          <a:bodyPr>
            <a:noAutofit/>
          </a:bodyPr>
          <a:lstStyle>
            <a:lvl1pPr>
              <a:defRPr sz="1600" b="0">
                <a:solidFill>
                  <a:srgbClr val="000000"/>
                </a:solidFill>
              </a:defRPr>
            </a:lvl1pPr>
          </a:lstStyle>
          <a:p>
            <a:pPr lvl="0"/>
            <a:r>
              <a:rPr lang="en-US"/>
              <a:t>Click to edit Master text styles</a:t>
            </a:r>
          </a:p>
        </p:txBody>
      </p:sp>
    </p:spTree>
    <p:extLst>
      <p:ext uri="{BB962C8B-B14F-4D97-AF65-F5344CB8AC3E}">
        <p14:creationId xmlns:p14="http://schemas.microsoft.com/office/powerpoint/2010/main" val="146905796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D16E6E-F3B1-464A-BF46-C2E95D9A27FA}"/>
              </a:ext>
            </a:extLst>
          </p:cNvPr>
          <p:cNvSpPr>
            <a:spLocks noGrp="1"/>
          </p:cNvSpPr>
          <p:nvPr>
            <p:ph type="title"/>
          </p:nvPr>
        </p:nvSpPr>
        <p:spPr>
          <a:xfrm>
            <a:off x="0" y="713467"/>
            <a:ext cx="7789333" cy="689580"/>
          </a:xfrm>
          <a:prstGeom prst="rect">
            <a:avLst/>
          </a:prstGeom>
          <a:solidFill>
            <a:srgbClr val="001744"/>
          </a:solidFill>
        </p:spPr>
        <p:txBody>
          <a:bodyPr lIns="640080">
            <a:noAutofit/>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188379159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rgbClr val="F5F5F3"/>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28E5D31F-E3B6-49F8-9D43-CA92F2B7D2C7}"/>
              </a:ext>
            </a:extLst>
          </p:cNvPr>
          <p:cNvSpPr>
            <a:spLocks noGrp="1"/>
          </p:cNvSpPr>
          <p:nvPr>
            <p:ph type="pic" sz="quarter" idx="10"/>
          </p:nvPr>
        </p:nvSpPr>
        <p:spPr>
          <a:xfrm>
            <a:off x="2889250" y="0"/>
            <a:ext cx="9302750" cy="6858000"/>
          </a:xfrm>
        </p:spPr>
        <p:txBody>
          <a:bodyPr/>
          <a:lstStyle/>
          <a:p>
            <a:endParaRPr lang="en-US"/>
          </a:p>
        </p:txBody>
      </p:sp>
      <p:sp>
        <p:nvSpPr>
          <p:cNvPr id="9" name="Text Placeholder 8">
            <a:extLst>
              <a:ext uri="{FF2B5EF4-FFF2-40B4-BE49-F238E27FC236}">
                <a16:creationId xmlns:a16="http://schemas.microsoft.com/office/drawing/2014/main" id="{8F8039F9-A83D-41AE-A58B-E1CA7B75587C}"/>
              </a:ext>
            </a:extLst>
          </p:cNvPr>
          <p:cNvSpPr>
            <a:spLocks noGrp="1"/>
          </p:cNvSpPr>
          <p:nvPr>
            <p:ph type="body" sz="quarter" idx="11"/>
          </p:nvPr>
        </p:nvSpPr>
        <p:spPr>
          <a:xfrm>
            <a:off x="0" y="3890963"/>
            <a:ext cx="7178675" cy="1262062"/>
          </a:xfrm>
          <a:solidFill>
            <a:srgbClr val="FF3B80"/>
          </a:solidFill>
        </p:spPr>
        <p:txBody>
          <a:bodyPr lIns="365760" anchor="ctr">
            <a:noAutofit/>
          </a:bodyPr>
          <a:lstStyle>
            <a:lvl1pPr>
              <a:defRPr sz="6600" b="1"/>
            </a:lvl1pPr>
          </a:lstStyle>
          <a:p>
            <a:pPr lvl="0"/>
            <a:r>
              <a:rPr lang="en-US"/>
              <a:t>Click to edit</a:t>
            </a:r>
          </a:p>
        </p:txBody>
      </p:sp>
      <p:pic>
        <p:nvPicPr>
          <p:cNvPr id="7" name="Picture 6" descr="A blue text on a black background&#10;&#10;Description automatically generated with medium confidence">
            <a:extLst>
              <a:ext uri="{FF2B5EF4-FFF2-40B4-BE49-F238E27FC236}">
                <a16:creationId xmlns:a16="http://schemas.microsoft.com/office/drawing/2014/main" id="{018A859B-8D40-A005-238F-F339B022356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139" y="205069"/>
            <a:ext cx="2201505" cy="917294"/>
          </a:xfrm>
          <a:prstGeom prst="rect">
            <a:avLst/>
          </a:prstGeom>
        </p:spPr>
      </p:pic>
    </p:spTree>
    <p:extLst>
      <p:ext uri="{BB962C8B-B14F-4D97-AF65-F5344CB8AC3E}">
        <p14:creationId xmlns:p14="http://schemas.microsoft.com/office/powerpoint/2010/main" val="106164172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small headline blank page">
    <p:bg>
      <p:bgPr>
        <a:solidFill>
          <a:srgbClr val="F5F5F3"/>
        </a:solidFill>
        <a:effectLst/>
      </p:bgPr>
    </p:bg>
    <p:spTree>
      <p:nvGrpSpPr>
        <p:cNvPr id="1" name=""/>
        <p:cNvGrpSpPr/>
        <p:nvPr/>
      </p:nvGrpSpPr>
      <p:grpSpPr>
        <a:xfrm>
          <a:off x="0" y="0"/>
          <a:ext cx="0" cy="0"/>
          <a:chOff x="0" y="0"/>
          <a:chExt cx="0" cy="0"/>
        </a:xfrm>
      </p:grpSpPr>
      <p:pic>
        <p:nvPicPr>
          <p:cNvPr id="3" name="Picture 2" descr="A blue text on a black background&#10;&#10;Description automatically generated with medium confidence">
            <a:extLst>
              <a:ext uri="{FF2B5EF4-FFF2-40B4-BE49-F238E27FC236}">
                <a16:creationId xmlns:a16="http://schemas.microsoft.com/office/drawing/2014/main" id="{4AEE5715-68A2-7219-F10A-B9854297796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7236" y="5777164"/>
            <a:ext cx="2201505" cy="917294"/>
          </a:xfrm>
          <a:prstGeom prst="rect">
            <a:avLst/>
          </a:prstGeom>
        </p:spPr>
      </p:pic>
      <p:sp>
        <p:nvSpPr>
          <p:cNvPr id="10" name="Text Placeholder 9">
            <a:extLst>
              <a:ext uri="{FF2B5EF4-FFF2-40B4-BE49-F238E27FC236}">
                <a16:creationId xmlns:a16="http://schemas.microsoft.com/office/drawing/2014/main" id="{2A9F7CD5-602C-42D0-883B-98C91765828B}"/>
              </a:ext>
            </a:extLst>
          </p:cNvPr>
          <p:cNvSpPr>
            <a:spLocks noGrp="1"/>
          </p:cNvSpPr>
          <p:nvPr>
            <p:ph type="body" sz="quarter" idx="10"/>
          </p:nvPr>
        </p:nvSpPr>
        <p:spPr>
          <a:xfrm>
            <a:off x="0" y="274638"/>
            <a:ext cx="5699276" cy="1298575"/>
          </a:xfrm>
          <a:solidFill>
            <a:schemeClr val="tx1"/>
          </a:solidFill>
        </p:spPr>
        <p:txBody>
          <a:bodyPr lIns="548640" anchor="ctr">
            <a:noAutofit/>
          </a:bodyPr>
          <a:lstStyle>
            <a:lvl1pPr>
              <a:defRPr sz="3800" b="1">
                <a:solidFill>
                  <a:schemeClr val="bg1"/>
                </a:solidFill>
              </a:defRPr>
            </a:lvl1pPr>
          </a:lstStyle>
          <a:p>
            <a:pPr lvl="0"/>
            <a:r>
              <a:rPr lang="en-US"/>
              <a:t>Click to edit Master text styles</a:t>
            </a:r>
          </a:p>
        </p:txBody>
      </p:sp>
      <p:sp>
        <p:nvSpPr>
          <p:cNvPr id="12" name="Text Placeholder 11">
            <a:extLst>
              <a:ext uri="{FF2B5EF4-FFF2-40B4-BE49-F238E27FC236}">
                <a16:creationId xmlns:a16="http://schemas.microsoft.com/office/drawing/2014/main" id="{6854D00E-304E-425A-89F9-BFD5F6CADFD6}"/>
              </a:ext>
            </a:extLst>
          </p:cNvPr>
          <p:cNvSpPr>
            <a:spLocks noGrp="1"/>
          </p:cNvSpPr>
          <p:nvPr>
            <p:ph type="body" sz="quarter" idx="11"/>
          </p:nvPr>
        </p:nvSpPr>
        <p:spPr>
          <a:xfrm>
            <a:off x="498475" y="2139950"/>
            <a:ext cx="5065713" cy="679450"/>
          </a:xfrm>
        </p:spPr>
        <p:txBody>
          <a:bodyPr>
            <a:normAutofit/>
          </a:bodyPr>
          <a:lstStyle>
            <a:lvl1pPr>
              <a:defRPr sz="1600">
                <a:solidFill>
                  <a:schemeClr val="tx1"/>
                </a:solidFill>
              </a:defRPr>
            </a:lvl1pPr>
          </a:lstStyle>
          <a:p>
            <a:pPr lvl="0"/>
            <a:r>
              <a:rPr lang="en-US"/>
              <a:t>Click to edit Master text styles</a:t>
            </a:r>
          </a:p>
        </p:txBody>
      </p:sp>
      <p:sp>
        <p:nvSpPr>
          <p:cNvPr id="13" name="Text Placeholder 11">
            <a:extLst>
              <a:ext uri="{FF2B5EF4-FFF2-40B4-BE49-F238E27FC236}">
                <a16:creationId xmlns:a16="http://schemas.microsoft.com/office/drawing/2014/main" id="{329997F5-58BB-4962-AE8B-E6FC8A0BDA65}"/>
              </a:ext>
            </a:extLst>
          </p:cNvPr>
          <p:cNvSpPr>
            <a:spLocks noGrp="1"/>
          </p:cNvSpPr>
          <p:nvPr>
            <p:ph type="body" sz="quarter" idx="12"/>
          </p:nvPr>
        </p:nvSpPr>
        <p:spPr>
          <a:xfrm>
            <a:off x="498475" y="2996293"/>
            <a:ext cx="5065713" cy="1338640"/>
          </a:xfrm>
        </p:spPr>
        <p:txBody>
          <a:bodyPr>
            <a:normAutofit/>
          </a:bodyPr>
          <a:lstStyle>
            <a:lvl1pPr marL="285750" indent="-285750">
              <a:buFont typeface="Arial" panose="020B0604020202020204" pitchFamily="34" charset="0"/>
              <a:buChar char="•"/>
              <a:defRPr sz="1600">
                <a:solidFill>
                  <a:schemeClr val="tx1"/>
                </a:solidFill>
              </a:defRPr>
            </a:lvl1pPr>
          </a:lstStyle>
          <a:p>
            <a:pPr lvl="0"/>
            <a:r>
              <a:rPr lang="en-US"/>
              <a:t>Click to edit Master text styles</a:t>
            </a:r>
          </a:p>
        </p:txBody>
      </p:sp>
      <p:sp>
        <p:nvSpPr>
          <p:cNvPr id="15" name="Picture Placeholder 14">
            <a:extLst>
              <a:ext uri="{FF2B5EF4-FFF2-40B4-BE49-F238E27FC236}">
                <a16:creationId xmlns:a16="http://schemas.microsoft.com/office/drawing/2014/main" id="{8B903B2C-5B9F-463E-959F-F6ABD7C2AE7A}"/>
              </a:ext>
            </a:extLst>
          </p:cNvPr>
          <p:cNvSpPr>
            <a:spLocks noGrp="1"/>
          </p:cNvSpPr>
          <p:nvPr>
            <p:ph type="pic" sz="quarter" idx="13"/>
          </p:nvPr>
        </p:nvSpPr>
        <p:spPr>
          <a:xfrm>
            <a:off x="7507288" y="0"/>
            <a:ext cx="4684712" cy="5537200"/>
          </a:xfrm>
        </p:spPr>
        <p:txBody>
          <a:bodyPr/>
          <a:lstStyle/>
          <a:p>
            <a:endParaRPr lang="en-US"/>
          </a:p>
        </p:txBody>
      </p:sp>
    </p:spTree>
    <p:extLst>
      <p:ext uri="{BB962C8B-B14F-4D97-AF65-F5344CB8AC3E}">
        <p14:creationId xmlns:p14="http://schemas.microsoft.com/office/powerpoint/2010/main" val="228359438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just logo top">
    <p:bg>
      <p:bgPr>
        <a:solidFill>
          <a:srgbClr val="F5F5F3"/>
        </a:solidFill>
        <a:effectLst/>
      </p:bgPr>
    </p:bg>
    <p:spTree>
      <p:nvGrpSpPr>
        <p:cNvPr id="1" name=""/>
        <p:cNvGrpSpPr/>
        <p:nvPr/>
      </p:nvGrpSpPr>
      <p:grpSpPr>
        <a:xfrm>
          <a:off x="0" y="0"/>
          <a:ext cx="0" cy="0"/>
          <a:chOff x="0" y="0"/>
          <a:chExt cx="0" cy="0"/>
        </a:xfrm>
      </p:grpSpPr>
      <p:pic>
        <p:nvPicPr>
          <p:cNvPr id="7" name="Picture 6" descr="A blue text on a black background&#10;&#10;Description automatically generated with medium confidence">
            <a:extLst>
              <a:ext uri="{FF2B5EF4-FFF2-40B4-BE49-F238E27FC236}">
                <a16:creationId xmlns:a16="http://schemas.microsoft.com/office/drawing/2014/main" id="{018A859B-8D40-A005-238F-F339B022356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139" y="205069"/>
            <a:ext cx="2201505" cy="917294"/>
          </a:xfrm>
          <a:prstGeom prst="rect">
            <a:avLst/>
          </a:prstGeom>
        </p:spPr>
      </p:pic>
    </p:spTree>
    <p:extLst>
      <p:ext uri="{BB962C8B-B14F-4D97-AF65-F5344CB8AC3E}">
        <p14:creationId xmlns:p14="http://schemas.microsoft.com/office/powerpoint/2010/main" val="309094868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just logo bottom">
    <p:bg>
      <p:bgPr>
        <a:solidFill>
          <a:srgbClr val="F5F5F3"/>
        </a:solidFill>
        <a:effectLst/>
      </p:bgPr>
    </p:bg>
    <p:spTree>
      <p:nvGrpSpPr>
        <p:cNvPr id="1" name=""/>
        <p:cNvGrpSpPr/>
        <p:nvPr/>
      </p:nvGrpSpPr>
      <p:grpSpPr>
        <a:xfrm>
          <a:off x="0" y="0"/>
          <a:ext cx="0" cy="0"/>
          <a:chOff x="0" y="0"/>
          <a:chExt cx="0" cy="0"/>
        </a:xfrm>
      </p:grpSpPr>
      <p:pic>
        <p:nvPicPr>
          <p:cNvPr id="4" name="Picture 3" descr="A blue text on a black background&#10;&#10;Description automatically generated with medium confidence">
            <a:extLst>
              <a:ext uri="{FF2B5EF4-FFF2-40B4-BE49-F238E27FC236}">
                <a16:creationId xmlns:a16="http://schemas.microsoft.com/office/drawing/2014/main" id="{8B4D496C-2AFC-22C7-8EF0-CAB28FAE59B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7236" y="5777164"/>
            <a:ext cx="2201505" cy="917294"/>
          </a:xfrm>
          <a:prstGeom prst="rect">
            <a:avLst/>
          </a:prstGeom>
        </p:spPr>
      </p:pic>
    </p:spTree>
    <p:extLst>
      <p:ext uri="{BB962C8B-B14F-4D97-AF65-F5344CB8AC3E}">
        <p14:creationId xmlns:p14="http://schemas.microsoft.com/office/powerpoint/2010/main" val="97816688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bg>
      <p:bgPr>
        <a:solidFill>
          <a:srgbClr val="F5F5F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7C8842-5247-4A0A-8357-F0BC3C5D81E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t-EE"/>
          </a:p>
        </p:txBody>
      </p:sp>
      <p:sp>
        <p:nvSpPr>
          <p:cNvPr id="3" name="Content Placeholder 2">
            <a:extLst>
              <a:ext uri="{FF2B5EF4-FFF2-40B4-BE49-F238E27FC236}">
                <a16:creationId xmlns:a16="http://schemas.microsoft.com/office/drawing/2014/main" id="{871EE393-D4C6-47EA-A1E3-52205862DC7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4" name="Text Placeholder 3">
            <a:extLst>
              <a:ext uri="{FF2B5EF4-FFF2-40B4-BE49-F238E27FC236}">
                <a16:creationId xmlns:a16="http://schemas.microsoft.com/office/drawing/2014/main" id="{7057603D-7068-4F05-9AA2-A40F890C48B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6" name="Picture 5" descr="A blue text on a black background&#10;&#10;Description automatically generated with medium confidence">
            <a:extLst>
              <a:ext uri="{FF2B5EF4-FFF2-40B4-BE49-F238E27FC236}">
                <a16:creationId xmlns:a16="http://schemas.microsoft.com/office/drawing/2014/main" id="{FBDAD6DD-A9C8-6AF1-2AF7-26289EE67C5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7236" y="5777164"/>
            <a:ext cx="2201505" cy="917294"/>
          </a:xfrm>
          <a:prstGeom prst="rect">
            <a:avLst/>
          </a:prstGeom>
        </p:spPr>
      </p:pic>
    </p:spTree>
    <p:extLst>
      <p:ext uri="{BB962C8B-B14F-4D97-AF65-F5344CB8AC3E}">
        <p14:creationId xmlns:p14="http://schemas.microsoft.com/office/powerpoint/2010/main" val="59942356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6" name="Picture Placeholder 24">
            <a:extLst>
              <a:ext uri="{FF2B5EF4-FFF2-40B4-BE49-F238E27FC236}">
                <a16:creationId xmlns:a16="http://schemas.microsoft.com/office/drawing/2014/main" id="{4C0A6B2F-2B99-491B-9C14-B34BD2B1C00C}"/>
              </a:ext>
            </a:extLst>
          </p:cNvPr>
          <p:cNvSpPr>
            <a:spLocks noGrp="1"/>
          </p:cNvSpPr>
          <p:nvPr>
            <p:ph type="pic" sz="quarter" idx="17"/>
          </p:nvPr>
        </p:nvSpPr>
        <p:spPr>
          <a:xfrm>
            <a:off x="2727071" y="2040452"/>
            <a:ext cx="2090556" cy="2094555"/>
          </a:xfrm>
          <a:ln>
            <a:solidFill>
              <a:srgbClr val="001744"/>
            </a:solidFill>
          </a:ln>
        </p:spPr>
        <p:txBody>
          <a:bodyPr/>
          <a:lstStyle/>
          <a:p>
            <a:endParaRPr lang="en-US"/>
          </a:p>
        </p:txBody>
      </p:sp>
      <p:sp>
        <p:nvSpPr>
          <p:cNvPr id="27" name="Picture Placeholder 24">
            <a:extLst>
              <a:ext uri="{FF2B5EF4-FFF2-40B4-BE49-F238E27FC236}">
                <a16:creationId xmlns:a16="http://schemas.microsoft.com/office/drawing/2014/main" id="{6F029D14-950F-45A0-BF08-7FF23F561251}"/>
              </a:ext>
            </a:extLst>
          </p:cNvPr>
          <p:cNvSpPr>
            <a:spLocks noGrp="1"/>
          </p:cNvSpPr>
          <p:nvPr>
            <p:ph type="pic" sz="quarter" idx="18"/>
          </p:nvPr>
        </p:nvSpPr>
        <p:spPr>
          <a:xfrm>
            <a:off x="5095194" y="2040452"/>
            <a:ext cx="2090556" cy="2094555"/>
          </a:xfrm>
          <a:ln>
            <a:solidFill>
              <a:srgbClr val="001744"/>
            </a:solidFill>
          </a:ln>
        </p:spPr>
        <p:txBody>
          <a:bodyPr/>
          <a:lstStyle/>
          <a:p>
            <a:endParaRPr lang="en-US"/>
          </a:p>
        </p:txBody>
      </p:sp>
      <p:sp>
        <p:nvSpPr>
          <p:cNvPr id="25" name="Picture Placeholder 24">
            <a:extLst>
              <a:ext uri="{FF2B5EF4-FFF2-40B4-BE49-F238E27FC236}">
                <a16:creationId xmlns:a16="http://schemas.microsoft.com/office/drawing/2014/main" id="{2FFDF031-E041-44E0-A0B4-6D7A709C667C}"/>
              </a:ext>
            </a:extLst>
          </p:cNvPr>
          <p:cNvSpPr>
            <a:spLocks noGrp="1"/>
          </p:cNvSpPr>
          <p:nvPr>
            <p:ph type="pic" sz="quarter" idx="16"/>
          </p:nvPr>
        </p:nvSpPr>
        <p:spPr>
          <a:xfrm>
            <a:off x="365979" y="2040452"/>
            <a:ext cx="2090556" cy="2094555"/>
          </a:xfrm>
          <a:ln>
            <a:solidFill>
              <a:srgbClr val="001744"/>
            </a:solidFill>
          </a:ln>
        </p:spPr>
        <p:txBody>
          <a:bodyPr/>
          <a:lstStyle/>
          <a:p>
            <a:endParaRPr lang="en-US"/>
          </a:p>
        </p:txBody>
      </p:sp>
      <p:sp>
        <p:nvSpPr>
          <p:cNvPr id="4" name="Rectangle 3">
            <a:extLst>
              <a:ext uri="{FF2B5EF4-FFF2-40B4-BE49-F238E27FC236}">
                <a16:creationId xmlns:a16="http://schemas.microsoft.com/office/drawing/2014/main" id="{1BAC121B-12B2-42F7-8E66-A68B9909D773}"/>
              </a:ext>
            </a:extLst>
          </p:cNvPr>
          <p:cNvSpPr/>
          <p:nvPr userDrawn="1"/>
        </p:nvSpPr>
        <p:spPr>
          <a:xfrm>
            <a:off x="293079" y="4135007"/>
            <a:ext cx="2333893" cy="2104237"/>
          </a:xfrm>
          <a:prstGeom prst="rect">
            <a:avLst/>
          </a:prstGeom>
          <a:solidFill>
            <a:srgbClr val="FF3B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2F1B8834-5D36-4414-9BCE-4AC31DB58D44}"/>
              </a:ext>
            </a:extLst>
          </p:cNvPr>
          <p:cNvSpPr>
            <a:spLocks noGrp="1"/>
          </p:cNvSpPr>
          <p:nvPr>
            <p:ph type="title"/>
          </p:nvPr>
        </p:nvSpPr>
        <p:spPr>
          <a:xfrm>
            <a:off x="0" y="713467"/>
            <a:ext cx="7789333" cy="689580"/>
          </a:xfrm>
          <a:prstGeom prst="rect">
            <a:avLst/>
          </a:prstGeom>
          <a:solidFill>
            <a:srgbClr val="001744"/>
          </a:solidFill>
        </p:spPr>
        <p:txBody>
          <a:bodyPr lIns="640080">
            <a:noAutofit/>
          </a:bodyPr>
          <a:lstStyle>
            <a:lvl1pPr>
              <a:defRPr>
                <a:solidFill>
                  <a:schemeClr val="bg1"/>
                </a:solidFill>
              </a:defRPr>
            </a:lvl1pPr>
          </a:lstStyle>
          <a:p>
            <a:r>
              <a:rPr lang="en-US"/>
              <a:t>Click to edit Master title style</a:t>
            </a:r>
          </a:p>
        </p:txBody>
      </p:sp>
      <p:sp>
        <p:nvSpPr>
          <p:cNvPr id="14" name="Text Placeholder 13">
            <a:extLst>
              <a:ext uri="{FF2B5EF4-FFF2-40B4-BE49-F238E27FC236}">
                <a16:creationId xmlns:a16="http://schemas.microsoft.com/office/drawing/2014/main" id="{52222AEB-117B-4A56-8B77-1AA5F08BFB95}"/>
              </a:ext>
            </a:extLst>
          </p:cNvPr>
          <p:cNvSpPr>
            <a:spLocks noGrp="1"/>
          </p:cNvSpPr>
          <p:nvPr>
            <p:ph type="body" sz="quarter" idx="10"/>
          </p:nvPr>
        </p:nvSpPr>
        <p:spPr>
          <a:xfrm>
            <a:off x="592282" y="4521364"/>
            <a:ext cx="1648669" cy="508373"/>
          </a:xfrm>
        </p:spPr>
        <p:txBody>
          <a:bodyPr>
            <a:noAutofit/>
          </a:bodyPr>
          <a:lstStyle>
            <a:lvl1pPr marL="0" indent="0">
              <a:spcBef>
                <a:spcPts val="0"/>
              </a:spcBef>
              <a:defRPr sz="1200" b="0">
                <a:solidFill>
                  <a:schemeClr val="bg1"/>
                </a:solidFill>
              </a:defRPr>
            </a:lvl1pPr>
          </a:lstStyle>
          <a:p>
            <a:pPr marL="0" indent="0">
              <a:spcBef>
                <a:spcPts val="0"/>
              </a:spcBef>
            </a:pPr>
            <a:endParaRPr lang="en-US" sz="1600" b="1">
              <a:solidFill>
                <a:schemeClr val="bg1"/>
              </a:solidFill>
              <a:latin typeface="Arial" panose="020B0604020202020204" pitchFamily="34" charset="0"/>
              <a:cs typeface="Arial" panose="020B0604020202020204" pitchFamily="34" charset="0"/>
            </a:endParaRPr>
          </a:p>
        </p:txBody>
      </p:sp>
      <p:sp>
        <p:nvSpPr>
          <p:cNvPr id="15" name="Text Placeholder 13">
            <a:extLst>
              <a:ext uri="{FF2B5EF4-FFF2-40B4-BE49-F238E27FC236}">
                <a16:creationId xmlns:a16="http://schemas.microsoft.com/office/drawing/2014/main" id="{908F86C8-264A-4E90-A216-8B793C411432}"/>
              </a:ext>
            </a:extLst>
          </p:cNvPr>
          <p:cNvSpPr>
            <a:spLocks noGrp="1"/>
          </p:cNvSpPr>
          <p:nvPr>
            <p:ph type="body" sz="quarter" idx="11"/>
          </p:nvPr>
        </p:nvSpPr>
        <p:spPr>
          <a:xfrm>
            <a:off x="2943698" y="4521364"/>
            <a:ext cx="1648669" cy="508373"/>
          </a:xfrm>
        </p:spPr>
        <p:txBody>
          <a:bodyPr>
            <a:noAutofit/>
          </a:bodyPr>
          <a:lstStyle>
            <a:lvl1pPr marL="0" indent="0">
              <a:spcBef>
                <a:spcPts val="0"/>
              </a:spcBef>
              <a:defRPr sz="1200" b="0">
                <a:solidFill>
                  <a:schemeClr val="bg1"/>
                </a:solidFill>
              </a:defRPr>
            </a:lvl1pPr>
          </a:lstStyle>
          <a:p>
            <a:pPr marL="0" indent="0">
              <a:spcBef>
                <a:spcPts val="0"/>
              </a:spcBef>
            </a:pPr>
            <a:endParaRPr lang="en-US" sz="1600" b="1">
              <a:solidFill>
                <a:schemeClr val="bg1"/>
              </a:solidFill>
              <a:latin typeface="Arial" panose="020B0604020202020204" pitchFamily="34" charset="0"/>
              <a:cs typeface="Arial" panose="020B0604020202020204" pitchFamily="34" charset="0"/>
            </a:endParaRPr>
          </a:p>
        </p:txBody>
      </p:sp>
      <p:sp>
        <p:nvSpPr>
          <p:cNvPr id="16" name="Text Placeholder 13">
            <a:extLst>
              <a:ext uri="{FF2B5EF4-FFF2-40B4-BE49-F238E27FC236}">
                <a16:creationId xmlns:a16="http://schemas.microsoft.com/office/drawing/2014/main" id="{64B92BF1-B79C-46E5-A497-D842D693FF58}"/>
              </a:ext>
            </a:extLst>
          </p:cNvPr>
          <p:cNvSpPr>
            <a:spLocks noGrp="1"/>
          </p:cNvSpPr>
          <p:nvPr>
            <p:ph type="body" sz="quarter" idx="12"/>
          </p:nvPr>
        </p:nvSpPr>
        <p:spPr>
          <a:xfrm>
            <a:off x="5311821" y="4521364"/>
            <a:ext cx="1648669" cy="508373"/>
          </a:xfrm>
        </p:spPr>
        <p:txBody>
          <a:bodyPr>
            <a:noAutofit/>
          </a:bodyPr>
          <a:lstStyle>
            <a:lvl1pPr marL="0" indent="0">
              <a:spcBef>
                <a:spcPts val="0"/>
              </a:spcBef>
              <a:defRPr sz="1200" b="0">
                <a:solidFill>
                  <a:schemeClr val="bg1"/>
                </a:solidFill>
              </a:defRPr>
            </a:lvl1pPr>
          </a:lstStyle>
          <a:p>
            <a:pPr marL="0" indent="0">
              <a:spcBef>
                <a:spcPts val="0"/>
              </a:spcBef>
            </a:pPr>
            <a:endParaRPr lang="en-US" sz="1600" b="1">
              <a:solidFill>
                <a:schemeClr val="bg1"/>
              </a:solidFill>
              <a:latin typeface="Arial" panose="020B0604020202020204" pitchFamily="34" charset="0"/>
              <a:cs typeface="Arial" panose="020B0604020202020204" pitchFamily="34" charset="0"/>
            </a:endParaRPr>
          </a:p>
        </p:txBody>
      </p:sp>
      <p:sp>
        <p:nvSpPr>
          <p:cNvPr id="21" name="Text Placeholder 20">
            <a:extLst>
              <a:ext uri="{FF2B5EF4-FFF2-40B4-BE49-F238E27FC236}">
                <a16:creationId xmlns:a16="http://schemas.microsoft.com/office/drawing/2014/main" id="{1A680BA6-9978-469A-ADF5-0CD15A4D7FF8}"/>
              </a:ext>
            </a:extLst>
          </p:cNvPr>
          <p:cNvSpPr>
            <a:spLocks noGrp="1"/>
          </p:cNvSpPr>
          <p:nvPr>
            <p:ph type="body" sz="quarter" idx="13"/>
          </p:nvPr>
        </p:nvSpPr>
        <p:spPr>
          <a:xfrm>
            <a:off x="592975" y="5074406"/>
            <a:ext cx="1647825" cy="769938"/>
          </a:xfrm>
        </p:spPr>
        <p:txBody>
          <a:bodyPr>
            <a:noAutofit/>
          </a:bodyPr>
          <a:lstStyle>
            <a:lvl1pPr>
              <a:defRPr sz="1200">
                <a:solidFill>
                  <a:schemeClr val="bg1"/>
                </a:solidFill>
              </a:defRPr>
            </a:lvl1pPr>
          </a:lstStyle>
          <a:p>
            <a:pPr lvl="0"/>
            <a:endParaRPr lang="en-US"/>
          </a:p>
        </p:txBody>
      </p:sp>
      <p:sp>
        <p:nvSpPr>
          <p:cNvPr id="22" name="Text Placeholder 20">
            <a:extLst>
              <a:ext uri="{FF2B5EF4-FFF2-40B4-BE49-F238E27FC236}">
                <a16:creationId xmlns:a16="http://schemas.microsoft.com/office/drawing/2014/main" id="{57759E1A-7159-4827-AEA4-344B10337555}"/>
              </a:ext>
            </a:extLst>
          </p:cNvPr>
          <p:cNvSpPr>
            <a:spLocks noGrp="1"/>
          </p:cNvSpPr>
          <p:nvPr>
            <p:ph type="body" sz="quarter" idx="14"/>
          </p:nvPr>
        </p:nvSpPr>
        <p:spPr>
          <a:xfrm>
            <a:off x="2944391" y="5074406"/>
            <a:ext cx="1647825" cy="769938"/>
          </a:xfrm>
        </p:spPr>
        <p:txBody>
          <a:bodyPr>
            <a:noAutofit/>
          </a:bodyPr>
          <a:lstStyle>
            <a:lvl1pPr>
              <a:defRPr sz="1200">
                <a:solidFill>
                  <a:schemeClr val="bg1"/>
                </a:solidFill>
              </a:defRPr>
            </a:lvl1pPr>
          </a:lstStyle>
          <a:p>
            <a:pPr lvl="0"/>
            <a:endParaRPr lang="en-US"/>
          </a:p>
        </p:txBody>
      </p:sp>
      <p:sp>
        <p:nvSpPr>
          <p:cNvPr id="23" name="Text Placeholder 20">
            <a:extLst>
              <a:ext uri="{FF2B5EF4-FFF2-40B4-BE49-F238E27FC236}">
                <a16:creationId xmlns:a16="http://schemas.microsoft.com/office/drawing/2014/main" id="{E1DB0959-BDB2-4D85-B4FB-970188E05A10}"/>
              </a:ext>
            </a:extLst>
          </p:cNvPr>
          <p:cNvSpPr>
            <a:spLocks noGrp="1"/>
          </p:cNvSpPr>
          <p:nvPr>
            <p:ph type="body" sz="quarter" idx="15"/>
          </p:nvPr>
        </p:nvSpPr>
        <p:spPr>
          <a:xfrm>
            <a:off x="5302837" y="5074406"/>
            <a:ext cx="1647825" cy="769938"/>
          </a:xfrm>
        </p:spPr>
        <p:txBody>
          <a:bodyPr>
            <a:noAutofit/>
          </a:bodyPr>
          <a:lstStyle>
            <a:lvl1pPr>
              <a:defRPr sz="1200">
                <a:solidFill>
                  <a:schemeClr val="bg1"/>
                </a:solidFill>
              </a:defRPr>
            </a:lvl1pPr>
          </a:lstStyle>
          <a:p>
            <a:pPr lvl="0"/>
            <a:endParaRPr lang="en-US"/>
          </a:p>
        </p:txBody>
      </p:sp>
      <p:sp>
        <p:nvSpPr>
          <p:cNvPr id="17" name="Picture Placeholder 24">
            <a:extLst>
              <a:ext uri="{FF2B5EF4-FFF2-40B4-BE49-F238E27FC236}">
                <a16:creationId xmlns:a16="http://schemas.microsoft.com/office/drawing/2014/main" id="{D6B79785-1F6B-AD2D-AB21-B0D260B19918}"/>
              </a:ext>
            </a:extLst>
          </p:cNvPr>
          <p:cNvSpPr>
            <a:spLocks noGrp="1"/>
          </p:cNvSpPr>
          <p:nvPr>
            <p:ph type="pic" sz="quarter" idx="19"/>
          </p:nvPr>
        </p:nvSpPr>
        <p:spPr>
          <a:xfrm>
            <a:off x="7433591" y="2040452"/>
            <a:ext cx="2090556" cy="2094555"/>
          </a:xfrm>
          <a:ln>
            <a:solidFill>
              <a:srgbClr val="001744"/>
            </a:solidFill>
          </a:ln>
        </p:spPr>
        <p:txBody>
          <a:bodyPr/>
          <a:lstStyle/>
          <a:p>
            <a:endParaRPr lang="en-US"/>
          </a:p>
        </p:txBody>
      </p:sp>
      <p:sp>
        <p:nvSpPr>
          <p:cNvPr id="18" name="Picture Placeholder 24">
            <a:extLst>
              <a:ext uri="{FF2B5EF4-FFF2-40B4-BE49-F238E27FC236}">
                <a16:creationId xmlns:a16="http://schemas.microsoft.com/office/drawing/2014/main" id="{C7E95891-F219-78A9-8733-50E6606F4F43}"/>
              </a:ext>
            </a:extLst>
          </p:cNvPr>
          <p:cNvSpPr>
            <a:spLocks noGrp="1"/>
          </p:cNvSpPr>
          <p:nvPr>
            <p:ph type="pic" sz="quarter" idx="20"/>
          </p:nvPr>
        </p:nvSpPr>
        <p:spPr>
          <a:xfrm>
            <a:off x="9774197" y="2040452"/>
            <a:ext cx="2090556" cy="2094555"/>
          </a:xfrm>
          <a:ln>
            <a:solidFill>
              <a:srgbClr val="001744"/>
            </a:solidFill>
          </a:ln>
        </p:spPr>
        <p:txBody>
          <a:bodyPr/>
          <a:lstStyle/>
          <a:p>
            <a:endParaRPr lang="en-US"/>
          </a:p>
        </p:txBody>
      </p:sp>
      <p:sp>
        <p:nvSpPr>
          <p:cNvPr id="24" name="Text Placeholder 13">
            <a:extLst>
              <a:ext uri="{FF2B5EF4-FFF2-40B4-BE49-F238E27FC236}">
                <a16:creationId xmlns:a16="http://schemas.microsoft.com/office/drawing/2014/main" id="{B028CDDB-E4ED-AEB8-FEBF-59EBB0C31BD1}"/>
              </a:ext>
            </a:extLst>
          </p:cNvPr>
          <p:cNvSpPr>
            <a:spLocks noGrp="1"/>
          </p:cNvSpPr>
          <p:nvPr>
            <p:ph type="body" sz="quarter" idx="21"/>
          </p:nvPr>
        </p:nvSpPr>
        <p:spPr>
          <a:xfrm>
            <a:off x="7650218" y="4521364"/>
            <a:ext cx="1648669" cy="508373"/>
          </a:xfrm>
        </p:spPr>
        <p:txBody>
          <a:bodyPr>
            <a:noAutofit/>
          </a:bodyPr>
          <a:lstStyle>
            <a:lvl1pPr marL="0" indent="0">
              <a:spcBef>
                <a:spcPts val="0"/>
              </a:spcBef>
              <a:defRPr sz="1200" b="0">
                <a:solidFill>
                  <a:schemeClr val="bg1"/>
                </a:solidFill>
              </a:defRPr>
            </a:lvl1pPr>
          </a:lstStyle>
          <a:p>
            <a:pPr marL="0" indent="0">
              <a:spcBef>
                <a:spcPts val="0"/>
              </a:spcBef>
            </a:pPr>
            <a:endParaRPr lang="en-US" sz="1600" b="1">
              <a:solidFill>
                <a:schemeClr val="bg1"/>
              </a:solidFill>
              <a:latin typeface="Arial" panose="020B0604020202020204" pitchFamily="34" charset="0"/>
              <a:cs typeface="Arial" panose="020B0604020202020204" pitchFamily="34" charset="0"/>
            </a:endParaRPr>
          </a:p>
        </p:txBody>
      </p:sp>
      <p:sp>
        <p:nvSpPr>
          <p:cNvPr id="28" name="Text Placeholder 13">
            <a:extLst>
              <a:ext uri="{FF2B5EF4-FFF2-40B4-BE49-F238E27FC236}">
                <a16:creationId xmlns:a16="http://schemas.microsoft.com/office/drawing/2014/main" id="{19C8B663-7AC1-F8E5-9A1D-989B7DBDA9BF}"/>
              </a:ext>
            </a:extLst>
          </p:cNvPr>
          <p:cNvSpPr>
            <a:spLocks noGrp="1"/>
          </p:cNvSpPr>
          <p:nvPr>
            <p:ph type="body" sz="quarter" idx="22"/>
          </p:nvPr>
        </p:nvSpPr>
        <p:spPr>
          <a:xfrm>
            <a:off x="9990824" y="4521364"/>
            <a:ext cx="1648669" cy="508373"/>
          </a:xfrm>
        </p:spPr>
        <p:txBody>
          <a:bodyPr>
            <a:noAutofit/>
          </a:bodyPr>
          <a:lstStyle>
            <a:lvl1pPr marL="0" indent="0">
              <a:spcBef>
                <a:spcPts val="0"/>
              </a:spcBef>
              <a:defRPr sz="1200" b="0">
                <a:solidFill>
                  <a:schemeClr val="bg1"/>
                </a:solidFill>
              </a:defRPr>
            </a:lvl1pPr>
          </a:lstStyle>
          <a:p>
            <a:pPr marL="0" indent="0">
              <a:spcBef>
                <a:spcPts val="0"/>
              </a:spcBef>
            </a:pPr>
            <a:endParaRPr lang="en-US" sz="1600" b="1">
              <a:solidFill>
                <a:schemeClr val="bg1"/>
              </a:solidFill>
              <a:latin typeface="Arial" panose="020B0604020202020204" pitchFamily="34" charset="0"/>
              <a:cs typeface="Arial" panose="020B0604020202020204" pitchFamily="34" charset="0"/>
            </a:endParaRPr>
          </a:p>
        </p:txBody>
      </p:sp>
      <p:sp>
        <p:nvSpPr>
          <p:cNvPr id="29" name="Text Placeholder 20">
            <a:extLst>
              <a:ext uri="{FF2B5EF4-FFF2-40B4-BE49-F238E27FC236}">
                <a16:creationId xmlns:a16="http://schemas.microsoft.com/office/drawing/2014/main" id="{2C28624C-21EF-F258-94A3-E2C6058146B7}"/>
              </a:ext>
            </a:extLst>
          </p:cNvPr>
          <p:cNvSpPr>
            <a:spLocks noGrp="1"/>
          </p:cNvSpPr>
          <p:nvPr>
            <p:ph type="body" sz="quarter" idx="23"/>
          </p:nvPr>
        </p:nvSpPr>
        <p:spPr>
          <a:xfrm>
            <a:off x="7650911" y="5074406"/>
            <a:ext cx="1647825" cy="769938"/>
          </a:xfrm>
        </p:spPr>
        <p:txBody>
          <a:bodyPr>
            <a:noAutofit/>
          </a:bodyPr>
          <a:lstStyle>
            <a:lvl1pPr>
              <a:defRPr sz="1200">
                <a:solidFill>
                  <a:schemeClr val="bg1"/>
                </a:solidFill>
              </a:defRPr>
            </a:lvl1pPr>
          </a:lstStyle>
          <a:p>
            <a:pPr lvl="0"/>
            <a:endParaRPr lang="en-US"/>
          </a:p>
        </p:txBody>
      </p:sp>
      <p:sp>
        <p:nvSpPr>
          <p:cNvPr id="30" name="Text Placeholder 20">
            <a:extLst>
              <a:ext uri="{FF2B5EF4-FFF2-40B4-BE49-F238E27FC236}">
                <a16:creationId xmlns:a16="http://schemas.microsoft.com/office/drawing/2014/main" id="{FCD89DF6-6286-A175-CD1C-AAF44FE0AD0C}"/>
              </a:ext>
            </a:extLst>
          </p:cNvPr>
          <p:cNvSpPr>
            <a:spLocks noGrp="1"/>
          </p:cNvSpPr>
          <p:nvPr>
            <p:ph type="body" sz="quarter" idx="24"/>
          </p:nvPr>
        </p:nvSpPr>
        <p:spPr>
          <a:xfrm>
            <a:off x="9981840" y="5074406"/>
            <a:ext cx="1647825" cy="769938"/>
          </a:xfrm>
        </p:spPr>
        <p:txBody>
          <a:bodyPr>
            <a:noAutofit/>
          </a:bodyPr>
          <a:lstStyle>
            <a:lvl1pPr>
              <a:defRPr sz="1200">
                <a:solidFill>
                  <a:schemeClr val="bg1"/>
                </a:solidFill>
              </a:defRPr>
            </a:lvl1pPr>
          </a:lstStyle>
          <a:p>
            <a:pPr lvl="0"/>
            <a:endParaRPr lang="en-US"/>
          </a:p>
        </p:txBody>
      </p:sp>
      <p:sp>
        <p:nvSpPr>
          <p:cNvPr id="2" name="Rectangle 1">
            <a:extLst>
              <a:ext uri="{FF2B5EF4-FFF2-40B4-BE49-F238E27FC236}">
                <a16:creationId xmlns:a16="http://schemas.microsoft.com/office/drawing/2014/main" id="{7E5C9B18-E8DB-1509-66C1-8C8FF606DB6C}"/>
              </a:ext>
            </a:extLst>
          </p:cNvPr>
          <p:cNvSpPr/>
          <p:nvPr userDrawn="1"/>
        </p:nvSpPr>
        <p:spPr>
          <a:xfrm>
            <a:off x="2623777" y="4135007"/>
            <a:ext cx="2333893" cy="2104237"/>
          </a:xfrm>
          <a:prstGeom prst="rect">
            <a:avLst/>
          </a:prstGeom>
          <a:solidFill>
            <a:srgbClr val="00174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60613CCA-1262-C832-6B5B-EAF511338C61}"/>
              </a:ext>
            </a:extLst>
          </p:cNvPr>
          <p:cNvSpPr/>
          <p:nvPr userDrawn="1"/>
        </p:nvSpPr>
        <p:spPr>
          <a:xfrm>
            <a:off x="4958293" y="4135007"/>
            <a:ext cx="2333893" cy="2104237"/>
          </a:xfrm>
          <a:prstGeom prst="rect">
            <a:avLst/>
          </a:prstGeom>
          <a:solidFill>
            <a:srgbClr val="FF3B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9CE60C4D-3117-2ED1-7006-A095959F4FC2}"/>
              </a:ext>
            </a:extLst>
          </p:cNvPr>
          <p:cNvSpPr/>
          <p:nvPr userDrawn="1"/>
        </p:nvSpPr>
        <p:spPr>
          <a:xfrm>
            <a:off x="7288368" y="4135007"/>
            <a:ext cx="2333893" cy="2104237"/>
          </a:xfrm>
          <a:prstGeom prst="rect">
            <a:avLst/>
          </a:prstGeom>
          <a:solidFill>
            <a:srgbClr val="00174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E165DD8B-4CD0-0269-D19E-D1840485B618}"/>
              </a:ext>
            </a:extLst>
          </p:cNvPr>
          <p:cNvSpPr/>
          <p:nvPr userDrawn="1"/>
        </p:nvSpPr>
        <p:spPr>
          <a:xfrm>
            <a:off x="9618443" y="4135007"/>
            <a:ext cx="2333893" cy="2104237"/>
          </a:xfrm>
          <a:prstGeom prst="rect">
            <a:avLst/>
          </a:prstGeom>
          <a:solidFill>
            <a:srgbClr val="FF3B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13">
            <a:extLst>
              <a:ext uri="{FF2B5EF4-FFF2-40B4-BE49-F238E27FC236}">
                <a16:creationId xmlns:a16="http://schemas.microsoft.com/office/drawing/2014/main" id="{97A018EC-765B-161B-0FC9-F122B598F5CB}"/>
              </a:ext>
            </a:extLst>
          </p:cNvPr>
          <p:cNvSpPr>
            <a:spLocks noGrp="1"/>
          </p:cNvSpPr>
          <p:nvPr>
            <p:ph type="body" sz="quarter" idx="25"/>
          </p:nvPr>
        </p:nvSpPr>
        <p:spPr>
          <a:xfrm>
            <a:off x="2927977" y="4521364"/>
            <a:ext cx="1648669" cy="508373"/>
          </a:xfrm>
        </p:spPr>
        <p:txBody>
          <a:bodyPr>
            <a:noAutofit/>
          </a:bodyPr>
          <a:lstStyle>
            <a:lvl1pPr marL="0" indent="0">
              <a:spcBef>
                <a:spcPts val="0"/>
              </a:spcBef>
              <a:defRPr sz="1200" b="0">
                <a:solidFill>
                  <a:schemeClr val="bg1"/>
                </a:solidFill>
              </a:defRPr>
            </a:lvl1pPr>
          </a:lstStyle>
          <a:p>
            <a:pPr marL="0" indent="0">
              <a:spcBef>
                <a:spcPts val="0"/>
              </a:spcBef>
            </a:pPr>
            <a:endParaRPr lang="en-US" sz="1600" b="1">
              <a:solidFill>
                <a:schemeClr val="bg1"/>
              </a:solidFill>
              <a:latin typeface="Arial" panose="020B0604020202020204" pitchFamily="34" charset="0"/>
              <a:cs typeface="Arial" panose="020B0604020202020204" pitchFamily="34" charset="0"/>
            </a:endParaRPr>
          </a:p>
        </p:txBody>
      </p:sp>
      <p:sp>
        <p:nvSpPr>
          <p:cNvPr id="11" name="Text Placeholder 20">
            <a:extLst>
              <a:ext uri="{FF2B5EF4-FFF2-40B4-BE49-F238E27FC236}">
                <a16:creationId xmlns:a16="http://schemas.microsoft.com/office/drawing/2014/main" id="{A182D5E6-EDC1-E817-1491-87F6C0F7306D}"/>
              </a:ext>
            </a:extLst>
          </p:cNvPr>
          <p:cNvSpPr>
            <a:spLocks noGrp="1"/>
          </p:cNvSpPr>
          <p:nvPr>
            <p:ph type="body" sz="quarter" idx="26"/>
          </p:nvPr>
        </p:nvSpPr>
        <p:spPr>
          <a:xfrm>
            <a:off x="2928670" y="5074406"/>
            <a:ext cx="1647825" cy="769938"/>
          </a:xfrm>
        </p:spPr>
        <p:txBody>
          <a:bodyPr>
            <a:noAutofit/>
          </a:bodyPr>
          <a:lstStyle>
            <a:lvl1pPr>
              <a:defRPr sz="1200">
                <a:solidFill>
                  <a:schemeClr val="bg1"/>
                </a:solidFill>
              </a:defRPr>
            </a:lvl1pPr>
          </a:lstStyle>
          <a:p>
            <a:pPr lvl="0"/>
            <a:endParaRPr lang="en-US"/>
          </a:p>
        </p:txBody>
      </p:sp>
      <p:sp>
        <p:nvSpPr>
          <p:cNvPr id="13" name="Text Placeholder 13">
            <a:extLst>
              <a:ext uri="{FF2B5EF4-FFF2-40B4-BE49-F238E27FC236}">
                <a16:creationId xmlns:a16="http://schemas.microsoft.com/office/drawing/2014/main" id="{7C896531-F9E0-1AB9-9FCE-B186AC212A2D}"/>
              </a:ext>
            </a:extLst>
          </p:cNvPr>
          <p:cNvSpPr>
            <a:spLocks noGrp="1"/>
          </p:cNvSpPr>
          <p:nvPr>
            <p:ph type="body" sz="quarter" idx="27"/>
          </p:nvPr>
        </p:nvSpPr>
        <p:spPr>
          <a:xfrm>
            <a:off x="5313369" y="4521364"/>
            <a:ext cx="1648669" cy="508373"/>
          </a:xfrm>
        </p:spPr>
        <p:txBody>
          <a:bodyPr>
            <a:noAutofit/>
          </a:bodyPr>
          <a:lstStyle>
            <a:lvl1pPr marL="0" indent="0">
              <a:spcBef>
                <a:spcPts val="0"/>
              </a:spcBef>
              <a:defRPr sz="1200" b="0">
                <a:solidFill>
                  <a:schemeClr val="bg1"/>
                </a:solidFill>
              </a:defRPr>
            </a:lvl1pPr>
          </a:lstStyle>
          <a:p>
            <a:pPr marL="0" indent="0">
              <a:spcBef>
                <a:spcPts val="0"/>
              </a:spcBef>
            </a:pPr>
            <a:endParaRPr lang="en-US" sz="1600" b="1">
              <a:solidFill>
                <a:schemeClr val="bg1"/>
              </a:solidFill>
              <a:latin typeface="Arial" panose="020B0604020202020204" pitchFamily="34" charset="0"/>
              <a:cs typeface="Arial" panose="020B0604020202020204" pitchFamily="34" charset="0"/>
            </a:endParaRPr>
          </a:p>
        </p:txBody>
      </p:sp>
      <p:sp>
        <p:nvSpPr>
          <p:cNvPr id="31" name="Text Placeholder 20">
            <a:extLst>
              <a:ext uri="{FF2B5EF4-FFF2-40B4-BE49-F238E27FC236}">
                <a16:creationId xmlns:a16="http://schemas.microsoft.com/office/drawing/2014/main" id="{E2123E74-CDB0-EE3E-E535-D7AA0D51DE72}"/>
              </a:ext>
            </a:extLst>
          </p:cNvPr>
          <p:cNvSpPr>
            <a:spLocks noGrp="1"/>
          </p:cNvSpPr>
          <p:nvPr>
            <p:ph type="body" sz="quarter" idx="28"/>
          </p:nvPr>
        </p:nvSpPr>
        <p:spPr>
          <a:xfrm>
            <a:off x="5314062" y="5074406"/>
            <a:ext cx="1647825" cy="769938"/>
          </a:xfrm>
        </p:spPr>
        <p:txBody>
          <a:bodyPr>
            <a:noAutofit/>
          </a:bodyPr>
          <a:lstStyle>
            <a:lvl1pPr>
              <a:defRPr sz="1200">
                <a:solidFill>
                  <a:schemeClr val="bg1"/>
                </a:solidFill>
              </a:defRPr>
            </a:lvl1pPr>
          </a:lstStyle>
          <a:p>
            <a:pPr lvl="0"/>
            <a:endParaRPr lang="en-US"/>
          </a:p>
        </p:txBody>
      </p:sp>
      <p:sp>
        <p:nvSpPr>
          <p:cNvPr id="32" name="Text Placeholder 13">
            <a:extLst>
              <a:ext uri="{FF2B5EF4-FFF2-40B4-BE49-F238E27FC236}">
                <a16:creationId xmlns:a16="http://schemas.microsoft.com/office/drawing/2014/main" id="{145BDC96-69AA-87D7-02B4-238B8FBDEEDC}"/>
              </a:ext>
            </a:extLst>
          </p:cNvPr>
          <p:cNvSpPr>
            <a:spLocks noGrp="1"/>
          </p:cNvSpPr>
          <p:nvPr>
            <p:ph type="body" sz="quarter" idx="29"/>
          </p:nvPr>
        </p:nvSpPr>
        <p:spPr>
          <a:xfrm>
            <a:off x="7649064" y="4521364"/>
            <a:ext cx="1648669" cy="508373"/>
          </a:xfrm>
        </p:spPr>
        <p:txBody>
          <a:bodyPr>
            <a:noAutofit/>
          </a:bodyPr>
          <a:lstStyle>
            <a:lvl1pPr marL="0" indent="0">
              <a:spcBef>
                <a:spcPts val="0"/>
              </a:spcBef>
              <a:defRPr sz="1200" b="0">
                <a:solidFill>
                  <a:schemeClr val="bg1"/>
                </a:solidFill>
              </a:defRPr>
            </a:lvl1pPr>
          </a:lstStyle>
          <a:p>
            <a:pPr marL="0" indent="0">
              <a:spcBef>
                <a:spcPts val="0"/>
              </a:spcBef>
            </a:pPr>
            <a:endParaRPr lang="en-US" sz="1600" b="1">
              <a:solidFill>
                <a:schemeClr val="bg1"/>
              </a:solidFill>
              <a:latin typeface="Arial" panose="020B0604020202020204" pitchFamily="34" charset="0"/>
              <a:cs typeface="Arial" panose="020B0604020202020204" pitchFamily="34" charset="0"/>
            </a:endParaRPr>
          </a:p>
        </p:txBody>
      </p:sp>
      <p:sp>
        <p:nvSpPr>
          <p:cNvPr id="33" name="Text Placeholder 20">
            <a:extLst>
              <a:ext uri="{FF2B5EF4-FFF2-40B4-BE49-F238E27FC236}">
                <a16:creationId xmlns:a16="http://schemas.microsoft.com/office/drawing/2014/main" id="{B8198D01-9201-8DE7-D905-E221016EC441}"/>
              </a:ext>
            </a:extLst>
          </p:cNvPr>
          <p:cNvSpPr>
            <a:spLocks noGrp="1"/>
          </p:cNvSpPr>
          <p:nvPr>
            <p:ph type="body" sz="quarter" idx="30"/>
          </p:nvPr>
        </p:nvSpPr>
        <p:spPr>
          <a:xfrm>
            <a:off x="7649757" y="5074406"/>
            <a:ext cx="1647825" cy="769938"/>
          </a:xfrm>
        </p:spPr>
        <p:txBody>
          <a:bodyPr>
            <a:noAutofit/>
          </a:bodyPr>
          <a:lstStyle>
            <a:lvl1pPr>
              <a:defRPr sz="1200">
                <a:solidFill>
                  <a:schemeClr val="bg1"/>
                </a:solidFill>
              </a:defRPr>
            </a:lvl1pPr>
          </a:lstStyle>
          <a:p>
            <a:pPr lvl="0"/>
            <a:endParaRPr lang="en-US"/>
          </a:p>
        </p:txBody>
      </p:sp>
      <p:sp>
        <p:nvSpPr>
          <p:cNvPr id="34" name="Text Placeholder 13">
            <a:extLst>
              <a:ext uri="{FF2B5EF4-FFF2-40B4-BE49-F238E27FC236}">
                <a16:creationId xmlns:a16="http://schemas.microsoft.com/office/drawing/2014/main" id="{835E0681-EFAE-AC40-9FF1-69867816A417}"/>
              </a:ext>
            </a:extLst>
          </p:cNvPr>
          <p:cNvSpPr>
            <a:spLocks noGrp="1"/>
          </p:cNvSpPr>
          <p:nvPr>
            <p:ph type="body" sz="quarter" idx="31"/>
          </p:nvPr>
        </p:nvSpPr>
        <p:spPr>
          <a:xfrm>
            <a:off x="9974820" y="4521364"/>
            <a:ext cx="1648669" cy="508373"/>
          </a:xfrm>
        </p:spPr>
        <p:txBody>
          <a:bodyPr>
            <a:noAutofit/>
          </a:bodyPr>
          <a:lstStyle>
            <a:lvl1pPr marL="0" indent="0">
              <a:spcBef>
                <a:spcPts val="0"/>
              </a:spcBef>
              <a:defRPr sz="1200" b="0">
                <a:solidFill>
                  <a:schemeClr val="bg1"/>
                </a:solidFill>
              </a:defRPr>
            </a:lvl1pPr>
          </a:lstStyle>
          <a:p>
            <a:pPr marL="0" indent="0">
              <a:spcBef>
                <a:spcPts val="0"/>
              </a:spcBef>
            </a:pPr>
            <a:endParaRPr lang="en-US" sz="1600" b="1">
              <a:solidFill>
                <a:schemeClr val="bg1"/>
              </a:solidFill>
              <a:latin typeface="Arial" panose="020B0604020202020204" pitchFamily="34" charset="0"/>
              <a:cs typeface="Arial" panose="020B0604020202020204" pitchFamily="34" charset="0"/>
            </a:endParaRPr>
          </a:p>
        </p:txBody>
      </p:sp>
      <p:sp>
        <p:nvSpPr>
          <p:cNvPr id="35" name="Text Placeholder 20">
            <a:extLst>
              <a:ext uri="{FF2B5EF4-FFF2-40B4-BE49-F238E27FC236}">
                <a16:creationId xmlns:a16="http://schemas.microsoft.com/office/drawing/2014/main" id="{01CD29C7-B862-1610-8C85-FB09B3C29728}"/>
              </a:ext>
            </a:extLst>
          </p:cNvPr>
          <p:cNvSpPr>
            <a:spLocks noGrp="1"/>
          </p:cNvSpPr>
          <p:nvPr>
            <p:ph type="body" sz="quarter" idx="32"/>
          </p:nvPr>
        </p:nvSpPr>
        <p:spPr>
          <a:xfrm>
            <a:off x="9975513" y="5074406"/>
            <a:ext cx="1647825" cy="769938"/>
          </a:xfrm>
        </p:spPr>
        <p:txBody>
          <a:bodyPr>
            <a:noAutofit/>
          </a:bodyPr>
          <a:lstStyle>
            <a:lvl1pPr>
              <a:defRPr sz="1200">
                <a:solidFill>
                  <a:schemeClr val="bg1"/>
                </a:solidFill>
              </a:defRPr>
            </a:lvl1pPr>
          </a:lstStyle>
          <a:p>
            <a:pPr lvl="0"/>
            <a:endParaRPr lang="en-US"/>
          </a:p>
        </p:txBody>
      </p:sp>
    </p:spTree>
    <p:extLst>
      <p:ext uri="{BB962C8B-B14F-4D97-AF65-F5344CB8AC3E}">
        <p14:creationId xmlns:p14="http://schemas.microsoft.com/office/powerpoint/2010/main" val="26057295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2 text box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D16E6E-F3B1-464A-BF46-C2E95D9A27FA}"/>
              </a:ext>
            </a:extLst>
          </p:cNvPr>
          <p:cNvSpPr>
            <a:spLocks noGrp="1"/>
          </p:cNvSpPr>
          <p:nvPr>
            <p:ph type="title"/>
          </p:nvPr>
        </p:nvSpPr>
        <p:spPr>
          <a:xfrm>
            <a:off x="0" y="713467"/>
            <a:ext cx="7789333" cy="689580"/>
          </a:xfrm>
          <a:prstGeom prst="rect">
            <a:avLst/>
          </a:prstGeom>
          <a:solidFill>
            <a:srgbClr val="001744"/>
          </a:solidFill>
        </p:spPr>
        <p:txBody>
          <a:bodyPr lIns="640080">
            <a:noAutofit/>
          </a:bodyPr>
          <a:lstStyle>
            <a:lvl1pPr>
              <a:defRPr>
                <a:solidFill>
                  <a:schemeClr val="bg1"/>
                </a:solidFill>
              </a:defRPr>
            </a:lvl1pPr>
          </a:lstStyle>
          <a:p>
            <a:r>
              <a:rPr lang="en-US"/>
              <a:t>Click to edit Master title style</a:t>
            </a:r>
          </a:p>
        </p:txBody>
      </p:sp>
      <p:sp>
        <p:nvSpPr>
          <p:cNvPr id="7" name="Text Placeholder 6">
            <a:extLst>
              <a:ext uri="{FF2B5EF4-FFF2-40B4-BE49-F238E27FC236}">
                <a16:creationId xmlns:a16="http://schemas.microsoft.com/office/drawing/2014/main" id="{6639B319-134E-4411-9262-1A8833652041}"/>
              </a:ext>
            </a:extLst>
          </p:cNvPr>
          <p:cNvSpPr>
            <a:spLocks noGrp="1"/>
          </p:cNvSpPr>
          <p:nvPr>
            <p:ph type="body" sz="quarter" idx="10"/>
          </p:nvPr>
        </p:nvSpPr>
        <p:spPr>
          <a:xfrm>
            <a:off x="545949" y="2201333"/>
            <a:ext cx="5438775" cy="3294592"/>
          </a:xfrm>
        </p:spPr>
        <p:txBody>
          <a:bodyPr>
            <a:noAutofit/>
          </a:bodyPr>
          <a:lstStyle>
            <a:lvl1pPr>
              <a:defRPr sz="1600" b="0">
                <a:solidFill>
                  <a:srgbClr val="000000"/>
                </a:solidFill>
              </a:defRPr>
            </a:lvl1pPr>
          </a:lstStyle>
          <a:p>
            <a:pPr lvl="0"/>
            <a:r>
              <a:rPr lang="en-US"/>
              <a:t>Click to edit Master text styles</a:t>
            </a:r>
          </a:p>
        </p:txBody>
      </p:sp>
      <p:sp>
        <p:nvSpPr>
          <p:cNvPr id="4" name="Text Placeholder 6">
            <a:extLst>
              <a:ext uri="{FF2B5EF4-FFF2-40B4-BE49-F238E27FC236}">
                <a16:creationId xmlns:a16="http://schemas.microsoft.com/office/drawing/2014/main" id="{56654BEA-EC61-4955-AC28-0AACE9758249}"/>
              </a:ext>
            </a:extLst>
          </p:cNvPr>
          <p:cNvSpPr>
            <a:spLocks noGrp="1"/>
          </p:cNvSpPr>
          <p:nvPr>
            <p:ph type="body" sz="quarter" idx="11"/>
          </p:nvPr>
        </p:nvSpPr>
        <p:spPr>
          <a:xfrm>
            <a:off x="6298445" y="2201333"/>
            <a:ext cx="4800145" cy="3294592"/>
          </a:xfrm>
        </p:spPr>
        <p:txBody>
          <a:bodyPr>
            <a:noAutofit/>
          </a:bodyPr>
          <a:lstStyle>
            <a:lvl1pPr>
              <a:defRPr sz="1600" b="0">
                <a:solidFill>
                  <a:srgbClr val="000000"/>
                </a:solidFill>
              </a:defRPr>
            </a:lvl1pPr>
          </a:lstStyle>
          <a:p>
            <a:pPr lvl="0"/>
            <a:r>
              <a:rPr lang="en-US"/>
              <a:t>Click to edit Master text styles</a:t>
            </a:r>
          </a:p>
        </p:txBody>
      </p:sp>
    </p:spTree>
    <p:extLst>
      <p:ext uri="{BB962C8B-B14F-4D97-AF65-F5344CB8AC3E}">
        <p14:creationId xmlns:p14="http://schemas.microsoft.com/office/powerpoint/2010/main" val="6844386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D16E6E-F3B1-464A-BF46-C2E95D9A27FA}"/>
              </a:ext>
            </a:extLst>
          </p:cNvPr>
          <p:cNvSpPr>
            <a:spLocks noGrp="1"/>
          </p:cNvSpPr>
          <p:nvPr>
            <p:ph type="title"/>
          </p:nvPr>
        </p:nvSpPr>
        <p:spPr>
          <a:xfrm>
            <a:off x="0" y="713467"/>
            <a:ext cx="7789333" cy="689580"/>
          </a:xfrm>
          <a:prstGeom prst="rect">
            <a:avLst/>
          </a:prstGeom>
          <a:solidFill>
            <a:srgbClr val="001744"/>
          </a:solidFill>
        </p:spPr>
        <p:txBody>
          <a:bodyPr lIns="640080">
            <a:noAutofit/>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27456884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rgbClr val="F5F5F3"/>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28E5D31F-E3B6-49F8-9D43-CA92F2B7D2C7}"/>
              </a:ext>
            </a:extLst>
          </p:cNvPr>
          <p:cNvSpPr>
            <a:spLocks noGrp="1"/>
          </p:cNvSpPr>
          <p:nvPr>
            <p:ph type="pic" sz="quarter" idx="10"/>
          </p:nvPr>
        </p:nvSpPr>
        <p:spPr>
          <a:xfrm>
            <a:off x="2889250" y="0"/>
            <a:ext cx="9302750" cy="6858000"/>
          </a:xfrm>
        </p:spPr>
        <p:txBody>
          <a:bodyPr/>
          <a:lstStyle/>
          <a:p>
            <a:endParaRPr lang="en-US"/>
          </a:p>
        </p:txBody>
      </p:sp>
      <p:sp>
        <p:nvSpPr>
          <p:cNvPr id="9" name="Text Placeholder 8">
            <a:extLst>
              <a:ext uri="{FF2B5EF4-FFF2-40B4-BE49-F238E27FC236}">
                <a16:creationId xmlns:a16="http://schemas.microsoft.com/office/drawing/2014/main" id="{8F8039F9-A83D-41AE-A58B-E1CA7B75587C}"/>
              </a:ext>
            </a:extLst>
          </p:cNvPr>
          <p:cNvSpPr>
            <a:spLocks noGrp="1"/>
          </p:cNvSpPr>
          <p:nvPr>
            <p:ph type="body" sz="quarter" idx="11"/>
          </p:nvPr>
        </p:nvSpPr>
        <p:spPr>
          <a:xfrm>
            <a:off x="0" y="3890963"/>
            <a:ext cx="7178675" cy="1262062"/>
          </a:xfrm>
          <a:solidFill>
            <a:srgbClr val="FF3B80"/>
          </a:solidFill>
        </p:spPr>
        <p:txBody>
          <a:bodyPr lIns="365760" anchor="ctr">
            <a:noAutofit/>
          </a:bodyPr>
          <a:lstStyle>
            <a:lvl1pPr>
              <a:defRPr sz="6600" b="1"/>
            </a:lvl1pPr>
          </a:lstStyle>
          <a:p>
            <a:pPr lvl="0"/>
            <a:r>
              <a:rPr lang="en-US"/>
              <a:t>Click to edit</a:t>
            </a:r>
          </a:p>
        </p:txBody>
      </p:sp>
      <p:pic>
        <p:nvPicPr>
          <p:cNvPr id="7" name="Picture 6" descr="A blue text on a black background&#10;&#10;Description automatically generated with medium confidence">
            <a:extLst>
              <a:ext uri="{FF2B5EF4-FFF2-40B4-BE49-F238E27FC236}">
                <a16:creationId xmlns:a16="http://schemas.microsoft.com/office/drawing/2014/main" id="{018A859B-8D40-A005-238F-F339B022356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139" y="205069"/>
            <a:ext cx="2201505" cy="917294"/>
          </a:xfrm>
          <a:prstGeom prst="rect">
            <a:avLst/>
          </a:prstGeom>
        </p:spPr>
      </p:pic>
    </p:spTree>
    <p:extLst>
      <p:ext uri="{BB962C8B-B14F-4D97-AF65-F5344CB8AC3E}">
        <p14:creationId xmlns:p14="http://schemas.microsoft.com/office/powerpoint/2010/main" val="6247264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mall headline blank page">
    <p:bg>
      <p:bgPr>
        <a:solidFill>
          <a:srgbClr val="F5F5F3"/>
        </a:solidFill>
        <a:effectLst/>
      </p:bgPr>
    </p:bg>
    <p:spTree>
      <p:nvGrpSpPr>
        <p:cNvPr id="1" name=""/>
        <p:cNvGrpSpPr/>
        <p:nvPr/>
      </p:nvGrpSpPr>
      <p:grpSpPr>
        <a:xfrm>
          <a:off x="0" y="0"/>
          <a:ext cx="0" cy="0"/>
          <a:chOff x="0" y="0"/>
          <a:chExt cx="0" cy="0"/>
        </a:xfrm>
      </p:grpSpPr>
      <p:pic>
        <p:nvPicPr>
          <p:cNvPr id="3" name="Picture 2" descr="A blue text on a black background&#10;&#10;Description automatically generated with medium confidence">
            <a:extLst>
              <a:ext uri="{FF2B5EF4-FFF2-40B4-BE49-F238E27FC236}">
                <a16:creationId xmlns:a16="http://schemas.microsoft.com/office/drawing/2014/main" id="{4AEE5715-68A2-7219-F10A-B9854297796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7236" y="5777164"/>
            <a:ext cx="2201505" cy="917294"/>
          </a:xfrm>
          <a:prstGeom prst="rect">
            <a:avLst/>
          </a:prstGeom>
        </p:spPr>
      </p:pic>
      <p:sp>
        <p:nvSpPr>
          <p:cNvPr id="10" name="Text Placeholder 9">
            <a:extLst>
              <a:ext uri="{FF2B5EF4-FFF2-40B4-BE49-F238E27FC236}">
                <a16:creationId xmlns:a16="http://schemas.microsoft.com/office/drawing/2014/main" id="{2A9F7CD5-602C-42D0-883B-98C91765828B}"/>
              </a:ext>
            </a:extLst>
          </p:cNvPr>
          <p:cNvSpPr>
            <a:spLocks noGrp="1"/>
          </p:cNvSpPr>
          <p:nvPr>
            <p:ph type="body" sz="quarter" idx="10"/>
          </p:nvPr>
        </p:nvSpPr>
        <p:spPr>
          <a:xfrm>
            <a:off x="0" y="274638"/>
            <a:ext cx="5699276" cy="1298575"/>
          </a:xfrm>
          <a:solidFill>
            <a:schemeClr val="tx1"/>
          </a:solidFill>
        </p:spPr>
        <p:txBody>
          <a:bodyPr lIns="548640" anchor="ctr">
            <a:noAutofit/>
          </a:bodyPr>
          <a:lstStyle>
            <a:lvl1pPr>
              <a:defRPr sz="3800" b="1">
                <a:solidFill>
                  <a:schemeClr val="bg1"/>
                </a:solidFill>
              </a:defRPr>
            </a:lvl1pPr>
          </a:lstStyle>
          <a:p>
            <a:pPr lvl="0"/>
            <a:r>
              <a:rPr lang="en-US"/>
              <a:t>Click to edit Master text styles</a:t>
            </a:r>
          </a:p>
        </p:txBody>
      </p:sp>
      <p:sp>
        <p:nvSpPr>
          <p:cNvPr id="12" name="Text Placeholder 11">
            <a:extLst>
              <a:ext uri="{FF2B5EF4-FFF2-40B4-BE49-F238E27FC236}">
                <a16:creationId xmlns:a16="http://schemas.microsoft.com/office/drawing/2014/main" id="{6854D00E-304E-425A-89F9-BFD5F6CADFD6}"/>
              </a:ext>
            </a:extLst>
          </p:cNvPr>
          <p:cNvSpPr>
            <a:spLocks noGrp="1"/>
          </p:cNvSpPr>
          <p:nvPr>
            <p:ph type="body" sz="quarter" idx="11"/>
          </p:nvPr>
        </p:nvSpPr>
        <p:spPr>
          <a:xfrm>
            <a:off x="498475" y="2139950"/>
            <a:ext cx="5065713" cy="679450"/>
          </a:xfrm>
        </p:spPr>
        <p:txBody>
          <a:bodyPr>
            <a:normAutofit/>
          </a:bodyPr>
          <a:lstStyle>
            <a:lvl1pPr>
              <a:defRPr sz="1600">
                <a:solidFill>
                  <a:schemeClr val="tx1"/>
                </a:solidFill>
              </a:defRPr>
            </a:lvl1pPr>
          </a:lstStyle>
          <a:p>
            <a:pPr lvl="0"/>
            <a:r>
              <a:rPr lang="en-US"/>
              <a:t>Click to edit Master text styles</a:t>
            </a:r>
          </a:p>
        </p:txBody>
      </p:sp>
      <p:sp>
        <p:nvSpPr>
          <p:cNvPr id="13" name="Text Placeholder 11">
            <a:extLst>
              <a:ext uri="{FF2B5EF4-FFF2-40B4-BE49-F238E27FC236}">
                <a16:creationId xmlns:a16="http://schemas.microsoft.com/office/drawing/2014/main" id="{329997F5-58BB-4962-AE8B-E6FC8A0BDA65}"/>
              </a:ext>
            </a:extLst>
          </p:cNvPr>
          <p:cNvSpPr>
            <a:spLocks noGrp="1"/>
          </p:cNvSpPr>
          <p:nvPr>
            <p:ph type="body" sz="quarter" idx="12"/>
          </p:nvPr>
        </p:nvSpPr>
        <p:spPr>
          <a:xfrm>
            <a:off x="498475" y="2996293"/>
            <a:ext cx="5065713" cy="1338640"/>
          </a:xfrm>
        </p:spPr>
        <p:txBody>
          <a:bodyPr>
            <a:normAutofit/>
          </a:bodyPr>
          <a:lstStyle>
            <a:lvl1pPr marL="285750" indent="-285750">
              <a:buFont typeface="Arial" panose="020B0604020202020204" pitchFamily="34" charset="0"/>
              <a:buChar char="•"/>
              <a:defRPr sz="1600">
                <a:solidFill>
                  <a:schemeClr val="tx1"/>
                </a:solidFill>
              </a:defRPr>
            </a:lvl1pPr>
          </a:lstStyle>
          <a:p>
            <a:pPr lvl="0"/>
            <a:r>
              <a:rPr lang="en-US"/>
              <a:t>Click to edit Master text styles</a:t>
            </a:r>
          </a:p>
        </p:txBody>
      </p:sp>
      <p:sp>
        <p:nvSpPr>
          <p:cNvPr id="15" name="Picture Placeholder 14">
            <a:extLst>
              <a:ext uri="{FF2B5EF4-FFF2-40B4-BE49-F238E27FC236}">
                <a16:creationId xmlns:a16="http://schemas.microsoft.com/office/drawing/2014/main" id="{8B903B2C-5B9F-463E-959F-F6ABD7C2AE7A}"/>
              </a:ext>
            </a:extLst>
          </p:cNvPr>
          <p:cNvSpPr>
            <a:spLocks noGrp="1"/>
          </p:cNvSpPr>
          <p:nvPr>
            <p:ph type="pic" sz="quarter" idx="13"/>
          </p:nvPr>
        </p:nvSpPr>
        <p:spPr>
          <a:xfrm>
            <a:off x="7507288" y="0"/>
            <a:ext cx="4684712" cy="5537200"/>
          </a:xfrm>
        </p:spPr>
        <p:txBody>
          <a:bodyPr/>
          <a:lstStyle/>
          <a:p>
            <a:endParaRPr lang="en-US"/>
          </a:p>
        </p:txBody>
      </p:sp>
    </p:spTree>
    <p:extLst>
      <p:ext uri="{BB962C8B-B14F-4D97-AF65-F5344CB8AC3E}">
        <p14:creationId xmlns:p14="http://schemas.microsoft.com/office/powerpoint/2010/main" val="14862380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just logo top">
    <p:bg>
      <p:bgPr>
        <a:solidFill>
          <a:srgbClr val="F5F5F3"/>
        </a:solidFill>
        <a:effectLst/>
      </p:bgPr>
    </p:bg>
    <p:spTree>
      <p:nvGrpSpPr>
        <p:cNvPr id="1" name=""/>
        <p:cNvGrpSpPr/>
        <p:nvPr/>
      </p:nvGrpSpPr>
      <p:grpSpPr>
        <a:xfrm>
          <a:off x="0" y="0"/>
          <a:ext cx="0" cy="0"/>
          <a:chOff x="0" y="0"/>
          <a:chExt cx="0" cy="0"/>
        </a:xfrm>
      </p:grpSpPr>
      <p:pic>
        <p:nvPicPr>
          <p:cNvPr id="7" name="Picture 6" descr="A blue text on a black background&#10;&#10;Description automatically generated with medium confidence">
            <a:extLst>
              <a:ext uri="{FF2B5EF4-FFF2-40B4-BE49-F238E27FC236}">
                <a16:creationId xmlns:a16="http://schemas.microsoft.com/office/drawing/2014/main" id="{018A859B-8D40-A005-238F-F339B022356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139" y="205069"/>
            <a:ext cx="2201505" cy="917294"/>
          </a:xfrm>
          <a:prstGeom prst="rect">
            <a:avLst/>
          </a:prstGeom>
        </p:spPr>
      </p:pic>
    </p:spTree>
    <p:extLst>
      <p:ext uri="{BB962C8B-B14F-4D97-AF65-F5344CB8AC3E}">
        <p14:creationId xmlns:p14="http://schemas.microsoft.com/office/powerpoint/2010/main" val="15871150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image" Target="../media/image4.png"/><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5F5F3"/>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8BC54DD-1273-4095-8767-7A23252B9B34}"/>
              </a:ext>
            </a:extLst>
          </p:cNvPr>
          <p:cNvSpPr>
            <a:spLocks noGrp="1"/>
          </p:cNvSpPr>
          <p:nvPr>
            <p:ph type="title"/>
          </p:nvPr>
        </p:nvSpPr>
        <p:spPr>
          <a:xfrm>
            <a:off x="838200" y="713467"/>
            <a:ext cx="10515600" cy="689580"/>
          </a:xfrm>
          <a:prstGeom prst="rect">
            <a:avLst/>
          </a:prstGeom>
        </p:spPr>
        <p:txBody>
          <a:bodyPr vert="horz" lIns="91440" tIns="45720" rIns="91440" bIns="45720" rtlCol="0" anchor="ctr">
            <a:noAutofit/>
          </a:bodyPr>
          <a:lstStyle/>
          <a:p>
            <a:r>
              <a:rPr lang="en-US"/>
              <a:t>Click to edit Master title style</a:t>
            </a:r>
            <a:endParaRPr lang="et-EE"/>
          </a:p>
        </p:txBody>
      </p:sp>
      <p:sp>
        <p:nvSpPr>
          <p:cNvPr id="3" name="Text Placeholder 2">
            <a:extLst>
              <a:ext uri="{FF2B5EF4-FFF2-40B4-BE49-F238E27FC236}">
                <a16:creationId xmlns:a16="http://schemas.microsoft.com/office/drawing/2014/main" id="{D112E8DA-26A4-4018-BE73-DEE6B4A8BB78}"/>
              </a:ext>
            </a:extLst>
          </p:cNvPr>
          <p:cNvSpPr>
            <a:spLocks noGrp="1"/>
          </p:cNvSpPr>
          <p:nvPr>
            <p:ph type="body" idx="1"/>
          </p:nvPr>
        </p:nvSpPr>
        <p:spPr>
          <a:xfrm>
            <a:off x="838200" y="1770743"/>
            <a:ext cx="10515600" cy="4406220"/>
          </a:xfrm>
          <a:prstGeom prst="rect">
            <a:avLst/>
          </a:prstGeom>
        </p:spPr>
        <p:txBody>
          <a:bodyPr vert="horz" lIns="91440" tIns="45720" rIns="91440" bIns="45720" rtlCol="0">
            <a:normAutofit/>
          </a:bodyPr>
          <a:lstStyle/>
          <a:p>
            <a:pPr lvl="0"/>
            <a:r>
              <a:rPr lang="en-US"/>
              <a:t>         </a:t>
            </a:r>
            <a:endParaRPr lang="et-EE"/>
          </a:p>
        </p:txBody>
      </p:sp>
    </p:spTree>
    <p:extLst>
      <p:ext uri="{BB962C8B-B14F-4D97-AF65-F5344CB8AC3E}">
        <p14:creationId xmlns:p14="http://schemas.microsoft.com/office/powerpoint/2010/main" val="2862491723"/>
      </p:ext>
    </p:extLst>
  </p:cSld>
  <p:clrMap bg1="lt1" tx1="dk1" bg2="lt2" tx2="dk2" accent1="accent1" accent2="accent2" accent3="accent3" accent4="accent4" accent5="accent5" accent6="accent6" hlink="hlink" folHlink="folHlink"/>
  <p:sldLayoutIdLst>
    <p:sldLayoutId id="2147483688" r:id="rId1"/>
    <p:sldLayoutId id="2147483660" r:id="rId2"/>
    <p:sldLayoutId id="2147483819" r:id="rId3"/>
    <p:sldLayoutId id="2147483820" r:id="rId4"/>
    <p:sldLayoutId id="2147483822" r:id="rId5"/>
    <p:sldLayoutId id="2147483823" r:id="rId6"/>
    <p:sldLayoutId id="2147483821" r:id="rId7"/>
    <p:sldLayoutId id="2147483663" r:id="rId8"/>
    <p:sldLayoutId id="2147483687" r:id="rId9"/>
    <p:sldLayoutId id="2147483654" r:id="rId10"/>
    <p:sldLayoutId id="2147483656" r:id="rId11"/>
    <p:sldLayoutId id="2147483824" r:id="rId12"/>
  </p:sldLayoutIdLst>
  <p:hf hdr="0" dt="0"/>
  <p:txStyles>
    <p:titleStyle>
      <a:lvl1pPr algn="l" defTabSz="914400" rtl="0" eaLnBrk="1" latinLnBrk="0" hangingPunct="1">
        <a:lnSpc>
          <a:spcPct val="90000"/>
        </a:lnSpc>
        <a:spcBef>
          <a:spcPct val="0"/>
        </a:spcBef>
        <a:buNone/>
        <a:defRPr sz="3800" b="1"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FontTx/>
        <a:buNone/>
        <a:defRPr sz="2800" kern="1200">
          <a:solidFill>
            <a:srgbClr val="000000"/>
          </a:solidFill>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bg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bg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bg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t-E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BFFF6B4-1648-5F56-C7BE-3FF58419240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E77C151-AC2A-1E01-859B-22715B250D3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08F6456-DBB5-9D61-98AC-DC705042C36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GB"/>
          </a:p>
        </p:txBody>
      </p:sp>
      <p:sp>
        <p:nvSpPr>
          <p:cNvPr id="5" name="Footer Placeholder 4">
            <a:extLst>
              <a:ext uri="{FF2B5EF4-FFF2-40B4-BE49-F238E27FC236}">
                <a16:creationId xmlns:a16="http://schemas.microsoft.com/office/drawing/2014/main" id="{D3421BF5-2E89-56C7-5B02-8FC875A649E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8A575E4A-8C78-0305-DD7C-9DE9007B03C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9F4527-0B87-46B6-9575-B44835EE98C8}" type="slidenum">
              <a:rPr lang="en-GB" smtClean="0"/>
              <a:t>‹#›</a:t>
            </a:fld>
            <a:endParaRPr lang="en-GB"/>
          </a:p>
        </p:txBody>
      </p:sp>
    </p:spTree>
    <p:extLst>
      <p:ext uri="{BB962C8B-B14F-4D97-AF65-F5344CB8AC3E}">
        <p14:creationId xmlns:p14="http://schemas.microsoft.com/office/powerpoint/2010/main" val="2106664069"/>
      </p:ext>
    </p:extLst>
  </p:cSld>
  <p:clrMap bg1="lt1" tx1="dk1" bg2="lt2" tx2="dk2" accent1="accent1" accent2="accent2" accent3="accent3" accent4="accent4" accent5="accent5" accent6="accent6" hlink="hlink" folHlink="folHlink"/>
  <p:sldLayoutIdLst>
    <p:sldLayoutId id="2147483826" r:id="rId1"/>
    <p:sldLayoutId id="2147483827" r:id="rId2"/>
    <p:sldLayoutId id="2147483828" r:id="rId3"/>
    <p:sldLayoutId id="2147483829" r:id="rId4"/>
    <p:sldLayoutId id="2147483830" r:id="rId5"/>
    <p:sldLayoutId id="2147483831" r:id="rId6"/>
    <p:sldLayoutId id="2147483832" r:id="rId7"/>
    <p:sldLayoutId id="2147483833" r:id="rId8"/>
    <p:sldLayoutId id="2147483834" r:id="rId9"/>
    <p:sldLayoutId id="2147483835" r:id="rId10"/>
    <p:sldLayoutId id="2147483836"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9619621"/>
      </p:ext>
    </p:extLst>
  </p:cSld>
  <p:clrMap bg1="lt1" tx1="dk1" bg2="lt2" tx2="dk2" accent1="accent1" accent2="accent2" accent3="accent3" accent4="accent4" accent5="accent5" accent6="accent6" hlink="hlink" folHlink="folHlink"/>
  <p:sldLayoutIdLst>
    <p:sldLayoutId id="2147483838" r:id="rId1"/>
    <p:sldLayoutId id="2147483839" r:id="rId2"/>
    <p:sldLayoutId id="2147483840" r:id="rId3"/>
    <p:sldLayoutId id="2147483841" r:id="rId4"/>
    <p:sldLayoutId id="2147483842" r:id="rId5"/>
    <p:sldLayoutId id="2147483843" r:id="rId6"/>
    <p:sldLayoutId id="2147483844" r:id="rId7"/>
    <p:sldLayoutId id="2147483845" r:id="rId8"/>
    <p:sldLayoutId id="2147483846" r:id="rId9"/>
    <p:sldLayoutId id="2147483847" r:id="rId10"/>
    <p:sldLayoutId id="2147483848" r:id="rId11"/>
    <p:sldLayoutId id="2147483849" r:id="rId12"/>
    <p:sldLayoutId id="2147483863" r:id="rId13"/>
  </p:sldLayoutIdLst>
  <p:hf hdr="0" dt="0"/>
  <p:txStyles>
    <p:title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p:titleStyle>
    <p:bodyStyle>
      <a:lvl1pPr marL="457200" indent="-457200" algn="l" defTabSz="914400" rtl="0" eaLnBrk="1" latinLnBrk="0" hangingPunct="1">
        <a:lnSpc>
          <a:spcPct val="90000"/>
        </a:lnSpc>
        <a:spcBef>
          <a:spcPts val="1000"/>
        </a:spcBef>
        <a:buFontTx/>
        <a:buBlip>
          <a:blip r:embed="rId15"/>
        </a:buBlip>
        <a:defRPr sz="2800" kern="1200">
          <a:solidFill>
            <a:schemeClr val="bg1"/>
          </a:solidFill>
          <a:latin typeface="+mn-lt"/>
          <a:ea typeface="+mn-ea"/>
          <a:cs typeface="+mn-cs"/>
        </a:defRPr>
      </a:lvl1pPr>
      <a:lvl2pPr marL="800100" indent="-342900" algn="l" defTabSz="914400" rtl="0" eaLnBrk="1" latinLnBrk="0" hangingPunct="1">
        <a:lnSpc>
          <a:spcPct val="90000"/>
        </a:lnSpc>
        <a:spcBef>
          <a:spcPts val="500"/>
        </a:spcBef>
        <a:buFontTx/>
        <a:buBlip>
          <a:blip r:embed="rId15"/>
        </a:buBlip>
        <a:defRPr sz="2400" kern="1200">
          <a:solidFill>
            <a:schemeClr val="bg1"/>
          </a:solidFill>
          <a:latin typeface="+mn-lt"/>
          <a:ea typeface="+mn-ea"/>
          <a:cs typeface="+mn-cs"/>
        </a:defRPr>
      </a:lvl2pPr>
      <a:lvl3pPr marL="1257300" indent="-342900" algn="l" defTabSz="914400" rtl="0" eaLnBrk="1" latinLnBrk="0" hangingPunct="1">
        <a:lnSpc>
          <a:spcPct val="90000"/>
        </a:lnSpc>
        <a:spcBef>
          <a:spcPts val="500"/>
        </a:spcBef>
        <a:buFontTx/>
        <a:buBlip>
          <a:blip r:embed="rId15"/>
        </a:buBlip>
        <a:defRPr sz="2000" kern="1200">
          <a:solidFill>
            <a:schemeClr val="bg1"/>
          </a:solidFill>
          <a:latin typeface="+mn-lt"/>
          <a:ea typeface="+mn-ea"/>
          <a:cs typeface="+mn-cs"/>
        </a:defRPr>
      </a:lvl3pPr>
      <a:lvl4pPr marL="1657350" indent="-285750" algn="l" defTabSz="914400" rtl="0" eaLnBrk="1" latinLnBrk="0" hangingPunct="1">
        <a:lnSpc>
          <a:spcPct val="90000"/>
        </a:lnSpc>
        <a:spcBef>
          <a:spcPts val="500"/>
        </a:spcBef>
        <a:buFontTx/>
        <a:buBlip>
          <a:blip r:embed="rId15"/>
        </a:buBlip>
        <a:defRPr sz="1800" kern="1200">
          <a:solidFill>
            <a:schemeClr val="bg1"/>
          </a:solidFill>
          <a:latin typeface="+mn-lt"/>
          <a:ea typeface="+mn-ea"/>
          <a:cs typeface="+mn-cs"/>
        </a:defRPr>
      </a:lvl4pPr>
      <a:lvl5pPr marL="2114550" indent="-285750" algn="l" defTabSz="914400" rtl="0" eaLnBrk="1" latinLnBrk="0" hangingPunct="1">
        <a:lnSpc>
          <a:spcPct val="90000"/>
        </a:lnSpc>
        <a:spcBef>
          <a:spcPts val="500"/>
        </a:spcBef>
        <a:buFontTx/>
        <a:buBlip>
          <a:blip r:embed="rId15"/>
        </a:buBlip>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t-E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5F5F3"/>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8BC54DD-1273-4095-8767-7A23252B9B34}"/>
              </a:ext>
            </a:extLst>
          </p:cNvPr>
          <p:cNvSpPr>
            <a:spLocks noGrp="1"/>
          </p:cNvSpPr>
          <p:nvPr>
            <p:ph type="title"/>
          </p:nvPr>
        </p:nvSpPr>
        <p:spPr>
          <a:xfrm>
            <a:off x="838200" y="713467"/>
            <a:ext cx="10515600" cy="689580"/>
          </a:xfrm>
          <a:prstGeom prst="rect">
            <a:avLst/>
          </a:prstGeom>
        </p:spPr>
        <p:txBody>
          <a:bodyPr vert="horz" lIns="91440" tIns="45720" rIns="91440" bIns="45720" rtlCol="0" anchor="ctr">
            <a:noAutofit/>
          </a:bodyPr>
          <a:lstStyle/>
          <a:p>
            <a:r>
              <a:rPr lang="en-US"/>
              <a:t>Click to edit Master title style</a:t>
            </a:r>
            <a:endParaRPr lang="et-EE"/>
          </a:p>
        </p:txBody>
      </p:sp>
      <p:sp>
        <p:nvSpPr>
          <p:cNvPr id="3" name="Text Placeholder 2">
            <a:extLst>
              <a:ext uri="{FF2B5EF4-FFF2-40B4-BE49-F238E27FC236}">
                <a16:creationId xmlns:a16="http://schemas.microsoft.com/office/drawing/2014/main" id="{D112E8DA-26A4-4018-BE73-DEE6B4A8BB78}"/>
              </a:ext>
            </a:extLst>
          </p:cNvPr>
          <p:cNvSpPr>
            <a:spLocks noGrp="1"/>
          </p:cNvSpPr>
          <p:nvPr>
            <p:ph type="body" idx="1"/>
          </p:nvPr>
        </p:nvSpPr>
        <p:spPr>
          <a:xfrm>
            <a:off x="838200" y="1770743"/>
            <a:ext cx="10515600" cy="4406220"/>
          </a:xfrm>
          <a:prstGeom prst="rect">
            <a:avLst/>
          </a:prstGeom>
        </p:spPr>
        <p:txBody>
          <a:bodyPr vert="horz" lIns="91440" tIns="45720" rIns="91440" bIns="45720" rtlCol="0">
            <a:normAutofit/>
          </a:bodyPr>
          <a:lstStyle/>
          <a:p>
            <a:pPr lvl="0"/>
            <a:r>
              <a:rPr lang="en-US"/>
              <a:t>         </a:t>
            </a:r>
            <a:endParaRPr lang="et-EE"/>
          </a:p>
        </p:txBody>
      </p:sp>
    </p:spTree>
    <p:extLst>
      <p:ext uri="{BB962C8B-B14F-4D97-AF65-F5344CB8AC3E}">
        <p14:creationId xmlns:p14="http://schemas.microsoft.com/office/powerpoint/2010/main" val="800756383"/>
      </p:ext>
    </p:extLst>
  </p:cSld>
  <p:clrMap bg1="lt1" tx1="dk1" bg2="lt2" tx2="dk2" accent1="accent1" accent2="accent2" accent3="accent3" accent4="accent4" accent5="accent5" accent6="accent6" hlink="hlink" folHlink="folHlink"/>
  <p:sldLayoutIdLst>
    <p:sldLayoutId id="2147483851" r:id="rId1"/>
    <p:sldLayoutId id="2147483852" r:id="rId2"/>
    <p:sldLayoutId id="2147483853" r:id="rId3"/>
    <p:sldLayoutId id="2147483854" r:id="rId4"/>
    <p:sldLayoutId id="2147483855" r:id="rId5"/>
    <p:sldLayoutId id="2147483856" r:id="rId6"/>
    <p:sldLayoutId id="2147483857" r:id="rId7"/>
    <p:sldLayoutId id="2147483858" r:id="rId8"/>
    <p:sldLayoutId id="2147483859" r:id="rId9"/>
    <p:sldLayoutId id="2147483860" r:id="rId10"/>
    <p:sldLayoutId id="2147483861" r:id="rId11"/>
    <p:sldLayoutId id="2147483862" r:id="rId12"/>
  </p:sldLayoutIdLst>
  <p:txStyles>
    <p:titleStyle>
      <a:lvl1pPr algn="l" defTabSz="914400" rtl="0" eaLnBrk="1" latinLnBrk="0" hangingPunct="1">
        <a:lnSpc>
          <a:spcPct val="90000"/>
        </a:lnSpc>
        <a:spcBef>
          <a:spcPct val="0"/>
        </a:spcBef>
        <a:buNone/>
        <a:defRPr sz="3800" b="1"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FontTx/>
        <a:buNone/>
        <a:defRPr sz="2800" kern="1200">
          <a:solidFill>
            <a:srgbClr val="000000"/>
          </a:solidFill>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bg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bg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bg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t-E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35.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hyperlink" Target="https://www.excel.london/faqs" TargetMode="External"/><Relationship Id="rId2" Type="http://schemas.openxmlformats.org/officeDocument/2006/relationships/hyperlink" Target="https://uk.bettshow.com/plan-your-visit/accommodation" TargetMode="Externa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brands.hyve.group/share/dBsVwHYBNUyTn4AbJb79/folders/797" TargetMode="Externa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hyperlink" Target="https://uk.bettshow.com/register-class" TargetMode="External"/><Relationship Id="rId2" Type="http://schemas.openxmlformats.org/officeDocument/2006/relationships/hyperlink" Target="https://uk.bettshow.com/visitor-registration" TargetMode="Externa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hyperlink" Target="https://azteceventservices.app.box.com/f/3175e7745c874bff8c701857fa1a320f" TargetMode="External"/><Relationship Id="rId2" Type="http://schemas.openxmlformats.org/officeDocument/2006/relationships/hyperlink" Target="https://uk.bettshow.com/speaker-resources" TargetMode="Externa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hyperlink" Target="https://azteceventservices.app.box.com/f/3175e7745c874bff8c701857fa1a320f" TargetMode="Externa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hyperlink" Target="https://uk.bettshow.com/plan-your-visit/accessibility" TargetMode="External"/><Relationship Id="rId1" Type="http://schemas.openxmlformats.org/officeDocument/2006/relationships/slideLayout" Target="../slideLayouts/slideLayout4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F0CADDE-217F-E5F0-3EE3-7A30C18386A6}"/>
              </a:ext>
            </a:extLst>
          </p:cNvPr>
          <p:cNvSpPr>
            <a:spLocks noGrp="1"/>
          </p:cNvSpPr>
          <p:nvPr>
            <p:ph type="body" sz="half" idx="4294967295"/>
            <p:extLst>
              <p:ext uri="{E7BDC344-281C-4309-B0C6-D0EE65EED2A8}">
                <p202:designPr xmlns:p202="http://schemas.microsoft.com/office/powerpoint/2020/02/main">
                  <p202:designTagLst>
                    <p202:designTag name="ARCH:1:VSVAR" val="TitledTextBox"/>
                    <p202:designTag name="ARCH:1:CLS" val="InformationBlock"/>
                  </p202:designTagLst>
                </p202:designPr>
              </p:ext>
            </p:extLst>
          </p:nvPr>
        </p:nvSpPr>
        <p:spPr>
          <a:xfrm>
            <a:off x="835152" y="1882140"/>
            <a:ext cx="10509504" cy="4352544"/>
          </a:xfrm>
          <a:prstGeom prst="rect">
            <a:avLst/>
          </a:prstGeom>
          <a:noFill/>
        </p:spPr>
        <p:txBody>
          <a:bodyPr>
            <a:normAutofit/>
          </a:bodyPr>
          <a:lstStyle/>
          <a:p>
            <a:pPr marL="0" indent="0">
              <a:spcBef>
                <a:spcPts val="2500"/>
              </a:spcBef>
              <a:buFont typeface="Arial" panose="020B0604020202020204" pitchFamily="34" charset="0"/>
              <a:buNone/>
            </a:pPr>
            <a:r>
              <a:rPr lang="en-US" sz="1400" b="1"/>
              <a:t>Add a subtitle​</a:t>
            </a:r>
          </a:p>
          <a:p>
            <a:pPr marL="0" lvl="1" indent="0">
              <a:buFont typeface="Arial" panose="020B0604020202020204" pitchFamily="34" charset="0"/>
              <a:buNone/>
            </a:pPr>
            <a:r>
              <a:rPr lang="en-US" sz="1400"/>
              <a:t>Give general information about this topic to add depth and clarity. Write short, interesting reference points that don’t need to be read aloud.​</a:t>
            </a:r>
          </a:p>
          <a:p>
            <a:pPr marL="0" indent="0">
              <a:spcBef>
                <a:spcPts val="2500"/>
              </a:spcBef>
              <a:buFont typeface="Arial" panose="020B0604020202020204" pitchFamily="34" charset="0"/>
              <a:buNone/>
            </a:pPr>
            <a:r>
              <a:rPr lang="en-US" sz="1400" b="1"/>
              <a:t>Add a subtitle</a:t>
            </a:r>
          </a:p>
          <a:p>
            <a:pPr marL="0" lvl="1" indent="0">
              <a:buFont typeface="Arial" panose="020B0604020202020204" pitchFamily="34" charset="0"/>
              <a:buNone/>
            </a:pPr>
            <a:r>
              <a:rPr lang="en-US" sz="1400"/>
              <a:t>Give general information about this topic to add depth and clarity. Write short, interesting reference points that don’t need to be read aloud.​</a:t>
            </a:r>
          </a:p>
          <a:p>
            <a:pPr marL="0" indent="0">
              <a:spcBef>
                <a:spcPts val="2500"/>
              </a:spcBef>
              <a:buFont typeface="Arial" panose="020B0604020202020204" pitchFamily="34" charset="0"/>
              <a:buNone/>
            </a:pPr>
            <a:r>
              <a:rPr lang="en-US" sz="1400" b="1"/>
              <a:t>Add a subtitle​</a:t>
            </a:r>
          </a:p>
          <a:p>
            <a:pPr marL="0" lvl="1" indent="0">
              <a:buFont typeface="Arial" panose="020B0604020202020204" pitchFamily="34" charset="0"/>
              <a:buNone/>
            </a:pPr>
            <a:r>
              <a:rPr lang="en-US" sz="1400"/>
              <a:t>Give general information about this topic to add depth and clarity. Write short, interesting reference points that don’t need to be read aloud.​</a:t>
            </a:r>
          </a:p>
        </p:txBody>
      </p:sp>
      <p:pic>
        <p:nvPicPr>
          <p:cNvPr id="7" name="Picture 6" descr="A black background with blue text and a letter t&#10;&#10;AI-generated content may be incorrect.">
            <a:extLst>
              <a:ext uri="{FF2B5EF4-FFF2-40B4-BE49-F238E27FC236}">
                <a16:creationId xmlns:a16="http://schemas.microsoft.com/office/drawing/2014/main" id="{80893E49-0B2F-727C-FAC8-B752BC0CDB57}"/>
              </a:ext>
            </a:extLst>
          </p:cNvPr>
          <p:cNvPicPr>
            <a:picLocks noChangeAspect="1"/>
          </p:cNvPicPr>
          <p:nvPr/>
        </p:nvPicPr>
        <p:blipFill>
          <a:blip r:embed="rId2"/>
          <a:stretch>
            <a:fillRect/>
          </a:stretch>
        </p:blipFill>
        <p:spPr>
          <a:xfrm>
            <a:off x="558976" y="464961"/>
            <a:ext cx="4097513" cy="966611"/>
          </a:xfrm>
          <a:prstGeom prst="rect">
            <a:avLst/>
          </a:prstGeom>
        </p:spPr>
      </p:pic>
      <p:sp>
        <p:nvSpPr>
          <p:cNvPr id="9" name="Title 3">
            <a:extLst>
              <a:ext uri="{FF2B5EF4-FFF2-40B4-BE49-F238E27FC236}">
                <a16:creationId xmlns:a16="http://schemas.microsoft.com/office/drawing/2014/main" id="{D1D456DE-6853-74D8-DF1B-CDBE9E8424CD}"/>
              </a:ext>
            </a:extLst>
          </p:cNvPr>
          <p:cNvSpPr>
            <a:spLocks noGrp="1"/>
          </p:cNvSpPr>
          <p:nvPr>
            <p:ph type="title"/>
          </p:nvPr>
        </p:nvSpPr>
        <p:spPr>
          <a:xfrm>
            <a:off x="560028" y="2630919"/>
            <a:ext cx="4977984" cy="1863260"/>
          </a:xfrm>
        </p:spPr>
        <p:txBody>
          <a:bodyPr lIns="91440" tIns="45720" rIns="91440" bIns="45720" anchor="t">
            <a:normAutofit fontScale="90000"/>
          </a:bodyPr>
          <a:lstStyle/>
          <a:p>
            <a:r>
              <a:rPr kumimoji="0" lang="en-US" sz="3800" b="1" i="0" u="none" strike="noStrike" kern="1200" cap="none" spc="0" normalizeH="0" baseline="0" noProof="0">
                <a:ln>
                  <a:noFill/>
                </a:ln>
                <a:solidFill>
                  <a:schemeClr val="tx1"/>
                </a:solidFill>
                <a:effectLst/>
                <a:uLnTx/>
                <a:uFillTx/>
                <a:latin typeface="+mj-lt"/>
                <a:ea typeface="+mj-ea"/>
                <a:cs typeface="+mj-cs"/>
              </a:rPr>
              <a:t>Session &amp; Speaker Information Pack</a:t>
            </a:r>
            <a:br>
              <a:rPr kumimoji="0" lang="en-US" sz="3800" b="1" i="0" u="none" strike="noStrike" kern="1200" cap="none" spc="0" normalizeH="0" baseline="0" noProof="0">
                <a:ln>
                  <a:noFill/>
                </a:ln>
                <a:solidFill>
                  <a:schemeClr val="tx1"/>
                </a:solidFill>
                <a:effectLst/>
                <a:uLnTx/>
                <a:uFillTx/>
                <a:latin typeface="+mj-lt"/>
                <a:ea typeface="+mj-ea"/>
                <a:cs typeface="+mj-cs"/>
              </a:rPr>
            </a:br>
            <a:r>
              <a:rPr kumimoji="0" lang="en-US" sz="3800" b="1" i="0" u="none" strike="noStrike" kern="1200" cap="none" spc="0" normalizeH="0" baseline="0" noProof="0">
                <a:ln>
                  <a:noFill/>
                </a:ln>
                <a:solidFill>
                  <a:srgbClr val="FF3B80"/>
                </a:solidFill>
                <a:effectLst/>
                <a:uLnTx/>
                <a:uFillTx/>
                <a:latin typeface="+mj-lt"/>
                <a:ea typeface="+mj-ea"/>
                <a:cs typeface="+mj-cs"/>
              </a:rPr>
              <a:t>Arena</a:t>
            </a:r>
            <a:br>
              <a:rPr lang="en-US" sz="3800" b="1" i="0" u="none" strike="noStrike" kern="1200" cap="none" spc="0" normalizeH="0" baseline="0" noProof="0">
                <a:ln>
                  <a:noFill/>
                </a:ln>
                <a:solidFill>
                  <a:srgbClr val="FF3B80"/>
                </a:solidFill>
                <a:effectLst/>
                <a:uLnTx/>
                <a:uFillTx/>
                <a:latin typeface="Arial"/>
                <a:cs typeface="+mj-cs"/>
              </a:rPr>
            </a:br>
            <a:endParaRPr lang="en-US">
              <a:solidFill>
                <a:schemeClr val="tx1"/>
              </a:solidFill>
            </a:endParaRPr>
          </a:p>
        </p:txBody>
      </p:sp>
      <p:pic>
        <p:nvPicPr>
          <p:cNvPr id="2" name="Picture 1" descr="A group of people sitting on a stage&#10;&#10;AI-generated content may be incorrect.">
            <a:extLst>
              <a:ext uri="{FF2B5EF4-FFF2-40B4-BE49-F238E27FC236}">
                <a16:creationId xmlns:a16="http://schemas.microsoft.com/office/drawing/2014/main" id="{BCD64EB8-3B43-4AEC-976C-156F161F8349}"/>
              </a:ext>
            </a:extLst>
          </p:cNvPr>
          <p:cNvPicPr>
            <a:picLocks noChangeAspect="1"/>
          </p:cNvPicPr>
          <p:nvPr/>
        </p:nvPicPr>
        <p:blipFill>
          <a:blip r:embed="rId3"/>
          <a:stretch>
            <a:fillRect/>
          </a:stretch>
        </p:blipFill>
        <p:spPr>
          <a:xfrm>
            <a:off x="5552395" y="0"/>
            <a:ext cx="6638925" cy="6858000"/>
          </a:xfrm>
          <a:prstGeom prst="rect">
            <a:avLst/>
          </a:prstGeom>
        </p:spPr>
      </p:pic>
    </p:spTree>
    <p:extLst>
      <p:ext uri="{BB962C8B-B14F-4D97-AF65-F5344CB8AC3E}">
        <p14:creationId xmlns:p14="http://schemas.microsoft.com/office/powerpoint/2010/main" val="17026856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Box 36">
            <a:extLst>
              <a:ext uri="{FF2B5EF4-FFF2-40B4-BE49-F238E27FC236}">
                <a16:creationId xmlns:a16="http://schemas.microsoft.com/office/drawing/2014/main" id="{F84290CD-92A8-AF6F-8D86-4A566078CA30}"/>
              </a:ext>
            </a:extLst>
          </p:cNvPr>
          <p:cNvSpPr txBox="1"/>
          <p:nvPr/>
        </p:nvSpPr>
        <p:spPr>
          <a:xfrm>
            <a:off x="839805" y="1580295"/>
            <a:ext cx="9549335" cy="4917244"/>
          </a:xfrm>
          <a:prstGeom prst="rect">
            <a:avLst/>
          </a:prstGeom>
          <a:noFill/>
        </p:spPr>
        <p:txBody>
          <a:bodyPr wrap="square" lIns="91440" tIns="45720" rIns="91440" bIns="45720" anchor="t">
            <a:spAutoFit/>
          </a:bodyPr>
          <a:lstStyle/>
          <a:p>
            <a:pPr algn="just">
              <a:spcBef>
                <a:spcPts val="1000"/>
              </a:spcBef>
            </a:pPr>
            <a:r>
              <a:rPr lang="en-US" sz="1400">
                <a:solidFill>
                  <a:srgbClr val="001744"/>
                </a:solidFill>
                <a:latin typeface="Montserrat"/>
                <a:ea typeface="Lato Light"/>
                <a:cs typeface="Segoe UI"/>
              </a:rPr>
              <a:t>The Speaker Lounge is an exclusive area for all Bett speakers and moderators. We will have a dedicated team at the Speaker Lounge to help you check in and address any queries. </a:t>
            </a:r>
          </a:p>
          <a:p>
            <a:pPr algn="just">
              <a:spcBef>
                <a:spcPts val="1000"/>
              </a:spcBef>
            </a:pPr>
            <a:r>
              <a:rPr lang="en-US" sz="1400">
                <a:solidFill>
                  <a:srgbClr val="001744"/>
                </a:solidFill>
                <a:latin typeface="Montserrat"/>
                <a:ea typeface="Lato Light"/>
                <a:cs typeface="Segoe UI"/>
              </a:rPr>
              <a:t>Please report to the Speaker Lounge on the day of your session, </a:t>
            </a:r>
            <a:r>
              <a:rPr lang="en-US" sz="1400" b="1">
                <a:solidFill>
                  <a:srgbClr val="001744"/>
                </a:solidFill>
                <a:latin typeface="Montserrat"/>
                <a:ea typeface="Lato Light"/>
                <a:cs typeface="Segoe UI"/>
              </a:rPr>
              <a:t>one hour before </a:t>
            </a:r>
            <a:r>
              <a:rPr lang="en-US" sz="1400">
                <a:solidFill>
                  <a:srgbClr val="001744"/>
                </a:solidFill>
                <a:latin typeface="Montserrat"/>
                <a:ea typeface="Lato Light"/>
                <a:cs typeface="Segoe UI"/>
              </a:rPr>
              <a:t>your scheduled session time. Our team will check you in and introduce you to the AV support team to check your presentation slides. You will then be taken to your theatre 30 minutes before you are due on stage. </a:t>
            </a:r>
          </a:p>
          <a:p>
            <a:pPr algn="just">
              <a:spcBef>
                <a:spcPts val="1000"/>
              </a:spcBef>
            </a:pPr>
            <a:r>
              <a:rPr lang="en-US" sz="1400" b="1">
                <a:solidFill>
                  <a:srgbClr val="001744"/>
                </a:solidFill>
                <a:latin typeface="Montserrat"/>
                <a:ea typeface="Lato Light"/>
                <a:cs typeface="Segoe UI"/>
              </a:rPr>
              <a:t>Please also report to the Speaker Lounge if you have any problems or issues related to speakers or sessions onsite, including:</a:t>
            </a:r>
            <a:endParaRPr lang="en-US" sz="1400">
              <a:solidFill>
                <a:srgbClr val="001744"/>
              </a:solidFill>
              <a:latin typeface="Montserrat"/>
              <a:ea typeface="Lato Light"/>
              <a:cs typeface="Segoe UI"/>
            </a:endParaRPr>
          </a:p>
          <a:p>
            <a:pPr marL="285750" indent="-285750" algn="just">
              <a:spcBef>
                <a:spcPts val="1000"/>
              </a:spcBef>
              <a:buFont typeface="Arial"/>
              <a:buChar char="•"/>
            </a:pPr>
            <a:r>
              <a:rPr lang="en-US" sz="1400">
                <a:solidFill>
                  <a:srgbClr val="001744"/>
                </a:solidFill>
                <a:latin typeface="Montserrat"/>
                <a:ea typeface="Lato Light"/>
                <a:cs typeface="Arial"/>
              </a:rPr>
              <a:t>If a speaker is running late</a:t>
            </a:r>
          </a:p>
          <a:p>
            <a:pPr marL="285750" indent="-285750" algn="just">
              <a:spcBef>
                <a:spcPts val="1000"/>
              </a:spcBef>
              <a:buFont typeface="Arial"/>
              <a:buChar char="•"/>
            </a:pPr>
            <a:r>
              <a:rPr lang="en-US" sz="1400">
                <a:solidFill>
                  <a:srgbClr val="001744"/>
                </a:solidFill>
                <a:latin typeface="Montserrat"/>
                <a:ea typeface="Lato Light"/>
                <a:cs typeface="Arial"/>
              </a:rPr>
              <a:t>If a speaker is unwell and cannot make their session</a:t>
            </a:r>
          </a:p>
          <a:p>
            <a:pPr marL="285750" indent="-285750" algn="just">
              <a:spcBef>
                <a:spcPts val="1000"/>
              </a:spcBef>
              <a:buFont typeface="Arial"/>
              <a:buChar char="•"/>
            </a:pPr>
            <a:r>
              <a:rPr lang="en-US" sz="1400">
                <a:solidFill>
                  <a:srgbClr val="001744"/>
                </a:solidFill>
                <a:latin typeface="Montserrat"/>
                <a:ea typeface="Lato Light"/>
                <a:cs typeface="Arial"/>
              </a:rPr>
              <a:t>Presentation update</a:t>
            </a:r>
          </a:p>
          <a:p>
            <a:pPr marL="285750" indent="-285750" algn="just">
              <a:spcBef>
                <a:spcPts val="1000"/>
              </a:spcBef>
              <a:buFont typeface="Arial"/>
              <a:buChar char="•"/>
            </a:pPr>
            <a:r>
              <a:rPr lang="en-US" sz="1400">
                <a:solidFill>
                  <a:srgbClr val="001744"/>
                </a:solidFill>
                <a:latin typeface="Montserrat"/>
                <a:ea typeface="Lato Light"/>
                <a:cs typeface="Arial"/>
              </a:rPr>
              <a:t>Session update on the website or app</a:t>
            </a:r>
          </a:p>
          <a:p>
            <a:pPr marL="285750" indent="-285750" algn="just">
              <a:spcBef>
                <a:spcPts val="1000"/>
              </a:spcBef>
              <a:buFont typeface="Arial"/>
              <a:buChar char="•"/>
            </a:pPr>
            <a:r>
              <a:rPr lang="en-US" sz="1400">
                <a:solidFill>
                  <a:srgbClr val="001744"/>
                </a:solidFill>
                <a:latin typeface="Montserrat"/>
                <a:ea typeface="Lato Light"/>
                <a:cs typeface="Arial"/>
              </a:rPr>
              <a:t>Last minute AV request</a:t>
            </a:r>
          </a:p>
          <a:p>
            <a:pPr>
              <a:spcBef>
                <a:spcPts val="1000"/>
              </a:spcBef>
            </a:pPr>
            <a:r>
              <a:rPr lang="en-US" sz="1400">
                <a:solidFill>
                  <a:srgbClr val="001744"/>
                </a:solidFill>
                <a:latin typeface="Montserrat"/>
                <a:ea typeface="+mn-lt"/>
                <a:cs typeface="+mn-lt"/>
              </a:rPr>
              <a:t>The Speaker Lounge is located at the rear of the North Hall, with the nearest entrance via N9 Boulevard. This is a private area for registered speakers only. For access before 10:00 am, please use Entrance N8.</a:t>
            </a:r>
            <a:endParaRPr lang="en-US" sz="1400">
              <a:latin typeface="Montserrat"/>
            </a:endParaRPr>
          </a:p>
          <a:p>
            <a:pPr>
              <a:spcBef>
                <a:spcPts val="1000"/>
              </a:spcBef>
            </a:pPr>
            <a:endParaRPr lang="en-US" b="1">
              <a:solidFill>
                <a:srgbClr val="001744"/>
              </a:solidFill>
              <a:latin typeface="Lato Light"/>
              <a:ea typeface="Lato Light"/>
              <a:cs typeface="Segoe UI"/>
            </a:endParaRPr>
          </a:p>
          <a:p>
            <a:pPr>
              <a:lnSpc>
                <a:spcPct val="90000"/>
              </a:lnSpc>
              <a:spcBef>
                <a:spcPts val="1000"/>
              </a:spcBef>
            </a:pPr>
            <a:endParaRPr lang="en-US" b="1">
              <a:latin typeface="Lato Light"/>
              <a:ea typeface="Lato Light"/>
              <a:cs typeface="Segoe UI"/>
            </a:endParaRPr>
          </a:p>
        </p:txBody>
      </p:sp>
      <p:sp>
        <p:nvSpPr>
          <p:cNvPr id="5" name="Text Placeholder 1">
            <a:extLst>
              <a:ext uri="{FF2B5EF4-FFF2-40B4-BE49-F238E27FC236}">
                <a16:creationId xmlns:a16="http://schemas.microsoft.com/office/drawing/2014/main" id="{2FE97487-D44E-32C1-E190-1FDC7F73935E}"/>
              </a:ext>
            </a:extLst>
          </p:cNvPr>
          <p:cNvSpPr>
            <a:spLocks noGrp="1"/>
          </p:cNvSpPr>
          <p:nvPr>
            <p:ph type="body" sz="quarter" idx="10"/>
          </p:nvPr>
        </p:nvSpPr>
        <p:spPr>
          <a:xfrm>
            <a:off x="0" y="458772"/>
            <a:ext cx="5402179" cy="698819"/>
          </a:xfrm>
        </p:spPr>
        <p:txBody>
          <a:bodyPr/>
          <a:lstStyle/>
          <a:p>
            <a:r>
              <a:rPr lang="en-GB" sz="3600">
                <a:latin typeface="Montserrat" panose="00000500000000000000" pitchFamily="2" charset="0"/>
              </a:rPr>
              <a:t>Speaker Lounge</a:t>
            </a:r>
            <a:endParaRPr lang="en-US" sz="3600">
              <a:latin typeface="Montserrat" panose="00000500000000000000" pitchFamily="2" charset="0"/>
              <a:ea typeface="Noto Sans" panose="020B0502040504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F4B392B1-8E34-4A69-3546-978596861DB7}"/>
              </a:ext>
            </a:extLst>
          </p:cNvPr>
          <p:cNvSpPr txBox="1"/>
          <p:nvPr/>
        </p:nvSpPr>
        <p:spPr>
          <a:xfrm>
            <a:off x="238124" y="6343651"/>
            <a:ext cx="409575" cy="307777"/>
          </a:xfrm>
          <a:prstGeom prst="rect">
            <a:avLst/>
          </a:prstGeom>
          <a:noFill/>
        </p:spPr>
        <p:txBody>
          <a:bodyPr wrap="square" rtlCol="0">
            <a:spAutoFit/>
          </a:bodyPr>
          <a:lstStyle/>
          <a:p>
            <a:r>
              <a:rPr lang="en-GB" sz="1400" b="1">
                <a:latin typeface="Montserrat" panose="00000500000000000000" pitchFamily="2" charset="0"/>
              </a:rPr>
              <a:t>7</a:t>
            </a:r>
            <a:endParaRPr lang="en-GB" b="1">
              <a:latin typeface="Montserrat" panose="00000500000000000000" pitchFamily="2" charset="0"/>
            </a:endParaRPr>
          </a:p>
        </p:txBody>
      </p:sp>
    </p:spTree>
    <p:extLst>
      <p:ext uri="{BB962C8B-B14F-4D97-AF65-F5344CB8AC3E}">
        <p14:creationId xmlns:p14="http://schemas.microsoft.com/office/powerpoint/2010/main" val="4878382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Box 36">
            <a:extLst>
              <a:ext uri="{FF2B5EF4-FFF2-40B4-BE49-F238E27FC236}">
                <a16:creationId xmlns:a16="http://schemas.microsoft.com/office/drawing/2014/main" id="{F84290CD-92A8-AF6F-8D86-4A566078CA30}"/>
              </a:ext>
            </a:extLst>
          </p:cNvPr>
          <p:cNvSpPr txBox="1"/>
          <p:nvPr/>
        </p:nvSpPr>
        <p:spPr>
          <a:xfrm>
            <a:off x="644667" y="1318022"/>
            <a:ext cx="5903563" cy="4308872"/>
          </a:xfrm>
          <a:prstGeom prst="rect">
            <a:avLst/>
          </a:prstGeom>
          <a:noFill/>
        </p:spPr>
        <p:txBody>
          <a:bodyPr wrap="square" lIns="91440" tIns="45720" rIns="91440" bIns="45720" anchor="t">
            <a:spAutoFit/>
          </a:bodyPr>
          <a:lstStyle/>
          <a:p>
            <a:pPr marL="285750" indent="-285750">
              <a:buFont typeface="Courier New" panose="02070309020205020404" pitchFamily="49" charset="0"/>
              <a:buChar char="o"/>
            </a:pPr>
            <a:endParaRPr lang="en-GB" sz="1600">
              <a:latin typeface="Montserrat"/>
              <a:ea typeface="Lato Light" panose="020F0502020204030203" pitchFamily="34" charset="0"/>
              <a:cs typeface="Lato Light" panose="020F0502020204030203" pitchFamily="34" charset="0"/>
            </a:endParaRPr>
          </a:p>
          <a:p>
            <a:pPr marL="285750" indent="-285750">
              <a:buFont typeface="Arial" panose="020B0604020202020204" pitchFamily="34" charset="0"/>
              <a:buChar char="•"/>
            </a:pPr>
            <a:r>
              <a:rPr lang="en-GB" sz="1400">
                <a:latin typeface="Montserrat"/>
                <a:ea typeface="Lato Light"/>
                <a:cs typeface="Lato Light"/>
              </a:rPr>
              <a:t>Please do not bring </a:t>
            </a:r>
            <a:r>
              <a:rPr lang="en-GB" sz="1400" b="1" u="sng">
                <a:latin typeface="Montserrat"/>
                <a:ea typeface="Lato Light"/>
                <a:cs typeface="Lato Light"/>
              </a:rPr>
              <a:t>brochures, flyers or seat drops.  </a:t>
            </a:r>
            <a:r>
              <a:rPr lang="en-GB" sz="1400">
                <a:latin typeface="Montserrat"/>
                <a:ea typeface="Lato Light"/>
                <a:cs typeface="Lato Light"/>
              </a:rPr>
              <a:t>We are keen to reduce the amount of paper and waste onsite and are keen to encourage the use of QR codes, embedded in your presentation, to direct the audience to additional resources</a:t>
            </a:r>
            <a:r>
              <a:rPr lang="en-US" sz="1400">
                <a:latin typeface="Montserrat"/>
                <a:ea typeface="Lato Light"/>
                <a:cs typeface="Lato Light"/>
              </a:rPr>
              <a:t>. </a:t>
            </a:r>
          </a:p>
          <a:p>
            <a:pPr marL="285750" indent="-285750">
              <a:buFont typeface="Arial" panose="020B0604020202020204" pitchFamily="34" charset="0"/>
              <a:buChar char="•"/>
            </a:pPr>
            <a:endParaRPr lang="en-GB" sz="1400">
              <a:latin typeface="Montserrat"/>
              <a:ea typeface="Lato Light" panose="020F0502020204030203" pitchFamily="34" charset="0"/>
              <a:cs typeface="Lato Light" panose="020F0502020204030203" pitchFamily="34" charset="0"/>
            </a:endParaRPr>
          </a:p>
          <a:p>
            <a:pPr marL="285750" indent="-285750">
              <a:buFont typeface="Arial" panose="020B0604020202020204" pitchFamily="34" charset="0"/>
              <a:buChar char="•"/>
            </a:pPr>
            <a:r>
              <a:rPr lang="en-GB" sz="1400">
                <a:latin typeface="Montserrat"/>
                <a:ea typeface="Lato Light"/>
                <a:cs typeface="Lato Light"/>
              </a:rPr>
              <a:t>There will be an AV team and Theatre Manager to support you in each theatre.</a:t>
            </a:r>
          </a:p>
          <a:p>
            <a:pPr marL="285750" indent="-285750">
              <a:buFont typeface="Arial" panose="020B0604020202020204" pitchFamily="34" charset="0"/>
              <a:buChar char="•"/>
            </a:pPr>
            <a:endParaRPr lang="en-GB" sz="1400">
              <a:highlight>
                <a:srgbClr val="FFFF00"/>
              </a:highlight>
              <a:latin typeface="Montserrat"/>
              <a:ea typeface="Lato Light" panose="020F0502020204030203" pitchFamily="34" charset="0"/>
              <a:cs typeface="Lato Light" panose="020F0502020204030203" pitchFamily="34" charset="0"/>
            </a:endParaRPr>
          </a:p>
          <a:p>
            <a:pPr marL="285750" indent="-285750">
              <a:buFont typeface="Arial" panose="020B0604020202020204" pitchFamily="34" charset="0"/>
              <a:buChar char="•"/>
            </a:pPr>
            <a:r>
              <a:rPr lang="en-GB" sz="1400">
                <a:latin typeface="Montserrat"/>
                <a:ea typeface="Lato Light"/>
                <a:cs typeface="Lato Light"/>
              </a:rPr>
              <a:t>Please ensure you arrive at the Speaker Lounge an hour before your talk so we can check you in and ensure you have time to review your presentation with the AV team. </a:t>
            </a:r>
          </a:p>
          <a:p>
            <a:pPr marL="285750" indent="-285750">
              <a:buFont typeface="Arial" panose="020B0604020202020204" pitchFamily="34" charset="0"/>
              <a:buChar char="•"/>
            </a:pPr>
            <a:endParaRPr lang="en-GB" sz="1400">
              <a:latin typeface="Montserrat"/>
              <a:ea typeface="Lato Light" panose="020F0502020204030203" pitchFamily="34" charset="0"/>
              <a:cs typeface="Lato Light" panose="020F0502020204030203" pitchFamily="34" charset="0"/>
            </a:endParaRPr>
          </a:p>
          <a:p>
            <a:pPr marL="285750" indent="-285750">
              <a:buFont typeface="Arial" panose="020B0604020202020204" pitchFamily="34" charset="0"/>
              <a:buChar char="•"/>
            </a:pPr>
            <a:r>
              <a:rPr lang="en-GB" sz="1400">
                <a:latin typeface="Montserrat"/>
                <a:ea typeface="Lato Light"/>
                <a:cs typeface="Lato Light"/>
              </a:rPr>
              <a:t>We will take you to the theatre 30 minutes before you are due on stage. </a:t>
            </a:r>
            <a:endParaRPr lang="et-EE" sz="1400">
              <a:latin typeface="Montserrat"/>
              <a:ea typeface="Lato Light"/>
              <a:cs typeface="Lato Light"/>
            </a:endParaRPr>
          </a:p>
          <a:p>
            <a:pPr marL="0" indent="0">
              <a:buNone/>
            </a:pPr>
            <a:endParaRPr lang="en-US" sz="3000">
              <a:solidFill>
                <a:srgbClr val="001744"/>
              </a:solidFill>
              <a:latin typeface="Lato Light" panose="020F0502020204030203" pitchFamily="34" charset="0"/>
              <a:ea typeface="Lato Light" panose="020F0502020204030203" pitchFamily="34" charset="0"/>
              <a:cs typeface="Lato Light" panose="020F0502020204030203" pitchFamily="34" charset="0"/>
            </a:endParaRPr>
          </a:p>
          <a:p>
            <a:pPr marL="0" indent="0">
              <a:buNone/>
            </a:pPr>
            <a:endParaRPr lang="en-US" b="1">
              <a:solidFill>
                <a:srgbClr val="001744"/>
              </a:solidFill>
              <a:highlight>
                <a:srgbClr val="FFFF00"/>
              </a:highlight>
              <a:latin typeface="Lato Light" panose="020F0502020204030203" pitchFamily="34" charset="0"/>
              <a:ea typeface="Lato Light" panose="020F0502020204030203" pitchFamily="34" charset="0"/>
              <a:cs typeface="Lato Light" panose="020F0502020204030203" pitchFamily="34" charset="0"/>
            </a:endParaRPr>
          </a:p>
        </p:txBody>
      </p:sp>
      <p:sp>
        <p:nvSpPr>
          <p:cNvPr id="2" name="Text Placeholder 1">
            <a:extLst>
              <a:ext uri="{FF2B5EF4-FFF2-40B4-BE49-F238E27FC236}">
                <a16:creationId xmlns:a16="http://schemas.microsoft.com/office/drawing/2014/main" id="{2F8523E5-25B9-7CD0-DA8D-D6DA6B4A6639}"/>
              </a:ext>
            </a:extLst>
          </p:cNvPr>
          <p:cNvSpPr>
            <a:spLocks noGrp="1"/>
          </p:cNvSpPr>
          <p:nvPr>
            <p:ph type="body" sz="quarter" idx="10"/>
          </p:nvPr>
        </p:nvSpPr>
        <p:spPr>
          <a:xfrm>
            <a:off x="0" y="458772"/>
            <a:ext cx="6556443" cy="669637"/>
          </a:xfrm>
        </p:spPr>
        <p:txBody>
          <a:bodyPr/>
          <a:lstStyle/>
          <a:p>
            <a:r>
              <a:rPr lang="en-GB" sz="3600">
                <a:latin typeface="Montserrat"/>
                <a:ea typeface="Noto Sans"/>
                <a:cs typeface="Arial"/>
              </a:rPr>
              <a:t>General Speaker FAQs</a:t>
            </a:r>
            <a:endParaRPr lang="en-US" sz="3600">
              <a:latin typeface="Montserrat" panose="00000500000000000000" pitchFamily="2" charset="0"/>
              <a:ea typeface="Noto Sans" panose="020B0502040504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9CB650A9-0057-1E22-F0CA-959679B3A666}"/>
              </a:ext>
            </a:extLst>
          </p:cNvPr>
          <p:cNvSpPr txBox="1"/>
          <p:nvPr/>
        </p:nvSpPr>
        <p:spPr>
          <a:xfrm>
            <a:off x="238124" y="6353176"/>
            <a:ext cx="409575" cy="307777"/>
          </a:xfrm>
          <a:prstGeom prst="rect">
            <a:avLst/>
          </a:prstGeom>
          <a:noFill/>
        </p:spPr>
        <p:txBody>
          <a:bodyPr wrap="square" lIns="91440" tIns="45720" rIns="91440" bIns="45720" rtlCol="0" anchor="t">
            <a:spAutoFit/>
          </a:bodyPr>
          <a:lstStyle/>
          <a:p>
            <a:r>
              <a:rPr lang="en-GB" sz="1400" b="1">
                <a:latin typeface="Montserrat" panose="00000500000000000000" pitchFamily="2" charset="0"/>
              </a:rPr>
              <a:t>8</a:t>
            </a:r>
          </a:p>
        </p:txBody>
      </p:sp>
      <p:pic>
        <p:nvPicPr>
          <p:cNvPr id="5" name="Picture 4" descr="A person walking on a stage&#10;&#10;AI-generated content may be incorrect.">
            <a:extLst>
              <a:ext uri="{FF2B5EF4-FFF2-40B4-BE49-F238E27FC236}">
                <a16:creationId xmlns:a16="http://schemas.microsoft.com/office/drawing/2014/main" id="{7CC16E53-1DBD-E16D-582F-09887AB3C743}"/>
              </a:ext>
            </a:extLst>
          </p:cNvPr>
          <p:cNvPicPr>
            <a:picLocks noChangeAspect="1"/>
          </p:cNvPicPr>
          <p:nvPr/>
        </p:nvPicPr>
        <p:blipFill>
          <a:blip r:embed="rId2"/>
          <a:srcRect l="33368" t="-635" r="14467" b="476"/>
          <a:stretch>
            <a:fillRect/>
          </a:stretch>
        </p:blipFill>
        <p:spPr>
          <a:xfrm>
            <a:off x="6821418" y="-11043"/>
            <a:ext cx="5374289" cy="6879352"/>
          </a:xfrm>
          <a:prstGeom prst="rect">
            <a:avLst/>
          </a:prstGeom>
        </p:spPr>
      </p:pic>
    </p:spTree>
    <p:extLst>
      <p:ext uri="{BB962C8B-B14F-4D97-AF65-F5344CB8AC3E}">
        <p14:creationId xmlns:p14="http://schemas.microsoft.com/office/powerpoint/2010/main" val="30598975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 name="TextBox 36">
            <a:extLst>
              <a:ext uri="{FF2B5EF4-FFF2-40B4-BE49-F238E27FC236}">
                <a16:creationId xmlns:a16="http://schemas.microsoft.com/office/drawing/2014/main" id="{F84290CD-92A8-AF6F-8D86-4A566078CA30}"/>
              </a:ext>
            </a:extLst>
          </p:cNvPr>
          <p:cNvSpPr txBox="1"/>
          <p:nvPr/>
        </p:nvSpPr>
        <p:spPr>
          <a:xfrm>
            <a:off x="391887" y="1597382"/>
            <a:ext cx="9257952" cy="4049763"/>
          </a:xfrm>
          <a:prstGeom prst="rect">
            <a:avLst/>
          </a:prstGeom>
          <a:noFill/>
        </p:spPr>
        <p:txBody>
          <a:bodyPr wrap="square" lIns="91440" tIns="45720" rIns="91440" bIns="45720" anchor="t">
            <a:spAutoFit/>
          </a:bodyPr>
          <a:lstStyle/>
          <a:p>
            <a:pPr>
              <a:lnSpc>
                <a:spcPct val="107000"/>
              </a:lnSpc>
              <a:spcBef>
                <a:spcPts val="0"/>
              </a:spcBef>
              <a:spcAft>
                <a:spcPts val="800"/>
              </a:spcAft>
            </a:pPr>
            <a:r>
              <a:rPr lang="en-GB" sz="1400">
                <a:effectLst/>
                <a:latin typeface="Montserrat"/>
                <a:ea typeface="Lato Light"/>
                <a:cs typeface="Lato Light"/>
              </a:rPr>
              <a:t>Speakers are required to book and plan their own travel and accommodation for Bett. We have negotiated for </a:t>
            </a:r>
            <a:r>
              <a:rPr lang="en-GB" sz="1400" b="1">
                <a:solidFill>
                  <a:srgbClr val="FF6280"/>
                </a:solidFill>
                <a:effectLst/>
                <a:latin typeface="Montserrat"/>
                <a:ea typeface="Lato Light"/>
                <a:cs typeface="Lato Light"/>
                <a:hlinkClick r:id="rId2">
                  <a:extLst>
                    <a:ext uri="{A12FA001-AC4F-418D-AE19-62706E023703}">
                      <ahyp:hlinkClr xmlns:ahyp="http://schemas.microsoft.com/office/drawing/2018/hyperlinkcolor" val="tx"/>
                    </a:ext>
                  </a:extLst>
                </a:hlinkClick>
              </a:rPr>
              <a:t>special discounted rates</a:t>
            </a:r>
            <a:r>
              <a:rPr lang="en-GB" sz="1400" b="1">
                <a:solidFill>
                  <a:srgbClr val="FF6280"/>
                </a:solidFill>
                <a:effectLst/>
                <a:latin typeface="Montserrat"/>
                <a:ea typeface="Lato Light"/>
                <a:cs typeface="Lato Light"/>
              </a:rPr>
              <a:t> </a:t>
            </a:r>
            <a:r>
              <a:rPr lang="en-GB" sz="1400">
                <a:effectLst/>
                <a:latin typeface="Montserrat"/>
                <a:ea typeface="Lato Light"/>
                <a:cs typeface="Lato Light"/>
              </a:rPr>
              <a:t>for attendees at a wide range of hotels across London for you to take advantage of.</a:t>
            </a:r>
            <a:r>
              <a:rPr lang="en-GB" sz="1400">
                <a:latin typeface="Montserrat"/>
                <a:ea typeface="Lato Light"/>
                <a:cs typeface="Lato Light"/>
              </a:rPr>
              <a:t> </a:t>
            </a:r>
          </a:p>
          <a:p>
            <a:pPr>
              <a:lnSpc>
                <a:spcPct val="107000"/>
              </a:lnSpc>
              <a:spcBef>
                <a:spcPts val="0"/>
              </a:spcBef>
              <a:spcAft>
                <a:spcPts val="800"/>
              </a:spcAft>
            </a:pPr>
            <a:endParaRPr lang="en-GB" sz="1400">
              <a:latin typeface="Montserrat"/>
              <a:ea typeface="Lato Light" panose="020F0502020204030203" pitchFamily="34" charset="0"/>
              <a:cs typeface="Lato Light" panose="020F0502020204030203" pitchFamily="34" charset="0"/>
            </a:endParaRPr>
          </a:p>
          <a:p>
            <a:pPr marL="0" marR="0" indent="0">
              <a:lnSpc>
                <a:spcPct val="107000"/>
              </a:lnSpc>
              <a:spcBef>
                <a:spcPts val="0"/>
              </a:spcBef>
              <a:spcAft>
                <a:spcPts val="800"/>
              </a:spcAft>
              <a:buNone/>
            </a:pPr>
            <a:r>
              <a:rPr lang="en-GB" sz="1400" b="1" u="sng">
                <a:latin typeface="Montserrat"/>
                <a:ea typeface="Lato Light"/>
                <a:cs typeface="Lato Light"/>
              </a:rPr>
              <a:t>Directions to the </a:t>
            </a:r>
            <a:r>
              <a:rPr lang="en-GB" sz="1400" b="1" u="sng" err="1">
                <a:latin typeface="Montserrat"/>
                <a:ea typeface="Lato Light"/>
                <a:cs typeface="Lato Light"/>
              </a:rPr>
              <a:t>ExCeL</a:t>
            </a:r>
            <a:r>
              <a:rPr lang="en-GB" sz="1400" b="1" u="sng">
                <a:latin typeface="Montserrat"/>
                <a:ea typeface="Lato Light"/>
                <a:cs typeface="Lato Light"/>
              </a:rPr>
              <a:t> Centre</a:t>
            </a:r>
          </a:p>
          <a:p>
            <a:pPr marL="0" indent="0">
              <a:lnSpc>
                <a:spcPct val="107000"/>
              </a:lnSpc>
              <a:spcBef>
                <a:spcPts val="0"/>
              </a:spcBef>
              <a:spcAft>
                <a:spcPts val="800"/>
              </a:spcAft>
              <a:buNone/>
            </a:pPr>
            <a:r>
              <a:rPr lang="en-US" sz="1400" b="1">
                <a:effectLst/>
                <a:latin typeface="Montserrat"/>
                <a:ea typeface="Lato Light"/>
                <a:cs typeface="Lato Light"/>
              </a:rPr>
              <a:t>By train</a:t>
            </a:r>
            <a:r>
              <a:rPr lang="en-US" sz="1400">
                <a:effectLst/>
                <a:latin typeface="Montserrat"/>
                <a:ea typeface="Lato Light"/>
                <a:cs typeface="Lato Light"/>
              </a:rPr>
              <a:t>: DLR services: Custom House and Prince Regent. Elizabeth Line services: Prince Regent. </a:t>
            </a:r>
            <a:r>
              <a:rPr lang="en-US" sz="1400">
                <a:latin typeface="Montserrat"/>
                <a:ea typeface="Lato Light"/>
                <a:cs typeface="Lato Light"/>
              </a:rPr>
              <a:t>As </a:t>
            </a:r>
            <a:r>
              <a:rPr lang="en-US" sz="1400">
                <a:effectLst/>
                <a:latin typeface="Montserrat"/>
                <a:ea typeface="Lato Light"/>
                <a:cs typeface="Lato Light"/>
              </a:rPr>
              <a:t>we are </a:t>
            </a:r>
            <a:r>
              <a:rPr lang="en-US" sz="1400">
                <a:latin typeface="Montserrat"/>
                <a:ea typeface="Lato Light"/>
                <a:cs typeface="Lato Light"/>
              </a:rPr>
              <a:t>located in the East wing of </a:t>
            </a:r>
            <a:r>
              <a:rPr lang="en-US" sz="1400" err="1">
                <a:latin typeface="Montserrat"/>
                <a:ea typeface="Lato Light"/>
                <a:cs typeface="Lato Light"/>
              </a:rPr>
              <a:t>ExCeL</a:t>
            </a:r>
            <a:r>
              <a:rPr lang="en-US" sz="1400">
                <a:latin typeface="Montserrat"/>
                <a:ea typeface="Lato Light"/>
                <a:cs typeface="Lato Light"/>
              </a:rPr>
              <a:t> London and </a:t>
            </a:r>
            <a:r>
              <a:rPr lang="en-US" sz="1400">
                <a:effectLst/>
                <a:latin typeface="Montserrat"/>
                <a:ea typeface="Lato Light"/>
                <a:cs typeface="Lato Light"/>
              </a:rPr>
              <a:t>the closest stop to Bett is the Prince Regent station. </a:t>
            </a:r>
            <a:r>
              <a:rPr lang="en-US" sz="1400" err="1">
                <a:effectLst/>
                <a:latin typeface="Montserrat"/>
                <a:ea typeface="Lato Light"/>
                <a:cs typeface="Lato Light"/>
              </a:rPr>
              <a:t>ExCeL</a:t>
            </a:r>
            <a:r>
              <a:rPr lang="en-US" sz="1400">
                <a:effectLst/>
                <a:latin typeface="Montserrat"/>
                <a:ea typeface="Lato Light"/>
                <a:cs typeface="Lato Light"/>
              </a:rPr>
              <a:t> is approximately 20-minutes walking distance away from Canning Town underground station. The DLR and Jubilee Line can be connected from multiple Overground lines such as Stratford, Canada Water, and Shadwell. It’s also possible to join the Overground and travel to </a:t>
            </a:r>
            <a:r>
              <a:rPr lang="en-US" sz="1400" err="1">
                <a:effectLst/>
                <a:latin typeface="Montserrat"/>
                <a:ea typeface="Lato Light"/>
                <a:cs typeface="Lato Light"/>
              </a:rPr>
              <a:t>ExCeL</a:t>
            </a:r>
            <a:r>
              <a:rPr lang="en-US" sz="1400">
                <a:effectLst/>
                <a:latin typeface="Montserrat"/>
                <a:ea typeface="Lato Light"/>
                <a:cs typeface="Lato Light"/>
              </a:rPr>
              <a:t> London from Euston station.</a:t>
            </a:r>
          </a:p>
          <a:p>
            <a:pPr marL="0" marR="0" indent="0">
              <a:lnSpc>
                <a:spcPct val="107000"/>
              </a:lnSpc>
              <a:spcBef>
                <a:spcPts val="0"/>
              </a:spcBef>
              <a:spcAft>
                <a:spcPts val="800"/>
              </a:spcAft>
              <a:buNone/>
            </a:pPr>
            <a:r>
              <a:rPr lang="en-US" sz="1400" b="1">
                <a:effectLst/>
                <a:latin typeface="Montserrat"/>
                <a:ea typeface="Lato Light"/>
                <a:cs typeface="Lato Light"/>
              </a:rPr>
              <a:t>By car</a:t>
            </a:r>
            <a:r>
              <a:rPr lang="en-US" sz="1400">
                <a:effectLst/>
                <a:latin typeface="Montserrat"/>
                <a:ea typeface="Lato Light"/>
                <a:cs typeface="Lato Light"/>
              </a:rPr>
              <a:t>: Parking is available on a first come, first served basis, using pay and display. For parking FAQs and how to pre-book a parking space, click </a:t>
            </a:r>
            <a:r>
              <a:rPr lang="en-US" sz="1400" b="1">
                <a:solidFill>
                  <a:srgbClr val="FF3B80"/>
                </a:solidFill>
                <a:effectLst/>
                <a:latin typeface="Montserrat"/>
                <a:ea typeface="Lato Light"/>
                <a:cs typeface="Lato Light"/>
                <a:hlinkClick r:id="rId3">
                  <a:extLst>
                    <a:ext uri="{A12FA001-AC4F-418D-AE19-62706E023703}">
                      <ahyp:hlinkClr xmlns:ahyp="http://schemas.microsoft.com/office/drawing/2018/hyperlinkcolor" val="tx"/>
                    </a:ext>
                  </a:extLst>
                </a:hlinkClick>
              </a:rPr>
              <a:t>here</a:t>
            </a:r>
            <a:r>
              <a:rPr lang="en-US" sz="1400" b="1">
                <a:solidFill>
                  <a:srgbClr val="FF3B80"/>
                </a:solidFill>
                <a:effectLst/>
                <a:latin typeface="Montserrat"/>
                <a:ea typeface="Lato Light"/>
                <a:cs typeface="Lato Light"/>
              </a:rPr>
              <a:t>.</a:t>
            </a:r>
            <a:r>
              <a:rPr lang="en-US" sz="1400" b="1">
                <a:effectLst/>
                <a:latin typeface="Montserrat"/>
                <a:ea typeface="Lato Light"/>
                <a:cs typeface="Lato Light"/>
              </a:rPr>
              <a:t> </a:t>
            </a:r>
            <a:r>
              <a:rPr lang="en-US" sz="1400">
                <a:effectLst/>
                <a:latin typeface="Montserrat"/>
                <a:ea typeface="Lato Light"/>
                <a:cs typeface="Lato Light"/>
              </a:rPr>
              <a:t>If you are travelling to </a:t>
            </a:r>
            <a:r>
              <a:rPr lang="en-US" sz="1400" err="1">
                <a:effectLst/>
                <a:latin typeface="Montserrat"/>
                <a:ea typeface="Lato Light"/>
                <a:cs typeface="Lato Light"/>
              </a:rPr>
              <a:t>ExCeL</a:t>
            </a:r>
            <a:r>
              <a:rPr lang="en-US" sz="1400">
                <a:effectLst/>
                <a:latin typeface="Montserrat"/>
                <a:ea typeface="Lato Light"/>
                <a:cs typeface="Lato Light"/>
              </a:rPr>
              <a:t> London by road please use postcode E16 1XL to find us. </a:t>
            </a:r>
          </a:p>
          <a:p>
            <a:pPr marL="0" marR="0" indent="0">
              <a:lnSpc>
                <a:spcPct val="107000"/>
              </a:lnSpc>
              <a:spcBef>
                <a:spcPts val="0"/>
              </a:spcBef>
              <a:spcAft>
                <a:spcPts val="800"/>
              </a:spcAft>
              <a:buNone/>
            </a:pPr>
            <a:r>
              <a:rPr lang="en-US" sz="1400" b="1">
                <a:latin typeface="Montserrat"/>
                <a:ea typeface="Lato Light"/>
                <a:cs typeface="Lato Light"/>
              </a:rPr>
              <a:t>B</a:t>
            </a:r>
            <a:r>
              <a:rPr lang="en-US" sz="1400" b="1">
                <a:effectLst/>
                <a:latin typeface="Montserrat"/>
                <a:ea typeface="Lato Light"/>
                <a:cs typeface="Lato Light"/>
              </a:rPr>
              <a:t>y plane: </a:t>
            </a:r>
            <a:r>
              <a:rPr lang="en-US" sz="1400">
                <a:effectLst/>
                <a:latin typeface="Montserrat"/>
                <a:ea typeface="Lato Light"/>
                <a:cs typeface="Lato Light"/>
              </a:rPr>
              <a:t>London City, Gatwick and Heathrow Airport are the nearest airports to the venue.</a:t>
            </a:r>
          </a:p>
        </p:txBody>
      </p:sp>
      <p:sp>
        <p:nvSpPr>
          <p:cNvPr id="4" name="Title 1">
            <a:extLst>
              <a:ext uri="{FF2B5EF4-FFF2-40B4-BE49-F238E27FC236}">
                <a16:creationId xmlns:a16="http://schemas.microsoft.com/office/drawing/2014/main" id="{2B5BE374-3DBD-AE09-8666-7461CB97E08F}"/>
              </a:ext>
            </a:extLst>
          </p:cNvPr>
          <p:cNvSpPr txBox="1">
            <a:spLocks/>
          </p:cNvSpPr>
          <p:nvPr/>
        </p:nvSpPr>
        <p:spPr>
          <a:xfrm>
            <a:off x="391886" y="271819"/>
            <a:ext cx="10515600"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800" b="1" kern="1200">
                <a:solidFill>
                  <a:schemeClr val="tx1"/>
                </a:solidFill>
                <a:latin typeface="+mj-lt"/>
                <a:ea typeface="+mj-ea"/>
                <a:cs typeface="+mj-cs"/>
              </a:defRPr>
            </a:lvl1pPr>
          </a:lstStyle>
          <a:p>
            <a:endParaRPr lang="et-EE"/>
          </a:p>
        </p:txBody>
      </p:sp>
      <p:sp>
        <p:nvSpPr>
          <p:cNvPr id="5" name="Text Placeholder 1">
            <a:extLst>
              <a:ext uri="{FF2B5EF4-FFF2-40B4-BE49-F238E27FC236}">
                <a16:creationId xmlns:a16="http://schemas.microsoft.com/office/drawing/2014/main" id="{F04D135B-5511-91EF-FAD6-D962196C3B04}"/>
              </a:ext>
            </a:extLst>
          </p:cNvPr>
          <p:cNvSpPr>
            <a:spLocks noGrp="1"/>
          </p:cNvSpPr>
          <p:nvPr>
            <p:ph type="body" sz="quarter" idx="10"/>
          </p:nvPr>
        </p:nvSpPr>
        <p:spPr>
          <a:xfrm>
            <a:off x="0" y="271819"/>
            <a:ext cx="7175500" cy="852026"/>
          </a:xfrm>
        </p:spPr>
        <p:txBody>
          <a:bodyPr/>
          <a:lstStyle/>
          <a:p>
            <a:r>
              <a:rPr lang="en-GB" sz="3600">
                <a:latin typeface="Montserrat" panose="00000500000000000000" pitchFamily="2" charset="0"/>
              </a:rPr>
              <a:t>Travel &amp; Accommodation</a:t>
            </a:r>
            <a:endParaRPr lang="en-US" sz="3600">
              <a:latin typeface="Montserrat" panose="00000500000000000000" pitchFamily="2" charset="0"/>
              <a:ea typeface="Noto Sans" panose="020B0502040504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83CDF22E-0CCE-369C-E1D4-7913C455A78A}"/>
              </a:ext>
            </a:extLst>
          </p:cNvPr>
          <p:cNvSpPr txBox="1"/>
          <p:nvPr/>
        </p:nvSpPr>
        <p:spPr>
          <a:xfrm>
            <a:off x="238124" y="6353176"/>
            <a:ext cx="409575" cy="307777"/>
          </a:xfrm>
          <a:prstGeom prst="rect">
            <a:avLst/>
          </a:prstGeom>
          <a:noFill/>
        </p:spPr>
        <p:txBody>
          <a:bodyPr wrap="square" lIns="91440" tIns="45720" rIns="91440" bIns="45720" rtlCol="0" anchor="t">
            <a:spAutoFit/>
          </a:bodyPr>
          <a:lstStyle/>
          <a:p>
            <a:r>
              <a:rPr lang="en-GB" sz="1400" b="1">
                <a:latin typeface="Montserrat" panose="00000500000000000000" pitchFamily="2" charset="0"/>
              </a:rPr>
              <a:t>9</a:t>
            </a:r>
          </a:p>
        </p:txBody>
      </p:sp>
    </p:spTree>
    <p:extLst>
      <p:ext uri="{BB962C8B-B14F-4D97-AF65-F5344CB8AC3E}">
        <p14:creationId xmlns:p14="http://schemas.microsoft.com/office/powerpoint/2010/main" val="41355338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F87F0E7-1F2E-D1BA-5A68-99EE76034AC0}"/>
              </a:ext>
            </a:extLst>
          </p:cNvPr>
          <p:cNvSpPr>
            <a:spLocks noGrp="1"/>
          </p:cNvSpPr>
          <p:nvPr>
            <p:ph type="body" sz="quarter" idx="10"/>
          </p:nvPr>
        </p:nvSpPr>
        <p:spPr>
          <a:xfrm>
            <a:off x="0" y="274639"/>
            <a:ext cx="5847801" cy="1126524"/>
          </a:xfrm>
        </p:spPr>
        <p:txBody>
          <a:bodyPr/>
          <a:lstStyle/>
          <a:p>
            <a:r>
              <a:rPr lang="en-US">
                <a:latin typeface="Montserrat"/>
              </a:rPr>
              <a:t>Promote your session!</a:t>
            </a:r>
            <a:endParaRPr lang="en-GB">
              <a:latin typeface="Montserrat"/>
            </a:endParaRPr>
          </a:p>
        </p:txBody>
      </p:sp>
      <p:sp>
        <p:nvSpPr>
          <p:cNvPr id="3" name="Text Placeholder 2">
            <a:extLst>
              <a:ext uri="{FF2B5EF4-FFF2-40B4-BE49-F238E27FC236}">
                <a16:creationId xmlns:a16="http://schemas.microsoft.com/office/drawing/2014/main" id="{685CE285-47CB-ED16-96DE-E44A20A35322}"/>
              </a:ext>
            </a:extLst>
          </p:cNvPr>
          <p:cNvSpPr>
            <a:spLocks noGrp="1"/>
          </p:cNvSpPr>
          <p:nvPr>
            <p:ph type="body" sz="quarter" idx="11"/>
          </p:nvPr>
        </p:nvSpPr>
        <p:spPr>
          <a:xfrm>
            <a:off x="498475" y="2014152"/>
            <a:ext cx="5065713" cy="1126524"/>
          </a:xfrm>
        </p:spPr>
        <p:txBody>
          <a:bodyPr vert="horz" lIns="91440" tIns="45720" rIns="91440" bIns="45720" rtlCol="0" anchor="t">
            <a:normAutofit fontScale="25000" lnSpcReduction="20000"/>
          </a:bodyPr>
          <a:lstStyle/>
          <a:p>
            <a:pPr>
              <a:lnSpc>
                <a:spcPct val="120000"/>
              </a:lnSpc>
              <a:defRPr/>
            </a:pPr>
            <a:r>
              <a:rPr kumimoji="0" lang="en-GB" sz="5600" b="0" i="0" u="none" strike="noStrike" kern="1200" cap="none" spc="0" normalizeH="0" baseline="0" noProof="0" dirty="0">
                <a:ln>
                  <a:noFill/>
                </a:ln>
                <a:solidFill>
                  <a:srgbClr val="382C76"/>
                </a:solidFill>
                <a:effectLst/>
                <a:uLnTx/>
                <a:uFillTx/>
                <a:latin typeface="Montserrat"/>
                <a:ea typeface="Lato Light"/>
                <a:cs typeface="Lato Light"/>
              </a:rPr>
              <a:t>We’d love you to shout about speaking at Bett UK and have created some social assets for you to share with your networks </a:t>
            </a:r>
            <a:r>
              <a:rPr kumimoji="0" lang="en-GB" sz="5600" b="1" i="0" u="none" strike="noStrike" kern="1200" cap="none" spc="0" normalizeH="0" baseline="0" noProof="0" dirty="0">
                <a:ln>
                  <a:noFill/>
                </a:ln>
                <a:solidFill>
                  <a:schemeClr val="accent1"/>
                </a:solidFill>
                <a:effectLst/>
                <a:uLnTx/>
                <a:uFillTx/>
                <a:latin typeface="Montserrat"/>
                <a:ea typeface="Lato Light"/>
                <a:cs typeface="Lato Light"/>
                <a:hlinkClick r:id="rId2">
                  <a:extLst>
                    <a:ext uri="{A12FA001-AC4F-418D-AE19-62706E023703}">
                      <ahyp:hlinkClr xmlns:ahyp="http://schemas.microsoft.com/office/drawing/2018/hyperlinkcolor" val="tx"/>
                    </a:ext>
                  </a:extLst>
                </a:hlinkClick>
              </a:rPr>
              <a:t>here. </a:t>
            </a:r>
            <a:r>
              <a:rPr lang="en-GB" sz="5600" b="1" dirty="0">
                <a:solidFill>
                  <a:schemeClr val="accent1"/>
                </a:solidFill>
                <a:latin typeface="Montserrat"/>
                <a:ea typeface="Lato Light"/>
                <a:cs typeface="Lato Light"/>
              </a:rPr>
              <a:t> </a:t>
            </a:r>
            <a:endParaRPr lang="en-GB" sz="5600" b="1" i="0" u="none" strike="noStrike" kern="1200" cap="none" spc="0" normalizeH="0" baseline="0" noProof="0" dirty="0">
              <a:ln>
                <a:noFill/>
              </a:ln>
              <a:solidFill>
                <a:schemeClr val="accent1"/>
              </a:solidFill>
              <a:effectLst/>
              <a:uLnTx/>
              <a:uFillTx/>
              <a:latin typeface="Montserrat"/>
              <a:ea typeface="Lato Light"/>
              <a:cs typeface="Lato Light"/>
            </a:endParaRPr>
          </a:p>
          <a:p>
            <a:pPr marL="0" marR="0" lvl="0" indent="0" algn="l" defTabSz="914400" rtl="0" eaLnBrk="1" fontAlgn="auto" latinLnBrk="0" hangingPunct="1">
              <a:lnSpc>
                <a:spcPct val="120000"/>
              </a:lnSpc>
              <a:spcBef>
                <a:spcPts val="1000"/>
              </a:spcBef>
              <a:spcAft>
                <a:spcPts val="0"/>
              </a:spcAft>
              <a:buClrTx/>
              <a:buSzTx/>
              <a:buFontTx/>
              <a:buNone/>
              <a:tabLst/>
              <a:defRPr/>
            </a:pPr>
            <a:r>
              <a:rPr kumimoji="0" lang="en-US" sz="5600" b="0" i="0" u="none" strike="noStrike" kern="1200" cap="none" spc="0" normalizeH="0" baseline="0" noProof="0" dirty="0">
                <a:ln>
                  <a:noFill/>
                </a:ln>
                <a:solidFill>
                  <a:srgbClr val="382C76"/>
                </a:solidFill>
                <a:effectLst/>
                <a:uLnTx/>
                <a:uFillTx/>
                <a:latin typeface="Montserrat"/>
                <a:ea typeface="Lato Light"/>
                <a:cs typeface="Lato Light"/>
              </a:rPr>
              <a:t>Don’t forget to tag us </a:t>
            </a:r>
            <a:r>
              <a:rPr kumimoji="0" lang="en-US" sz="5600" b="1" i="0" u="none" strike="noStrike" kern="1200" cap="none" spc="0" normalizeH="0" baseline="0" noProof="0" dirty="0">
                <a:ln>
                  <a:noFill/>
                </a:ln>
                <a:solidFill>
                  <a:srgbClr val="FF3B80"/>
                </a:solidFill>
                <a:effectLst/>
                <a:uLnTx/>
                <a:uFillTx/>
                <a:latin typeface="Montserrat"/>
                <a:ea typeface="Lato Light"/>
                <a:cs typeface="Lato Light"/>
              </a:rPr>
              <a:t>@BettGlobal and #</a:t>
            </a:r>
            <a:r>
              <a:rPr lang="en-US" sz="5600" b="1" dirty="0">
                <a:solidFill>
                  <a:srgbClr val="FF3B80"/>
                </a:solidFill>
                <a:latin typeface="Montserrat"/>
                <a:ea typeface="Lato Light"/>
                <a:cs typeface="Lato Light"/>
              </a:rPr>
              <a:t>BettUK2026</a:t>
            </a:r>
            <a:r>
              <a:rPr kumimoji="0" lang="en-US" sz="5600" b="1" i="0" u="none" strike="noStrike" kern="1200" cap="none" spc="0" normalizeH="0" baseline="0" noProof="0" dirty="0">
                <a:ln>
                  <a:noFill/>
                </a:ln>
                <a:solidFill>
                  <a:srgbClr val="FF3B80"/>
                </a:solidFill>
                <a:effectLst/>
                <a:uLnTx/>
                <a:uFillTx/>
                <a:latin typeface="Montserrat"/>
                <a:ea typeface="Lato Light"/>
                <a:cs typeface="Lato Light"/>
              </a:rPr>
              <a:t> </a:t>
            </a:r>
            <a:endParaRPr lang="en-US" sz="5600" b="0" i="0" u="none" strike="noStrike" kern="1200" cap="none" spc="0" normalizeH="0" baseline="0" noProof="0" dirty="0">
              <a:ln>
                <a:noFill/>
              </a:ln>
              <a:solidFill>
                <a:srgbClr val="FF3B80"/>
              </a:solidFill>
              <a:effectLst/>
              <a:uLnTx/>
              <a:uFillTx/>
              <a:latin typeface="Montserrat"/>
              <a:ea typeface="Lato Light"/>
              <a:cs typeface="Lato Light"/>
            </a:endParaRPr>
          </a:p>
          <a:p>
            <a:pPr marL="0" marR="0" lvl="0" indent="0" algn="l" defTabSz="914400" rtl="0" eaLnBrk="1" fontAlgn="auto" latinLnBrk="0" hangingPunct="1">
              <a:lnSpc>
                <a:spcPct val="120000"/>
              </a:lnSpc>
              <a:spcBef>
                <a:spcPts val="1000"/>
              </a:spcBef>
              <a:spcAft>
                <a:spcPts val="0"/>
              </a:spcAft>
              <a:buClrTx/>
              <a:buSzTx/>
              <a:buFontTx/>
              <a:buNone/>
              <a:tabLst/>
              <a:defRPr/>
            </a:pPr>
            <a:r>
              <a:rPr kumimoji="0" lang="en-GB" sz="5600" b="1" i="0" u="none" strike="noStrike" kern="1200" cap="none" spc="0" normalizeH="0" baseline="0" noProof="0" dirty="0">
                <a:ln>
                  <a:noFill/>
                </a:ln>
                <a:solidFill>
                  <a:srgbClr val="382C76"/>
                </a:solidFill>
                <a:effectLst/>
                <a:uLnTx/>
                <a:uFillTx/>
                <a:latin typeface="Montserrat"/>
                <a:ea typeface="Lato Light"/>
                <a:cs typeface="Lato Light"/>
              </a:rPr>
              <a:t>Facebook: </a:t>
            </a:r>
            <a:r>
              <a:rPr kumimoji="0" lang="en-GB" sz="5600" b="0" i="0" u="none" strike="noStrike" kern="1200" cap="none" spc="0" normalizeH="0" baseline="0" noProof="0" dirty="0" err="1">
                <a:ln>
                  <a:noFill/>
                </a:ln>
                <a:solidFill>
                  <a:srgbClr val="382C76"/>
                </a:solidFill>
                <a:effectLst/>
                <a:uLnTx/>
                <a:uFillTx/>
                <a:latin typeface="Montserrat"/>
                <a:ea typeface="Lato Light"/>
                <a:cs typeface="Lato Light"/>
              </a:rPr>
              <a:t>bettglobal</a:t>
            </a:r>
            <a:r>
              <a:rPr kumimoji="0" lang="en-GB" sz="5600" b="0" i="0" u="none" strike="noStrike" kern="1200" cap="none" spc="0" normalizeH="0" baseline="0" noProof="0" dirty="0">
                <a:ln>
                  <a:noFill/>
                </a:ln>
                <a:solidFill>
                  <a:srgbClr val="382C76"/>
                </a:solidFill>
                <a:effectLst/>
                <a:uLnTx/>
                <a:uFillTx/>
                <a:latin typeface="Montserrat"/>
                <a:ea typeface="Lato Light"/>
                <a:cs typeface="Lato Light"/>
              </a:rPr>
              <a:t> </a:t>
            </a:r>
            <a:endParaRPr lang="en-GB" sz="5600" b="0" i="0" u="none" strike="noStrike" kern="1200" cap="none" spc="0" normalizeH="0" baseline="0" noProof="0" dirty="0">
              <a:ln>
                <a:noFill/>
              </a:ln>
              <a:solidFill>
                <a:srgbClr val="382C76"/>
              </a:solidFill>
              <a:effectLst/>
              <a:uLnTx/>
              <a:uFillTx/>
              <a:latin typeface="Montserrat"/>
              <a:ea typeface="Lato Light"/>
              <a:cs typeface="Lato Light"/>
            </a:endParaRPr>
          </a:p>
          <a:p>
            <a:pPr marL="0" marR="0" lvl="0" indent="0" algn="l" defTabSz="914400" rtl="0" eaLnBrk="1" fontAlgn="auto" latinLnBrk="0" hangingPunct="1">
              <a:lnSpc>
                <a:spcPct val="120000"/>
              </a:lnSpc>
              <a:spcBef>
                <a:spcPts val="1000"/>
              </a:spcBef>
              <a:spcAft>
                <a:spcPts val="0"/>
              </a:spcAft>
              <a:buClrTx/>
              <a:buSzTx/>
              <a:buFontTx/>
              <a:buNone/>
              <a:tabLst/>
              <a:defRPr/>
            </a:pPr>
            <a:r>
              <a:rPr kumimoji="0" lang="en-GB" sz="5600" b="1" i="0" u="none" strike="noStrike" kern="1200" cap="none" spc="0" normalizeH="0" baseline="0" noProof="0" dirty="0">
                <a:ln>
                  <a:noFill/>
                </a:ln>
                <a:solidFill>
                  <a:srgbClr val="382C76"/>
                </a:solidFill>
                <a:effectLst/>
                <a:uLnTx/>
                <a:uFillTx/>
                <a:latin typeface="Montserrat"/>
                <a:ea typeface="Lato Light"/>
                <a:cs typeface="Lato Light"/>
              </a:rPr>
              <a:t>X (formerly Twitter): </a:t>
            </a:r>
            <a:r>
              <a:rPr kumimoji="0" lang="en-GB" sz="5600" b="0" i="0" u="none" strike="noStrike" kern="1200" cap="none" spc="0" normalizeH="0" baseline="0" noProof="0" dirty="0" err="1">
                <a:ln>
                  <a:noFill/>
                </a:ln>
                <a:solidFill>
                  <a:srgbClr val="382C76"/>
                </a:solidFill>
                <a:effectLst/>
                <a:uLnTx/>
                <a:uFillTx/>
                <a:latin typeface="Montserrat"/>
                <a:ea typeface="Lato Light"/>
                <a:cs typeface="Lato Light"/>
              </a:rPr>
              <a:t>Bett_show</a:t>
            </a:r>
            <a:endParaRPr lang="en-GB" sz="5600" b="0" i="0" u="none" strike="noStrike" kern="1200" cap="none" spc="0" normalizeH="0" baseline="0" noProof="0" dirty="0">
              <a:ln>
                <a:noFill/>
              </a:ln>
              <a:solidFill>
                <a:srgbClr val="382C76"/>
              </a:solidFill>
              <a:effectLst/>
              <a:uLnTx/>
              <a:uFillTx/>
              <a:latin typeface="Montserrat"/>
              <a:ea typeface="Lato Light"/>
              <a:cs typeface="Lato Light"/>
            </a:endParaRPr>
          </a:p>
          <a:p>
            <a:pPr marL="0" marR="0" lvl="0" indent="0" algn="l" defTabSz="914400" rtl="0" eaLnBrk="1" fontAlgn="auto" latinLnBrk="0" hangingPunct="1">
              <a:lnSpc>
                <a:spcPct val="120000"/>
              </a:lnSpc>
              <a:spcBef>
                <a:spcPts val="1000"/>
              </a:spcBef>
              <a:spcAft>
                <a:spcPts val="0"/>
              </a:spcAft>
              <a:buClrTx/>
              <a:buSzTx/>
              <a:buFontTx/>
              <a:buNone/>
              <a:tabLst/>
              <a:defRPr/>
            </a:pPr>
            <a:r>
              <a:rPr kumimoji="0" lang="en-GB" sz="5600" b="1" i="0" u="none" strike="noStrike" kern="1200" cap="none" spc="0" normalizeH="0" baseline="0" noProof="0" dirty="0">
                <a:ln>
                  <a:noFill/>
                </a:ln>
                <a:solidFill>
                  <a:srgbClr val="382C76"/>
                </a:solidFill>
                <a:effectLst/>
                <a:uLnTx/>
                <a:uFillTx/>
                <a:latin typeface="Montserrat"/>
                <a:ea typeface="Lato Light"/>
                <a:cs typeface="Lato Light"/>
              </a:rPr>
              <a:t>LinkedIn: </a:t>
            </a:r>
            <a:r>
              <a:rPr kumimoji="0" lang="en-GB" sz="5600" b="0" i="0" u="none" strike="noStrike" kern="1200" cap="none" spc="0" normalizeH="0" baseline="0" noProof="0" dirty="0">
                <a:ln>
                  <a:noFill/>
                </a:ln>
                <a:solidFill>
                  <a:srgbClr val="382C76"/>
                </a:solidFill>
                <a:effectLst/>
                <a:uLnTx/>
                <a:uFillTx/>
                <a:latin typeface="Montserrat"/>
                <a:ea typeface="Lato Light"/>
                <a:cs typeface="Lato Light"/>
              </a:rPr>
              <a:t>Bett Global</a:t>
            </a:r>
            <a:endParaRPr lang="en-GB" sz="5600" b="0" i="0" u="none" strike="noStrike" kern="1200" cap="none" spc="0" normalizeH="0" baseline="0" noProof="0" dirty="0">
              <a:ln>
                <a:noFill/>
              </a:ln>
              <a:solidFill>
                <a:srgbClr val="382C76"/>
              </a:solidFill>
              <a:effectLst/>
              <a:uLnTx/>
              <a:uFillTx/>
              <a:latin typeface="Montserrat"/>
              <a:ea typeface="Lato Light"/>
              <a:cs typeface="Lato Light"/>
            </a:endParaRPr>
          </a:p>
          <a:p>
            <a:pPr marL="0" marR="0" lvl="0" indent="0" algn="l" defTabSz="914400" rtl="0" eaLnBrk="1" fontAlgn="auto" latinLnBrk="0" hangingPunct="1">
              <a:lnSpc>
                <a:spcPct val="120000"/>
              </a:lnSpc>
              <a:spcBef>
                <a:spcPts val="1000"/>
              </a:spcBef>
              <a:spcAft>
                <a:spcPts val="0"/>
              </a:spcAft>
              <a:buClrTx/>
              <a:buSzTx/>
              <a:buFontTx/>
              <a:buNone/>
              <a:tabLst/>
              <a:defRPr/>
            </a:pPr>
            <a:r>
              <a:rPr kumimoji="0" lang="en-GB" sz="5600" b="1" i="0" u="none" strike="noStrike" kern="1200" cap="none" spc="0" normalizeH="0" baseline="0" noProof="0" dirty="0">
                <a:ln>
                  <a:noFill/>
                </a:ln>
                <a:solidFill>
                  <a:srgbClr val="382C76"/>
                </a:solidFill>
                <a:effectLst/>
                <a:uLnTx/>
                <a:uFillTx/>
                <a:latin typeface="Montserrat"/>
                <a:ea typeface="Lato Light"/>
                <a:cs typeface="Lato Light"/>
              </a:rPr>
              <a:t>IG: </a:t>
            </a:r>
            <a:r>
              <a:rPr kumimoji="0" lang="en-GB" sz="5600" b="0" i="0" u="none" strike="noStrike" kern="1200" cap="none" spc="0" normalizeH="0" baseline="0" noProof="0" dirty="0" err="1">
                <a:ln>
                  <a:noFill/>
                </a:ln>
                <a:solidFill>
                  <a:srgbClr val="382C76"/>
                </a:solidFill>
                <a:effectLst/>
                <a:uLnTx/>
                <a:uFillTx/>
                <a:latin typeface="Montserrat"/>
                <a:ea typeface="Lato Light"/>
                <a:cs typeface="Lato Light"/>
              </a:rPr>
              <a:t>bett_show</a:t>
            </a:r>
            <a:endParaRPr kumimoji="0" lang="en-GB" sz="5600" b="0" i="0" u="none" strike="noStrike" kern="1200" cap="none" spc="0" normalizeH="0" baseline="0" noProof="0" dirty="0">
              <a:ln>
                <a:noFill/>
              </a:ln>
              <a:solidFill>
                <a:srgbClr val="382C76"/>
              </a:solidFill>
              <a:effectLst/>
              <a:uLnTx/>
              <a:uFillTx/>
              <a:latin typeface="Montserrat"/>
              <a:ea typeface="Lato Light"/>
              <a:cs typeface="Lato Light"/>
            </a:endParaRPr>
          </a:p>
          <a:p>
            <a:endParaRPr lang="en-GB"/>
          </a:p>
        </p:txBody>
      </p:sp>
      <p:sp>
        <p:nvSpPr>
          <p:cNvPr id="5" name="TextBox 4">
            <a:extLst>
              <a:ext uri="{FF2B5EF4-FFF2-40B4-BE49-F238E27FC236}">
                <a16:creationId xmlns:a16="http://schemas.microsoft.com/office/drawing/2014/main" id="{30655D6C-967D-2068-E6AE-21C6A15BAA54}"/>
              </a:ext>
            </a:extLst>
          </p:cNvPr>
          <p:cNvSpPr txBox="1"/>
          <p:nvPr/>
        </p:nvSpPr>
        <p:spPr>
          <a:xfrm>
            <a:off x="228599" y="6343651"/>
            <a:ext cx="409575" cy="307777"/>
          </a:xfrm>
          <a:prstGeom prst="rect">
            <a:avLst/>
          </a:prstGeom>
          <a:noFill/>
        </p:spPr>
        <p:txBody>
          <a:bodyPr wrap="square" lIns="91440" tIns="45720" rIns="91440" bIns="45720" rtlCol="0" anchor="t">
            <a:spAutoFit/>
          </a:bodyPr>
          <a:lstStyle/>
          <a:p>
            <a:r>
              <a:rPr lang="en-GB" sz="1400" b="1">
                <a:latin typeface="Montserrat"/>
              </a:rPr>
              <a:t>10</a:t>
            </a:r>
            <a:endParaRPr lang="en-GB" b="1">
              <a:latin typeface="Montserrat" panose="00000500000000000000" pitchFamily="2" charset="0"/>
            </a:endParaRPr>
          </a:p>
        </p:txBody>
      </p:sp>
      <p:pic>
        <p:nvPicPr>
          <p:cNvPr id="8" name="Picture Placeholder 7" descr="A person on a stage holding a microphone&#10;&#10;AI-generated content may be incorrect.">
            <a:extLst>
              <a:ext uri="{FF2B5EF4-FFF2-40B4-BE49-F238E27FC236}">
                <a16:creationId xmlns:a16="http://schemas.microsoft.com/office/drawing/2014/main" id="{AF4325D0-19EE-2E4D-9D87-4A41F3077957}"/>
              </a:ext>
            </a:extLst>
          </p:cNvPr>
          <p:cNvPicPr>
            <a:picLocks noGrp="1" noChangeAspect="1"/>
          </p:cNvPicPr>
          <p:nvPr>
            <p:ph type="pic" sz="quarter" idx="13"/>
          </p:nvPr>
        </p:nvPicPr>
        <p:blipFill>
          <a:blip r:embed="rId3"/>
          <a:srcRect l="1633" r="1633"/>
          <a:stretch/>
        </p:blipFill>
        <p:spPr>
          <a:xfrm>
            <a:off x="6092145" y="4535"/>
            <a:ext cx="6099854" cy="6856186"/>
          </a:xfrm>
          <a:prstGeom prst="rect">
            <a:avLst/>
          </a:prstGeom>
        </p:spPr>
      </p:pic>
    </p:spTree>
    <p:extLst>
      <p:ext uri="{BB962C8B-B14F-4D97-AF65-F5344CB8AC3E}">
        <p14:creationId xmlns:p14="http://schemas.microsoft.com/office/powerpoint/2010/main" val="7702313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5C450B7-3120-4D0B-BD16-BD785F399215}"/>
              </a:ext>
            </a:extLst>
          </p:cNvPr>
          <p:cNvSpPr>
            <a:spLocks noGrp="1"/>
          </p:cNvSpPr>
          <p:nvPr>
            <p:ph type="title"/>
          </p:nvPr>
        </p:nvSpPr>
        <p:spPr>
          <a:xfrm>
            <a:off x="1" y="713467"/>
            <a:ext cx="7391400" cy="789552"/>
          </a:xfrm>
        </p:spPr>
        <p:txBody>
          <a:bodyPr/>
          <a:lstStyle/>
          <a:p>
            <a:r>
              <a:rPr lang="en-GB" sz="3600">
                <a:latin typeface="Montserrat" panose="00000500000000000000" pitchFamily="2" charset="0"/>
                <a:ea typeface="Noto Sans" panose="020B0502040504020204" pitchFamily="34" charset="0"/>
                <a:cs typeface="Arial" panose="020B0604020202020204" pitchFamily="34" charset="0"/>
              </a:rPr>
              <a:t>Our</a:t>
            </a:r>
            <a:r>
              <a:rPr lang="en-GB">
                <a:latin typeface="Montserrat Black" panose="020F0502020204030204" pitchFamily="2" charset="0"/>
                <a:ea typeface="Noto Sans" panose="020B0502040504020204" pitchFamily="34" charset="0"/>
                <a:cs typeface="Arial" panose="020B0604020202020204" pitchFamily="34" charset="0"/>
              </a:rPr>
              <a:t> </a:t>
            </a:r>
            <a:r>
              <a:rPr lang="en-GB" sz="3600">
                <a:latin typeface="Montserrat" panose="00000500000000000000" pitchFamily="2" charset="0"/>
                <a:ea typeface="Noto Sans" panose="020B0502040504020204" pitchFamily="34" charset="0"/>
                <a:cs typeface="Arial" panose="020B0604020202020204" pitchFamily="34" charset="0"/>
              </a:rPr>
              <a:t>mission for Bett 2026</a:t>
            </a:r>
            <a:endParaRPr lang="en-US" sz="3600">
              <a:latin typeface="Montserrat" panose="00000500000000000000" pitchFamily="2" charset="0"/>
              <a:ea typeface="Noto Sans" panose="020B0502040504020204" pitchFamily="34" charset="0"/>
              <a:cs typeface="Arial" panose="020B0604020202020204" pitchFamily="34" charset="0"/>
            </a:endParaRPr>
          </a:p>
        </p:txBody>
      </p:sp>
      <p:sp>
        <p:nvSpPr>
          <p:cNvPr id="9" name="Text Placeholder 8">
            <a:extLst>
              <a:ext uri="{FF2B5EF4-FFF2-40B4-BE49-F238E27FC236}">
                <a16:creationId xmlns:a16="http://schemas.microsoft.com/office/drawing/2014/main" id="{543FAE90-B9AF-4A03-8796-264B5A9084BD}"/>
              </a:ext>
            </a:extLst>
          </p:cNvPr>
          <p:cNvSpPr>
            <a:spLocks noGrp="1"/>
          </p:cNvSpPr>
          <p:nvPr>
            <p:ph type="body" sz="quarter" idx="10"/>
          </p:nvPr>
        </p:nvSpPr>
        <p:spPr>
          <a:xfrm>
            <a:off x="498324" y="2191926"/>
            <a:ext cx="11280775" cy="2475323"/>
          </a:xfrm>
        </p:spPr>
        <p:txBody>
          <a:bodyPr vert="horz" lIns="91440" tIns="45720" rIns="91440" bIns="45720" rtlCol="0" anchor="t">
            <a:noAutofit/>
          </a:bodyPr>
          <a:lstStyle/>
          <a:p>
            <a:pPr marL="0" indent="0">
              <a:buNone/>
            </a:pPr>
            <a:r>
              <a:rPr lang="en-GB" sz="3200">
                <a:solidFill>
                  <a:srgbClr val="000000"/>
                </a:solidFill>
                <a:latin typeface="Montserrat"/>
                <a:ea typeface="+mj-ea"/>
                <a:cs typeface="+mj-cs"/>
              </a:rPr>
              <a:t>Learning without limits:</a:t>
            </a:r>
            <a:endParaRPr lang="en-US">
              <a:ea typeface="Lato Light"/>
              <a:cs typeface="Arial"/>
            </a:endParaRPr>
          </a:p>
        </p:txBody>
      </p:sp>
      <p:sp>
        <p:nvSpPr>
          <p:cNvPr id="3" name="TextBox 2">
            <a:extLst>
              <a:ext uri="{FF2B5EF4-FFF2-40B4-BE49-F238E27FC236}">
                <a16:creationId xmlns:a16="http://schemas.microsoft.com/office/drawing/2014/main" id="{3AA36799-D7EE-13EB-2285-A40F8ECCA2B6}"/>
              </a:ext>
            </a:extLst>
          </p:cNvPr>
          <p:cNvSpPr txBox="1"/>
          <p:nvPr/>
        </p:nvSpPr>
        <p:spPr>
          <a:xfrm>
            <a:off x="500742" y="2975882"/>
            <a:ext cx="3298371" cy="28623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a:solidFill>
                  <a:srgbClr val="0F0F0E"/>
                </a:solidFill>
                <a:latin typeface="Montserrat"/>
              </a:rPr>
              <a:t>Learning for All</a:t>
            </a:r>
            <a:endParaRPr lang="en-US" b="1">
              <a:latin typeface="Montserrat"/>
            </a:endParaRPr>
          </a:p>
          <a:p>
            <a:endParaRPr lang="en-GB" b="1">
              <a:solidFill>
                <a:srgbClr val="0F0F0E"/>
              </a:solidFill>
              <a:latin typeface="Montserrat"/>
              <a:ea typeface="+mn-lt"/>
              <a:cs typeface="+mn-lt"/>
            </a:endParaRPr>
          </a:p>
          <a:p>
            <a:r>
              <a:rPr lang="en-GB" sz="1400">
                <a:solidFill>
                  <a:srgbClr val="0F0F0E"/>
                </a:solidFill>
                <a:latin typeface="Montserrat"/>
                <a:ea typeface="+mn-lt"/>
                <a:cs typeface="+mn-lt"/>
              </a:rPr>
              <a:t>How do we make education truly inclusive? From accessibility and equity to curriculum design and digital infrastructure, we look at what it takes to ensure every learner, no matter their background, ability or circumstance, has the support they need to thrive.</a:t>
            </a:r>
            <a:endParaRPr lang="en-GB">
              <a:latin typeface="Montserrat"/>
            </a:endParaRPr>
          </a:p>
          <a:p>
            <a:pPr algn="l"/>
            <a:endParaRPr lang="en-GB">
              <a:cs typeface="Arial"/>
            </a:endParaRPr>
          </a:p>
        </p:txBody>
      </p:sp>
      <p:sp>
        <p:nvSpPr>
          <p:cNvPr id="4" name="TextBox 3">
            <a:extLst>
              <a:ext uri="{FF2B5EF4-FFF2-40B4-BE49-F238E27FC236}">
                <a16:creationId xmlns:a16="http://schemas.microsoft.com/office/drawing/2014/main" id="{224E44FD-8E31-F943-B4CE-96BE5B06F0EB}"/>
              </a:ext>
            </a:extLst>
          </p:cNvPr>
          <p:cNvSpPr txBox="1"/>
          <p:nvPr/>
        </p:nvSpPr>
        <p:spPr>
          <a:xfrm>
            <a:off x="3796392" y="2975882"/>
            <a:ext cx="3298371" cy="329320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a:solidFill>
                  <a:srgbClr val="0F0F0E"/>
                </a:solidFill>
                <a:latin typeface="Montserrat"/>
              </a:rPr>
              <a:t>Learning to Innovate</a:t>
            </a:r>
          </a:p>
          <a:p>
            <a:endParaRPr lang="en-GB" sz="1400">
              <a:solidFill>
                <a:srgbClr val="0F0F0E"/>
              </a:solidFill>
              <a:latin typeface="Montserrat"/>
              <a:ea typeface="+mn-lt"/>
              <a:cs typeface="+mn-lt"/>
            </a:endParaRPr>
          </a:p>
          <a:p>
            <a:r>
              <a:rPr lang="en-GB" sz="1400">
                <a:solidFill>
                  <a:srgbClr val="0F0F0E"/>
                </a:solidFill>
                <a:latin typeface="Montserrat"/>
                <a:ea typeface="+mn-lt"/>
                <a:cs typeface="+mn-lt"/>
              </a:rPr>
              <a:t>From AI to XR, innovation isn’t just about having the latest tech—it’s about rethinking how we teach, how we lead, and how we learn. This is about creative problem-solving, sustainable budgeting, bold ideas, and the practical tools that help turn vision into action in every kind of learning environment.</a:t>
            </a:r>
            <a:endParaRPr lang="en-GB" sz="1400"/>
          </a:p>
          <a:p>
            <a:endParaRPr lang="en-GB" b="1">
              <a:solidFill>
                <a:srgbClr val="0F0F0E"/>
              </a:solidFill>
              <a:latin typeface="Montserrat"/>
            </a:endParaRPr>
          </a:p>
          <a:p>
            <a:pPr algn="l"/>
            <a:endParaRPr lang="en-GB">
              <a:cs typeface="Arial"/>
            </a:endParaRPr>
          </a:p>
        </p:txBody>
      </p:sp>
      <p:sp>
        <p:nvSpPr>
          <p:cNvPr id="5" name="TextBox 4">
            <a:extLst>
              <a:ext uri="{FF2B5EF4-FFF2-40B4-BE49-F238E27FC236}">
                <a16:creationId xmlns:a16="http://schemas.microsoft.com/office/drawing/2014/main" id="{F7EF60EF-717F-E156-BC35-1CC79A1B9327}"/>
              </a:ext>
            </a:extLst>
          </p:cNvPr>
          <p:cNvSpPr txBox="1"/>
          <p:nvPr/>
        </p:nvSpPr>
        <p:spPr>
          <a:xfrm>
            <a:off x="7387317" y="2975882"/>
            <a:ext cx="3669846" cy="329320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a:solidFill>
                  <a:srgbClr val="0F0F0E"/>
                </a:solidFill>
                <a:latin typeface="Montserrat"/>
              </a:rPr>
              <a:t>Learning for Life</a:t>
            </a:r>
            <a:endParaRPr lang="en-US" b="1">
              <a:latin typeface="Montserrat"/>
              <a:cs typeface="Arial"/>
            </a:endParaRPr>
          </a:p>
          <a:p>
            <a:endParaRPr lang="en-GB" sz="1400">
              <a:solidFill>
                <a:srgbClr val="0F0F0E"/>
              </a:solidFill>
              <a:latin typeface="Montserrat"/>
              <a:ea typeface="+mn-lt"/>
              <a:cs typeface="+mn-lt"/>
            </a:endParaRPr>
          </a:p>
          <a:p>
            <a:r>
              <a:rPr lang="en-GB" sz="1400">
                <a:solidFill>
                  <a:srgbClr val="0F0F0E"/>
                </a:solidFill>
                <a:latin typeface="Montserrat"/>
                <a:ea typeface="+mn-lt"/>
                <a:cs typeface="+mn-lt"/>
              </a:rPr>
              <a:t>Education doesn’t end at the classroom door. We explore how to prepare learners, not just for exams and work, but for life. From digital citizenship to employability, wellbeing to lifelong learning, it’s about helping them build the confidence, skills and adaptability they need to become future-ready students in a rapidly changing world.</a:t>
            </a:r>
            <a:endParaRPr lang="en-GB" sz="1400">
              <a:cs typeface="Arial"/>
            </a:endParaRPr>
          </a:p>
          <a:p>
            <a:endParaRPr lang="en-GB" b="1">
              <a:solidFill>
                <a:srgbClr val="0F0F0E"/>
              </a:solidFill>
              <a:latin typeface="Montserrat"/>
            </a:endParaRPr>
          </a:p>
          <a:p>
            <a:pPr algn="l"/>
            <a:endParaRPr lang="en-GB">
              <a:cs typeface="Arial"/>
            </a:endParaRPr>
          </a:p>
        </p:txBody>
      </p:sp>
    </p:spTree>
    <p:extLst>
      <p:ext uri="{BB962C8B-B14F-4D97-AF65-F5344CB8AC3E}">
        <p14:creationId xmlns:p14="http://schemas.microsoft.com/office/powerpoint/2010/main" val="9101368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0" name="Picture 49" descr="A person standing on a stage&#10;&#10;AI-generated content may be incorrect.">
            <a:extLst>
              <a:ext uri="{FF2B5EF4-FFF2-40B4-BE49-F238E27FC236}">
                <a16:creationId xmlns:a16="http://schemas.microsoft.com/office/drawing/2014/main" id="{DFB14CC7-3524-7D3B-9D27-6BA69A187999}"/>
              </a:ext>
            </a:extLst>
          </p:cNvPr>
          <p:cNvPicPr>
            <a:picLocks noChangeAspect="1"/>
          </p:cNvPicPr>
          <p:nvPr/>
        </p:nvPicPr>
        <p:blipFill>
          <a:blip r:embed="rId2"/>
          <a:srcRect l="11852" t="-417" r="22130" b="278"/>
          <a:stretch>
            <a:fillRect/>
          </a:stretch>
        </p:blipFill>
        <p:spPr>
          <a:xfrm>
            <a:off x="5401057" y="0"/>
            <a:ext cx="6791335" cy="6867560"/>
          </a:xfrm>
          <a:prstGeom prst="rect">
            <a:avLst/>
          </a:prstGeom>
        </p:spPr>
      </p:pic>
      <p:sp>
        <p:nvSpPr>
          <p:cNvPr id="37" name="TextBox 36">
            <a:extLst>
              <a:ext uri="{FF2B5EF4-FFF2-40B4-BE49-F238E27FC236}">
                <a16:creationId xmlns:a16="http://schemas.microsoft.com/office/drawing/2014/main" id="{F84290CD-92A8-AF6F-8D86-4A566078CA30}"/>
              </a:ext>
            </a:extLst>
          </p:cNvPr>
          <p:cNvSpPr txBox="1"/>
          <p:nvPr/>
        </p:nvSpPr>
        <p:spPr>
          <a:xfrm>
            <a:off x="440542" y="535731"/>
            <a:ext cx="4791181" cy="4278094"/>
          </a:xfrm>
          <a:prstGeom prst="rect">
            <a:avLst/>
          </a:prstGeom>
          <a:noFill/>
        </p:spPr>
        <p:txBody>
          <a:bodyPr wrap="square" lIns="91440" tIns="45720" rIns="91440" bIns="45720" anchor="t">
            <a:spAutoFit/>
          </a:bodyPr>
          <a:lstStyle/>
          <a:p>
            <a:r>
              <a:rPr lang="en-US" sz="2800" b="1">
                <a:solidFill>
                  <a:srgbClr val="001744"/>
                </a:solidFill>
                <a:latin typeface="Montserrat"/>
                <a:ea typeface="Lato Light"/>
                <a:cs typeface="Lato Light"/>
              </a:rPr>
              <a:t>Thank you for speaking at Bett 2026</a:t>
            </a:r>
            <a:endParaRPr lang="en-US">
              <a:cs typeface="Arial"/>
            </a:endParaRPr>
          </a:p>
          <a:p>
            <a:pPr marL="0" indent="0">
              <a:buNone/>
            </a:pPr>
            <a:endParaRPr lang="en-US" sz="2800" b="1">
              <a:solidFill>
                <a:srgbClr val="001744"/>
              </a:solidFill>
              <a:latin typeface="Montserrat"/>
              <a:ea typeface="Lato Light" panose="020F0502020204030203" pitchFamily="34" charset="0"/>
              <a:cs typeface="Lato Light" panose="020F0502020204030203" pitchFamily="34" charset="0"/>
            </a:endParaRPr>
          </a:p>
          <a:p>
            <a:pPr marL="0" indent="0">
              <a:buNone/>
            </a:pPr>
            <a:r>
              <a:rPr lang="en-GB" sz="2000">
                <a:solidFill>
                  <a:srgbClr val="001744"/>
                </a:solidFill>
                <a:latin typeface="Montserrat"/>
                <a:ea typeface="Lato Light"/>
                <a:cs typeface="Lato Light"/>
              </a:rPr>
              <a:t>This pack contains useful information to help you prepare for your talk and contains details on:</a:t>
            </a:r>
          </a:p>
          <a:p>
            <a:pPr marL="0" indent="0">
              <a:buNone/>
            </a:pPr>
            <a:endParaRPr lang="en-US" sz="2800" b="1">
              <a:solidFill>
                <a:srgbClr val="001744"/>
              </a:solidFill>
              <a:latin typeface="Montserrat"/>
              <a:ea typeface="Lato Light" panose="020F0502020204030203" pitchFamily="34" charset="0"/>
              <a:cs typeface="Lato Light" panose="020F0502020204030203" pitchFamily="34" charset="0"/>
            </a:endParaRPr>
          </a:p>
          <a:p>
            <a:pPr marL="342900" indent="-342900">
              <a:buFont typeface="Arial" panose="020B0604020202020204" pitchFamily="34" charset="0"/>
              <a:buChar char="•"/>
            </a:pPr>
            <a:r>
              <a:rPr lang="en-GB" sz="2000">
                <a:solidFill>
                  <a:srgbClr val="001744"/>
                </a:solidFill>
                <a:latin typeface="Montserrat"/>
                <a:ea typeface="Lato Light"/>
                <a:cs typeface="Lato Light"/>
              </a:rPr>
              <a:t>Registration </a:t>
            </a:r>
            <a:r>
              <a:rPr lang="en-GB" sz="1600">
                <a:solidFill>
                  <a:srgbClr val="001744"/>
                </a:solidFill>
                <a:latin typeface="Montserrat"/>
                <a:ea typeface="Lato Light"/>
                <a:cs typeface="Lato Light"/>
              </a:rPr>
              <a:t>– </a:t>
            </a:r>
            <a:r>
              <a:rPr lang="en-GB" sz="1600" b="1">
                <a:solidFill>
                  <a:srgbClr val="001744"/>
                </a:solidFill>
                <a:latin typeface="Montserrat"/>
                <a:ea typeface="Lato Light"/>
                <a:cs typeface="Lato Light"/>
              </a:rPr>
              <a:t>page</a:t>
            </a:r>
            <a:r>
              <a:rPr lang="en-GB" sz="1600">
                <a:solidFill>
                  <a:srgbClr val="001744"/>
                </a:solidFill>
                <a:latin typeface="Montserrat"/>
                <a:ea typeface="Lato Light"/>
                <a:cs typeface="Lato Light"/>
              </a:rPr>
              <a:t> </a:t>
            </a:r>
            <a:r>
              <a:rPr lang="en-GB" sz="1600" b="1">
                <a:solidFill>
                  <a:srgbClr val="001744"/>
                </a:solidFill>
                <a:latin typeface="Montserrat"/>
                <a:ea typeface="Lato Light"/>
                <a:cs typeface="Lato Light"/>
              </a:rPr>
              <a:t>2</a:t>
            </a:r>
          </a:p>
          <a:p>
            <a:pPr marL="342900" indent="-342900">
              <a:buFont typeface="Arial" panose="020B0604020202020204" pitchFamily="34" charset="0"/>
              <a:buChar char="•"/>
            </a:pPr>
            <a:r>
              <a:rPr lang="en-GB" sz="2000">
                <a:solidFill>
                  <a:srgbClr val="001744"/>
                </a:solidFill>
                <a:latin typeface="Montserrat"/>
                <a:ea typeface="Lato Light"/>
                <a:cs typeface="Lato Light"/>
              </a:rPr>
              <a:t>Theatre FAQs </a:t>
            </a:r>
            <a:r>
              <a:rPr lang="en-GB" sz="1600">
                <a:solidFill>
                  <a:srgbClr val="001744"/>
                </a:solidFill>
                <a:latin typeface="Montserrat"/>
                <a:ea typeface="Lato Light"/>
                <a:cs typeface="Lato Light"/>
              </a:rPr>
              <a:t>– </a:t>
            </a:r>
            <a:r>
              <a:rPr lang="en-GB" sz="1600" b="1">
                <a:solidFill>
                  <a:srgbClr val="001744"/>
                </a:solidFill>
                <a:latin typeface="Montserrat"/>
                <a:ea typeface="Lato Light"/>
                <a:cs typeface="Lato Light"/>
              </a:rPr>
              <a:t>page 3</a:t>
            </a:r>
            <a:endParaRPr lang="en-GB" sz="2000" b="1">
              <a:solidFill>
                <a:srgbClr val="001744"/>
              </a:solidFill>
              <a:latin typeface="Montserrat"/>
              <a:ea typeface="Lato Light"/>
              <a:cs typeface="Lato Light"/>
            </a:endParaRPr>
          </a:p>
          <a:p>
            <a:pPr marL="342900" indent="-342900">
              <a:buFont typeface="Arial" panose="020B0604020202020204" pitchFamily="34" charset="0"/>
              <a:buChar char="•"/>
            </a:pPr>
            <a:r>
              <a:rPr lang="en-GB" sz="2000">
                <a:solidFill>
                  <a:srgbClr val="001744"/>
                </a:solidFill>
                <a:latin typeface="Montserrat"/>
                <a:ea typeface="Lato Light"/>
                <a:cs typeface="Lato Light"/>
              </a:rPr>
              <a:t>Presentation FAQs </a:t>
            </a:r>
            <a:r>
              <a:rPr lang="en-GB" sz="1600" b="1">
                <a:solidFill>
                  <a:srgbClr val="001744"/>
                </a:solidFill>
                <a:latin typeface="Montserrat"/>
                <a:ea typeface="Lato Light"/>
                <a:cs typeface="Lato Light"/>
              </a:rPr>
              <a:t>– page 4</a:t>
            </a:r>
          </a:p>
          <a:p>
            <a:pPr marL="342900" indent="-342900">
              <a:buFont typeface="Arial" panose="020B0604020202020204" pitchFamily="34" charset="0"/>
              <a:buChar char="•"/>
              <a:defRPr/>
            </a:pPr>
            <a:r>
              <a:rPr kumimoji="0" lang="en-GB" sz="2000" b="0" i="0" u="none" strike="noStrike" kern="1200" cap="none" spc="0" normalizeH="0" baseline="0" noProof="0">
                <a:ln>
                  <a:noFill/>
                </a:ln>
                <a:solidFill>
                  <a:srgbClr val="001744"/>
                </a:solidFill>
                <a:effectLst/>
                <a:uLnTx/>
                <a:uFillTx/>
                <a:latin typeface="Montserrat"/>
                <a:ea typeface="Lato Light"/>
                <a:cs typeface="Lato Light"/>
              </a:rPr>
              <a:t>Onsite information </a:t>
            </a:r>
            <a:r>
              <a:rPr kumimoji="0" lang="en-GB" sz="1600" b="1" i="0" u="none" strike="noStrike" kern="1200" cap="none" spc="0" normalizeH="0" baseline="0" noProof="0">
                <a:ln>
                  <a:noFill/>
                </a:ln>
                <a:solidFill>
                  <a:srgbClr val="001744"/>
                </a:solidFill>
                <a:effectLst/>
                <a:uLnTx/>
                <a:uFillTx/>
                <a:latin typeface="Montserrat"/>
                <a:ea typeface="Lato Light"/>
                <a:cs typeface="Lato Light"/>
              </a:rPr>
              <a:t>–</a:t>
            </a:r>
            <a:r>
              <a:rPr lang="en-GB" sz="1600" b="1">
                <a:solidFill>
                  <a:srgbClr val="001744"/>
                </a:solidFill>
                <a:latin typeface="Montserrat"/>
                <a:ea typeface="Lato Light"/>
                <a:cs typeface="Lato Light"/>
              </a:rPr>
              <a:t> page</a:t>
            </a:r>
            <a:r>
              <a:rPr kumimoji="0" lang="en-GB" sz="1600" b="1" i="0" u="none" strike="noStrike" kern="1200" cap="none" spc="0" normalizeH="0" baseline="0" noProof="0">
                <a:ln>
                  <a:noFill/>
                </a:ln>
                <a:solidFill>
                  <a:srgbClr val="001744"/>
                </a:solidFill>
                <a:effectLst/>
                <a:uLnTx/>
                <a:uFillTx/>
                <a:latin typeface="Montserrat"/>
                <a:ea typeface="Lato Light"/>
                <a:cs typeface="Lato Light"/>
              </a:rPr>
              <a:t> </a:t>
            </a:r>
            <a:r>
              <a:rPr lang="en-GB" sz="1600" b="1">
                <a:solidFill>
                  <a:srgbClr val="001744"/>
                </a:solidFill>
                <a:latin typeface="Montserrat"/>
                <a:ea typeface="Lato Light"/>
                <a:cs typeface="Lato Light"/>
              </a:rPr>
              <a:t>7/8</a:t>
            </a:r>
            <a:endParaRPr lang="en-GB" sz="1600" b="1" i="0" u="none" strike="noStrike" kern="1200" cap="none" spc="0" normalizeH="0" baseline="0" noProof="0">
              <a:ln>
                <a:noFill/>
              </a:ln>
              <a:solidFill>
                <a:srgbClr val="001744"/>
              </a:solidFill>
              <a:effectLst/>
              <a:uLnTx/>
              <a:uFillTx/>
              <a:latin typeface="Montserrat"/>
              <a:ea typeface="Lato Light"/>
              <a:cs typeface="Lato Light"/>
            </a:endParaRPr>
          </a:p>
          <a:p>
            <a:endParaRPr lang="en-US" sz="2000" b="1">
              <a:solidFill>
                <a:srgbClr val="001744"/>
              </a:solidFill>
              <a:latin typeface="Lato Light" panose="020F0502020204030203" pitchFamily="34" charset="0"/>
              <a:ea typeface="Lato Light" panose="020F0502020204030203" pitchFamily="34" charset="0"/>
              <a:cs typeface="Lato Light" panose="020F0502020204030203" pitchFamily="34" charset="0"/>
            </a:endParaRPr>
          </a:p>
        </p:txBody>
      </p:sp>
      <p:sp>
        <p:nvSpPr>
          <p:cNvPr id="5" name="AutoShape 2" descr="Bett 2024 - Icons - square - Black_Speakers ">
            <a:extLst>
              <a:ext uri="{FF2B5EF4-FFF2-40B4-BE49-F238E27FC236}">
                <a16:creationId xmlns:a16="http://schemas.microsoft.com/office/drawing/2014/main" id="{921AE7D1-2B6A-9443-E2B7-22FE9FF01075}"/>
              </a:ext>
            </a:extLst>
          </p:cNvPr>
          <p:cNvSpPr>
            <a:spLocks noChangeAspect="1" noChangeArrowheads="1"/>
          </p:cNvSpPr>
          <p:nvPr/>
        </p:nvSpPr>
        <p:spPr bwMode="auto">
          <a:xfrm>
            <a:off x="5943600" y="889000"/>
            <a:ext cx="4546600" cy="4546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6922201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68200F70-F419-AB76-10C3-321F3D5F2034}"/>
              </a:ext>
            </a:extLst>
          </p:cNvPr>
          <p:cNvGraphicFramePr>
            <a:graphicFrameLocks noGrp="1"/>
          </p:cNvGraphicFramePr>
          <p:nvPr>
            <p:extLst>
              <p:ext uri="{D42A27DB-BD31-4B8C-83A1-F6EECF244321}">
                <p14:modId xmlns:p14="http://schemas.microsoft.com/office/powerpoint/2010/main" val="2156386856"/>
              </p:ext>
            </p:extLst>
          </p:nvPr>
        </p:nvGraphicFramePr>
        <p:xfrm>
          <a:off x="541420" y="2225842"/>
          <a:ext cx="10723209" cy="3407649"/>
        </p:xfrm>
        <a:graphic>
          <a:graphicData uri="http://schemas.openxmlformats.org/drawingml/2006/table">
            <a:tbl>
              <a:tblPr firstRow="1" bandRow="1">
                <a:tableStyleId>{5C22544A-7EE6-4342-B048-85BDC9FD1C3A}</a:tableStyleId>
              </a:tblPr>
              <a:tblGrid>
                <a:gridCol w="6309500">
                  <a:extLst>
                    <a:ext uri="{9D8B030D-6E8A-4147-A177-3AD203B41FA5}">
                      <a16:colId xmlns:a16="http://schemas.microsoft.com/office/drawing/2014/main" val="2299261987"/>
                    </a:ext>
                  </a:extLst>
                </a:gridCol>
                <a:gridCol w="4413709">
                  <a:extLst>
                    <a:ext uri="{9D8B030D-6E8A-4147-A177-3AD203B41FA5}">
                      <a16:colId xmlns:a16="http://schemas.microsoft.com/office/drawing/2014/main" val="3148362912"/>
                    </a:ext>
                  </a:extLst>
                </a:gridCol>
              </a:tblGrid>
              <a:tr h="5339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kern="1200" dirty="0">
                          <a:solidFill>
                            <a:schemeClr val="lt1"/>
                          </a:solidFill>
                          <a:latin typeface="Montserrat"/>
                          <a:ea typeface="Lato Light"/>
                          <a:cs typeface="Lato Light"/>
                        </a:rPr>
                        <a:t>Milestone</a:t>
                      </a:r>
                    </a:p>
                  </a:txBody>
                  <a:tcPr/>
                </a:tc>
                <a:tc>
                  <a:txBody>
                    <a:bodyPr/>
                    <a:lstStyle/>
                    <a:p>
                      <a:pPr algn="ctr">
                        <a:lnSpc>
                          <a:spcPct val="107000"/>
                        </a:lnSpc>
                        <a:spcAft>
                          <a:spcPts val="800"/>
                        </a:spcAft>
                      </a:pPr>
                      <a:r>
                        <a:rPr lang="en-GB" sz="1400" b="1" kern="1200" dirty="0">
                          <a:solidFill>
                            <a:schemeClr val="lt1"/>
                          </a:solidFill>
                          <a:latin typeface="Montserrat"/>
                          <a:ea typeface="Lato Light"/>
                          <a:cs typeface="Lato Light"/>
                        </a:rPr>
                        <a:t>Due Date</a:t>
                      </a:r>
                    </a:p>
                  </a:txBody>
                  <a:tcPr marL="9525" marR="9525" marT="9525" marB="9525" anchor="ctr"/>
                </a:tc>
                <a:extLst>
                  <a:ext uri="{0D108BD9-81ED-4DB2-BD59-A6C34878D82A}">
                    <a16:rowId xmlns:a16="http://schemas.microsoft.com/office/drawing/2014/main" val="2633494134"/>
                  </a:ext>
                </a:extLst>
              </a:tr>
              <a:tr h="601941">
                <a:tc>
                  <a:txBody>
                    <a:bodyPr/>
                    <a:lstStyle/>
                    <a:p>
                      <a:pPr lvl="1">
                        <a:lnSpc>
                          <a:spcPct val="107000"/>
                        </a:lnSpc>
                        <a:spcAft>
                          <a:spcPts val="800"/>
                        </a:spcAft>
                      </a:pPr>
                      <a:r>
                        <a:rPr lang="en-GB" sz="1400" dirty="0">
                          <a:solidFill>
                            <a:srgbClr val="001744"/>
                          </a:solidFill>
                          <a:effectLst/>
                          <a:latin typeface="Montserrat"/>
                          <a:ea typeface="Times New Roman" panose="02020603050405020304" pitchFamily="18" charset="0"/>
                          <a:cs typeface="Times New Roman"/>
                        </a:rPr>
                        <a:t>Session forms and speaker details forms to be returned</a:t>
                      </a:r>
                      <a:endParaRPr lang="en-GB" sz="1400" dirty="0">
                        <a:solidFill>
                          <a:srgbClr val="001744"/>
                        </a:solidFill>
                        <a:effectLst/>
                        <a:latin typeface="Montserrat"/>
                        <a:ea typeface="Calibri"/>
                        <a:cs typeface="Times New Roman"/>
                      </a:endParaRPr>
                    </a:p>
                  </a:txBody>
                  <a:tcPr marL="9525" marR="9525" marT="9525" marB="9525" anchor="ctr"/>
                </a:tc>
                <a:tc>
                  <a:txBody>
                    <a:bodyPr/>
                    <a:lstStyle/>
                    <a:p>
                      <a:pPr algn="ctr">
                        <a:lnSpc>
                          <a:spcPct val="107000"/>
                        </a:lnSpc>
                        <a:spcAft>
                          <a:spcPts val="800"/>
                        </a:spcAft>
                      </a:pPr>
                      <a:r>
                        <a:rPr lang="en-GB" sz="1400" dirty="0">
                          <a:solidFill>
                            <a:srgbClr val="001744"/>
                          </a:solidFill>
                          <a:effectLst/>
                          <a:latin typeface="Montserrat"/>
                          <a:ea typeface="Calibri"/>
                          <a:cs typeface="Times New Roman"/>
                        </a:rPr>
                        <a:t>Due now</a:t>
                      </a:r>
                    </a:p>
                  </a:txBody>
                  <a:tcPr marL="9525" marR="9525" marT="9525" marB="9525" anchor="ctr"/>
                </a:tc>
                <a:extLst>
                  <a:ext uri="{0D108BD9-81ED-4DB2-BD59-A6C34878D82A}">
                    <a16:rowId xmlns:a16="http://schemas.microsoft.com/office/drawing/2014/main" val="126107961"/>
                  </a:ext>
                </a:extLst>
              </a:tr>
              <a:tr h="533942">
                <a:tc>
                  <a:txBody>
                    <a:bodyPr/>
                    <a:lstStyle/>
                    <a:p>
                      <a:pPr lvl="1">
                        <a:lnSpc>
                          <a:spcPct val="107000"/>
                        </a:lnSpc>
                        <a:spcAft>
                          <a:spcPts val="800"/>
                        </a:spcAft>
                      </a:pPr>
                      <a:r>
                        <a:rPr lang="en-GB" sz="1400" dirty="0">
                          <a:solidFill>
                            <a:srgbClr val="001744"/>
                          </a:solidFill>
                          <a:effectLst/>
                          <a:latin typeface="Montserrat"/>
                          <a:ea typeface="Times New Roman" panose="02020603050405020304" pitchFamily="18" charset="0"/>
                          <a:cs typeface="Times New Roman"/>
                        </a:rPr>
                        <a:t>AV form to be returned</a:t>
                      </a:r>
                      <a:endParaRPr lang="en-GB" sz="1400" dirty="0">
                        <a:solidFill>
                          <a:srgbClr val="001744"/>
                        </a:solidFill>
                        <a:effectLst/>
                        <a:latin typeface="Montserrat"/>
                        <a:ea typeface="Calibri"/>
                        <a:cs typeface="Times New Roman"/>
                      </a:endParaRPr>
                    </a:p>
                  </a:txBody>
                  <a:tcPr marL="9525" marR="9525" marT="9525" marB="9525" anchor="ctr"/>
                </a:tc>
                <a:tc>
                  <a:txBody>
                    <a:bodyPr/>
                    <a:lstStyle/>
                    <a:p>
                      <a:pPr algn="ctr">
                        <a:lnSpc>
                          <a:spcPct val="107000"/>
                        </a:lnSpc>
                        <a:spcAft>
                          <a:spcPts val="800"/>
                        </a:spcAft>
                      </a:pPr>
                      <a:r>
                        <a:rPr lang="en-GB" sz="1400" dirty="0">
                          <a:solidFill>
                            <a:srgbClr val="001744"/>
                          </a:solidFill>
                          <a:effectLst/>
                          <a:latin typeface="Montserrat"/>
                          <a:ea typeface="Calibri"/>
                          <a:cs typeface="Times New Roman"/>
                        </a:rPr>
                        <a:t>12 December 2025</a:t>
                      </a:r>
                    </a:p>
                  </a:txBody>
                  <a:tcPr marL="9525" marR="9525" marT="9525" marB="9525" anchor="ctr"/>
                </a:tc>
                <a:extLst>
                  <a:ext uri="{0D108BD9-81ED-4DB2-BD59-A6C34878D82A}">
                    <a16:rowId xmlns:a16="http://schemas.microsoft.com/office/drawing/2014/main" val="3703275643"/>
                  </a:ext>
                </a:extLst>
              </a:tr>
              <a:tr h="601941">
                <a:tc>
                  <a:txBody>
                    <a:bodyPr/>
                    <a:lstStyle/>
                    <a:p>
                      <a:pPr lvl="1">
                        <a:lnSpc>
                          <a:spcPct val="107000"/>
                        </a:lnSpc>
                        <a:spcAft>
                          <a:spcPts val="800"/>
                        </a:spcAft>
                      </a:pPr>
                      <a:r>
                        <a:rPr lang="en-GB" sz="1400" dirty="0">
                          <a:solidFill>
                            <a:srgbClr val="001744"/>
                          </a:solidFill>
                          <a:effectLst/>
                          <a:latin typeface="Montserrat"/>
                          <a:ea typeface="Calibri"/>
                          <a:cs typeface="Times New Roman"/>
                        </a:rPr>
                        <a:t>Deadline for all speakers to have registered to attend the show</a:t>
                      </a:r>
                    </a:p>
                  </a:txBody>
                  <a:tcPr marL="9525" marR="9525" marT="9525" marB="9525" anchor="ctr"/>
                </a:tc>
                <a:tc>
                  <a:txBody>
                    <a:bodyPr/>
                    <a:lstStyle/>
                    <a:p>
                      <a:pPr algn="ctr">
                        <a:lnSpc>
                          <a:spcPct val="107000"/>
                        </a:lnSpc>
                        <a:spcAft>
                          <a:spcPts val="800"/>
                        </a:spcAft>
                      </a:pPr>
                      <a:r>
                        <a:rPr lang="en-GB" sz="1400" kern="1200" dirty="0">
                          <a:solidFill>
                            <a:srgbClr val="001744"/>
                          </a:solidFill>
                          <a:effectLst/>
                          <a:latin typeface="Montserrat"/>
                          <a:ea typeface="Calibri"/>
                          <a:cs typeface="Times New Roman"/>
                        </a:rPr>
                        <a:t>12 December 2025</a:t>
                      </a:r>
                    </a:p>
                  </a:txBody>
                  <a:tcPr marL="9525" marR="9525" marT="9525" marB="9525" anchor="ctr"/>
                </a:tc>
                <a:extLst>
                  <a:ext uri="{0D108BD9-81ED-4DB2-BD59-A6C34878D82A}">
                    <a16:rowId xmlns:a16="http://schemas.microsoft.com/office/drawing/2014/main" val="176493241"/>
                  </a:ext>
                </a:extLst>
              </a:tr>
              <a:tr h="601941">
                <a:tc>
                  <a:txBody>
                    <a:bodyPr/>
                    <a:lstStyle/>
                    <a:p>
                      <a:pPr lvl="1">
                        <a:lnSpc>
                          <a:spcPct val="107000"/>
                        </a:lnSpc>
                        <a:spcAft>
                          <a:spcPts val="800"/>
                        </a:spcAft>
                      </a:pPr>
                      <a:r>
                        <a:rPr lang="en-GB" sz="1400" b="0" i="0" u="none" strike="noStrike" noProof="0" dirty="0">
                          <a:solidFill>
                            <a:srgbClr val="001744"/>
                          </a:solidFill>
                          <a:effectLst/>
                          <a:latin typeface="Montserrat"/>
                        </a:rPr>
                        <a:t>Briefing calls conducted (if required) with Bett content team </a:t>
                      </a:r>
                      <a:endParaRPr lang="en-GB" sz="1400" dirty="0">
                        <a:solidFill>
                          <a:srgbClr val="001744"/>
                        </a:solidFill>
                        <a:effectLst/>
                        <a:latin typeface="Montserrat"/>
                        <a:ea typeface="Calibri"/>
                        <a:cs typeface="Segoe UI"/>
                      </a:endParaRPr>
                    </a:p>
                  </a:txBody>
                  <a:tcPr marL="9525" marR="9525" marT="9525" marB="9525" anchor="ctr"/>
                </a:tc>
                <a:tc>
                  <a:txBody>
                    <a:bodyPr/>
                    <a:lstStyle/>
                    <a:p>
                      <a:pPr algn="ctr">
                        <a:lnSpc>
                          <a:spcPct val="107000"/>
                        </a:lnSpc>
                        <a:spcAft>
                          <a:spcPts val="800"/>
                        </a:spcAft>
                      </a:pPr>
                      <a:r>
                        <a:rPr lang="en-GB" sz="1400" b="0" dirty="0">
                          <a:solidFill>
                            <a:srgbClr val="001744"/>
                          </a:solidFill>
                          <a:effectLst/>
                          <a:latin typeface="Montserrat"/>
                          <a:ea typeface="Calibri"/>
                          <a:cs typeface="Times New Roman"/>
                        </a:rPr>
                        <a:t>8 January 2026</a:t>
                      </a:r>
                    </a:p>
                  </a:txBody>
                  <a:tcPr marL="9525" marR="9525" marT="9525" marB="9525" anchor="ctr"/>
                </a:tc>
                <a:extLst>
                  <a:ext uri="{0D108BD9-81ED-4DB2-BD59-A6C34878D82A}">
                    <a16:rowId xmlns:a16="http://schemas.microsoft.com/office/drawing/2014/main" val="2933023526"/>
                  </a:ext>
                </a:extLst>
              </a:tr>
              <a:tr h="533942">
                <a:tc>
                  <a:txBody>
                    <a:bodyPr/>
                    <a:lstStyle/>
                    <a:p>
                      <a:pPr lvl="1">
                        <a:lnSpc>
                          <a:spcPct val="107000"/>
                        </a:lnSpc>
                        <a:spcAft>
                          <a:spcPts val="800"/>
                        </a:spcAft>
                      </a:pPr>
                      <a:r>
                        <a:rPr lang="en-GB" sz="1400" dirty="0">
                          <a:solidFill>
                            <a:srgbClr val="001744"/>
                          </a:solidFill>
                          <a:effectLst/>
                          <a:latin typeface="Montserrat"/>
                          <a:ea typeface="Times New Roman" panose="02020603050405020304" pitchFamily="18" charset="0"/>
                          <a:cs typeface="Times New Roman"/>
                        </a:rPr>
                        <a:t>Presentations to be uploaded to Dropbox</a:t>
                      </a:r>
                      <a:endParaRPr lang="en-GB" sz="1400" dirty="0">
                        <a:solidFill>
                          <a:srgbClr val="001744"/>
                        </a:solidFill>
                        <a:effectLst/>
                        <a:latin typeface="Montserrat"/>
                        <a:ea typeface="Calibri"/>
                        <a:cs typeface="Times New Roman"/>
                      </a:endParaRPr>
                    </a:p>
                  </a:txBody>
                  <a:tcPr marL="9525" marR="9525" marT="9525" marB="9525" anchor="ctr"/>
                </a:tc>
                <a:tc>
                  <a:txBody>
                    <a:bodyPr/>
                    <a:lstStyle/>
                    <a:p>
                      <a:pPr algn="ctr">
                        <a:lnSpc>
                          <a:spcPct val="107000"/>
                        </a:lnSpc>
                        <a:spcAft>
                          <a:spcPts val="800"/>
                        </a:spcAft>
                      </a:pPr>
                      <a:r>
                        <a:rPr lang="en-GB" sz="1400" b="1" dirty="0">
                          <a:solidFill>
                            <a:srgbClr val="001744"/>
                          </a:solidFill>
                          <a:effectLst/>
                          <a:latin typeface="Montserrat"/>
                          <a:ea typeface="Times New Roman" panose="02020603050405020304" pitchFamily="18" charset="0"/>
                          <a:cs typeface="Times New Roman"/>
                        </a:rPr>
                        <a:t>5pm GMT 13 January 2026</a:t>
                      </a:r>
                      <a:endParaRPr lang="en-GB" sz="1400" b="1" dirty="0">
                        <a:solidFill>
                          <a:srgbClr val="001744"/>
                        </a:solidFill>
                        <a:effectLst/>
                        <a:latin typeface="Montserrat"/>
                        <a:ea typeface="Calibri"/>
                        <a:cs typeface="Times New Roman"/>
                      </a:endParaRPr>
                    </a:p>
                  </a:txBody>
                  <a:tcPr marL="9525" marR="9525" marT="9525" marB="9525" anchor="ctr"/>
                </a:tc>
                <a:extLst>
                  <a:ext uri="{0D108BD9-81ED-4DB2-BD59-A6C34878D82A}">
                    <a16:rowId xmlns:a16="http://schemas.microsoft.com/office/drawing/2014/main" val="2904126237"/>
                  </a:ext>
                </a:extLst>
              </a:tr>
            </a:tbl>
          </a:graphicData>
        </a:graphic>
      </p:graphicFrame>
      <p:sp>
        <p:nvSpPr>
          <p:cNvPr id="7" name="Title 6">
            <a:extLst>
              <a:ext uri="{FF2B5EF4-FFF2-40B4-BE49-F238E27FC236}">
                <a16:creationId xmlns:a16="http://schemas.microsoft.com/office/drawing/2014/main" id="{59081819-F10E-2232-69A0-54C4CEC1E85E}"/>
              </a:ext>
            </a:extLst>
          </p:cNvPr>
          <p:cNvSpPr>
            <a:spLocks noGrp="1"/>
          </p:cNvSpPr>
          <p:nvPr>
            <p:ph type="title"/>
          </p:nvPr>
        </p:nvSpPr>
        <p:spPr>
          <a:xfrm>
            <a:off x="0" y="713467"/>
            <a:ext cx="7940842" cy="922828"/>
          </a:xfrm>
        </p:spPr>
        <p:txBody>
          <a:bodyPr/>
          <a:lstStyle/>
          <a:p>
            <a:r>
              <a:rPr lang="en-GB">
                <a:latin typeface="Montserrat"/>
              </a:rPr>
              <a:t>Bett Milestones </a:t>
            </a:r>
          </a:p>
        </p:txBody>
      </p:sp>
      <p:sp>
        <p:nvSpPr>
          <p:cNvPr id="2" name="TextBox 1">
            <a:extLst>
              <a:ext uri="{FF2B5EF4-FFF2-40B4-BE49-F238E27FC236}">
                <a16:creationId xmlns:a16="http://schemas.microsoft.com/office/drawing/2014/main" id="{6FA212D2-9BAE-B6E5-19FD-923277E22D16}"/>
              </a:ext>
            </a:extLst>
          </p:cNvPr>
          <p:cNvSpPr txBox="1"/>
          <p:nvPr/>
        </p:nvSpPr>
        <p:spPr>
          <a:xfrm>
            <a:off x="238124" y="6343651"/>
            <a:ext cx="409575" cy="307777"/>
          </a:xfrm>
          <a:prstGeom prst="rect">
            <a:avLst/>
          </a:prstGeom>
          <a:noFill/>
        </p:spPr>
        <p:txBody>
          <a:bodyPr wrap="square" rtlCol="0">
            <a:spAutoFit/>
          </a:bodyPr>
          <a:lstStyle/>
          <a:p>
            <a:r>
              <a:rPr lang="en-GB" sz="1400" b="1">
                <a:latin typeface="Montserrat" panose="00000500000000000000" pitchFamily="2" charset="0"/>
              </a:rPr>
              <a:t>1</a:t>
            </a:r>
            <a:endParaRPr lang="en-GB" b="1">
              <a:latin typeface="Montserrat" panose="00000500000000000000" pitchFamily="2" charset="0"/>
            </a:endParaRPr>
          </a:p>
        </p:txBody>
      </p:sp>
    </p:spTree>
    <p:extLst>
      <p:ext uri="{BB962C8B-B14F-4D97-AF65-F5344CB8AC3E}">
        <p14:creationId xmlns:p14="http://schemas.microsoft.com/office/powerpoint/2010/main" val="28908646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 name="TextBox 36">
            <a:extLst>
              <a:ext uri="{FF2B5EF4-FFF2-40B4-BE49-F238E27FC236}">
                <a16:creationId xmlns:a16="http://schemas.microsoft.com/office/drawing/2014/main" id="{F84290CD-92A8-AF6F-8D86-4A566078CA30}"/>
              </a:ext>
            </a:extLst>
          </p:cNvPr>
          <p:cNvSpPr txBox="1"/>
          <p:nvPr/>
        </p:nvSpPr>
        <p:spPr>
          <a:xfrm>
            <a:off x="749028" y="1760026"/>
            <a:ext cx="9377465" cy="3816429"/>
          </a:xfrm>
          <a:prstGeom prst="rect">
            <a:avLst/>
          </a:prstGeom>
          <a:noFill/>
        </p:spPr>
        <p:txBody>
          <a:bodyPr wrap="square" lIns="91440" tIns="45720" rIns="91440" bIns="45720" anchor="t">
            <a:spAutoFit/>
          </a:bodyPr>
          <a:lstStyle/>
          <a:p>
            <a:r>
              <a:rPr lang="en-GB" sz="1400">
                <a:latin typeface="Montserrat"/>
                <a:ea typeface="Lato Light"/>
                <a:cs typeface="Lato Light"/>
              </a:rPr>
              <a:t>All speakers are required to </a:t>
            </a:r>
            <a:r>
              <a:rPr lang="en-US" sz="1400">
                <a:latin typeface="Montserrat"/>
                <a:ea typeface="Lato Light"/>
                <a:cs typeface="Lato Light"/>
              </a:rPr>
              <a:t>pre-register for their </a:t>
            </a:r>
            <a:r>
              <a:rPr lang="en-US" sz="1400">
                <a:latin typeface="Montserrat"/>
                <a:ea typeface="Lato Light"/>
                <a:cs typeface="Lato Light"/>
                <a:hlinkClick r:id="rId2"/>
              </a:rPr>
              <a:t>Bett badge</a:t>
            </a:r>
            <a:r>
              <a:rPr lang="en-US" sz="1400">
                <a:latin typeface="Montserrat"/>
                <a:ea typeface="Lato Light"/>
                <a:cs typeface="Lato Light"/>
              </a:rPr>
              <a:t> by </a:t>
            </a:r>
            <a:r>
              <a:rPr lang="en-US" sz="1400" b="1">
                <a:latin typeface="Montserrat"/>
                <a:ea typeface="Lato Light"/>
                <a:cs typeface="Lato Light"/>
              </a:rPr>
              <a:t>Friday 12 December 2025.</a:t>
            </a:r>
          </a:p>
          <a:p>
            <a:pPr marL="0" indent="0">
              <a:buNone/>
            </a:pPr>
            <a:endParaRPr lang="en-US" sz="1400">
              <a:latin typeface="Montserrat"/>
              <a:ea typeface="Lato Light" panose="020F0502020204030203" pitchFamily="34" charset="0"/>
              <a:cs typeface="Lato Light" panose="020F0502020204030203" pitchFamily="34" charset="0"/>
            </a:endParaRPr>
          </a:p>
          <a:p>
            <a:r>
              <a:rPr lang="en-US" sz="1400">
                <a:latin typeface="Montserrat"/>
                <a:ea typeface="Lato Light"/>
                <a:cs typeface="Lato Light"/>
              </a:rPr>
              <a:t>Please select the ticket type that best matches your job title. Once you have registered, we</a:t>
            </a:r>
            <a:r>
              <a:rPr lang="en-US" sz="1400">
                <a:effectLst/>
                <a:latin typeface="Montserrat"/>
                <a:ea typeface="Lato Light"/>
                <a:cs typeface="Lato Light"/>
              </a:rPr>
              <a:t> </a:t>
            </a:r>
            <a:r>
              <a:rPr lang="en-US" sz="1400">
                <a:latin typeface="Montserrat"/>
                <a:ea typeface="Lato Light"/>
                <a:cs typeface="Lato Light"/>
              </a:rPr>
              <a:t>will add</a:t>
            </a:r>
            <a:r>
              <a:rPr lang="en-US" sz="1400">
                <a:effectLst/>
                <a:latin typeface="Montserrat"/>
                <a:ea typeface="Lato Light"/>
                <a:cs typeface="Lato Light"/>
              </a:rPr>
              <a:t> a ‘Speaker’ </a:t>
            </a:r>
            <a:r>
              <a:rPr lang="en-US" sz="1400">
                <a:latin typeface="Montserrat"/>
                <a:ea typeface="Lato Light"/>
                <a:cs typeface="Lato Light"/>
              </a:rPr>
              <a:t>label to</a:t>
            </a:r>
            <a:r>
              <a:rPr lang="en-US" sz="1400">
                <a:effectLst/>
                <a:latin typeface="Montserrat"/>
                <a:ea typeface="Lato Light"/>
                <a:cs typeface="Lato Light"/>
              </a:rPr>
              <a:t> your badge. Your badge details will be emailed to you a week ahead of the show.</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b="0" i="0" u="none" strike="noStrike" kern="1200" cap="none" spc="0" normalizeH="0" baseline="0" noProof="0">
              <a:ln>
                <a:noFill/>
              </a:ln>
              <a:solidFill>
                <a:srgbClr val="001744"/>
              </a:solidFill>
              <a:effectLst/>
              <a:uLnTx/>
              <a:uFillTx/>
              <a:latin typeface="Montserrat"/>
              <a:ea typeface="Lato Light"/>
              <a:cs typeface="Lato Ligh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1744"/>
                </a:solidFill>
                <a:effectLst/>
                <a:uLnTx/>
                <a:uFillTx/>
                <a:latin typeface="Montserrat"/>
                <a:ea typeface="Lato Light"/>
                <a:cs typeface="Lato Light"/>
              </a:rPr>
              <a:t>To beat the queues, you're able to print your badge at home and collect a lanyard on site. Alternatively</a:t>
            </a:r>
            <a:r>
              <a:rPr lang="en-US" sz="1400">
                <a:solidFill>
                  <a:srgbClr val="001744"/>
                </a:solidFill>
                <a:latin typeface="Montserrat"/>
                <a:ea typeface="Lato Light"/>
                <a:cs typeface="Lato Light"/>
              </a:rPr>
              <a:t>, you </a:t>
            </a:r>
            <a:r>
              <a:rPr kumimoji="0" lang="en-US" sz="1400" b="0" i="0" u="none" strike="noStrike" kern="1200" cap="none" spc="0" normalizeH="0" baseline="0" noProof="0">
                <a:ln>
                  <a:noFill/>
                </a:ln>
                <a:solidFill>
                  <a:srgbClr val="001744"/>
                </a:solidFill>
                <a:effectLst/>
                <a:uLnTx/>
                <a:uFillTx/>
                <a:latin typeface="Montserrat"/>
                <a:ea typeface="Lato Light"/>
                <a:cs typeface="Lato Light"/>
              </a:rPr>
              <a:t>can print your badge on arrival in the registration area. </a:t>
            </a:r>
            <a:endParaRPr lang="en-US" sz="1400" b="0" i="0" u="none" strike="noStrike" kern="1200" cap="none" spc="0" normalizeH="0" baseline="0" noProof="0">
              <a:ln>
                <a:noFill/>
              </a:ln>
              <a:solidFill>
                <a:srgbClr val="001744"/>
              </a:solidFill>
              <a:effectLst/>
              <a:uLnTx/>
              <a:uFillTx/>
              <a:latin typeface="Montserrat"/>
              <a:ea typeface="Lato Light" panose="020F0502020204030203" pitchFamily="34" charset="0"/>
              <a:cs typeface="Lato Light" panose="020F0502020204030203" pitchFamily="34" charset="0"/>
            </a:endParaRPr>
          </a:p>
          <a:p>
            <a:pPr marL="0" indent="0">
              <a:buNone/>
            </a:pPr>
            <a:endParaRPr lang="en-US" sz="1400">
              <a:latin typeface="Montserrat"/>
              <a:ea typeface="Lato Light"/>
              <a:cs typeface="Lato Light"/>
            </a:endParaRPr>
          </a:p>
          <a:p>
            <a:r>
              <a:rPr lang="en-US" sz="1400">
                <a:latin typeface="Montserrat"/>
                <a:ea typeface="Lato Light"/>
                <a:cs typeface="Lato Light"/>
              </a:rPr>
              <a:t>If you are speaking on behalf of a company, please contact the Content Team, so we can provide you with a registration link for a free ticket. </a:t>
            </a:r>
            <a:endParaRPr lang="en-US" sz="1400">
              <a:latin typeface="Montserrat"/>
              <a:ea typeface="Lato Light" panose="020F0502020204030203" pitchFamily="34" charset="0"/>
              <a:cs typeface="Lato Light" panose="020F0502020204030203" pitchFamily="34" charset="0"/>
            </a:endParaRPr>
          </a:p>
          <a:p>
            <a:endParaRPr lang="en-US" sz="1400">
              <a:latin typeface="Montserrat"/>
              <a:ea typeface="Lato Light" panose="020F0502020204030203" pitchFamily="34" charset="0"/>
              <a:cs typeface="Lato Light" panose="020F0502020204030203" pitchFamily="34" charset="0"/>
            </a:endParaRPr>
          </a:p>
          <a:p>
            <a:pPr marL="0" indent="0">
              <a:buNone/>
            </a:pPr>
            <a:r>
              <a:rPr lang="en-US" sz="1400">
                <a:latin typeface="Montserrat"/>
                <a:ea typeface="Lato Light"/>
                <a:cs typeface="Lato Light"/>
              </a:rPr>
              <a:t>Please note, if you are bringing any students under 18 years of age, you will need to register them online ahead of the show using the school groups </a:t>
            </a:r>
            <a:r>
              <a:rPr lang="en-US" sz="1400">
                <a:latin typeface="Montserrat"/>
                <a:ea typeface="Lato Light"/>
                <a:cs typeface="Lato Light"/>
                <a:hlinkClick r:id="rId3"/>
              </a:rPr>
              <a:t>link</a:t>
            </a:r>
            <a:r>
              <a:rPr lang="en-US" sz="1400">
                <a:latin typeface="Montserrat"/>
                <a:ea typeface="Lato Light"/>
                <a:cs typeface="Lato Light"/>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b="0" i="0" u="none" strike="noStrike" kern="1200" cap="none" spc="0" normalizeH="0" baseline="0" noProof="0">
              <a:ln>
                <a:noFill/>
              </a:ln>
              <a:solidFill>
                <a:srgbClr val="001744"/>
              </a:solidFill>
              <a:effectLst/>
              <a:uLnTx/>
              <a:uFillTx/>
              <a:latin typeface="Montserrat"/>
              <a:ea typeface="Lato Light" panose="020F0502020204030203" pitchFamily="34" charset="0"/>
              <a:cs typeface="Lato Light" panose="020F050202020403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1744"/>
                </a:solidFill>
                <a:effectLst/>
                <a:uLnTx/>
                <a:uFillTx/>
                <a:latin typeface="Montserrat"/>
                <a:ea typeface="Lato Light"/>
                <a:cs typeface="Lato Light"/>
              </a:rPr>
              <a:t>You are very welcome to bring colleagues, friends and guests to Bett </a:t>
            </a:r>
            <a:r>
              <a:rPr lang="en-US" sz="1400">
                <a:solidFill>
                  <a:srgbClr val="001744"/>
                </a:solidFill>
                <a:latin typeface="Montserrat"/>
                <a:ea typeface="Lato Light"/>
                <a:cs typeface="Lato Light"/>
              </a:rPr>
              <a:t>2026</a:t>
            </a:r>
            <a:r>
              <a:rPr kumimoji="0" lang="en-US" sz="1400" b="0" i="0" u="none" strike="noStrike" kern="1200" cap="none" spc="0" normalizeH="0" baseline="0" noProof="0">
                <a:ln>
                  <a:noFill/>
                </a:ln>
                <a:solidFill>
                  <a:srgbClr val="001744"/>
                </a:solidFill>
                <a:effectLst/>
                <a:uLnTx/>
                <a:uFillTx/>
                <a:latin typeface="Montserrat"/>
                <a:ea typeface="Lato Light"/>
                <a:cs typeface="Lato Light"/>
              </a:rPr>
              <a:t>, and they can register for their visitor pass </a:t>
            </a:r>
            <a:r>
              <a:rPr kumimoji="0" lang="en-US" sz="1400" b="0" i="0" u="none" strike="noStrike" kern="1200" cap="none" spc="0" normalizeH="0" baseline="0" noProof="0">
                <a:ln>
                  <a:noFill/>
                </a:ln>
                <a:solidFill>
                  <a:srgbClr val="001744"/>
                </a:solidFill>
                <a:effectLst/>
                <a:uLnTx/>
                <a:uFillTx/>
                <a:latin typeface="Montserrat"/>
                <a:ea typeface="Lato Light"/>
                <a:cs typeface="Lato Light"/>
                <a:hlinkClick r:id="rId2"/>
              </a:rPr>
              <a:t>here</a:t>
            </a:r>
            <a:r>
              <a:rPr kumimoji="0" lang="en-US" sz="1400" b="0" i="0" u="none" strike="noStrike" kern="1200" cap="none" spc="0" normalizeH="0" baseline="0" noProof="0">
                <a:ln>
                  <a:noFill/>
                </a:ln>
                <a:solidFill>
                  <a:srgbClr val="001744"/>
                </a:solidFill>
                <a:effectLst/>
                <a:uLnTx/>
                <a:uFillTx/>
                <a:latin typeface="Montserrat"/>
                <a:ea typeface="Lato Light"/>
                <a:cs typeface="Lato Light"/>
              </a:rPr>
              <a:t>. Tickets for educators are free. </a:t>
            </a:r>
            <a:endParaRPr lang="en-US" sz="1400" b="0" i="0" u="none" strike="noStrike" kern="1200" cap="none" spc="0" normalizeH="0" baseline="0" noProof="0">
              <a:ln>
                <a:noFill/>
              </a:ln>
              <a:solidFill>
                <a:srgbClr val="001744"/>
              </a:solidFill>
              <a:effectLst/>
              <a:uLnTx/>
              <a:uFillTx/>
              <a:latin typeface="Montserrat"/>
              <a:ea typeface="Lato Light"/>
              <a:cs typeface="Lato Light"/>
            </a:endParaRPr>
          </a:p>
          <a:p>
            <a:pPr marL="0" indent="0">
              <a:buNone/>
            </a:pPr>
            <a:endParaRPr lang="en-US">
              <a:latin typeface="Lato Light"/>
              <a:ea typeface="Lato Light"/>
              <a:cs typeface="Lato Light"/>
            </a:endParaRPr>
          </a:p>
        </p:txBody>
      </p:sp>
      <p:sp>
        <p:nvSpPr>
          <p:cNvPr id="2" name="Text Placeholder 1">
            <a:extLst>
              <a:ext uri="{FF2B5EF4-FFF2-40B4-BE49-F238E27FC236}">
                <a16:creationId xmlns:a16="http://schemas.microsoft.com/office/drawing/2014/main" id="{CE16DF5F-8F77-496A-8E21-3CCE8E8C799F}"/>
              </a:ext>
            </a:extLst>
          </p:cNvPr>
          <p:cNvSpPr>
            <a:spLocks noGrp="1"/>
          </p:cNvSpPr>
          <p:nvPr>
            <p:ph type="body" sz="quarter" idx="10"/>
          </p:nvPr>
        </p:nvSpPr>
        <p:spPr>
          <a:xfrm>
            <a:off x="0" y="246501"/>
            <a:ext cx="6267236" cy="774904"/>
          </a:xfrm>
        </p:spPr>
        <p:txBody>
          <a:bodyPr/>
          <a:lstStyle/>
          <a:p>
            <a:pPr algn="ctr"/>
            <a:r>
              <a:rPr lang="en-GB" sz="3600">
                <a:latin typeface="Montserrat" panose="00000500000000000000" pitchFamily="2" charset="0"/>
              </a:rPr>
              <a:t>Speaker Registration</a:t>
            </a:r>
            <a:endParaRPr lang="en-US" sz="3600">
              <a:latin typeface="Montserrat" panose="00000500000000000000" pitchFamily="2" charset="0"/>
              <a:ea typeface="Noto Sans" panose="020B0502040504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E0A18B80-AF02-3744-00D5-32EF78D5039C}"/>
              </a:ext>
            </a:extLst>
          </p:cNvPr>
          <p:cNvSpPr txBox="1"/>
          <p:nvPr/>
        </p:nvSpPr>
        <p:spPr>
          <a:xfrm>
            <a:off x="219074" y="6315076"/>
            <a:ext cx="409575" cy="307777"/>
          </a:xfrm>
          <a:prstGeom prst="rect">
            <a:avLst/>
          </a:prstGeom>
          <a:noFill/>
        </p:spPr>
        <p:txBody>
          <a:bodyPr wrap="square" rtlCol="0">
            <a:spAutoFit/>
          </a:bodyPr>
          <a:lstStyle/>
          <a:p>
            <a:r>
              <a:rPr lang="en-GB" sz="1400" b="1">
                <a:latin typeface="Montserrat" panose="00000500000000000000" pitchFamily="2" charset="0"/>
              </a:rPr>
              <a:t>2</a:t>
            </a:r>
            <a:endParaRPr lang="en-GB" b="1">
              <a:latin typeface="Montserrat" panose="00000500000000000000" pitchFamily="2" charset="0"/>
            </a:endParaRPr>
          </a:p>
        </p:txBody>
      </p:sp>
    </p:spTree>
    <p:extLst>
      <p:ext uri="{BB962C8B-B14F-4D97-AF65-F5344CB8AC3E}">
        <p14:creationId xmlns:p14="http://schemas.microsoft.com/office/powerpoint/2010/main" val="29488270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C31EEE43-38F5-AED0-FBC4-D38A34A84B6D}"/>
              </a:ext>
            </a:extLst>
          </p:cNvPr>
          <p:cNvGraphicFramePr>
            <a:graphicFrameLocks noGrp="1"/>
          </p:cNvGraphicFramePr>
          <p:nvPr>
            <p:extLst>
              <p:ext uri="{D42A27DB-BD31-4B8C-83A1-F6EECF244321}">
                <p14:modId xmlns:p14="http://schemas.microsoft.com/office/powerpoint/2010/main" val="2669250172"/>
              </p:ext>
            </p:extLst>
          </p:nvPr>
        </p:nvGraphicFramePr>
        <p:xfrm>
          <a:off x="904672" y="1235414"/>
          <a:ext cx="11098619" cy="5352660"/>
        </p:xfrm>
        <a:graphic>
          <a:graphicData uri="http://schemas.openxmlformats.org/drawingml/2006/table">
            <a:tbl>
              <a:tblPr firstRow="1" bandRow="1">
                <a:tableStyleId>{5C22544A-7EE6-4342-B048-85BDC9FD1C3A}</a:tableStyleId>
              </a:tblPr>
              <a:tblGrid>
                <a:gridCol w="3954595">
                  <a:extLst>
                    <a:ext uri="{9D8B030D-6E8A-4147-A177-3AD203B41FA5}">
                      <a16:colId xmlns:a16="http://schemas.microsoft.com/office/drawing/2014/main" val="2690432763"/>
                    </a:ext>
                  </a:extLst>
                </a:gridCol>
                <a:gridCol w="7144024">
                  <a:extLst>
                    <a:ext uri="{9D8B030D-6E8A-4147-A177-3AD203B41FA5}">
                      <a16:colId xmlns:a16="http://schemas.microsoft.com/office/drawing/2014/main" val="1256499512"/>
                    </a:ext>
                  </a:extLst>
                </a:gridCol>
              </a:tblGrid>
              <a:tr h="703796">
                <a:tc>
                  <a:txBody>
                    <a:bodyPr/>
                    <a:lstStyle/>
                    <a:p>
                      <a:pPr algn="ctr"/>
                      <a:r>
                        <a:rPr lang="en-GB" dirty="0">
                          <a:latin typeface="Montserrat"/>
                        </a:rPr>
                        <a:t> Arena session details </a:t>
                      </a:r>
                    </a:p>
                    <a:p>
                      <a:pPr algn="ctr"/>
                      <a:endParaRPr lang="en-GB">
                        <a:latin typeface="Montserrat"/>
                      </a:endParaRPr>
                    </a:p>
                  </a:txBody>
                  <a:tcPr anchor="ctr"/>
                </a:tc>
                <a:tc>
                  <a:txBody>
                    <a:bodyPr/>
                    <a:lstStyle/>
                    <a:p>
                      <a:pPr algn="ctr"/>
                      <a:r>
                        <a:rPr lang="en-GB" sz="1800" dirty="0">
                          <a:latin typeface="Montserrat"/>
                          <a:ea typeface="Lato Light"/>
                          <a:cs typeface="Lato Light"/>
                        </a:rPr>
                        <a:t>Information</a:t>
                      </a:r>
                      <a:r>
                        <a:rPr lang="en-GB" sz="2000" dirty="0">
                          <a:latin typeface="Montserrat"/>
                          <a:ea typeface="Lato Light"/>
                          <a:cs typeface="Lato Light"/>
                        </a:rPr>
                        <a:t> </a:t>
                      </a:r>
                    </a:p>
                  </a:txBody>
                  <a:tcPr/>
                </a:tc>
                <a:extLst>
                  <a:ext uri="{0D108BD9-81ED-4DB2-BD59-A6C34878D82A}">
                    <a16:rowId xmlns:a16="http://schemas.microsoft.com/office/drawing/2014/main" val="3865201273"/>
                  </a:ext>
                </a:extLst>
              </a:tr>
              <a:tr h="516282">
                <a:tc>
                  <a:txBody>
                    <a:bodyPr/>
                    <a:lstStyle/>
                    <a:p>
                      <a:pPr lvl="1"/>
                      <a:r>
                        <a:rPr lang="en-US" sz="1400" dirty="0">
                          <a:latin typeface="Montserrat"/>
                        </a:rPr>
                        <a:t>Is there a lectern for me to present from?</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dirty="0">
                          <a:latin typeface="Montserrat"/>
                        </a:rPr>
                        <a:t>Yes</a:t>
                      </a:r>
                    </a:p>
                  </a:txBody>
                  <a:tcPr/>
                </a:tc>
                <a:extLst>
                  <a:ext uri="{0D108BD9-81ED-4DB2-BD59-A6C34878D82A}">
                    <a16:rowId xmlns:a16="http://schemas.microsoft.com/office/drawing/2014/main" val="712261212"/>
                  </a:ext>
                </a:extLst>
              </a:tr>
              <a:tr h="359385">
                <a:tc>
                  <a:txBody>
                    <a:bodyPr/>
                    <a:lstStyle/>
                    <a:p>
                      <a:pPr lvl="1"/>
                      <a:r>
                        <a:rPr lang="en-US" sz="1400" dirty="0">
                          <a:latin typeface="Montserrat"/>
                        </a:rPr>
                        <a:t>Is there autocue</a:t>
                      </a:r>
                    </a:p>
                  </a:txBody>
                  <a:tcPr/>
                </a:tc>
                <a:tc>
                  <a:txBody>
                    <a:bodyPr/>
                    <a:lstStyle/>
                    <a:p>
                      <a:pPr algn="l"/>
                      <a:r>
                        <a:rPr lang="en-GB" sz="1400" dirty="0">
                          <a:latin typeface="Montserrat"/>
                        </a:rPr>
                        <a:t>No</a:t>
                      </a:r>
                    </a:p>
                  </a:txBody>
                  <a:tcPr/>
                </a:tc>
                <a:extLst>
                  <a:ext uri="{0D108BD9-81ED-4DB2-BD59-A6C34878D82A}">
                    <a16:rowId xmlns:a16="http://schemas.microsoft.com/office/drawing/2014/main" val="494827901"/>
                  </a:ext>
                </a:extLst>
              </a:tr>
              <a:tr h="718770">
                <a:tc>
                  <a:txBody>
                    <a:bodyPr/>
                    <a:lstStyle/>
                    <a:p>
                      <a:pPr lvl="1">
                        <a:buNone/>
                      </a:pPr>
                      <a:r>
                        <a:rPr lang="en-US" sz="1400" b="0" dirty="0">
                          <a:latin typeface="Montserrat"/>
                          <a:ea typeface="Lato Light"/>
                          <a:cs typeface="Lato Light"/>
                        </a:rPr>
                        <a:t>How can I let you know what my presentation involves</a:t>
                      </a:r>
                    </a:p>
                  </a:txBody>
                  <a:tcPr/>
                </a:tc>
                <a:tc>
                  <a:txBody>
                    <a:bodyPr/>
                    <a:lstStyle/>
                    <a:p>
                      <a:pPr lvl="0" algn="l">
                        <a:buNone/>
                      </a:pPr>
                      <a:r>
                        <a:rPr lang="en-GB" sz="1400" dirty="0">
                          <a:latin typeface="Montserrat"/>
                        </a:rPr>
                        <a:t>Please complete the Run Order template and include details of who is on stage, when, what you want showing on the screen, when videos need to be played etc. Any information that will help the team to support you.</a:t>
                      </a:r>
                    </a:p>
                  </a:txBody>
                  <a:tcPr/>
                </a:tc>
                <a:extLst>
                  <a:ext uri="{0D108BD9-81ED-4DB2-BD59-A6C34878D82A}">
                    <a16:rowId xmlns:a16="http://schemas.microsoft.com/office/drawing/2014/main" val="2955372484"/>
                  </a:ext>
                </a:extLst>
              </a:tr>
              <a:tr h="718770">
                <a:tc>
                  <a:txBody>
                    <a:bodyPr/>
                    <a:lstStyle/>
                    <a:p>
                      <a:pPr lvl="1"/>
                      <a:r>
                        <a:rPr lang="en-US" sz="1400" dirty="0">
                          <a:latin typeface="Montserrat"/>
                        </a:rPr>
                        <a:t>Will my session be filmed?</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latin typeface="Montserrat"/>
                        </a:rPr>
                        <a:t>All sessions on the Arena will be recorded. If you do not wish your session to be recorded, please let the Content Team know by </a:t>
                      </a:r>
                      <a:r>
                        <a:rPr lang="en-US" sz="1400" b="1" dirty="0">
                          <a:latin typeface="Montserrat"/>
                        </a:rPr>
                        <a:t>Monday 9 December </a:t>
                      </a:r>
                      <a:endParaRPr lang="en-US" dirty="0"/>
                    </a:p>
                  </a:txBody>
                  <a:tcPr/>
                </a:tc>
                <a:extLst>
                  <a:ext uri="{0D108BD9-81ED-4DB2-BD59-A6C34878D82A}">
                    <a16:rowId xmlns:a16="http://schemas.microsoft.com/office/drawing/2014/main" val="2178437903"/>
                  </a:ext>
                </a:extLst>
              </a:tr>
              <a:tr h="1063180">
                <a:tc>
                  <a:txBody>
                    <a:bodyPr/>
                    <a:lstStyle/>
                    <a:p>
                      <a:pPr lvl="1"/>
                      <a:r>
                        <a:rPr lang="en-US" sz="1400" dirty="0">
                          <a:latin typeface="Montserrat"/>
                        </a:rPr>
                        <a:t>Can I use interactive Q&amp;A or set up a poll?</a:t>
                      </a:r>
                    </a:p>
                    <a:p>
                      <a:pPr lvl="1"/>
                      <a:endParaRPr lang="en-US" sz="1400" b="0">
                        <a:latin typeface="Montserrat"/>
                        <a:ea typeface="Lato Light"/>
                        <a:cs typeface="Lato Light"/>
                      </a:endParaRPr>
                    </a:p>
                  </a:txBody>
                  <a:tcPr/>
                </a:tc>
                <a:tc>
                  <a:txBody>
                    <a:bodyPr/>
                    <a:lstStyle/>
                    <a:p>
                      <a:pPr algn="l"/>
                      <a:r>
                        <a:rPr lang="en-US" sz="1400" dirty="0">
                          <a:latin typeface="Montserrat"/>
                        </a:rPr>
                        <a:t>Yes – </a:t>
                      </a:r>
                      <a:r>
                        <a:rPr lang="en-US" sz="1400" dirty="0" err="1">
                          <a:latin typeface="Montserrat"/>
                        </a:rPr>
                        <a:t>Slido</a:t>
                      </a:r>
                      <a:r>
                        <a:rPr lang="en-US" sz="1400" dirty="0">
                          <a:latin typeface="Montserrat"/>
                        </a:rPr>
                        <a:t> will be set up for this stage and we will have an iPad to display questions. Please refer to the </a:t>
                      </a:r>
                      <a:r>
                        <a:rPr lang="en-US" sz="1400" dirty="0" err="1">
                          <a:latin typeface="Montserrat"/>
                        </a:rPr>
                        <a:t>Slido</a:t>
                      </a:r>
                      <a:r>
                        <a:rPr lang="en-US" sz="1400" dirty="0">
                          <a:latin typeface="Montserrat"/>
                        </a:rPr>
                        <a:t> Guidelines on the Speakers Resources page and share your requirements with the Content Team by </a:t>
                      </a:r>
                    </a:p>
                    <a:p>
                      <a:pPr algn="l"/>
                      <a:r>
                        <a:rPr lang="en-US" sz="1400" b="1" dirty="0">
                          <a:latin typeface="Montserrat"/>
                        </a:rPr>
                        <a:t>Wednesday 8 January</a:t>
                      </a:r>
                    </a:p>
                  </a:txBody>
                  <a:tcPr/>
                </a:tc>
                <a:extLst>
                  <a:ext uri="{0D108BD9-81ED-4DB2-BD59-A6C34878D82A}">
                    <a16:rowId xmlns:a16="http://schemas.microsoft.com/office/drawing/2014/main" val="368140241"/>
                  </a:ext>
                </a:extLst>
              </a:tr>
              <a:tr h="763694">
                <a:tc>
                  <a:txBody>
                    <a:bodyPr/>
                    <a:lstStyle/>
                    <a:p>
                      <a:pPr lvl="1"/>
                      <a:r>
                        <a:rPr lang="en-US" sz="1400" dirty="0">
                          <a:latin typeface="Montserrat"/>
                        </a:rPr>
                        <a:t>Will someone introduce me on stage?</a:t>
                      </a:r>
                    </a:p>
                    <a:p>
                      <a:pPr lvl="1"/>
                      <a:endParaRPr lang="en-US" sz="1400" b="0">
                        <a:latin typeface="Montserrat"/>
                        <a:ea typeface="Lato Light"/>
                        <a:cs typeface="Lato Light"/>
                      </a:endParaRPr>
                    </a:p>
                  </a:txBody>
                  <a:tcPr/>
                </a:tc>
                <a:tc>
                  <a:txBody>
                    <a:bodyPr/>
                    <a:lstStyle/>
                    <a:p>
                      <a:pPr algn="l"/>
                      <a:r>
                        <a:rPr lang="en-US" sz="1400" dirty="0">
                          <a:latin typeface="Montserrat"/>
                        </a:rPr>
                        <a:t>Yes, you will be introduced to the stage by theatre host Laura McInerney, Founder, Teacher Tapp</a:t>
                      </a:r>
                    </a:p>
                  </a:txBody>
                  <a:tcPr/>
                </a:tc>
                <a:extLst>
                  <a:ext uri="{0D108BD9-81ED-4DB2-BD59-A6C34878D82A}">
                    <a16:rowId xmlns:a16="http://schemas.microsoft.com/office/drawing/2014/main" val="810065699"/>
                  </a:ext>
                </a:extLst>
              </a:tr>
              <a:tr h="494155">
                <a:tc>
                  <a:txBody>
                    <a:bodyPr/>
                    <a:lstStyle/>
                    <a:p>
                      <a:pPr lvl="1"/>
                      <a:r>
                        <a:rPr lang="en-US" sz="1400" dirty="0">
                          <a:latin typeface="Montserrat"/>
                        </a:rPr>
                        <a:t>What it the capacity of the theatre?</a:t>
                      </a:r>
                    </a:p>
                  </a:txBody>
                  <a:tcPr/>
                </a:tc>
                <a:tc>
                  <a:txBody>
                    <a:bodyPr/>
                    <a:lstStyle/>
                    <a:p>
                      <a:pPr algn="l"/>
                      <a:r>
                        <a:rPr lang="en-US" sz="1400" dirty="0">
                          <a:latin typeface="Montserrat"/>
                        </a:rPr>
                        <a:t>1,400</a:t>
                      </a:r>
                      <a:endParaRPr lang="en-US" sz="1400" dirty="0"/>
                    </a:p>
                  </a:txBody>
                  <a:tcPr/>
                </a:tc>
                <a:extLst>
                  <a:ext uri="{0D108BD9-81ED-4DB2-BD59-A6C34878D82A}">
                    <a16:rowId xmlns:a16="http://schemas.microsoft.com/office/drawing/2014/main" val="981391999"/>
                  </a:ext>
                </a:extLst>
              </a:tr>
            </a:tbl>
          </a:graphicData>
        </a:graphic>
      </p:graphicFrame>
      <p:sp>
        <p:nvSpPr>
          <p:cNvPr id="7" name="Title 1">
            <a:extLst>
              <a:ext uri="{FF2B5EF4-FFF2-40B4-BE49-F238E27FC236}">
                <a16:creationId xmlns:a16="http://schemas.microsoft.com/office/drawing/2014/main" id="{55AB5F4E-6361-08FF-6D8D-5B2E277F58C7}"/>
              </a:ext>
            </a:extLst>
          </p:cNvPr>
          <p:cNvSpPr txBox="1">
            <a:spLocks/>
          </p:cNvSpPr>
          <p:nvPr/>
        </p:nvSpPr>
        <p:spPr>
          <a:xfrm>
            <a:off x="423861" y="466474"/>
            <a:ext cx="7240479" cy="563616"/>
          </a:xfrm>
          <a:prstGeom prst="rect">
            <a:avLst/>
          </a:prstGeom>
        </p:spPr>
        <p:txBody>
          <a:bodyPr lIns="91440" tIns="45720" rIns="91440" bIns="45720" anchor="t"/>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sz="2800">
                <a:solidFill>
                  <a:srgbClr val="001744"/>
                </a:solidFill>
                <a:latin typeface="Montserrat"/>
              </a:rPr>
              <a:t>Arena</a:t>
            </a:r>
            <a:r>
              <a:rPr kumimoji="0" lang="en-US" sz="2800" b="1" i="0" u="none" strike="noStrike" kern="1200" cap="none" spc="0" normalizeH="0" baseline="0" noProof="0">
                <a:ln>
                  <a:noFill/>
                </a:ln>
                <a:solidFill>
                  <a:srgbClr val="001744"/>
                </a:solidFill>
                <a:effectLst/>
                <a:uLnTx/>
                <a:uFillTx/>
                <a:latin typeface="Montserrat"/>
                <a:ea typeface="+mj-ea"/>
                <a:cs typeface="+mj-cs"/>
              </a:rPr>
              <a:t> FAQs</a:t>
            </a:r>
            <a:endParaRPr kumimoji="0" lang="et-EE" sz="2800" b="1" i="0" u="none" strike="noStrike" kern="1200" cap="none" spc="0" normalizeH="0" baseline="0" noProof="0">
              <a:ln>
                <a:noFill/>
              </a:ln>
              <a:solidFill>
                <a:srgbClr val="001744"/>
              </a:solidFill>
              <a:effectLst/>
              <a:uLnTx/>
              <a:uFillTx/>
              <a:latin typeface="Montserrat"/>
              <a:ea typeface="+mj-ea"/>
              <a:cs typeface="+mj-cs"/>
            </a:endParaRPr>
          </a:p>
        </p:txBody>
      </p:sp>
      <p:sp>
        <p:nvSpPr>
          <p:cNvPr id="5" name="TextBox 4">
            <a:extLst>
              <a:ext uri="{FF2B5EF4-FFF2-40B4-BE49-F238E27FC236}">
                <a16:creationId xmlns:a16="http://schemas.microsoft.com/office/drawing/2014/main" id="{EE223E5D-9F59-FC7F-462D-57658AA0D4EF}"/>
              </a:ext>
            </a:extLst>
          </p:cNvPr>
          <p:cNvSpPr txBox="1"/>
          <p:nvPr/>
        </p:nvSpPr>
        <p:spPr>
          <a:xfrm>
            <a:off x="219074" y="6296026"/>
            <a:ext cx="409575" cy="307777"/>
          </a:xfrm>
          <a:prstGeom prst="rect">
            <a:avLst/>
          </a:prstGeom>
          <a:noFill/>
        </p:spPr>
        <p:txBody>
          <a:bodyPr wrap="square" rtlCol="0">
            <a:spAutoFit/>
          </a:bodyPr>
          <a:lstStyle/>
          <a:p>
            <a:r>
              <a:rPr lang="en-GB" sz="1400" b="1">
                <a:latin typeface="Montserrat" panose="00000500000000000000" pitchFamily="2" charset="0"/>
              </a:rPr>
              <a:t>3</a:t>
            </a:r>
            <a:endParaRPr lang="en-GB" b="1">
              <a:latin typeface="Montserrat" panose="00000500000000000000" pitchFamily="2" charset="0"/>
            </a:endParaRPr>
          </a:p>
        </p:txBody>
      </p:sp>
    </p:spTree>
    <p:extLst>
      <p:ext uri="{BB962C8B-B14F-4D97-AF65-F5344CB8AC3E}">
        <p14:creationId xmlns:p14="http://schemas.microsoft.com/office/powerpoint/2010/main" val="31588986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C31EEE43-38F5-AED0-FBC4-D38A34A84B6D}"/>
              </a:ext>
            </a:extLst>
          </p:cNvPr>
          <p:cNvGraphicFramePr>
            <a:graphicFrameLocks noGrp="1"/>
          </p:cNvGraphicFramePr>
          <p:nvPr>
            <p:extLst>
              <p:ext uri="{D42A27DB-BD31-4B8C-83A1-F6EECF244321}">
                <p14:modId xmlns:p14="http://schemas.microsoft.com/office/powerpoint/2010/main" val="1274413791"/>
              </p:ext>
            </p:extLst>
          </p:nvPr>
        </p:nvGraphicFramePr>
        <p:xfrm>
          <a:off x="894945" y="1154435"/>
          <a:ext cx="11058931" cy="5596483"/>
        </p:xfrm>
        <a:graphic>
          <a:graphicData uri="http://schemas.openxmlformats.org/drawingml/2006/table">
            <a:tbl>
              <a:tblPr firstRow="1" bandRow="1">
                <a:tableStyleId>{5C22544A-7EE6-4342-B048-85BDC9FD1C3A}</a:tableStyleId>
              </a:tblPr>
              <a:tblGrid>
                <a:gridCol w="4141865">
                  <a:extLst>
                    <a:ext uri="{9D8B030D-6E8A-4147-A177-3AD203B41FA5}">
                      <a16:colId xmlns:a16="http://schemas.microsoft.com/office/drawing/2014/main" val="2690432763"/>
                    </a:ext>
                  </a:extLst>
                </a:gridCol>
                <a:gridCol w="6917066">
                  <a:extLst>
                    <a:ext uri="{9D8B030D-6E8A-4147-A177-3AD203B41FA5}">
                      <a16:colId xmlns:a16="http://schemas.microsoft.com/office/drawing/2014/main" val="1256499512"/>
                    </a:ext>
                  </a:extLst>
                </a:gridCol>
              </a:tblGrid>
              <a:tr h="610827">
                <a:tc>
                  <a:txBody>
                    <a:bodyPr/>
                    <a:lstStyle/>
                    <a:p>
                      <a:pPr algn="ctr"/>
                      <a:r>
                        <a:rPr lang="en-GB" sz="2000" dirty="0">
                          <a:latin typeface="Montserrat"/>
                        </a:rPr>
                        <a:t>AV presentation details </a:t>
                      </a:r>
                    </a:p>
                  </a:txBody>
                  <a:tcPr/>
                </a:tc>
                <a:tc>
                  <a:txBody>
                    <a:bodyPr/>
                    <a:lstStyle/>
                    <a:p>
                      <a:pPr algn="ctr"/>
                      <a:r>
                        <a:rPr lang="en-GB" sz="2000" dirty="0">
                          <a:latin typeface="Montserrat"/>
                          <a:ea typeface="Lato Light"/>
                          <a:cs typeface="Lato Light"/>
                        </a:rPr>
                        <a:t>Information </a:t>
                      </a:r>
                    </a:p>
                  </a:txBody>
                  <a:tcPr/>
                </a:tc>
                <a:extLst>
                  <a:ext uri="{0D108BD9-81ED-4DB2-BD59-A6C34878D82A}">
                    <a16:rowId xmlns:a16="http://schemas.microsoft.com/office/drawing/2014/main" val="3865201273"/>
                  </a:ext>
                </a:extLst>
              </a:tr>
              <a:tr h="789214">
                <a:tc>
                  <a:txBody>
                    <a:bodyPr/>
                    <a:lstStyle/>
                    <a:p>
                      <a:pPr lvl="1" algn="l">
                        <a:lnSpc>
                          <a:spcPct val="100000"/>
                        </a:lnSpc>
                        <a:spcBef>
                          <a:spcPts val="0"/>
                        </a:spcBef>
                        <a:spcAft>
                          <a:spcPts val="0"/>
                        </a:spcAft>
                        <a:buNone/>
                      </a:pPr>
                      <a:r>
                        <a:rPr lang="en-GB" sz="1400" b="0" kern="1200" noProof="0" dirty="0">
                          <a:solidFill>
                            <a:schemeClr val="dk1"/>
                          </a:solidFill>
                          <a:latin typeface="Montserrat"/>
                          <a:ea typeface="Lato Light"/>
                          <a:cs typeface="Lato Light"/>
                        </a:rPr>
                        <a:t>The Arena screen has a bespoke extra wide screen. Do you provide a PPT template?</a:t>
                      </a:r>
                      <a:endParaRPr lang="en-US" sz="1400" b="0" kern="1200" dirty="0">
                        <a:solidFill>
                          <a:schemeClr val="dk1"/>
                        </a:solidFill>
                        <a:latin typeface="Montserrat"/>
                        <a:ea typeface="Lato Light"/>
                        <a:cs typeface="Lato Light"/>
                      </a:endParaRPr>
                    </a:p>
                  </a:txBody>
                  <a:tcPr/>
                </a:tc>
                <a:tc>
                  <a:txBody>
                    <a:bodyPr/>
                    <a:lstStyle/>
                    <a:p>
                      <a:pPr marL="0" lvl="0" indent="0" algn="l">
                        <a:lnSpc>
                          <a:spcPct val="100000"/>
                        </a:lnSpc>
                        <a:spcBef>
                          <a:spcPts val="0"/>
                        </a:spcBef>
                        <a:spcAft>
                          <a:spcPts val="0"/>
                        </a:spcAft>
                        <a:buNone/>
                      </a:pPr>
                      <a:r>
                        <a:rPr lang="en-US" sz="1200" b="0" i="0" u="none" strike="noStrike" kern="1200" cap="none" spc="0" normalizeH="0" baseline="0" noProof="0" dirty="0">
                          <a:ln>
                            <a:noFill/>
                          </a:ln>
                          <a:solidFill>
                            <a:srgbClr val="001744"/>
                          </a:solidFill>
                          <a:effectLst/>
                          <a:uLnTx/>
                          <a:uFillTx/>
                          <a:latin typeface="Montserrat"/>
                          <a:ea typeface="Lato Light"/>
                          <a:cs typeface="Lato Light"/>
                        </a:rPr>
                        <a:t>Yes, there are two options for the Arena. Either standard 16 x 9 ratio or to use the full screen </a:t>
                      </a:r>
                      <a:r>
                        <a:rPr lang="en-US" sz="1200" b="0" i="0" u="none" strike="noStrike" kern="1200" cap="none" spc="0" normalizeH="0" baseline="0" noProof="0" dirty="0" err="1">
                          <a:ln>
                            <a:noFill/>
                          </a:ln>
                          <a:solidFill>
                            <a:srgbClr val="001744"/>
                          </a:solidFill>
                          <a:effectLst/>
                          <a:uLnTx/>
                          <a:uFillTx/>
                          <a:latin typeface="Montserrat"/>
                          <a:ea typeface="Lato Light"/>
                          <a:cs typeface="Lato Light"/>
                        </a:rPr>
                        <a:t>widtch</a:t>
                      </a:r>
                      <a:r>
                        <a:rPr lang="en-US" sz="1200" b="0" i="0" u="none" strike="noStrike" kern="1200" cap="none" spc="0" normalizeH="0" baseline="0" noProof="0" dirty="0">
                          <a:ln>
                            <a:noFill/>
                          </a:ln>
                          <a:solidFill>
                            <a:srgbClr val="001744"/>
                          </a:solidFill>
                          <a:effectLst/>
                          <a:uLnTx/>
                          <a:uFillTx/>
                          <a:latin typeface="Montserrat"/>
                          <a:ea typeface="Lato Light"/>
                          <a:cs typeface="Lato Light"/>
                        </a:rPr>
                        <a:t>, we have provided a bespoke PPT template. Please use it to ensure you're using the full size of the screen. Templates can be found in the Speaker Resources page </a:t>
                      </a:r>
                      <a:r>
                        <a:rPr lang="en-US" sz="1200" b="0" i="0" u="none" strike="noStrike" kern="1200" cap="none" spc="0" normalizeH="0" baseline="0" noProof="0" dirty="0">
                          <a:ln>
                            <a:noFill/>
                          </a:ln>
                          <a:solidFill>
                            <a:srgbClr val="001744"/>
                          </a:solidFill>
                          <a:effectLst/>
                          <a:uLnTx/>
                          <a:uFillTx/>
                          <a:latin typeface="Montserrat"/>
                          <a:ea typeface="Lato Light"/>
                          <a:cs typeface="Lato Light"/>
                          <a:hlinkClick r:id="rId2"/>
                        </a:rPr>
                        <a:t>here</a:t>
                      </a:r>
                      <a:r>
                        <a:rPr lang="en-US" sz="1200" b="0" i="0" u="none" strike="noStrike" kern="1200" cap="none" spc="0" normalizeH="0" baseline="0" noProof="0" dirty="0">
                          <a:ln>
                            <a:noFill/>
                          </a:ln>
                          <a:solidFill>
                            <a:srgbClr val="001744"/>
                          </a:solidFill>
                          <a:effectLst/>
                          <a:uLnTx/>
                          <a:uFillTx/>
                          <a:latin typeface="Montserrat"/>
                          <a:ea typeface="Lato Light"/>
                          <a:cs typeface="Lato Light"/>
                        </a:rPr>
                        <a:t>. </a:t>
                      </a:r>
                    </a:p>
                    <a:p>
                      <a:pPr marL="0" lvl="0" indent="0" algn="l">
                        <a:lnSpc>
                          <a:spcPct val="100000"/>
                        </a:lnSpc>
                        <a:spcBef>
                          <a:spcPts val="0"/>
                        </a:spcBef>
                        <a:spcAft>
                          <a:spcPts val="0"/>
                        </a:spcAft>
                        <a:buNone/>
                      </a:pPr>
                      <a:endParaRPr lang="en-US" sz="1200" b="0" i="0" u="none" strike="noStrike" kern="1200" cap="none" spc="0" normalizeH="0" baseline="0" dirty="0">
                        <a:ln>
                          <a:noFill/>
                        </a:ln>
                        <a:solidFill>
                          <a:srgbClr val="001744"/>
                        </a:solidFill>
                        <a:effectLst/>
                        <a:uLnTx/>
                        <a:uFillTx/>
                        <a:latin typeface="Montserrat"/>
                        <a:ea typeface="Lato Light"/>
                        <a:cs typeface="Lato Light"/>
                      </a:endParaRPr>
                    </a:p>
                  </a:txBody>
                  <a:tcPr/>
                </a:tc>
                <a:extLst>
                  <a:ext uri="{0D108BD9-81ED-4DB2-BD59-A6C34878D82A}">
                    <a16:rowId xmlns:a16="http://schemas.microsoft.com/office/drawing/2014/main" val="2067303038"/>
                  </a:ext>
                </a:extLst>
              </a:tr>
              <a:tr h="1197428">
                <a:tc>
                  <a:txBody>
                    <a:bodyPr/>
                    <a:lstStyle/>
                    <a:p>
                      <a:pPr lvl="1"/>
                      <a:r>
                        <a:rPr lang="en-GB" sz="1400" b="0" dirty="0">
                          <a:latin typeface="Montserrat"/>
                          <a:ea typeface="Lato Light"/>
                          <a:cs typeface="Lato Light"/>
                        </a:rPr>
                        <a:t>Do I need to bring my laptop or device with me?</a:t>
                      </a:r>
                      <a:endParaRPr lang="en-US" sz="1400" b="0" dirty="0">
                        <a:latin typeface="Montserrat"/>
                        <a:ea typeface="Lato Light"/>
                        <a:cs typeface="Lato Light"/>
                      </a:endParaRPr>
                    </a:p>
                  </a:txBody>
                  <a:tcPr/>
                </a:tc>
                <a:tc>
                  <a:txBody>
                    <a:bodyPr/>
                    <a:lstStyle/>
                    <a:p>
                      <a:pPr marL="0" marR="0" lvl="0" indent="0" algn="l" rtl="0" eaLnBrk="1" fontAlgn="auto" latinLnBrk="0" hangingPunct="1">
                        <a:lnSpc>
                          <a:spcPct val="100000"/>
                        </a:lnSpc>
                        <a:spcBef>
                          <a:spcPts val="0"/>
                        </a:spcBef>
                        <a:spcAft>
                          <a:spcPts val="0"/>
                        </a:spcAft>
                        <a:buClrTx/>
                        <a:buSzTx/>
                        <a:buFontTx/>
                        <a:buNone/>
                      </a:pPr>
                      <a:r>
                        <a:rPr kumimoji="0" lang="en-US" sz="1200" b="0" i="0" u="none" strike="noStrike" kern="1200" cap="none" spc="0" normalizeH="0" baseline="0" noProof="0" dirty="0">
                          <a:ln>
                            <a:noFill/>
                          </a:ln>
                          <a:solidFill>
                            <a:srgbClr val="001744"/>
                          </a:solidFill>
                          <a:effectLst/>
                          <a:uLnTx/>
                          <a:uFillTx/>
                          <a:latin typeface="Montserrat"/>
                          <a:ea typeface="Lato Light"/>
                          <a:cs typeface="Lato Light"/>
                        </a:rPr>
                        <a:t>No - </a:t>
                      </a:r>
                      <a:r>
                        <a:rPr lang="en-US" sz="1200" b="0" i="0" u="none" strike="noStrike" kern="1200" cap="none" spc="0" normalizeH="0" baseline="0" noProof="0" dirty="0">
                          <a:ln>
                            <a:noFill/>
                          </a:ln>
                          <a:solidFill>
                            <a:srgbClr val="001744"/>
                          </a:solidFill>
                          <a:effectLst/>
                          <a:uLnTx/>
                          <a:uFillTx/>
                          <a:latin typeface="Montserrat"/>
                          <a:ea typeface="Lato Light"/>
                          <a:cs typeface="Lato Light"/>
                        </a:rPr>
                        <a:t>Your</a:t>
                      </a:r>
                      <a:r>
                        <a:rPr kumimoji="0" lang="en-US" sz="1200" b="0" i="0" u="none" strike="noStrike" kern="1200" cap="none" spc="0" normalizeH="0" baseline="0" noProof="0" dirty="0">
                          <a:ln>
                            <a:noFill/>
                          </a:ln>
                          <a:solidFill>
                            <a:srgbClr val="001744"/>
                          </a:solidFill>
                          <a:effectLst/>
                          <a:uLnTx/>
                          <a:uFillTx/>
                          <a:latin typeface="Montserrat"/>
                          <a:ea typeface="Lato Light"/>
                          <a:cs typeface="Lato Light"/>
                        </a:rPr>
                        <a:t> </a:t>
                      </a:r>
                      <a:r>
                        <a:rPr lang="en-US" sz="1200" b="0" i="0" u="none" strike="noStrike" kern="1200" cap="none" spc="0" normalizeH="0" baseline="0" noProof="0" dirty="0">
                          <a:ln>
                            <a:noFill/>
                          </a:ln>
                          <a:solidFill>
                            <a:srgbClr val="001744"/>
                          </a:solidFill>
                          <a:effectLst/>
                          <a:uLnTx/>
                          <a:uFillTx/>
                          <a:latin typeface="Montserrat"/>
                          <a:ea typeface="Lato Light"/>
                          <a:cs typeface="Lato Light"/>
                        </a:rPr>
                        <a:t>slides will be shown on our device. Please</a:t>
                      </a:r>
                      <a:r>
                        <a:rPr kumimoji="0" lang="en-US" sz="1200" b="0" i="0" u="none" strike="noStrike" kern="1200" cap="none" spc="0" normalizeH="0" baseline="0" noProof="0" dirty="0">
                          <a:ln>
                            <a:noFill/>
                          </a:ln>
                          <a:solidFill>
                            <a:srgbClr val="001744"/>
                          </a:solidFill>
                          <a:effectLst/>
                          <a:uLnTx/>
                          <a:uFillTx/>
                          <a:latin typeface="Montserrat"/>
                          <a:ea typeface="Lato Light"/>
                          <a:cs typeface="Lato Light"/>
                        </a:rPr>
                        <a:t> ensure you share your PPT with us ahead of the show as requested by </a:t>
                      </a:r>
                      <a:r>
                        <a:rPr kumimoji="0" lang="en-US" sz="1200" b="1" i="0" u="none" strike="noStrike" kern="1200" cap="none" spc="0" normalizeH="0" baseline="0" noProof="0" dirty="0">
                          <a:ln>
                            <a:noFill/>
                          </a:ln>
                          <a:solidFill>
                            <a:srgbClr val="001744"/>
                          </a:solidFill>
                          <a:effectLst/>
                          <a:uLnTx/>
                          <a:uFillTx/>
                          <a:latin typeface="Montserrat"/>
                          <a:ea typeface="Lato Light"/>
                          <a:cs typeface="Lato Light"/>
                        </a:rPr>
                        <a:t>5pm GMT </a:t>
                      </a:r>
                      <a:r>
                        <a:rPr lang="en-US" sz="1200" b="1" i="0" u="none" strike="noStrike" kern="1200" cap="none" spc="0" normalizeH="0" baseline="0" noProof="0" dirty="0">
                          <a:ln>
                            <a:noFill/>
                          </a:ln>
                          <a:solidFill>
                            <a:srgbClr val="001744"/>
                          </a:solidFill>
                          <a:effectLst/>
                          <a:uLnTx/>
                          <a:uFillTx/>
                          <a:latin typeface="Montserrat"/>
                          <a:ea typeface="Lato Light"/>
                          <a:cs typeface="Lato Light"/>
                        </a:rPr>
                        <a:t>13</a:t>
                      </a:r>
                      <a:r>
                        <a:rPr kumimoji="0" lang="en-US" sz="1200" b="1" i="0" u="none" strike="noStrike" kern="1200" cap="none" spc="0" normalizeH="0" baseline="30000" noProof="0" dirty="0">
                          <a:ln>
                            <a:noFill/>
                          </a:ln>
                          <a:solidFill>
                            <a:srgbClr val="001744"/>
                          </a:solidFill>
                          <a:effectLst/>
                          <a:uLnTx/>
                          <a:uFillTx/>
                          <a:latin typeface="Montserrat"/>
                          <a:ea typeface="Lato Light"/>
                          <a:cs typeface="Lato Light"/>
                        </a:rPr>
                        <a:t> </a:t>
                      </a:r>
                      <a:r>
                        <a:rPr kumimoji="0" lang="en-US" sz="1200" b="1" i="0" u="none" strike="noStrike" kern="1200" cap="none" spc="0" normalizeH="0" baseline="0" noProof="0" dirty="0">
                          <a:ln>
                            <a:noFill/>
                          </a:ln>
                          <a:solidFill>
                            <a:srgbClr val="001744"/>
                          </a:solidFill>
                          <a:effectLst/>
                          <a:uLnTx/>
                          <a:uFillTx/>
                          <a:latin typeface="Montserrat"/>
                          <a:ea typeface="Lato Light"/>
                          <a:cs typeface="Lato Light"/>
                        </a:rPr>
                        <a:t>January </a:t>
                      </a:r>
                      <a:r>
                        <a:rPr lang="en-US" sz="1200" b="1" i="0" u="none" strike="noStrike" kern="1200" cap="none" spc="0" normalizeH="0" baseline="0" noProof="0" dirty="0">
                          <a:ln>
                            <a:noFill/>
                          </a:ln>
                          <a:solidFill>
                            <a:srgbClr val="001744"/>
                          </a:solidFill>
                          <a:effectLst/>
                          <a:uLnTx/>
                          <a:uFillTx/>
                          <a:latin typeface="Montserrat"/>
                          <a:ea typeface="Lato Light"/>
                          <a:cs typeface="Lato Light"/>
                        </a:rPr>
                        <a:t>2026.</a:t>
                      </a:r>
                    </a:p>
                    <a:p>
                      <a:pPr marL="0" marR="0" lvl="0" indent="0" algn="l" rtl="0" eaLnBrk="1" fontAlgn="auto" latinLnBrk="0" hangingPunct="1">
                        <a:lnSpc>
                          <a:spcPct val="100000"/>
                        </a:lnSpc>
                        <a:spcBef>
                          <a:spcPts val="0"/>
                        </a:spcBef>
                        <a:spcAft>
                          <a:spcPts val="0"/>
                        </a:spcAft>
                        <a:buClrTx/>
                        <a:buSzTx/>
                        <a:buFontTx/>
                        <a:buNone/>
                      </a:pPr>
                      <a:endParaRPr kumimoji="0" lang="en-US" sz="1200" b="1" i="0" u="none" strike="noStrike" kern="1200" cap="none" spc="0" normalizeH="0" baseline="0" noProof="0">
                        <a:ln>
                          <a:noFill/>
                        </a:ln>
                        <a:solidFill>
                          <a:srgbClr val="001744"/>
                        </a:solidFill>
                        <a:effectLst/>
                        <a:uLnTx/>
                        <a:uFillTx/>
                        <a:latin typeface="Montserrat"/>
                        <a:ea typeface="Lato Light"/>
                        <a:cs typeface="Lato Light"/>
                      </a:endParaRPr>
                    </a:p>
                    <a:p>
                      <a:pPr marL="0" marR="0" lvl="0" indent="0" algn="l" rtl="0" eaLnBrk="1" fontAlgn="auto" latinLnBrk="0" hangingPunct="1">
                        <a:lnSpc>
                          <a:spcPct val="100000"/>
                        </a:lnSpc>
                        <a:spcBef>
                          <a:spcPts val="0"/>
                        </a:spcBef>
                        <a:spcAft>
                          <a:spcPts val="0"/>
                        </a:spcAft>
                        <a:buClrTx/>
                        <a:buSzTx/>
                        <a:buFontTx/>
                        <a:buNone/>
                      </a:pPr>
                      <a:r>
                        <a:rPr kumimoji="0" lang="en-US" sz="1200" b="0" i="0" u="none" strike="noStrike" kern="1200" cap="none" spc="0" normalizeH="0" baseline="0" noProof="0" dirty="0">
                          <a:ln>
                            <a:noFill/>
                          </a:ln>
                          <a:solidFill>
                            <a:srgbClr val="001744"/>
                          </a:solidFill>
                          <a:effectLst/>
                          <a:uLnTx/>
                          <a:uFillTx/>
                          <a:latin typeface="Montserrat"/>
                          <a:ea typeface="Lato Light"/>
                          <a:cs typeface="Lato Light"/>
                        </a:rPr>
                        <a:t>If </a:t>
                      </a:r>
                      <a:r>
                        <a:rPr lang="en-US" sz="1200" b="0" i="0" u="none" strike="noStrike" kern="1200" cap="none" spc="0" normalizeH="0" baseline="0" noProof="0" dirty="0">
                          <a:ln>
                            <a:noFill/>
                          </a:ln>
                          <a:solidFill>
                            <a:srgbClr val="001744"/>
                          </a:solidFill>
                          <a:effectLst/>
                          <a:uLnTx/>
                          <a:uFillTx/>
                          <a:latin typeface="Montserrat"/>
                          <a:ea typeface="Lato Light"/>
                          <a:cs typeface="Lato Light"/>
                        </a:rPr>
                        <a:t>it is essential that you use your</a:t>
                      </a:r>
                      <a:r>
                        <a:rPr kumimoji="0" lang="en-US" sz="1200" b="0" i="0" u="none" strike="noStrike" kern="1200" cap="none" spc="0" normalizeH="0" baseline="0" noProof="0" dirty="0">
                          <a:ln>
                            <a:noFill/>
                          </a:ln>
                          <a:solidFill>
                            <a:srgbClr val="001744"/>
                          </a:solidFill>
                          <a:effectLst/>
                          <a:uLnTx/>
                          <a:uFillTx/>
                          <a:latin typeface="Montserrat"/>
                          <a:ea typeface="Lato Light"/>
                          <a:cs typeface="Lato Light"/>
                        </a:rPr>
                        <a:t> own device, you must let us know via the AV form and ensure you bring a HDMI or mac adapter to ensure it will be compatible with our AV set up. </a:t>
                      </a:r>
                    </a:p>
                  </a:txBody>
                  <a:tcPr/>
                </a:tc>
                <a:extLst>
                  <a:ext uri="{0D108BD9-81ED-4DB2-BD59-A6C34878D82A}">
                    <a16:rowId xmlns:a16="http://schemas.microsoft.com/office/drawing/2014/main" val="712261212"/>
                  </a:ext>
                </a:extLst>
              </a:tr>
              <a:tr h="1428750">
                <a:tc>
                  <a:txBody>
                    <a:bodyPr/>
                    <a:lstStyle/>
                    <a:p>
                      <a:pPr lvl="1"/>
                      <a:r>
                        <a:rPr lang="en-GB" sz="1400" b="0" dirty="0">
                          <a:latin typeface="Montserrat"/>
                          <a:ea typeface="Lato Light"/>
                          <a:cs typeface="Lato Light"/>
                        </a:rPr>
                        <a:t>How do I share my PPT with you?</a:t>
                      </a:r>
                      <a:endParaRPr lang="en-US" sz="1400" b="0" dirty="0">
                        <a:latin typeface="Montserrat"/>
                        <a:ea typeface="Lato Light"/>
                        <a:cs typeface="Lato Light"/>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latin typeface="Montserrat"/>
                          <a:ea typeface="Lato Light"/>
                          <a:cs typeface="Lato Light"/>
                        </a:rPr>
                        <a:t>Please upload your presentation, along with any other files/assets you plan on using in your session (</a:t>
                      </a:r>
                      <a:r>
                        <a:rPr lang="en-US" sz="1200" b="0" dirty="0" err="1">
                          <a:latin typeface="Montserrat"/>
                          <a:ea typeface="Lato Light"/>
                          <a:cs typeface="Lato Light"/>
                        </a:rPr>
                        <a:t>eg</a:t>
                      </a:r>
                      <a:r>
                        <a:rPr lang="en-US" sz="1200" b="0" dirty="0">
                          <a:latin typeface="Montserrat"/>
                          <a:ea typeface="Lato Light"/>
                          <a:cs typeface="Lato Light"/>
                        </a:rPr>
                        <a:t> audio and video files, font files) via this link </a:t>
                      </a:r>
                      <a:r>
                        <a:rPr lang="en-US" sz="1200" b="0" dirty="0">
                          <a:latin typeface="Montserrat"/>
                          <a:ea typeface="Lato Light"/>
                          <a:cs typeface="Lato Light"/>
                          <a:hlinkClick r:id="rId3"/>
                        </a:rPr>
                        <a:t>here</a:t>
                      </a:r>
                      <a:r>
                        <a:rPr lang="en-US" sz="1200" b="0" dirty="0">
                          <a:latin typeface="Montserrat"/>
                          <a:ea typeface="Lato Light"/>
                          <a:cs typeface="Lato Light"/>
                        </a:rPr>
                        <a:t>. This box link will be open until </a:t>
                      </a:r>
                      <a:r>
                        <a:rPr lang="en-US" sz="1200" b="1" dirty="0">
                          <a:latin typeface="Montserrat"/>
                          <a:ea typeface="Lato Light"/>
                          <a:cs typeface="Lato Light"/>
                        </a:rPr>
                        <a:t>5pm GMT 13</a:t>
                      </a:r>
                      <a:r>
                        <a:rPr lang="en-US" sz="1200" b="1" baseline="30000" dirty="0">
                          <a:latin typeface="Montserrat"/>
                          <a:ea typeface="Lato Light"/>
                          <a:cs typeface="Lato Light"/>
                        </a:rPr>
                        <a:t> </a:t>
                      </a:r>
                      <a:r>
                        <a:rPr lang="en-US" sz="1200" b="1" dirty="0">
                          <a:latin typeface="Montserrat"/>
                          <a:ea typeface="Lato Light"/>
                          <a:cs typeface="Lato Light"/>
                        </a:rPr>
                        <a:t>January 2026</a:t>
                      </a:r>
                      <a:r>
                        <a:rPr lang="en-US" sz="1200" b="0" dirty="0">
                          <a:latin typeface="Montserrat"/>
                          <a:ea typeface="Lato Light"/>
                          <a:cs typeface="Lato Light"/>
                        </a:rPr>
                        <a:t>. If you have missed this deadline, please email your presentation to bett.speakers@bettshow.com.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a:latin typeface="Montserrat"/>
                        <a:ea typeface="Lato Light"/>
                        <a:cs typeface="Lato Ligh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latin typeface="Montserrat"/>
                          <a:ea typeface="Lato Light"/>
                          <a:cs typeface="Lato Light"/>
                        </a:rPr>
                        <a:t>If you have any urgent amendments during the show, you must bring your presentations to the Speaker Lounge at least one hour ahead of your session starting. </a:t>
                      </a:r>
                    </a:p>
                  </a:txBody>
                  <a:tcPr/>
                </a:tc>
                <a:extLst>
                  <a:ext uri="{0D108BD9-81ED-4DB2-BD59-A6C34878D82A}">
                    <a16:rowId xmlns:a16="http://schemas.microsoft.com/office/drawing/2014/main" val="2178437903"/>
                  </a:ext>
                </a:extLst>
              </a:tr>
              <a:tr h="530678">
                <a:tc>
                  <a:txBody>
                    <a:bodyPr/>
                    <a:lstStyle/>
                    <a:p>
                      <a:pPr lvl="1"/>
                      <a:r>
                        <a:rPr lang="en-US" sz="1400" b="0" dirty="0">
                          <a:latin typeface="Montserrat"/>
                          <a:ea typeface="Lato Light"/>
                          <a:cs typeface="Lato Light"/>
                        </a:rPr>
                        <a:t>Will I be able to see my slides on a comfort monitor?</a:t>
                      </a:r>
                    </a:p>
                  </a:txBody>
                  <a:tcPr/>
                </a:tc>
                <a:tc>
                  <a:txBody>
                    <a:bodyPr/>
                    <a:lstStyle/>
                    <a:p>
                      <a:pPr algn="l"/>
                      <a:r>
                        <a:rPr lang="en-GB" sz="1200" b="0" dirty="0">
                          <a:latin typeface="Montserrat"/>
                          <a:ea typeface="Lato Light"/>
                          <a:cs typeface="Lato Light"/>
                        </a:rPr>
                        <a:t>Yes – there are two comfort monitors on stage that will show a countdown timer and your current and next slide. </a:t>
                      </a:r>
                      <a:endParaRPr lang="en-US" sz="1200" b="0" dirty="0">
                        <a:latin typeface="Montserrat"/>
                        <a:ea typeface="Lato Light"/>
                        <a:cs typeface="Lato Light"/>
                      </a:endParaRPr>
                    </a:p>
                  </a:txBody>
                  <a:tcPr/>
                </a:tc>
                <a:extLst>
                  <a:ext uri="{0D108BD9-81ED-4DB2-BD59-A6C34878D82A}">
                    <a16:rowId xmlns:a16="http://schemas.microsoft.com/office/drawing/2014/main" val="368675136"/>
                  </a:ext>
                </a:extLst>
              </a:tr>
              <a:tr h="802821">
                <a:tc>
                  <a:txBody>
                    <a:bodyPr/>
                    <a:lstStyle/>
                    <a:p>
                      <a:pPr lvl="1"/>
                      <a:r>
                        <a:rPr lang="en-GB" sz="1400" b="0" dirty="0">
                          <a:latin typeface="Montserrat"/>
                          <a:ea typeface="Lato Light"/>
                          <a:cs typeface="Lato Light"/>
                        </a:rPr>
                        <a:t>Can I play videos during my PPT?</a:t>
                      </a:r>
                      <a:endParaRPr lang="en-US" sz="1400" b="0" dirty="0">
                        <a:latin typeface="Montserrat"/>
                        <a:ea typeface="Lato Light"/>
                        <a:cs typeface="Lato Light"/>
                      </a:endParaRPr>
                    </a:p>
                  </a:txBody>
                  <a:tcPr/>
                </a:tc>
                <a:tc>
                  <a:txBody>
                    <a:bodyPr/>
                    <a:lstStyle/>
                    <a:p>
                      <a:pPr marL="0" marR="0" lvl="0" indent="0" algn="l" rtl="0" eaLnBrk="1" fontAlgn="auto" latinLnBrk="0" hangingPunct="1">
                        <a:lnSpc>
                          <a:spcPct val="100000"/>
                        </a:lnSpc>
                        <a:spcBef>
                          <a:spcPts val="0"/>
                        </a:spcBef>
                        <a:spcAft>
                          <a:spcPts val="0"/>
                        </a:spcAft>
                        <a:buClrTx/>
                        <a:buSzTx/>
                        <a:buFontTx/>
                        <a:buNone/>
                      </a:pPr>
                      <a:r>
                        <a:rPr lang="en-GB" sz="1200" b="0" dirty="0">
                          <a:latin typeface="Montserrat"/>
                          <a:ea typeface="Lato Light"/>
                          <a:cs typeface="Lato Light"/>
                        </a:rPr>
                        <a:t>Yes – please ensure that they are embedded in your presentation and are shared with us as separate files and do not require the internet to play. Please ensure all videos are .Mp4 format with .h264 code</a:t>
                      </a:r>
                      <a:r>
                        <a:rPr lang="en-GB" sz="1200" b="0" kern="1200" dirty="0">
                          <a:solidFill>
                            <a:schemeClr val="dk1"/>
                          </a:solidFill>
                          <a:latin typeface="Montserrat"/>
                          <a:ea typeface="Lato Light"/>
                          <a:cs typeface="Lato Light"/>
                        </a:rPr>
                        <a:t>c. </a:t>
                      </a:r>
                      <a:r>
                        <a:rPr lang="en-US" sz="1200" b="0" kern="1200" noProof="0" dirty="0">
                          <a:solidFill>
                            <a:schemeClr val="dk1"/>
                          </a:solidFill>
                          <a:latin typeface="Montserrat"/>
                          <a:ea typeface="Lato Light"/>
                          <a:cs typeface="Lato Light"/>
                        </a:rPr>
                        <a:t>Please remove any auto play settings. </a:t>
                      </a:r>
                      <a:endParaRPr lang="en-GB" sz="1200" b="0" kern="1200" noProof="0" dirty="0">
                        <a:solidFill>
                          <a:schemeClr val="dk1"/>
                        </a:solidFill>
                        <a:latin typeface="Montserrat"/>
                        <a:ea typeface="Lato Light"/>
                        <a:cs typeface="Lato Light"/>
                      </a:endParaRPr>
                    </a:p>
                    <a:p>
                      <a:pPr algn="l"/>
                      <a:endParaRPr lang="en-US" sz="1200" b="0">
                        <a:latin typeface="Montserrat"/>
                        <a:ea typeface="Lato Light"/>
                        <a:cs typeface="Lato Light"/>
                      </a:endParaRPr>
                    </a:p>
                  </a:txBody>
                  <a:tcPr/>
                </a:tc>
                <a:extLst>
                  <a:ext uri="{0D108BD9-81ED-4DB2-BD59-A6C34878D82A}">
                    <a16:rowId xmlns:a16="http://schemas.microsoft.com/office/drawing/2014/main" val="368140241"/>
                  </a:ext>
                </a:extLst>
              </a:tr>
            </a:tbl>
          </a:graphicData>
        </a:graphic>
      </p:graphicFrame>
      <p:sp>
        <p:nvSpPr>
          <p:cNvPr id="7" name="Title 1">
            <a:extLst>
              <a:ext uri="{FF2B5EF4-FFF2-40B4-BE49-F238E27FC236}">
                <a16:creationId xmlns:a16="http://schemas.microsoft.com/office/drawing/2014/main" id="{55AB5F4E-6361-08FF-6D8D-5B2E277F58C7}"/>
              </a:ext>
            </a:extLst>
          </p:cNvPr>
          <p:cNvSpPr txBox="1">
            <a:spLocks/>
          </p:cNvSpPr>
          <p:nvPr/>
        </p:nvSpPr>
        <p:spPr>
          <a:xfrm>
            <a:off x="243433" y="427281"/>
            <a:ext cx="3095661" cy="563616"/>
          </a:xfrm>
          <a:prstGeom prst="rect">
            <a:avLst/>
          </a:prstGeom>
        </p:spPr>
        <p:txBody>
          <a:bodyPr lIns="91440" tIns="45720" rIns="91440" bIns="45720" anchor="t"/>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001744"/>
                </a:solidFill>
                <a:effectLst/>
                <a:uLnTx/>
                <a:uFillTx/>
                <a:latin typeface="Montserrat"/>
                <a:ea typeface="+mj-ea"/>
                <a:cs typeface="+mj-cs"/>
              </a:rPr>
              <a:t>P</a:t>
            </a:r>
            <a:r>
              <a:rPr lang="en-US" sz="2800" dirty="0" err="1">
                <a:solidFill>
                  <a:srgbClr val="001744"/>
                </a:solidFill>
                <a:latin typeface="Montserrat"/>
              </a:rPr>
              <a:t>resentations</a:t>
            </a:r>
            <a:endParaRPr kumimoji="0" lang="et-EE" sz="2800" b="1" i="0" u="none" strike="noStrike" kern="1200" cap="none" spc="0" normalizeH="0" baseline="0" noProof="0" dirty="0" err="1">
              <a:ln>
                <a:noFill/>
              </a:ln>
              <a:solidFill>
                <a:srgbClr val="001744"/>
              </a:solidFill>
              <a:effectLst/>
              <a:uLnTx/>
              <a:uFillTx/>
              <a:latin typeface="Montserrat"/>
              <a:ea typeface="+mj-ea"/>
              <a:cs typeface="+mj-cs"/>
            </a:endParaRPr>
          </a:p>
        </p:txBody>
      </p:sp>
      <p:sp>
        <p:nvSpPr>
          <p:cNvPr id="3" name="TextBox 2">
            <a:extLst>
              <a:ext uri="{FF2B5EF4-FFF2-40B4-BE49-F238E27FC236}">
                <a16:creationId xmlns:a16="http://schemas.microsoft.com/office/drawing/2014/main" id="{D365EB3D-E508-08AD-C2FF-092BB0CDA87B}"/>
              </a:ext>
            </a:extLst>
          </p:cNvPr>
          <p:cNvSpPr txBox="1"/>
          <p:nvPr/>
        </p:nvSpPr>
        <p:spPr>
          <a:xfrm>
            <a:off x="238124" y="6296026"/>
            <a:ext cx="409575" cy="307777"/>
          </a:xfrm>
          <a:prstGeom prst="rect">
            <a:avLst/>
          </a:prstGeom>
          <a:noFill/>
        </p:spPr>
        <p:txBody>
          <a:bodyPr wrap="square" rtlCol="0">
            <a:spAutoFit/>
          </a:bodyPr>
          <a:lstStyle/>
          <a:p>
            <a:r>
              <a:rPr lang="en-GB" sz="1400" b="1">
                <a:latin typeface="Montserrat" panose="00000500000000000000" pitchFamily="2" charset="0"/>
              </a:rPr>
              <a:t>4</a:t>
            </a:r>
            <a:endParaRPr lang="en-GB" b="1">
              <a:latin typeface="Montserrat" panose="00000500000000000000" pitchFamily="2" charset="0"/>
            </a:endParaRPr>
          </a:p>
        </p:txBody>
      </p:sp>
    </p:spTree>
    <p:extLst>
      <p:ext uri="{BB962C8B-B14F-4D97-AF65-F5344CB8AC3E}">
        <p14:creationId xmlns:p14="http://schemas.microsoft.com/office/powerpoint/2010/main" val="39400329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3A4F50F-AD9A-454A-936F-EC5F4AE9BCD8}"/>
              </a:ext>
            </a:extLst>
          </p:cNvPr>
          <p:cNvSpPr>
            <a:spLocks noGrp="1"/>
          </p:cNvSpPr>
          <p:nvPr>
            <p:ph type="body" sz="quarter" idx="10"/>
          </p:nvPr>
        </p:nvSpPr>
        <p:spPr>
          <a:xfrm>
            <a:off x="0" y="274639"/>
            <a:ext cx="7586690" cy="698127"/>
          </a:xfrm>
        </p:spPr>
        <p:txBody>
          <a:bodyPr/>
          <a:lstStyle/>
          <a:p>
            <a:r>
              <a:rPr lang="en-GB">
                <a:latin typeface="Montserrat"/>
              </a:rPr>
              <a:t>Presentation submission</a:t>
            </a:r>
          </a:p>
        </p:txBody>
      </p:sp>
      <p:sp>
        <p:nvSpPr>
          <p:cNvPr id="4" name="Text Placeholder 3">
            <a:extLst>
              <a:ext uri="{FF2B5EF4-FFF2-40B4-BE49-F238E27FC236}">
                <a16:creationId xmlns:a16="http://schemas.microsoft.com/office/drawing/2014/main" id="{FA5AEB53-D6A9-B411-8B96-B363C9F4EA01}"/>
              </a:ext>
            </a:extLst>
          </p:cNvPr>
          <p:cNvSpPr>
            <a:spLocks noGrp="1"/>
          </p:cNvSpPr>
          <p:nvPr>
            <p:ph type="body" sz="quarter" idx="12"/>
          </p:nvPr>
        </p:nvSpPr>
        <p:spPr>
          <a:xfrm>
            <a:off x="1097505" y="1503365"/>
            <a:ext cx="10799423" cy="4811711"/>
          </a:xfrm>
        </p:spPr>
        <p:txBody>
          <a:bodyPr vert="horz" lIns="91440" tIns="45720" rIns="91440" bIns="45720" rtlCol="0" anchor="t">
            <a:normAutofit/>
          </a:bodyPr>
          <a:lstStyle/>
          <a:p>
            <a:pPr>
              <a:lnSpc>
                <a:spcPct val="110000"/>
              </a:lnSpc>
            </a:pPr>
            <a:r>
              <a:rPr lang="en-US" sz="1400" dirty="0">
                <a:latin typeface="Montserrat"/>
                <a:ea typeface="Lato Light"/>
                <a:cs typeface="Lato Light"/>
                <a:sym typeface="Wingdings" panose="05000000000000000000" pitchFamily="2" charset="2"/>
              </a:rPr>
              <a:t>Our preferred presentation format is PowerPoint. </a:t>
            </a:r>
            <a:endParaRPr lang="en-GB" sz="1400" dirty="0">
              <a:latin typeface="Montserrat"/>
              <a:ea typeface="Lato Light"/>
              <a:cs typeface="Lato Light"/>
            </a:endParaRPr>
          </a:p>
          <a:p>
            <a:pPr>
              <a:lnSpc>
                <a:spcPct val="110000"/>
              </a:lnSpc>
            </a:pPr>
            <a:r>
              <a:rPr lang="en-US" sz="1400" dirty="0">
                <a:latin typeface="Montserrat"/>
                <a:ea typeface="Lato Light"/>
                <a:cs typeface="Lato Light"/>
                <a:sym typeface="Wingdings" panose="05000000000000000000" pitchFamily="2" charset="2"/>
              </a:rPr>
              <a:t>Please note we cannot support presenting directly from the cloud as we can’t guarantee </a:t>
            </a:r>
            <a:r>
              <a:rPr lang="en-US" sz="1400" dirty="0" err="1">
                <a:latin typeface="Montserrat"/>
                <a:ea typeface="Lato Light"/>
                <a:cs typeface="Lato Light"/>
                <a:sym typeface="Wingdings" panose="05000000000000000000" pitchFamily="2" charset="2"/>
              </a:rPr>
              <a:t>wifi</a:t>
            </a:r>
            <a:r>
              <a:rPr lang="en-US" sz="1400" dirty="0">
                <a:latin typeface="Montserrat"/>
                <a:ea typeface="Lato Light"/>
                <a:cs typeface="Lato Light"/>
                <a:sym typeface="Wingdings" panose="05000000000000000000" pitchFamily="2" charset="2"/>
              </a:rPr>
              <a:t> stability. We also can’t accept PDF presentations. </a:t>
            </a:r>
            <a:endParaRPr lang="en-US" sz="1400" dirty="0">
              <a:latin typeface="Montserrat"/>
              <a:ea typeface="Lato Light"/>
              <a:cs typeface="Lato Light"/>
            </a:endParaRPr>
          </a:p>
          <a:p>
            <a:pPr>
              <a:lnSpc>
                <a:spcPct val="110000"/>
              </a:lnSpc>
              <a:defRPr/>
            </a:pPr>
            <a:r>
              <a:rPr kumimoji="0" lang="en-GB" sz="1400" b="0" i="0" u="none" strike="noStrike" kern="1200" cap="none" spc="0" normalizeH="0" baseline="0" noProof="0" dirty="0">
                <a:ln>
                  <a:noFill/>
                </a:ln>
                <a:solidFill>
                  <a:srgbClr val="001744"/>
                </a:solidFill>
                <a:effectLst/>
                <a:uLnTx/>
                <a:uFillTx/>
                <a:latin typeface="Montserrat"/>
                <a:ea typeface="Lato Light"/>
                <a:cs typeface="Lato Light"/>
              </a:rPr>
              <a:t>Please upload your presentation via this </a:t>
            </a:r>
            <a:r>
              <a:rPr kumimoji="0" lang="en-GB" sz="1400" b="0" i="0" u="none" strike="noStrike" kern="1200" cap="none" spc="0" normalizeH="0" baseline="0" noProof="0" dirty="0">
                <a:ln>
                  <a:noFill/>
                </a:ln>
                <a:solidFill>
                  <a:srgbClr val="001744"/>
                </a:solidFill>
                <a:effectLst/>
                <a:uLnTx/>
                <a:uFillTx/>
                <a:latin typeface="Montserrat"/>
                <a:ea typeface="Lato Light"/>
                <a:cs typeface="Lato Light"/>
                <a:hlinkClick r:id="rId2"/>
              </a:rPr>
              <a:t>link</a:t>
            </a:r>
            <a:r>
              <a:rPr kumimoji="0" lang="en-GB" sz="1400" b="0" i="0" u="none" strike="noStrike" kern="1200" cap="none" spc="0" normalizeH="0" baseline="0" noProof="0" dirty="0">
                <a:ln>
                  <a:noFill/>
                </a:ln>
                <a:solidFill>
                  <a:srgbClr val="001744"/>
                </a:solidFill>
                <a:effectLst/>
                <a:uLnTx/>
                <a:uFillTx/>
                <a:latin typeface="Montserrat"/>
                <a:ea typeface="Lato Light"/>
                <a:cs typeface="Lato Light"/>
              </a:rPr>
              <a:t> which will be open until 5pm GMT </a:t>
            </a:r>
            <a:r>
              <a:rPr lang="en-GB" sz="1400" dirty="0">
                <a:solidFill>
                  <a:srgbClr val="001744"/>
                </a:solidFill>
                <a:latin typeface="Montserrat"/>
                <a:ea typeface="Lato Light"/>
                <a:cs typeface="Lato Light"/>
              </a:rPr>
              <a:t>13</a:t>
            </a:r>
            <a:r>
              <a:rPr kumimoji="0" lang="en-GB" sz="1400" b="0" i="0" u="none" strike="noStrike" kern="1200" cap="none" spc="0" normalizeH="0" baseline="0" noProof="0" dirty="0">
                <a:ln>
                  <a:noFill/>
                </a:ln>
                <a:solidFill>
                  <a:srgbClr val="001744"/>
                </a:solidFill>
                <a:effectLst/>
                <a:uLnTx/>
                <a:uFillTx/>
                <a:latin typeface="Montserrat"/>
                <a:ea typeface="Lato Light"/>
                <a:cs typeface="Lato Light"/>
              </a:rPr>
              <a:t> January </a:t>
            </a:r>
            <a:r>
              <a:rPr lang="en-GB" sz="1400" dirty="0">
                <a:solidFill>
                  <a:srgbClr val="001744"/>
                </a:solidFill>
                <a:latin typeface="Montserrat"/>
                <a:ea typeface="Lato Light"/>
                <a:cs typeface="Lato Light"/>
              </a:rPr>
              <a:t>2026</a:t>
            </a:r>
            <a:r>
              <a:rPr kumimoji="0" lang="en-GB" sz="1400" b="0" i="0" u="none" strike="noStrike" kern="1200" cap="none" spc="0" normalizeH="0" baseline="0" noProof="0" dirty="0">
                <a:ln>
                  <a:noFill/>
                </a:ln>
                <a:solidFill>
                  <a:srgbClr val="001744"/>
                </a:solidFill>
                <a:effectLst/>
                <a:uLnTx/>
                <a:uFillTx/>
                <a:latin typeface="Montserrat"/>
                <a:ea typeface="Lato Light"/>
                <a:cs typeface="Lato Light"/>
              </a:rPr>
              <a:t>.</a:t>
            </a:r>
            <a:endParaRPr lang="en-US" sz="1400" dirty="0">
              <a:latin typeface="Montserrat"/>
              <a:ea typeface="Lato Light"/>
              <a:cs typeface="Lato Light"/>
            </a:endParaRPr>
          </a:p>
          <a:p>
            <a:pPr>
              <a:lnSpc>
                <a:spcPct val="110000"/>
              </a:lnSpc>
            </a:pPr>
            <a:r>
              <a:rPr lang="en-US" sz="1400" b="1" dirty="0">
                <a:latin typeface="Montserrat"/>
                <a:ea typeface="Lato Light"/>
                <a:cs typeface="Lato Light"/>
                <a:sym typeface="Wingdings" panose="05000000000000000000" pitchFamily="2" charset="2"/>
              </a:rPr>
              <a:t>Please name your file using the following format: </a:t>
            </a:r>
            <a:endParaRPr lang="en-US" sz="1400" b="1" dirty="0">
              <a:solidFill>
                <a:srgbClr val="FF3B80"/>
              </a:solidFill>
              <a:latin typeface="Montserrat"/>
              <a:ea typeface="Lato Light"/>
              <a:cs typeface="Lato Light"/>
            </a:endParaRPr>
          </a:p>
          <a:p>
            <a:pPr marL="0" indent="0">
              <a:lnSpc>
                <a:spcPct val="110000"/>
              </a:lnSpc>
              <a:buNone/>
            </a:pPr>
            <a:r>
              <a:rPr lang="en-US" sz="1400" b="1" dirty="0">
                <a:solidFill>
                  <a:srgbClr val="FF3B80"/>
                </a:solidFill>
                <a:latin typeface="Montserrat"/>
                <a:ea typeface="Lato Light"/>
                <a:cs typeface="Lato Light"/>
                <a:sym typeface="Wingdings" panose="05000000000000000000" pitchFamily="2" charset="2"/>
              </a:rPr>
              <a:t>  Theatre name – Day – Session Time – Session Title </a:t>
            </a:r>
            <a:endParaRPr lang="en-US" sz="1400" b="1" dirty="0">
              <a:solidFill>
                <a:srgbClr val="FF3B80"/>
              </a:solidFill>
              <a:latin typeface="Montserrat"/>
              <a:ea typeface="Lato Light"/>
              <a:cs typeface="Lato Light"/>
            </a:endParaRPr>
          </a:p>
          <a:p>
            <a:pPr marL="0" indent="0">
              <a:lnSpc>
                <a:spcPct val="110000"/>
              </a:lnSpc>
              <a:buNone/>
            </a:pPr>
            <a:r>
              <a:rPr lang="en-US" sz="1400" dirty="0">
                <a:latin typeface="Montserrat"/>
                <a:ea typeface="Lato Light"/>
                <a:cs typeface="Lato Light"/>
                <a:sym typeface="Wingdings" panose="05000000000000000000" pitchFamily="2" charset="2"/>
              </a:rPr>
              <a:t>  e.g. Teaching &amp; Learning Theatre  – Wednesday – 10:30 – Delivering a digital strategy </a:t>
            </a:r>
            <a:endParaRPr lang="en-US" sz="1400" dirty="0">
              <a:latin typeface="Montserrat"/>
              <a:ea typeface="Lato Light" panose="020F0502020204030203" pitchFamily="34" charset="0"/>
              <a:cs typeface="Lato Light" panose="020F0502020204030203" pitchFamily="34" charset="0"/>
            </a:endParaRPr>
          </a:p>
          <a:p>
            <a:pPr>
              <a:lnSpc>
                <a:spcPct val="110000"/>
              </a:lnSpc>
            </a:pPr>
            <a:r>
              <a:rPr lang="en-US" sz="1400" dirty="0">
                <a:latin typeface="Montserrat"/>
                <a:ea typeface="Lato Light"/>
                <a:cs typeface="Lato Light"/>
              </a:rPr>
              <a:t>Please include a completed Run Order template with your presentation. </a:t>
            </a:r>
          </a:p>
          <a:p>
            <a:pPr>
              <a:lnSpc>
                <a:spcPct val="110000"/>
              </a:lnSpc>
            </a:pPr>
            <a:r>
              <a:rPr lang="en-US" sz="1400" dirty="0">
                <a:latin typeface="Montserrat"/>
                <a:ea typeface="Lato Light"/>
                <a:cs typeface="Lato Light"/>
                <a:sym typeface="Wingdings" panose="05000000000000000000" pitchFamily="2" charset="2"/>
              </a:rPr>
              <a:t>If you upload your presentation, then make edits and want to share the latest version, please name it using the same format, adding ‘v.2 or v.3’. Please also notify us via email to flag the new version. </a:t>
            </a:r>
            <a:endParaRPr lang="en-US" sz="1400" dirty="0">
              <a:latin typeface="Montserrat"/>
              <a:ea typeface="Lato Light"/>
              <a:cs typeface="Lato Light"/>
            </a:endParaRPr>
          </a:p>
          <a:p>
            <a:pPr>
              <a:lnSpc>
                <a:spcPct val="110000"/>
              </a:lnSpc>
            </a:pPr>
            <a:r>
              <a:rPr lang="en-US" sz="1400" dirty="0">
                <a:latin typeface="Montserrat"/>
                <a:ea typeface="Lato Light"/>
                <a:cs typeface="Lato Light"/>
                <a:sym typeface="Wingdings" panose="05000000000000000000" pitchFamily="2" charset="2"/>
              </a:rPr>
              <a:t>Videos must be embedded into the presentation </a:t>
            </a:r>
            <a:r>
              <a:rPr lang="en-US" sz="1400" b="1" dirty="0">
                <a:latin typeface="Montserrat"/>
                <a:ea typeface="Lato Light"/>
                <a:cs typeface="Lato Light"/>
                <a:sym typeface="Wingdings" panose="05000000000000000000" pitchFamily="2" charset="2"/>
              </a:rPr>
              <a:t>and</a:t>
            </a:r>
            <a:r>
              <a:rPr lang="en-US" sz="1400" dirty="0">
                <a:latin typeface="Montserrat"/>
                <a:ea typeface="Lato Light"/>
                <a:cs typeface="Lato Light"/>
                <a:sym typeface="Wingdings" panose="05000000000000000000" pitchFamily="2" charset="2"/>
              </a:rPr>
              <a:t> also be uploaded as a separate files using the same naming format e.g. Plenary – Wednesday – 10:30 – Delivering a digital strategy – video v.1.  Please remove any auto play settings.</a:t>
            </a:r>
            <a:endParaRPr lang="en-US" sz="1400" dirty="0">
              <a:latin typeface="Montserrat"/>
              <a:ea typeface="Lato Light"/>
              <a:cs typeface="Lato Light"/>
            </a:endParaRPr>
          </a:p>
          <a:p>
            <a:pPr>
              <a:lnSpc>
                <a:spcPct val="110000"/>
              </a:lnSpc>
            </a:pPr>
            <a:r>
              <a:rPr lang="en-US" sz="1400" dirty="0">
                <a:latin typeface="Montserrat"/>
                <a:ea typeface="Lato Light"/>
                <a:cs typeface="Lato Light"/>
                <a:sym typeface="Wingdings" panose="05000000000000000000" pitchFamily="2" charset="2"/>
              </a:rPr>
              <a:t>Any unique fonts must also be uploaded as separate files, using the same naming format, otherwise standard fonts will be used, and text may appear skewed or at the incorrect size.</a:t>
            </a:r>
            <a:endParaRPr lang="en-GB" sz="1400" dirty="0">
              <a:latin typeface="Montserrat"/>
              <a:ea typeface="Lato Light"/>
              <a:cs typeface="Lato Light"/>
            </a:endParaRPr>
          </a:p>
        </p:txBody>
      </p:sp>
      <p:sp>
        <p:nvSpPr>
          <p:cNvPr id="5" name="TextBox 4">
            <a:extLst>
              <a:ext uri="{FF2B5EF4-FFF2-40B4-BE49-F238E27FC236}">
                <a16:creationId xmlns:a16="http://schemas.microsoft.com/office/drawing/2014/main" id="{E47DA67C-D677-AA5C-FEEE-47FAEF6C7504}"/>
              </a:ext>
            </a:extLst>
          </p:cNvPr>
          <p:cNvSpPr txBox="1"/>
          <p:nvPr/>
        </p:nvSpPr>
        <p:spPr>
          <a:xfrm>
            <a:off x="200024" y="6315076"/>
            <a:ext cx="409575" cy="307777"/>
          </a:xfrm>
          <a:prstGeom prst="rect">
            <a:avLst/>
          </a:prstGeom>
          <a:noFill/>
        </p:spPr>
        <p:txBody>
          <a:bodyPr wrap="square" rtlCol="0">
            <a:spAutoFit/>
          </a:bodyPr>
          <a:lstStyle/>
          <a:p>
            <a:r>
              <a:rPr lang="en-GB" sz="1400" b="1">
                <a:latin typeface="Montserrat" panose="00000500000000000000" pitchFamily="2" charset="0"/>
              </a:rPr>
              <a:t>5</a:t>
            </a:r>
            <a:endParaRPr lang="en-GB" b="1">
              <a:latin typeface="Montserrat" panose="00000500000000000000" pitchFamily="2" charset="0"/>
            </a:endParaRPr>
          </a:p>
        </p:txBody>
      </p:sp>
    </p:spTree>
    <p:extLst>
      <p:ext uri="{BB962C8B-B14F-4D97-AF65-F5344CB8AC3E}">
        <p14:creationId xmlns:p14="http://schemas.microsoft.com/office/powerpoint/2010/main" val="17773806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549195-F7D4-412A-CB92-C7D07F1D2BC6}"/>
              </a:ext>
            </a:extLst>
          </p:cNvPr>
          <p:cNvSpPr>
            <a:spLocks noGrp="1"/>
          </p:cNvSpPr>
          <p:nvPr>
            <p:ph type="title"/>
          </p:nvPr>
        </p:nvSpPr>
        <p:spPr>
          <a:xfrm>
            <a:off x="0" y="681230"/>
            <a:ext cx="7789333" cy="680845"/>
          </a:xfrm>
        </p:spPr>
        <p:txBody>
          <a:bodyPr/>
          <a:lstStyle/>
          <a:p>
            <a:r>
              <a:rPr lang="en-GB">
                <a:latin typeface="Montserrat"/>
              </a:rPr>
              <a:t>Accessibility</a:t>
            </a:r>
          </a:p>
        </p:txBody>
      </p:sp>
      <p:sp>
        <p:nvSpPr>
          <p:cNvPr id="5" name="TextBox 4">
            <a:extLst>
              <a:ext uri="{FF2B5EF4-FFF2-40B4-BE49-F238E27FC236}">
                <a16:creationId xmlns:a16="http://schemas.microsoft.com/office/drawing/2014/main" id="{3F0C309C-DD8F-6F97-764B-1C669B94F679}"/>
              </a:ext>
            </a:extLst>
          </p:cNvPr>
          <p:cNvSpPr txBox="1"/>
          <p:nvPr/>
        </p:nvSpPr>
        <p:spPr>
          <a:xfrm>
            <a:off x="892061" y="1982450"/>
            <a:ext cx="9784612" cy="2893100"/>
          </a:xfrm>
          <a:prstGeom prst="rect">
            <a:avLst/>
          </a:prstGeom>
          <a:noFill/>
        </p:spPr>
        <p:txBody>
          <a:bodyPr wrap="square" lIns="91440" tIns="45720" rIns="91440" bIns="45720" anchor="t">
            <a:spAutoFit/>
          </a:bodyPr>
          <a:lstStyle/>
          <a:p>
            <a:pPr marL="0" marR="0" lvl="0" indent="0" algn="l" defTabSz="914400" rtl="0" eaLnBrk="1" fontAlgn="auto" latinLnBrk="0" hangingPunct="1">
              <a:spcBef>
                <a:spcPts val="0"/>
              </a:spcBef>
              <a:spcAft>
                <a:spcPts val="0"/>
              </a:spcAft>
              <a:buClrTx/>
              <a:buSzTx/>
              <a:buFontTx/>
              <a:buNone/>
              <a:tabLst/>
              <a:defRPr/>
            </a:pPr>
            <a:endParaRPr lang="en-US" sz="1400" b="0" i="0" u="none" strike="noStrike" kern="1200" cap="none" spc="0" normalizeH="0" baseline="0" noProof="0">
              <a:ln>
                <a:noFill/>
              </a:ln>
              <a:solidFill>
                <a:srgbClr val="001744"/>
              </a:solidFill>
              <a:effectLst/>
              <a:uLnTx/>
              <a:uFillTx/>
              <a:latin typeface="Montserrat"/>
              <a:ea typeface="Lato Light"/>
              <a:cs typeface="Segoe UI"/>
            </a:endParaRPr>
          </a:p>
          <a:p>
            <a:pPr marL="285750" marR="0" lvl="0" indent="-285750" algn="l" defTabSz="914400" rtl="0" eaLnBrk="1" fontAlgn="auto" latinLnBrk="0" hangingPunct="1">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1744"/>
                </a:solidFill>
                <a:effectLst/>
                <a:uLnTx/>
                <a:uFillTx/>
                <a:latin typeface="Montserrat"/>
                <a:ea typeface="Lato Light"/>
                <a:cs typeface="Segoe UI"/>
              </a:rPr>
              <a:t>All sessions will be captioned</a:t>
            </a:r>
            <a:endParaRPr lang="en-US" sz="1400" b="0" i="0" u="none" strike="noStrike" kern="1200" cap="none" spc="0" normalizeH="0" baseline="0" noProof="0">
              <a:ln>
                <a:noFill/>
              </a:ln>
              <a:solidFill>
                <a:srgbClr val="001744"/>
              </a:solidFill>
              <a:effectLst/>
              <a:uLnTx/>
              <a:uFillTx/>
              <a:latin typeface="Montserrat"/>
              <a:ea typeface="Lato Light"/>
              <a:cs typeface="Segoe UI"/>
            </a:endParaRPr>
          </a:p>
          <a:p>
            <a:pPr marL="285750" marR="0" lvl="0" indent="-285750" algn="l" defTabSz="914400" rtl="0" eaLnBrk="1" fontAlgn="auto" latinLnBrk="0" hangingPunct="1">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1744"/>
                </a:solidFill>
                <a:effectLst/>
                <a:uLnTx/>
                <a:uFillTx/>
                <a:latin typeface="Montserrat"/>
                <a:ea typeface="Lato Light"/>
                <a:cs typeface="Segoe UI"/>
              </a:rPr>
              <a:t>Ensure you use a sans-serif font with a size of 18pt or larger</a:t>
            </a:r>
            <a:endParaRPr lang="en-US" sz="1400" b="0" i="0" u="none" strike="noStrike" kern="1200" cap="none" spc="0" normalizeH="0" baseline="0" noProof="0">
              <a:ln>
                <a:noFill/>
              </a:ln>
              <a:solidFill>
                <a:srgbClr val="001744"/>
              </a:solidFill>
              <a:effectLst/>
              <a:uLnTx/>
              <a:uFillTx/>
              <a:latin typeface="Montserrat"/>
              <a:ea typeface="Lato Light"/>
              <a:cs typeface="Segoe UI"/>
            </a:endParaRPr>
          </a:p>
          <a:p>
            <a:pPr marL="285750" marR="0" lvl="0" indent="-285750" algn="l" defTabSz="914400" rtl="0" eaLnBrk="1" fontAlgn="auto" latinLnBrk="0" hangingPunct="1">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1744"/>
                </a:solidFill>
                <a:effectLst/>
                <a:uLnTx/>
                <a:uFillTx/>
                <a:latin typeface="Montserrat"/>
                <a:ea typeface="Lato Light"/>
                <a:cs typeface="Segoe UI"/>
              </a:rPr>
              <a:t>Use sufficient contrast between your text and background </a:t>
            </a:r>
            <a:r>
              <a:rPr kumimoji="0" lang="en-US" sz="1400" b="0" i="0" u="none" strike="noStrike" kern="1200" cap="none" spc="0" normalizeH="0" baseline="0" noProof="0" err="1">
                <a:ln>
                  <a:noFill/>
                </a:ln>
                <a:solidFill>
                  <a:srgbClr val="001744"/>
                </a:solidFill>
                <a:effectLst/>
                <a:uLnTx/>
                <a:uFillTx/>
                <a:latin typeface="Montserrat"/>
                <a:ea typeface="Lato Light"/>
                <a:cs typeface="Segoe UI"/>
              </a:rPr>
              <a:t>colours</a:t>
            </a:r>
            <a:r>
              <a:rPr kumimoji="0" lang="en-US" sz="1400" b="0" i="0" u="none" strike="noStrike" kern="1200" cap="none" spc="0" normalizeH="0" baseline="0" noProof="0">
                <a:ln>
                  <a:noFill/>
                </a:ln>
                <a:solidFill>
                  <a:srgbClr val="001744"/>
                </a:solidFill>
                <a:effectLst/>
                <a:uLnTx/>
                <a:uFillTx/>
                <a:latin typeface="Montserrat"/>
                <a:ea typeface="Lato Light"/>
                <a:cs typeface="Segoe UI"/>
              </a:rPr>
              <a:t> and consider not putting text over imagery</a:t>
            </a:r>
            <a:endParaRPr lang="en-US" sz="1400" b="0" i="0" u="none" strike="noStrike" kern="1200" cap="none" spc="0" normalizeH="0" baseline="0" noProof="0">
              <a:ln>
                <a:noFill/>
              </a:ln>
              <a:solidFill>
                <a:srgbClr val="001744"/>
              </a:solidFill>
              <a:effectLst/>
              <a:uLnTx/>
              <a:uFillTx/>
              <a:latin typeface="Montserrat"/>
              <a:ea typeface="Lato Light"/>
              <a:cs typeface="Segoe UI"/>
            </a:endParaRPr>
          </a:p>
          <a:p>
            <a:pPr marL="285750" marR="0" lvl="0" indent="-285750" algn="l" defTabSz="914400" rtl="0" eaLnBrk="1" fontAlgn="auto" latinLnBrk="0" hangingPunct="1">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1744"/>
                </a:solidFill>
                <a:effectLst/>
                <a:uLnTx/>
                <a:uFillTx/>
                <a:latin typeface="Montserrat"/>
                <a:ea typeface="Lato Light"/>
                <a:cs typeface="Segoe UI"/>
              </a:rPr>
              <a:t>If using PowerPoint, it may be helpful to refer to the accessibility checker which can help identify potential accessibility issues. </a:t>
            </a:r>
            <a:endParaRPr lang="en-US" sz="1400" b="0" i="0" u="none" strike="noStrike" kern="1200" cap="none" spc="0" normalizeH="0" baseline="0" noProof="0">
              <a:ln>
                <a:noFill/>
              </a:ln>
              <a:solidFill>
                <a:srgbClr val="001744"/>
              </a:solidFill>
              <a:effectLst/>
              <a:uLnTx/>
              <a:uFillTx/>
              <a:latin typeface="Montserrat"/>
              <a:ea typeface="Lato Light"/>
              <a:cs typeface="Segoe UI"/>
            </a:endParaRPr>
          </a:p>
          <a:p>
            <a:pPr marL="0" marR="0" lvl="0" indent="0" algn="l" defTabSz="914400" rtl="0" eaLnBrk="1" fontAlgn="auto" latinLnBrk="0" hangingPunct="1">
              <a:spcBef>
                <a:spcPts val="0"/>
              </a:spcBef>
              <a:spcAft>
                <a:spcPts val="0"/>
              </a:spcAft>
              <a:buClrTx/>
              <a:buSzTx/>
              <a:buFontTx/>
              <a:buNone/>
              <a:tabLst/>
              <a:defRPr/>
            </a:pPr>
            <a:endParaRPr lang="en-US" sz="1400" b="0" i="0" u="none" strike="noStrike" kern="1200" cap="none" spc="0" normalizeH="0" baseline="0" noProof="0">
              <a:ln>
                <a:noFill/>
              </a:ln>
              <a:solidFill>
                <a:srgbClr val="001744"/>
              </a:solidFill>
              <a:effectLst/>
              <a:uLnTx/>
              <a:uFillTx/>
              <a:latin typeface="Montserrat"/>
              <a:ea typeface="Lato Light"/>
              <a:cs typeface="Segoe UI"/>
            </a:endParaRPr>
          </a:p>
          <a:p>
            <a:pPr marL="285750" marR="0" lvl="0" indent="-285750" algn="l" defTabSz="914400" rtl="0" eaLnBrk="1" fontAlgn="auto" latinLnBrk="0" hangingPunct="1">
              <a:spcBef>
                <a:spcPts val="0"/>
              </a:spcBef>
              <a:spcAft>
                <a:spcPts val="0"/>
              </a:spcAft>
              <a:buClrTx/>
              <a:buSzTx/>
              <a:buFont typeface="Arial" panose="020B0604020202020204" pitchFamily="34" charset="0"/>
              <a:buChar char="•"/>
              <a:tabLst/>
              <a:defRPr/>
            </a:pPr>
            <a:endParaRPr lang="en-US" sz="1400" b="0" i="0" u="none" strike="noStrike" kern="1200" cap="none" spc="0" normalizeH="0" baseline="0" noProof="0">
              <a:ln>
                <a:noFill/>
              </a:ln>
              <a:solidFill>
                <a:srgbClr val="001744"/>
              </a:solidFill>
              <a:effectLst/>
              <a:uLnTx/>
              <a:uFillTx/>
              <a:latin typeface="Montserrat"/>
              <a:ea typeface="Lato Light"/>
              <a:cs typeface="Segoe UI"/>
            </a:endParaRPr>
          </a:p>
          <a:p>
            <a:pPr marL="0" marR="0" lvl="0" indent="0" algn="l" defTabSz="914400" rtl="0" eaLnBrk="1" fontAlgn="auto" latinLnBrk="0" hangingPunct="1">
              <a:spcBef>
                <a:spcPts val="0"/>
              </a:spcBef>
              <a:spcAft>
                <a:spcPts val="0"/>
              </a:spcAft>
              <a:buClrTx/>
              <a:buSzTx/>
              <a:buFontTx/>
              <a:buNone/>
              <a:tabLst/>
              <a:defRPr/>
            </a:pPr>
            <a:r>
              <a:rPr kumimoji="0" lang="en-US" sz="1400" b="0" i="0" u="none" strike="noStrike" kern="1200" cap="none" spc="0" normalizeH="0" baseline="0" noProof="0">
                <a:ln>
                  <a:noFill/>
                </a:ln>
                <a:solidFill>
                  <a:srgbClr val="001744"/>
                </a:solidFill>
                <a:effectLst/>
                <a:uLnTx/>
                <a:uFillTx/>
                <a:latin typeface="Montserrat"/>
                <a:ea typeface="Lato Light"/>
                <a:cs typeface="Segoe UI"/>
              </a:rPr>
              <a:t>Please visit our </a:t>
            </a:r>
            <a:r>
              <a:rPr kumimoji="0" lang="en-US" sz="1400" b="1" i="0" u="none" strike="noStrike" kern="1200" cap="none" spc="0" normalizeH="0" baseline="0" noProof="0">
                <a:ln>
                  <a:noFill/>
                </a:ln>
                <a:solidFill>
                  <a:srgbClr val="FF3B80"/>
                </a:solidFill>
                <a:effectLst/>
                <a:uLnTx/>
                <a:uFillTx/>
                <a:latin typeface="Montserrat"/>
                <a:ea typeface="Lato Light"/>
                <a:cs typeface="Segoe UI"/>
                <a:hlinkClick r:id="rId2">
                  <a:extLst>
                    <a:ext uri="{A12FA001-AC4F-418D-AE19-62706E023703}">
                      <ahyp:hlinkClr xmlns:ahyp="http://schemas.microsoft.com/office/drawing/2018/hyperlinkcolor" val="tx"/>
                    </a:ext>
                  </a:extLst>
                </a:hlinkClick>
              </a:rPr>
              <a:t>general accessibility page </a:t>
            </a:r>
            <a:r>
              <a:rPr kumimoji="0" lang="en-US" sz="1400" b="0" i="0" u="none" strike="noStrike" kern="1200" cap="none" spc="0" normalizeH="0" baseline="0" noProof="0">
                <a:ln>
                  <a:noFill/>
                </a:ln>
                <a:solidFill>
                  <a:srgbClr val="001744"/>
                </a:solidFill>
                <a:effectLst/>
                <a:uLnTx/>
                <a:uFillTx/>
                <a:latin typeface="Montserrat"/>
                <a:ea typeface="Lato Light"/>
                <a:cs typeface="Segoe UI"/>
              </a:rPr>
              <a:t>for detailed information on how we address various accessibility and communication needs which can help assist in planning your time at Bett. In all our theatres, there will be designated accessible seating, including wheelchair bay seating with companion chairs and ambulant disabled seating at the end of the aisles.  Please note that all raised theatre stages have access ramps.</a:t>
            </a:r>
            <a:endParaRPr lang="en-US" sz="1400" b="0" i="0" u="none" strike="noStrike" kern="1200" cap="none" spc="0" normalizeH="0" baseline="0" noProof="0">
              <a:ln>
                <a:noFill/>
              </a:ln>
              <a:solidFill>
                <a:srgbClr val="001744"/>
              </a:solidFill>
              <a:effectLst/>
              <a:uLnTx/>
              <a:uFillTx/>
              <a:latin typeface="Montserrat"/>
              <a:ea typeface="Lato Light"/>
              <a:cs typeface="Segoe UI"/>
            </a:endParaRPr>
          </a:p>
        </p:txBody>
      </p:sp>
      <p:sp>
        <p:nvSpPr>
          <p:cNvPr id="4" name="TextBox 3">
            <a:extLst>
              <a:ext uri="{FF2B5EF4-FFF2-40B4-BE49-F238E27FC236}">
                <a16:creationId xmlns:a16="http://schemas.microsoft.com/office/drawing/2014/main" id="{12D7569E-6EC5-7153-6EDC-6C3B29FD3E31}"/>
              </a:ext>
            </a:extLst>
          </p:cNvPr>
          <p:cNvSpPr txBox="1"/>
          <p:nvPr/>
        </p:nvSpPr>
        <p:spPr>
          <a:xfrm>
            <a:off x="171449" y="6324601"/>
            <a:ext cx="40957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001744"/>
                </a:solidFill>
                <a:effectLst/>
                <a:uLnTx/>
                <a:uFillTx/>
                <a:latin typeface="Montserrat" panose="00000500000000000000" pitchFamily="2" charset="0"/>
                <a:ea typeface="+mn-ea"/>
                <a:cs typeface="+mn-cs"/>
              </a:rPr>
              <a:t>6</a:t>
            </a:r>
            <a:endParaRPr kumimoji="0" lang="en-GB" sz="1800" b="1" i="0" u="none" strike="noStrike" kern="1200" cap="none" spc="0" normalizeH="0" baseline="0" noProof="0">
              <a:ln>
                <a:noFill/>
              </a:ln>
              <a:solidFill>
                <a:srgbClr val="001744"/>
              </a:solidFill>
              <a:effectLst/>
              <a:uLnTx/>
              <a:uFillTx/>
              <a:latin typeface="Montserrat" panose="00000500000000000000" pitchFamily="2" charset="0"/>
              <a:ea typeface="+mn-ea"/>
              <a:cs typeface="+mn-cs"/>
            </a:endParaRPr>
          </a:p>
        </p:txBody>
      </p:sp>
    </p:spTree>
    <p:extLst>
      <p:ext uri="{BB962C8B-B14F-4D97-AF65-F5344CB8AC3E}">
        <p14:creationId xmlns:p14="http://schemas.microsoft.com/office/powerpoint/2010/main" val="3553885917"/>
      </p:ext>
    </p:extLst>
  </p:cSld>
  <p:clrMapOvr>
    <a:masterClrMapping/>
  </p:clrMapOvr>
</p:sld>
</file>

<file path=ppt/theme/theme1.xml><?xml version="1.0" encoding="utf-8"?>
<a:theme xmlns:a="http://schemas.openxmlformats.org/drawingml/2006/main" name="Gneral">
  <a:themeElements>
    <a:clrScheme name="Bett 2024">
      <a:dk1>
        <a:srgbClr val="001744"/>
      </a:dk1>
      <a:lt1>
        <a:sysClr val="window" lastClr="FFFFFF"/>
      </a:lt1>
      <a:dk2>
        <a:srgbClr val="001744"/>
      </a:dk2>
      <a:lt2>
        <a:srgbClr val="E3E0DE"/>
      </a:lt2>
      <a:accent1>
        <a:srgbClr val="FF3B80"/>
      </a:accent1>
      <a:accent2>
        <a:srgbClr val="7AF2AD"/>
      </a:accent2>
      <a:accent3>
        <a:srgbClr val="8069FF"/>
      </a:accent3>
      <a:accent4>
        <a:srgbClr val="8CE5ED"/>
      </a:accent4>
      <a:accent5>
        <a:srgbClr val="FF8A03"/>
      </a:accent5>
      <a:accent6>
        <a:srgbClr val="372478"/>
      </a:accent6>
      <a:hlink>
        <a:srgbClr val="8069FF"/>
      </a:hlink>
      <a:folHlink>
        <a:srgbClr val="FF3B80"/>
      </a:folHlink>
    </a:clrScheme>
    <a:fontScheme name="Bett 2024">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Bett">
      <a:dk1>
        <a:srgbClr val="001744"/>
      </a:dk1>
      <a:lt1>
        <a:sysClr val="window" lastClr="FFFFFF"/>
      </a:lt1>
      <a:dk2>
        <a:srgbClr val="001744"/>
      </a:dk2>
      <a:lt2>
        <a:srgbClr val="E0CEBD"/>
      </a:lt2>
      <a:accent1>
        <a:srgbClr val="C6006D"/>
      </a:accent1>
      <a:accent2>
        <a:srgbClr val="630055"/>
      </a:accent2>
      <a:accent3>
        <a:srgbClr val="2CA8A5"/>
      </a:accent3>
      <a:accent4>
        <a:srgbClr val="414148"/>
      </a:accent4>
      <a:accent5>
        <a:srgbClr val="E0CEBD"/>
      </a:accent5>
      <a:accent6>
        <a:srgbClr val="FFFFFF"/>
      </a:accent6>
      <a:hlink>
        <a:srgbClr val="2CA8A5"/>
      </a:hlink>
      <a:folHlink>
        <a:srgbClr val="C6006D"/>
      </a:folHlink>
    </a:clrScheme>
    <a:fontScheme name="bett">
      <a:majorFont>
        <a:latin typeface="Montserrat"/>
        <a:ea typeface=""/>
        <a:cs typeface=""/>
      </a:majorFont>
      <a:minorFont>
        <a:latin typeface="La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Gneral">
  <a:themeElements>
    <a:clrScheme name="Bett 2024">
      <a:dk1>
        <a:srgbClr val="001744"/>
      </a:dk1>
      <a:lt1>
        <a:sysClr val="window" lastClr="FFFFFF"/>
      </a:lt1>
      <a:dk2>
        <a:srgbClr val="001744"/>
      </a:dk2>
      <a:lt2>
        <a:srgbClr val="E3E0DE"/>
      </a:lt2>
      <a:accent1>
        <a:srgbClr val="FF3B80"/>
      </a:accent1>
      <a:accent2>
        <a:srgbClr val="7AF2AD"/>
      </a:accent2>
      <a:accent3>
        <a:srgbClr val="8069FF"/>
      </a:accent3>
      <a:accent4>
        <a:srgbClr val="8CE5ED"/>
      </a:accent4>
      <a:accent5>
        <a:srgbClr val="FF8A03"/>
      </a:accent5>
      <a:accent6>
        <a:srgbClr val="372478"/>
      </a:accent6>
      <a:hlink>
        <a:srgbClr val="8069FF"/>
      </a:hlink>
      <a:folHlink>
        <a:srgbClr val="FF3B80"/>
      </a:folHlink>
    </a:clrScheme>
    <a:fontScheme name="Bett 2024">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624890E0E0A39439EBD50A4D3BA696E" ma:contentTypeVersion="20" ma:contentTypeDescription="Create a new document." ma:contentTypeScope="" ma:versionID="97c411425cac8396812c37c76b968598">
  <xsd:schema xmlns:xsd="http://www.w3.org/2001/XMLSchema" xmlns:xs="http://www.w3.org/2001/XMLSchema" xmlns:p="http://schemas.microsoft.com/office/2006/metadata/properties" xmlns:ns2="56e02625-da59-4798-baf7-8f96a97a8f52" xmlns:ns3="9a1c637d-d8ae-4902-ad68-94486101ad97" targetNamespace="http://schemas.microsoft.com/office/2006/metadata/properties" ma:root="true" ma:fieldsID="69128fb71177f634c57adfe7a6cf4605" ns2:_="" ns3:_="">
    <xsd:import namespace="56e02625-da59-4798-baf7-8f96a97a8f52"/>
    <xsd:import namespace="9a1c637d-d8ae-4902-ad68-94486101ad97"/>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GenerationTime" minOccurs="0"/>
                <xsd:element ref="ns3:MediaServiceEventHashCode" minOccurs="0"/>
                <xsd:element ref="ns3:MediaServiceOCR" minOccurs="0"/>
                <xsd:element ref="ns3:MediaServiceAutoKeyPoints" minOccurs="0"/>
                <xsd:element ref="ns3:MediaServiceKeyPoints" minOccurs="0"/>
                <xsd:element ref="ns3:MediaLengthInSeconds" minOccurs="0"/>
                <xsd:element ref="ns3:MediaServiceLocation" minOccurs="0"/>
                <xsd:element ref="ns3:lcf76f155ced4ddcb4097134ff3c332f" minOccurs="0"/>
                <xsd:element ref="ns2:TaxCatchAll" minOccurs="0"/>
                <xsd:element ref="ns3:Time" minOccurs="0"/>
                <xsd:element ref="ns3:MediaServiceObjectDetectorVersions" minOccurs="0"/>
                <xsd:element ref="ns3:MediaServiceSearchProperties"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6e02625-da59-4798-baf7-8f96a97a8f52"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8a9e75d4-0d27-4fad-8368-1b1427c23ccc}" ma:internalName="TaxCatchAll" ma:showField="CatchAllData" ma:web="56e02625-da59-4798-baf7-8f96a97a8f52">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9a1c637d-d8ae-4902-ad68-94486101ad97"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5de37085-d7dd-4a3b-87d7-d7a14f4a6888" ma:termSetId="09814cd3-568e-fe90-9814-8d621ff8fb84" ma:anchorId="fba54fb3-c3e1-fe81-a776-ca4b69148c4d" ma:open="true" ma:isKeyword="false">
      <xsd:complexType>
        <xsd:sequence>
          <xsd:element ref="pc:Terms" minOccurs="0" maxOccurs="1"/>
        </xsd:sequence>
      </xsd:complexType>
    </xsd:element>
    <xsd:element name="Time" ma:index="24" nillable="true" ma:displayName="Time" ma:format="DateTime" ma:internalName="Time">
      <xsd:simpleType>
        <xsd:restriction base="dms:DateTime"/>
      </xsd:simple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BillingMetadata" ma:index="27"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56e02625-da59-4798-baf7-8f96a97a8f52">
      <UserInfo>
        <DisplayName>SharingLinks.93672b0d-539f-4285-8294-0c85e7c37145.OrganizationView.b4947f72-e612-4af9-a523-f9fc66eea7f4</DisplayName>
        <AccountId>112</AccountId>
        <AccountType/>
      </UserInfo>
      <UserInfo>
        <DisplayName>SharingLinks.f7f9aaa0-6baf-40f1-9385-c932fbe4e63b.OrganizationEdit.b3ee85a3-f41c-443f-86c6-be404526f58d</DisplayName>
        <AccountId>995</AccountId>
        <AccountType/>
      </UserInfo>
      <UserInfo>
        <DisplayName>Catherine Antignani</DisplayName>
        <AccountId>1143</AccountId>
        <AccountType/>
      </UserInfo>
      <UserInfo>
        <DisplayName>SharingLinks.30c24cad-9db9-5660-f989-11218910a17e.OrganizationEdit.1c9a1478-953c-47d2-a596-f7a6b5bf791a</DisplayName>
        <AccountId>847</AccountId>
        <AccountType/>
      </UserInfo>
      <UserInfo>
        <DisplayName>SharingLinks.773406bd-fc7b-43c2-a135-6a0a8cfce725.OrganizationEdit.ff85cd3e-1e3d-488e-88d2-22a13e106f39</DisplayName>
        <AccountId>1085</AccountId>
        <AccountType/>
      </UserInfo>
      <UserInfo>
        <DisplayName>SharingLinks.e6cf8c86-350d-41bc-90e8-5cf3a1aab061.OrganizationView.0a55310c-b526-406e-b3c3-3cf352e5c54e</DisplayName>
        <AccountId>260</AccountId>
        <AccountType/>
      </UserInfo>
      <UserInfo>
        <DisplayName>Sarah Harrell</DisplayName>
        <AccountId>62</AccountId>
        <AccountType/>
      </UserInfo>
      <UserInfo>
        <DisplayName>SharingLinks.f8203960-634b-58a4-80f8-37be77e4f192.OrganizationView.c44af2ef-3c26-4181-bf10-6877cb1b6f58</DisplayName>
        <AccountId>115</AccountId>
        <AccountType/>
      </UserInfo>
      <UserInfo>
        <DisplayName>SharingLinks.6716c1fe-0070-4f26-85df-ed10881a66c3.OrganizationEdit.dd809442-be66-44e8-9242-7b4247cae0b9</DisplayName>
        <AccountId>829</AccountId>
        <AccountType/>
      </UserInfo>
      <UserInfo>
        <DisplayName>SharingLinks.920520cc-8b45-4636-babe-ccdfe186e14c.OrganizationView.406c0de2-ac78-4c08-b1d0-2e1ae43f5f65</DisplayName>
        <AccountId>116</AccountId>
        <AccountType/>
      </UserInfo>
      <UserInfo>
        <DisplayName>SharingLinks.821a0a9b-79ee-46cc-a27f-f99876a13410.OrganizationEdit.59ed4122-11be-470f-8871-070e95013128</DisplayName>
        <AccountId>1083</AccountId>
        <AccountType/>
      </UserInfo>
      <UserInfo>
        <DisplayName>gerri.peev@withpr.com</DisplayName>
        <AccountId>1082</AccountId>
        <AccountType/>
      </UserInfo>
      <UserInfo>
        <DisplayName>SharingLinks.a8faf214-6796-430d-9e07-7b30f51a1c48.OrganizationView.a9ea37cb-51e8-474e-ad27-66868e6022bb</DisplayName>
        <AccountId>1081</AccountId>
        <AccountType/>
      </UserInfo>
      <UserInfo>
        <DisplayName>SharingLinks.b2b0cd8c-3b7f-4f1f-9fa8-b0fbc2a98d2b.OrganizationView.b5642c21-c193-4276-9fa0-9ecb7f049ca9</DisplayName>
        <AccountId>1170</AccountId>
        <AccountType/>
      </UserInfo>
      <UserInfo>
        <DisplayName>Clement Martinez</DisplayName>
        <AccountId>59</AccountId>
        <AccountType/>
      </UserInfo>
      <UserInfo>
        <DisplayName>SharingLinks.2c487b06-5f39-4d64-9883-b8659ae16265.OrganizationView.f052582f-e43b-47a6-91e0-4b5a4cc5c4fb</DisplayName>
        <AccountId>90</AccountId>
        <AccountType/>
      </UserInfo>
      <UserInfo>
        <DisplayName>SharingLinks.18ced6b8-1589-46a4-8a6f-64b0bcb55224.OrganizationEdit.98a15d5a-5cf2-48cf-9174-883ec252383e</DisplayName>
        <AccountId>1133</AccountId>
        <AccountType/>
      </UserInfo>
      <UserInfo>
        <DisplayName>SharingLinks.181f660d-6cfc-4940-af4f-4176a5a6348b.OrganizationEdit.cb2ab146-3caa-44f1-8547-69560155edfe</DisplayName>
        <AccountId>1175</AccountId>
        <AccountType/>
      </UserInfo>
      <UserInfo>
        <DisplayName>SharingLinks.3ce76e48-1b0e-413b-bb6f-f09cff9e76ac.OrganizationView.5c65e102-22b9-47f3-875b-dc2f1612d5b7</DisplayName>
        <AccountId>111</AccountId>
        <AccountType/>
      </UserInfo>
      <UserInfo>
        <DisplayName>SharingLinks.58f519bc-b81c-48dc-90c8-1e53f83d1682.Flexible.b5beb22a-e671-4749-af1a-bfbacc168a76</DisplayName>
        <AccountId>1024</AccountId>
        <AccountType/>
      </UserInfo>
      <UserInfo>
        <DisplayName>Eleonore Jounot</DisplayName>
        <AccountId>20</AccountId>
        <AccountType/>
      </UserInfo>
      <UserInfo>
        <DisplayName>SharingLinks.8b7319cf-3444-431e-8655-23a9ca575612.OrganizationView.456da499-c35a-473b-a2ec-fa6f4e0c6089</DisplayName>
        <AccountId>1194</AccountId>
        <AccountType/>
      </UserInfo>
      <UserInfo>
        <DisplayName>SharingLinks.8873fc4c-48ae-569f-c914-be900abbbf1e.Flexible.90960641-6e55-440a-b6f6-246ab3caf89f</DisplayName>
        <AccountId>1227</AccountId>
        <AccountType/>
      </UserInfo>
      <UserInfo>
        <DisplayName>SharingLinks.97f2b4db-e596-445f-a647-4cbdd670d803.OrganizationView.1554f5cd-ca1b-4420-b655-cea0de629aaf</DisplayName>
        <AccountId>1230</AccountId>
        <AccountType/>
      </UserInfo>
      <UserInfo>
        <DisplayName>Chris Hall</DisplayName>
        <AccountId>1341</AccountId>
        <AccountType/>
      </UserInfo>
      <UserInfo>
        <DisplayName>SharingLinks.e11dc44d-aeb6-4f8d-b006-03390d467d15.OrganizationEdit.f8748194-b8d5-4d3f-8150-99aafaaf5179</DisplayName>
        <AccountId>1413</AccountId>
        <AccountType/>
      </UserInfo>
      <UserInfo>
        <DisplayName>SharingLinks.5f0b0c2b-eb8a-4f81-8197-dc52e476cdfb.OrganizationView.c4df2eff-20a3-4669-94b7-fbe7d044a46b</DisplayName>
        <AccountId>1916</AccountId>
        <AccountType/>
      </UserInfo>
      <UserInfo>
        <DisplayName>Anna Bailey</DisplayName>
        <AccountId>570</AccountId>
        <AccountType/>
      </UserInfo>
    </SharedWithUsers>
    <lcf76f155ced4ddcb4097134ff3c332f xmlns="9a1c637d-d8ae-4902-ad68-94486101ad97">
      <Terms xmlns="http://schemas.microsoft.com/office/infopath/2007/PartnerControls"/>
    </lcf76f155ced4ddcb4097134ff3c332f>
    <TaxCatchAll xmlns="56e02625-da59-4798-baf7-8f96a97a8f52" xsi:nil="true"/>
    <Time xmlns="9a1c637d-d8ae-4902-ad68-94486101ad97"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1AEB92E-0EE3-418D-B88A-F7755C5C447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6e02625-da59-4798-baf7-8f96a97a8f52"/>
    <ds:schemaRef ds:uri="9a1c637d-d8ae-4902-ad68-94486101ad9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DA31767-A5CC-4ED0-BAFA-E34280F7CDC3}">
  <ds:schemaRefs>
    <ds:schemaRef ds:uri="56e02625-da59-4798-baf7-8f96a97a8f52"/>
    <ds:schemaRef ds:uri="9a1c637d-d8ae-4902-ad68-94486101ad97"/>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DB3EB27E-A7DD-477F-BE17-9AA86168C79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13</Slides>
  <Notes>0</Notes>
  <HiddenSlides>0</HiddenSlides>
  <ScaleCrop>false</ScaleCrop>
  <HeadingPairs>
    <vt:vector size="4" baseType="variant">
      <vt:variant>
        <vt:lpstr>Theme</vt:lpstr>
      </vt:variant>
      <vt:variant>
        <vt:i4>4</vt:i4>
      </vt:variant>
      <vt:variant>
        <vt:lpstr>Slide Titles</vt:lpstr>
      </vt:variant>
      <vt:variant>
        <vt:i4>13</vt:i4>
      </vt:variant>
    </vt:vector>
  </HeadingPairs>
  <TitlesOfParts>
    <vt:vector size="17" baseType="lpstr">
      <vt:lpstr>Gneral</vt:lpstr>
      <vt:lpstr>Custom Design</vt:lpstr>
      <vt:lpstr>Office Theme</vt:lpstr>
      <vt:lpstr>1_Gneral</vt:lpstr>
      <vt:lpstr>Session &amp; Speaker Information Pack Arena </vt:lpstr>
      <vt:lpstr>Our mission for Bett 2026</vt:lpstr>
      <vt:lpstr>PowerPoint Presentation</vt:lpstr>
      <vt:lpstr>Bett Milestones </vt:lpstr>
      <vt:lpstr>PowerPoint Presentation</vt:lpstr>
      <vt:lpstr>PowerPoint Presentation</vt:lpstr>
      <vt:lpstr>PowerPoint Presentation</vt:lpstr>
      <vt:lpstr>PowerPoint Presentation</vt:lpstr>
      <vt:lpstr>Accessibility</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Meelis Kroshetskin</dc:creator>
  <cp:revision>130</cp:revision>
  <dcterms:created xsi:type="dcterms:W3CDTF">2020-08-11T13:09:48Z</dcterms:created>
  <dcterms:modified xsi:type="dcterms:W3CDTF">2025-12-03T13:56:21Z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0x0101000624890E0E0A39439EBD50A4D3BA696E</vt:lpwstr>
  </property>
  <property fmtid="{D5CDD505-2E9C-101B-9397-08002B2CF9AE}" pid="3" name="MediaServiceImageTags">
    <vt:lpwstr/>
  </property>
</Properties>
</file>