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25" r:id="rId5"/>
    <p:sldMasterId id="2147483851" r:id="rId6"/>
    <p:sldMasterId id="2147483864" r:id="rId7"/>
  </p:sldMasterIdLst>
  <p:notesMasterIdLst>
    <p:notesMasterId r:id="rId23"/>
  </p:notesMasterIdLst>
  <p:handoutMasterIdLst>
    <p:handoutMasterId r:id="rId24"/>
  </p:handoutMasterIdLst>
  <p:sldIdLst>
    <p:sldId id="2134808526" r:id="rId8"/>
    <p:sldId id="2134808478" r:id="rId9"/>
    <p:sldId id="346" r:id="rId10"/>
    <p:sldId id="2134808524" r:id="rId11"/>
    <p:sldId id="2134808522" r:id="rId12"/>
    <p:sldId id="2134808515" r:id="rId13"/>
    <p:sldId id="2134808518" r:id="rId14"/>
    <p:sldId id="2134808514" r:id="rId15"/>
    <p:sldId id="2134808509" r:id="rId16"/>
    <p:sldId id="2134808503" r:id="rId17"/>
    <p:sldId id="2134808499" r:id="rId18"/>
    <p:sldId id="2134808508" r:id="rId19"/>
    <p:sldId id="2134808500" r:id="rId20"/>
    <p:sldId id="2134808507" r:id="rId21"/>
    <p:sldId id="2134808523" r:id="rId22"/>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F79206-8EA5-618E-7B1C-F9463634B6A4}" name="Yuliya Strus" initials="YS" userId="S::yuliya.strus@bettshow.com::a19470c0-ae12-4781-9db0-a7de85af35dd" providerId="AD"/>
  <p188:author id="{ACB43D32-D872-7CB8-DAC7-B52AD62A2417}" name="Charlotte Kenny" initials="CK" userId="S::charlotte.kenny@hyve.group::fbd70715-8ce9-4224-b9c2-38b01fecbd40" providerId="AD"/>
  <p188:author id="{69C6E737-C495-9680-F7CC-02B0D84A15F5}" name="Tia Harrison" initials="TH" userId="S::tia.harrison@bettshow.com::b6449ecf-e345-4bfc-bfee-1b920a13303f" providerId="AD"/>
  <p188:author id="{9ECBDA4D-A995-41BF-54A0-39C588B99E80}" name="Raphaela Svirinskaya" initials="RS" userId="S::raphaela.svirinskaya@bettshow.com::e2ab9be9-dc01-4f16-a1b2-4b01d1bd9029" providerId="AD"/>
  <p188:author id="{5EEA2662-E607-1ED5-6D50-0CC42A0A2961}" name="Abdul Mohamedali" initials="" userId="S::Abdul.Mohamedali@bettshow.com::8f7f6e02-4f8e-46c6-8178-152eacd3ecfe" providerId="AD"/>
  <p188:author id="{21D30C65-9F9E-9539-6F36-DE2C3DD58134}" name="Bjorn Sirum" initials="BS" userId="S::bjorn.sirum@bettshow.com::f8049a2c-0a78-4fac-8590-0585755f7dc8" providerId="AD"/>
  <p188:author id="{6BEAF679-F973-9217-C361-4D61491ED497}" name="Emily Colyer" initials="EC" userId="S::emily.colyer@bettshow.com::aef25096-c732-464b-a330-9be6e27570aa" providerId="AD"/>
  <p188:author id="{E5255389-B6F8-52E6-9573-2CB5044FFE8A}" name="Anna Bailey" initials="" userId="S::anna.bailey@hyve.group::5f733044-bcd7-4639-bb79-270d2a995681" providerId="AD"/>
  <p188:author id="{2E1DE1BE-D091-2412-A4D5-DCB2CB8410CA}" name="Eve Harper" initials="EH" userId="S::eve.harper@bettshow.com::de499841-e2e9-4676-afdc-2a7cf8728739" providerId="AD"/>
  <p188:author id="{331700E4-3F82-540B-DFD9-A861E862C010}" name="Emily Colyer" initials="EC" userId="S::emily.colyer@bettshow.com::10726e4f-dbcf-48ee-9588-a124d2d7e9f3" providerId="AD"/>
  <p188:author id="{213946F7-2D8D-3F7A-1601-F9394981888C}" name="James Moorhouse" initials="JM" userId="S::james.moorhouse@bettshow.com::08a5864b-ad13-4108-acbb-e65d0f6851d7" providerId="AD"/>
  <p188:author id="{35926EF7-548E-71F0-94BE-E1E4C9DF9021}" name="Stacey Cater" initials="" userId="S::stacey.cater@bettshow.com::666bdc93-c38e-4c52-9dca-e8af159c65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Kenny" initials="CK" lastIdx="1" clrIdx="0">
    <p:extLst>
      <p:ext uri="{19B8F6BF-5375-455C-9EA6-DF929625EA0E}">
        <p15:presenceInfo xmlns:p15="http://schemas.microsoft.com/office/powerpoint/2012/main" userId="S::charlotte.kenny@hyve.group::fbd70715-8ce9-4224-b9c2-38b01fecb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3B80"/>
    <a:srgbClr val="FF7480"/>
    <a:srgbClr val="FF6280"/>
    <a:srgbClr val="F5F5F3"/>
    <a:srgbClr val="001744"/>
    <a:srgbClr val="74777B"/>
    <a:srgbClr val="F9B44D"/>
    <a:srgbClr val="8BE6ED"/>
    <a:srgbClr val="E7B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9207C-761E-EBD2-5222-DFBD853E57DC}" v="71" dt="2025-11-27T09:29:11.426"/>
    <p1510:client id="{657AE707-5F7E-3E86-66C6-F6F3DE42E737}" v="2" dt="2025-11-27T15:11:13.230"/>
    <p1510:client id="{848744D9-ED75-ABDF-AEBD-BF5BE1A23220}" v="7" dt="2025-11-27T09:32:57.988"/>
    <p1510:client id="{CC2BCBF0-86B3-BD2F-631E-5A91998588D8}" v="18" dt="2025-11-26T15:11:56.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586" y="2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14788A4-59D6-0AD2-A45B-320E45C236CC}"/>
    <pc:docChg chg="modSld">
      <pc:chgData name="" userId="" providerId="" clId="Web-{914788A4-59D6-0AD2-A45B-320E45C236CC}" dt="2025-10-30T14:51:40.121" v="9"/>
      <pc:docMkLst>
        <pc:docMk/>
      </pc:docMkLst>
      <pc:sldChg chg="modSp modCm">
        <pc:chgData name="" userId="" providerId="" clId="Web-{914788A4-59D6-0AD2-A45B-320E45C236CC}" dt="2025-10-30T14:51:40.121" v="9"/>
        <pc:sldMkLst>
          <pc:docMk/>
          <pc:sldMk cId="3893625815" sldId="2134808515"/>
        </pc:sldMkLst>
        <pc:graphicFrameChg chg="mod modGraphic">
          <ac:chgData name="" userId="" providerId="" clId="Web-{914788A4-59D6-0AD2-A45B-320E45C236CC}" dt="2025-10-30T14:51:40.121" v="9"/>
          <ac:graphicFrameMkLst>
            <pc:docMk/>
            <pc:sldMk cId="3893625815" sldId="2134808515"/>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 userId="" providerId="" clId="Web-{914788A4-59D6-0AD2-A45B-320E45C236CC}" dt="2025-10-30T14:51:40.105" v="8"/>
              <pc2:cmMkLst xmlns:pc2="http://schemas.microsoft.com/office/powerpoint/2019/9/main/command">
                <pc:docMk/>
                <pc:sldMk cId="3893625815" sldId="2134808515"/>
                <pc2:cmMk id="{7977E5BF-1950-44D5-9DF9-3170770C2DB6}"/>
              </pc2:cmMkLst>
            </pc226:cmChg>
          </p:ext>
        </pc:extLst>
      </pc:sldChg>
    </pc:docChg>
  </pc:docChgLst>
  <pc:docChgLst>
    <pc:chgData name="Tia Harrison" userId="S::tia.harrison@bettshow.com::b6449ecf-e345-4bfc-bfee-1b920a13303f" providerId="AD" clId="Web-{D270B125-B13A-1D71-782A-AA4A3AB2AAE4}"/>
    <pc:docChg chg="modSld">
      <pc:chgData name="Tia Harrison" userId="S::tia.harrison@bettshow.com::b6449ecf-e345-4bfc-bfee-1b920a13303f" providerId="AD" clId="Web-{D270B125-B13A-1D71-782A-AA4A3AB2AAE4}" dt="2025-11-21T11:13:34.651" v="12" actId="20577"/>
      <pc:docMkLst>
        <pc:docMk/>
      </pc:docMkLst>
      <pc:sldChg chg="modSp">
        <pc:chgData name="Tia Harrison" userId="S::tia.harrison@bettshow.com::b6449ecf-e345-4bfc-bfee-1b920a13303f" providerId="AD" clId="Web-{D270B125-B13A-1D71-782A-AA4A3AB2AAE4}" dt="2025-11-21T11:13:22.494" v="11" actId="20577"/>
        <pc:sldMkLst>
          <pc:docMk/>
          <pc:sldMk cId="770231369" sldId="2134808507"/>
        </pc:sldMkLst>
        <pc:spChg chg="mod">
          <ac:chgData name="Tia Harrison" userId="S::tia.harrison@bettshow.com::b6449ecf-e345-4bfc-bfee-1b920a13303f" providerId="AD" clId="Web-{D270B125-B13A-1D71-782A-AA4A3AB2AAE4}" dt="2025-11-21T11:13:22.494" v="11" actId="20577"/>
          <ac:spMkLst>
            <pc:docMk/>
            <pc:sldMk cId="770231369" sldId="2134808507"/>
            <ac:spMk id="2" creationId="{6F87F0E7-1F2E-D1BA-5A68-99EE76034AC0}"/>
          </ac:spMkLst>
        </pc:spChg>
      </pc:sldChg>
      <pc:sldChg chg="modSp">
        <pc:chgData name="Tia Harrison" userId="S::tia.harrison@bettshow.com::b6449ecf-e345-4bfc-bfee-1b920a13303f" providerId="AD" clId="Web-{D270B125-B13A-1D71-782A-AA4A3AB2AAE4}" dt="2025-11-21T11:13:07.181" v="9" actId="20577"/>
        <pc:sldMkLst>
          <pc:docMk/>
          <pc:sldMk cId="1903919521" sldId="2134808508"/>
        </pc:sldMkLst>
        <pc:spChg chg="mod">
          <ac:chgData name="Tia Harrison" userId="S::tia.harrison@bettshow.com::b6449ecf-e345-4bfc-bfee-1b920a13303f" providerId="AD" clId="Web-{D270B125-B13A-1D71-782A-AA4A3AB2AAE4}" dt="2025-11-21T11:13:07.181" v="9" actId="20577"/>
          <ac:spMkLst>
            <pc:docMk/>
            <pc:sldMk cId="1903919521" sldId="2134808508"/>
            <ac:spMk id="2" creationId="{42E8D5E0-E56C-0959-BA7C-2B34C85DC43F}"/>
          </ac:spMkLst>
        </pc:spChg>
      </pc:sldChg>
      <pc:sldChg chg="modSp">
        <pc:chgData name="Tia Harrison" userId="S::tia.harrison@bettshow.com::b6449ecf-e345-4bfc-bfee-1b920a13303f" providerId="AD" clId="Web-{D270B125-B13A-1D71-782A-AA4A3AB2AAE4}" dt="2025-11-21T11:11:06.615" v="8" actId="20577"/>
        <pc:sldMkLst>
          <pc:docMk/>
          <pc:sldMk cId="1777380689" sldId="2134808518"/>
        </pc:sldMkLst>
        <pc:spChg chg="mod">
          <ac:chgData name="Tia Harrison" userId="S::tia.harrison@bettshow.com::b6449ecf-e345-4bfc-bfee-1b920a13303f" providerId="AD" clId="Web-{D270B125-B13A-1D71-782A-AA4A3AB2AAE4}" dt="2025-11-21T11:11:06.615" v="8" actId="20577"/>
          <ac:spMkLst>
            <pc:docMk/>
            <pc:sldMk cId="1777380689" sldId="2134808518"/>
            <ac:spMk id="2" creationId="{03A4F50F-AD9A-454A-936F-EC5F4AE9BCD8}"/>
          </ac:spMkLst>
        </pc:spChg>
      </pc:sldChg>
      <pc:sldChg chg="modSp">
        <pc:chgData name="Tia Harrison" userId="S::tia.harrison@bettshow.com::b6449ecf-e345-4bfc-bfee-1b920a13303f" providerId="AD" clId="Web-{D270B125-B13A-1D71-782A-AA4A3AB2AAE4}" dt="2025-11-21T11:13:34.651" v="12" actId="20577"/>
        <pc:sldMkLst>
          <pc:docMk/>
          <pc:sldMk cId="1473731795" sldId="2134808523"/>
        </pc:sldMkLst>
        <pc:spChg chg="mod">
          <ac:chgData name="Tia Harrison" userId="S::tia.harrison@bettshow.com::b6449ecf-e345-4bfc-bfee-1b920a13303f" providerId="AD" clId="Web-{D270B125-B13A-1D71-782A-AA4A3AB2AAE4}" dt="2025-11-21T11:13:34.651" v="12" actId="20577"/>
          <ac:spMkLst>
            <pc:docMk/>
            <pc:sldMk cId="1473731795" sldId="2134808523"/>
            <ac:spMk id="2" creationId="{89EADC1C-6642-FAFA-8D51-38FC57469875}"/>
          </ac:spMkLst>
        </pc:spChg>
      </pc:sldChg>
      <pc:sldChg chg="modSp">
        <pc:chgData name="Tia Harrison" userId="S::tia.harrison@bettshow.com::b6449ecf-e345-4bfc-bfee-1b920a13303f" providerId="AD" clId="Web-{D270B125-B13A-1D71-782A-AA4A3AB2AAE4}" dt="2025-11-21T11:10:55.365" v="7" actId="20577"/>
        <pc:sldMkLst>
          <pc:docMk/>
          <pc:sldMk cId="2218922639" sldId="2134808524"/>
        </pc:sldMkLst>
        <pc:spChg chg="mod">
          <ac:chgData name="Tia Harrison" userId="S::tia.harrison@bettshow.com::b6449ecf-e345-4bfc-bfee-1b920a13303f" providerId="AD" clId="Web-{D270B125-B13A-1D71-782A-AA4A3AB2AAE4}" dt="2025-11-21T11:10:55.365" v="7" actId="20577"/>
          <ac:spMkLst>
            <pc:docMk/>
            <pc:sldMk cId="2218922639" sldId="2134808524"/>
            <ac:spMk id="7" creationId="{59081819-F10E-2232-69A0-54C4CEC1E85E}"/>
          </ac:spMkLst>
        </pc:spChg>
      </pc:sldChg>
    </pc:docChg>
  </pc:docChgLst>
  <pc:docChgLst>
    <pc:chgData name="James Moorhouse" userId="S::james.moorhouse@bettshow.com::08a5864b-ad13-4108-acbb-e65d0f6851d7" providerId="AD" clId="Web-{DA190723-0133-63E8-F7D3-28B34E285E9F}"/>
    <pc:docChg chg="modSld">
      <pc:chgData name="James Moorhouse" userId="S::james.moorhouse@bettshow.com::08a5864b-ad13-4108-acbb-e65d0f6851d7" providerId="AD" clId="Web-{DA190723-0133-63E8-F7D3-28B34E285E9F}" dt="2025-11-21T11:09:49.599" v="5" actId="20577"/>
      <pc:docMkLst>
        <pc:docMk/>
      </pc:docMkLst>
      <pc:sldChg chg="modSp">
        <pc:chgData name="James Moorhouse" userId="S::james.moorhouse@bettshow.com::08a5864b-ad13-4108-acbb-e65d0f6851d7" providerId="AD" clId="Web-{DA190723-0133-63E8-F7D3-28B34E285E9F}" dt="2025-11-21T11:09:49.599" v="5" actId="20577"/>
        <pc:sldMkLst>
          <pc:docMk/>
          <pc:sldMk cId="1496501791" sldId="2134808509"/>
        </pc:sldMkLst>
        <pc:spChg chg="mod">
          <ac:chgData name="James Moorhouse" userId="S::james.moorhouse@bettshow.com::08a5864b-ad13-4108-acbb-e65d0f6851d7" providerId="AD" clId="Web-{DA190723-0133-63E8-F7D3-28B34E285E9F}" dt="2025-11-21T11:09:49.599" v="5" actId="20577"/>
          <ac:spMkLst>
            <pc:docMk/>
            <pc:sldMk cId="1496501791" sldId="2134808509"/>
            <ac:spMk id="2" creationId="{F5549195-F7D4-412A-CB92-C7D07F1D2BC6}"/>
          </ac:spMkLst>
        </pc:spChg>
        <pc:spChg chg="mod">
          <ac:chgData name="James Moorhouse" userId="S::james.moorhouse@bettshow.com::08a5864b-ad13-4108-acbb-e65d0f6851d7" providerId="AD" clId="Web-{DA190723-0133-63E8-F7D3-28B34E285E9F}" dt="2025-11-21T11:09:38.942" v="3" actId="20577"/>
          <ac:spMkLst>
            <pc:docMk/>
            <pc:sldMk cId="1496501791" sldId="2134808509"/>
            <ac:spMk id="5" creationId="{3F0C309C-DD8F-6F97-764B-1C669B94F679}"/>
          </ac:spMkLst>
        </pc:spChg>
      </pc:sldChg>
      <pc:sldChg chg="modSp">
        <pc:chgData name="James Moorhouse" userId="S::james.moorhouse@bettshow.com::08a5864b-ad13-4108-acbb-e65d0f6851d7" providerId="AD" clId="Web-{DA190723-0133-63E8-F7D3-28B34E285E9F}" dt="2025-11-21T11:07:40.532" v="2" actId="20577"/>
        <pc:sldMkLst>
          <pc:docMk/>
          <pc:sldMk cId="1777380689" sldId="2134808518"/>
        </pc:sldMkLst>
        <pc:spChg chg="mod">
          <ac:chgData name="James Moorhouse" userId="S::james.moorhouse@bettshow.com::08a5864b-ad13-4108-acbb-e65d0f6851d7" providerId="AD" clId="Web-{DA190723-0133-63E8-F7D3-28B34E285E9F}" dt="2025-11-21T11:07:40.532" v="2" actId="20577"/>
          <ac:spMkLst>
            <pc:docMk/>
            <pc:sldMk cId="1777380689" sldId="2134808518"/>
            <ac:spMk id="2" creationId="{03A4F50F-AD9A-454A-936F-EC5F4AE9BCD8}"/>
          </ac:spMkLst>
        </pc:spChg>
      </pc:sldChg>
      <pc:sldChg chg="addSp delSp modSp">
        <pc:chgData name="James Moorhouse" userId="S::james.moorhouse@bettshow.com::08a5864b-ad13-4108-acbb-e65d0f6851d7" providerId="AD" clId="Web-{DA190723-0133-63E8-F7D3-28B34E285E9F}" dt="2025-11-21T11:05:31.088" v="1"/>
        <pc:sldMkLst>
          <pc:docMk/>
          <pc:sldMk cId="2218922639" sldId="2134808524"/>
        </pc:sldMkLst>
      </pc:sldChg>
    </pc:docChg>
  </pc:docChgLst>
  <pc:docChgLst>
    <pc:chgData name="James Moorhouse" userId="S::james.moorhouse@bettshow.com::08a5864b-ad13-4108-acbb-e65d0f6851d7" providerId="AD" clId="Web-{2833E25D-5CAF-E6FE-82FF-93D0F14E2277}"/>
    <pc:docChg chg="modSld">
      <pc:chgData name="James Moorhouse" userId="S::james.moorhouse@bettshow.com::08a5864b-ad13-4108-acbb-e65d0f6851d7" providerId="AD" clId="Web-{2833E25D-5CAF-E6FE-82FF-93D0F14E2277}" dt="2025-11-14T15:28:50.656" v="18"/>
      <pc:docMkLst>
        <pc:docMk/>
      </pc:docMkLst>
      <pc:sldChg chg="modSp">
        <pc:chgData name="James Moorhouse" userId="S::james.moorhouse@bettshow.com::08a5864b-ad13-4108-acbb-e65d0f6851d7" providerId="AD" clId="Web-{2833E25D-5CAF-E6FE-82FF-93D0F14E2277}" dt="2025-11-14T15:28:50.656" v="18"/>
        <pc:sldMkLst>
          <pc:docMk/>
          <pc:sldMk cId="1324302437" sldId="2134808514"/>
        </pc:sldMkLst>
        <pc:graphicFrameChg chg="mod modGraphic">
          <ac:chgData name="James Moorhouse" userId="S::james.moorhouse@bettshow.com::08a5864b-ad13-4108-acbb-e65d0f6851d7" providerId="AD" clId="Web-{2833E25D-5CAF-E6FE-82FF-93D0F14E2277}" dt="2025-11-14T15:28:50.656" v="18"/>
          <ac:graphicFrameMkLst>
            <pc:docMk/>
            <pc:sldMk cId="1324302437" sldId="2134808514"/>
            <ac:graphicFrameMk id="4" creationId="{C31EEE43-38F5-AED0-FBC4-D38A34A84B6D}"/>
          </ac:graphicFrameMkLst>
        </pc:graphicFrameChg>
      </pc:sldChg>
      <pc:sldChg chg="modSp modCm">
        <pc:chgData name="James Moorhouse" userId="S::james.moorhouse@bettshow.com::08a5864b-ad13-4108-acbb-e65d0f6851d7" providerId="AD" clId="Web-{2833E25D-5CAF-E6FE-82FF-93D0F14E2277}" dt="2025-11-14T15:28:18.577" v="10"/>
        <pc:sldMkLst>
          <pc:docMk/>
          <pc:sldMk cId="3893625815" sldId="2134808515"/>
        </pc:sldMkLst>
        <pc:graphicFrameChg chg="mod modGraphic">
          <ac:chgData name="James Moorhouse" userId="S::james.moorhouse@bettshow.com::08a5864b-ad13-4108-acbb-e65d0f6851d7" providerId="AD" clId="Web-{2833E25D-5CAF-E6FE-82FF-93D0F14E2277}" dt="2025-11-14T15:28:18.577" v="10"/>
          <ac:graphicFrameMkLst>
            <pc:docMk/>
            <pc:sldMk cId="3893625815" sldId="2134808515"/>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James Moorhouse" userId="S::james.moorhouse@bettshow.com::08a5864b-ad13-4108-acbb-e65d0f6851d7" providerId="AD" clId="Web-{2833E25D-5CAF-E6FE-82FF-93D0F14E2277}" dt="2025-11-14T15:28:08.717" v="0"/>
              <pc2:cmMkLst xmlns:pc2="http://schemas.microsoft.com/office/powerpoint/2019/9/main/command">
                <pc:docMk/>
                <pc:sldMk cId="3893625815" sldId="2134808515"/>
                <pc2:cmMk id="{06989682-154E-4DF0-8BF4-B6E5015E9289}"/>
              </pc2:cmMkLst>
            </pc226:cmChg>
          </p:ext>
        </pc:extLst>
      </pc:sldChg>
    </pc:docChg>
  </pc:docChgLst>
  <pc:docChgLst>
    <pc:chgData name="Tia Harrison" userId="S::tia.harrison@bettshow.com::b6449ecf-e345-4bfc-bfee-1b920a13303f" providerId="AD" clId="Web-{848744D9-ED75-ABDF-AEBD-BF5BE1A23220}"/>
    <pc:docChg chg="modSld">
      <pc:chgData name="Tia Harrison" userId="S::tia.harrison@bettshow.com::b6449ecf-e345-4bfc-bfee-1b920a13303f" providerId="AD" clId="Web-{848744D9-ED75-ABDF-AEBD-BF5BE1A23220}" dt="2025-11-27T09:32:55.738" v="5" actId="20577"/>
      <pc:docMkLst>
        <pc:docMk/>
      </pc:docMkLst>
      <pc:sldChg chg="modSp">
        <pc:chgData name="Tia Harrison" userId="S::tia.harrison@bettshow.com::b6449ecf-e345-4bfc-bfee-1b920a13303f" providerId="AD" clId="Web-{848744D9-ED75-ABDF-AEBD-BF5BE1A23220}" dt="2025-11-27T09:32:55.738" v="5" actId="20577"/>
        <pc:sldMkLst>
          <pc:docMk/>
          <pc:sldMk cId="1903919521" sldId="2134808508"/>
        </pc:sldMkLst>
        <pc:spChg chg="mod">
          <ac:chgData name="Tia Harrison" userId="S::tia.harrison@bettshow.com::b6449ecf-e345-4bfc-bfee-1b920a13303f" providerId="AD" clId="Web-{848744D9-ED75-ABDF-AEBD-BF5BE1A23220}" dt="2025-11-27T09:32:55.738" v="5" actId="20577"/>
          <ac:spMkLst>
            <pc:docMk/>
            <pc:sldMk cId="1903919521" sldId="2134808508"/>
            <ac:spMk id="4" creationId="{BA4C6D34-CDF9-8BDC-29C3-5D7793855CD6}"/>
          </ac:spMkLst>
        </pc:spChg>
      </pc:sldChg>
    </pc:docChg>
  </pc:docChgLst>
  <pc:docChgLst>
    <pc:chgData name="Tia Harrison" userId="S::tia.harrison@bettshow.com::b6449ecf-e345-4bfc-bfee-1b920a13303f" providerId="AD" clId="Web-{C26120DC-8E39-2DA9-C91B-DDD5D13DDCEB}"/>
    <pc:docChg chg="modSld">
      <pc:chgData name="Tia Harrison" userId="S::tia.harrison@bettshow.com::b6449ecf-e345-4bfc-bfee-1b920a13303f" providerId="AD" clId="Web-{C26120DC-8E39-2DA9-C91B-DDD5D13DDCEB}" dt="2025-11-18T14:29:32.146" v="34" actId="20577"/>
      <pc:docMkLst>
        <pc:docMk/>
      </pc:docMkLst>
      <pc:sldChg chg="modSp modCm">
        <pc:chgData name="Tia Harrison" userId="S::tia.harrison@bettshow.com::b6449ecf-e345-4bfc-bfee-1b920a13303f" providerId="AD" clId="Web-{C26120DC-8E39-2DA9-C91B-DDD5D13DDCEB}" dt="2025-11-18T14:29:32.146" v="34" actId="20577"/>
        <pc:sldMkLst>
          <pc:docMk/>
          <pc:sldMk cId="2948827073" sldId="2134808522"/>
        </pc:sldMkLst>
        <pc:spChg chg="mod">
          <ac:chgData name="Tia Harrison" userId="S::tia.harrison@bettshow.com::b6449ecf-e345-4bfc-bfee-1b920a13303f" providerId="AD" clId="Web-{C26120DC-8E39-2DA9-C91B-DDD5D13DDCEB}" dt="2025-11-18T14:29:32.146" v="34"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C26120DC-8E39-2DA9-C91B-DDD5D13DDCEB}" dt="2025-11-18T14:29:32.146" v="34" actId="20577"/>
              <pc2:cmMkLst xmlns:pc2="http://schemas.microsoft.com/office/powerpoint/2019/9/main/command">
                <pc:docMk/>
                <pc:sldMk cId="2948827073" sldId="2134808522"/>
                <pc2:cmMk id="{0F8AF315-0F64-4D56-833B-D122B3A6F9B9}"/>
              </pc2:cmMkLst>
            </pc226:cmChg>
            <pc226:cmChg xmlns:pc226="http://schemas.microsoft.com/office/powerpoint/2022/06/main/command" chg="mod">
              <pc226:chgData name="Tia Harrison" userId="S::tia.harrison@bettshow.com::b6449ecf-e345-4bfc-bfee-1b920a13303f" providerId="AD" clId="Web-{C26120DC-8E39-2DA9-C91B-DDD5D13DDCEB}" dt="2025-11-18T14:29:32.146" v="34" actId="20577"/>
              <pc2:cmMkLst xmlns:pc2="http://schemas.microsoft.com/office/powerpoint/2019/9/main/command">
                <pc:docMk/>
                <pc:sldMk cId="2948827073" sldId="2134808522"/>
                <pc2:cmMk id="{F695238A-BA60-44AE-857D-64A59C599428}"/>
              </pc2:cmMkLst>
            </pc226:cmChg>
          </p:ext>
        </pc:extLst>
      </pc:sldChg>
      <pc:sldChg chg="modSp">
        <pc:chgData name="Tia Harrison" userId="S::tia.harrison@bettshow.com::b6449ecf-e345-4bfc-bfee-1b920a13303f" providerId="AD" clId="Web-{C26120DC-8E39-2DA9-C91B-DDD5D13DDCEB}" dt="2025-11-18T14:29:22.724" v="33"/>
        <pc:sldMkLst>
          <pc:docMk/>
          <pc:sldMk cId="2218922639" sldId="2134808524"/>
        </pc:sldMkLst>
        <pc:graphicFrameChg chg="mod modGraphic">
          <ac:chgData name="Tia Harrison" userId="S::tia.harrison@bettshow.com::b6449ecf-e345-4bfc-bfee-1b920a13303f" providerId="AD" clId="Web-{C26120DC-8E39-2DA9-C91B-DDD5D13DDCEB}" dt="2025-11-18T14:29:22.724" v="33"/>
          <ac:graphicFrameMkLst>
            <pc:docMk/>
            <pc:sldMk cId="2218922639" sldId="2134808524"/>
            <ac:graphicFrameMk id="3" creationId="{68200F70-F419-AB76-10C3-321F3D5F2034}"/>
          </ac:graphicFrameMkLst>
        </pc:graphicFrameChg>
      </pc:sldChg>
    </pc:docChg>
  </pc:docChgLst>
  <pc:docChgLst>
    <pc:chgData name="Tia Harrison" userId="S::tia.harrison@bettshow.com::b6449ecf-e345-4bfc-bfee-1b920a13303f" providerId="AD" clId="Web-{A6F3E6FC-1107-211E-4459-67FBB512ED9C}"/>
    <pc:docChg chg="modSld">
      <pc:chgData name="Tia Harrison" userId="S::tia.harrison@bettshow.com::b6449ecf-e345-4bfc-bfee-1b920a13303f" providerId="AD" clId="Web-{A6F3E6FC-1107-211E-4459-67FBB512ED9C}" dt="2025-11-14T14:02:07.032" v="49" actId="14100"/>
      <pc:docMkLst>
        <pc:docMk/>
      </pc:docMkLst>
      <pc:sldChg chg="modSp modCm">
        <pc:chgData name="Tia Harrison" userId="S::tia.harrison@bettshow.com::b6449ecf-e345-4bfc-bfee-1b920a13303f" providerId="AD" clId="Web-{A6F3E6FC-1107-211E-4459-67FBB512ED9C}" dt="2025-11-14T14:02:07.032" v="49" actId="14100"/>
        <pc:sldMkLst>
          <pc:docMk/>
          <pc:sldMk cId="4792558" sldId="2134808503"/>
        </pc:sldMkLst>
        <pc:spChg chg="mod">
          <ac:chgData name="Tia Harrison" userId="S::tia.harrison@bettshow.com::b6449ecf-e345-4bfc-bfee-1b920a13303f" providerId="AD" clId="Web-{A6F3E6FC-1107-211E-4459-67FBB512ED9C}" dt="2025-11-14T14:02:07.032" v="49" actId="14100"/>
          <ac:spMkLst>
            <pc:docMk/>
            <pc:sldMk cId="4792558" sldId="2134808503"/>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A6F3E6FC-1107-211E-4459-67FBB512ED9C}" dt="2025-11-14T14:01:31.719" v="45" actId="20577"/>
              <pc2:cmMkLst xmlns:pc2="http://schemas.microsoft.com/office/powerpoint/2019/9/main/command">
                <pc:docMk/>
                <pc:sldMk cId="4792558" sldId="2134808503"/>
                <pc2:cmMk id="{D203C215-CFAC-4B94-BA36-60A3B811649E}"/>
              </pc2:cmMkLst>
            </pc226:cmChg>
          </p:ext>
        </pc:extLst>
      </pc:sldChg>
    </pc:docChg>
  </pc:docChgLst>
  <pc:docChgLst>
    <pc:chgData name="Tia Harrison" userId="S::tia.harrison@bettshow.com::b6449ecf-e345-4bfc-bfee-1b920a13303f" providerId="AD" clId="Web-{DBFCC090-9CC0-1203-72EC-A155FDC159F7}"/>
    <pc:docChg chg="modSld">
      <pc:chgData name="Tia Harrison" userId="S::tia.harrison@bettshow.com::b6449ecf-e345-4bfc-bfee-1b920a13303f" providerId="AD" clId="Web-{DBFCC090-9CC0-1203-72EC-A155FDC159F7}" dt="2025-11-04T17:04:11.440" v="246" actId="1076"/>
      <pc:docMkLst>
        <pc:docMk/>
      </pc:docMkLst>
      <pc:sldChg chg="modSp modCm">
        <pc:chgData name="Tia Harrison" userId="S::tia.harrison@bettshow.com::b6449ecf-e345-4bfc-bfee-1b920a13303f" providerId="AD" clId="Web-{DBFCC090-9CC0-1203-72EC-A155FDC159F7}" dt="2025-11-04T16:47:18.809" v="92" actId="20577"/>
        <pc:sldMkLst>
          <pc:docMk/>
          <pc:sldMk cId="4792558" sldId="2134808503"/>
        </pc:sldMkLst>
        <pc:spChg chg="mod">
          <ac:chgData name="Tia Harrison" userId="S::tia.harrison@bettshow.com::b6449ecf-e345-4bfc-bfee-1b920a13303f" providerId="AD" clId="Web-{DBFCC090-9CC0-1203-72EC-A155FDC159F7}" dt="2025-11-04T16:47:18.809" v="92" actId="20577"/>
          <ac:spMkLst>
            <pc:docMk/>
            <pc:sldMk cId="4792558" sldId="2134808503"/>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DBFCC090-9CC0-1203-72EC-A155FDC159F7}" dt="2025-11-04T16:47:14.231" v="91" actId="20577"/>
              <pc2:cmMkLst xmlns:pc2="http://schemas.microsoft.com/office/powerpoint/2019/9/main/command">
                <pc:docMk/>
                <pc:sldMk cId="4792558" sldId="2134808503"/>
                <pc2:cmMk id="{D203C215-CFAC-4B94-BA36-60A3B811649E}"/>
              </pc2:cmMkLst>
            </pc226:cmChg>
          </p:ext>
        </pc:extLst>
      </pc:sldChg>
      <pc:sldChg chg="modSp modCm">
        <pc:chgData name="Tia Harrison" userId="S::tia.harrison@bettshow.com::b6449ecf-e345-4bfc-bfee-1b920a13303f" providerId="AD" clId="Web-{DBFCC090-9CC0-1203-72EC-A155FDC159F7}" dt="2025-11-04T16:43:48.944" v="59"/>
        <pc:sldMkLst>
          <pc:docMk/>
          <pc:sldMk cId="1324302437" sldId="2134808514"/>
        </pc:sldMkLst>
        <pc:graphicFrameChg chg="mod modGraphic">
          <ac:chgData name="Tia Harrison" userId="S::tia.harrison@bettshow.com::b6449ecf-e345-4bfc-bfee-1b920a13303f" providerId="AD" clId="Web-{DBFCC090-9CC0-1203-72EC-A155FDC159F7}" dt="2025-11-04T16:43:48.944" v="59"/>
          <ac:graphicFrameMkLst>
            <pc:docMk/>
            <pc:sldMk cId="1324302437" sldId="2134808514"/>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DBFCC090-9CC0-1203-72EC-A155FDC159F7}" dt="2025-11-04T16:43:48.944" v="58"/>
              <pc2:cmMkLst xmlns:pc2="http://schemas.microsoft.com/office/powerpoint/2019/9/main/command">
                <pc:docMk/>
                <pc:sldMk cId="1324302437" sldId="2134808514"/>
                <pc2:cmMk id="{A8E889BF-732F-4CA1-AF96-2F28DF21E3E3}"/>
              </pc2:cmMkLst>
            </pc226:cmChg>
          </p:ext>
        </pc:extLst>
      </pc:sldChg>
      <pc:sldChg chg="modSp modCm">
        <pc:chgData name="Tia Harrison" userId="S::tia.harrison@bettshow.com::b6449ecf-e345-4bfc-bfee-1b920a13303f" providerId="AD" clId="Web-{DBFCC090-9CC0-1203-72EC-A155FDC159F7}" dt="2025-11-04T17:00:04.589" v="232"/>
        <pc:sldMkLst>
          <pc:docMk/>
          <pc:sldMk cId="3893625815" sldId="2134808515"/>
        </pc:sldMkLst>
        <pc:graphicFrameChg chg="mod modGraphic">
          <ac:chgData name="Tia Harrison" userId="S::tia.harrison@bettshow.com::b6449ecf-e345-4bfc-bfee-1b920a13303f" providerId="AD" clId="Web-{DBFCC090-9CC0-1203-72EC-A155FDC159F7}" dt="2025-11-04T17:00:04.589" v="232"/>
          <ac:graphicFrameMkLst>
            <pc:docMk/>
            <pc:sldMk cId="3893625815" sldId="2134808515"/>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DBFCC090-9CC0-1203-72EC-A155FDC159F7}" dt="2025-11-04T16:33:53.291" v="2"/>
              <pc2:cmMkLst xmlns:pc2="http://schemas.microsoft.com/office/powerpoint/2019/9/main/command">
                <pc:docMk/>
                <pc:sldMk cId="3893625815" sldId="2134808515"/>
                <pc2:cmMk id="{9C0882ED-CF1F-4775-ABBA-6A529988D159}"/>
              </pc2:cmMkLst>
            </pc226:cmChg>
            <pc226:cmChg xmlns:pc226="http://schemas.microsoft.com/office/powerpoint/2022/06/main/command" chg="mod">
              <pc226:chgData name="Tia Harrison" userId="S::tia.harrison@bettshow.com::b6449ecf-e345-4bfc-bfee-1b920a13303f" providerId="AD" clId="Web-{DBFCC090-9CC0-1203-72EC-A155FDC159F7}" dt="2025-11-04T16:34:37.463" v="6"/>
              <pc2:cmMkLst xmlns:pc2="http://schemas.microsoft.com/office/powerpoint/2019/9/main/command">
                <pc:docMk/>
                <pc:sldMk cId="3893625815" sldId="2134808515"/>
                <pc2:cmMk id="{6B9641F9-486F-4373-836E-0931D04CE72C}"/>
              </pc2:cmMkLst>
            </pc226:cmChg>
          </p:ext>
        </pc:extLst>
      </pc:sldChg>
      <pc:sldChg chg="modSp">
        <pc:chgData name="Tia Harrison" userId="S::tia.harrison@bettshow.com::b6449ecf-e345-4bfc-bfee-1b920a13303f" providerId="AD" clId="Web-{DBFCC090-9CC0-1203-72EC-A155FDC159F7}" dt="2025-11-04T17:04:11.440" v="246" actId="1076"/>
        <pc:sldMkLst>
          <pc:docMk/>
          <pc:sldMk cId="1473731795" sldId="2134808523"/>
        </pc:sldMkLst>
        <pc:graphicFrameChg chg="mod modGraphic">
          <ac:chgData name="Tia Harrison" userId="S::tia.harrison@bettshow.com::b6449ecf-e345-4bfc-bfee-1b920a13303f" providerId="AD" clId="Web-{DBFCC090-9CC0-1203-72EC-A155FDC159F7}" dt="2025-11-04T17:04:11.440" v="246" actId="1076"/>
          <ac:graphicFrameMkLst>
            <pc:docMk/>
            <pc:sldMk cId="1473731795" sldId="2134808523"/>
            <ac:graphicFrameMk id="3" creationId="{7FED5317-EA26-951A-1F2B-B24E34D4EFEC}"/>
          </ac:graphicFrameMkLst>
        </pc:graphicFrameChg>
      </pc:sldChg>
    </pc:docChg>
  </pc:docChgLst>
  <pc:docChgLst>
    <pc:chgData name="Tia Harrison" userId="S::tia.harrison@bettshow.com::b6449ecf-e345-4bfc-bfee-1b920a13303f" providerId="AD" clId="Web-{914788A4-59D6-0AD2-A45B-320E45C236CC}"/>
    <pc:docChg chg="modSld">
      <pc:chgData name="Tia Harrison" userId="S::tia.harrison@bettshow.com::b6449ecf-e345-4bfc-bfee-1b920a13303f" providerId="AD" clId="Web-{914788A4-59D6-0AD2-A45B-320E45C236CC}" dt="2025-10-30T14:52:07.184" v="13"/>
      <pc:docMkLst>
        <pc:docMk/>
      </pc:docMkLst>
      <pc:sldChg chg="modSp modCm">
        <pc:chgData name="Tia Harrison" userId="S::tia.harrison@bettshow.com::b6449ecf-e345-4bfc-bfee-1b920a13303f" providerId="AD" clId="Web-{914788A4-59D6-0AD2-A45B-320E45C236CC}" dt="2025-10-30T14:52:07.184" v="13"/>
        <pc:sldMkLst>
          <pc:docMk/>
          <pc:sldMk cId="3893625815" sldId="2134808515"/>
        </pc:sldMkLst>
        <pc:graphicFrameChg chg="mod modGraphic">
          <ac:chgData name="Tia Harrison" userId="S::tia.harrison@bettshow.com::b6449ecf-e345-4bfc-bfee-1b920a13303f" providerId="AD" clId="Web-{914788A4-59D6-0AD2-A45B-320E45C236CC}" dt="2025-10-30T14:52:07.184" v="13"/>
          <ac:graphicFrameMkLst>
            <pc:docMk/>
            <pc:sldMk cId="3893625815" sldId="2134808515"/>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914788A4-59D6-0AD2-A45B-320E45C236CC}" dt="2025-10-30T14:52:07.153" v="12"/>
              <pc2:cmMkLst xmlns:pc2="http://schemas.microsoft.com/office/powerpoint/2019/9/main/command">
                <pc:docMk/>
                <pc:sldMk cId="3893625815" sldId="2134808515"/>
                <pc2:cmMk id="{7977E5BF-1950-44D5-9DF9-3170770C2DB6}"/>
              </pc2:cmMkLst>
            </pc226:cmChg>
          </p:ext>
        </pc:extLst>
      </pc:sldChg>
    </pc:docChg>
  </pc:docChgLst>
  <pc:docChgLst>
    <pc:chgData name="Emily Colyer" userId="S::emily.colyer@bettshow.com::10726e4f-dbcf-48ee-9588-a124d2d7e9f3" providerId="AD" clId="Web-{0FFC5F65-6B5B-A29B-5C01-18067CC3587F}"/>
    <pc:docChg chg="mod modSld">
      <pc:chgData name="Emily Colyer" userId="S::emily.colyer@bettshow.com::10726e4f-dbcf-48ee-9588-a124d2d7e9f3" providerId="AD" clId="Web-{0FFC5F65-6B5B-A29B-5C01-18067CC3587F}" dt="2025-11-20T17:01:57.687" v="53" actId="20577"/>
      <pc:docMkLst>
        <pc:docMk/>
      </pc:docMkLst>
      <pc:sldChg chg="modSp modCm">
        <pc:chgData name="Emily Colyer" userId="S::emily.colyer@bettshow.com::10726e4f-dbcf-48ee-9588-a124d2d7e9f3" providerId="AD" clId="Web-{0FFC5F65-6B5B-A29B-5C01-18067CC3587F}" dt="2025-11-20T17:01:57.687" v="53" actId="20577"/>
        <pc:sldMkLst>
          <pc:docMk/>
          <pc:sldMk cId="692220162" sldId="346"/>
        </pc:sldMkLst>
        <pc:spChg chg="mod">
          <ac:chgData name="Emily Colyer" userId="S::emily.colyer@bettshow.com::10726e4f-dbcf-48ee-9588-a124d2d7e9f3" providerId="AD" clId="Web-{0FFC5F65-6B5B-A29B-5C01-18067CC3587F}" dt="2025-11-20T17:01:57.687" v="53" actId="20577"/>
          <ac:spMkLst>
            <pc:docMk/>
            <pc:sldMk cId="692220162" sldId="346"/>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Emily Colyer" userId="S::emily.colyer@bettshow.com::10726e4f-dbcf-48ee-9588-a124d2d7e9f3" providerId="AD" clId="Web-{0FFC5F65-6B5B-A29B-5C01-18067CC3587F}" dt="2025-11-20T17:01:57.015" v="52" actId="20577"/>
              <pc2:cmMkLst xmlns:pc2="http://schemas.microsoft.com/office/powerpoint/2019/9/main/command">
                <pc:docMk/>
                <pc:sldMk cId="692220162" sldId="346"/>
                <pc2:cmMk id="{885B3FFE-27A0-44D0-BFB6-9FED83287346}"/>
              </pc2:cmMkLst>
            </pc226:cmChg>
          </p:ext>
        </pc:extLst>
      </pc:sldChg>
      <pc:sldChg chg="modSp modCm">
        <pc:chgData name="Emily Colyer" userId="S::emily.colyer@bettshow.com::10726e4f-dbcf-48ee-9588-a124d2d7e9f3" providerId="AD" clId="Web-{0FFC5F65-6B5B-A29B-5C01-18067CC3587F}" dt="2025-11-20T16:59:51.871" v="49" actId="20577"/>
        <pc:sldMkLst>
          <pc:docMk/>
          <pc:sldMk cId="1496501791" sldId="2134808509"/>
        </pc:sldMkLst>
        <pc:spChg chg="mod">
          <ac:chgData name="Emily Colyer" userId="S::emily.colyer@bettshow.com::10726e4f-dbcf-48ee-9588-a124d2d7e9f3" providerId="AD" clId="Web-{0FFC5F65-6B5B-A29B-5C01-18067CC3587F}" dt="2025-11-20T16:59:51.871" v="49" actId="20577"/>
          <ac:spMkLst>
            <pc:docMk/>
            <pc:sldMk cId="1496501791" sldId="2134808509"/>
            <ac:spMk id="5" creationId="{3F0C309C-DD8F-6F97-764B-1C669B94F679}"/>
          </ac:spMkLst>
        </pc:spChg>
        <pc:extLst>
          <p:ext xmlns:p="http://schemas.openxmlformats.org/presentationml/2006/main" uri="{D6D511B9-2390-475A-947B-AFAB55BFBCF1}">
            <pc226:cmChg xmlns:pc226="http://schemas.microsoft.com/office/powerpoint/2022/06/main/command" chg="mod">
              <pc226:chgData name="Emily Colyer" userId="S::emily.colyer@bettshow.com::10726e4f-dbcf-48ee-9588-a124d2d7e9f3" providerId="AD" clId="Web-{0FFC5F65-6B5B-A29B-5C01-18067CC3587F}" dt="2025-11-20T16:59:51.871" v="49" actId="20577"/>
              <pc2:cmMkLst xmlns:pc2="http://schemas.microsoft.com/office/powerpoint/2019/9/main/command">
                <pc:docMk/>
                <pc:sldMk cId="1496501791" sldId="2134808509"/>
                <pc2:cmMk id="{D0C43849-29C4-40AF-B1B0-3307B2752FF9}"/>
              </pc2:cmMkLst>
            </pc226:cmChg>
          </p:ext>
        </pc:extLst>
      </pc:sldChg>
      <pc:sldChg chg="modSp">
        <pc:chgData name="Emily Colyer" userId="S::emily.colyer@bettshow.com::10726e4f-dbcf-48ee-9588-a124d2d7e9f3" providerId="AD" clId="Web-{0FFC5F65-6B5B-A29B-5C01-18067CC3587F}" dt="2025-11-20T16:57:50.091" v="45"/>
        <pc:sldMkLst>
          <pc:docMk/>
          <pc:sldMk cId="1324302437" sldId="2134808514"/>
        </pc:sldMkLst>
        <pc:graphicFrameChg chg="mod modGraphic">
          <ac:chgData name="Emily Colyer" userId="S::emily.colyer@bettshow.com::10726e4f-dbcf-48ee-9588-a124d2d7e9f3" providerId="AD" clId="Web-{0FFC5F65-6B5B-A29B-5C01-18067CC3587F}" dt="2025-11-20T16:57:50.091" v="45"/>
          <ac:graphicFrameMkLst>
            <pc:docMk/>
            <pc:sldMk cId="1324302437" sldId="2134808514"/>
            <ac:graphicFrameMk id="4" creationId="{C31EEE43-38F5-AED0-FBC4-D38A34A84B6D}"/>
          </ac:graphicFrameMkLst>
        </pc:graphicFrameChg>
      </pc:sldChg>
      <pc:sldChg chg="modSp">
        <pc:chgData name="Emily Colyer" userId="S::emily.colyer@bettshow.com::10726e4f-dbcf-48ee-9588-a124d2d7e9f3" providerId="AD" clId="Web-{0FFC5F65-6B5B-A29B-5C01-18067CC3587F}" dt="2025-11-20T16:59:26.105" v="48" actId="20577"/>
        <pc:sldMkLst>
          <pc:docMk/>
          <pc:sldMk cId="1777380689" sldId="2134808518"/>
        </pc:sldMkLst>
        <pc:spChg chg="mod">
          <ac:chgData name="Emily Colyer" userId="S::emily.colyer@bettshow.com::10726e4f-dbcf-48ee-9588-a124d2d7e9f3" providerId="AD" clId="Web-{0FFC5F65-6B5B-A29B-5C01-18067CC3587F}" dt="2025-11-20T16:59:26.105" v="48" actId="20577"/>
          <ac:spMkLst>
            <pc:docMk/>
            <pc:sldMk cId="1777380689" sldId="2134808518"/>
            <ac:spMk id="4" creationId="{FA5AEB53-D6A9-B411-8B96-B363C9F4EA01}"/>
          </ac:spMkLst>
        </pc:spChg>
      </pc:sldChg>
      <pc:sldChg chg="modSp modCm">
        <pc:chgData name="Emily Colyer" userId="S::emily.colyer@bettshow.com::10726e4f-dbcf-48ee-9588-a124d2d7e9f3" providerId="AD" clId="Web-{0FFC5F65-6B5B-A29B-5C01-18067CC3587F}" dt="2025-11-20T16:54:17.461" v="19" actId="20577"/>
        <pc:sldMkLst>
          <pc:docMk/>
          <pc:sldMk cId="2948827073" sldId="2134808522"/>
        </pc:sldMkLst>
        <pc:spChg chg="mod">
          <ac:chgData name="Emily Colyer" userId="S::emily.colyer@bettshow.com::10726e4f-dbcf-48ee-9588-a124d2d7e9f3" providerId="AD" clId="Web-{0FFC5F65-6B5B-A29B-5C01-18067CC3587F}" dt="2025-11-20T16:54:17.461" v="19"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Emily Colyer" userId="S::emily.colyer@bettshow.com::10726e4f-dbcf-48ee-9588-a124d2d7e9f3" providerId="AD" clId="Web-{0FFC5F65-6B5B-A29B-5C01-18067CC3587F}" dt="2025-11-20T16:54:15.397" v="18" actId="20577"/>
              <pc2:cmMkLst xmlns:pc2="http://schemas.microsoft.com/office/powerpoint/2019/9/main/command">
                <pc:docMk/>
                <pc:sldMk cId="2948827073" sldId="2134808522"/>
                <pc2:cmMk id="{0F8AF315-0F64-4D56-833B-D122B3A6F9B9}"/>
              </pc2:cmMkLst>
            </pc226:cmChg>
            <pc226:cmChg xmlns:pc226="http://schemas.microsoft.com/office/powerpoint/2022/06/main/command" chg="mod">
              <pc226:chgData name="Emily Colyer" userId="S::emily.colyer@bettshow.com::10726e4f-dbcf-48ee-9588-a124d2d7e9f3" providerId="AD" clId="Web-{0FFC5F65-6B5B-A29B-5C01-18067CC3587F}" dt="2025-11-20T16:54:15.397" v="18" actId="20577"/>
              <pc2:cmMkLst xmlns:pc2="http://schemas.microsoft.com/office/powerpoint/2019/9/main/command">
                <pc:docMk/>
                <pc:sldMk cId="2948827073" sldId="2134808522"/>
                <pc2:cmMk id="{F695238A-BA60-44AE-857D-64A59C599428}"/>
              </pc2:cmMkLst>
            </pc226:cmChg>
            <pc226:cmChg xmlns:pc226="http://schemas.microsoft.com/office/powerpoint/2022/06/main/command" chg="mod">
              <pc226:chgData name="Emily Colyer" userId="S::emily.colyer@bettshow.com::10726e4f-dbcf-48ee-9588-a124d2d7e9f3" providerId="AD" clId="Web-{0FFC5F65-6B5B-A29B-5C01-18067CC3587F}" dt="2025-11-20T16:54:15.397" v="18" actId="20577"/>
              <pc2:cmMkLst xmlns:pc2="http://schemas.microsoft.com/office/powerpoint/2019/9/main/command">
                <pc:docMk/>
                <pc:sldMk cId="2948827073" sldId="2134808522"/>
                <pc2:cmMk id="{6E1925F3-4A9D-425E-86A1-4CADDC949F1E}"/>
              </pc2:cmMkLst>
            </pc226:cmChg>
          </p:ext>
        </pc:extLst>
      </pc:sldChg>
      <pc:sldChg chg="modSp">
        <pc:chgData name="Emily Colyer" userId="S::emily.colyer@bettshow.com::10726e4f-dbcf-48ee-9588-a124d2d7e9f3" providerId="AD" clId="Web-{0FFC5F65-6B5B-A29B-5C01-18067CC3587F}" dt="2025-11-20T16:53:49.408" v="16"/>
        <pc:sldMkLst>
          <pc:docMk/>
          <pc:sldMk cId="2218922639" sldId="2134808524"/>
        </pc:sldMkLst>
        <pc:graphicFrameChg chg="mod modGraphic">
          <ac:chgData name="Emily Colyer" userId="S::emily.colyer@bettshow.com::10726e4f-dbcf-48ee-9588-a124d2d7e9f3" providerId="AD" clId="Web-{0FFC5F65-6B5B-A29B-5C01-18067CC3587F}" dt="2025-11-20T16:53:49.408" v="16"/>
          <ac:graphicFrameMkLst>
            <pc:docMk/>
            <pc:sldMk cId="2218922639" sldId="2134808524"/>
            <ac:graphicFrameMk id="3" creationId="{68200F70-F419-AB76-10C3-321F3D5F2034}"/>
          </ac:graphicFrameMkLst>
        </pc:graphicFrameChg>
      </pc:sldChg>
    </pc:docChg>
  </pc:docChgLst>
  <pc:docChgLst>
    <pc:chgData name="Tia Harrison" userId="S::tia.harrison@bettshow.com::b6449ecf-e345-4bfc-bfee-1b920a13303f" providerId="AD" clId="Web-{E81BFF50-B996-24D6-0273-72E2255DF60B}"/>
    <pc:docChg chg="modSld">
      <pc:chgData name="Tia Harrison" userId="S::tia.harrison@bettshow.com::b6449ecf-e345-4bfc-bfee-1b920a13303f" providerId="AD" clId="Web-{E81BFF50-B996-24D6-0273-72E2255DF60B}" dt="2025-11-20T17:31:25.744" v="205"/>
      <pc:docMkLst>
        <pc:docMk/>
      </pc:docMkLst>
      <pc:sldChg chg="modSp">
        <pc:chgData name="Tia Harrison" userId="S::tia.harrison@bettshow.com::b6449ecf-e345-4bfc-bfee-1b920a13303f" providerId="AD" clId="Web-{E81BFF50-B996-24D6-0273-72E2255DF60B}" dt="2025-11-20T17:26:13.314" v="38" actId="1076"/>
        <pc:sldMkLst>
          <pc:docMk/>
          <pc:sldMk cId="692220162" sldId="346"/>
        </pc:sldMkLst>
        <pc:spChg chg="mod">
          <ac:chgData name="Tia Harrison" userId="S::tia.harrison@bettshow.com::b6449ecf-e345-4bfc-bfee-1b920a13303f" providerId="AD" clId="Web-{E81BFF50-B996-24D6-0273-72E2255DF60B}" dt="2025-11-20T17:26:13.314" v="38" actId="1076"/>
          <ac:spMkLst>
            <pc:docMk/>
            <pc:sldMk cId="692220162" sldId="346"/>
            <ac:spMk id="37" creationId="{F84290CD-92A8-AF6F-8D86-4A566078CA30}"/>
          </ac:spMkLst>
        </pc:spChg>
      </pc:sldChg>
      <pc:sldChg chg="modSp">
        <pc:chgData name="Tia Harrison" userId="S::tia.harrison@bettshow.com::b6449ecf-e345-4bfc-bfee-1b920a13303f" providerId="AD" clId="Web-{E81BFF50-B996-24D6-0273-72E2255DF60B}" dt="2025-11-20T17:29:10.257" v="153" actId="20577"/>
        <pc:sldMkLst>
          <pc:docMk/>
          <pc:sldMk cId="115241251" sldId="2134808499"/>
        </pc:sldMkLst>
        <pc:spChg chg="mod">
          <ac:chgData name="Tia Harrison" userId="S::tia.harrison@bettshow.com::b6449ecf-e345-4bfc-bfee-1b920a13303f" providerId="AD" clId="Web-{E81BFF50-B996-24D6-0273-72E2255DF60B}" dt="2025-11-20T17:29:10.257" v="153" actId="20577"/>
          <ac:spMkLst>
            <pc:docMk/>
            <pc:sldMk cId="115241251" sldId="2134808499"/>
            <ac:spMk id="37" creationId="{F84290CD-92A8-AF6F-8D86-4A566078CA30}"/>
          </ac:spMkLst>
        </pc:spChg>
      </pc:sldChg>
      <pc:sldChg chg="modSp">
        <pc:chgData name="Tia Harrison" userId="S::tia.harrison@bettshow.com::b6449ecf-e345-4bfc-bfee-1b920a13303f" providerId="AD" clId="Web-{E81BFF50-B996-24D6-0273-72E2255DF60B}" dt="2025-11-20T17:30:09.727" v="164" actId="20577"/>
        <pc:sldMkLst>
          <pc:docMk/>
          <pc:sldMk cId="4135533898" sldId="2134808500"/>
        </pc:sldMkLst>
        <pc:spChg chg="mod">
          <ac:chgData name="Tia Harrison" userId="S::tia.harrison@bettshow.com::b6449ecf-e345-4bfc-bfee-1b920a13303f" providerId="AD" clId="Web-{E81BFF50-B996-24D6-0273-72E2255DF60B}" dt="2025-11-20T17:30:09.727" v="164" actId="20577"/>
          <ac:spMkLst>
            <pc:docMk/>
            <pc:sldMk cId="4135533898" sldId="2134808500"/>
            <ac:spMk id="37" creationId="{F84290CD-92A8-AF6F-8D86-4A566078CA30}"/>
          </ac:spMkLst>
        </pc:spChg>
      </pc:sldChg>
      <pc:sldChg chg="modSp">
        <pc:chgData name="Tia Harrison" userId="S::tia.harrison@bettshow.com::b6449ecf-e345-4bfc-bfee-1b920a13303f" providerId="AD" clId="Web-{E81BFF50-B996-24D6-0273-72E2255DF60B}" dt="2025-11-20T17:28:59.100" v="151" actId="20577"/>
        <pc:sldMkLst>
          <pc:docMk/>
          <pc:sldMk cId="4792558" sldId="2134808503"/>
        </pc:sldMkLst>
        <pc:spChg chg="mod">
          <ac:chgData name="Tia Harrison" userId="S::tia.harrison@bettshow.com::b6449ecf-e345-4bfc-bfee-1b920a13303f" providerId="AD" clId="Web-{E81BFF50-B996-24D6-0273-72E2255DF60B}" dt="2025-11-20T17:28:59.100" v="151" actId="20577"/>
          <ac:spMkLst>
            <pc:docMk/>
            <pc:sldMk cId="4792558" sldId="2134808503"/>
            <ac:spMk id="37" creationId="{F84290CD-92A8-AF6F-8D86-4A566078CA30}"/>
          </ac:spMkLst>
        </pc:spChg>
      </pc:sldChg>
      <pc:sldChg chg="modSp">
        <pc:chgData name="Tia Harrison" userId="S::tia.harrison@bettshow.com::b6449ecf-e345-4bfc-bfee-1b920a13303f" providerId="AD" clId="Web-{E81BFF50-B996-24D6-0273-72E2255DF60B}" dt="2025-11-20T17:30:44.056" v="170" actId="20577"/>
        <pc:sldMkLst>
          <pc:docMk/>
          <pc:sldMk cId="770231369" sldId="2134808507"/>
        </pc:sldMkLst>
        <pc:spChg chg="mod">
          <ac:chgData name="Tia Harrison" userId="S::tia.harrison@bettshow.com::b6449ecf-e345-4bfc-bfee-1b920a13303f" providerId="AD" clId="Web-{E81BFF50-B996-24D6-0273-72E2255DF60B}" dt="2025-11-20T17:30:36.134" v="168" actId="14100"/>
          <ac:spMkLst>
            <pc:docMk/>
            <pc:sldMk cId="770231369" sldId="2134808507"/>
            <ac:spMk id="2" creationId="{6F87F0E7-1F2E-D1BA-5A68-99EE76034AC0}"/>
          </ac:spMkLst>
        </pc:spChg>
        <pc:spChg chg="mod">
          <ac:chgData name="Tia Harrison" userId="S::tia.harrison@bettshow.com::b6449ecf-e345-4bfc-bfee-1b920a13303f" providerId="AD" clId="Web-{E81BFF50-B996-24D6-0273-72E2255DF60B}" dt="2025-11-20T17:30:44.056" v="170" actId="20577"/>
          <ac:spMkLst>
            <pc:docMk/>
            <pc:sldMk cId="770231369" sldId="2134808507"/>
            <ac:spMk id="3" creationId="{685CE285-47CB-ED16-96DE-E44A20A35322}"/>
          </ac:spMkLst>
        </pc:spChg>
      </pc:sldChg>
      <pc:sldChg chg="modSp">
        <pc:chgData name="Tia Harrison" userId="S::tia.harrison@bettshow.com::b6449ecf-e345-4bfc-bfee-1b920a13303f" providerId="AD" clId="Web-{E81BFF50-B996-24D6-0273-72E2255DF60B}" dt="2025-11-20T17:29:37.601" v="157" actId="20577"/>
        <pc:sldMkLst>
          <pc:docMk/>
          <pc:sldMk cId="1903919521" sldId="2134808508"/>
        </pc:sldMkLst>
        <pc:spChg chg="mod">
          <ac:chgData name="Tia Harrison" userId="S::tia.harrison@bettshow.com::b6449ecf-e345-4bfc-bfee-1b920a13303f" providerId="AD" clId="Web-{E81BFF50-B996-24D6-0273-72E2255DF60B}" dt="2025-11-20T17:29:25.882" v="155" actId="14100"/>
          <ac:spMkLst>
            <pc:docMk/>
            <pc:sldMk cId="1903919521" sldId="2134808508"/>
            <ac:spMk id="2" creationId="{42E8D5E0-E56C-0959-BA7C-2B34C85DC43F}"/>
          </ac:spMkLst>
        </pc:spChg>
        <pc:spChg chg="mod">
          <ac:chgData name="Tia Harrison" userId="S::tia.harrison@bettshow.com::b6449ecf-e345-4bfc-bfee-1b920a13303f" providerId="AD" clId="Web-{E81BFF50-B996-24D6-0273-72E2255DF60B}" dt="2025-11-20T17:29:37.601" v="157" actId="20577"/>
          <ac:spMkLst>
            <pc:docMk/>
            <pc:sldMk cId="1903919521" sldId="2134808508"/>
            <ac:spMk id="4" creationId="{BA4C6D34-CDF9-8BDC-29C3-5D7793855CD6}"/>
          </ac:spMkLst>
        </pc:spChg>
      </pc:sldChg>
      <pc:sldChg chg="modSp">
        <pc:chgData name="Tia Harrison" userId="S::tia.harrison@bettshow.com::b6449ecf-e345-4bfc-bfee-1b920a13303f" providerId="AD" clId="Web-{E81BFF50-B996-24D6-0273-72E2255DF60B}" dt="2025-11-20T17:28:29.959" v="146" actId="20577"/>
        <pc:sldMkLst>
          <pc:docMk/>
          <pc:sldMk cId="1496501791" sldId="2134808509"/>
        </pc:sldMkLst>
        <pc:spChg chg="mod">
          <ac:chgData name="Tia Harrison" userId="S::tia.harrison@bettshow.com::b6449ecf-e345-4bfc-bfee-1b920a13303f" providerId="AD" clId="Web-{E81BFF50-B996-24D6-0273-72E2255DF60B}" dt="2025-11-20T17:28:24.381" v="144" actId="20577"/>
          <ac:spMkLst>
            <pc:docMk/>
            <pc:sldMk cId="1496501791" sldId="2134808509"/>
            <ac:spMk id="2" creationId="{F5549195-F7D4-412A-CB92-C7D07F1D2BC6}"/>
          </ac:spMkLst>
        </pc:spChg>
        <pc:spChg chg="mod">
          <ac:chgData name="Tia Harrison" userId="S::tia.harrison@bettshow.com::b6449ecf-e345-4bfc-bfee-1b920a13303f" providerId="AD" clId="Web-{E81BFF50-B996-24D6-0273-72E2255DF60B}" dt="2025-11-20T17:28:29.959" v="146" actId="20577"/>
          <ac:spMkLst>
            <pc:docMk/>
            <pc:sldMk cId="1496501791" sldId="2134808509"/>
            <ac:spMk id="5" creationId="{3F0C309C-DD8F-6F97-764B-1C669B94F679}"/>
          </ac:spMkLst>
        </pc:spChg>
      </pc:sldChg>
      <pc:sldChg chg="modSp">
        <pc:chgData name="Tia Harrison" userId="S::tia.harrison@bettshow.com::b6449ecf-e345-4bfc-bfee-1b920a13303f" providerId="AD" clId="Web-{E81BFF50-B996-24D6-0273-72E2255DF60B}" dt="2025-11-20T17:28:14.021" v="143"/>
        <pc:sldMkLst>
          <pc:docMk/>
          <pc:sldMk cId="1324302437" sldId="2134808514"/>
        </pc:sldMkLst>
        <pc:graphicFrameChg chg="mod modGraphic">
          <ac:chgData name="Tia Harrison" userId="S::tia.harrison@bettshow.com::b6449ecf-e345-4bfc-bfee-1b920a13303f" providerId="AD" clId="Web-{E81BFF50-B996-24D6-0273-72E2255DF60B}" dt="2025-11-20T17:28:14.021" v="143"/>
          <ac:graphicFrameMkLst>
            <pc:docMk/>
            <pc:sldMk cId="1324302437" sldId="2134808514"/>
            <ac:graphicFrameMk id="4" creationId="{C31EEE43-38F5-AED0-FBC4-D38A34A84B6D}"/>
          </ac:graphicFrameMkLst>
        </pc:graphicFrameChg>
      </pc:sldChg>
      <pc:sldChg chg="modSp">
        <pc:chgData name="Tia Harrison" userId="S::tia.harrison@bettshow.com::b6449ecf-e345-4bfc-bfee-1b920a13303f" providerId="AD" clId="Web-{E81BFF50-B996-24D6-0273-72E2255DF60B}" dt="2025-11-20T17:27:01.128" v="115"/>
        <pc:sldMkLst>
          <pc:docMk/>
          <pc:sldMk cId="3893625815" sldId="2134808515"/>
        </pc:sldMkLst>
        <pc:graphicFrameChg chg="mod modGraphic">
          <ac:chgData name="Tia Harrison" userId="S::tia.harrison@bettshow.com::b6449ecf-e345-4bfc-bfee-1b920a13303f" providerId="AD" clId="Web-{E81BFF50-B996-24D6-0273-72E2255DF60B}" dt="2025-11-20T17:27:01.128" v="115"/>
          <ac:graphicFrameMkLst>
            <pc:docMk/>
            <pc:sldMk cId="3893625815" sldId="2134808515"/>
            <ac:graphicFrameMk id="4" creationId="{C31EEE43-38F5-AED0-FBC4-D38A34A84B6D}"/>
          </ac:graphicFrameMkLst>
        </pc:graphicFrameChg>
      </pc:sldChg>
      <pc:sldChg chg="modSp">
        <pc:chgData name="Tia Harrison" userId="S::tia.harrison@bettshow.com::b6449ecf-e345-4bfc-bfee-1b920a13303f" providerId="AD" clId="Web-{E81BFF50-B996-24D6-0273-72E2255DF60B}" dt="2025-11-20T17:27:45.130" v="121" actId="20577"/>
        <pc:sldMkLst>
          <pc:docMk/>
          <pc:sldMk cId="1777380689" sldId="2134808518"/>
        </pc:sldMkLst>
        <pc:spChg chg="mod">
          <ac:chgData name="Tia Harrison" userId="S::tia.harrison@bettshow.com::b6449ecf-e345-4bfc-bfee-1b920a13303f" providerId="AD" clId="Web-{E81BFF50-B996-24D6-0273-72E2255DF60B}" dt="2025-11-20T17:27:32.332" v="118" actId="14100"/>
          <ac:spMkLst>
            <pc:docMk/>
            <pc:sldMk cId="1777380689" sldId="2134808518"/>
            <ac:spMk id="2" creationId="{03A4F50F-AD9A-454A-936F-EC5F4AE9BCD8}"/>
          </ac:spMkLst>
        </pc:spChg>
        <pc:spChg chg="mod">
          <ac:chgData name="Tia Harrison" userId="S::tia.harrison@bettshow.com::b6449ecf-e345-4bfc-bfee-1b920a13303f" providerId="AD" clId="Web-{E81BFF50-B996-24D6-0273-72E2255DF60B}" dt="2025-11-20T17:27:45.130" v="121" actId="20577"/>
          <ac:spMkLst>
            <pc:docMk/>
            <pc:sldMk cId="1777380689" sldId="2134808518"/>
            <ac:spMk id="4" creationId="{FA5AEB53-D6A9-B411-8B96-B363C9F4EA01}"/>
          </ac:spMkLst>
        </pc:spChg>
      </pc:sldChg>
      <pc:sldChg chg="modSp modCm">
        <pc:chgData name="Tia Harrison" userId="S::tia.harrison@bettshow.com::b6449ecf-e345-4bfc-bfee-1b920a13303f" providerId="AD" clId="Web-{E81BFF50-B996-24D6-0273-72E2255DF60B}" dt="2025-11-20T17:26:39.346" v="55" actId="20577"/>
        <pc:sldMkLst>
          <pc:docMk/>
          <pc:sldMk cId="2948827073" sldId="2134808522"/>
        </pc:sldMkLst>
        <pc:spChg chg="mod">
          <ac:chgData name="Tia Harrison" userId="S::tia.harrison@bettshow.com::b6449ecf-e345-4bfc-bfee-1b920a13303f" providerId="AD" clId="Web-{E81BFF50-B996-24D6-0273-72E2255DF60B}" dt="2025-11-20T17:26:39.346" v="55"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E81BFF50-B996-24D6-0273-72E2255DF60B}" dt="2025-11-20T17:13:15.852" v="29" actId="20577"/>
              <pc2:cmMkLst xmlns:pc2="http://schemas.microsoft.com/office/powerpoint/2019/9/main/command">
                <pc:docMk/>
                <pc:sldMk cId="2948827073" sldId="2134808522"/>
                <pc2:cmMk id="{0F8AF315-0F64-4D56-833B-D122B3A6F9B9}"/>
              </pc2:cmMkLst>
            </pc226:cmChg>
            <pc226:cmChg xmlns:pc226="http://schemas.microsoft.com/office/powerpoint/2022/06/main/command" chg="mod">
              <pc226:chgData name="Tia Harrison" userId="S::tia.harrison@bettshow.com::b6449ecf-e345-4bfc-bfee-1b920a13303f" providerId="AD" clId="Web-{E81BFF50-B996-24D6-0273-72E2255DF60B}" dt="2025-11-20T17:13:15.852" v="29" actId="20577"/>
              <pc2:cmMkLst xmlns:pc2="http://schemas.microsoft.com/office/powerpoint/2019/9/main/command">
                <pc:docMk/>
                <pc:sldMk cId="2948827073" sldId="2134808522"/>
                <pc2:cmMk id="{F695238A-BA60-44AE-857D-64A59C599428}"/>
              </pc2:cmMkLst>
            </pc226:cmChg>
            <pc226:cmChg xmlns:pc226="http://schemas.microsoft.com/office/powerpoint/2022/06/main/command" chg="mod">
              <pc226:chgData name="Tia Harrison" userId="S::tia.harrison@bettshow.com::b6449ecf-e345-4bfc-bfee-1b920a13303f" providerId="AD" clId="Web-{E81BFF50-B996-24D6-0273-72E2255DF60B}" dt="2025-11-20T17:13:15.852" v="29" actId="20577"/>
              <pc2:cmMkLst xmlns:pc2="http://schemas.microsoft.com/office/powerpoint/2019/9/main/command">
                <pc:docMk/>
                <pc:sldMk cId="2948827073" sldId="2134808522"/>
                <pc2:cmMk id="{6E1925F3-4A9D-425E-86A1-4CADDC949F1E}"/>
              </pc2:cmMkLst>
            </pc226:cmChg>
          </p:ext>
        </pc:extLst>
      </pc:sldChg>
      <pc:sldChg chg="modSp">
        <pc:chgData name="Tia Harrison" userId="S::tia.harrison@bettshow.com::b6449ecf-e345-4bfc-bfee-1b920a13303f" providerId="AD" clId="Web-{E81BFF50-B996-24D6-0273-72E2255DF60B}" dt="2025-11-20T17:31:25.744" v="205"/>
        <pc:sldMkLst>
          <pc:docMk/>
          <pc:sldMk cId="1473731795" sldId="2134808523"/>
        </pc:sldMkLst>
        <pc:spChg chg="mod">
          <ac:chgData name="Tia Harrison" userId="S::tia.harrison@bettshow.com::b6449ecf-e345-4bfc-bfee-1b920a13303f" providerId="AD" clId="Web-{E81BFF50-B996-24D6-0273-72E2255DF60B}" dt="2025-11-20T17:30:51.415" v="171" actId="20577"/>
          <ac:spMkLst>
            <pc:docMk/>
            <pc:sldMk cId="1473731795" sldId="2134808523"/>
            <ac:spMk id="2" creationId="{89EADC1C-6642-FAFA-8D51-38FC57469875}"/>
          </ac:spMkLst>
        </pc:spChg>
        <pc:graphicFrameChg chg="mod modGraphic">
          <ac:chgData name="Tia Harrison" userId="S::tia.harrison@bettshow.com::b6449ecf-e345-4bfc-bfee-1b920a13303f" providerId="AD" clId="Web-{E81BFF50-B996-24D6-0273-72E2255DF60B}" dt="2025-11-20T17:31:25.744" v="205"/>
          <ac:graphicFrameMkLst>
            <pc:docMk/>
            <pc:sldMk cId="1473731795" sldId="2134808523"/>
            <ac:graphicFrameMk id="3" creationId="{7FED5317-EA26-951A-1F2B-B24E34D4EFEC}"/>
          </ac:graphicFrameMkLst>
        </pc:graphicFrameChg>
      </pc:sldChg>
      <pc:sldChg chg="modSp">
        <pc:chgData name="Tia Harrison" userId="S::tia.harrison@bettshow.com::b6449ecf-e345-4bfc-bfee-1b920a13303f" providerId="AD" clId="Web-{E81BFF50-B996-24D6-0273-72E2255DF60B}" dt="2025-11-20T17:26:25.174" v="53"/>
        <pc:sldMkLst>
          <pc:docMk/>
          <pc:sldMk cId="2218922639" sldId="2134808524"/>
        </pc:sldMkLst>
        <pc:graphicFrameChg chg="mod modGraphic">
          <ac:chgData name="Tia Harrison" userId="S::tia.harrison@bettshow.com::b6449ecf-e345-4bfc-bfee-1b920a13303f" providerId="AD" clId="Web-{E81BFF50-B996-24D6-0273-72E2255DF60B}" dt="2025-11-20T17:26:25.174" v="53"/>
          <ac:graphicFrameMkLst>
            <pc:docMk/>
            <pc:sldMk cId="2218922639" sldId="2134808524"/>
            <ac:graphicFrameMk id="3" creationId="{68200F70-F419-AB76-10C3-321F3D5F2034}"/>
          </ac:graphicFrameMkLst>
        </pc:graphicFrameChg>
      </pc:sldChg>
    </pc:docChg>
  </pc:docChgLst>
  <pc:docChgLst>
    <pc:chgData name="Tia Harrison" userId="S::tia.harrison@bettshow.com::b6449ecf-e345-4bfc-bfee-1b920a13303f" providerId="AD" clId="Web-{50760BA1-62A8-83B5-1947-E0B7B2C8B27A}"/>
    <pc:docChg chg="modSld">
      <pc:chgData name="Tia Harrison" userId="S::tia.harrison@bettshow.com::b6449ecf-e345-4bfc-bfee-1b920a13303f" providerId="AD" clId="Web-{50760BA1-62A8-83B5-1947-E0B7B2C8B27A}" dt="2025-11-24T15:27:51.307" v="1" actId="20577"/>
      <pc:docMkLst>
        <pc:docMk/>
      </pc:docMkLst>
      <pc:sldChg chg="modSp">
        <pc:chgData name="Tia Harrison" userId="S::tia.harrison@bettshow.com::b6449ecf-e345-4bfc-bfee-1b920a13303f" providerId="AD" clId="Web-{50760BA1-62A8-83B5-1947-E0B7B2C8B27A}" dt="2025-11-24T15:27:51.307" v="1" actId="20577"/>
        <pc:sldMkLst>
          <pc:docMk/>
          <pc:sldMk cId="770231369" sldId="2134808507"/>
        </pc:sldMkLst>
        <pc:spChg chg="mod">
          <ac:chgData name="Tia Harrison" userId="S::tia.harrison@bettshow.com::b6449ecf-e345-4bfc-bfee-1b920a13303f" providerId="AD" clId="Web-{50760BA1-62A8-83B5-1947-E0B7B2C8B27A}" dt="2025-11-24T15:27:51.307" v="1" actId="20577"/>
          <ac:spMkLst>
            <pc:docMk/>
            <pc:sldMk cId="770231369" sldId="2134808507"/>
            <ac:spMk id="3" creationId="{685CE285-47CB-ED16-96DE-E44A20A35322}"/>
          </ac:spMkLst>
        </pc:spChg>
      </pc:sldChg>
    </pc:docChg>
  </pc:docChgLst>
  <pc:docChgLst>
    <pc:chgData name="James Moorhouse" userId="S::james.moorhouse@bettshow.com::08a5864b-ad13-4108-acbb-e65d0f6851d7" providerId="AD" clId="Web-{D8ECC43A-D2F6-119A-D78A-7FE681804D0C}"/>
    <pc:docChg chg="modSld">
      <pc:chgData name="James Moorhouse" userId="S::james.moorhouse@bettshow.com::08a5864b-ad13-4108-acbb-e65d0f6851d7" providerId="AD" clId="Web-{D8ECC43A-D2F6-119A-D78A-7FE681804D0C}" dt="2025-11-21T10:57:24.039" v="0" actId="20577"/>
      <pc:docMkLst>
        <pc:docMk/>
      </pc:docMkLst>
      <pc:sldChg chg="modSp">
        <pc:chgData name="James Moorhouse" userId="S::james.moorhouse@bettshow.com::08a5864b-ad13-4108-acbb-e65d0f6851d7" providerId="AD" clId="Web-{D8ECC43A-D2F6-119A-D78A-7FE681804D0C}" dt="2025-11-21T10:57:24.039" v="0" actId="20577"/>
        <pc:sldMkLst>
          <pc:docMk/>
          <pc:sldMk cId="1496501791" sldId="2134808509"/>
        </pc:sldMkLst>
        <pc:spChg chg="mod">
          <ac:chgData name="James Moorhouse" userId="S::james.moorhouse@bettshow.com::08a5864b-ad13-4108-acbb-e65d0f6851d7" providerId="AD" clId="Web-{D8ECC43A-D2F6-119A-D78A-7FE681804D0C}" dt="2025-11-21T10:57:24.039" v="0" actId="20577"/>
          <ac:spMkLst>
            <pc:docMk/>
            <pc:sldMk cId="1496501791" sldId="2134808509"/>
            <ac:spMk id="2" creationId="{F5549195-F7D4-412A-CB92-C7D07F1D2BC6}"/>
          </ac:spMkLst>
        </pc:spChg>
      </pc:sldChg>
    </pc:docChg>
  </pc:docChgLst>
  <pc:docChgLst>
    <pc:chgData name="James Moorhouse" userId="S::james.moorhouse@bettshow.com::08a5864b-ad13-4108-acbb-e65d0f6851d7" providerId="AD" clId="Web-{EF1C84D4-F047-749B-C922-95C968A6034D}"/>
    <pc:docChg chg="modSld">
      <pc:chgData name="James Moorhouse" userId="S::james.moorhouse@bettshow.com::08a5864b-ad13-4108-acbb-e65d0f6851d7" providerId="AD" clId="Web-{EF1C84D4-F047-749B-C922-95C968A6034D}" dt="2025-11-21T15:36:02.113" v="4" actId="20577"/>
      <pc:docMkLst>
        <pc:docMk/>
      </pc:docMkLst>
      <pc:sldChg chg="modSp">
        <pc:chgData name="James Moorhouse" userId="S::james.moorhouse@bettshow.com::08a5864b-ad13-4108-acbb-e65d0f6851d7" providerId="AD" clId="Web-{EF1C84D4-F047-749B-C922-95C968A6034D}" dt="2025-11-21T15:36:02.113" v="4" actId="20577"/>
        <pc:sldMkLst>
          <pc:docMk/>
          <pc:sldMk cId="2948827073" sldId="2134808522"/>
        </pc:sldMkLst>
        <pc:spChg chg="mod">
          <ac:chgData name="James Moorhouse" userId="S::james.moorhouse@bettshow.com::08a5864b-ad13-4108-acbb-e65d0f6851d7" providerId="AD" clId="Web-{EF1C84D4-F047-749B-C922-95C968A6034D}" dt="2025-11-21T15:36:02.113" v="4" actId="20577"/>
          <ac:spMkLst>
            <pc:docMk/>
            <pc:sldMk cId="2948827073" sldId="2134808522"/>
            <ac:spMk id="37" creationId="{F84290CD-92A8-AF6F-8D86-4A566078CA30}"/>
          </ac:spMkLst>
        </pc:spChg>
      </pc:sldChg>
    </pc:docChg>
  </pc:docChgLst>
  <pc:docChgLst>
    <pc:chgData name="Yuliya Strus" userId="S::yuliya.strus@bettshow.com::a19470c0-ae12-4781-9db0-a7de85af35dd" providerId="AD" clId="Web-{6EDC6016-2885-9741-F8E6-85531F883703}"/>
    <pc:docChg chg="mod">
      <pc:chgData name="Yuliya Strus" userId="S::yuliya.strus@bettshow.com::a19470c0-ae12-4781-9db0-a7de85af35dd" providerId="AD" clId="Web-{6EDC6016-2885-9741-F8E6-85531F883703}" dt="2025-11-14T14:44:10.087" v="0"/>
      <pc:docMkLst>
        <pc:docMk/>
      </pc:docMkLst>
    </pc:docChg>
  </pc:docChgLst>
  <pc:docChgLst>
    <pc:chgData name="Tia Harrison" userId="S::tia.harrison@bettshow.com::b6449ecf-e345-4bfc-bfee-1b920a13303f" providerId="AD" clId="Web-{60262C6A-D3C5-1B79-768D-E049D9EEDC64}"/>
    <pc:docChg chg="modSld">
      <pc:chgData name="Tia Harrison" userId="S::tia.harrison@bettshow.com::b6449ecf-e345-4bfc-bfee-1b920a13303f" providerId="AD" clId="Web-{60262C6A-D3C5-1B79-768D-E049D9EEDC64}" dt="2025-11-21T14:38:33.918" v="58" actId="20577"/>
      <pc:docMkLst>
        <pc:docMk/>
      </pc:docMkLst>
      <pc:sldChg chg="modSp">
        <pc:chgData name="Tia Harrison" userId="S::tia.harrison@bettshow.com::b6449ecf-e345-4bfc-bfee-1b920a13303f" providerId="AD" clId="Web-{60262C6A-D3C5-1B79-768D-E049D9EEDC64}" dt="2025-11-21T14:38:33.918" v="58" actId="20577"/>
        <pc:sldMkLst>
          <pc:docMk/>
          <pc:sldMk cId="2948827073" sldId="2134808522"/>
        </pc:sldMkLst>
        <pc:spChg chg="mod">
          <ac:chgData name="Tia Harrison" userId="S::tia.harrison@bettshow.com::b6449ecf-e345-4bfc-bfee-1b920a13303f" providerId="AD" clId="Web-{60262C6A-D3C5-1B79-768D-E049D9EEDC64}" dt="2025-11-21T14:38:33.918" v="58" actId="20577"/>
          <ac:spMkLst>
            <pc:docMk/>
            <pc:sldMk cId="2948827073" sldId="2134808522"/>
            <ac:spMk id="37" creationId="{F84290CD-92A8-AF6F-8D86-4A566078CA30}"/>
          </ac:spMkLst>
        </pc:spChg>
      </pc:sldChg>
    </pc:docChg>
  </pc:docChgLst>
  <pc:docChgLst>
    <pc:chgData name="James Moorhouse" userId="S::james.moorhouse@bettshow.com::08a5864b-ad13-4108-acbb-e65d0f6851d7" providerId="AD" clId="Web-{CEBAD48F-9451-5631-737C-81D942CE76BC}"/>
    <pc:docChg chg="modSld">
      <pc:chgData name="James Moorhouse" userId="S::james.moorhouse@bettshow.com::08a5864b-ad13-4108-acbb-e65d0f6851d7" providerId="AD" clId="Web-{CEBAD48F-9451-5631-737C-81D942CE76BC}" dt="2025-11-14T14:42:33.284" v="354" actId="20577"/>
      <pc:docMkLst>
        <pc:docMk/>
      </pc:docMkLst>
      <pc:sldChg chg="modSp">
        <pc:chgData name="James Moorhouse" userId="S::james.moorhouse@bettshow.com::08a5864b-ad13-4108-acbb-e65d0f6851d7" providerId="AD" clId="Web-{CEBAD48F-9451-5631-737C-81D942CE76BC}" dt="2025-11-14T14:35:48.298" v="139" actId="20577"/>
        <pc:sldMkLst>
          <pc:docMk/>
          <pc:sldMk cId="115241251" sldId="2134808499"/>
        </pc:sldMkLst>
        <pc:spChg chg="mod">
          <ac:chgData name="James Moorhouse" userId="S::james.moorhouse@bettshow.com::08a5864b-ad13-4108-acbb-e65d0f6851d7" providerId="AD" clId="Web-{CEBAD48F-9451-5631-737C-81D942CE76BC}" dt="2025-11-14T14:35:48.298" v="139" actId="20577"/>
          <ac:spMkLst>
            <pc:docMk/>
            <pc:sldMk cId="115241251" sldId="2134808499"/>
            <ac:spMk id="37" creationId="{F84290CD-92A8-AF6F-8D86-4A566078CA30}"/>
          </ac:spMkLst>
        </pc:spChg>
      </pc:sldChg>
      <pc:sldChg chg="modSp">
        <pc:chgData name="James Moorhouse" userId="S::james.moorhouse@bettshow.com::08a5864b-ad13-4108-acbb-e65d0f6851d7" providerId="AD" clId="Web-{CEBAD48F-9451-5631-737C-81D942CE76BC}" dt="2025-11-14T14:37:03.318" v="350"/>
        <pc:sldMkLst>
          <pc:docMk/>
          <pc:sldMk cId="1324302437" sldId="2134808514"/>
        </pc:sldMkLst>
        <pc:graphicFrameChg chg="mod modGraphic">
          <ac:chgData name="James Moorhouse" userId="S::james.moorhouse@bettshow.com::08a5864b-ad13-4108-acbb-e65d0f6851d7" providerId="AD" clId="Web-{CEBAD48F-9451-5631-737C-81D942CE76BC}" dt="2025-11-14T14:37:03.318" v="350"/>
          <ac:graphicFrameMkLst>
            <pc:docMk/>
            <pc:sldMk cId="1324302437" sldId="2134808514"/>
            <ac:graphicFrameMk id="4" creationId="{C31EEE43-38F5-AED0-FBC4-D38A34A84B6D}"/>
          </ac:graphicFrameMkLst>
        </pc:graphicFrameChg>
      </pc:sldChg>
      <pc:sldChg chg="modSp">
        <pc:chgData name="James Moorhouse" userId="S::james.moorhouse@bettshow.com::08a5864b-ad13-4108-acbb-e65d0f6851d7" providerId="AD" clId="Web-{CEBAD48F-9451-5631-737C-81D942CE76BC}" dt="2025-11-14T14:30:07.694" v="114"/>
        <pc:sldMkLst>
          <pc:docMk/>
          <pc:sldMk cId="3893625815" sldId="2134808515"/>
        </pc:sldMkLst>
        <pc:graphicFrameChg chg="mod modGraphic">
          <ac:chgData name="James Moorhouse" userId="S::james.moorhouse@bettshow.com::08a5864b-ad13-4108-acbb-e65d0f6851d7" providerId="AD" clId="Web-{CEBAD48F-9451-5631-737C-81D942CE76BC}" dt="2025-11-14T14:30:07.694" v="114"/>
          <ac:graphicFrameMkLst>
            <pc:docMk/>
            <pc:sldMk cId="3893625815" sldId="2134808515"/>
            <ac:graphicFrameMk id="4" creationId="{C31EEE43-38F5-AED0-FBC4-D38A34A84B6D}"/>
          </ac:graphicFrameMkLst>
        </pc:graphicFrameChg>
      </pc:sldChg>
      <pc:sldChg chg="modSp modCm">
        <pc:chgData name="James Moorhouse" userId="S::james.moorhouse@bettshow.com::08a5864b-ad13-4108-acbb-e65d0f6851d7" providerId="AD" clId="Web-{CEBAD48F-9451-5631-737C-81D942CE76BC}" dt="2025-11-14T14:42:33.284" v="354" actId="20577"/>
        <pc:sldMkLst>
          <pc:docMk/>
          <pc:sldMk cId="1777380689" sldId="2134808518"/>
        </pc:sldMkLst>
        <pc:spChg chg="mod">
          <ac:chgData name="James Moorhouse" userId="S::james.moorhouse@bettshow.com::08a5864b-ad13-4108-acbb-e65d0f6851d7" providerId="AD" clId="Web-{CEBAD48F-9451-5631-737C-81D942CE76BC}" dt="2025-11-14T14:42:33.284" v="354" actId="20577"/>
          <ac:spMkLst>
            <pc:docMk/>
            <pc:sldMk cId="1777380689" sldId="2134808518"/>
            <ac:spMk id="4" creationId="{FA5AEB53-D6A9-B411-8B96-B363C9F4EA01}"/>
          </ac:spMkLst>
        </pc:spChg>
        <pc:extLst>
          <p:ext xmlns:p="http://schemas.openxmlformats.org/presentationml/2006/main" uri="{D6D511B9-2390-475A-947B-AFAB55BFBCF1}">
            <pc226:cmChg xmlns:pc226="http://schemas.microsoft.com/office/powerpoint/2022/06/main/command" chg="mod">
              <pc226:chgData name="James Moorhouse" userId="S::james.moorhouse@bettshow.com::08a5864b-ad13-4108-acbb-e65d0f6851d7" providerId="AD" clId="Web-{CEBAD48F-9451-5631-737C-81D942CE76BC}" dt="2025-11-14T14:42:32.315" v="353" actId="20577"/>
              <pc2:cmMkLst xmlns:pc2="http://schemas.microsoft.com/office/powerpoint/2019/9/main/command">
                <pc:docMk/>
                <pc:sldMk cId="1777380689" sldId="2134808518"/>
                <pc2:cmMk id="{C0CF20B5-C918-443A-B72C-3B99037761B3}"/>
              </pc2:cmMkLst>
            </pc226:cmChg>
            <pc226:cmChg xmlns:pc226="http://schemas.microsoft.com/office/powerpoint/2022/06/main/command" chg="mod">
              <pc226:chgData name="James Moorhouse" userId="S::james.moorhouse@bettshow.com::08a5864b-ad13-4108-acbb-e65d0f6851d7" providerId="AD" clId="Web-{CEBAD48F-9451-5631-737C-81D942CE76BC}" dt="2025-11-14T14:42:32.315" v="353" actId="20577"/>
              <pc2:cmMkLst xmlns:pc2="http://schemas.microsoft.com/office/powerpoint/2019/9/main/command">
                <pc:docMk/>
                <pc:sldMk cId="1777380689" sldId="2134808518"/>
                <pc2:cmMk id="{801179B5-8F41-484B-A2F8-869A25FCFAAD}"/>
              </pc2:cmMkLst>
            </pc226:cmChg>
            <pc226:cmChg xmlns:pc226="http://schemas.microsoft.com/office/powerpoint/2022/06/main/command" chg="mod">
              <pc226:chgData name="James Moorhouse" userId="S::james.moorhouse@bettshow.com::08a5864b-ad13-4108-acbb-e65d0f6851d7" providerId="AD" clId="Web-{CEBAD48F-9451-5631-737C-81D942CE76BC}" dt="2025-11-14T14:42:32.315" v="353" actId="20577"/>
              <pc2:cmMkLst xmlns:pc2="http://schemas.microsoft.com/office/powerpoint/2019/9/main/command">
                <pc:docMk/>
                <pc:sldMk cId="1777380689" sldId="2134808518"/>
                <pc2:cmMk id="{5F464CE1-E3A7-4FBF-BD56-401EB0E4A3BC}"/>
              </pc2:cmMkLst>
            </pc226:cmChg>
          </p:ext>
        </pc:extLst>
      </pc:sldChg>
    </pc:docChg>
  </pc:docChgLst>
  <pc:docChgLst>
    <pc:chgData name="James Moorhouse" userId="S::james.moorhouse@bettshow.com::08a5864b-ad13-4108-acbb-e65d0f6851d7" providerId="AD" clId="Web-{1590DA61-6A67-4F1D-A77A-D4B1525FF8EF}"/>
    <pc:docChg chg="addSld delSld modSld sldOrd">
      <pc:chgData name="James Moorhouse" userId="S::james.moorhouse@bettshow.com::08a5864b-ad13-4108-acbb-e65d0f6851d7" providerId="AD" clId="Web-{1590DA61-6A67-4F1D-A77A-D4B1525FF8EF}" dt="2025-11-04T16:25:46.014" v="281"/>
      <pc:docMkLst>
        <pc:docMk/>
      </pc:docMkLst>
      <pc:sldChg chg="modSp modCm">
        <pc:chgData name="James Moorhouse" userId="S::james.moorhouse@bettshow.com::08a5864b-ad13-4108-acbb-e65d0f6851d7" providerId="AD" clId="Web-{1590DA61-6A67-4F1D-A77A-D4B1525FF8EF}" dt="2025-11-04T16:18:58.928" v="268"/>
        <pc:sldMkLst>
          <pc:docMk/>
          <pc:sldMk cId="692220162" sldId="346"/>
        </pc:sldMkLst>
        <pc:spChg chg="mod">
          <ac:chgData name="James Moorhouse" userId="S::james.moorhouse@bettshow.com::08a5864b-ad13-4108-acbb-e65d0f6851d7" providerId="AD" clId="Web-{1590DA61-6A67-4F1D-A77A-D4B1525FF8EF}" dt="2025-11-04T16:07:28.941" v="260" actId="20577"/>
          <ac:spMkLst>
            <pc:docMk/>
            <pc:sldMk cId="692220162" sldId="346"/>
            <ac:spMk id="37" creationId="{F84290CD-92A8-AF6F-8D86-4A566078CA30}"/>
          </ac:spMkLst>
        </pc:spChg>
        <pc:picChg chg="mod modCrop">
          <ac:chgData name="James Moorhouse" userId="S::james.moorhouse@bettshow.com::08a5864b-ad13-4108-acbb-e65d0f6851d7" providerId="AD" clId="Web-{1590DA61-6A67-4F1D-A77A-D4B1525FF8EF}" dt="2025-11-04T16:18:58.928" v="268"/>
          <ac:picMkLst>
            <pc:docMk/>
            <pc:sldMk cId="692220162" sldId="346"/>
            <ac:picMk id="50" creationId="{DFB14CC7-3524-7D3B-9D27-6BA69A187999}"/>
          </ac:picMkLst>
        </pc:picChg>
        <pc:extLst>
          <p:ext xmlns:p="http://schemas.openxmlformats.org/presentationml/2006/main" uri="{D6D511B9-2390-475A-947B-AFAB55BFBCF1}">
            <pc226:cmChg xmlns:pc226="http://schemas.microsoft.com/office/powerpoint/2022/06/main/command" chg="mod">
              <pc226:chgData name="James Moorhouse" userId="S::james.moorhouse@bettshow.com::08a5864b-ad13-4108-acbb-e65d0f6851d7" providerId="AD" clId="Web-{1590DA61-6A67-4F1D-A77A-D4B1525FF8EF}" dt="2025-11-04T16:07:20.706" v="259" actId="20577"/>
              <pc2:cmMkLst xmlns:pc2="http://schemas.microsoft.com/office/powerpoint/2019/9/main/command">
                <pc:docMk/>
                <pc:sldMk cId="692220162" sldId="346"/>
                <pc2:cmMk id="{885B3FFE-27A0-44D0-BFB6-9FED83287346}"/>
              </pc2:cmMkLst>
            </pc226:cmChg>
          </p:ext>
        </pc:extLst>
      </pc:sldChg>
      <pc:sldChg chg="addSp delSp modSp">
        <pc:chgData name="James Moorhouse" userId="S::james.moorhouse@bettshow.com::08a5864b-ad13-4108-acbb-e65d0f6851d7" providerId="AD" clId="Web-{1590DA61-6A67-4F1D-A77A-D4B1525FF8EF}" dt="2025-11-04T15:42:30.632" v="65" actId="14100"/>
        <pc:sldMkLst>
          <pc:docMk/>
          <pc:sldMk cId="2552259925" sldId="2134808478"/>
        </pc:sldMkLst>
        <pc:spChg chg="add mod">
          <ac:chgData name="James Moorhouse" userId="S::james.moorhouse@bettshow.com::08a5864b-ad13-4108-acbb-e65d0f6851d7" providerId="AD" clId="Web-{1590DA61-6A67-4F1D-A77A-D4B1525FF8EF}" dt="2025-11-04T15:40:08.348" v="31" actId="1076"/>
          <ac:spMkLst>
            <pc:docMk/>
            <pc:sldMk cId="2552259925" sldId="2134808478"/>
            <ac:spMk id="3" creationId="{3AA36799-D7EE-13EB-2285-A40F8ECCA2B6}"/>
          </ac:spMkLst>
        </pc:spChg>
        <pc:spChg chg="add mod">
          <ac:chgData name="James Moorhouse" userId="S::james.moorhouse@bettshow.com::08a5864b-ad13-4108-acbb-e65d0f6851d7" providerId="AD" clId="Web-{1590DA61-6A67-4F1D-A77A-D4B1525FF8EF}" dt="2025-11-04T15:41:04.458" v="48" actId="20577"/>
          <ac:spMkLst>
            <pc:docMk/>
            <pc:sldMk cId="2552259925" sldId="2134808478"/>
            <ac:spMk id="4" creationId="{224E44FD-8E31-F943-B4CE-96BE5B06F0EB}"/>
          </ac:spMkLst>
        </pc:spChg>
        <pc:spChg chg="add mod">
          <ac:chgData name="James Moorhouse" userId="S::james.moorhouse@bettshow.com::08a5864b-ad13-4108-acbb-e65d0f6851d7" providerId="AD" clId="Web-{1590DA61-6A67-4F1D-A77A-D4B1525FF8EF}" dt="2025-11-04T15:42:30.632" v="65" actId="14100"/>
          <ac:spMkLst>
            <pc:docMk/>
            <pc:sldMk cId="2552259925" sldId="2134808478"/>
            <ac:spMk id="5" creationId="{F7EF60EF-717F-E156-BC35-1CC79A1B9327}"/>
          </ac:spMkLst>
        </pc:spChg>
        <pc:spChg chg="mod">
          <ac:chgData name="James Moorhouse" userId="S::james.moorhouse@bettshow.com::08a5864b-ad13-4108-acbb-e65d0f6851d7" providerId="AD" clId="Web-{1590DA61-6A67-4F1D-A77A-D4B1525FF8EF}" dt="2025-11-04T15:40:05.785" v="30" actId="20577"/>
          <ac:spMkLst>
            <pc:docMk/>
            <pc:sldMk cId="2552259925" sldId="2134808478"/>
            <ac:spMk id="9" creationId="{543FAE90-B9AF-4A03-8796-264B5A9084BD}"/>
          </ac:spMkLst>
        </pc:spChg>
      </pc:sldChg>
      <pc:sldChg chg="modSp">
        <pc:chgData name="James Moorhouse" userId="S::james.moorhouse@bettshow.com::08a5864b-ad13-4108-acbb-e65d0f6851d7" providerId="AD" clId="Web-{1590DA61-6A67-4F1D-A77A-D4B1525FF8EF}" dt="2025-11-04T16:25:46.014" v="281"/>
        <pc:sldMkLst>
          <pc:docMk/>
          <pc:sldMk cId="115241251" sldId="2134808499"/>
        </pc:sldMkLst>
        <pc:picChg chg="mod modCrop">
          <ac:chgData name="James Moorhouse" userId="S::james.moorhouse@bettshow.com::08a5864b-ad13-4108-acbb-e65d0f6851d7" providerId="AD" clId="Web-{1590DA61-6A67-4F1D-A77A-D4B1525FF8EF}" dt="2025-11-04T16:25:46.014" v="281"/>
          <ac:picMkLst>
            <pc:docMk/>
            <pc:sldMk cId="115241251" sldId="2134808499"/>
            <ac:picMk id="5" creationId="{7CC16E53-1DBD-E16D-582F-09887AB3C743}"/>
          </ac:picMkLst>
        </pc:picChg>
      </pc:sldChg>
      <pc:sldChg chg="modSp">
        <pc:chgData name="James Moorhouse" userId="S::james.moorhouse@bettshow.com::08a5864b-ad13-4108-acbb-e65d0f6851d7" providerId="AD" clId="Web-{1590DA61-6A67-4F1D-A77A-D4B1525FF8EF}" dt="2025-11-04T15:55:18.869" v="169" actId="20577"/>
        <pc:sldMkLst>
          <pc:docMk/>
          <pc:sldMk cId="4792558" sldId="2134808503"/>
        </pc:sldMkLst>
        <pc:spChg chg="mod">
          <ac:chgData name="James Moorhouse" userId="S::james.moorhouse@bettshow.com::08a5864b-ad13-4108-acbb-e65d0f6851d7" providerId="AD" clId="Web-{1590DA61-6A67-4F1D-A77A-D4B1525FF8EF}" dt="2025-11-04T15:55:18.869" v="169" actId="20577"/>
          <ac:spMkLst>
            <pc:docMk/>
            <pc:sldMk cId="4792558" sldId="2134808503"/>
            <ac:spMk id="37" creationId="{F84290CD-92A8-AF6F-8D86-4A566078CA30}"/>
          </ac:spMkLst>
        </pc:spChg>
      </pc:sldChg>
      <pc:sldChg chg="modSp">
        <pc:chgData name="James Moorhouse" userId="S::james.moorhouse@bettshow.com::08a5864b-ad13-4108-acbb-e65d0f6851d7" providerId="AD" clId="Web-{1590DA61-6A67-4F1D-A77A-D4B1525FF8EF}" dt="2025-11-04T16:23:57.758" v="278"/>
        <pc:sldMkLst>
          <pc:docMk/>
          <pc:sldMk cId="770231369" sldId="2134808507"/>
        </pc:sldMkLst>
        <pc:spChg chg="mod">
          <ac:chgData name="James Moorhouse" userId="S::james.moorhouse@bettshow.com::08a5864b-ad13-4108-acbb-e65d0f6851d7" providerId="AD" clId="Web-{1590DA61-6A67-4F1D-A77A-D4B1525FF8EF}" dt="2025-11-04T15:56:42.026" v="172" actId="20577"/>
          <ac:spMkLst>
            <pc:docMk/>
            <pc:sldMk cId="770231369" sldId="2134808507"/>
            <ac:spMk id="3" creationId="{685CE285-47CB-ED16-96DE-E44A20A35322}"/>
          </ac:spMkLst>
        </pc:spChg>
        <pc:picChg chg="mod modCrop">
          <ac:chgData name="James Moorhouse" userId="S::james.moorhouse@bettshow.com::08a5864b-ad13-4108-acbb-e65d0f6851d7" providerId="AD" clId="Web-{1590DA61-6A67-4F1D-A77A-D4B1525FF8EF}" dt="2025-11-04T16:23:57.758" v="278"/>
          <ac:picMkLst>
            <pc:docMk/>
            <pc:sldMk cId="770231369" sldId="2134808507"/>
            <ac:picMk id="6" creationId="{F4E2AC54-4283-3B1F-E2D5-F79FBCF51B9E}"/>
          </ac:picMkLst>
        </pc:picChg>
      </pc:sldChg>
      <pc:sldChg chg="modSp">
        <pc:chgData name="James Moorhouse" userId="S::james.moorhouse@bettshow.com::08a5864b-ad13-4108-acbb-e65d0f6851d7" providerId="AD" clId="Web-{1590DA61-6A67-4F1D-A77A-D4B1525FF8EF}" dt="2025-11-04T15:53:39.068" v="161"/>
        <pc:sldMkLst>
          <pc:docMk/>
          <pc:sldMk cId="1324302437" sldId="2134808514"/>
        </pc:sldMkLst>
        <pc:graphicFrameChg chg="mod modGraphic">
          <ac:chgData name="James Moorhouse" userId="S::james.moorhouse@bettshow.com::08a5864b-ad13-4108-acbb-e65d0f6851d7" providerId="AD" clId="Web-{1590DA61-6A67-4F1D-A77A-D4B1525FF8EF}" dt="2025-11-04T15:53:39.068" v="161"/>
          <ac:graphicFrameMkLst>
            <pc:docMk/>
            <pc:sldMk cId="1324302437" sldId="2134808514"/>
            <ac:graphicFrameMk id="4" creationId="{C31EEE43-38F5-AED0-FBC4-D38A34A84B6D}"/>
          </ac:graphicFrameMkLst>
        </pc:graphicFrameChg>
      </pc:sldChg>
      <pc:sldChg chg="modSp modCm">
        <pc:chgData name="James Moorhouse" userId="S::james.moorhouse@bettshow.com::08a5864b-ad13-4108-acbb-e65d0f6851d7" providerId="AD" clId="Web-{1590DA61-6A67-4F1D-A77A-D4B1525FF8EF}" dt="2025-11-04T15:53:32.755" v="159" actId="20577"/>
        <pc:sldMkLst>
          <pc:docMk/>
          <pc:sldMk cId="1777380689" sldId="2134808518"/>
        </pc:sldMkLst>
        <pc:spChg chg="mod">
          <ac:chgData name="James Moorhouse" userId="S::james.moorhouse@bettshow.com::08a5864b-ad13-4108-acbb-e65d0f6851d7" providerId="AD" clId="Web-{1590DA61-6A67-4F1D-A77A-D4B1525FF8EF}" dt="2025-11-04T15:53:32.755" v="159" actId="20577"/>
          <ac:spMkLst>
            <pc:docMk/>
            <pc:sldMk cId="1777380689" sldId="2134808518"/>
            <ac:spMk id="4" creationId="{FA5AEB53-D6A9-B411-8B96-B363C9F4EA01}"/>
          </ac:spMkLst>
        </pc:spChg>
        <pc:extLst>
          <p:ext xmlns:p="http://schemas.openxmlformats.org/presentationml/2006/main" uri="{D6D511B9-2390-475A-947B-AFAB55BFBCF1}">
            <pc226:cmChg xmlns:pc226="http://schemas.microsoft.com/office/powerpoint/2022/06/main/command" chg="mod">
              <pc226:chgData name="James Moorhouse" userId="S::james.moorhouse@bettshow.com::08a5864b-ad13-4108-acbb-e65d0f6851d7" providerId="AD" clId="Web-{1590DA61-6A67-4F1D-A77A-D4B1525FF8EF}" dt="2025-11-04T15:53:32.224" v="158" actId="20577"/>
              <pc2:cmMkLst xmlns:pc2="http://schemas.microsoft.com/office/powerpoint/2019/9/main/command">
                <pc:docMk/>
                <pc:sldMk cId="1777380689" sldId="2134808518"/>
                <pc2:cmMk id="{C0CF20B5-C918-443A-B72C-3B99037761B3}"/>
              </pc2:cmMkLst>
            </pc226:cmChg>
            <pc226:cmChg xmlns:pc226="http://schemas.microsoft.com/office/powerpoint/2022/06/main/command" chg="mod">
              <pc226:chgData name="James Moorhouse" userId="S::james.moorhouse@bettshow.com::08a5864b-ad13-4108-acbb-e65d0f6851d7" providerId="AD" clId="Web-{1590DA61-6A67-4F1D-A77A-D4B1525FF8EF}" dt="2025-11-04T15:53:32.224" v="158" actId="20577"/>
              <pc2:cmMkLst xmlns:pc2="http://schemas.microsoft.com/office/powerpoint/2019/9/main/command">
                <pc:docMk/>
                <pc:sldMk cId="1777380689" sldId="2134808518"/>
                <pc2:cmMk id="{801179B5-8F41-484B-A2F8-869A25FCFAAD}"/>
              </pc2:cmMkLst>
            </pc226:cmChg>
            <pc226:cmChg xmlns:pc226="http://schemas.microsoft.com/office/powerpoint/2022/06/main/command" chg="mod">
              <pc226:chgData name="James Moorhouse" userId="S::james.moorhouse@bettshow.com::08a5864b-ad13-4108-acbb-e65d0f6851d7" providerId="AD" clId="Web-{1590DA61-6A67-4F1D-A77A-D4B1525FF8EF}" dt="2025-11-04T15:53:32.224" v="158" actId="20577"/>
              <pc2:cmMkLst xmlns:pc2="http://schemas.microsoft.com/office/powerpoint/2019/9/main/command">
                <pc:docMk/>
                <pc:sldMk cId="1777380689" sldId="2134808518"/>
                <pc2:cmMk id="{5F464CE1-E3A7-4FBF-BD56-401EB0E4A3BC}"/>
              </pc2:cmMkLst>
            </pc226:cmChg>
          </p:ext>
        </pc:extLst>
      </pc:sldChg>
      <pc:sldChg chg="modSp modCm">
        <pc:chgData name="James Moorhouse" userId="S::james.moorhouse@bettshow.com::08a5864b-ad13-4108-acbb-e65d0f6851d7" providerId="AD" clId="Web-{1590DA61-6A67-4F1D-A77A-D4B1525FF8EF}" dt="2025-11-04T15:44:24.898" v="73" actId="20577"/>
        <pc:sldMkLst>
          <pc:docMk/>
          <pc:sldMk cId="2948827073" sldId="2134808522"/>
        </pc:sldMkLst>
        <pc:spChg chg="mod">
          <ac:chgData name="James Moorhouse" userId="S::james.moorhouse@bettshow.com::08a5864b-ad13-4108-acbb-e65d0f6851d7" providerId="AD" clId="Web-{1590DA61-6A67-4F1D-A77A-D4B1525FF8EF}" dt="2025-11-04T15:44:24.898" v="73"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James Moorhouse" userId="S::james.moorhouse@bettshow.com::08a5864b-ad13-4108-acbb-e65d0f6851d7" providerId="AD" clId="Web-{1590DA61-6A67-4F1D-A77A-D4B1525FF8EF}" dt="2025-11-04T15:43:21.960" v="72" actId="20577"/>
              <pc2:cmMkLst xmlns:pc2="http://schemas.microsoft.com/office/powerpoint/2019/9/main/command">
                <pc:docMk/>
                <pc:sldMk cId="2948827073" sldId="2134808522"/>
                <pc2:cmMk id="{0F8AF315-0F64-4D56-833B-D122B3A6F9B9}"/>
              </pc2:cmMkLst>
            </pc226:cmChg>
            <pc226:cmChg xmlns:pc226="http://schemas.microsoft.com/office/powerpoint/2022/06/main/command" chg="mod">
              <pc226:chgData name="James Moorhouse" userId="S::james.moorhouse@bettshow.com::08a5864b-ad13-4108-acbb-e65d0f6851d7" providerId="AD" clId="Web-{1590DA61-6A67-4F1D-A77A-D4B1525FF8EF}" dt="2025-11-04T15:43:21.960" v="72" actId="20577"/>
              <pc2:cmMkLst xmlns:pc2="http://schemas.microsoft.com/office/powerpoint/2019/9/main/command">
                <pc:docMk/>
                <pc:sldMk cId="2948827073" sldId="2134808522"/>
                <pc2:cmMk id="{E4CDBE1C-428E-42A3-B52B-08D90F8526A9}"/>
              </pc2:cmMkLst>
            </pc226:cmChg>
            <pc226:cmChg xmlns:pc226="http://schemas.microsoft.com/office/powerpoint/2022/06/main/command" chg="mod">
              <pc226:chgData name="James Moorhouse" userId="S::james.moorhouse@bettshow.com::08a5864b-ad13-4108-acbb-e65d0f6851d7" providerId="AD" clId="Web-{1590DA61-6A67-4F1D-A77A-D4B1525FF8EF}" dt="2025-11-04T15:43:21.960" v="72" actId="20577"/>
              <pc2:cmMkLst xmlns:pc2="http://schemas.microsoft.com/office/powerpoint/2019/9/main/command">
                <pc:docMk/>
                <pc:sldMk cId="2948827073" sldId="2134808522"/>
                <pc2:cmMk id="{F695238A-BA60-44AE-857D-64A59C599428}"/>
              </pc2:cmMkLst>
            </pc226:cmChg>
          </p:ext>
        </pc:extLst>
      </pc:sldChg>
      <pc:sldChg chg="modSp">
        <pc:chgData name="James Moorhouse" userId="S::james.moorhouse@bettshow.com::08a5864b-ad13-4108-acbb-e65d0f6851d7" providerId="AD" clId="Web-{1590DA61-6A67-4F1D-A77A-D4B1525FF8EF}" dt="2025-11-04T15:38:19.330" v="4"/>
        <pc:sldMkLst>
          <pc:docMk/>
          <pc:sldMk cId="2218922639" sldId="2134808524"/>
        </pc:sldMkLst>
        <pc:spChg chg="mod">
          <ac:chgData name="James Moorhouse" userId="S::james.moorhouse@bettshow.com::08a5864b-ad13-4108-acbb-e65d0f6851d7" providerId="AD" clId="Web-{1590DA61-6A67-4F1D-A77A-D4B1525FF8EF}" dt="2025-11-04T15:38:08.970" v="0" actId="20577"/>
          <ac:spMkLst>
            <pc:docMk/>
            <pc:sldMk cId="2218922639" sldId="2134808524"/>
            <ac:spMk id="7" creationId="{59081819-F10E-2232-69A0-54C4CEC1E85E}"/>
          </ac:spMkLst>
        </pc:spChg>
        <pc:graphicFrameChg chg="mod modGraphic">
          <ac:chgData name="James Moorhouse" userId="S::james.moorhouse@bettshow.com::08a5864b-ad13-4108-acbb-e65d0f6851d7" providerId="AD" clId="Web-{1590DA61-6A67-4F1D-A77A-D4B1525FF8EF}" dt="2025-11-04T15:38:19.330" v="4"/>
          <ac:graphicFrameMkLst>
            <pc:docMk/>
            <pc:sldMk cId="2218922639" sldId="2134808524"/>
            <ac:graphicFrameMk id="3" creationId="{68200F70-F419-AB76-10C3-321F3D5F2034}"/>
          </ac:graphicFrameMkLst>
        </pc:graphicFrameChg>
      </pc:sldChg>
      <pc:sldChg chg="addSp delSp modSp new add del ord">
        <pc:chgData name="James Moorhouse" userId="S::james.moorhouse@bettshow.com::08a5864b-ad13-4108-acbb-e65d0f6851d7" providerId="AD" clId="Web-{1590DA61-6A67-4F1D-A77A-D4B1525FF8EF}" dt="2025-11-04T16:06:03.591" v="246" actId="14100"/>
        <pc:sldMkLst>
          <pc:docMk/>
          <pc:sldMk cId="2789412127" sldId="2134808526"/>
        </pc:sldMkLst>
        <pc:spChg chg="add mod">
          <ac:chgData name="James Moorhouse" userId="S::james.moorhouse@bettshow.com::08a5864b-ad13-4108-acbb-e65d0f6851d7" providerId="AD" clId="Web-{1590DA61-6A67-4F1D-A77A-D4B1525FF8EF}" dt="2025-11-04T16:00:45.421" v="188"/>
          <ac:spMkLst>
            <pc:docMk/>
            <pc:sldMk cId="2789412127" sldId="2134808526"/>
            <ac:spMk id="7" creationId="{03A47F3A-C605-6640-8A38-C94E9778BC9D}"/>
          </ac:spMkLst>
        </pc:spChg>
        <pc:spChg chg="add mod">
          <ac:chgData name="James Moorhouse" userId="S::james.moorhouse@bettshow.com::08a5864b-ad13-4108-acbb-e65d0f6851d7" providerId="AD" clId="Web-{1590DA61-6A67-4F1D-A77A-D4B1525FF8EF}" dt="2025-11-04T16:06:03.591" v="246" actId="14100"/>
          <ac:spMkLst>
            <pc:docMk/>
            <pc:sldMk cId="2789412127" sldId="2134808526"/>
            <ac:spMk id="22" creationId="{67B0153C-6AFE-D71A-63C8-E69DED2DC6F4}"/>
          </ac:spMkLst>
        </pc:spChg>
        <pc:picChg chg="add mod">
          <ac:chgData name="James Moorhouse" userId="S::james.moorhouse@bettshow.com::08a5864b-ad13-4108-acbb-e65d0f6851d7" providerId="AD" clId="Web-{1590DA61-6A67-4F1D-A77A-D4B1525FF8EF}" dt="2025-11-04T16:02:37.891" v="221"/>
          <ac:picMkLst>
            <pc:docMk/>
            <pc:sldMk cId="2789412127" sldId="2134808526"/>
            <ac:picMk id="11" creationId="{D6080CF0-8547-22AC-817D-62829664DC81}"/>
          </ac:picMkLst>
        </pc:picChg>
        <pc:picChg chg="add mod">
          <ac:chgData name="James Moorhouse" userId="S::james.moorhouse@bettshow.com::08a5864b-ad13-4108-acbb-e65d0f6851d7" providerId="AD" clId="Web-{1590DA61-6A67-4F1D-A77A-D4B1525FF8EF}" dt="2025-11-04T16:05:52.919" v="240" actId="1076"/>
          <ac:picMkLst>
            <pc:docMk/>
            <pc:sldMk cId="2789412127" sldId="2134808526"/>
            <ac:picMk id="27" creationId="{8318A168-2AF3-0D48-2242-00610F53D7D9}"/>
          </ac:picMkLst>
        </pc:picChg>
      </pc:sldChg>
    </pc:docChg>
  </pc:docChgLst>
  <pc:docChgLst>
    <pc:chgData name="Tia Harrison" userId="S::tia.harrison@bettshow.com::b6449ecf-e345-4bfc-bfee-1b920a13303f" providerId="AD" clId="Web-{CC2BCBF0-86B3-BD2F-631E-5A91998588D8}"/>
    <pc:docChg chg="modSld">
      <pc:chgData name="Tia Harrison" userId="S::tia.harrison@bettshow.com::b6449ecf-e345-4bfc-bfee-1b920a13303f" providerId="AD" clId="Web-{CC2BCBF0-86B3-BD2F-631E-5A91998588D8}" dt="2025-11-26T15:11:56.129" v="3" actId="20577"/>
      <pc:docMkLst>
        <pc:docMk/>
      </pc:docMkLst>
      <pc:sldChg chg="modSp">
        <pc:chgData name="Tia Harrison" userId="S::tia.harrison@bettshow.com::b6449ecf-e345-4bfc-bfee-1b920a13303f" providerId="AD" clId="Web-{CC2BCBF0-86B3-BD2F-631E-5A91998588D8}" dt="2025-11-26T15:11:56.129" v="3" actId="20577"/>
        <pc:sldMkLst>
          <pc:docMk/>
          <pc:sldMk cId="1903919521" sldId="2134808508"/>
        </pc:sldMkLst>
        <pc:spChg chg="mod">
          <ac:chgData name="Tia Harrison" userId="S::tia.harrison@bettshow.com::b6449ecf-e345-4bfc-bfee-1b920a13303f" providerId="AD" clId="Web-{CC2BCBF0-86B3-BD2F-631E-5A91998588D8}" dt="2025-11-26T15:11:56.129" v="3" actId="20577"/>
          <ac:spMkLst>
            <pc:docMk/>
            <pc:sldMk cId="1903919521" sldId="2134808508"/>
            <ac:spMk id="4" creationId="{BA4C6D34-CDF9-8BDC-29C3-5D7793855CD6}"/>
          </ac:spMkLst>
        </pc:spChg>
      </pc:sldChg>
      <pc:sldChg chg="modSp">
        <pc:chgData name="Tia Harrison" userId="S::tia.harrison@bettshow.com::b6449ecf-e345-4bfc-bfee-1b920a13303f" providerId="AD" clId="Web-{CC2BCBF0-86B3-BD2F-631E-5A91998588D8}" dt="2025-11-26T15:08:40.093" v="0"/>
        <pc:sldMkLst>
          <pc:docMk/>
          <pc:sldMk cId="2218922639" sldId="2134808524"/>
        </pc:sldMkLst>
        <pc:graphicFrameChg chg="modGraphic">
          <ac:chgData name="Tia Harrison" userId="S::tia.harrison@bettshow.com::b6449ecf-e345-4bfc-bfee-1b920a13303f" providerId="AD" clId="Web-{CC2BCBF0-86B3-BD2F-631E-5A91998588D8}" dt="2025-11-26T15:08:40.093" v="0"/>
          <ac:graphicFrameMkLst>
            <pc:docMk/>
            <pc:sldMk cId="2218922639" sldId="2134808524"/>
            <ac:graphicFrameMk id="3" creationId="{68200F70-F419-AB76-10C3-321F3D5F2034}"/>
          </ac:graphicFrameMkLst>
        </pc:graphicFrameChg>
      </pc:sldChg>
    </pc:docChg>
  </pc:docChgLst>
  <pc:docChgLst>
    <pc:chgData name="Tia Harrison" userId="S::tia.harrison@bettshow.com::b6449ecf-e345-4bfc-bfee-1b920a13303f" providerId="AD" clId="Web-{757253BA-0AB3-26A9-6981-B56B1A397E2B}"/>
    <pc:docChg chg="modSld">
      <pc:chgData name="Tia Harrison" userId="S::tia.harrison@bettshow.com::b6449ecf-e345-4bfc-bfee-1b920a13303f" providerId="AD" clId="Web-{757253BA-0AB3-26A9-6981-B56B1A397E2B}" dt="2025-11-04T15:34:46.257" v="7"/>
      <pc:docMkLst>
        <pc:docMk/>
      </pc:docMkLst>
      <pc:sldChg chg="modSp modCm">
        <pc:chgData name="Tia Harrison" userId="S::tia.harrison@bettshow.com::b6449ecf-e345-4bfc-bfee-1b920a13303f" providerId="AD" clId="Web-{757253BA-0AB3-26A9-6981-B56B1A397E2B}" dt="2025-11-04T15:34:46.257" v="7"/>
        <pc:sldMkLst>
          <pc:docMk/>
          <pc:sldMk cId="2218922639" sldId="2134808524"/>
        </pc:sldMkLst>
        <pc:graphicFrameChg chg="mod modGraphic">
          <ac:chgData name="Tia Harrison" userId="S::tia.harrison@bettshow.com::b6449ecf-e345-4bfc-bfee-1b920a13303f" providerId="AD" clId="Web-{757253BA-0AB3-26A9-6981-B56B1A397E2B}" dt="2025-11-04T15:34:46.257" v="7"/>
          <ac:graphicFrameMkLst>
            <pc:docMk/>
            <pc:sldMk cId="2218922639" sldId="2134808524"/>
            <ac:graphicFrameMk id="3" creationId="{68200F70-F419-AB76-10C3-321F3D5F2034}"/>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757253BA-0AB3-26A9-6981-B56B1A397E2B}" dt="2025-11-04T15:34:46.244" v="6"/>
              <pc2:cmMkLst xmlns:pc2="http://schemas.microsoft.com/office/powerpoint/2019/9/main/command">
                <pc:docMk/>
                <pc:sldMk cId="2218922639" sldId="2134808524"/>
                <pc2:cmMk id="{9322D6BC-E1F0-43FE-A16B-887B7D2733DE}"/>
              </pc2:cmMkLst>
            </pc226:cmChg>
          </p:ext>
        </pc:extLst>
      </pc:sldChg>
    </pc:docChg>
  </pc:docChgLst>
  <pc:docChgLst>
    <pc:chgData name="Tia Harrison" userId="S::tia.harrison@bettshow.com::b6449ecf-e345-4bfc-bfee-1b920a13303f" providerId="AD" clId="Web-{549117C9-CFCC-6FB2-A348-B811014B301C}"/>
    <pc:docChg chg="modSld">
      <pc:chgData name="Tia Harrison" userId="S::tia.harrison@bettshow.com::b6449ecf-e345-4bfc-bfee-1b920a13303f" providerId="AD" clId="Web-{549117C9-CFCC-6FB2-A348-B811014B301C}" dt="2025-11-14T14:24:54.342" v="1"/>
      <pc:docMkLst>
        <pc:docMk/>
      </pc:docMkLst>
      <pc:sldChg chg="modSp">
        <pc:chgData name="Tia Harrison" userId="S::tia.harrison@bettshow.com::b6449ecf-e345-4bfc-bfee-1b920a13303f" providerId="AD" clId="Web-{549117C9-CFCC-6FB2-A348-B811014B301C}" dt="2025-11-14T14:24:54.342" v="1"/>
        <pc:sldMkLst>
          <pc:docMk/>
          <pc:sldMk cId="1324302437" sldId="2134808514"/>
        </pc:sldMkLst>
        <pc:graphicFrameChg chg="mod modGraphic">
          <ac:chgData name="Tia Harrison" userId="S::tia.harrison@bettshow.com::b6449ecf-e345-4bfc-bfee-1b920a13303f" providerId="AD" clId="Web-{549117C9-CFCC-6FB2-A348-B811014B301C}" dt="2025-11-14T14:24:54.342" v="1"/>
          <ac:graphicFrameMkLst>
            <pc:docMk/>
            <pc:sldMk cId="1324302437" sldId="2134808514"/>
            <ac:graphicFrameMk id="4" creationId="{C31EEE43-38F5-AED0-FBC4-D38A34A84B6D}"/>
          </ac:graphicFrameMkLst>
        </pc:graphicFrameChg>
      </pc:sldChg>
    </pc:docChg>
  </pc:docChgLst>
  <pc:docChgLst>
    <pc:chgData name="James Moorhouse" userId="S::james.moorhouse@bettshow.com::08a5864b-ad13-4108-acbb-e65d0f6851d7" providerId="AD" clId="Web-{07632B1D-E829-2070-4DED-B6F8D1071010}"/>
    <pc:docChg chg="modSld">
      <pc:chgData name="James Moorhouse" userId="S::james.moorhouse@bettshow.com::08a5864b-ad13-4108-acbb-e65d0f6851d7" providerId="AD" clId="Web-{07632B1D-E829-2070-4DED-B6F8D1071010}" dt="2025-11-14T14:21:33.484" v="10" actId="1076"/>
      <pc:docMkLst>
        <pc:docMk/>
      </pc:docMkLst>
      <pc:sldChg chg="modSp">
        <pc:chgData name="James Moorhouse" userId="S::james.moorhouse@bettshow.com::08a5864b-ad13-4108-acbb-e65d0f6851d7" providerId="AD" clId="Web-{07632B1D-E829-2070-4DED-B6F8D1071010}" dt="2025-11-14T14:21:33.484" v="10" actId="1076"/>
        <pc:sldMkLst>
          <pc:docMk/>
          <pc:sldMk cId="2552259925" sldId="2134808478"/>
        </pc:sldMkLst>
        <pc:spChg chg="mod">
          <ac:chgData name="James Moorhouse" userId="S::james.moorhouse@bettshow.com::08a5864b-ad13-4108-acbb-e65d0f6851d7" providerId="AD" clId="Web-{07632B1D-E829-2070-4DED-B6F8D1071010}" dt="2025-11-14T14:21:27.406" v="8" actId="1076"/>
          <ac:spMkLst>
            <pc:docMk/>
            <pc:sldMk cId="2552259925" sldId="2134808478"/>
            <ac:spMk id="3" creationId="{3AA36799-D7EE-13EB-2285-A40F8ECCA2B6}"/>
          </ac:spMkLst>
        </pc:spChg>
        <pc:spChg chg="mod">
          <ac:chgData name="James Moorhouse" userId="S::james.moorhouse@bettshow.com::08a5864b-ad13-4108-acbb-e65d0f6851d7" providerId="AD" clId="Web-{07632B1D-E829-2070-4DED-B6F8D1071010}" dt="2025-11-14T14:21:30.515" v="9" actId="1076"/>
          <ac:spMkLst>
            <pc:docMk/>
            <pc:sldMk cId="2552259925" sldId="2134808478"/>
            <ac:spMk id="4" creationId="{224E44FD-8E31-F943-B4CE-96BE5B06F0EB}"/>
          </ac:spMkLst>
        </pc:spChg>
        <pc:spChg chg="mod">
          <ac:chgData name="James Moorhouse" userId="S::james.moorhouse@bettshow.com::08a5864b-ad13-4108-acbb-e65d0f6851d7" providerId="AD" clId="Web-{07632B1D-E829-2070-4DED-B6F8D1071010}" dt="2025-11-14T14:21:33.484" v="10" actId="1076"/>
          <ac:spMkLst>
            <pc:docMk/>
            <pc:sldMk cId="2552259925" sldId="2134808478"/>
            <ac:spMk id="5" creationId="{F7EF60EF-717F-E156-BC35-1CC79A1B9327}"/>
          </ac:spMkLst>
        </pc:spChg>
        <pc:spChg chg="mod">
          <ac:chgData name="James Moorhouse" userId="S::james.moorhouse@bettshow.com::08a5864b-ad13-4108-acbb-e65d0f6851d7" providerId="AD" clId="Web-{07632B1D-E829-2070-4DED-B6F8D1071010}" dt="2025-11-14T14:21:24.859" v="7" actId="20577"/>
          <ac:spMkLst>
            <pc:docMk/>
            <pc:sldMk cId="2552259925" sldId="2134808478"/>
            <ac:spMk id="9" creationId="{543FAE90-B9AF-4A03-8796-264B5A9084BD}"/>
          </ac:spMkLst>
        </pc:spChg>
      </pc:sldChg>
    </pc:docChg>
  </pc:docChgLst>
  <pc:docChgLst>
    <pc:chgData name="Tia Harrison" userId="S::tia.harrison@bettshow.com::b6449ecf-e345-4bfc-bfee-1b920a13303f" providerId="AD" clId="Web-{249823E0-1188-2E05-DF36-4F811B5CC65A}"/>
    <pc:docChg chg="delSld modSld">
      <pc:chgData name="Tia Harrison" userId="S::tia.harrison@bettshow.com::b6449ecf-e345-4bfc-bfee-1b920a13303f" providerId="AD" clId="Web-{249823E0-1188-2E05-DF36-4F811B5CC65A}" dt="2025-11-14T13:58:58.108" v="38"/>
      <pc:docMkLst>
        <pc:docMk/>
      </pc:docMkLst>
      <pc:sldChg chg="modSp">
        <pc:chgData name="Tia Harrison" userId="S::tia.harrison@bettshow.com::b6449ecf-e345-4bfc-bfee-1b920a13303f" providerId="AD" clId="Web-{249823E0-1188-2E05-DF36-4F811B5CC65A}" dt="2025-11-14T13:57:40.061" v="19" actId="20577"/>
        <pc:sldMkLst>
          <pc:docMk/>
          <pc:sldMk cId="1777380689" sldId="2134808518"/>
        </pc:sldMkLst>
        <pc:spChg chg="mod">
          <ac:chgData name="Tia Harrison" userId="S::tia.harrison@bettshow.com::b6449ecf-e345-4bfc-bfee-1b920a13303f" providerId="AD" clId="Web-{249823E0-1188-2E05-DF36-4F811B5CC65A}" dt="2025-11-14T13:57:40.061" v="19" actId="20577"/>
          <ac:spMkLst>
            <pc:docMk/>
            <pc:sldMk cId="1777380689" sldId="2134808518"/>
            <ac:spMk id="4" creationId="{FA5AEB53-D6A9-B411-8B96-B363C9F4EA01}"/>
          </ac:spMkLst>
        </pc:spChg>
      </pc:sldChg>
      <pc:sldChg chg="modSp modCm">
        <pc:chgData name="Tia Harrison" userId="S::tia.harrison@bettshow.com::b6449ecf-e345-4bfc-bfee-1b920a13303f" providerId="AD" clId="Web-{249823E0-1188-2E05-DF36-4F811B5CC65A}" dt="2025-11-14T13:54:11.623" v="17"/>
        <pc:sldMkLst>
          <pc:docMk/>
          <pc:sldMk cId="2218922639" sldId="2134808524"/>
        </pc:sldMkLst>
        <pc:graphicFrameChg chg="mod modGraphic">
          <ac:chgData name="Tia Harrison" userId="S::tia.harrison@bettshow.com::b6449ecf-e345-4bfc-bfee-1b920a13303f" providerId="AD" clId="Web-{249823E0-1188-2E05-DF36-4F811B5CC65A}" dt="2025-11-14T13:54:11.623" v="17"/>
          <ac:graphicFrameMkLst>
            <pc:docMk/>
            <pc:sldMk cId="2218922639" sldId="2134808524"/>
            <ac:graphicFrameMk id="3" creationId="{68200F70-F419-AB76-10C3-321F3D5F2034}"/>
          </ac:graphicFrameMkLst>
        </pc:graphicFrame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249823E0-1188-2E05-DF36-4F811B5CC65A}" dt="2025-11-14T13:54:11.623" v="16"/>
              <pc2:cmMkLst xmlns:pc2="http://schemas.microsoft.com/office/powerpoint/2019/9/main/command">
                <pc:docMk/>
                <pc:sldMk cId="2218922639" sldId="2134808524"/>
                <pc2:cmMk id="{C8BA1F89-5674-4F0C-8C89-F9499226E494}"/>
              </pc2:cmMkLst>
            </pc226:cmChg>
          </p:ext>
        </pc:extLst>
      </pc:sldChg>
    </pc:docChg>
  </pc:docChgLst>
  <pc:docChgLst>
    <pc:chgData name="Tia Harrison" userId="S::tia.harrison@bettshow.com::b6449ecf-e345-4bfc-bfee-1b920a13303f" providerId="AD" clId="Web-{D29D7A8D-80E5-17B5-8562-60F201C4CAA0}"/>
    <pc:docChg chg="modSld">
      <pc:chgData name="Tia Harrison" userId="S::tia.harrison@bettshow.com::b6449ecf-e345-4bfc-bfee-1b920a13303f" providerId="AD" clId="Web-{D29D7A8D-80E5-17B5-8562-60F201C4CAA0}" dt="2025-11-19T14:56:33.075" v="187"/>
      <pc:docMkLst>
        <pc:docMk/>
      </pc:docMkLst>
    </pc:docChg>
  </pc:docChgLst>
  <pc:docChgLst>
    <pc:chgData name="Tia Harrison" userId="S::tia.harrison@bettshow.com::b6449ecf-e345-4bfc-bfee-1b920a13303f" providerId="AD" clId="Web-{631F2760-37EB-4397-58E1-33DE783CEF45}"/>
    <pc:docChg chg="modSld">
      <pc:chgData name="Tia Harrison" userId="S::tia.harrison@bettshow.com::b6449ecf-e345-4bfc-bfee-1b920a13303f" providerId="AD" clId="Web-{631F2760-37EB-4397-58E1-33DE783CEF45}" dt="2025-11-17T15:57:45.738" v="26" actId="20577"/>
      <pc:docMkLst>
        <pc:docMk/>
      </pc:docMkLst>
      <pc:sldChg chg="modSp modCm">
        <pc:chgData name="Tia Harrison" userId="S::tia.harrison@bettshow.com::b6449ecf-e345-4bfc-bfee-1b920a13303f" providerId="AD" clId="Web-{631F2760-37EB-4397-58E1-33DE783CEF45}" dt="2025-11-17T15:57:45.738" v="26" actId="20577"/>
        <pc:sldMkLst>
          <pc:docMk/>
          <pc:sldMk cId="692220162" sldId="346"/>
        </pc:sldMkLst>
        <pc:spChg chg="mod">
          <ac:chgData name="Tia Harrison" userId="S::tia.harrison@bettshow.com::b6449ecf-e345-4bfc-bfee-1b920a13303f" providerId="AD" clId="Web-{631F2760-37EB-4397-58E1-33DE783CEF45}" dt="2025-11-17T15:57:45.738" v="26" actId="20577"/>
          <ac:spMkLst>
            <pc:docMk/>
            <pc:sldMk cId="692220162" sldId="346"/>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631F2760-37EB-4397-58E1-33DE783CEF45}" dt="2025-11-17T15:57:44.816" v="25" actId="20577"/>
              <pc2:cmMkLst xmlns:pc2="http://schemas.microsoft.com/office/powerpoint/2019/9/main/command">
                <pc:docMk/>
                <pc:sldMk cId="692220162" sldId="346"/>
                <pc2:cmMk id="{885B3FFE-27A0-44D0-BFB6-9FED83287346}"/>
              </pc2:cmMkLst>
            </pc226:cmChg>
          </p:ext>
        </pc:extLst>
      </pc:sldChg>
      <pc:sldChg chg="modSp">
        <pc:chgData name="Tia Harrison" userId="S::tia.harrison@bettshow.com::b6449ecf-e345-4bfc-bfee-1b920a13303f" providerId="AD" clId="Web-{631F2760-37EB-4397-58E1-33DE783CEF45}" dt="2025-11-17T15:39:21.237" v="1" actId="20577"/>
        <pc:sldMkLst>
          <pc:docMk/>
          <pc:sldMk cId="1777380689" sldId="2134808518"/>
        </pc:sldMkLst>
        <pc:spChg chg="mod">
          <ac:chgData name="Tia Harrison" userId="S::tia.harrison@bettshow.com::b6449ecf-e345-4bfc-bfee-1b920a13303f" providerId="AD" clId="Web-{631F2760-37EB-4397-58E1-33DE783CEF45}" dt="2025-11-17T15:39:21.237" v="1" actId="20577"/>
          <ac:spMkLst>
            <pc:docMk/>
            <pc:sldMk cId="1777380689" sldId="2134808518"/>
            <ac:spMk id="4" creationId="{FA5AEB53-D6A9-B411-8B96-B363C9F4EA01}"/>
          </ac:spMkLst>
        </pc:spChg>
      </pc:sldChg>
    </pc:docChg>
  </pc:docChgLst>
  <pc:docChgLst>
    <pc:chgData name="Anna Bailey" userId="5f733044-bcd7-4639-bb79-270d2a995681" providerId="ADAL" clId="{A969BE79-D311-450E-8C84-C1319E92CB77}"/>
    <pc:docChg chg="modSld">
      <pc:chgData name="Anna Bailey" userId="5f733044-bcd7-4639-bb79-270d2a995681" providerId="ADAL" clId="{A969BE79-D311-450E-8C84-C1319E92CB77}" dt="2025-11-20T13:11:01.262" v="161" actId="20577"/>
      <pc:docMkLst>
        <pc:docMk/>
      </pc:docMkLst>
    </pc:docChg>
  </pc:docChgLst>
  <pc:docChgLst>
    <pc:chgData name="Tia Harrison" userId="S::tia.harrison@bettshow.com::b6449ecf-e345-4bfc-bfee-1b920a13303f" providerId="AD" clId="Web-{76900503-86BF-A1BD-35B0-92301F2B89C5}"/>
    <pc:docChg chg="modSld">
      <pc:chgData name="Tia Harrison" userId="S::tia.harrison@bettshow.com::b6449ecf-e345-4bfc-bfee-1b920a13303f" providerId="AD" clId="Web-{76900503-86BF-A1BD-35B0-92301F2B89C5}" dt="2025-11-14T15:24:22.848" v="27"/>
      <pc:docMkLst>
        <pc:docMk/>
      </pc:docMkLst>
    </pc:docChg>
  </pc:docChgLst>
  <pc:docChgLst>
    <pc:chgData name="Tia Harrison" userId="S::tia.harrison@bettshow.com::b6449ecf-e345-4bfc-bfee-1b920a13303f" providerId="AD" clId="Web-{0099207C-761E-EBD2-5222-DFBD853E57DC}"/>
    <pc:docChg chg="modSld">
      <pc:chgData name="Tia Harrison" userId="S::tia.harrison@bettshow.com::b6449ecf-e345-4bfc-bfee-1b920a13303f" providerId="AD" clId="Web-{0099207C-761E-EBD2-5222-DFBD853E57DC}" dt="2025-11-27T09:29:08.941" v="11"/>
      <pc:docMkLst>
        <pc:docMk/>
      </pc:docMkLst>
      <pc:sldChg chg="modSp">
        <pc:chgData name="Tia Harrison" userId="S::tia.harrison@bettshow.com::b6449ecf-e345-4bfc-bfee-1b920a13303f" providerId="AD" clId="Web-{0099207C-761E-EBD2-5222-DFBD853E57DC}" dt="2025-11-27T09:29:08.941" v="11"/>
        <pc:sldMkLst>
          <pc:docMk/>
          <pc:sldMk cId="3893625815" sldId="2134808515"/>
        </pc:sldMkLst>
        <pc:graphicFrameChg chg="mod modGraphic">
          <ac:chgData name="Tia Harrison" userId="S::tia.harrison@bettshow.com::b6449ecf-e345-4bfc-bfee-1b920a13303f" providerId="AD" clId="Web-{0099207C-761E-EBD2-5222-DFBD853E57DC}" dt="2025-11-27T09:29:08.941" v="11"/>
          <ac:graphicFrameMkLst>
            <pc:docMk/>
            <pc:sldMk cId="3893625815" sldId="2134808515"/>
            <ac:graphicFrameMk id="4" creationId="{C31EEE43-38F5-AED0-FBC4-D38A34A84B6D}"/>
          </ac:graphicFrameMkLst>
        </pc:graphicFrameChg>
      </pc:sldChg>
    </pc:docChg>
  </pc:docChgLst>
  <pc:docChgLst>
    <pc:chgData name="Tia Harrison" userId="S::tia.harrison@bettshow.com::b6449ecf-e345-4bfc-bfee-1b920a13303f" providerId="AD" clId="Web-{FB543987-6C4D-843E-C758-CD46542E6744}"/>
    <pc:docChg chg="modSld">
      <pc:chgData name="Tia Harrison" userId="S::tia.harrison@bettshow.com::b6449ecf-e345-4bfc-bfee-1b920a13303f" providerId="AD" clId="Web-{FB543987-6C4D-843E-C758-CD46542E6744}" dt="2025-11-20T13:10:47.295" v="2"/>
      <pc:docMkLst>
        <pc:docMk/>
      </pc:docMkLst>
    </pc:docChg>
  </pc:docChgLst>
  <pc:docChgLst>
    <pc:chgData name="Tia Harrison" userId="S::tia.harrison@bettshow.com::b6449ecf-e345-4bfc-bfee-1b920a13303f" providerId="AD" clId="Web-{9FC9C24F-E8AB-0852-4F22-BE235DB85205}"/>
    <pc:docChg chg="modSld">
      <pc:chgData name="Tia Harrison" userId="S::tia.harrison@bettshow.com::b6449ecf-e345-4bfc-bfee-1b920a13303f" providerId="AD" clId="Web-{9FC9C24F-E8AB-0852-4F22-BE235DB85205}" dt="2025-11-17T15:38:25.033" v="258" actId="20577"/>
      <pc:docMkLst>
        <pc:docMk/>
      </pc:docMkLst>
      <pc:sldChg chg="modSp modCm">
        <pc:chgData name="Tia Harrison" userId="S::tia.harrison@bettshow.com::b6449ecf-e345-4bfc-bfee-1b920a13303f" providerId="AD" clId="Web-{9FC9C24F-E8AB-0852-4F22-BE235DB85205}" dt="2025-11-17T15:38:25.033" v="258" actId="20577"/>
        <pc:sldMkLst>
          <pc:docMk/>
          <pc:sldMk cId="2948827073" sldId="2134808522"/>
        </pc:sldMkLst>
        <pc:spChg chg="mod">
          <ac:chgData name="Tia Harrison" userId="S::tia.harrison@bettshow.com::b6449ecf-e345-4bfc-bfee-1b920a13303f" providerId="AD" clId="Web-{9FC9C24F-E8AB-0852-4F22-BE235DB85205}" dt="2025-11-17T15:38:25.033" v="258" actId="20577"/>
          <ac:spMkLst>
            <pc:docMk/>
            <pc:sldMk cId="2948827073" sldId="2134808522"/>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Tia Harrison" userId="S::tia.harrison@bettshow.com::b6449ecf-e345-4bfc-bfee-1b920a13303f" providerId="AD" clId="Web-{9FC9C24F-E8AB-0852-4F22-BE235DB85205}" dt="2025-11-17T15:38:25.033" v="258" actId="20577"/>
              <pc2:cmMkLst xmlns:pc2="http://schemas.microsoft.com/office/powerpoint/2019/9/main/command">
                <pc:docMk/>
                <pc:sldMk cId="2948827073" sldId="2134808522"/>
                <pc2:cmMk id="{0F8AF315-0F64-4D56-833B-D122B3A6F9B9}"/>
              </pc2:cmMkLst>
            </pc226:cmChg>
            <pc226:cmChg xmlns:pc226="http://schemas.microsoft.com/office/powerpoint/2022/06/main/command" chg="mod">
              <pc226:chgData name="Tia Harrison" userId="S::tia.harrison@bettshow.com::b6449ecf-e345-4bfc-bfee-1b920a13303f" providerId="AD" clId="Web-{9FC9C24F-E8AB-0852-4F22-BE235DB85205}" dt="2025-11-17T15:38:25.033" v="258" actId="20577"/>
              <pc2:cmMkLst xmlns:pc2="http://schemas.microsoft.com/office/powerpoint/2019/9/main/command">
                <pc:docMk/>
                <pc:sldMk cId="2948827073" sldId="2134808522"/>
                <pc2:cmMk id="{F695238A-BA60-44AE-857D-64A59C599428}"/>
              </pc2:cmMkLst>
            </pc226:cmChg>
          </p:ext>
        </pc:extLst>
      </pc:sldChg>
    </pc:docChg>
  </pc:docChgLst>
  <pc:docChgLst>
    <pc:chgData name="Tia Harrison" userId="S::tia.harrison@bettshow.com::b6449ecf-e345-4bfc-bfee-1b920a13303f" providerId="AD" clId="Web-{657AE707-5F7E-3E86-66C6-F6F3DE42E737}"/>
    <pc:docChg chg="modSld">
      <pc:chgData name="Tia Harrison" userId="S::tia.harrison@bettshow.com::b6449ecf-e345-4bfc-bfee-1b920a13303f" providerId="AD" clId="Web-{657AE707-5F7E-3E86-66C6-F6F3DE42E737}" dt="2025-11-27T15:11:13.230" v="1" actId="1076"/>
      <pc:docMkLst>
        <pc:docMk/>
      </pc:docMkLst>
      <pc:sldChg chg="modSp">
        <pc:chgData name="Tia Harrison" userId="S::tia.harrison@bettshow.com::b6449ecf-e345-4bfc-bfee-1b920a13303f" providerId="AD" clId="Web-{657AE707-5F7E-3E86-66C6-F6F3DE42E737}" dt="2025-11-27T15:11:13.230" v="1" actId="1076"/>
        <pc:sldMkLst>
          <pc:docMk/>
          <pc:sldMk cId="3893625815" sldId="2134808515"/>
        </pc:sldMkLst>
        <pc:graphicFrameChg chg="mod modGraphic">
          <ac:chgData name="Tia Harrison" userId="S::tia.harrison@bettshow.com::b6449ecf-e345-4bfc-bfee-1b920a13303f" providerId="AD" clId="Web-{657AE707-5F7E-3E86-66C6-F6F3DE42E737}" dt="2025-11-27T15:11:13.230" v="1" actId="1076"/>
          <ac:graphicFrameMkLst>
            <pc:docMk/>
            <pc:sldMk cId="3893625815" sldId="2134808515"/>
            <ac:graphicFrameMk id="4" creationId="{C31EEE43-38F5-AED0-FBC4-D38A34A84B6D}"/>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150BBB-20BE-4450-A776-57A6FAF386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6069E5-0E34-497A-840D-63212FD07D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748755-9647-41EA-8728-199D2DCADAAB}" type="datetimeFigureOut">
              <a:rPr lang="en-US" smtClean="0"/>
              <a:t>11/27/2025</a:t>
            </a:fld>
            <a:endParaRPr lang="en-US"/>
          </a:p>
        </p:txBody>
      </p:sp>
      <p:sp>
        <p:nvSpPr>
          <p:cNvPr id="4" name="Footer Placeholder 3">
            <a:extLst>
              <a:ext uri="{FF2B5EF4-FFF2-40B4-BE49-F238E27FC236}">
                <a16:creationId xmlns:a16="http://schemas.microsoft.com/office/drawing/2014/main" id="{35737784-3F63-444E-A936-74AC22AE5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29FBFC-305D-4BB6-82D1-1B72988600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2D101-7F56-4600-9B9B-B131BFA15DF2}" type="slidenum">
              <a:rPr lang="en-US" smtClean="0"/>
              <a:t>‹#›</a:t>
            </a:fld>
            <a:endParaRPr lang="en-US"/>
          </a:p>
        </p:txBody>
      </p:sp>
    </p:spTree>
    <p:extLst>
      <p:ext uri="{BB962C8B-B14F-4D97-AF65-F5344CB8AC3E}">
        <p14:creationId xmlns:p14="http://schemas.microsoft.com/office/powerpoint/2010/main" val="316798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80F8F-BFAD-42BA-9538-E44DC666AB7F}" type="datetimeFigureOut">
              <a:rPr lang="en-GB" smtClean="0"/>
              <a:t>27/11/2025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A171A-0DE0-4C6D-97B5-ED0C21308FBB}" type="slidenum">
              <a:rPr lang="en-GB" smtClean="0"/>
              <a:t>‹#›</a:t>
            </a:fld>
            <a:endParaRPr lang="en-GB"/>
          </a:p>
        </p:txBody>
      </p:sp>
    </p:spTree>
    <p:extLst>
      <p:ext uri="{BB962C8B-B14F-4D97-AF65-F5344CB8AC3E}">
        <p14:creationId xmlns:p14="http://schemas.microsoft.com/office/powerpoint/2010/main" val="78456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EA171A-0DE0-4C6D-97B5-ED0C21308FBB}" type="slidenum">
              <a:rPr lang="en-GB" smtClean="0"/>
              <a:t>5</a:t>
            </a:fld>
            <a:endParaRPr lang="en-GB"/>
          </a:p>
        </p:txBody>
      </p:sp>
    </p:spTree>
    <p:extLst>
      <p:ext uri="{BB962C8B-B14F-4D97-AF65-F5344CB8AC3E}">
        <p14:creationId xmlns:p14="http://schemas.microsoft.com/office/powerpoint/2010/main" val="210712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 </a:t>
            </a:r>
            <a:endParaRPr lang="en-GB"/>
          </a:p>
        </p:txBody>
      </p:sp>
      <p:sp>
        <p:nvSpPr>
          <p:cNvPr id="4" name="Slide Number Placeholder 3"/>
          <p:cNvSpPr>
            <a:spLocks noGrp="1"/>
          </p:cNvSpPr>
          <p:nvPr>
            <p:ph type="sldNum" sz="quarter" idx="5"/>
          </p:nvPr>
        </p:nvSpPr>
        <p:spPr/>
        <p:txBody>
          <a:bodyPr/>
          <a:lstStyle/>
          <a:p>
            <a:fld id="{BAEA171A-0DE0-4C6D-97B5-ED0C21308FBB}" type="slidenum">
              <a:rPr lang="en-GB" smtClean="0"/>
              <a:t>6</a:t>
            </a:fld>
            <a:endParaRPr lang="en-GB"/>
          </a:p>
        </p:txBody>
      </p:sp>
    </p:spTree>
    <p:extLst>
      <p:ext uri="{BB962C8B-B14F-4D97-AF65-F5344CB8AC3E}">
        <p14:creationId xmlns:p14="http://schemas.microsoft.com/office/powerpoint/2010/main" val="3028740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A171A-0DE0-4C6D-97B5-ED0C21308F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261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52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277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18344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50218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59F7-6099-7F82-7B0F-0131579EA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8A1F50-AE3E-5E2F-B4AF-F61ABFBD9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7BCE81-A1A1-552C-77D7-5E3A9E5900AF}"/>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5" name="Footer Placeholder 4">
            <a:extLst>
              <a:ext uri="{FF2B5EF4-FFF2-40B4-BE49-F238E27FC236}">
                <a16:creationId xmlns:a16="http://schemas.microsoft.com/office/drawing/2014/main" id="{C0A93AFA-E719-64A8-3C00-A57C760AD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47D43-B339-3658-E499-60A9CD9A4810}"/>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558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E2A7-B2AE-9D40-4FF0-C172DB5CFD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E48E19-640F-1A54-0D67-3809D7A02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3D09A-C15D-124E-8CAE-C750850E7C06}"/>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5" name="Footer Placeholder 4">
            <a:extLst>
              <a:ext uri="{FF2B5EF4-FFF2-40B4-BE49-F238E27FC236}">
                <a16:creationId xmlns:a16="http://schemas.microsoft.com/office/drawing/2014/main" id="{AE68393C-ADB1-9D05-E31B-214669D70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08044-F68F-1C7C-F664-DA1CA4A7104F}"/>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5752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15EE-4F28-390B-3CCB-6BD11AA8F6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5CB736-FD46-1429-5A64-111C09460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D4FA16-2C9B-54DC-D2C7-84716474144D}"/>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5" name="Footer Placeholder 4">
            <a:extLst>
              <a:ext uri="{FF2B5EF4-FFF2-40B4-BE49-F238E27FC236}">
                <a16:creationId xmlns:a16="http://schemas.microsoft.com/office/drawing/2014/main" id="{B352BFC1-5AF4-C7EF-72E2-A66B34DE01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D559B-036D-09E9-7968-A98AF9075C75}"/>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30849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A6-55B8-3838-B0C1-E56D4C3AAA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7E1CE-4EDA-25F3-AA4F-DED50E596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174351-5BFA-E305-C744-D874DEEED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454D54-8ABC-F749-618D-0D37DB6710D4}"/>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6" name="Footer Placeholder 5">
            <a:extLst>
              <a:ext uri="{FF2B5EF4-FFF2-40B4-BE49-F238E27FC236}">
                <a16:creationId xmlns:a16="http://schemas.microsoft.com/office/drawing/2014/main" id="{73C8D09C-C352-D318-F0A6-8CE90BA178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3C1E3-767A-2788-3005-2F5B8774910B}"/>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424501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1FE7-3A4C-3324-F929-2AA51D552F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1DFBC5-2121-ECCA-B163-D9F5A5292E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5839F-7AE5-406F-281B-38C33C874F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A1808F-2DCD-22FD-EC1F-55DD5D0CE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DB3BE-860E-23FE-D273-A844DE040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A0B248-7452-C522-A4CB-FE4AF72D940C}"/>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8" name="Footer Placeholder 7">
            <a:extLst>
              <a:ext uri="{FF2B5EF4-FFF2-40B4-BE49-F238E27FC236}">
                <a16:creationId xmlns:a16="http://schemas.microsoft.com/office/drawing/2014/main" id="{FED2BB05-43A9-C94A-722F-3E1FDFB503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8C164D-777E-8DC1-8E31-88A6E0310C0D}"/>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06147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AAFB-4ACF-CF58-F071-47F3E76CFB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264A11-3E8E-852B-3672-7AC65B129CC6}"/>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4" name="Footer Placeholder 3">
            <a:extLst>
              <a:ext uri="{FF2B5EF4-FFF2-40B4-BE49-F238E27FC236}">
                <a16:creationId xmlns:a16="http://schemas.microsoft.com/office/drawing/2014/main" id="{1A2ED998-E0FB-61C0-0153-61461C125E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8FE1C7-DDE1-7ACA-6C77-A07BD311E859}"/>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8507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E7CC7-7E75-D890-1562-568B9E9CE7DD}"/>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3" name="Footer Placeholder 2">
            <a:extLst>
              <a:ext uri="{FF2B5EF4-FFF2-40B4-BE49-F238E27FC236}">
                <a16:creationId xmlns:a16="http://schemas.microsoft.com/office/drawing/2014/main" id="{390EC49B-C078-BB1E-B913-D59FB6E81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6CA8-963A-9440-492B-3DB6F87DEB9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6871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23382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4576-2DB2-62C1-5085-B01EC42AE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AAA594-3A85-9278-2820-DA398B26E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3A6101-8D14-0EE6-F43D-42B87DCFD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53E5B-92C8-3F1B-08AE-ECAD6CBD08FA}"/>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6" name="Footer Placeholder 5">
            <a:extLst>
              <a:ext uri="{FF2B5EF4-FFF2-40B4-BE49-F238E27FC236}">
                <a16:creationId xmlns:a16="http://schemas.microsoft.com/office/drawing/2014/main" id="{A3AC2166-07DE-7C50-1DA4-C8CED8792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42660-A064-D9D6-F02E-58735FEC46B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666812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0B2-1A12-C9AF-2469-2D76901068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996603-F869-E5F7-7AF6-42F1E33A1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D83487-37D4-76A2-E23C-CA98841B1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16F0C-8D1B-CC3B-688C-3C072D0C861B}"/>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6" name="Footer Placeholder 5">
            <a:extLst>
              <a:ext uri="{FF2B5EF4-FFF2-40B4-BE49-F238E27FC236}">
                <a16:creationId xmlns:a16="http://schemas.microsoft.com/office/drawing/2014/main" id="{1D3E7738-9C85-08F6-9E35-BB0DE81FD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59259-1E55-DB3E-1468-5842EC462F0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599495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7AA7-0B4D-590D-8FEF-F5FB4CB722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F421E5-77D3-F943-A218-C5C3E9CD9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BA5B9-002D-B539-4097-A3950EA5D69F}"/>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5" name="Footer Placeholder 4">
            <a:extLst>
              <a:ext uri="{FF2B5EF4-FFF2-40B4-BE49-F238E27FC236}">
                <a16:creationId xmlns:a16="http://schemas.microsoft.com/office/drawing/2014/main" id="{AE88D4B1-141F-0F7E-EB11-0BAB1F0B7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8C471-0127-E79F-9DCB-44E28DAD0F38}"/>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202646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6C946-B8A2-7B47-A242-E6B2F3263A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0AFFD6-C794-A48E-9C95-3F4EAF6C3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8E7D5-3A7D-937E-2954-6A43AFCB2FD7}"/>
              </a:ext>
            </a:extLst>
          </p:cNvPr>
          <p:cNvSpPr>
            <a:spLocks noGrp="1"/>
          </p:cNvSpPr>
          <p:nvPr>
            <p:ph type="dt" sz="half" idx="10"/>
          </p:nvPr>
        </p:nvSpPr>
        <p:spPr/>
        <p:txBody>
          <a:bodyPr/>
          <a:lstStyle/>
          <a:p>
            <a:fld id="{681A92B4-3301-42F8-9413-A57FAB37F4BA}" type="datetimeFigureOut">
              <a:rPr lang="en-GB" smtClean="0"/>
              <a:t>27/11/2025</a:t>
            </a:fld>
            <a:endParaRPr lang="en-GB"/>
          </a:p>
        </p:txBody>
      </p:sp>
      <p:sp>
        <p:nvSpPr>
          <p:cNvPr id="5" name="Footer Placeholder 4">
            <a:extLst>
              <a:ext uri="{FF2B5EF4-FFF2-40B4-BE49-F238E27FC236}">
                <a16:creationId xmlns:a16="http://schemas.microsoft.com/office/drawing/2014/main" id="{FF0E21DC-45D9-CFED-C073-B4853854B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F718E-D9CD-E04D-404D-A4543C8FE7A6}"/>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9743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380720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2215421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496789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3714526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297551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06950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603497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847615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344686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572142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7590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008692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857092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380010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2981728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006603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81401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95784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394364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853307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390151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4108178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803479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735693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15808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09757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68443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4568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62472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148623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158711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86249172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819" r:id="rId3"/>
    <p:sldLayoutId id="2147483820" r:id="rId4"/>
    <p:sldLayoutId id="2147483822" r:id="rId5"/>
    <p:sldLayoutId id="2147483823" r:id="rId6"/>
    <p:sldLayoutId id="2147483821" r:id="rId7"/>
    <p:sldLayoutId id="2147483663" r:id="rId8"/>
    <p:sldLayoutId id="2147483687" r:id="rId9"/>
    <p:sldLayoutId id="2147483654" r:id="rId10"/>
    <p:sldLayoutId id="2147483656" r:id="rId11"/>
    <p:sldLayoutId id="2147483824"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FF6B4-1648-5F56-C7BE-3FF584192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77C151-AC2A-1E01-859B-22715B250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F6456-DBB5-9D61-98AC-DC705042C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A92B4-3301-42F8-9413-A57FAB37F4BA}" type="datetimeFigureOut">
              <a:rPr lang="en-GB" smtClean="0"/>
              <a:t>27/11/2025</a:t>
            </a:fld>
            <a:endParaRPr lang="en-GB"/>
          </a:p>
        </p:txBody>
      </p:sp>
      <p:sp>
        <p:nvSpPr>
          <p:cNvPr id="5" name="Footer Placeholder 4">
            <a:extLst>
              <a:ext uri="{FF2B5EF4-FFF2-40B4-BE49-F238E27FC236}">
                <a16:creationId xmlns:a16="http://schemas.microsoft.com/office/drawing/2014/main" id="{D3421BF5-2E89-56C7-5B02-8FC875A64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575E4A-8C78-0305-DD7C-9DE9007B0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F4527-0B87-46B6-9575-B44835EE98C8}" type="slidenum">
              <a:rPr lang="en-GB" smtClean="0"/>
              <a:t>‹#›</a:t>
            </a:fld>
            <a:endParaRPr lang="en-GB"/>
          </a:p>
        </p:txBody>
      </p:sp>
    </p:spTree>
    <p:extLst>
      <p:ext uri="{BB962C8B-B14F-4D97-AF65-F5344CB8AC3E}">
        <p14:creationId xmlns:p14="http://schemas.microsoft.com/office/powerpoint/2010/main" val="21066640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114269220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ft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14761923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brands.hyve.group/share/dBsVwHYBNUyTn4AbJb79/folders/797"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hyperlink" Target="https://uk.bettshow.com/visitor-registration"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hyperlink" Target="https://uk.bettshow.com/register-clas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azteceventservices.app.box.com/f/3175e7745c874bff8c701857fa1a320f" TargetMode="Externa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hyperlink" Target="https://azteceventservices.app.box.com/f/3175e7745c874bff8c701857fa1a320f"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3A47F3A-C605-6640-8A38-C94E9778BC9D}"/>
              </a:ext>
            </a:extLst>
          </p:cNvPr>
          <p:cNvSpPr>
            <a:spLocks noGrp="1"/>
          </p:cNvSpPr>
          <p:nvPr>
            <p:ph type="body" sz="quarter" idx="10"/>
          </p:nvPr>
        </p:nvSpPr>
        <p:spPr>
          <a:xfrm>
            <a:off x="265229" y="4089718"/>
            <a:ext cx="4977984" cy="555625"/>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4400" b="1" i="0" u="none" strike="noStrike" kern="1200" cap="none" spc="0" normalizeH="0" baseline="0" noProof="0">
              <a:ln>
                <a:noFill/>
              </a:ln>
              <a:solidFill>
                <a:srgbClr val="F68C1F"/>
              </a:solidFill>
              <a:effectLst/>
              <a:uLnTx/>
              <a:uFillTx/>
              <a:latin typeface="Arial"/>
              <a:ea typeface="+mn-ea"/>
              <a:cs typeface="+mn-cs"/>
            </a:endParaRPr>
          </a:p>
          <a:p>
            <a:endParaRPr lang="en-GB">
              <a:latin typeface="Arial" panose="020B0604020202020204" pitchFamily="34" charset="0"/>
              <a:ea typeface="Noto Sans" panose="020B0502040504020204" pitchFamily="34" charset="0"/>
              <a:cs typeface="Arial" panose="020B0604020202020204" pitchFamily="34" charset="0"/>
            </a:endParaRPr>
          </a:p>
        </p:txBody>
      </p:sp>
      <p:pic>
        <p:nvPicPr>
          <p:cNvPr id="11" name="Picture Placeholder 5" descr="A group of people sitting on a stage&#10;&#10;AI-generated content may be incorrect.">
            <a:extLst>
              <a:ext uri="{FF2B5EF4-FFF2-40B4-BE49-F238E27FC236}">
                <a16:creationId xmlns:a16="http://schemas.microsoft.com/office/drawing/2014/main" id="{D6080CF0-8547-22AC-817D-62829664DC81}"/>
              </a:ext>
            </a:extLst>
          </p:cNvPr>
          <p:cNvPicPr>
            <a:picLocks noChangeAspect="1"/>
          </p:cNvPicPr>
          <p:nvPr/>
        </p:nvPicPr>
        <p:blipFill>
          <a:blip r:embed="rId2"/>
          <a:srcRect l="17732" r="17732"/>
          <a:stretch>
            <a:fillRect/>
          </a:stretch>
        </p:blipFill>
        <p:spPr>
          <a:xfrm>
            <a:off x="5552661" y="0"/>
            <a:ext cx="6639339" cy="6857999"/>
          </a:xfrm>
          <a:prstGeom prst="rect">
            <a:avLst/>
          </a:prstGeom>
        </p:spPr>
      </p:pic>
      <p:sp>
        <p:nvSpPr>
          <p:cNvPr id="22" name="TextBox 21">
            <a:extLst>
              <a:ext uri="{FF2B5EF4-FFF2-40B4-BE49-F238E27FC236}">
                <a16:creationId xmlns:a16="http://schemas.microsoft.com/office/drawing/2014/main" id="{67B0153C-6AFE-D71A-63C8-E69DED2DC6F4}"/>
              </a:ext>
            </a:extLst>
          </p:cNvPr>
          <p:cNvSpPr txBox="1"/>
          <p:nvPr/>
        </p:nvSpPr>
        <p:spPr>
          <a:xfrm>
            <a:off x="117021" y="2450646"/>
            <a:ext cx="4970689"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400" b="1">
                <a:latin typeface="Montserrat"/>
                <a:cs typeface="Arial"/>
              </a:rPr>
              <a:t>Session and Speaker Information Pack</a:t>
            </a:r>
            <a:endParaRPr lang="en-US"/>
          </a:p>
        </p:txBody>
      </p:sp>
      <p:pic>
        <p:nvPicPr>
          <p:cNvPr id="27" name="Picture 26">
            <a:extLst>
              <a:ext uri="{FF2B5EF4-FFF2-40B4-BE49-F238E27FC236}">
                <a16:creationId xmlns:a16="http://schemas.microsoft.com/office/drawing/2014/main" id="{8318A168-2AF3-0D48-2242-00610F53D7D9}"/>
              </a:ext>
            </a:extLst>
          </p:cNvPr>
          <p:cNvPicPr>
            <a:picLocks noChangeAspect="1"/>
          </p:cNvPicPr>
          <p:nvPr/>
        </p:nvPicPr>
        <p:blipFill>
          <a:blip r:embed="rId3"/>
          <a:stretch>
            <a:fillRect/>
          </a:stretch>
        </p:blipFill>
        <p:spPr>
          <a:xfrm>
            <a:off x="266700" y="195263"/>
            <a:ext cx="2857500" cy="714375"/>
          </a:xfrm>
          <a:prstGeom prst="rect">
            <a:avLst/>
          </a:prstGeom>
        </p:spPr>
      </p:pic>
    </p:spTree>
    <p:extLst>
      <p:ext uri="{BB962C8B-B14F-4D97-AF65-F5344CB8AC3E}">
        <p14:creationId xmlns:p14="http://schemas.microsoft.com/office/powerpoint/2010/main" val="278941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460427" y="1547596"/>
            <a:ext cx="11535838" cy="4975721"/>
          </a:xfrm>
          <a:prstGeom prst="rect">
            <a:avLst/>
          </a:prstGeom>
          <a:noFill/>
        </p:spPr>
        <p:txBody>
          <a:bodyPr wrap="square" lIns="91440" tIns="45720" rIns="91440" bIns="45720" anchor="t">
            <a:spAutoFit/>
          </a:bodyPr>
          <a:lstStyle/>
          <a:p>
            <a:pPr algn="just">
              <a:lnSpc>
                <a:spcPct val="90000"/>
              </a:lnSpc>
              <a:spcBef>
                <a:spcPts val="1000"/>
              </a:spcBef>
            </a:pPr>
            <a:r>
              <a:rPr lang="en-US" sz="1600">
                <a:solidFill>
                  <a:srgbClr val="001744"/>
                </a:solidFill>
                <a:latin typeface="Montserrat"/>
                <a:ea typeface="Lato Light"/>
                <a:cs typeface="Segoe UI"/>
              </a:rPr>
              <a:t>The Speaker Lounge is an exclusive area for all Bett speakers and moderators. We will have a dedicated team at the Speaker Lounge to help you check in and address any queries. </a:t>
            </a:r>
          </a:p>
          <a:p>
            <a:pPr algn="just">
              <a:lnSpc>
                <a:spcPct val="90000"/>
              </a:lnSpc>
              <a:spcBef>
                <a:spcPts val="1000"/>
              </a:spcBef>
            </a:pPr>
            <a:r>
              <a:rPr lang="en-US" sz="1600">
                <a:solidFill>
                  <a:srgbClr val="001744"/>
                </a:solidFill>
                <a:latin typeface="Montserrat"/>
                <a:ea typeface="Lato Light"/>
                <a:cs typeface="Segoe UI"/>
              </a:rPr>
              <a:t>Please report to the Speaker Lounge on the day of your session, </a:t>
            </a:r>
            <a:r>
              <a:rPr lang="en-US" sz="1600" b="1">
                <a:solidFill>
                  <a:srgbClr val="001744"/>
                </a:solidFill>
                <a:latin typeface="Montserrat"/>
                <a:ea typeface="Lato Light"/>
                <a:cs typeface="Segoe UI"/>
              </a:rPr>
              <a:t>one hour before </a:t>
            </a:r>
            <a:r>
              <a:rPr lang="en-US" sz="1600">
                <a:solidFill>
                  <a:srgbClr val="001744"/>
                </a:solidFill>
                <a:latin typeface="Montserrat"/>
                <a:ea typeface="Lato Light"/>
                <a:cs typeface="Segoe UI"/>
              </a:rPr>
              <a:t>your scheduled session time. Our team will check you in and introduce you to the AV support team to check your presentation slides. You will then be taken to your theatre 30 minutes before you are due on stage. </a:t>
            </a:r>
          </a:p>
          <a:p>
            <a:pPr algn="just">
              <a:lnSpc>
                <a:spcPct val="90000"/>
              </a:lnSpc>
              <a:spcBef>
                <a:spcPts val="1000"/>
              </a:spcBef>
            </a:pPr>
            <a:r>
              <a:rPr lang="en-US" sz="1600" b="1">
                <a:solidFill>
                  <a:srgbClr val="001744"/>
                </a:solidFill>
                <a:latin typeface="Montserrat"/>
                <a:ea typeface="Lato Light"/>
                <a:cs typeface="Segoe UI"/>
              </a:rPr>
              <a:t>Please also report to the Speaker Lounge if you have any problems or issues related to speakers or sessions onsite, including:</a:t>
            </a:r>
            <a:endParaRPr lang="en-US" sz="1600">
              <a:solidFill>
                <a:srgbClr val="001744"/>
              </a:solidFill>
              <a:latin typeface="Montserrat"/>
              <a:ea typeface="Lato Light"/>
              <a:cs typeface="Segoe UI"/>
            </a:endParaRPr>
          </a:p>
          <a:p>
            <a:pPr marL="285750" indent="-285750" algn="just">
              <a:lnSpc>
                <a:spcPct val="90000"/>
              </a:lnSpc>
              <a:spcBef>
                <a:spcPts val="1000"/>
              </a:spcBef>
              <a:buFont typeface="Arial"/>
              <a:buChar char="•"/>
            </a:pPr>
            <a:r>
              <a:rPr lang="en-US" sz="1600">
                <a:solidFill>
                  <a:srgbClr val="001744"/>
                </a:solidFill>
                <a:latin typeface="Montserrat"/>
                <a:ea typeface="Lato Light"/>
                <a:cs typeface="Arial"/>
              </a:rPr>
              <a:t>If a speaker is running late</a:t>
            </a:r>
          </a:p>
          <a:p>
            <a:pPr marL="285750" indent="-285750" algn="just">
              <a:lnSpc>
                <a:spcPct val="90000"/>
              </a:lnSpc>
              <a:spcBef>
                <a:spcPts val="1000"/>
              </a:spcBef>
              <a:buFont typeface="Arial"/>
              <a:buChar char="•"/>
            </a:pPr>
            <a:r>
              <a:rPr lang="en-US" sz="1600">
                <a:solidFill>
                  <a:srgbClr val="001744"/>
                </a:solidFill>
                <a:latin typeface="Montserrat"/>
                <a:ea typeface="Lato Light"/>
                <a:cs typeface="Arial"/>
              </a:rPr>
              <a:t>If a speaker is unwell and cannot make their session</a:t>
            </a:r>
          </a:p>
          <a:p>
            <a:pPr marL="285750" indent="-285750" algn="just">
              <a:lnSpc>
                <a:spcPct val="90000"/>
              </a:lnSpc>
              <a:spcBef>
                <a:spcPts val="1000"/>
              </a:spcBef>
              <a:buFont typeface="Arial"/>
              <a:buChar char="•"/>
            </a:pPr>
            <a:r>
              <a:rPr lang="en-US" sz="1600">
                <a:solidFill>
                  <a:srgbClr val="001744"/>
                </a:solidFill>
                <a:latin typeface="Montserrat"/>
                <a:ea typeface="Lato Light"/>
                <a:cs typeface="Arial"/>
              </a:rPr>
              <a:t>Presentation update</a:t>
            </a:r>
          </a:p>
          <a:p>
            <a:pPr marL="285750" indent="-285750" algn="just">
              <a:lnSpc>
                <a:spcPct val="90000"/>
              </a:lnSpc>
              <a:spcBef>
                <a:spcPts val="1000"/>
              </a:spcBef>
              <a:buFont typeface="Arial"/>
              <a:buChar char="•"/>
            </a:pPr>
            <a:r>
              <a:rPr lang="en-US" sz="1600">
                <a:solidFill>
                  <a:srgbClr val="001744"/>
                </a:solidFill>
                <a:latin typeface="Montserrat"/>
                <a:ea typeface="Lato Light"/>
                <a:cs typeface="Arial"/>
              </a:rPr>
              <a:t>Session update on the website or app</a:t>
            </a:r>
          </a:p>
          <a:p>
            <a:pPr marL="285750" indent="-285750" algn="just">
              <a:lnSpc>
                <a:spcPct val="90000"/>
              </a:lnSpc>
              <a:spcBef>
                <a:spcPts val="1000"/>
              </a:spcBef>
              <a:buFont typeface="Arial"/>
              <a:buChar char="•"/>
            </a:pPr>
            <a:r>
              <a:rPr lang="en-US" sz="1600">
                <a:solidFill>
                  <a:srgbClr val="001744"/>
                </a:solidFill>
                <a:latin typeface="Montserrat"/>
                <a:ea typeface="Lato Light"/>
                <a:cs typeface="Arial"/>
              </a:rPr>
              <a:t>Last minute AV request</a:t>
            </a:r>
          </a:p>
          <a:p>
            <a:pPr>
              <a:lnSpc>
                <a:spcPct val="90000"/>
              </a:lnSpc>
              <a:spcBef>
                <a:spcPts val="1000"/>
              </a:spcBef>
            </a:pPr>
            <a:r>
              <a:rPr lang="en-US" sz="1600">
                <a:solidFill>
                  <a:srgbClr val="001744"/>
                </a:solidFill>
                <a:latin typeface="Montserrat"/>
                <a:ea typeface="+mn-lt"/>
                <a:cs typeface="+mn-lt"/>
              </a:rPr>
              <a:t>The Speaker Lounge is located at the rear of the North Hall, with the nearest entrance via N9 Boulevard. This is a private area for registered speakers only. For access before 10:00 am, please use Entrance N8.</a:t>
            </a:r>
            <a:endParaRPr lang="en-US" sz="1600">
              <a:latin typeface="Montserrat"/>
            </a:endParaRPr>
          </a:p>
          <a:p>
            <a:pPr>
              <a:lnSpc>
                <a:spcPct val="90000"/>
              </a:lnSpc>
              <a:spcBef>
                <a:spcPts val="1000"/>
              </a:spcBef>
            </a:pPr>
            <a:endParaRPr lang="en-US" b="1">
              <a:solidFill>
                <a:srgbClr val="001744"/>
              </a:solidFill>
              <a:latin typeface="Lato Light"/>
              <a:ea typeface="Lato Light"/>
              <a:cs typeface="Segoe UI"/>
            </a:endParaRPr>
          </a:p>
          <a:p>
            <a:pPr>
              <a:lnSpc>
                <a:spcPct val="90000"/>
              </a:lnSpc>
              <a:spcBef>
                <a:spcPts val="1000"/>
              </a:spcBef>
            </a:pPr>
            <a:endParaRPr lang="en-US" b="1">
              <a:latin typeface="Lato Light"/>
              <a:ea typeface="Lato Light"/>
              <a:cs typeface="Segoe UI"/>
            </a:endParaRPr>
          </a:p>
        </p:txBody>
      </p:sp>
      <p:sp>
        <p:nvSpPr>
          <p:cNvPr id="5" name="Text Placeholder 1">
            <a:extLst>
              <a:ext uri="{FF2B5EF4-FFF2-40B4-BE49-F238E27FC236}">
                <a16:creationId xmlns:a16="http://schemas.microsoft.com/office/drawing/2014/main" id="{2FE97487-D44E-32C1-E190-1FDC7F73935E}"/>
              </a:ext>
            </a:extLst>
          </p:cNvPr>
          <p:cNvSpPr>
            <a:spLocks noGrp="1"/>
          </p:cNvSpPr>
          <p:nvPr>
            <p:ph type="body" sz="quarter" idx="10"/>
          </p:nvPr>
        </p:nvSpPr>
        <p:spPr>
          <a:xfrm>
            <a:off x="0" y="458772"/>
            <a:ext cx="5402179" cy="912828"/>
          </a:xfrm>
        </p:spPr>
        <p:txBody>
          <a:bodyPr/>
          <a:lstStyle/>
          <a:p>
            <a:r>
              <a:rPr lang="en-GB" sz="3600">
                <a:latin typeface="Montserrat" panose="00000500000000000000" pitchFamily="2" charset="0"/>
              </a:rPr>
              <a:t>Speaker Lounge</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4B392B1-8E34-4A69-3546-978596861DB7}"/>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7</a:t>
            </a:r>
            <a:endParaRPr lang="en-GB" b="1">
              <a:latin typeface="Montserrat" panose="00000500000000000000" pitchFamily="2" charset="0"/>
            </a:endParaRPr>
          </a:p>
        </p:txBody>
      </p:sp>
    </p:spTree>
    <p:extLst>
      <p:ext uri="{BB962C8B-B14F-4D97-AF65-F5344CB8AC3E}">
        <p14:creationId xmlns:p14="http://schemas.microsoft.com/office/powerpoint/2010/main" val="479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688840" y="1318022"/>
            <a:ext cx="5826260" cy="3877985"/>
          </a:xfrm>
          <a:prstGeom prst="rect">
            <a:avLst/>
          </a:prstGeom>
          <a:noFill/>
        </p:spPr>
        <p:txBody>
          <a:bodyPr wrap="square" lIns="91440" tIns="45720" rIns="91440" bIns="45720" anchor="t">
            <a:spAutoFit/>
          </a:bodyPr>
          <a:lstStyle/>
          <a:p>
            <a:pPr marL="285750" indent="-285750">
              <a:buFont typeface="Courier New" panose="02070309020205020404" pitchFamily="49" charset="0"/>
              <a:buChar char="o"/>
            </a:pPr>
            <a:endParaRPr lang="en-GB">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Montserrat"/>
                <a:ea typeface="Lato Light"/>
                <a:cs typeface="Lato Light"/>
              </a:rPr>
              <a:t>Please do not bring </a:t>
            </a:r>
            <a:r>
              <a:rPr lang="en-GB" b="1" u="sng">
                <a:latin typeface="Montserrat"/>
                <a:ea typeface="Lato Light"/>
                <a:cs typeface="Lato Light"/>
              </a:rPr>
              <a:t>brochures, flyers or seat drops.</a:t>
            </a:r>
            <a:r>
              <a:rPr lang="en-GB" b="1">
                <a:latin typeface="Montserrat"/>
                <a:ea typeface="Lato Light"/>
                <a:cs typeface="Lato Light"/>
              </a:rPr>
              <a:t> </a:t>
            </a:r>
            <a:r>
              <a:rPr lang="en-GB">
                <a:latin typeface="Montserrat"/>
                <a:ea typeface="Lato Light"/>
                <a:cs typeface="Lato Light"/>
              </a:rPr>
              <a:t>We are keen to reduce the amount of paper and waste onsite and strongly encourage the use of QR codes, embedded in your presentation, to direct the audience to additional resources</a:t>
            </a:r>
            <a:r>
              <a:rPr lang="en-US">
                <a:latin typeface="Montserrat"/>
                <a:ea typeface="Lato Light"/>
                <a:cs typeface="Lato Light"/>
              </a:rPr>
              <a:t>. </a:t>
            </a:r>
          </a:p>
          <a:p>
            <a:pPr marL="285750" indent="-285750">
              <a:buFont typeface="Arial" panose="020B0604020202020204" pitchFamily="34" charset="0"/>
              <a:buChar char="•"/>
            </a:pPr>
            <a:endParaRPr lang="en-GB">
              <a:latin typeface="Montserrat"/>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a:latin typeface="Montserrat"/>
                <a:ea typeface="Lato Light"/>
                <a:cs typeface="Lato Light"/>
              </a:rPr>
              <a:t>There will be an AV team and Theatre Manager to support you in each theatre.</a:t>
            </a:r>
          </a:p>
          <a:p>
            <a:pPr marL="285750" indent="-285750">
              <a:buFont typeface="Arial" panose="020B0604020202020204" pitchFamily="34" charset="0"/>
              <a:buChar char="•"/>
            </a:pPr>
            <a:endParaRPr lang="en-GB">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sz="300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b="1">
              <a:solidFill>
                <a:srgbClr val="001744"/>
              </a:solidFill>
              <a:highlight>
                <a:srgbClr val="FFFF00"/>
              </a:highlight>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 Placeholder 1">
            <a:extLst>
              <a:ext uri="{FF2B5EF4-FFF2-40B4-BE49-F238E27FC236}">
                <a16:creationId xmlns:a16="http://schemas.microsoft.com/office/drawing/2014/main" id="{2F8523E5-25B9-7CD0-DA8D-D6DA6B4A6639}"/>
              </a:ext>
            </a:extLst>
          </p:cNvPr>
          <p:cNvSpPr>
            <a:spLocks noGrp="1"/>
          </p:cNvSpPr>
          <p:nvPr>
            <p:ph type="body" sz="quarter" idx="10"/>
          </p:nvPr>
        </p:nvSpPr>
        <p:spPr>
          <a:xfrm>
            <a:off x="0" y="458772"/>
            <a:ext cx="6556443" cy="912828"/>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General Speaker FAQs</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B650A9-0057-1E22-F0CA-959679B3A666}"/>
              </a:ext>
            </a:extLst>
          </p:cNvPr>
          <p:cNvSpPr txBox="1"/>
          <p:nvPr/>
        </p:nvSpPr>
        <p:spPr>
          <a:xfrm>
            <a:off x="238124" y="6353176"/>
            <a:ext cx="409575" cy="307777"/>
          </a:xfrm>
          <a:prstGeom prst="rect">
            <a:avLst/>
          </a:prstGeom>
          <a:noFill/>
        </p:spPr>
        <p:txBody>
          <a:bodyPr wrap="square" rtlCol="0">
            <a:spAutoFit/>
          </a:bodyPr>
          <a:lstStyle/>
          <a:p>
            <a:r>
              <a:rPr lang="en-GB" sz="1400" b="1">
                <a:latin typeface="Montserrat" panose="00000500000000000000" pitchFamily="2" charset="0"/>
              </a:rPr>
              <a:t>8</a:t>
            </a:r>
            <a:endParaRPr lang="en-GB" b="1">
              <a:latin typeface="Montserrat" panose="00000500000000000000" pitchFamily="2" charset="0"/>
            </a:endParaRPr>
          </a:p>
        </p:txBody>
      </p:sp>
      <p:pic>
        <p:nvPicPr>
          <p:cNvPr id="5" name="Picture 4">
            <a:extLst>
              <a:ext uri="{FF2B5EF4-FFF2-40B4-BE49-F238E27FC236}">
                <a16:creationId xmlns:a16="http://schemas.microsoft.com/office/drawing/2014/main" id="{7CC16E53-1DBD-E16D-582F-09887AB3C743}"/>
              </a:ext>
            </a:extLst>
          </p:cNvPr>
          <p:cNvPicPr>
            <a:picLocks noChangeAspect="1"/>
          </p:cNvPicPr>
          <p:nvPr/>
        </p:nvPicPr>
        <p:blipFill>
          <a:blip r:embed="rId2"/>
          <a:srcRect l="21647" t="317" r="26188" b="-476"/>
          <a:stretch>
            <a:fillRect/>
          </a:stretch>
        </p:blipFill>
        <p:spPr>
          <a:xfrm>
            <a:off x="6810375" y="0"/>
            <a:ext cx="5374290" cy="6879345"/>
          </a:xfrm>
          <a:prstGeom prst="rect">
            <a:avLst/>
          </a:prstGeom>
        </p:spPr>
      </p:pic>
    </p:spTree>
    <p:extLst>
      <p:ext uri="{BB962C8B-B14F-4D97-AF65-F5344CB8AC3E}">
        <p14:creationId xmlns:p14="http://schemas.microsoft.com/office/powerpoint/2010/main" val="115241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8D5E0-E56C-0959-BA7C-2B34C85DC43F}"/>
              </a:ext>
            </a:extLst>
          </p:cNvPr>
          <p:cNvSpPr>
            <a:spLocks noGrp="1"/>
          </p:cNvSpPr>
          <p:nvPr>
            <p:ph type="body" sz="quarter" idx="10"/>
          </p:nvPr>
        </p:nvSpPr>
        <p:spPr>
          <a:xfrm>
            <a:off x="-1" y="274638"/>
            <a:ext cx="8834992" cy="1298575"/>
          </a:xfrm>
        </p:spPr>
        <p:txBody>
          <a:bodyPr/>
          <a:lstStyle/>
          <a:p>
            <a:r>
              <a:rPr lang="en-US">
                <a:latin typeface="Montserrat"/>
              </a:rPr>
              <a:t>Content Session Data </a:t>
            </a:r>
            <a:r>
              <a:rPr lang="en-US" sz="2400">
                <a:latin typeface="Montserrat"/>
              </a:rPr>
              <a:t>(applicable to sponsored sessions only) </a:t>
            </a:r>
            <a:endParaRPr lang="en-GB" sz="2400">
              <a:latin typeface="Montserrat"/>
            </a:endParaRPr>
          </a:p>
        </p:txBody>
      </p:sp>
      <p:sp>
        <p:nvSpPr>
          <p:cNvPr id="4" name="Text Placeholder 3">
            <a:extLst>
              <a:ext uri="{FF2B5EF4-FFF2-40B4-BE49-F238E27FC236}">
                <a16:creationId xmlns:a16="http://schemas.microsoft.com/office/drawing/2014/main" id="{BA4C6D34-CDF9-8BDC-29C3-5D7793855CD6}"/>
              </a:ext>
            </a:extLst>
          </p:cNvPr>
          <p:cNvSpPr>
            <a:spLocks noGrp="1"/>
          </p:cNvSpPr>
          <p:nvPr>
            <p:ph type="body" sz="quarter" idx="12"/>
          </p:nvPr>
        </p:nvSpPr>
        <p:spPr>
          <a:xfrm>
            <a:off x="519230" y="1694384"/>
            <a:ext cx="10179250" cy="4760962"/>
          </a:xfrm>
        </p:spPr>
        <p:txBody>
          <a:bodyPr vert="horz" lIns="91440" tIns="45720" rIns="91440" bIns="45720" rtlCol="0" anchor="t">
            <a:normAutofit/>
          </a:bodyPr>
          <a:lstStyle/>
          <a:p>
            <a:pPr marL="342900" indent="-342900">
              <a:lnSpc>
                <a:spcPct val="107000"/>
              </a:lnSpc>
              <a:spcBef>
                <a:spcPts val="0"/>
              </a:spcBef>
              <a:spcAft>
                <a:spcPts val="800"/>
              </a:spcAft>
              <a:defRPr/>
            </a:pPr>
            <a:endParaRPr lang="en-US" sz="1800" dirty="0">
              <a:ea typeface="+mn-lt"/>
              <a:cs typeface="+mn-lt"/>
            </a:endParaRPr>
          </a:p>
          <a:p>
            <a:pPr marL="342900" indent="-342900">
              <a:lnSpc>
                <a:spcPct val="107000"/>
              </a:lnSpc>
              <a:spcBef>
                <a:spcPts val="0"/>
              </a:spcBef>
              <a:spcAft>
                <a:spcPts val="800"/>
              </a:spcAft>
              <a:defRPr/>
            </a:pPr>
            <a:endParaRPr lang="en-US" sz="1800" dirty="0">
              <a:ea typeface="+mn-lt"/>
              <a:cs typeface="+mn-lt"/>
            </a:endParaRPr>
          </a:p>
          <a:p>
            <a:pPr marL="342900" indent="-342900">
              <a:lnSpc>
                <a:spcPct val="107000"/>
              </a:lnSpc>
              <a:spcBef>
                <a:spcPts val="0"/>
              </a:spcBef>
              <a:spcAft>
                <a:spcPts val="800"/>
              </a:spcAft>
              <a:defRPr/>
            </a:pPr>
            <a:endParaRPr lang="en-US" sz="1800" dirty="0">
              <a:ea typeface="+mn-lt"/>
              <a:cs typeface="+mn-lt"/>
            </a:endParaRPr>
          </a:p>
          <a:p>
            <a:pPr marL="342900" indent="-342900">
              <a:lnSpc>
                <a:spcPct val="107000"/>
              </a:lnSpc>
              <a:spcBef>
                <a:spcPts val="0"/>
              </a:spcBef>
              <a:spcAft>
                <a:spcPts val="800"/>
              </a:spcAft>
              <a:defRPr/>
            </a:pPr>
            <a:r>
              <a:rPr kumimoji="0" lang="en-US" sz="1800" b="0" i="0" u="none" strike="noStrike" kern="1200" cap="none" spc="0" normalizeH="0" baseline="0" noProof="0" dirty="0">
                <a:ln>
                  <a:noFill/>
                </a:ln>
                <a:effectLst/>
                <a:uLnTx/>
                <a:uFillTx/>
                <a:ea typeface="+mn-lt"/>
                <a:cs typeface="+mn-lt"/>
              </a:rPr>
              <a:t>If you have a sponsored session, </a:t>
            </a:r>
            <a:r>
              <a:rPr lang="en-US" sz="1800" dirty="0">
                <a:ea typeface="+mn-lt"/>
                <a:cs typeface="+mn-lt"/>
              </a:rPr>
              <a:t>your leads will be shared via Visit by GES. If you have any questions </a:t>
            </a:r>
            <a:r>
              <a:rPr kumimoji="0" lang="en-US" sz="1800" b="0" i="0" u="none" strike="noStrike" kern="1200" cap="none" spc="0" normalizeH="0" baseline="0" noProof="0" dirty="0">
                <a:ln>
                  <a:noFill/>
                </a:ln>
                <a:effectLst/>
                <a:uLnTx/>
                <a:uFillTx/>
                <a:ea typeface="+mn-lt"/>
                <a:cs typeface="+mn-lt"/>
              </a:rPr>
              <a:t>please contact your </a:t>
            </a:r>
            <a:r>
              <a:rPr lang="en-US" sz="1800" dirty="0">
                <a:ea typeface="+mn-lt"/>
                <a:cs typeface="+mn-lt"/>
              </a:rPr>
              <a:t>client engagement contact </a:t>
            </a:r>
            <a:r>
              <a:rPr kumimoji="0" lang="en-US" sz="1800" b="0" i="0" u="none" strike="noStrike" kern="1200" cap="none" spc="0" normalizeH="0" baseline="0" noProof="0" dirty="0">
                <a:ln>
                  <a:noFill/>
                </a:ln>
                <a:effectLst/>
                <a:uLnTx/>
                <a:uFillTx/>
                <a:ea typeface="+mn-lt"/>
                <a:cs typeface="+mn-lt"/>
              </a:rPr>
              <a:t>or exhibitor@bettshow.com.</a:t>
            </a:r>
            <a:endParaRPr lang="en-US">
              <a:ea typeface="+mn-lt"/>
              <a:cs typeface="+mn-lt"/>
            </a:endParaRPr>
          </a:p>
          <a:p>
            <a:pPr marL="0" indent="0">
              <a:buNone/>
            </a:pPr>
            <a:endParaRPr lang="en-GB"/>
          </a:p>
        </p:txBody>
      </p:sp>
      <p:sp>
        <p:nvSpPr>
          <p:cNvPr id="3" name="TextBox 2">
            <a:extLst>
              <a:ext uri="{FF2B5EF4-FFF2-40B4-BE49-F238E27FC236}">
                <a16:creationId xmlns:a16="http://schemas.microsoft.com/office/drawing/2014/main" id="{3AA9DF68-9B82-21D9-6080-E541DD2C4913}"/>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9</a:t>
            </a:r>
            <a:endParaRPr lang="en-GB" b="1">
              <a:latin typeface="Montserrat" panose="00000500000000000000" pitchFamily="2" charset="0"/>
            </a:endParaRPr>
          </a:p>
        </p:txBody>
      </p:sp>
    </p:spTree>
    <p:extLst>
      <p:ext uri="{BB962C8B-B14F-4D97-AF65-F5344CB8AC3E}">
        <p14:creationId xmlns:p14="http://schemas.microsoft.com/office/powerpoint/2010/main" val="1903919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36903" y="1384280"/>
            <a:ext cx="11636603" cy="4015202"/>
          </a:xfrm>
          <a:prstGeom prst="rect">
            <a:avLst/>
          </a:prstGeom>
          <a:noFill/>
        </p:spPr>
        <p:txBody>
          <a:bodyPr wrap="square" lIns="91440" tIns="45720" rIns="91440" bIns="45720" anchor="t">
            <a:spAutoFit/>
          </a:bodyPr>
          <a:lstStyle/>
          <a:p>
            <a:pPr>
              <a:lnSpc>
                <a:spcPct val="107000"/>
              </a:lnSpc>
              <a:spcBef>
                <a:spcPts val="0"/>
              </a:spcBef>
              <a:spcAft>
                <a:spcPts val="800"/>
              </a:spcAft>
            </a:pPr>
            <a:r>
              <a:rPr lang="en-GB" sz="1600">
                <a:effectLst/>
                <a:latin typeface="Montserrat"/>
                <a:ea typeface="Lato Light"/>
                <a:cs typeface="Lato Light"/>
              </a:rPr>
              <a:t>Speakers are required to book and plan their own travel and accommodation for Bett. We have negotiated for </a:t>
            </a:r>
            <a:r>
              <a:rPr lang="en-GB" sz="1600" b="1">
                <a:solidFill>
                  <a:srgbClr val="FF3B80"/>
                </a:solidFill>
                <a:effectLst/>
                <a:latin typeface="Montserrat"/>
                <a:ea typeface="Lato Light"/>
                <a:cs typeface="Lato Light"/>
                <a:hlinkClick r:id="rId2">
                  <a:extLst>
                    <a:ext uri="{A12FA001-AC4F-418D-AE19-62706E023703}">
                      <ahyp:hlinkClr xmlns:ahyp="http://schemas.microsoft.com/office/drawing/2018/hyperlinkcolor" val="tx"/>
                    </a:ext>
                  </a:extLst>
                </a:hlinkClick>
              </a:rPr>
              <a:t>special discounted rates</a:t>
            </a:r>
            <a:r>
              <a:rPr lang="en-GB" sz="1600" b="1">
                <a:solidFill>
                  <a:srgbClr val="FF3B80"/>
                </a:solidFill>
                <a:effectLst/>
                <a:latin typeface="Montserrat"/>
                <a:ea typeface="Lato Light"/>
                <a:cs typeface="Lato Light"/>
              </a:rPr>
              <a:t> </a:t>
            </a:r>
            <a:r>
              <a:rPr lang="en-GB" sz="1600">
                <a:effectLst/>
                <a:latin typeface="Montserrat"/>
                <a:ea typeface="Lato Light"/>
                <a:cs typeface="Lato Light"/>
              </a:rPr>
              <a:t>for attendees at a wide range of hotels across London for you to take advantage of.</a:t>
            </a:r>
            <a:r>
              <a:rPr lang="en-GB" sz="1600">
                <a:latin typeface="Montserrat"/>
                <a:ea typeface="Lato Light"/>
                <a:cs typeface="Lato Light"/>
              </a:rPr>
              <a:t> </a:t>
            </a:r>
          </a:p>
          <a:p>
            <a:pPr>
              <a:lnSpc>
                <a:spcPct val="107000"/>
              </a:lnSpc>
              <a:spcBef>
                <a:spcPts val="0"/>
              </a:spcBef>
              <a:spcAft>
                <a:spcPts val="800"/>
              </a:spcAft>
            </a:pPr>
            <a:endParaRPr lang="en-GB" sz="1600">
              <a:latin typeface="Montserrat"/>
              <a:ea typeface="Lato Light" panose="020F0502020204030203" pitchFamily="34" charset="0"/>
              <a:cs typeface="Lato Light" panose="020F0502020204030203" pitchFamily="34" charset="0"/>
            </a:endParaRPr>
          </a:p>
          <a:p>
            <a:pPr marL="0" marR="0" indent="0">
              <a:lnSpc>
                <a:spcPct val="107000"/>
              </a:lnSpc>
              <a:spcBef>
                <a:spcPts val="0"/>
              </a:spcBef>
              <a:spcAft>
                <a:spcPts val="800"/>
              </a:spcAft>
              <a:buNone/>
            </a:pPr>
            <a:r>
              <a:rPr lang="en-GB" sz="1600" b="1" u="sng">
                <a:latin typeface="Montserrat"/>
                <a:ea typeface="Lato Light"/>
                <a:cs typeface="Lato Light"/>
              </a:rPr>
              <a:t>Directions to the </a:t>
            </a:r>
            <a:r>
              <a:rPr lang="en-GB" sz="1600" b="1" u="sng" err="1">
                <a:latin typeface="Montserrat"/>
                <a:ea typeface="Lato Light"/>
                <a:cs typeface="Lato Light"/>
              </a:rPr>
              <a:t>ExCeL</a:t>
            </a:r>
            <a:r>
              <a:rPr lang="en-GB" sz="1600" b="1" u="sng">
                <a:latin typeface="Montserrat"/>
                <a:ea typeface="Lato Light"/>
                <a:cs typeface="Lato Light"/>
              </a:rPr>
              <a:t> Centre</a:t>
            </a:r>
          </a:p>
          <a:p>
            <a:pPr marL="0" indent="0">
              <a:lnSpc>
                <a:spcPct val="107000"/>
              </a:lnSpc>
              <a:spcBef>
                <a:spcPts val="0"/>
              </a:spcBef>
              <a:spcAft>
                <a:spcPts val="800"/>
              </a:spcAft>
              <a:buNone/>
            </a:pPr>
            <a:r>
              <a:rPr lang="en-US" sz="1600" b="1">
                <a:effectLst/>
                <a:latin typeface="Montserrat"/>
                <a:ea typeface="Lato Light"/>
                <a:cs typeface="Lato Light"/>
              </a:rPr>
              <a:t>By train</a:t>
            </a:r>
            <a:r>
              <a:rPr lang="en-US" sz="1600">
                <a:effectLst/>
                <a:latin typeface="Montserrat"/>
                <a:ea typeface="Lato Light"/>
                <a:cs typeface="Lato Light"/>
              </a:rPr>
              <a:t>: DLR services: Custom House and Prince Regent. Elizabeth Line services: Prince Regent. </a:t>
            </a:r>
            <a:r>
              <a:rPr lang="en-US" sz="1600">
                <a:latin typeface="Montserrat"/>
                <a:ea typeface="Lato Light"/>
                <a:cs typeface="Lato Light"/>
              </a:rPr>
              <a:t>As </a:t>
            </a:r>
            <a:r>
              <a:rPr lang="en-US" sz="1600">
                <a:effectLst/>
                <a:latin typeface="Montserrat"/>
                <a:ea typeface="Lato Light"/>
                <a:cs typeface="Lato Light"/>
              </a:rPr>
              <a:t>we are </a:t>
            </a:r>
            <a:r>
              <a:rPr lang="en-US" sz="1600">
                <a:latin typeface="Montserrat"/>
                <a:ea typeface="Lato Light"/>
                <a:cs typeface="Lato Light"/>
              </a:rPr>
              <a:t>located in the East wing of </a:t>
            </a:r>
            <a:r>
              <a:rPr lang="en-US" sz="1600" err="1">
                <a:latin typeface="Montserrat"/>
                <a:ea typeface="Lato Light"/>
                <a:cs typeface="Lato Light"/>
              </a:rPr>
              <a:t>ExCeL</a:t>
            </a:r>
            <a:r>
              <a:rPr lang="en-US" sz="1600">
                <a:latin typeface="Montserrat"/>
                <a:ea typeface="Lato Light"/>
                <a:cs typeface="Lato Light"/>
              </a:rPr>
              <a:t> London and </a:t>
            </a:r>
            <a:r>
              <a:rPr lang="en-US" sz="1600">
                <a:effectLst/>
                <a:latin typeface="Montserrat"/>
                <a:ea typeface="Lato Light"/>
                <a:cs typeface="Lato Light"/>
              </a:rPr>
              <a:t>the closest stop to Bett is the Prince Regent station. </a:t>
            </a:r>
            <a:r>
              <a:rPr lang="en-US" sz="1600" err="1">
                <a:effectLst/>
                <a:latin typeface="Montserrat"/>
                <a:ea typeface="Lato Light"/>
                <a:cs typeface="Lato Light"/>
              </a:rPr>
              <a:t>ExCeL</a:t>
            </a:r>
            <a:r>
              <a:rPr lang="en-US" sz="1600">
                <a:effectLst/>
                <a:latin typeface="Montserrat"/>
                <a:ea typeface="Lato Light"/>
                <a:cs typeface="Lato Light"/>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lang="en-US" sz="1600" err="1">
                <a:effectLst/>
                <a:latin typeface="Montserrat"/>
                <a:ea typeface="Lato Light"/>
                <a:cs typeface="Lato Light"/>
              </a:rPr>
              <a:t>ExCeL</a:t>
            </a:r>
            <a:r>
              <a:rPr lang="en-US" sz="1600">
                <a:effectLst/>
                <a:latin typeface="Montserrat"/>
                <a:ea typeface="Lato Light"/>
                <a:cs typeface="Lato Light"/>
              </a:rPr>
              <a:t> London from Euston station.</a:t>
            </a:r>
          </a:p>
          <a:p>
            <a:pPr marL="0" marR="0" indent="0">
              <a:lnSpc>
                <a:spcPct val="107000"/>
              </a:lnSpc>
              <a:spcBef>
                <a:spcPts val="0"/>
              </a:spcBef>
              <a:spcAft>
                <a:spcPts val="800"/>
              </a:spcAft>
              <a:buNone/>
            </a:pPr>
            <a:r>
              <a:rPr lang="en-US" sz="1600" b="1">
                <a:effectLst/>
                <a:latin typeface="Montserrat"/>
                <a:ea typeface="Lato Light"/>
                <a:cs typeface="Lato Light"/>
              </a:rPr>
              <a:t>By car</a:t>
            </a:r>
            <a:r>
              <a:rPr lang="en-US" sz="1600">
                <a:effectLst/>
                <a:latin typeface="Montserrat"/>
                <a:ea typeface="Lato Light"/>
                <a:cs typeface="Lato Light"/>
              </a:rPr>
              <a:t>: Parking is available on a first come, first served basis, using pay and display. For parking FAQs and how to pre-book a parking space, click </a:t>
            </a:r>
            <a:r>
              <a:rPr lang="en-US" sz="1600" b="1">
                <a:solidFill>
                  <a:srgbClr val="FF3B80"/>
                </a:solidFill>
                <a:effectLst/>
                <a:latin typeface="Montserrat"/>
                <a:ea typeface="Lato Light"/>
                <a:cs typeface="Lato Light"/>
                <a:hlinkClick r:id="rId3">
                  <a:extLst>
                    <a:ext uri="{A12FA001-AC4F-418D-AE19-62706E023703}">
                      <ahyp:hlinkClr xmlns:ahyp="http://schemas.microsoft.com/office/drawing/2018/hyperlinkcolor" val="tx"/>
                    </a:ext>
                  </a:extLst>
                </a:hlinkClick>
              </a:rPr>
              <a:t>here</a:t>
            </a:r>
            <a:r>
              <a:rPr lang="en-US" sz="1600" b="1">
                <a:solidFill>
                  <a:srgbClr val="FF3B80"/>
                </a:solidFill>
                <a:effectLst/>
                <a:latin typeface="Montserrat"/>
                <a:ea typeface="Lato Light"/>
                <a:cs typeface="Lato Light"/>
              </a:rPr>
              <a:t>.</a:t>
            </a:r>
            <a:r>
              <a:rPr lang="en-US" sz="1600" b="1">
                <a:effectLst/>
                <a:latin typeface="Montserrat"/>
                <a:ea typeface="Lato Light"/>
                <a:cs typeface="Lato Light"/>
              </a:rPr>
              <a:t> </a:t>
            </a:r>
            <a:r>
              <a:rPr lang="en-US" sz="1600">
                <a:effectLst/>
                <a:latin typeface="Montserrat"/>
                <a:ea typeface="Lato Light"/>
                <a:cs typeface="Lato Light"/>
              </a:rPr>
              <a:t>If you are travelling to </a:t>
            </a:r>
            <a:r>
              <a:rPr lang="en-US" sz="1600" err="1">
                <a:effectLst/>
                <a:latin typeface="Montserrat"/>
                <a:ea typeface="Lato Light"/>
                <a:cs typeface="Lato Light"/>
              </a:rPr>
              <a:t>ExCeL</a:t>
            </a:r>
            <a:r>
              <a:rPr lang="en-US" sz="1600">
                <a:effectLst/>
                <a:latin typeface="Montserrat"/>
                <a:ea typeface="Lato Light"/>
                <a:cs typeface="Lato Light"/>
              </a:rPr>
              <a:t> London by road please use postcode E16 1XL to find us. </a:t>
            </a:r>
          </a:p>
          <a:p>
            <a:pPr marL="0" marR="0" indent="0">
              <a:lnSpc>
                <a:spcPct val="107000"/>
              </a:lnSpc>
              <a:spcBef>
                <a:spcPts val="0"/>
              </a:spcBef>
              <a:spcAft>
                <a:spcPts val="800"/>
              </a:spcAft>
              <a:buNone/>
            </a:pPr>
            <a:r>
              <a:rPr lang="en-US" sz="1600" b="1">
                <a:latin typeface="Montserrat"/>
                <a:ea typeface="Lato Light"/>
                <a:cs typeface="Lato Light"/>
              </a:rPr>
              <a:t>B</a:t>
            </a:r>
            <a:r>
              <a:rPr lang="en-US" sz="1600" b="1">
                <a:effectLst/>
                <a:latin typeface="Montserrat"/>
                <a:ea typeface="Lato Light"/>
                <a:cs typeface="Lato Light"/>
              </a:rPr>
              <a:t>y plane: </a:t>
            </a:r>
            <a:r>
              <a:rPr lang="en-US" sz="1600">
                <a:effectLst/>
                <a:latin typeface="Montserrat"/>
                <a:ea typeface="Lato Light"/>
                <a:cs typeface="Lato Light"/>
              </a:rPr>
              <a:t>London City, Gatwick and Heathrow Airport are the nearest airports to the venue.</a:t>
            </a: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endParaRPr lang="et-EE"/>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F75B7D-FB08-7152-E83F-970D11D5B32F}"/>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10</a:t>
            </a:r>
            <a:endParaRPr lang="en-GB" b="1">
              <a:latin typeface="Montserrat" panose="00000500000000000000" pitchFamily="2" charset="0"/>
            </a:endParaRPr>
          </a:p>
        </p:txBody>
      </p:sp>
    </p:spTree>
    <p:extLst>
      <p:ext uri="{BB962C8B-B14F-4D97-AF65-F5344CB8AC3E}">
        <p14:creationId xmlns:p14="http://schemas.microsoft.com/office/powerpoint/2010/main" val="413553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a:xfrm>
            <a:off x="0" y="274638"/>
            <a:ext cx="5918835" cy="1298575"/>
          </a:xfrm>
        </p:spPr>
        <p:txBody>
          <a:bodyPr/>
          <a:lstStyle/>
          <a:p>
            <a:r>
              <a:rPr lang="en-US">
                <a:latin typeface="Montserrat"/>
              </a:rPr>
              <a:t>Promote your session!</a:t>
            </a:r>
            <a:endParaRPr lang="en-GB">
              <a:latin typeface="Montserrat"/>
            </a:endParaRPr>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vert="horz" lIns="91440" tIns="45720" rIns="91440" bIns="45720" rtlCol="0" anchor="t">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0" i="0" u="none" strike="noStrike" kern="1200" cap="none" spc="0" normalizeH="0" baseline="0" noProof="0" dirty="0">
                <a:ln>
                  <a:noFill/>
                </a:ln>
                <a:solidFill>
                  <a:srgbClr val="382C76"/>
                </a:solidFill>
                <a:effectLst/>
                <a:uLnTx/>
                <a:uFillTx/>
                <a:latin typeface="Montserrat"/>
                <a:ea typeface="Lato Light"/>
                <a:cs typeface="Lato Light"/>
              </a:rPr>
              <a:t>We’d love you to shout about speaking at Bett UK and have created some social assets for you to share with your networks</a:t>
            </a:r>
            <a:r>
              <a:rPr lang="en-GB" sz="8000" dirty="0">
                <a:solidFill>
                  <a:srgbClr val="382C76"/>
                </a:solidFill>
                <a:latin typeface="Montserrat"/>
                <a:ea typeface="Lato Light"/>
                <a:cs typeface="Lato Light"/>
              </a:rPr>
              <a:t> </a:t>
            </a:r>
            <a:r>
              <a:rPr lang="en-GB" sz="8000" b="1" dirty="0">
                <a:solidFill>
                  <a:srgbClr val="FF3B80"/>
                </a:solidFill>
                <a:latin typeface="Montserrat"/>
                <a:ea typeface="Lato Light"/>
                <a:cs typeface="Lato Light"/>
                <a:hlinkClick r:id="rId2"/>
              </a:rPr>
              <a:t>here.</a:t>
            </a:r>
            <a:endParaRPr lang="en-GB" sz="8000" b="1">
              <a:solidFill>
                <a:srgbClr val="FF3B80"/>
              </a:solidFill>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8000" b="0" i="0" u="none" strike="noStrike" kern="1200" cap="none" spc="0" normalizeH="0" baseline="0" noProof="0" dirty="0">
                <a:ln>
                  <a:noFill/>
                </a:ln>
                <a:solidFill>
                  <a:srgbClr val="382C76"/>
                </a:solidFill>
                <a:effectLst/>
                <a:uLnTx/>
                <a:uFillTx/>
                <a:latin typeface="Montserrat"/>
                <a:ea typeface="Lato Light"/>
                <a:cs typeface="Lato Light"/>
              </a:rPr>
              <a:t>Don’t forget to tag us </a:t>
            </a:r>
            <a:r>
              <a:rPr kumimoji="0" lang="en-US" sz="8000" b="1" i="0" u="none" strike="noStrike" kern="1200" cap="none" spc="0" normalizeH="0" baseline="0" noProof="0" dirty="0">
                <a:ln>
                  <a:noFill/>
                </a:ln>
                <a:solidFill>
                  <a:srgbClr val="FF3B80"/>
                </a:solidFill>
                <a:effectLst/>
                <a:uLnTx/>
                <a:uFillTx/>
                <a:latin typeface="Montserrat"/>
                <a:ea typeface="Lato Light"/>
                <a:cs typeface="Lato Light"/>
              </a:rPr>
              <a:t>@BettGlobal and #Bett</a:t>
            </a:r>
            <a:r>
              <a:rPr lang="en-US" sz="8000" b="1" dirty="0">
                <a:solidFill>
                  <a:srgbClr val="FF3B80"/>
                </a:solidFill>
                <a:latin typeface="Montserrat"/>
                <a:ea typeface="Lato Light"/>
                <a:cs typeface="Lato Light"/>
              </a:rPr>
              <a:t>UK2026</a:t>
            </a:r>
            <a:endParaRPr lang="en-US" sz="8000" b="1" i="0" u="none" strike="noStrike" kern="1200" cap="none" spc="0" normalizeH="0" baseline="0" noProof="0" dirty="0">
              <a:ln>
                <a:noFill/>
              </a:ln>
              <a:solidFill>
                <a:srgbClr val="FF3B80"/>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lang="en-US" sz="8000" b="0" i="0" u="none" strike="noStrike" kern="1200" cap="none" spc="0" normalizeH="0" baseline="0" noProof="0">
              <a:ln>
                <a:noFill/>
              </a:ln>
              <a:solidFill>
                <a:srgbClr val="F68C1F"/>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Facebook: </a:t>
            </a:r>
            <a:r>
              <a:rPr kumimoji="0" lang="en-GB" sz="8000" b="0" i="0" u="none" strike="noStrike" kern="1200" cap="none" spc="0" normalizeH="0" baseline="0" noProof="0" dirty="0" err="1">
                <a:ln>
                  <a:noFill/>
                </a:ln>
                <a:solidFill>
                  <a:srgbClr val="382C76"/>
                </a:solidFill>
                <a:effectLst/>
                <a:uLnTx/>
                <a:uFillTx/>
                <a:latin typeface="Montserrat"/>
                <a:ea typeface="Lato Light"/>
                <a:cs typeface="Lato Light"/>
              </a:rPr>
              <a:t>bettglobal</a:t>
            </a:r>
            <a:r>
              <a:rPr kumimoji="0" lang="en-GB" sz="8000" b="0" i="0" u="none" strike="noStrike" kern="1200" cap="none" spc="0" normalizeH="0" baseline="0" noProof="0" dirty="0">
                <a:ln>
                  <a:noFill/>
                </a:ln>
                <a:solidFill>
                  <a:srgbClr val="382C76"/>
                </a:solidFill>
                <a:effectLst/>
                <a:uLnTx/>
                <a:uFillTx/>
                <a:latin typeface="Montserrat"/>
                <a:ea typeface="Lato Light"/>
                <a:cs typeface="Lato Light"/>
              </a:rPr>
              <a:t> </a:t>
            </a:r>
            <a:endParaRPr lang="en-GB" sz="80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X (formerly Twitter): </a:t>
            </a:r>
            <a:r>
              <a:rPr kumimoji="0" lang="en-GB" sz="8000" b="0" i="0" u="none" strike="noStrike" kern="1200" cap="none" spc="0" normalizeH="0" baseline="0" noProof="0" dirty="0" err="1">
                <a:ln>
                  <a:noFill/>
                </a:ln>
                <a:solidFill>
                  <a:srgbClr val="382C76"/>
                </a:solidFill>
                <a:effectLst/>
                <a:uLnTx/>
                <a:uFillTx/>
                <a:latin typeface="Montserrat"/>
                <a:ea typeface="Lato Light"/>
                <a:cs typeface="Lato Light"/>
              </a:rPr>
              <a:t>Bett_show</a:t>
            </a:r>
            <a:endParaRPr lang="en-GB" sz="80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LinkedIn: </a:t>
            </a:r>
            <a:r>
              <a:rPr kumimoji="0" lang="en-GB" sz="8000" b="0" i="0" u="none" strike="noStrike" kern="1200" cap="none" spc="0" normalizeH="0" baseline="0" noProof="0" dirty="0">
                <a:ln>
                  <a:noFill/>
                </a:ln>
                <a:solidFill>
                  <a:srgbClr val="382C76"/>
                </a:solidFill>
                <a:effectLst/>
                <a:uLnTx/>
                <a:uFillTx/>
                <a:latin typeface="Montserrat"/>
                <a:ea typeface="Lato Light"/>
                <a:cs typeface="Lato Light"/>
              </a:rPr>
              <a:t>Bett Global</a:t>
            </a:r>
            <a:endParaRPr lang="en-GB" sz="8000" b="0" i="0" u="none" strike="noStrike" kern="1200" cap="none" spc="0" normalizeH="0" baseline="0" noProof="0" dirty="0">
              <a:ln>
                <a:noFill/>
              </a:ln>
              <a:solidFill>
                <a:srgbClr val="382C76"/>
              </a:solidFill>
              <a:effectLst/>
              <a:uLnTx/>
              <a:uFillTx/>
              <a:latin typeface="Montserrat"/>
              <a:ea typeface="Lato Light"/>
              <a:cs typeface="Lato Light"/>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Montserrat"/>
                <a:ea typeface="Lato Light"/>
                <a:cs typeface="Lato Light"/>
              </a:rPr>
              <a:t>IG: </a:t>
            </a:r>
            <a:r>
              <a:rPr kumimoji="0" lang="en-GB" sz="8000" b="0" i="0" u="none" strike="noStrike" kern="1200" cap="none" spc="0" normalizeH="0" baseline="0" noProof="0" dirty="0" err="1">
                <a:ln>
                  <a:noFill/>
                </a:ln>
                <a:solidFill>
                  <a:srgbClr val="382C76"/>
                </a:solidFill>
                <a:effectLst/>
                <a:uLnTx/>
                <a:uFillTx/>
                <a:latin typeface="Montserrat"/>
                <a:ea typeface="Lato Light"/>
                <a:cs typeface="Lato Light"/>
              </a:rPr>
              <a:t>bett_show</a:t>
            </a:r>
            <a:endParaRPr kumimoji="0" lang="en-GB" sz="8000" b="0" i="0" u="none" strike="noStrike" kern="1200" cap="none" spc="0" normalizeH="0" baseline="0" noProof="0" dirty="0">
              <a:ln>
                <a:noFill/>
              </a:ln>
              <a:solidFill>
                <a:srgbClr val="382C76"/>
              </a:solidFill>
              <a:effectLst/>
              <a:uLnTx/>
              <a:uFillTx/>
              <a:latin typeface="Montserrat"/>
              <a:ea typeface="Lato Light"/>
              <a:cs typeface="Lato Light"/>
            </a:endParaRPr>
          </a:p>
          <a:p>
            <a:endParaRPr lang="en-GB"/>
          </a:p>
        </p:txBody>
      </p:sp>
      <p:pic>
        <p:nvPicPr>
          <p:cNvPr id="6" name="Picture Placeholder 5">
            <a:extLst>
              <a:ext uri="{FF2B5EF4-FFF2-40B4-BE49-F238E27FC236}">
                <a16:creationId xmlns:a16="http://schemas.microsoft.com/office/drawing/2014/main" id="{F4E2AC54-4283-3B1F-E2D5-F79FBCF51B9E}"/>
              </a:ext>
            </a:extLst>
          </p:cNvPr>
          <p:cNvPicPr>
            <a:picLocks noGrp="1" noChangeAspect="1"/>
          </p:cNvPicPr>
          <p:nvPr>
            <p:ph type="pic" sz="quarter" idx="13"/>
          </p:nvPr>
        </p:nvPicPr>
        <p:blipFill>
          <a:blip r:embed="rId3"/>
          <a:srcRect l="41120" t="317" r="529" b="-317"/>
          <a:stretch>
            <a:fillRect/>
          </a:stretch>
        </p:blipFill>
        <p:spPr>
          <a:xfrm>
            <a:off x="6170428" y="0"/>
            <a:ext cx="6004829" cy="6858021"/>
          </a:xfrm>
        </p:spPr>
      </p:pic>
      <p:sp>
        <p:nvSpPr>
          <p:cNvPr id="5" name="TextBox 4">
            <a:extLst>
              <a:ext uri="{FF2B5EF4-FFF2-40B4-BE49-F238E27FC236}">
                <a16:creationId xmlns:a16="http://schemas.microsoft.com/office/drawing/2014/main" id="{9245F436-7F78-1CEC-A5C4-566429B6733F}"/>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11</a:t>
            </a:r>
            <a:endParaRPr lang="en-GB" b="1">
              <a:latin typeface="Montserrat" panose="00000500000000000000" pitchFamily="2" charset="0"/>
            </a:endParaRPr>
          </a:p>
        </p:txBody>
      </p:sp>
    </p:spTree>
    <p:extLst>
      <p:ext uri="{BB962C8B-B14F-4D97-AF65-F5344CB8AC3E}">
        <p14:creationId xmlns:p14="http://schemas.microsoft.com/office/powerpoint/2010/main" val="77023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DC1C-6642-FAFA-8D51-38FC57469875}"/>
              </a:ext>
            </a:extLst>
          </p:cNvPr>
          <p:cNvSpPr>
            <a:spLocks noGrp="1"/>
          </p:cNvSpPr>
          <p:nvPr>
            <p:ph type="title"/>
          </p:nvPr>
        </p:nvSpPr>
        <p:spPr/>
        <p:txBody>
          <a:bodyPr/>
          <a:lstStyle/>
          <a:p>
            <a:r>
              <a:rPr lang="en-GB">
                <a:latin typeface="Montserrat"/>
              </a:rPr>
              <a:t>Bett Content Team</a:t>
            </a:r>
          </a:p>
        </p:txBody>
      </p:sp>
      <p:graphicFrame>
        <p:nvGraphicFramePr>
          <p:cNvPr id="3" name="Table 2">
            <a:extLst>
              <a:ext uri="{FF2B5EF4-FFF2-40B4-BE49-F238E27FC236}">
                <a16:creationId xmlns:a16="http://schemas.microsoft.com/office/drawing/2014/main" id="{7FED5317-EA26-951A-1F2B-B24E34D4EFEC}"/>
              </a:ext>
            </a:extLst>
          </p:cNvPr>
          <p:cNvGraphicFramePr>
            <a:graphicFrameLocks noGrp="1"/>
          </p:cNvGraphicFramePr>
          <p:nvPr>
            <p:extLst>
              <p:ext uri="{D42A27DB-BD31-4B8C-83A1-F6EECF244321}">
                <p14:modId xmlns:p14="http://schemas.microsoft.com/office/powerpoint/2010/main" val="2408618085"/>
              </p:ext>
            </p:extLst>
          </p:nvPr>
        </p:nvGraphicFramePr>
        <p:xfrm>
          <a:off x="-2709" y="2680888"/>
          <a:ext cx="12171973" cy="2231502"/>
        </p:xfrm>
        <a:graphic>
          <a:graphicData uri="http://schemas.openxmlformats.org/drawingml/2006/table">
            <a:tbl>
              <a:tblPr firstRow="1" bandRow="1">
                <a:tableStyleId>{5C22544A-7EE6-4342-B048-85BDC9FD1C3A}</a:tableStyleId>
              </a:tblPr>
              <a:tblGrid>
                <a:gridCol w="2813807">
                  <a:extLst>
                    <a:ext uri="{9D8B030D-6E8A-4147-A177-3AD203B41FA5}">
                      <a16:colId xmlns:a16="http://schemas.microsoft.com/office/drawing/2014/main" val="3348691010"/>
                    </a:ext>
                  </a:extLst>
                </a:gridCol>
                <a:gridCol w="2238811">
                  <a:extLst>
                    <a:ext uri="{9D8B030D-6E8A-4147-A177-3AD203B41FA5}">
                      <a16:colId xmlns:a16="http://schemas.microsoft.com/office/drawing/2014/main" val="1686880235"/>
                    </a:ext>
                  </a:extLst>
                </a:gridCol>
                <a:gridCol w="2459022">
                  <a:extLst>
                    <a:ext uri="{9D8B030D-6E8A-4147-A177-3AD203B41FA5}">
                      <a16:colId xmlns:a16="http://schemas.microsoft.com/office/drawing/2014/main" val="473557382"/>
                    </a:ext>
                  </a:extLst>
                </a:gridCol>
                <a:gridCol w="2324449">
                  <a:extLst>
                    <a:ext uri="{9D8B030D-6E8A-4147-A177-3AD203B41FA5}">
                      <a16:colId xmlns:a16="http://schemas.microsoft.com/office/drawing/2014/main" val="1845204116"/>
                    </a:ext>
                  </a:extLst>
                </a:gridCol>
                <a:gridCol w="2335884">
                  <a:extLst>
                    <a:ext uri="{9D8B030D-6E8A-4147-A177-3AD203B41FA5}">
                      <a16:colId xmlns:a16="http://schemas.microsoft.com/office/drawing/2014/main" val="59822204"/>
                    </a:ext>
                  </a:extLst>
                </a:gridCol>
              </a:tblGrid>
              <a:tr h="689536">
                <a:tc>
                  <a:txBody>
                    <a:bodyPr/>
                    <a:lstStyle/>
                    <a:p>
                      <a:pPr algn="ctr"/>
                      <a:r>
                        <a:rPr lang="en-GB" sz="1800">
                          <a:latin typeface="Montserrat"/>
                        </a:rPr>
                        <a:t>James </a:t>
                      </a:r>
                    </a:p>
                    <a:p>
                      <a:pPr algn="ctr"/>
                      <a:r>
                        <a:rPr lang="en-GB" sz="1800">
                          <a:latin typeface="Montserrat"/>
                        </a:rPr>
                        <a:t>Moorhouse</a:t>
                      </a:r>
                    </a:p>
                  </a:txBody>
                  <a:tcPr/>
                </a:tc>
                <a:tc>
                  <a:txBody>
                    <a:bodyPr/>
                    <a:lstStyle/>
                    <a:p>
                      <a:pPr algn="ctr"/>
                      <a:r>
                        <a:rPr lang="en-GB" sz="1800">
                          <a:latin typeface="Montserrat"/>
                        </a:rPr>
                        <a:t>Anna </a:t>
                      </a:r>
                    </a:p>
                    <a:p>
                      <a:pPr algn="ctr"/>
                      <a:r>
                        <a:rPr lang="en-GB" sz="1800">
                          <a:latin typeface="Montserrat"/>
                        </a:rPr>
                        <a:t>Bailey</a:t>
                      </a:r>
                    </a:p>
                  </a:txBody>
                  <a:tcPr/>
                </a:tc>
                <a:tc>
                  <a:txBody>
                    <a:bodyPr/>
                    <a:lstStyle/>
                    <a:p>
                      <a:pPr algn="ctr"/>
                      <a:r>
                        <a:rPr lang="en-GB" sz="1800">
                          <a:latin typeface="Montserrat"/>
                        </a:rPr>
                        <a:t>Emily </a:t>
                      </a:r>
                    </a:p>
                    <a:p>
                      <a:pPr algn="ctr"/>
                      <a:r>
                        <a:rPr lang="en-GB" sz="1800">
                          <a:latin typeface="Montserrat"/>
                        </a:rPr>
                        <a:t>Colyer</a:t>
                      </a:r>
                    </a:p>
                  </a:txBody>
                  <a:tcPr/>
                </a:tc>
                <a:tc>
                  <a:txBody>
                    <a:bodyPr/>
                    <a:lstStyle/>
                    <a:p>
                      <a:pPr lvl="0" algn="ctr">
                        <a:buNone/>
                      </a:pPr>
                      <a:r>
                        <a:rPr lang="en-GB" sz="1800">
                          <a:latin typeface="Montserrat"/>
                        </a:rPr>
                        <a:t>Yuliya Strus</a:t>
                      </a:r>
                    </a:p>
                  </a:txBody>
                  <a:tcPr/>
                </a:tc>
                <a:tc>
                  <a:txBody>
                    <a:bodyPr/>
                    <a:lstStyle/>
                    <a:p>
                      <a:pPr algn="ctr"/>
                      <a:r>
                        <a:rPr lang="en-GB" sz="1800">
                          <a:latin typeface="Montserrat"/>
                        </a:rPr>
                        <a:t>Tia Harrison</a:t>
                      </a:r>
                    </a:p>
                  </a:txBody>
                  <a:tcPr/>
                </a:tc>
                <a:extLst>
                  <a:ext uri="{0D108BD9-81ED-4DB2-BD59-A6C34878D82A}">
                    <a16:rowId xmlns:a16="http://schemas.microsoft.com/office/drawing/2014/main" val="4200596300"/>
                  </a:ext>
                </a:extLst>
              </a:tr>
              <a:tr h="629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chemeClr val="tx2"/>
                          </a:solidFill>
                          <a:latin typeface="Montserrat"/>
                          <a:ea typeface="Lato Light"/>
                          <a:cs typeface="Lato Light"/>
                        </a:rPr>
                        <a:t>Senior Content &amp; Communications Manager</a:t>
                      </a:r>
                    </a:p>
                  </a:txBody>
                  <a:tcPr/>
                </a:tc>
                <a:tc>
                  <a:txBody>
                    <a:bodyPr/>
                    <a:lstStyle/>
                    <a:p>
                      <a:pPr algn="ctr"/>
                      <a:r>
                        <a:rPr lang="en-GB" sz="1600" b="1">
                          <a:solidFill>
                            <a:schemeClr val="tx2"/>
                          </a:solidFill>
                          <a:latin typeface="Montserrat"/>
                          <a:ea typeface="Lato Light"/>
                          <a:cs typeface="Lato Light"/>
                        </a:rPr>
                        <a:t>Senior Content Producer </a:t>
                      </a:r>
                    </a:p>
                  </a:txBody>
                  <a:tcPr/>
                </a:tc>
                <a:tc>
                  <a:txBody>
                    <a:bodyPr/>
                    <a:lstStyle/>
                    <a:p>
                      <a:pPr algn="ctr"/>
                      <a:r>
                        <a:rPr lang="en-GB" sz="1600" b="1">
                          <a:solidFill>
                            <a:schemeClr val="tx2"/>
                          </a:solidFill>
                          <a:latin typeface="Montserrat"/>
                          <a:ea typeface="Lato Light"/>
                          <a:cs typeface="Lato Light"/>
                        </a:rPr>
                        <a:t>Content Producer </a:t>
                      </a:r>
                    </a:p>
                  </a:txBody>
                  <a:tcPr/>
                </a:tc>
                <a:tc>
                  <a:txBody>
                    <a:bodyPr/>
                    <a:lstStyle/>
                    <a:p>
                      <a:pPr lvl="0" algn="ctr">
                        <a:buNone/>
                      </a:pPr>
                      <a:r>
                        <a:rPr lang="en-GB" sz="1600" b="1">
                          <a:solidFill>
                            <a:schemeClr val="tx2"/>
                          </a:solidFill>
                          <a:latin typeface="Montserrat"/>
                          <a:ea typeface="Lato Light"/>
                          <a:cs typeface="Lato Light"/>
                        </a:rPr>
                        <a:t>Content Producer</a:t>
                      </a:r>
                    </a:p>
                  </a:txBody>
                  <a:tcPr/>
                </a:tc>
                <a:tc>
                  <a:txBody>
                    <a:bodyPr/>
                    <a:lstStyle/>
                    <a:p>
                      <a:pPr algn="ctr"/>
                      <a:r>
                        <a:rPr lang="en-GB" sz="1600" b="1">
                          <a:solidFill>
                            <a:schemeClr val="tx2"/>
                          </a:solidFill>
                          <a:latin typeface="Montserrat"/>
                          <a:ea typeface="Lato Light"/>
                          <a:cs typeface="Lato Light"/>
                        </a:rPr>
                        <a:t>Speaker Logistics </a:t>
                      </a:r>
                    </a:p>
                    <a:p>
                      <a:pPr algn="ctr"/>
                      <a:r>
                        <a:rPr lang="en-GB" sz="1600" b="1">
                          <a:solidFill>
                            <a:schemeClr val="tx2"/>
                          </a:solidFill>
                          <a:latin typeface="Montserrat"/>
                          <a:ea typeface="Lato Light"/>
                          <a:cs typeface="Lato Light"/>
                        </a:rPr>
                        <a:t>Executive </a:t>
                      </a:r>
                    </a:p>
                  </a:txBody>
                  <a:tcPr/>
                </a:tc>
                <a:extLst>
                  <a:ext uri="{0D108BD9-81ED-4DB2-BD59-A6C34878D82A}">
                    <a16:rowId xmlns:a16="http://schemas.microsoft.com/office/drawing/2014/main" val="3870618447"/>
                  </a:ext>
                </a:extLst>
              </a:tr>
              <a:tr h="719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latin typeface="Montserrat"/>
                          <a:ea typeface="Lato Light"/>
                          <a:cs typeface="Lato Light"/>
                        </a:rPr>
                        <a:t>james.moorhouse@bettshow.com</a:t>
                      </a:r>
                    </a:p>
                    <a:p>
                      <a:pPr algn="ctr"/>
                      <a:endParaRPr lang="en-GB" sz="1200">
                        <a:solidFill>
                          <a:schemeClr val="tx2"/>
                        </a:solidFill>
                        <a:latin typeface="Montserra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err="1">
                          <a:solidFill>
                            <a:schemeClr val="tx2"/>
                          </a:solidFill>
                          <a:latin typeface="Montserrat"/>
                          <a:ea typeface="Lato Light"/>
                          <a:cs typeface="Lato Light"/>
                        </a:rPr>
                        <a:t>anna.bailey@hyve.group</a:t>
                      </a:r>
                      <a:endParaRPr lang="fr-FR" sz="1200" b="0">
                        <a:solidFill>
                          <a:schemeClr val="tx2"/>
                        </a:solidFill>
                        <a:latin typeface="Montserrat"/>
                        <a:ea typeface="Lato Light"/>
                        <a:cs typeface="Lato Light"/>
                      </a:endParaRPr>
                    </a:p>
                    <a:p>
                      <a:pPr algn="ctr"/>
                      <a:endParaRPr lang="en-GB" sz="1200">
                        <a:solidFill>
                          <a:schemeClr val="tx2"/>
                        </a:solidFill>
                        <a:latin typeface="Montserra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a:solidFill>
                            <a:schemeClr val="tx2"/>
                          </a:solidFill>
                          <a:latin typeface="Montserrat"/>
                          <a:ea typeface="Lato Light"/>
                          <a:cs typeface="Lato Light"/>
                        </a:rPr>
                        <a:t>emily.colyer@bettshow.com</a:t>
                      </a:r>
                    </a:p>
                    <a:p>
                      <a:pPr algn="ctr"/>
                      <a:endParaRPr lang="en-GB" sz="1200">
                        <a:solidFill>
                          <a:schemeClr val="tx2"/>
                        </a:solidFill>
                        <a:latin typeface="Montserrat"/>
                      </a:endParaRPr>
                    </a:p>
                  </a:txBody>
                  <a:tcPr/>
                </a:tc>
                <a:tc>
                  <a:txBody>
                    <a:bodyPr/>
                    <a:lstStyle/>
                    <a:p>
                      <a:pPr lvl="0" algn="ctr">
                        <a:buNone/>
                      </a:pPr>
                      <a:r>
                        <a:rPr lang="en-GB" sz="1200" b="0" i="0" u="none" strike="noStrike" noProof="0">
                          <a:solidFill>
                            <a:srgbClr val="000000"/>
                          </a:solidFill>
                          <a:latin typeface="Montserrat"/>
                        </a:rPr>
                        <a:t>yuliya.strus@bettshow.com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rgbClr val="000000"/>
                          </a:solidFill>
                          <a:latin typeface="Montserrat"/>
                          <a:ea typeface="Lato Light"/>
                          <a:cs typeface="Lato Light"/>
                        </a:rPr>
                        <a:t>tia.harrison@bettshow.com</a:t>
                      </a:r>
                      <a:r>
                        <a:rPr lang="en-GB" sz="1200" b="0">
                          <a:solidFill>
                            <a:schemeClr val="tx1"/>
                          </a:solidFill>
                          <a:latin typeface="Montserrat"/>
                          <a:ea typeface="Lato Light"/>
                          <a:cs typeface="Lato Light"/>
                        </a:rPr>
                        <a:t> </a:t>
                      </a:r>
                    </a:p>
                    <a:p>
                      <a:pPr algn="ctr"/>
                      <a:endParaRPr lang="en-GB" sz="1200">
                        <a:solidFill>
                          <a:schemeClr val="tx2"/>
                        </a:solidFill>
                        <a:latin typeface="Montserrat"/>
                      </a:endParaRPr>
                    </a:p>
                  </a:txBody>
                  <a:tcPr/>
                </a:tc>
                <a:extLst>
                  <a:ext uri="{0D108BD9-81ED-4DB2-BD59-A6C34878D82A}">
                    <a16:rowId xmlns:a16="http://schemas.microsoft.com/office/drawing/2014/main" val="236838898"/>
                  </a:ext>
                </a:extLst>
              </a:tr>
            </a:tbl>
          </a:graphicData>
        </a:graphic>
      </p:graphicFrame>
    </p:spTree>
    <p:extLst>
      <p:ext uri="{BB962C8B-B14F-4D97-AF65-F5344CB8AC3E}">
        <p14:creationId xmlns:p14="http://schemas.microsoft.com/office/powerpoint/2010/main" val="147373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C450B7-3120-4D0B-BD16-BD785F399215}"/>
              </a:ext>
            </a:extLst>
          </p:cNvPr>
          <p:cNvSpPr>
            <a:spLocks noGrp="1"/>
          </p:cNvSpPr>
          <p:nvPr>
            <p:ph type="title"/>
          </p:nvPr>
        </p:nvSpPr>
        <p:spPr>
          <a:xfrm>
            <a:off x="1" y="713467"/>
            <a:ext cx="7391400" cy="1242334"/>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Our</a:t>
            </a:r>
            <a:r>
              <a:rPr lang="en-GB">
                <a:latin typeface="Montserrat Black" panose="020F0502020204030204" pitchFamily="2" charset="0"/>
                <a:ea typeface="Noto Sans" panose="020B0502040504020204" pitchFamily="34" charset="0"/>
                <a:cs typeface="Arial" panose="020B0604020202020204" pitchFamily="34" charset="0"/>
              </a:rPr>
              <a:t> </a:t>
            </a:r>
            <a:r>
              <a:rPr lang="en-GB" sz="3600">
                <a:latin typeface="Montserrat" panose="00000500000000000000" pitchFamily="2" charset="0"/>
                <a:ea typeface="Noto Sans" panose="020B0502040504020204" pitchFamily="34" charset="0"/>
                <a:cs typeface="Arial" panose="020B0604020202020204" pitchFamily="34" charset="0"/>
              </a:rPr>
              <a:t>mission for Bett 2026</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543FAE90-B9AF-4A03-8796-264B5A9084BD}"/>
              </a:ext>
            </a:extLst>
          </p:cNvPr>
          <p:cNvSpPr>
            <a:spLocks noGrp="1"/>
          </p:cNvSpPr>
          <p:nvPr>
            <p:ph type="body" sz="quarter" idx="10"/>
          </p:nvPr>
        </p:nvSpPr>
        <p:spPr>
          <a:xfrm>
            <a:off x="498324" y="2191926"/>
            <a:ext cx="11280775" cy="2475323"/>
          </a:xfrm>
        </p:spPr>
        <p:txBody>
          <a:bodyPr vert="horz" lIns="91440" tIns="45720" rIns="91440" bIns="45720" rtlCol="0" anchor="t">
            <a:noAutofit/>
          </a:bodyPr>
          <a:lstStyle/>
          <a:p>
            <a:r>
              <a:rPr lang="en-GB" sz="3200">
                <a:solidFill>
                  <a:srgbClr val="000000"/>
                </a:solidFill>
                <a:latin typeface="Montserrat"/>
                <a:ea typeface="+mj-ea"/>
                <a:cs typeface="+mj-cs"/>
              </a:rPr>
              <a:t>Learning without limits:</a:t>
            </a:r>
            <a:endParaRPr lang="en-US">
              <a:ea typeface="+mj-ea"/>
              <a:cs typeface="Arial"/>
            </a:endParaRPr>
          </a:p>
        </p:txBody>
      </p:sp>
      <p:sp>
        <p:nvSpPr>
          <p:cNvPr id="3" name="TextBox 2">
            <a:extLst>
              <a:ext uri="{FF2B5EF4-FFF2-40B4-BE49-F238E27FC236}">
                <a16:creationId xmlns:a16="http://schemas.microsoft.com/office/drawing/2014/main" id="{3AA36799-D7EE-13EB-2285-A40F8ECCA2B6}"/>
              </a:ext>
            </a:extLst>
          </p:cNvPr>
          <p:cNvSpPr txBox="1"/>
          <p:nvPr/>
        </p:nvSpPr>
        <p:spPr>
          <a:xfrm>
            <a:off x="500742" y="2975882"/>
            <a:ext cx="329837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0F0F0E"/>
                </a:solidFill>
                <a:latin typeface="Montserrat"/>
              </a:rPr>
              <a:t>Learning for All</a:t>
            </a:r>
            <a:endParaRPr lang="en-US" b="1">
              <a:latin typeface="Montserrat"/>
            </a:endParaRPr>
          </a:p>
          <a:p>
            <a:endParaRPr lang="en-GB" b="1">
              <a:solidFill>
                <a:srgbClr val="0F0F0E"/>
              </a:solidFill>
              <a:latin typeface="Montserrat"/>
              <a:ea typeface="+mn-lt"/>
              <a:cs typeface="+mn-lt"/>
            </a:endParaRPr>
          </a:p>
          <a:p>
            <a:r>
              <a:rPr lang="en-GB" sz="1400">
                <a:solidFill>
                  <a:srgbClr val="0F0F0E"/>
                </a:solidFill>
                <a:latin typeface="Montserrat"/>
                <a:ea typeface="+mn-lt"/>
                <a:cs typeface="+mn-lt"/>
              </a:rPr>
              <a:t>How do we make education truly inclusive? From accessibility and equity to curriculum design and digital infrastructure, we look at what it takes to ensure every learner, no matter their background, ability or circumstance, has the support they need to thrive.</a:t>
            </a:r>
            <a:endParaRPr lang="en-GB">
              <a:latin typeface="Montserrat"/>
            </a:endParaRPr>
          </a:p>
          <a:p>
            <a:pPr algn="l"/>
            <a:endParaRPr lang="en-GB">
              <a:cs typeface="Arial"/>
            </a:endParaRPr>
          </a:p>
        </p:txBody>
      </p:sp>
      <p:sp>
        <p:nvSpPr>
          <p:cNvPr id="4" name="TextBox 3">
            <a:extLst>
              <a:ext uri="{FF2B5EF4-FFF2-40B4-BE49-F238E27FC236}">
                <a16:creationId xmlns:a16="http://schemas.microsoft.com/office/drawing/2014/main" id="{224E44FD-8E31-F943-B4CE-96BE5B06F0EB}"/>
              </a:ext>
            </a:extLst>
          </p:cNvPr>
          <p:cNvSpPr txBox="1"/>
          <p:nvPr/>
        </p:nvSpPr>
        <p:spPr>
          <a:xfrm>
            <a:off x="3796392" y="2975882"/>
            <a:ext cx="3298371"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0F0F0E"/>
                </a:solidFill>
                <a:latin typeface="Montserrat"/>
              </a:rPr>
              <a:t>Learning to Innovate</a:t>
            </a:r>
          </a:p>
          <a:p>
            <a:endParaRPr lang="en-GB" sz="1400">
              <a:solidFill>
                <a:srgbClr val="0F0F0E"/>
              </a:solidFill>
              <a:latin typeface="Montserrat"/>
              <a:ea typeface="+mn-lt"/>
              <a:cs typeface="+mn-lt"/>
            </a:endParaRPr>
          </a:p>
          <a:p>
            <a:r>
              <a:rPr lang="en-GB" sz="1400">
                <a:solidFill>
                  <a:srgbClr val="0F0F0E"/>
                </a:solidFill>
                <a:latin typeface="Montserrat"/>
                <a:ea typeface="+mn-lt"/>
                <a:cs typeface="+mn-lt"/>
              </a:rPr>
              <a:t>From AI to XR, innovation isn’t just about having the latest tech—it’s about rethinking how we teach, how we lead, and how we learn. This is about creative problem-solving, sustainable budgeting, bold ideas, and the practical tools that help turn vision into action in every kind of learning environment.</a:t>
            </a:r>
            <a:endParaRPr lang="en-GB" sz="1400"/>
          </a:p>
          <a:p>
            <a:endParaRPr lang="en-GB" b="1">
              <a:solidFill>
                <a:srgbClr val="0F0F0E"/>
              </a:solidFill>
              <a:latin typeface="Montserrat"/>
            </a:endParaRPr>
          </a:p>
          <a:p>
            <a:pPr algn="l"/>
            <a:endParaRPr lang="en-GB">
              <a:cs typeface="Arial"/>
            </a:endParaRPr>
          </a:p>
        </p:txBody>
      </p:sp>
      <p:sp>
        <p:nvSpPr>
          <p:cNvPr id="5" name="TextBox 4">
            <a:extLst>
              <a:ext uri="{FF2B5EF4-FFF2-40B4-BE49-F238E27FC236}">
                <a16:creationId xmlns:a16="http://schemas.microsoft.com/office/drawing/2014/main" id="{F7EF60EF-717F-E156-BC35-1CC79A1B9327}"/>
              </a:ext>
            </a:extLst>
          </p:cNvPr>
          <p:cNvSpPr txBox="1"/>
          <p:nvPr/>
        </p:nvSpPr>
        <p:spPr>
          <a:xfrm>
            <a:off x="7387317" y="2975882"/>
            <a:ext cx="3669846"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0F0F0E"/>
                </a:solidFill>
                <a:latin typeface="Montserrat"/>
              </a:rPr>
              <a:t>Learning for Life</a:t>
            </a:r>
            <a:endParaRPr lang="en-US" b="1">
              <a:latin typeface="Montserrat"/>
              <a:cs typeface="Arial"/>
            </a:endParaRPr>
          </a:p>
          <a:p>
            <a:endParaRPr lang="en-GB" sz="1400">
              <a:solidFill>
                <a:srgbClr val="0F0F0E"/>
              </a:solidFill>
              <a:latin typeface="Montserrat"/>
              <a:ea typeface="+mn-lt"/>
              <a:cs typeface="+mn-lt"/>
            </a:endParaRPr>
          </a:p>
          <a:p>
            <a:r>
              <a:rPr lang="en-GB" sz="1400">
                <a:solidFill>
                  <a:srgbClr val="0F0F0E"/>
                </a:solidFill>
                <a:latin typeface="Montserrat"/>
                <a:ea typeface="+mn-lt"/>
                <a:cs typeface="+mn-lt"/>
              </a:rPr>
              <a:t>Education doesn’t end at the classroom door. We explore how to prepare learners, not just for exams and work, but for life. From digital citizenship to employability, wellbeing to lifelong learning, it’s about helping them build the confidence, skills and adaptability they need to become future-ready students in a rapidly changing world.</a:t>
            </a:r>
            <a:endParaRPr lang="en-GB" sz="1400">
              <a:cs typeface="Arial"/>
            </a:endParaRPr>
          </a:p>
          <a:p>
            <a:endParaRPr lang="en-GB" b="1">
              <a:solidFill>
                <a:srgbClr val="0F0F0E"/>
              </a:solidFill>
              <a:latin typeface="Montserrat"/>
            </a:endParaRPr>
          </a:p>
          <a:p>
            <a:pPr algn="l"/>
            <a:endParaRPr lang="en-GB">
              <a:cs typeface="Arial"/>
            </a:endParaRPr>
          </a:p>
        </p:txBody>
      </p:sp>
    </p:spTree>
    <p:extLst>
      <p:ext uri="{BB962C8B-B14F-4D97-AF65-F5344CB8AC3E}">
        <p14:creationId xmlns:p14="http://schemas.microsoft.com/office/powerpoint/2010/main" val="255225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descr="A group of people sitting in chairs&#10;&#10;AI-generated content may be incorrect.">
            <a:extLst>
              <a:ext uri="{FF2B5EF4-FFF2-40B4-BE49-F238E27FC236}">
                <a16:creationId xmlns:a16="http://schemas.microsoft.com/office/drawing/2014/main" id="{DFB14CC7-3524-7D3B-9D27-6BA69A187999}"/>
              </a:ext>
            </a:extLst>
          </p:cNvPr>
          <p:cNvPicPr>
            <a:picLocks noChangeAspect="1"/>
          </p:cNvPicPr>
          <p:nvPr/>
        </p:nvPicPr>
        <p:blipFill>
          <a:blip r:embed="rId2"/>
          <a:srcRect l="63626" r="-117"/>
          <a:stretch>
            <a:fillRect/>
          </a:stretch>
        </p:blipFill>
        <p:spPr>
          <a:xfrm>
            <a:off x="5401057" y="0"/>
            <a:ext cx="6796294" cy="6858015"/>
          </a:xfrm>
          <a:prstGeom prst="rect">
            <a:avLst/>
          </a:prstGeom>
        </p:spPr>
      </p:pic>
      <p:sp>
        <p:nvSpPr>
          <p:cNvPr id="37" name="TextBox 36">
            <a:extLst>
              <a:ext uri="{FF2B5EF4-FFF2-40B4-BE49-F238E27FC236}">
                <a16:creationId xmlns:a16="http://schemas.microsoft.com/office/drawing/2014/main" id="{F84290CD-92A8-AF6F-8D86-4A566078CA30}"/>
              </a:ext>
            </a:extLst>
          </p:cNvPr>
          <p:cNvSpPr txBox="1"/>
          <p:nvPr/>
        </p:nvSpPr>
        <p:spPr>
          <a:xfrm>
            <a:off x="325739" y="888748"/>
            <a:ext cx="4791181" cy="5570756"/>
          </a:xfrm>
          <a:prstGeom prst="rect">
            <a:avLst/>
          </a:prstGeom>
          <a:noFill/>
        </p:spPr>
        <p:txBody>
          <a:bodyPr wrap="square" lIns="91440" tIns="45720" rIns="91440" bIns="45720" anchor="t">
            <a:spAutoFit/>
          </a:bodyPr>
          <a:lstStyle/>
          <a:p>
            <a:pPr marL="0" indent="0">
              <a:buNone/>
            </a:pPr>
            <a:r>
              <a:rPr lang="en-US" sz="2800" b="1">
                <a:solidFill>
                  <a:srgbClr val="001744"/>
                </a:solidFill>
                <a:latin typeface="Montserrat"/>
                <a:ea typeface="Lato Light"/>
                <a:cs typeface="Lato Light"/>
              </a:rPr>
              <a:t>Thank you for joining us as a speaker at Bett 2026</a:t>
            </a:r>
          </a:p>
          <a:p>
            <a:pPr marL="0" indent="0">
              <a:buNone/>
            </a:pPr>
            <a:endParaRPr lang="en-US" sz="2800" b="1">
              <a:solidFill>
                <a:srgbClr val="001744"/>
              </a:solidFill>
              <a:latin typeface="Montserrat"/>
              <a:ea typeface="Lato Light" panose="020F0502020204030203" pitchFamily="34" charset="0"/>
              <a:cs typeface="Lato Light" panose="020F0502020204030203" pitchFamily="34" charset="0"/>
            </a:endParaRPr>
          </a:p>
          <a:p>
            <a:r>
              <a:rPr lang="en-GB" sz="2800" b="1">
                <a:solidFill>
                  <a:srgbClr val="001744"/>
                </a:solidFill>
                <a:latin typeface="Montserrat"/>
                <a:ea typeface="Lato Light"/>
                <a:cs typeface="Lato Light"/>
              </a:rPr>
              <a:t>This pack contains useful information to help you prepare for your session and contains details on:</a:t>
            </a:r>
          </a:p>
          <a:p>
            <a:pPr marL="0" indent="0">
              <a:buNone/>
            </a:pPr>
            <a:endParaRPr lang="en-US" sz="2800" b="1">
              <a:solidFill>
                <a:srgbClr val="001744"/>
              </a:solidFill>
              <a:latin typeface="Montserrat"/>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b="1">
                <a:solidFill>
                  <a:srgbClr val="001744"/>
                </a:solidFill>
                <a:latin typeface="Montserrat"/>
                <a:ea typeface="Lato Light"/>
                <a:cs typeface="Lato Light"/>
              </a:rPr>
              <a:t>Registration </a:t>
            </a:r>
            <a:r>
              <a:rPr lang="en-GB" sz="1600" b="1">
                <a:solidFill>
                  <a:srgbClr val="001744"/>
                </a:solidFill>
                <a:latin typeface="Montserrat"/>
                <a:ea typeface="Lato Light"/>
                <a:cs typeface="Lato Light"/>
              </a:rPr>
              <a:t>– page 2</a:t>
            </a:r>
          </a:p>
          <a:p>
            <a:pPr marL="342900" indent="-342900">
              <a:buFont typeface="Arial" panose="020B0604020202020204" pitchFamily="34" charset="0"/>
              <a:buChar char="•"/>
              <a:defRPr/>
            </a:pPr>
            <a:r>
              <a:rPr kumimoji="0" lang="en-GB" sz="2000" b="1" i="0" u="none" strike="noStrike" kern="1200" cap="none" spc="0" normalizeH="0" baseline="0" noProof="0">
                <a:ln>
                  <a:noFill/>
                </a:ln>
                <a:solidFill>
                  <a:srgbClr val="001744"/>
                </a:solidFill>
                <a:effectLst/>
                <a:uLnTx/>
                <a:uFillTx/>
                <a:latin typeface="Montserrat"/>
                <a:ea typeface="Lato Light"/>
                <a:cs typeface="Lato Light"/>
              </a:rPr>
              <a:t>Theatre FAQs </a:t>
            </a:r>
            <a:r>
              <a:rPr kumimoji="0" lang="en-GB" sz="1600" b="1" i="0" u="none" strike="noStrike" kern="1200" cap="none" spc="0" normalizeH="0" baseline="0" noProof="0">
                <a:ln>
                  <a:noFill/>
                </a:ln>
                <a:solidFill>
                  <a:srgbClr val="001744"/>
                </a:solidFill>
                <a:effectLst/>
                <a:uLnTx/>
                <a:uFillTx/>
                <a:latin typeface="Montserrat"/>
                <a:ea typeface="Lato Light"/>
                <a:cs typeface="Lato Light"/>
              </a:rPr>
              <a:t>– </a:t>
            </a:r>
            <a:r>
              <a:rPr lang="en-GB" sz="1600" b="1">
                <a:solidFill>
                  <a:srgbClr val="001744"/>
                </a:solidFill>
                <a:latin typeface="Montserrat"/>
                <a:ea typeface="Lato Light"/>
                <a:cs typeface="Lato Light"/>
              </a:rPr>
              <a:t>page 3</a:t>
            </a:r>
            <a:endParaRPr lang="en-GB" sz="1600" b="1" i="0" u="none"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defRPr/>
            </a:pPr>
            <a:r>
              <a:rPr kumimoji="0" lang="en-GB" sz="2000" b="1" i="0" u="none" strike="noStrike" kern="1200" cap="none" spc="0" normalizeH="0" baseline="0" noProof="0">
                <a:ln>
                  <a:noFill/>
                </a:ln>
                <a:solidFill>
                  <a:srgbClr val="001744"/>
                </a:solidFill>
                <a:effectLst/>
                <a:uLnTx/>
                <a:uFillTx/>
                <a:latin typeface="Montserrat"/>
                <a:ea typeface="Lato Light"/>
                <a:cs typeface="Lato Light"/>
              </a:rPr>
              <a:t>Presentation FAQs </a:t>
            </a:r>
            <a:r>
              <a:rPr kumimoji="0" lang="en-GB" sz="1600" b="1" i="0" u="none" strike="noStrike" kern="1200" cap="none" spc="0" normalizeH="0" baseline="0" noProof="0">
                <a:ln>
                  <a:noFill/>
                </a:ln>
                <a:solidFill>
                  <a:srgbClr val="001744"/>
                </a:solidFill>
                <a:effectLst/>
                <a:uLnTx/>
                <a:uFillTx/>
                <a:latin typeface="Montserrat"/>
                <a:ea typeface="Lato Light"/>
                <a:cs typeface="Lato Light"/>
              </a:rPr>
              <a:t>– </a:t>
            </a:r>
            <a:r>
              <a:rPr lang="en-GB" sz="1600" b="1">
                <a:solidFill>
                  <a:srgbClr val="001744"/>
                </a:solidFill>
                <a:latin typeface="Montserrat"/>
                <a:ea typeface="Lato Light"/>
                <a:cs typeface="Lato Light"/>
              </a:rPr>
              <a:t>page 5</a:t>
            </a:r>
            <a:endParaRPr lang="en-GB" sz="1600" b="1">
              <a:solidFill>
                <a:srgbClr val="001744"/>
              </a:solidFill>
              <a:latin typeface="Montserrat"/>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endParaRPr lang="en-GB" sz="1600" b="1">
              <a:solidFill>
                <a:srgbClr val="001744"/>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AutoShape 2" descr="Bett 2024 - Icons - square - Black_Speakers ">
            <a:extLst>
              <a:ext uri="{FF2B5EF4-FFF2-40B4-BE49-F238E27FC236}">
                <a16:creationId xmlns:a16="http://schemas.microsoft.com/office/drawing/2014/main" id="{921AE7D1-2B6A-9443-E2B7-22FE9FF01075}"/>
              </a:ext>
            </a:extLst>
          </p:cNvPr>
          <p:cNvSpPr>
            <a:spLocks noChangeAspect="1" noChangeArrowheads="1"/>
          </p:cNvSpPr>
          <p:nvPr/>
        </p:nvSpPr>
        <p:spPr bwMode="auto">
          <a:xfrm>
            <a:off x="5943600" y="889000"/>
            <a:ext cx="4546600" cy="4546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222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extLst>
              <p:ext uri="{D42A27DB-BD31-4B8C-83A1-F6EECF244321}">
                <p14:modId xmlns:p14="http://schemas.microsoft.com/office/powerpoint/2010/main" val="1825561986"/>
              </p:ext>
            </p:extLst>
          </p:nvPr>
        </p:nvGraphicFramePr>
        <p:xfrm>
          <a:off x="541421" y="2225842"/>
          <a:ext cx="9001452" cy="2461698"/>
        </p:xfrm>
        <a:graphic>
          <a:graphicData uri="http://schemas.openxmlformats.org/drawingml/2006/table">
            <a:tbl>
              <a:tblPr firstRow="1" bandRow="1">
                <a:tableStyleId>{5C22544A-7EE6-4342-B048-85BDC9FD1C3A}</a:tableStyleId>
              </a:tblPr>
              <a:tblGrid>
                <a:gridCol w="5296424">
                  <a:extLst>
                    <a:ext uri="{9D8B030D-6E8A-4147-A177-3AD203B41FA5}">
                      <a16:colId xmlns:a16="http://schemas.microsoft.com/office/drawing/2014/main" val="2299261987"/>
                    </a:ext>
                  </a:extLst>
                </a:gridCol>
                <a:gridCol w="3705028">
                  <a:extLst>
                    <a:ext uri="{9D8B030D-6E8A-4147-A177-3AD203B41FA5}">
                      <a16:colId xmlns:a16="http://schemas.microsoft.com/office/drawing/2014/main" val="3148362912"/>
                    </a:ext>
                  </a:extLst>
                </a:gridCol>
              </a:tblGrid>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lt1"/>
                          </a:solidFill>
                          <a:latin typeface="Montserrat"/>
                          <a:ea typeface="Lato Light"/>
                          <a:cs typeface="Lato Light"/>
                        </a:rPr>
                        <a:t>Action</a:t>
                      </a:r>
                    </a:p>
                  </a:txBody>
                  <a:tcPr/>
                </a:tc>
                <a:tc>
                  <a:txBody>
                    <a:bodyPr/>
                    <a:lstStyle/>
                    <a:p>
                      <a:pPr algn="ctr">
                        <a:lnSpc>
                          <a:spcPct val="107000"/>
                        </a:lnSpc>
                        <a:spcAft>
                          <a:spcPts val="800"/>
                        </a:spcAft>
                      </a:pPr>
                      <a:r>
                        <a:rPr lang="en-GB" sz="1400" b="1" kern="1200" dirty="0">
                          <a:solidFill>
                            <a:schemeClr val="lt1"/>
                          </a:solidFill>
                          <a:latin typeface="Montserrat"/>
                          <a:ea typeface="Lato Light"/>
                          <a:cs typeface="Lato Light"/>
                        </a:rPr>
                        <a:t>Deadline</a:t>
                      </a:r>
                    </a:p>
                  </a:txBody>
                  <a:tcPr marL="9525" marR="9525" marT="9525" marB="9525" anchor="ctr"/>
                </a:tc>
                <a:extLst>
                  <a:ext uri="{0D108BD9-81ED-4DB2-BD59-A6C34878D82A}">
                    <a16:rowId xmlns:a16="http://schemas.microsoft.com/office/drawing/2014/main" val="2633494134"/>
                  </a:ext>
                </a:extLst>
              </a:tr>
              <a:tr h="410283">
                <a:tc>
                  <a:txBody>
                    <a:bodyPr/>
                    <a:lstStyle/>
                    <a:p>
                      <a:pPr>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Session forms and speaker details forms submitted</a:t>
                      </a:r>
                      <a:endParaRPr lang="en-GB" sz="1400" dirty="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dirty="0">
                          <a:solidFill>
                            <a:srgbClr val="001744"/>
                          </a:solidFill>
                          <a:effectLst/>
                          <a:latin typeface="Montserrat"/>
                          <a:ea typeface="Calibri"/>
                          <a:cs typeface="Times New Roman"/>
                        </a:rPr>
                        <a:t>Due now</a:t>
                      </a:r>
                    </a:p>
                  </a:txBody>
                  <a:tcPr marL="9525" marR="9525" marT="9525" marB="9525" anchor="ctr"/>
                </a:tc>
                <a:extLst>
                  <a:ext uri="{0D108BD9-81ED-4DB2-BD59-A6C34878D82A}">
                    <a16:rowId xmlns:a16="http://schemas.microsoft.com/office/drawing/2014/main" val="126107961"/>
                  </a:ext>
                </a:extLst>
              </a:tr>
              <a:tr h="410283">
                <a:tc>
                  <a:txBody>
                    <a:bodyPr/>
                    <a:lstStyle/>
                    <a:p>
                      <a:pPr>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AV forms returned (if required)</a:t>
                      </a:r>
                      <a:endParaRPr lang="en-GB" sz="1400" dirty="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dirty="0">
                          <a:solidFill>
                            <a:srgbClr val="001744"/>
                          </a:solidFill>
                          <a:effectLst/>
                          <a:latin typeface="Montserrat"/>
                          <a:ea typeface="Calibri"/>
                          <a:cs typeface="Times New Roman"/>
                        </a:rPr>
                        <a:t>12 December 2025</a:t>
                      </a:r>
                    </a:p>
                  </a:txBody>
                  <a:tcPr marL="9525" marR="9525" marT="9525" marB="9525" anchor="ctr"/>
                </a:tc>
                <a:extLst>
                  <a:ext uri="{0D108BD9-81ED-4DB2-BD59-A6C34878D82A}">
                    <a16:rowId xmlns:a16="http://schemas.microsoft.com/office/drawing/2014/main" val="3703275643"/>
                  </a:ext>
                </a:extLst>
              </a:tr>
              <a:tr h="410283">
                <a:tc>
                  <a:txBody>
                    <a:bodyPr/>
                    <a:lstStyle/>
                    <a:p>
                      <a:pPr lvl="0">
                        <a:lnSpc>
                          <a:spcPct val="107000"/>
                        </a:lnSpc>
                        <a:spcAft>
                          <a:spcPts val="800"/>
                        </a:spcAft>
                        <a:buNone/>
                      </a:pPr>
                      <a:r>
                        <a:rPr lang="en-GB" sz="1400" dirty="0">
                          <a:solidFill>
                            <a:srgbClr val="001744"/>
                          </a:solidFill>
                          <a:effectLst/>
                          <a:latin typeface="Montserrat"/>
                          <a:ea typeface="Calibri"/>
                          <a:cs typeface="Times New Roman"/>
                        </a:rPr>
                        <a:t>Speakers registered for their badges</a:t>
                      </a:r>
                    </a:p>
                  </a:txBody>
                  <a:tcPr marL="9525" marR="9525" marT="9525" marB="9525" anchor="ctr"/>
                </a:tc>
                <a:tc>
                  <a:txBody>
                    <a:bodyPr/>
                    <a:lstStyle/>
                    <a:p>
                      <a:pPr lvl="0" algn="ctr">
                        <a:lnSpc>
                          <a:spcPct val="107000"/>
                        </a:lnSpc>
                        <a:spcAft>
                          <a:spcPts val="800"/>
                        </a:spcAft>
                        <a:buNone/>
                      </a:pPr>
                      <a:r>
                        <a:rPr lang="en-GB" sz="1400" kern="1200" dirty="0">
                          <a:solidFill>
                            <a:srgbClr val="001744"/>
                          </a:solidFill>
                          <a:effectLst/>
                          <a:latin typeface="Montserrat"/>
                          <a:ea typeface="Calibri"/>
                          <a:cs typeface="Times New Roman"/>
                        </a:rPr>
                        <a:t>12 December 2025</a:t>
                      </a:r>
                    </a:p>
                  </a:txBody>
                  <a:tcPr marL="9525" marR="9525" marT="9525" marB="9525" anchor="ctr"/>
                </a:tc>
                <a:extLst>
                  <a:ext uri="{0D108BD9-81ED-4DB2-BD59-A6C34878D82A}">
                    <a16:rowId xmlns:a16="http://schemas.microsoft.com/office/drawing/2014/main" val="176493241"/>
                  </a:ext>
                </a:extLst>
              </a:tr>
              <a:tr h="410283">
                <a:tc>
                  <a:txBody>
                    <a:bodyPr/>
                    <a:lstStyle/>
                    <a:p>
                      <a:pPr lvl="0">
                        <a:lnSpc>
                          <a:spcPct val="107000"/>
                        </a:lnSpc>
                        <a:spcAft>
                          <a:spcPts val="800"/>
                        </a:spcAft>
                        <a:buNone/>
                      </a:pPr>
                      <a:r>
                        <a:rPr lang="en-GB" sz="1400" dirty="0">
                          <a:solidFill>
                            <a:srgbClr val="001744"/>
                          </a:solidFill>
                          <a:effectLst/>
                          <a:latin typeface="Montserrat"/>
                          <a:ea typeface="Calibri"/>
                          <a:cs typeface="Segoe UI"/>
                        </a:rPr>
                        <a:t>Briefing calls conducted (if required)</a:t>
                      </a:r>
                      <a:endParaRPr lang="en-US" dirty="0">
                        <a:latin typeface="Montserrat"/>
                      </a:endParaRPr>
                    </a:p>
                  </a:txBody>
                  <a:tcPr marL="9525" marR="9525" marT="9525" marB="9525" anchor="ctr"/>
                </a:tc>
                <a:tc>
                  <a:txBody>
                    <a:bodyPr/>
                    <a:lstStyle/>
                    <a:p>
                      <a:pPr algn="ctr">
                        <a:lnSpc>
                          <a:spcPct val="107000"/>
                        </a:lnSpc>
                        <a:spcAft>
                          <a:spcPts val="800"/>
                        </a:spcAft>
                      </a:pPr>
                      <a:r>
                        <a:rPr lang="en-GB" sz="1400" b="0" dirty="0">
                          <a:solidFill>
                            <a:srgbClr val="001744"/>
                          </a:solidFill>
                          <a:effectLst/>
                          <a:latin typeface="Montserrat"/>
                          <a:ea typeface="Calibri"/>
                          <a:cs typeface="Times New Roman"/>
                        </a:rPr>
                        <a:t>8 January 2026</a:t>
                      </a:r>
                    </a:p>
                  </a:txBody>
                  <a:tcPr marL="9525" marR="9525" marT="9525" marB="9525" anchor="ctr"/>
                </a:tc>
                <a:extLst>
                  <a:ext uri="{0D108BD9-81ED-4DB2-BD59-A6C34878D82A}">
                    <a16:rowId xmlns:a16="http://schemas.microsoft.com/office/drawing/2014/main" val="2933023526"/>
                  </a:ext>
                </a:extLst>
              </a:tr>
              <a:tr h="410283">
                <a:tc>
                  <a:txBody>
                    <a:bodyPr/>
                    <a:lstStyle/>
                    <a:p>
                      <a:pPr>
                        <a:lnSpc>
                          <a:spcPct val="107000"/>
                        </a:lnSpc>
                        <a:spcAft>
                          <a:spcPts val="800"/>
                        </a:spcAft>
                      </a:pPr>
                      <a:r>
                        <a:rPr lang="en-GB" sz="1400" dirty="0">
                          <a:solidFill>
                            <a:srgbClr val="001744"/>
                          </a:solidFill>
                          <a:effectLst/>
                          <a:latin typeface="Montserrat"/>
                          <a:ea typeface="Times New Roman" panose="02020603050405020304" pitchFamily="18" charset="0"/>
                          <a:cs typeface="Times New Roman"/>
                        </a:rPr>
                        <a:t>Presentations uploaded to Dropbox</a:t>
                      </a:r>
                      <a:endParaRPr lang="en-GB" sz="1400" dirty="0">
                        <a:solidFill>
                          <a:srgbClr val="001744"/>
                        </a:solidFill>
                        <a:effectLst/>
                        <a:latin typeface="Montserrat"/>
                        <a:ea typeface="Calibri"/>
                        <a:cs typeface="Times New Roman"/>
                      </a:endParaRP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Montserrat"/>
                          <a:ea typeface="Times New Roman" panose="02020603050405020304" pitchFamily="18" charset="0"/>
                          <a:cs typeface="Times New Roman"/>
                        </a:rPr>
                        <a:t>5pm GMT 13 January 202</a:t>
                      </a:r>
                      <a:r>
                        <a:rPr lang="en-GB" sz="1400" b="1" dirty="0">
                          <a:solidFill>
                            <a:srgbClr val="001744"/>
                          </a:solidFill>
                          <a:effectLst/>
                          <a:latin typeface="Montserrat"/>
                          <a:ea typeface="Calibri"/>
                          <a:cs typeface="Times New Roman"/>
                        </a:rPr>
                        <a:t>6</a:t>
                      </a:r>
                    </a:p>
                  </a:txBody>
                  <a:tcPr marL="9525" marR="9525" marT="9525" marB="9525" anchor="ctr"/>
                </a:tc>
                <a:extLst>
                  <a:ext uri="{0D108BD9-81ED-4DB2-BD59-A6C34878D82A}">
                    <a16:rowId xmlns:a16="http://schemas.microsoft.com/office/drawing/2014/main" val="2904126237"/>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Deadlines</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218922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73392" y="1405472"/>
            <a:ext cx="11061357" cy="4524315"/>
          </a:xfrm>
          <a:prstGeom prst="rect">
            <a:avLst/>
          </a:prstGeom>
          <a:noFill/>
        </p:spPr>
        <p:txBody>
          <a:bodyPr wrap="square" lIns="91440" tIns="45720" rIns="91440" bIns="45720" anchor="t">
            <a:spAutoFit/>
          </a:bodyPr>
          <a:lstStyle/>
          <a:p>
            <a:pPr>
              <a:defRPr/>
            </a:pPr>
            <a:r>
              <a:rPr kumimoji="0" lang="en-GB" sz="1800" b="0" i="0" u="none" strike="noStrike" kern="1200" cap="none" spc="0" normalizeH="0" baseline="0" noProof="0" dirty="0">
                <a:ln>
                  <a:noFill/>
                </a:ln>
                <a:solidFill>
                  <a:srgbClr val="001744"/>
                </a:solidFill>
                <a:effectLst/>
                <a:uLnTx/>
                <a:uFillTx/>
                <a:latin typeface="Montserrat"/>
                <a:ea typeface="Lato Light"/>
                <a:cs typeface="Lato Light"/>
              </a:rPr>
              <a:t>All speakers are required to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pre-register for their Bett badge by </a:t>
            </a:r>
            <a:r>
              <a:rPr lang="en-US" dirty="0">
                <a:solidFill>
                  <a:srgbClr val="001744"/>
                </a:solidFill>
                <a:latin typeface="Montserrat"/>
                <a:ea typeface="Lato Light"/>
                <a:cs typeface="Lato Light"/>
              </a:rPr>
              <a:t>12 December 2025</a:t>
            </a:r>
            <a:r>
              <a:rPr kumimoji="0" lang="en-US" sz="1800" b="1" i="0" u="none" strike="noStrike" kern="1200" cap="none" spc="0" normalizeH="0" baseline="0" noProof="0" dirty="0">
                <a:ln>
                  <a:noFill/>
                </a:ln>
                <a:solidFill>
                  <a:srgbClr val="001744"/>
                </a:solidFill>
                <a:effectLst/>
                <a:uLnTx/>
                <a:uFillTx/>
                <a:latin typeface="Montserrat"/>
                <a:ea typeface="Lato Light"/>
                <a:cs typeface="Lato Light"/>
              </a:rPr>
              <a:t>.</a:t>
            </a:r>
            <a:r>
              <a:rPr lang="en-US" b="1" dirty="0">
                <a:solidFill>
                  <a:srgbClr val="001744"/>
                </a:solidFill>
                <a:latin typeface="Montserrat"/>
                <a:ea typeface="Lato Light"/>
                <a:cs typeface="Lato Light"/>
              </a:rPr>
              <a:t> </a:t>
            </a:r>
            <a:r>
              <a:rPr lang="en-US" dirty="0">
                <a:solidFill>
                  <a:srgbClr val="001744"/>
                </a:solidFill>
                <a:latin typeface="Montserrat"/>
                <a:ea typeface="Lato Light"/>
                <a:cs typeface="Lato Light"/>
              </a:rPr>
              <a:t>Click </a:t>
            </a:r>
            <a:r>
              <a:rPr lang="en-US" dirty="0">
                <a:solidFill>
                  <a:srgbClr val="001744"/>
                </a:solidFill>
                <a:latin typeface="Montserrat"/>
                <a:ea typeface="Lato Light"/>
                <a:cs typeface="Lato Light"/>
                <a:hlinkClick r:id="rId3"/>
              </a:rPr>
              <a:t>here</a:t>
            </a:r>
            <a:r>
              <a:rPr lang="en-US" dirty="0">
                <a:solidFill>
                  <a:srgbClr val="001744"/>
                </a:solidFill>
                <a:latin typeface="Montserrat"/>
                <a:ea typeface="Lato Light"/>
                <a:cs typeface="Lato Light"/>
              </a:rPr>
              <a:t> to register. </a:t>
            </a:r>
            <a:endParaRPr lang="en-US" dirty="0">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Please select the ticket type that best matches your job title. We’ll add a ‘Speaker’ label to your badge and email your details a week before the show. </a:t>
            </a: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1744"/>
              </a:solidFill>
              <a:effectLst/>
              <a:uLnTx/>
              <a:uFillTx/>
              <a:latin typeface="Montserrat"/>
              <a:ea typeface="Lato Light"/>
              <a:cs typeface="Lato Light"/>
            </a:endParaRPr>
          </a:p>
          <a:p>
            <a:pPr>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To avoid queues, we strongly advise you print your badge at home and collect a lanyard onside. If you are unable, your badge will be printed at registration upon arrival</a:t>
            </a:r>
            <a:r>
              <a:rPr lang="en-US" dirty="0">
                <a:solidFill>
                  <a:srgbClr val="001744"/>
                </a:solidFill>
                <a:latin typeface="Montserrat"/>
                <a:ea typeface="Lato Light"/>
                <a:cs typeface="Lato Light"/>
              </a:rPr>
              <a:t> or at a self-printing desk</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a:t>
            </a:r>
            <a:endParaRPr lang="en-US" sz="3000" b="0" i="0" u="none" strike="noStrike" kern="1200" cap="none" spc="0" normalizeH="0" baseline="0" noProof="0" dirty="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1744"/>
              </a:solidFill>
              <a:effectLst/>
              <a:uLnTx/>
              <a:uFillTx/>
              <a:latin typeface="Montserrat"/>
              <a:ea typeface="Lato Light"/>
              <a:cs typeface="Lato Light"/>
            </a:endParaRPr>
          </a:p>
          <a:p>
            <a:pPr>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Bringing student under 18? </a:t>
            </a:r>
            <a:r>
              <a:rPr lang="en-US" dirty="0">
                <a:solidFill>
                  <a:srgbClr val="001744"/>
                </a:solidFill>
                <a:latin typeface="Montserrat"/>
                <a:ea typeface="Lato Light"/>
                <a:cs typeface="Lato Light"/>
              </a:rPr>
              <a:t>As a teacher once you have registered yourself, please register</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a:t>
            </a:r>
            <a:r>
              <a:rPr lang="en-US" dirty="0">
                <a:solidFill>
                  <a:srgbClr val="001744"/>
                </a:solidFill>
                <a:latin typeface="Montserrat"/>
                <a:ea typeface="Lato Light"/>
                <a:cs typeface="Lato Light"/>
              </a:rPr>
              <a:t>students</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online </a:t>
            </a:r>
            <a:r>
              <a:rPr lang="en-US" dirty="0">
                <a:solidFill>
                  <a:srgbClr val="001744"/>
                </a:solidFill>
                <a:latin typeface="Montserrat"/>
                <a:ea typeface="Lato Light"/>
                <a:cs typeface="Lato Light"/>
              </a:rPr>
              <a:t>in advance using the school groups link </a:t>
            </a:r>
            <a:r>
              <a:rPr lang="en-US" dirty="0">
                <a:solidFill>
                  <a:srgbClr val="001744"/>
                </a:solidFill>
                <a:latin typeface="Montserrat"/>
                <a:ea typeface="Lato Light"/>
                <a:cs typeface="Lato Light"/>
                <a:hlinkClick r:id="rId4"/>
              </a:rPr>
              <a:t>here</a:t>
            </a:r>
            <a:r>
              <a:rPr lang="en-US" dirty="0">
                <a:solidFill>
                  <a:srgbClr val="001744"/>
                </a:solidFill>
                <a:latin typeface="Montserrat"/>
                <a:ea typeface="Lato Light"/>
                <a:cs typeface="Lato Ligh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001744"/>
              </a:solidFill>
              <a:effectLst/>
              <a:uLnTx/>
              <a:uFillTx/>
              <a:latin typeface="Montserra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You’re welcome to bring colleagues, friends - they can register for their visitor pass </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hlinkClick r:id="rId3"/>
              </a:rPr>
              <a:t>here</a:t>
            </a:r>
            <a:r>
              <a:rPr kumimoji="0" lang="en-US" sz="1800" b="0" i="0" u="none" strike="noStrike" kern="1200" cap="none" spc="0" normalizeH="0" baseline="0" noProof="0" dirty="0">
                <a:ln>
                  <a:noFill/>
                </a:ln>
                <a:solidFill>
                  <a:srgbClr val="001744"/>
                </a:solidFill>
                <a:effectLst/>
                <a:uLnTx/>
                <a:uFillTx/>
                <a:latin typeface="Montserrat"/>
                <a:ea typeface="Lato Light"/>
                <a:cs typeface="Lato Light"/>
              </a:rPr>
              <a:t>. Educators attend for  free. </a:t>
            </a:r>
            <a:endParaRPr lang="en-US" sz="1800" b="0" i="0" u="none" strike="noStrike" kern="1200" cap="none" spc="0" normalizeH="0" baseline="0" noProof="0" dirty="0">
              <a:ln>
                <a:noFill/>
              </a:ln>
              <a:solidFill>
                <a:srgbClr val="001744"/>
              </a:solidFill>
              <a:effectLst/>
              <a:uLnTx/>
              <a:uFillTx/>
              <a:latin typeface="Montserra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0"/>
            <a:ext cx="6267236" cy="978143"/>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2</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94882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1621427728"/>
              </p:ext>
            </p:extLst>
          </p:nvPr>
        </p:nvGraphicFramePr>
        <p:xfrm>
          <a:off x="626913" y="806829"/>
          <a:ext cx="10927144" cy="4793653"/>
        </p:xfrm>
        <a:graphic>
          <a:graphicData uri="http://schemas.openxmlformats.org/drawingml/2006/table">
            <a:tbl>
              <a:tblPr firstRow="1" bandRow="1">
                <a:tableStyleId>{5C22544A-7EE6-4342-B048-85BDC9FD1C3A}</a:tableStyleId>
              </a:tblPr>
              <a:tblGrid>
                <a:gridCol w="1293223">
                  <a:extLst>
                    <a:ext uri="{9D8B030D-6E8A-4147-A177-3AD203B41FA5}">
                      <a16:colId xmlns:a16="http://schemas.microsoft.com/office/drawing/2014/main" val="2690432763"/>
                    </a:ext>
                  </a:extLst>
                </a:gridCol>
                <a:gridCol w="1217886">
                  <a:extLst>
                    <a:ext uri="{9D8B030D-6E8A-4147-A177-3AD203B41FA5}">
                      <a16:colId xmlns:a16="http://schemas.microsoft.com/office/drawing/2014/main" val="2487706502"/>
                    </a:ext>
                  </a:extLst>
                </a:gridCol>
                <a:gridCol w="1142556">
                  <a:extLst>
                    <a:ext uri="{9D8B030D-6E8A-4147-A177-3AD203B41FA5}">
                      <a16:colId xmlns:a16="http://schemas.microsoft.com/office/drawing/2014/main" val="1064838345"/>
                    </a:ext>
                  </a:extLst>
                </a:gridCol>
                <a:gridCol w="1067224">
                  <a:extLst>
                    <a:ext uri="{9D8B030D-6E8A-4147-A177-3AD203B41FA5}">
                      <a16:colId xmlns:a16="http://schemas.microsoft.com/office/drawing/2014/main" val="4199946993"/>
                    </a:ext>
                  </a:extLst>
                </a:gridCol>
                <a:gridCol w="1293707">
                  <a:extLst>
                    <a:ext uri="{9D8B030D-6E8A-4147-A177-3AD203B41FA5}">
                      <a16:colId xmlns:a16="http://schemas.microsoft.com/office/drawing/2014/main" val="2357748083"/>
                    </a:ext>
                  </a:extLst>
                </a:gridCol>
                <a:gridCol w="1333500">
                  <a:extLst>
                    <a:ext uri="{9D8B030D-6E8A-4147-A177-3AD203B41FA5}">
                      <a16:colId xmlns:a16="http://schemas.microsoft.com/office/drawing/2014/main" val="3153911380"/>
                    </a:ext>
                  </a:extLst>
                </a:gridCol>
                <a:gridCol w="1268848">
                  <a:extLst>
                    <a:ext uri="{9D8B030D-6E8A-4147-A177-3AD203B41FA5}">
                      <a16:colId xmlns:a16="http://schemas.microsoft.com/office/drawing/2014/main" val="4288065323"/>
                    </a:ext>
                  </a:extLst>
                </a:gridCol>
                <a:gridCol w="1117422">
                  <a:extLst>
                    <a:ext uri="{9D8B030D-6E8A-4147-A177-3AD203B41FA5}">
                      <a16:colId xmlns:a16="http://schemas.microsoft.com/office/drawing/2014/main" val="1380005291"/>
                    </a:ext>
                  </a:extLst>
                </a:gridCol>
                <a:gridCol w="1192778">
                  <a:extLst>
                    <a:ext uri="{9D8B030D-6E8A-4147-A177-3AD203B41FA5}">
                      <a16:colId xmlns:a16="http://schemas.microsoft.com/office/drawing/2014/main" val="4180287857"/>
                    </a:ext>
                  </a:extLst>
                </a:gridCol>
              </a:tblGrid>
              <a:tr h="430866">
                <a:tc>
                  <a:txBody>
                    <a:bodyPr/>
                    <a:lstStyle/>
                    <a:p>
                      <a:endParaRPr lang="en-GB">
                        <a:latin typeface="Montserrat"/>
                      </a:endParaRPr>
                    </a:p>
                  </a:txBody>
                  <a:tcPr/>
                </a:tc>
                <a:tc>
                  <a:txBody>
                    <a:bodyPr/>
                    <a:lstStyle/>
                    <a:p>
                      <a:pPr algn="ctr"/>
                      <a:r>
                        <a:rPr lang="en-GB" sz="1200" dirty="0">
                          <a:latin typeface="Montserrat"/>
                          <a:ea typeface="Lato Light"/>
                          <a:cs typeface="Lato Light"/>
                        </a:rPr>
                        <a:t>Higher Education</a:t>
                      </a:r>
                    </a:p>
                  </a:txBody>
                  <a:tcPr/>
                </a:tc>
                <a:tc>
                  <a:txBody>
                    <a:bodyPr/>
                    <a:lstStyle/>
                    <a:p>
                      <a:pPr algn="ctr"/>
                      <a:r>
                        <a:rPr lang="en-GB" sz="1200" dirty="0">
                          <a:latin typeface="Montserrat"/>
                          <a:ea typeface="Lato Light"/>
                          <a:cs typeface="Lato Light"/>
                        </a:rPr>
                        <a:t>Innovation</a:t>
                      </a:r>
                    </a:p>
                  </a:txBody>
                  <a:tcPr/>
                </a:tc>
                <a:tc>
                  <a:txBody>
                    <a:bodyPr/>
                    <a:lstStyle/>
                    <a:p>
                      <a:pPr algn="ctr"/>
                      <a:r>
                        <a:rPr lang="en-GB" sz="1200" dirty="0">
                          <a:latin typeface="Montserrat"/>
                          <a:ea typeface="Lato Light"/>
                          <a:cs typeface="Lato Light"/>
                        </a:rPr>
                        <a:t>Arena</a:t>
                      </a:r>
                    </a:p>
                  </a:txBody>
                  <a:tcPr/>
                </a:tc>
                <a:tc>
                  <a:txBody>
                    <a:bodyPr/>
                    <a:lstStyle/>
                    <a:p>
                      <a:pPr algn="ctr"/>
                      <a:r>
                        <a:rPr lang="en-GB" sz="1200" dirty="0">
                          <a:latin typeface="Montserrat"/>
                          <a:ea typeface="Lato Light"/>
                          <a:cs typeface="Lato Light"/>
                        </a:rPr>
                        <a:t>SEND</a:t>
                      </a:r>
                    </a:p>
                  </a:txBody>
                  <a:tcPr/>
                </a:tc>
                <a:tc>
                  <a:txBody>
                    <a:bodyPr/>
                    <a:lstStyle/>
                    <a:p>
                      <a:pPr algn="ctr"/>
                      <a:r>
                        <a:rPr lang="en-GB" sz="1100" dirty="0">
                          <a:latin typeface="Montserrat"/>
                          <a:ea typeface="Lato Light"/>
                          <a:cs typeface="Lato Light"/>
                        </a:rPr>
                        <a:t>Operational Transformation</a:t>
                      </a:r>
                    </a:p>
                  </a:txBody>
                  <a:tcPr/>
                </a:tc>
                <a:tc>
                  <a:txBody>
                    <a:bodyPr/>
                    <a:lstStyle/>
                    <a:p>
                      <a:pPr algn="ctr"/>
                      <a:r>
                        <a:rPr lang="en-GB" sz="1200" dirty="0">
                          <a:latin typeface="Montserrat"/>
                          <a:ea typeface="Lato Light"/>
                          <a:cs typeface="Lato Light"/>
                        </a:rPr>
                        <a:t>Tech in Action </a:t>
                      </a:r>
                    </a:p>
                  </a:txBody>
                  <a:tcPr/>
                </a:tc>
                <a:tc>
                  <a:txBody>
                    <a:bodyPr/>
                    <a:lstStyle/>
                    <a:p>
                      <a:pPr algn="ctr"/>
                      <a:r>
                        <a:rPr lang="en-GB" sz="1200" dirty="0">
                          <a:latin typeface="Montserrat"/>
                          <a:ea typeface="Lato Light"/>
                          <a:cs typeface="Lato Light"/>
                        </a:rPr>
                        <a:t>Live Classroom</a:t>
                      </a:r>
                    </a:p>
                  </a:txBody>
                  <a:tcPr/>
                </a:tc>
                <a:tc>
                  <a:txBody>
                    <a:bodyPr/>
                    <a:lstStyle/>
                    <a:p>
                      <a:pPr algn="ctr"/>
                      <a:r>
                        <a:rPr lang="en-GB" sz="1200" dirty="0">
                          <a:latin typeface="Montserrat"/>
                          <a:ea typeface="Lato Light"/>
                          <a:cs typeface="Lato Light"/>
                        </a:rPr>
                        <a:t>Teaching &amp; Learning </a:t>
                      </a:r>
                    </a:p>
                  </a:txBody>
                  <a:tcPr/>
                </a:tc>
                <a:extLst>
                  <a:ext uri="{0D108BD9-81ED-4DB2-BD59-A6C34878D82A}">
                    <a16:rowId xmlns:a16="http://schemas.microsoft.com/office/drawing/2014/main" val="3865201273"/>
                  </a:ext>
                </a:extLst>
              </a:tr>
              <a:tr h="689387">
                <a:tc>
                  <a:txBody>
                    <a:bodyPr/>
                    <a:lstStyle/>
                    <a:p>
                      <a:r>
                        <a:rPr lang="en-GB" sz="1100" b="1" dirty="0">
                          <a:latin typeface="Montserrat"/>
                          <a:ea typeface="Lato Light"/>
                          <a:cs typeface="Lato Light"/>
                        </a:rPr>
                        <a:t>Is there a lectern for me to present from?</a:t>
                      </a:r>
                      <a:endParaRPr lang="en-US" sz="1100" b="1" dirty="0">
                        <a:latin typeface="Montserrat"/>
                        <a:ea typeface="Lato Light"/>
                        <a:cs typeface="Lato Light"/>
                      </a:endParaRP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Yes</a:t>
                      </a:r>
                    </a:p>
                  </a:txBody>
                  <a:tcPr/>
                </a:tc>
                <a:extLst>
                  <a:ext uri="{0D108BD9-81ED-4DB2-BD59-A6C34878D82A}">
                    <a16:rowId xmlns:a16="http://schemas.microsoft.com/office/drawing/2014/main" val="712261212"/>
                  </a:ext>
                </a:extLst>
              </a:tr>
              <a:tr h="566282">
                <a:tc>
                  <a:txBody>
                    <a:bodyPr/>
                    <a:lstStyle/>
                    <a:p>
                      <a:r>
                        <a:rPr lang="en-GB" sz="1100" b="1" dirty="0">
                          <a:latin typeface="Montserrat"/>
                          <a:ea typeface="Lato Light"/>
                          <a:cs typeface="Lato Light"/>
                        </a:rPr>
                        <a:t>Is there autocue?</a:t>
                      </a:r>
                      <a:endParaRPr lang="en-US" sz="1100" b="1" dirty="0">
                        <a:latin typeface="Montserrat"/>
                        <a:ea typeface="Lato Light"/>
                        <a:cs typeface="Lato Light"/>
                      </a:endParaRP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p>
                      <a:pPr lvl="0" algn="ctr">
                        <a:buNone/>
                      </a:pPr>
                      <a:endParaRPr lang="en-GB" sz="1100">
                        <a:latin typeface="Montserrat"/>
                        <a:ea typeface="Lato Light"/>
                        <a:cs typeface="Lato Light"/>
                      </a:endParaRP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p>
                      <a:pPr algn="ctr"/>
                      <a:endParaRPr lang="en-GB" sz="1100">
                        <a:latin typeface="Montserrat"/>
                        <a:ea typeface="Lato Light"/>
                        <a:cs typeface="Lato Light"/>
                      </a:endParaRP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No</a:t>
                      </a:r>
                    </a:p>
                  </a:txBody>
                  <a:tcPr/>
                </a:tc>
                <a:extLst>
                  <a:ext uri="{0D108BD9-81ED-4DB2-BD59-A6C34878D82A}">
                    <a16:rowId xmlns:a16="http://schemas.microsoft.com/office/drawing/2014/main" val="494827901"/>
                  </a:ext>
                </a:extLst>
              </a:tr>
              <a:tr h="8617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dirty="0">
                          <a:latin typeface="Montserrat"/>
                          <a:ea typeface="Lato Light"/>
                          <a:cs typeface="Lato Light"/>
                        </a:rPr>
                        <a:t>Will my session be filmed?</a:t>
                      </a:r>
                      <a:endParaRPr lang="en-US" sz="1100" b="1" dirty="0">
                        <a:latin typeface="Montserrat"/>
                        <a:ea typeface="Lato Light"/>
                        <a:cs typeface="Lato Light"/>
                      </a:endParaRPr>
                    </a:p>
                  </a:txBody>
                  <a:tcPr/>
                </a:tc>
                <a:tc gridSpan="8">
                  <a:txBody>
                    <a:bodyPr/>
                    <a:lstStyle/>
                    <a:p>
                      <a:pPr marL="0" marR="0" lvl="0" indent="0" algn="ctr" rtl="0" eaLnBrk="1" fontAlgn="auto" latinLnBrk="0" hangingPunct="1">
                        <a:lnSpc>
                          <a:spcPct val="100000"/>
                        </a:lnSpc>
                        <a:spcBef>
                          <a:spcPts val="0"/>
                        </a:spcBef>
                        <a:spcAft>
                          <a:spcPts val="0"/>
                        </a:spcAft>
                        <a:buClrTx/>
                        <a:buSzTx/>
                        <a:buFontTx/>
                        <a:buNone/>
                      </a:pPr>
                      <a:r>
                        <a:rPr lang="en-US" sz="1100" dirty="0">
                          <a:latin typeface="Montserrat"/>
                          <a:ea typeface="Lato Light"/>
                          <a:cs typeface="Lato Light"/>
                        </a:rPr>
                        <a:t>Filming of sessions across theatres will not take place this year. However, we will have a film crew on site that will capture shorter segments of footage, to be used on our website, in marketing and on socials during 2025-2026 so you may have a film crew visit your theatre whilst you’re talking. If you do not want to be filmed, please let the Content Team know by Monday 8</a:t>
                      </a:r>
                      <a:r>
                        <a:rPr lang="en-US" sz="1100" baseline="30000" dirty="0">
                          <a:latin typeface="Montserrat"/>
                          <a:ea typeface="Lato Light"/>
                          <a:cs typeface="Lato Light"/>
                        </a:rPr>
                        <a:t>th</a:t>
                      </a:r>
                      <a:r>
                        <a:rPr lang="en-US" sz="1100" dirty="0">
                          <a:latin typeface="Montserrat"/>
                          <a:ea typeface="Lato Light"/>
                          <a:cs typeface="Lato Light"/>
                        </a:rPr>
                        <a:t> December. </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1771092393"/>
                  </a:ext>
                </a:extLst>
              </a:tr>
              <a:tr h="726318">
                <a:tc>
                  <a:txBody>
                    <a:bodyPr/>
                    <a:lstStyle/>
                    <a:p>
                      <a:r>
                        <a:rPr lang="en-GB" sz="1100" b="1" dirty="0">
                          <a:latin typeface="Montserrat"/>
                          <a:ea typeface="Lato Light"/>
                          <a:cs typeface="Lato Light"/>
                        </a:rPr>
                        <a:t>Can I arrange for my session to be recorded by a colleague?</a:t>
                      </a:r>
                      <a:endParaRPr lang="en-US" sz="1100" b="1" dirty="0">
                        <a:latin typeface="Montserrat"/>
                        <a:ea typeface="Lato Light"/>
                        <a:cs typeface="Lato Light"/>
                      </a:endParaRPr>
                    </a:p>
                  </a:txBody>
                  <a:tcP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1744"/>
                          </a:solidFill>
                          <a:effectLst/>
                          <a:uLnTx/>
                          <a:uFillTx/>
                          <a:latin typeface="Montserrat"/>
                          <a:ea typeface="Lato Light"/>
                          <a:cs typeface="Lato Light"/>
                        </a:rPr>
                        <a:t>Yes – As long as this doesn’t interfere with Bett’s technical set up, please refer to the Filming Guidelines document on the Speaker Resources page. For panel discussions you will need to get permission from the entire panel before you start filming.</a:t>
                      </a:r>
                      <a:endParaRPr kumimoji="0" lang="en-GB" sz="1100" b="0" i="0" u="none" strike="noStrike" kern="1200" cap="none" spc="0" normalizeH="0" baseline="0" noProof="0" dirty="0">
                        <a:ln>
                          <a:noFill/>
                        </a:ln>
                        <a:solidFill>
                          <a:srgbClr val="001744"/>
                        </a:solidFill>
                        <a:effectLst/>
                        <a:uLnTx/>
                        <a:uFillTx/>
                        <a:latin typeface="Montserrat"/>
                        <a:ea typeface="Lato Light"/>
                        <a:cs typeface="Lato Light"/>
                      </a:endParaRPr>
                    </a:p>
                    <a:p>
                      <a:endParaRPr lang="en-GB" sz="1100">
                        <a:latin typeface="Montserrat"/>
                      </a:endParaRP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GB" sz="1100"/>
                    </a:p>
                  </a:txBody>
                  <a:tcPr/>
                </a:tc>
                <a:tc hMerge="1">
                  <a:txBody>
                    <a:bodyPr/>
                    <a:lstStyle/>
                    <a:p>
                      <a:endParaRPr lang="en-GB" sz="1100"/>
                    </a:p>
                  </a:txBody>
                  <a:tcPr/>
                </a:tc>
                <a:extLst>
                  <a:ext uri="{0D108BD9-81ED-4DB2-BD59-A6C34878D82A}">
                    <a16:rowId xmlns:a16="http://schemas.microsoft.com/office/drawing/2014/main" val="2178437903"/>
                  </a:ext>
                </a:extLst>
              </a:tr>
              <a:tr h="566282">
                <a:tc>
                  <a:txBody>
                    <a:bodyPr/>
                    <a:lstStyle/>
                    <a:p>
                      <a:pPr lvl="0">
                        <a:buNone/>
                      </a:pPr>
                      <a:r>
                        <a:rPr lang="en-GB" sz="1100" b="1" i="0" u="none" strike="noStrike" noProof="0" dirty="0">
                          <a:solidFill>
                            <a:srgbClr val="001744"/>
                          </a:solidFill>
                          <a:latin typeface="Montserrat"/>
                        </a:rPr>
                        <a:t>Will someone introduce me on stage?</a:t>
                      </a:r>
                      <a:endParaRPr lang="en-US" b="1" dirty="0">
                        <a:latin typeface="Montserrat"/>
                      </a:endParaRPr>
                    </a:p>
                  </a:txBody>
                  <a:tcPr/>
                </a:tc>
                <a:tc>
                  <a:txBody>
                    <a:bodyPr/>
                    <a:lstStyle/>
                    <a:p>
                      <a:pPr lvl="0" algn="ctr">
                        <a:buNone/>
                      </a:pPr>
                      <a:r>
                        <a:rPr lang="en-GB" sz="1100" dirty="0">
                          <a:latin typeface="Montserrat"/>
                          <a:ea typeface="Lato Light"/>
                          <a:cs typeface="Lato Light"/>
                        </a:rPr>
                        <a:t>Yes</a:t>
                      </a:r>
                    </a:p>
                  </a:txBody>
                  <a:tcPr anchor="ctr"/>
                </a:tc>
                <a:tc>
                  <a:txBody>
                    <a:bodyPr/>
                    <a:lstStyle/>
                    <a:p>
                      <a:pPr lvl="0" algn="ctr">
                        <a:buNone/>
                      </a:pPr>
                      <a:r>
                        <a:rPr lang="en-US" sz="1100" dirty="0">
                          <a:latin typeface="Montserrat"/>
                          <a:ea typeface="Lato Light"/>
                          <a:cs typeface="Lato Light"/>
                        </a:rPr>
                        <a:t>Yes</a:t>
                      </a:r>
                    </a:p>
                  </a:txBody>
                  <a:tcPr anchor="ctr"/>
                </a:tc>
                <a:tc>
                  <a:txBody>
                    <a:bodyPr/>
                    <a:lstStyle/>
                    <a:p>
                      <a:pPr lvl="0" algn="ctr">
                        <a:buNone/>
                      </a:pPr>
                      <a:r>
                        <a:rPr lang="en-US" sz="1100" dirty="0">
                          <a:latin typeface="Montserrat"/>
                          <a:ea typeface="Lato Light"/>
                          <a:cs typeface="Lato Light"/>
                        </a:rPr>
                        <a:t>Yes</a:t>
                      </a:r>
                    </a:p>
                  </a:txBody>
                  <a:tcPr anchor="ctr"/>
                </a:tc>
                <a:tc>
                  <a:txBody>
                    <a:bodyPr/>
                    <a:lstStyle/>
                    <a:p>
                      <a:pPr lvl="0" algn="ctr">
                        <a:buNone/>
                      </a:pPr>
                      <a:r>
                        <a:rPr lang="en-US" sz="1100" dirty="0">
                          <a:latin typeface="Montserrat"/>
                          <a:ea typeface="Lato Light"/>
                          <a:cs typeface="Lato Light"/>
                        </a:rPr>
                        <a:t>Yes</a:t>
                      </a:r>
                    </a:p>
                  </a:txBody>
                  <a:tcPr anchor="ctr"/>
                </a:tc>
                <a:tc>
                  <a:txBody>
                    <a:bodyPr/>
                    <a:lstStyle/>
                    <a:p>
                      <a:pPr lvl="0" algn="ctr">
                        <a:buNone/>
                      </a:pPr>
                      <a:r>
                        <a:rPr lang="en-US" sz="1100" dirty="0">
                          <a:latin typeface="Montserrat"/>
                          <a:ea typeface="Lato Light"/>
                          <a:cs typeface="Lato Light"/>
                        </a:rPr>
                        <a:t>Yes</a:t>
                      </a:r>
                    </a:p>
                  </a:txBody>
                  <a:tcPr anchor="ctr"/>
                </a:tc>
                <a:tc>
                  <a:txBody>
                    <a:bodyPr/>
                    <a:lstStyle/>
                    <a:p>
                      <a:pPr lvl="0" algn="ctr">
                        <a:buNone/>
                      </a:pPr>
                      <a:r>
                        <a:rPr lang="en-US" sz="1100" dirty="0">
                          <a:latin typeface="Montserrat"/>
                          <a:ea typeface="Lato Light"/>
                          <a:cs typeface="Lato Light"/>
                        </a:rPr>
                        <a:t>No</a:t>
                      </a:r>
                    </a:p>
                  </a:txBody>
                  <a:tcPr anchor="ctr"/>
                </a:tc>
                <a:tc>
                  <a:txBody>
                    <a:bodyPr/>
                    <a:lstStyle/>
                    <a:p>
                      <a:pPr lvl="0" algn="ctr">
                        <a:buNone/>
                      </a:pPr>
                      <a:r>
                        <a:rPr lang="en-US" sz="1100" dirty="0">
                          <a:latin typeface="Montserrat"/>
                          <a:ea typeface="Lato Light"/>
                          <a:cs typeface="Lato Light"/>
                        </a:rPr>
                        <a:t>Yes</a:t>
                      </a:r>
                    </a:p>
                  </a:txBody>
                  <a:tcPr anchor="ctr"/>
                </a:tc>
                <a:tc>
                  <a:txBody>
                    <a:bodyPr/>
                    <a:lstStyle/>
                    <a:p>
                      <a:pPr lvl="0" algn="ctr">
                        <a:buNone/>
                      </a:pPr>
                      <a:r>
                        <a:rPr lang="en-US" sz="1100" dirty="0">
                          <a:latin typeface="Montserrat"/>
                          <a:ea typeface="Lato Light"/>
                          <a:cs typeface="Lato Light"/>
                        </a:rPr>
                        <a:t>Yes</a:t>
                      </a:r>
                    </a:p>
                  </a:txBody>
                  <a:tcPr anchor="ctr"/>
                </a:tc>
                <a:extLst>
                  <a:ext uri="{0D108BD9-81ED-4DB2-BD59-A6C34878D82A}">
                    <a16:rowId xmlns:a16="http://schemas.microsoft.com/office/drawing/2014/main" val="453160946"/>
                  </a:ext>
                </a:extLst>
              </a:tr>
              <a:tr h="566282">
                <a:tc>
                  <a:txBody>
                    <a:bodyPr/>
                    <a:lstStyle/>
                    <a:p>
                      <a:r>
                        <a:rPr lang="en-GB" sz="1100" b="1" dirty="0">
                          <a:latin typeface="Montserrat"/>
                          <a:ea typeface="Lato Light"/>
                          <a:cs typeface="Lato Light"/>
                        </a:rPr>
                        <a:t>What is the capacity of this theatre?</a:t>
                      </a:r>
                      <a:endParaRPr lang="en-US" sz="1100" b="1" dirty="0">
                        <a:latin typeface="Montserrat"/>
                        <a:ea typeface="Lato Light"/>
                        <a:cs typeface="Lato Light"/>
                      </a:endParaRPr>
                    </a:p>
                  </a:txBody>
                  <a:tcPr/>
                </a:tc>
                <a:tc>
                  <a:txBody>
                    <a:bodyPr/>
                    <a:lstStyle/>
                    <a:p>
                      <a:pPr algn="ctr"/>
                      <a:endParaRPr lang="en-GB" sz="1100">
                        <a:latin typeface="Montserrat"/>
                        <a:ea typeface="Lato Light"/>
                        <a:cs typeface="Lato Light"/>
                      </a:endParaRPr>
                    </a:p>
                    <a:p>
                      <a:pPr lvl="0" algn="ctr">
                        <a:buNone/>
                      </a:pPr>
                      <a:r>
                        <a:rPr lang="en-GB" sz="1100" dirty="0">
                          <a:latin typeface="Montserrat"/>
                          <a:ea typeface="Lato Light"/>
                          <a:cs typeface="Lato Light"/>
                        </a:rPr>
                        <a:t>113</a:t>
                      </a:r>
                    </a:p>
                  </a:txBody>
                  <a:tcPr/>
                </a:tc>
                <a:tc>
                  <a:txBody>
                    <a:bodyPr/>
                    <a:lstStyle/>
                    <a:p>
                      <a:pPr algn="ctr"/>
                      <a:endParaRPr lang="en-US" sz="1100">
                        <a:latin typeface="Montserrat"/>
                        <a:ea typeface="Lato Light"/>
                        <a:cs typeface="Lato Light"/>
                      </a:endParaRPr>
                    </a:p>
                    <a:p>
                      <a:pPr lvl="0" algn="ctr">
                        <a:buNone/>
                      </a:pPr>
                      <a:r>
                        <a:rPr lang="en-US" sz="1100" dirty="0">
                          <a:latin typeface="Montserrat"/>
                          <a:ea typeface="Lato Light"/>
                          <a:cs typeface="Lato Light"/>
                        </a:rPr>
                        <a:t>105</a:t>
                      </a:r>
                    </a:p>
                  </a:txBody>
                  <a:tcPr/>
                </a:tc>
                <a:tc>
                  <a:txBody>
                    <a:bodyPr/>
                    <a:lstStyle/>
                    <a:p>
                      <a:pPr algn="ctr"/>
                      <a:endParaRPr lang="en-US" sz="1100">
                        <a:latin typeface="Montserrat"/>
                        <a:ea typeface="Lato Light"/>
                        <a:cs typeface="Lato Light"/>
                      </a:endParaRPr>
                    </a:p>
                    <a:p>
                      <a:pPr lvl="0" algn="ctr">
                        <a:buNone/>
                      </a:pPr>
                      <a:r>
                        <a:rPr lang="en-US" sz="1100" dirty="0">
                          <a:latin typeface="Montserrat"/>
                          <a:ea typeface="Lato Light"/>
                          <a:cs typeface="Lato Light"/>
                        </a:rPr>
                        <a:t>1,400</a:t>
                      </a:r>
                    </a:p>
                  </a:txBody>
                  <a:tcPr/>
                </a:tc>
                <a:tc>
                  <a:txBody>
                    <a:bodyPr/>
                    <a:lstStyle/>
                    <a:p>
                      <a:pPr algn="ctr"/>
                      <a:endParaRPr lang="en-US" sz="1100">
                        <a:latin typeface="Montserrat"/>
                        <a:ea typeface="Lato Light"/>
                        <a:cs typeface="Lato Light"/>
                      </a:endParaRPr>
                    </a:p>
                    <a:p>
                      <a:pPr lvl="0" algn="ctr">
                        <a:buNone/>
                      </a:pPr>
                      <a:r>
                        <a:rPr lang="en-US" sz="1100" dirty="0">
                          <a:latin typeface="Montserrat"/>
                          <a:ea typeface="Lato Light"/>
                          <a:cs typeface="Lato Light"/>
                        </a:rPr>
                        <a:t>54</a:t>
                      </a:r>
                    </a:p>
                  </a:txBody>
                  <a:tcPr/>
                </a:tc>
                <a:tc>
                  <a:txBody>
                    <a:bodyPr/>
                    <a:lstStyle/>
                    <a:p>
                      <a:pPr algn="ctr"/>
                      <a:endParaRPr lang="en-US" sz="1100">
                        <a:latin typeface="Montserrat"/>
                        <a:ea typeface="Lato Light"/>
                        <a:cs typeface="Lato Light"/>
                      </a:endParaRPr>
                    </a:p>
                    <a:p>
                      <a:pPr lvl="0" algn="ctr">
                        <a:buNone/>
                      </a:pPr>
                      <a:r>
                        <a:rPr lang="en-US" sz="1100" dirty="0">
                          <a:latin typeface="Montserrat"/>
                          <a:ea typeface="Lato Light"/>
                          <a:cs typeface="Lato Light"/>
                        </a:rPr>
                        <a:t>35</a:t>
                      </a:r>
                    </a:p>
                  </a:txBody>
                  <a:tcPr/>
                </a:tc>
                <a:tc>
                  <a:txBody>
                    <a:bodyPr/>
                    <a:lstStyle/>
                    <a:p>
                      <a:pPr algn="ctr"/>
                      <a:endParaRPr lang="en-US" sz="1100">
                        <a:latin typeface="Montserrat"/>
                        <a:ea typeface="Lato Light"/>
                        <a:cs typeface="Lato Light"/>
                      </a:endParaRPr>
                    </a:p>
                    <a:p>
                      <a:pPr lvl="0" algn="ctr">
                        <a:buNone/>
                      </a:pPr>
                      <a:r>
                        <a:rPr lang="en-US" sz="1100" dirty="0">
                          <a:latin typeface="Montserrat"/>
                          <a:ea typeface="Lato Light"/>
                          <a:cs typeface="Lato Light"/>
                        </a:rPr>
                        <a:t>75</a:t>
                      </a:r>
                    </a:p>
                  </a:txBody>
                  <a:tcPr/>
                </a:tc>
                <a:tc>
                  <a:txBody>
                    <a:bodyPr/>
                    <a:lstStyle/>
                    <a:p>
                      <a:pPr algn="ctr"/>
                      <a:endParaRPr lang="en-US" sz="1100">
                        <a:latin typeface="Montserrat"/>
                        <a:ea typeface="Lato Light"/>
                        <a:cs typeface="Lato Light"/>
                      </a:endParaRPr>
                    </a:p>
                    <a:p>
                      <a:pPr lvl="0" algn="ctr">
                        <a:buNone/>
                      </a:pPr>
                      <a:r>
                        <a:rPr lang="en-US" sz="1100" dirty="0">
                          <a:latin typeface="Montserrat"/>
                          <a:ea typeface="Lato Light"/>
                          <a:cs typeface="Lato Light"/>
                        </a:rPr>
                        <a:t>60</a:t>
                      </a:r>
                    </a:p>
                  </a:txBody>
                  <a:tcPr/>
                </a:tc>
                <a:tc>
                  <a:txBody>
                    <a:bodyPr/>
                    <a:lstStyle/>
                    <a:p>
                      <a:pPr algn="ctr"/>
                      <a:endParaRPr lang="en-US" sz="1100">
                        <a:latin typeface="Montserrat"/>
                        <a:ea typeface="Lato Light"/>
                        <a:cs typeface="Lato Light"/>
                      </a:endParaRPr>
                    </a:p>
                    <a:p>
                      <a:pPr lvl="0" algn="ctr">
                        <a:buNone/>
                      </a:pPr>
                      <a:r>
                        <a:rPr lang="en-US" sz="1100" dirty="0">
                          <a:latin typeface="Montserrat"/>
                          <a:ea typeface="Lato Light"/>
                          <a:cs typeface="Lato Light"/>
                        </a:rPr>
                        <a:t>200</a:t>
                      </a:r>
                    </a:p>
                  </a:txBody>
                  <a:tcPr/>
                </a:tc>
                <a:extLst>
                  <a:ext uri="{0D108BD9-81ED-4DB2-BD59-A6C34878D82A}">
                    <a16:rowId xmlns:a16="http://schemas.microsoft.com/office/drawing/2014/main" val="2026916574"/>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219215" y="107320"/>
            <a:ext cx="3064134" cy="31841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1744"/>
                </a:solidFill>
                <a:effectLst/>
                <a:uLnTx/>
                <a:uFillTx/>
                <a:latin typeface="Montserrat"/>
                <a:ea typeface="+mj-ea"/>
                <a:cs typeface="+mj-cs"/>
              </a:rPr>
              <a:t>Theatre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2" name="TextBox 1">
            <a:extLst>
              <a:ext uri="{FF2B5EF4-FFF2-40B4-BE49-F238E27FC236}">
                <a16:creationId xmlns:a16="http://schemas.microsoft.com/office/drawing/2014/main" id="{01D8B258-D880-7A34-40D2-FF9C230AF026}"/>
              </a:ext>
            </a:extLst>
          </p:cNvPr>
          <p:cNvSpPr txBox="1"/>
          <p:nvPr/>
        </p:nvSpPr>
        <p:spPr>
          <a:xfrm>
            <a:off x="219074" y="6353176"/>
            <a:ext cx="409575" cy="307777"/>
          </a:xfrm>
          <a:prstGeom prst="rect">
            <a:avLst/>
          </a:prstGeom>
          <a:noFill/>
        </p:spPr>
        <p:txBody>
          <a:bodyPr wrap="square" rtlCol="0">
            <a:spAutoFit/>
          </a:bodyPr>
          <a:lstStyle/>
          <a:p>
            <a:r>
              <a:rPr lang="en-GB" sz="1400" b="1">
                <a:latin typeface="Montserrat" panose="00000500000000000000" pitchFamily="2" charset="0"/>
              </a:rPr>
              <a:t>3</a:t>
            </a:r>
            <a:endParaRPr lang="en-GB" b="1">
              <a:latin typeface="Montserrat" panose="00000500000000000000" pitchFamily="2" charset="0"/>
            </a:endParaRPr>
          </a:p>
        </p:txBody>
      </p:sp>
    </p:spTree>
    <p:extLst>
      <p:ext uri="{BB962C8B-B14F-4D97-AF65-F5344CB8AC3E}">
        <p14:creationId xmlns:p14="http://schemas.microsoft.com/office/powerpoint/2010/main" val="3893625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4F50F-AD9A-454A-936F-EC5F4AE9BCD8}"/>
              </a:ext>
            </a:extLst>
          </p:cNvPr>
          <p:cNvSpPr>
            <a:spLocks noGrp="1"/>
          </p:cNvSpPr>
          <p:nvPr>
            <p:ph type="body" sz="quarter" idx="10"/>
          </p:nvPr>
        </p:nvSpPr>
        <p:spPr>
          <a:xfrm>
            <a:off x="0" y="274639"/>
            <a:ext cx="7081486" cy="1032954"/>
          </a:xfrm>
        </p:spPr>
        <p:txBody>
          <a:bodyPr/>
          <a:lstStyle/>
          <a:p>
            <a:r>
              <a:rPr lang="en-GB">
                <a:latin typeface="Montserrat"/>
              </a:rPr>
              <a:t>Presentation submission</a:t>
            </a:r>
          </a:p>
        </p:txBody>
      </p:sp>
      <p:sp>
        <p:nvSpPr>
          <p:cNvPr id="4" name="Text Placeholder 3">
            <a:extLst>
              <a:ext uri="{FF2B5EF4-FFF2-40B4-BE49-F238E27FC236}">
                <a16:creationId xmlns:a16="http://schemas.microsoft.com/office/drawing/2014/main" id="{FA5AEB53-D6A9-B411-8B96-B363C9F4EA01}"/>
              </a:ext>
            </a:extLst>
          </p:cNvPr>
          <p:cNvSpPr>
            <a:spLocks noGrp="1"/>
          </p:cNvSpPr>
          <p:nvPr>
            <p:ph type="body" sz="quarter" idx="12"/>
          </p:nvPr>
        </p:nvSpPr>
        <p:spPr>
          <a:xfrm>
            <a:off x="562481" y="1570481"/>
            <a:ext cx="10144847" cy="5095789"/>
          </a:xfrm>
        </p:spPr>
        <p:txBody>
          <a:bodyPr vert="horz" lIns="91440" tIns="45720" rIns="91440" bIns="45720" rtlCol="0" anchor="t">
            <a:normAutofit fontScale="70000" lnSpcReduction="20000"/>
          </a:bodyPr>
          <a:lstStyle/>
          <a:p>
            <a:pPr>
              <a:lnSpc>
                <a:spcPct val="120000"/>
              </a:lnSpc>
            </a:pPr>
            <a:r>
              <a:rPr lang="en-US" sz="1800">
                <a:latin typeface="Montserrat"/>
                <a:ea typeface="Lato Light"/>
                <a:cs typeface="Lato Light"/>
                <a:sym typeface="Wingdings" panose="05000000000000000000" pitchFamily="2" charset="2"/>
              </a:rPr>
              <a:t>Our preferred presentation format is PowerPoint. </a:t>
            </a:r>
            <a:endParaRPr lang="en-GB" sz="1800">
              <a:latin typeface="Montserrat"/>
              <a:ea typeface="Lato Light"/>
              <a:cs typeface="Lato Light"/>
            </a:endParaRPr>
          </a:p>
          <a:p>
            <a:pPr>
              <a:lnSpc>
                <a:spcPct val="120000"/>
              </a:lnSpc>
            </a:pPr>
            <a:r>
              <a:rPr lang="en-US" sz="1800">
                <a:latin typeface="Montserrat"/>
                <a:ea typeface="Lato Light"/>
                <a:cs typeface="Lato Light"/>
                <a:sym typeface="Wingdings" panose="05000000000000000000" pitchFamily="2" charset="2"/>
              </a:rPr>
              <a:t>Please note we cannot support presenting directly from the cloud as we can’t guarantee </a:t>
            </a:r>
            <a:r>
              <a:rPr lang="en-US" sz="1800" err="1">
                <a:latin typeface="Montserrat"/>
                <a:ea typeface="Lato Light"/>
                <a:cs typeface="Lato Light"/>
                <a:sym typeface="Wingdings" panose="05000000000000000000" pitchFamily="2" charset="2"/>
              </a:rPr>
              <a:t>wifi</a:t>
            </a:r>
            <a:r>
              <a:rPr lang="en-US" sz="1800">
                <a:latin typeface="Montserrat"/>
                <a:ea typeface="Lato Light"/>
                <a:cs typeface="Lato Light"/>
                <a:sym typeface="Wingdings" panose="05000000000000000000" pitchFamily="2" charset="2"/>
              </a:rPr>
              <a:t> stability. We also can’t accept PDF presentations. </a:t>
            </a:r>
            <a:endParaRPr lang="en-US" sz="1800">
              <a:latin typeface="Montserrat"/>
              <a:ea typeface="Lato Light"/>
              <a:cs typeface="Lato Light"/>
            </a:endParaRPr>
          </a:p>
          <a:p>
            <a:pPr>
              <a:lnSpc>
                <a:spcPct val="120000"/>
              </a:lnSpc>
            </a:pPr>
            <a:r>
              <a:rPr lang="en-GB" sz="1800">
                <a:latin typeface="Montserrat"/>
                <a:ea typeface="Lato Light"/>
                <a:cs typeface="Lato Light"/>
              </a:rPr>
              <a:t>Please upload your presentation via this </a:t>
            </a:r>
            <a:r>
              <a:rPr lang="en-GB" sz="1800">
                <a:latin typeface="Montserrat"/>
                <a:ea typeface="Lato Light"/>
                <a:cs typeface="Lato Light"/>
                <a:hlinkClick r:id="rId2"/>
              </a:rPr>
              <a:t>link</a:t>
            </a:r>
            <a:r>
              <a:rPr lang="en-GB" sz="1800">
                <a:latin typeface="Montserrat"/>
                <a:ea typeface="Lato Light"/>
                <a:cs typeface="Lato Light"/>
              </a:rPr>
              <a:t> which will be open </a:t>
            </a:r>
            <a:r>
              <a:rPr lang="en-GB" sz="1800" b="1">
                <a:latin typeface="Montserrat"/>
                <a:ea typeface="Lato Light"/>
                <a:cs typeface="Lato Light"/>
              </a:rPr>
              <a:t>until 5pm GMT 13 January 2026</a:t>
            </a:r>
            <a:r>
              <a:rPr lang="en-GB" sz="1800">
                <a:latin typeface="Montserrat"/>
                <a:ea typeface="Lato Light"/>
                <a:cs typeface="Lato Light"/>
              </a:rPr>
              <a:t>.</a:t>
            </a:r>
            <a:endParaRPr lang="en-US" sz="1800">
              <a:latin typeface="Montserrat"/>
              <a:ea typeface="Lato Light"/>
              <a:cs typeface="Lato Light"/>
            </a:endParaRPr>
          </a:p>
          <a:p>
            <a:pPr>
              <a:lnSpc>
                <a:spcPct val="120000"/>
              </a:lnSpc>
            </a:pPr>
            <a:r>
              <a:rPr lang="en-US" sz="1800" b="1">
                <a:latin typeface="Montserrat"/>
                <a:ea typeface="Lato Light"/>
                <a:cs typeface="Lato Light"/>
                <a:sym typeface="Wingdings" panose="05000000000000000000" pitchFamily="2" charset="2"/>
              </a:rPr>
              <a:t>Please name your file using the following format: </a:t>
            </a:r>
            <a:endParaRPr lang="en-US" sz="1800" b="1">
              <a:solidFill>
                <a:srgbClr val="FF3B80"/>
              </a:solidFill>
              <a:latin typeface="Montserrat"/>
              <a:ea typeface="Lato Light"/>
              <a:cs typeface="Lato Light"/>
            </a:endParaRPr>
          </a:p>
          <a:p>
            <a:pPr marL="0" indent="0">
              <a:lnSpc>
                <a:spcPct val="120000"/>
              </a:lnSpc>
              <a:buNone/>
            </a:pPr>
            <a:r>
              <a:rPr lang="en-US" sz="1800" b="1">
                <a:solidFill>
                  <a:srgbClr val="FF3B80"/>
                </a:solidFill>
                <a:latin typeface="Montserrat"/>
                <a:ea typeface="Lato Light"/>
                <a:cs typeface="Lato Light"/>
                <a:sym typeface="Wingdings" panose="05000000000000000000" pitchFamily="2" charset="2"/>
              </a:rPr>
              <a:t>  Theatre name – Day – Session Time – Session Title </a:t>
            </a:r>
            <a:endParaRPr lang="en-US" sz="1800" b="1">
              <a:solidFill>
                <a:srgbClr val="FF3B80"/>
              </a:solidFill>
              <a:latin typeface="Montserrat"/>
              <a:ea typeface="Lato Light"/>
              <a:cs typeface="Lato Light"/>
            </a:endParaRPr>
          </a:p>
          <a:p>
            <a:pPr marL="0" indent="0">
              <a:lnSpc>
                <a:spcPct val="120000"/>
              </a:lnSpc>
              <a:buNone/>
            </a:pPr>
            <a:r>
              <a:rPr lang="en-US" sz="1800">
                <a:latin typeface="Montserrat"/>
                <a:ea typeface="Lato Light"/>
                <a:cs typeface="Lato Light"/>
                <a:sym typeface="Wingdings" panose="05000000000000000000" pitchFamily="2" charset="2"/>
              </a:rPr>
              <a:t>  e.g. Teaching &amp; Learning Theatre  – Wednesday – 10:30 – Delivering a digital strategy </a:t>
            </a:r>
            <a:endParaRPr lang="en-US" sz="1800">
              <a:latin typeface="Montserrat"/>
              <a:ea typeface="Lato Light" panose="020F0502020204030203" pitchFamily="34" charset="0"/>
              <a:cs typeface="Lato Light" panose="020F0502020204030203" pitchFamily="34" charset="0"/>
            </a:endParaRPr>
          </a:p>
          <a:p>
            <a:pPr>
              <a:lnSpc>
                <a:spcPct val="120000"/>
              </a:lnSpc>
            </a:pPr>
            <a:r>
              <a:rPr lang="en-US" sz="1800">
                <a:latin typeface="Montserrat"/>
                <a:ea typeface="Lato Light"/>
                <a:cs typeface="Lato Light"/>
                <a:sym typeface="Wingdings" panose="05000000000000000000" pitchFamily="2" charset="2"/>
              </a:rPr>
              <a:t>If you upload your presentation, then make edits and want to share the latest version, please name it using the same format, adding ‘v.2 or v.3’. Please also notify us via email to flag the new version. </a:t>
            </a:r>
            <a:endParaRPr lang="en-US" sz="1800">
              <a:latin typeface="Montserrat"/>
              <a:ea typeface="Lato Light"/>
              <a:cs typeface="Lato Light"/>
            </a:endParaRPr>
          </a:p>
          <a:p>
            <a:pPr>
              <a:lnSpc>
                <a:spcPct val="120000"/>
              </a:lnSpc>
            </a:pPr>
            <a:r>
              <a:rPr lang="en-US" sz="1800">
                <a:latin typeface="Montserrat"/>
                <a:ea typeface="Lato Light"/>
                <a:cs typeface="Lato Light"/>
                <a:sym typeface="Wingdings" panose="05000000000000000000" pitchFamily="2" charset="2"/>
              </a:rPr>
              <a:t>Videos must be embedded into the presentation </a:t>
            </a:r>
            <a:r>
              <a:rPr lang="en-US" sz="1800" b="1">
                <a:latin typeface="Montserrat"/>
                <a:ea typeface="Lato Light"/>
                <a:cs typeface="Lato Light"/>
                <a:sym typeface="Wingdings" panose="05000000000000000000" pitchFamily="2" charset="2"/>
              </a:rPr>
              <a:t>and</a:t>
            </a:r>
            <a:r>
              <a:rPr lang="en-US" sz="1800">
                <a:latin typeface="Montserrat"/>
                <a:ea typeface="Lato Light"/>
                <a:cs typeface="Lato Light"/>
                <a:sym typeface="Wingdings" panose="05000000000000000000" pitchFamily="2" charset="2"/>
              </a:rPr>
              <a:t> also be uploaded as a separate files using the same naming format e.g., Plenary – Wednesday – 10:30 – Delivering a digital strategy – video v.1.</a:t>
            </a:r>
            <a:endParaRPr lang="en-US" sz="1800">
              <a:latin typeface="Montserrat"/>
              <a:ea typeface="Lato Light"/>
              <a:cs typeface="Lato Light"/>
            </a:endParaRPr>
          </a:p>
          <a:p>
            <a:pPr>
              <a:lnSpc>
                <a:spcPct val="120000"/>
              </a:lnSpc>
            </a:pPr>
            <a:r>
              <a:rPr lang="en-US" sz="1800">
                <a:latin typeface="Montserrat"/>
                <a:ea typeface="Lato Light"/>
                <a:cs typeface="Lato Light"/>
                <a:sym typeface="Wingdings" panose="05000000000000000000" pitchFamily="2" charset="2"/>
              </a:rPr>
              <a:t>Any unique fonts must also be uploaded as separate files, using the same naming format, otherwise standard fonts will be used, and text may appear skewed or at the incorrect size.</a:t>
            </a:r>
            <a:endParaRPr lang="en-US" sz="1800">
              <a:solidFill>
                <a:srgbClr val="001744"/>
              </a:solidFill>
              <a:latin typeface="Montserrat"/>
              <a:ea typeface="Lato Light"/>
              <a:cs typeface="Lato Light"/>
            </a:endParaRPr>
          </a:p>
          <a:p>
            <a:pPr>
              <a:lnSpc>
                <a:spcPct val="120000"/>
              </a:lnSpc>
            </a:pPr>
            <a:r>
              <a:rPr lang="en-US" sz="1800">
                <a:solidFill>
                  <a:srgbClr val="001744"/>
                </a:solidFill>
                <a:latin typeface="Montserrat"/>
                <a:ea typeface="Lato Light"/>
                <a:cs typeface="Segoe UI"/>
              </a:rPr>
              <a:t>Ensure you use a sans-serif font with a size of 18pt or larger.</a:t>
            </a:r>
          </a:p>
          <a:p>
            <a:pPr>
              <a:lnSpc>
                <a:spcPct val="120000"/>
              </a:lnSpc>
            </a:pPr>
            <a:r>
              <a:rPr lang="en-US" sz="1800">
                <a:solidFill>
                  <a:srgbClr val="001744"/>
                </a:solidFill>
                <a:latin typeface="Montserrat"/>
                <a:ea typeface="Lato Light"/>
                <a:cs typeface="Segoe UI"/>
              </a:rPr>
              <a:t>Use sufficient contrast between your text and background </a:t>
            </a:r>
            <a:r>
              <a:rPr lang="en-US" sz="1800" err="1">
                <a:solidFill>
                  <a:srgbClr val="001744"/>
                </a:solidFill>
                <a:latin typeface="Montserrat"/>
                <a:ea typeface="Lato Light"/>
                <a:cs typeface="Segoe UI"/>
              </a:rPr>
              <a:t>colours</a:t>
            </a:r>
            <a:r>
              <a:rPr lang="en-US" sz="1800">
                <a:solidFill>
                  <a:srgbClr val="001744"/>
                </a:solidFill>
                <a:latin typeface="Montserrat"/>
                <a:ea typeface="Lato Light"/>
                <a:cs typeface="Segoe UI"/>
              </a:rPr>
              <a:t> and consider not putting text over imagery.</a:t>
            </a:r>
          </a:p>
          <a:p>
            <a:pPr>
              <a:lnSpc>
                <a:spcPct val="120000"/>
              </a:lnSpc>
            </a:pPr>
            <a:r>
              <a:rPr lang="en-US" sz="1800">
                <a:solidFill>
                  <a:srgbClr val="001744"/>
                </a:solidFill>
                <a:latin typeface="Montserrat"/>
                <a:ea typeface="Lato Light"/>
                <a:cs typeface="Segoe UI"/>
              </a:rPr>
              <a:t>If using PowerPoint, it may be helpful to refer to the accessibility checker which can help identify potential accessibility issues. </a:t>
            </a:r>
          </a:p>
          <a:p>
            <a:endParaRPr lang="en-GB" sz="1800">
              <a:latin typeface="Montserrat"/>
              <a:ea typeface="Lato Light" panose="020F0502020204030203" pitchFamily="34" charset="0"/>
              <a:cs typeface="Lato Light" panose="020F0502020204030203" pitchFamily="34" charset="0"/>
            </a:endParaRPr>
          </a:p>
        </p:txBody>
      </p:sp>
      <p:sp>
        <p:nvSpPr>
          <p:cNvPr id="3" name="TextBox 2">
            <a:extLst>
              <a:ext uri="{FF2B5EF4-FFF2-40B4-BE49-F238E27FC236}">
                <a16:creationId xmlns:a16="http://schemas.microsoft.com/office/drawing/2014/main" id="{89350FC0-3748-94F4-ECF3-32C791976094}"/>
              </a:ext>
            </a:extLst>
          </p:cNvPr>
          <p:cNvSpPr txBox="1"/>
          <p:nvPr/>
        </p:nvSpPr>
        <p:spPr>
          <a:xfrm>
            <a:off x="257174" y="6286501"/>
            <a:ext cx="409575" cy="307777"/>
          </a:xfrm>
          <a:prstGeom prst="rect">
            <a:avLst/>
          </a:prstGeom>
          <a:noFill/>
        </p:spPr>
        <p:txBody>
          <a:bodyPr wrap="square" rtlCol="0">
            <a:spAutoFit/>
          </a:bodyPr>
          <a:lstStyle/>
          <a:p>
            <a:r>
              <a:rPr lang="en-GB" sz="1400" b="1">
                <a:latin typeface="Montserrat" panose="00000500000000000000" pitchFamily="2" charset="0"/>
              </a:rPr>
              <a:t>4</a:t>
            </a:r>
            <a:endParaRPr lang="en-GB" b="1">
              <a:latin typeface="Montserrat" panose="00000500000000000000" pitchFamily="2" charset="0"/>
            </a:endParaRPr>
          </a:p>
        </p:txBody>
      </p:sp>
    </p:spTree>
    <p:extLst>
      <p:ext uri="{BB962C8B-B14F-4D97-AF65-F5344CB8AC3E}">
        <p14:creationId xmlns:p14="http://schemas.microsoft.com/office/powerpoint/2010/main" val="1777380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2586872685"/>
              </p:ext>
            </p:extLst>
          </p:nvPr>
        </p:nvGraphicFramePr>
        <p:xfrm>
          <a:off x="452436" y="840595"/>
          <a:ext cx="11308765" cy="4919396"/>
        </p:xfrm>
        <a:graphic>
          <a:graphicData uri="http://schemas.openxmlformats.org/drawingml/2006/table">
            <a:tbl>
              <a:tblPr firstRow="1" bandRow="1">
                <a:tableStyleId>{5C22544A-7EE6-4342-B048-85BDC9FD1C3A}</a:tableStyleId>
              </a:tblPr>
              <a:tblGrid>
                <a:gridCol w="1130877">
                  <a:extLst>
                    <a:ext uri="{9D8B030D-6E8A-4147-A177-3AD203B41FA5}">
                      <a16:colId xmlns:a16="http://schemas.microsoft.com/office/drawing/2014/main" val="2690432763"/>
                    </a:ext>
                  </a:extLst>
                </a:gridCol>
                <a:gridCol w="1130877">
                  <a:extLst>
                    <a:ext uri="{9D8B030D-6E8A-4147-A177-3AD203B41FA5}">
                      <a16:colId xmlns:a16="http://schemas.microsoft.com/office/drawing/2014/main" val="1256499512"/>
                    </a:ext>
                  </a:extLst>
                </a:gridCol>
                <a:gridCol w="1130877">
                  <a:extLst>
                    <a:ext uri="{9D8B030D-6E8A-4147-A177-3AD203B41FA5}">
                      <a16:colId xmlns:a16="http://schemas.microsoft.com/office/drawing/2014/main" val="457723856"/>
                    </a:ext>
                  </a:extLst>
                </a:gridCol>
                <a:gridCol w="1130877">
                  <a:extLst>
                    <a:ext uri="{9D8B030D-6E8A-4147-A177-3AD203B41FA5}">
                      <a16:colId xmlns:a16="http://schemas.microsoft.com/office/drawing/2014/main" val="299385157"/>
                    </a:ext>
                  </a:extLst>
                </a:gridCol>
                <a:gridCol w="1130877">
                  <a:extLst>
                    <a:ext uri="{9D8B030D-6E8A-4147-A177-3AD203B41FA5}">
                      <a16:colId xmlns:a16="http://schemas.microsoft.com/office/drawing/2014/main" val="4250083246"/>
                    </a:ext>
                  </a:extLst>
                </a:gridCol>
                <a:gridCol w="1504775">
                  <a:extLst>
                    <a:ext uri="{9D8B030D-6E8A-4147-A177-3AD203B41FA5}">
                      <a16:colId xmlns:a16="http://schemas.microsoft.com/office/drawing/2014/main" val="3254284776"/>
                    </a:ext>
                  </a:extLst>
                </a:gridCol>
                <a:gridCol w="756977">
                  <a:extLst>
                    <a:ext uri="{9D8B030D-6E8A-4147-A177-3AD203B41FA5}">
                      <a16:colId xmlns:a16="http://schemas.microsoft.com/office/drawing/2014/main" val="833865177"/>
                    </a:ext>
                  </a:extLst>
                </a:gridCol>
                <a:gridCol w="1556656">
                  <a:extLst>
                    <a:ext uri="{9D8B030D-6E8A-4147-A177-3AD203B41FA5}">
                      <a16:colId xmlns:a16="http://schemas.microsoft.com/office/drawing/2014/main" val="554441595"/>
                    </a:ext>
                  </a:extLst>
                </a:gridCol>
                <a:gridCol w="1835972">
                  <a:extLst>
                    <a:ext uri="{9D8B030D-6E8A-4147-A177-3AD203B41FA5}">
                      <a16:colId xmlns:a16="http://schemas.microsoft.com/office/drawing/2014/main" val="362488340"/>
                    </a:ext>
                  </a:extLst>
                </a:gridCol>
              </a:tblGrid>
              <a:tr h="642256">
                <a:tc>
                  <a:txBody>
                    <a:bodyPr/>
                    <a:lstStyle/>
                    <a:p>
                      <a:endParaRPr lang="en-GB">
                        <a:latin typeface="Montserrat"/>
                      </a:endParaRPr>
                    </a:p>
                  </a:txBody>
                  <a:tcPr/>
                </a:tc>
                <a:tc>
                  <a:txBody>
                    <a:bodyPr/>
                    <a:lstStyle/>
                    <a:p>
                      <a:pPr algn="ctr"/>
                      <a:r>
                        <a:rPr lang="en-GB" sz="1200" b="1">
                          <a:latin typeface="Montserrat"/>
                          <a:ea typeface="Lato Light"/>
                          <a:cs typeface="Lato Light"/>
                        </a:rPr>
                        <a:t>Higher Education</a:t>
                      </a:r>
                      <a:endParaRPr lang="en-GB" b="1">
                        <a:latin typeface="Montserrat"/>
                        <a:ea typeface="Lato Light"/>
                        <a:cs typeface="Lato Light"/>
                      </a:endParaRPr>
                    </a:p>
                  </a:txBody>
                  <a:tcPr/>
                </a:tc>
                <a:tc>
                  <a:txBody>
                    <a:bodyPr/>
                    <a:lstStyle/>
                    <a:p>
                      <a:pPr algn="ctr"/>
                      <a:r>
                        <a:rPr lang="en-GB" sz="1200" b="1">
                          <a:latin typeface="Montserrat"/>
                          <a:ea typeface="Lato Light"/>
                          <a:cs typeface="Lato Light"/>
                        </a:rPr>
                        <a:t>Innovation Theatre</a:t>
                      </a:r>
                      <a:endParaRPr lang="en-GB" b="1">
                        <a:latin typeface="Montserrat"/>
                        <a:ea typeface="Lato Light"/>
                        <a:cs typeface="Lato Light"/>
                      </a:endParaRPr>
                    </a:p>
                  </a:txBody>
                  <a:tcPr/>
                </a:tc>
                <a:tc>
                  <a:txBody>
                    <a:bodyPr/>
                    <a:lstStyle/>
                    <a:p>
                      <a:pPr algn="ctr"/>
                      <a:r>
                        <a:rPr lang="en-GB" sz="1200" b="1">
                          <a:latin typeface="Montserrat"/>
                          <a:ea typeface="Lato Light"/>
                          <a:cs typeface="Lato Light"/>
                        </a:rPr>
                        <a:t>Arena</a:t>
                      </a:r>
                      <a:endParaRPr lang="en-GB" b="1">
                        <a:latin typeface="Montserrat"/>
                        <a:ea typeface="Lato Light"/>
                        <a:cs typeface="Lato Light"/>
                      </a:endParaRPr>
                    </a:p>
                  </a:txBody>
                  <a:tcPr/>
                </a:tc>
                <a:tc>
                  <a:txBody>
                    <a:bodyPr/>
                    <a:lstStyle/>
                    <a:p>
                      <a:pPr algn="ctr"/>
                      <a:r>
                        <a:rPr lang="en-GB" sz="1200" b="1">
                          <a:latin typeface="Montserrat"/>
                          <a:ea typeface="Lato Light"/>
                          <a:cs typeface="Lato Light"/>
                        </a:rPr>
                        <a:t>SEND Theatre</a:t>
                      </a:r>
                      <a:endParaRPr lang="en-GB" b="1">
                        <a:latin typeface="Montserrat"/>
                        <a:ea typeface="Lato Light"/>
                        <a:cs typeface="Lato Light"/>
                      </a:endParaRPr>
                    </a:p>
                  </a:txBody>
                  <a:tcPr/>
                </a:tc>
                <a:tc>
                  <a:txBody>
                    <a:bodyPr/>
                    <a:lstStyle/>
                    <a:p>
                      <a:pPr algn="ctr"/>
                      <a:r>
                        <a:rPr lang="en-GB" sz="1200" b="1">
                          <a:latin typeface="Montserrat"/>
                          <a:ea typeface="Lato Light"/>
                          <a:cs typeface="Lato Light"/>
                        </a:rPr>
                        <a:t>Operational Transformation</a:t>
                      </a:r>
                      <a:endParaRPr lang="en-GB" b="1">
                        <a:latin typeface="Montserrat"/>
                        <a:ea typeface="Lato Light"/>
                        <a:cs typeface="Lato Light"/>
                      </a:endParaRPr>
                    </a:p>
                  </a:txBody>
                  <a:tcPr/>
                </a:tc>
                <a:tc>
                  <a:txBody>
                    <a:bodyPr/>
                    <a:lstStyle/>
                    <a:p>
                      <a:pPr algn="ctr"/>
                      <a:r>
                        <a:rPr lang="en-US" sz="1200" b="1">
                          <a:latin typeface="Montserrat"/>
                          <a:ea typeface="Lato Light"/>
                          <a:cs typeface="Lato Light"/>
                        </a:rPr>
                        <a:t>Tech in Action</a:t>
                      </a:r>
                      <a:endParaRPr lang="en-GB" sz="1200" b="1">
                        <a:latin typeface="Montserrat"/>
                        <a:ea typeface="Lato Light"/>
                        <a:cs typeface="Lato Light"/>
                      </a:endParaRPr>
                    </a:p>
                  </a:txBody>
                  <a:tcPr/>
                </a:tc>
                <a:tc>
                  <a:txBody>
                    <a:bodyPr/>
                    <a:lstStyle/>
                    <a:p>
                      <a:pPr algn="ctr"/>
                      <a:r>
                        <a:rPr lang="en-GB" sz="1200" b="1">
                          <a:latin typeface="Montserrat"/>
                          <a:ea typeface="Lato Light"/>
                          <a:cs typeface="Lato Light"/>
                        </a:rPr>
                        <a:t>Live Classroom</a:t>
                      </a:r>
                    </a:p>
                  </a:txBody>
                  <a:tcPr/>
                </a:tc>
                <a:tc>
                  <a:txBody>
                    <a:bodyPr/>
                    <a:lstStyle/>
                    <a:p>
                      <a:pPr algn="ctr"/>
                      <a:r>
                        <a:rPr lang="en-GB" sz="1200" b="1">
                          <a:latin typeface="Montserrat"/>
                          <a:ea typeface="Lato Light"/>
                          <a:cs typeface="Lato Light"/>
                        </a:rPr>
                        <a:t>Teaching &amp; Learning Theatre</a:t>
                      </a:r>
                    </a:p>
                  </a:txBody>
                  <a:tcPr/>
                </a:tc>
                <a:extLst>
                  <a:ext uri="{0D108BD9-81ED-4DB2-BD59-A6C34878D82A}">
                    <a16:rowId xmlns:a16="http://schemas.microsoft.com/office/drawing/2014/main" val="3865201273"/>
                  </a:ext>
                </a:extLst>
              </a:tr>
              <a:tr h="873678">
                <a:tc>
                  <a:txBody>
                    <a:bodyPr/>
                    <a:lstStyle/>
                    <a:p>
                      <a:r>
                        <a:rPr lang="en-GB" sz="1100" b="1">
                          <a:latin typeface="Montserrat"/>
                          <a:ea typeface="Lato Light"/>
                          <a:cs typeface="Lato Light"/>
                        </a:rPr>
                        <a:t>Do I need to bring my laptop or device with me?</a:t>
                      </a:r>
                      <a:endParaRPr lang="en-US" sz="1100" b="1">
                        <a:latin typeface="Montserrat"/>
                        <a:ea typeface="Lato Light"/>
                        <a:cs typeface="Lato Light"/>
                      </a:endParaRPr>
                    </a:p>
                  </a:txBody>
                  <a:tcPr/>
                </a:tc>
                <a:tc gridSpan="8">
                  <a:txBody>
                    <a:bodyPr/>
                    <a:lstStyle/>
                    <a:p>
                      <a:pPr algn="ctr"/>
                      <a:r>
                        <a:rPr lang="en-US" sz="1100" b="0">
                          <a:latin typeface="Montserrat"/>
                          <a:ea typeface="Lato Light"/>
                          <a:cs typeface="Lato Light"/>
                        </a:rPr>
                        <a:t>No - You do not need to bring a device but please ensure you share your PPT with us ahead of the show as requested by 5pm GMT 13 January 2026</a:t>
                      </a:r>
                    </a:p>
                    <a:p>
                      <a:pPr algn="ctr"/>
                      <a:r>
                        <a:rPr lang="en-US" sz="1100" b="0">
                          <a:latin typeface="Montserrat"/>
                          <a:ea typeface="Lato Light"/>
                          <a:cs typeface="Lato Light"/>
                        </a:rPr>
                        <a:t>If you wish to use your own device, you must let us know via the AV form and ensure you bring a HDMI or mac adapter to ensure it will be compatible with our AV set up. </a:t>
                      </a:r>
                    </a:p>
                    <a:p>
                      <a:pPr algn="ctr"/>
                      <a:endParaRPr lang="en-GB" sz="1100" b="0">
                        <a:highlight>
                          <a:srgbClr val="FFFF00"/>
                        </a:highlight>
                        <a:latin typeface="Montserrat"/>
                        <a:ea typeface="Lato Light"/>
                        <a:cs typeface="Lato Light"/>
                      </a:endParaRP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algn="ctr"/>
                      <a:endParaRPr lang="en-GB" sz="1100" b="0">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algn="ctr"/>
                      <a:endParaRPr lang="en-GB" sz="1100" b="0">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712261212"/>
                  </a:ext>
                </a:extLst>
              </a:tr>
              <a:tr h="1031226">
                <a:tc>
                  <a:txBody>
                    <a:bodyPr/>
                    <a:lstStyle/>
                    <a:p>
                      <a:r>
                        <a:rPr lang="en-GB" sz="1100" b="1">
                          <a:latin typeface="Montserrat"/>
                          <a:ea typeface="Lato Light"/>
                          <a:cs typeface="Lato Light"/>
                        </a:rPr>
                        <a:t>How do I share my PPT with you?</a:t>
                      </a:r>
                      <a:endParaRPr lang="en-US" sz="1100" b="1">
                        <a:latin typeface="Montserrat"/>
                        <a:ea typeface="Lato Light"/>
                        <a:cs typeface="Lato Light"/>
                      </a:endParaRPr>
                    </a:p>
                  </a:txBody>
                  <a:tcP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a:latin typeface="Montserrat"/>
                          <a:ea typeface="Lato Light"/>
                          <a:cs typeface="Lato Light"/>
                        </a:rPr>
                        <a:t>Please upload your presentation, along with any other files/assets you plan on using in your session (</a:t>
                      </a:r>
                      <a:r>
                        <a:rPr lang="en-US" sz="1100" b="0" err="1">
                          <a:latin typeface="Montserrat"/>
                          <a:ea typeface="Lato Light"/>
                          <a:cs typeface="Lato Light"/>
                        </a:rPr>
                        <a:t>eg</a:t>
                      </a:r>
                      <a:r>
                        <a:rPr lang="en-US" sz="1100" b="0">
                          <a:latin typeface="Montserrat"/>
                          <a:ea typeface="Lato Light"/>
                          <a:cs typeface="Lato Light"/>
                        </a:rPr>
                        <a:t> audio and video files, font files) via this link </a:t>
                      </a:r>
                      <a:r>
                        <a:rPr lang="en-US" sz="1100" b="0">
                          <a:latin typeface="Montserrat"/>
                          <a:ea typeface="Lato Light"/>
                          <a:cs typeface="Lato Light"/>
                          <a:hlinkClick r:id="rId2"/>
                        </a:rPr>
                        <a:t>here</a:t>
                      </a:r>
                      <a:r>
                        <a:rPr lang="en-US" sz="1100" b="0">
                          <a:latin typeface="Montserrat"/>
                          <a:ea typeface="Lato Light"/>
                          <a:cs typeface="Lato Light"/>
                        </a:rPr>
                        <a:t>. This box link will be open until </a:t>
                      </a:r>
                      <a:r>
                        <a:rPr lang="en-US" sz="1100" b="1">
                          <a:latin typeface="Montserrat"/>
                          <a:ea typeface="Lato Light"/>
                          <a:cs typeface="Lato Light"/>
                        </a:rPr>
                        <a:t>5pm GMT 13 January 2026</a:t>
                      </a:r>
                      <a:r>
                        <a:rPr lang="en-US" sz="1100" b="0">
                          <a:latin typeface="Montserrat"/>
                          <a:ea typeface="Lato Light"/>
                          <a:cs typeface="Lato Light"/>
                        </a:rPr>
                        <a:t>. If you have missed this deadline, please email your presentation to bett.speakers@bettshow.com.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a:latin typeface="Montserrat"/>
                        <a:ea typeface="Lato Light"/>
                        <a:cs typeface="Lato Light"/>
                      </a:endParaRPr>
                    </a:p>
                    <a:p>
                      <a:pPr marL="0" marR="0" lvl="0" indent="0" algn="ctr" rtl="0" eaLnBrk="1" fontAlgn="auto" latinLnBrk="0" hangingPunct="1">
                        <a:lnSpc>
                          <a:spcPct val="100000"/>
                        </a:lnSpc>
                        <a:spcBef>
                          <a:spcPts val="0"/>
                        </a:spcBef>
                        <a:spcAft>
                          <a:spcPts val="0"/>
                        </a:spcAft>
                        <a:buClrTx/>
                        <a:buSzTx/>
                        <a:buFontTx/>
                        <a:buNone/>
                      </a:pPr>
                      <a:r>
                        <a:rPr lang="en-US" sz="1100" b="0">
                          <a:latin typeface="Montserrat"/>
                          <a:ea typeface="Lato Light"/>
                          <a:cs typeface="Lato Light"/>
                        </a:rPr>
                        <a:t>If you have any urgent amendments during the show, you must bring your presentations to the Speaker Lounge at least one hour ahead of your session start time. </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2178437903"/>
                  </a:ext>
                </a:extLst>
              </a:tr>
              <a:tr h="716129">
                <a:tc>
                  <a:txBody>
                    <a:bodyPr/>
                    <a:lstStyle/>
                    <a:p>
                      <a:r>
                        <a:rPr lang="en-US" sz="1100" b="1">
                          <a:latin typeface="Montserrat"/>
                          <a:ea typeface="Lato Light"/>
                          <a:cs typeface="Lato Light"/>
                        </a:rPr>
                        <a:t>Will I be able to see my slides on a comfort monitor?</a:t>
                      </a:r>
                    </a:p>
                  </a:txBody>
                  <a:tcP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a:latin typeface="Montserrat"/>
                        <a:ea typeface="Lato Light"/>
                        <a:cs typeface="Lato Light"/>
                      </a:endParaRPr>
                    </a:p>
                    <a:p>
                      <a:pPr marL="0" marR="0" lvl="0" indent="0" algn="ctr">
                        <a:lnSpc>
                          <a:spcPct val="100000"/>
                        </a:lnSpc>
                        <a:spcBef>
                          <a:spcPts val="0"/>
                        </a:spcBef>
                        <a:spcAft>
                          <a:spcPts val="0"/>
                        </a:spcAft>
                        <a:buClrTx/>
                        <a:buSzTx/>
                        <a:buFontTx/>
                        <a:buNone/>
                      </a:pPr>
                      <a:r>
                        <a:rPr lang="en-US" sz="1100" b="0">
                          <a:latin typeface="Montserrat"/>
                          <a:ea typeface="Lato Light"/>
                          <a:cs typeface="Lato Light"/>
                        </a:rPr>
                        <a:t>Yes, there will be a comfort monitor for all theatres. </a:t>
                      </a:r>
                    </a:p>
                    <a:p>
                      <a:pPr marL="0" marR="0" lvl="0" indent="0" algn="ctr" rtl="0">
                        <a:lnSpc>
                          <a:spcPct val="100000"/>
                        </a:lnSpc>
                        <a:spcBef>
                          <a:spcPts val="0"/>
                        </a:spcBef>
                        <a:spcAft>
                          <a:spcPts val="0"/>
                        </a:spcAft>
                        <a:buClrTx/>
                        <a:buSzTx/>
                        <a:buFontTx/>
                        <a:buNone/>
                      </a:pPr>
                      <a:endParaRPr lang="en-US" sz="1100" b="0">
                        <a:latin typeface="Montserrat"/>
                        <a:ea typeface="Lato Light"/>
                        <a:cs typeface="Lato Light"/>
                      </a:endParaRPr>
                    </a:p>
                  </a:txBody>
                  <a:tcPr anchor="ctr"/>
                </a:tc>
                <a:tc hMerge="1">
                  <a:txBody>
                    <a:bodyPr/>
                    <a:lstStyle/>
                    <a:p>
                      <a:endParaRPr lang="en-US" sz="1100" b="0">
                        <a:latin typeface="Lato Light"/>
                        <a:ea typeface="Lato Light"/>
                        <a:cs typeface="Lato Light"/>
                      </a:endParaRPr>
                    </a:p>
                  </a:txBody>
                  <a:tcPr anchor="ctr"/>
                </a:tc>
                <a:tc hMerge="1">
                  <a:txBody>
                    <a:bodyPr/>
                    <a:lstStyle/>
                    <a:p>
                      <a:pPr defTabSz="914400">
                        <a:tabLst/>
                        <a:defRPr/>
                      </a:pPr>
                      <a:endParaRPr lang="en-US" sz="1100" b="0">
                        <a:latin typeface="Lato Light"/>
                        <a:ea typeface="Lato Light"/>
                        <a:cs typeface="Lato Light"/>
                      </a:endParaRPr>
                    </a:p>
                  </a:txBody>
                  <a:tcPr anchor="ctr"/>
                </a:tc>
                <a:tc hMerge="1">
                  <a:txBody>
                    <a:bodyPr/>
                    <a:lstStyle/>
                    <a:p>
                      <a:pPr defTabSz="914400">
                        <a:tabLst/>
                        <a:defRPr/>
                      </a:pPr>
                      <a:endParaRPr lang="en-US" sz="1100" b="0">
                        <a:latin typeface="Lato Light"/>
                        <a:ea typeface="Lato Light"/>
                        <a:cs typeface="Lato Light"/>
                      </a:endParaRPr>
                    </a:p>
                  </a:txBody>
                  <a:tcPr anchor="ctr"/>
                </a:tc>
                <a:tc hMerge="1">
                  <a:txBody>
                    <a:bodyPr/>
                    <a:lstStyle/>
                    <a:p>
                      <a:pPr defTabSz="914400">
                        <a:tabLst/>
                        <a:defRPr/>
                      </a:pPr>
                      <a:endParaRPr lang="en-US" sz="1100" b="0">
                        <a:latin typeface="Lato Light"/>
                        <a:ea typeface="Lato Light"/>
                        <a:cs typeface="Lato Light"/>
                      </a:endParaRPr>
                    </a:p>
                  </a:txBody>
                  <a:tcPr anchor="ctr"/>
                </a:tc>
                <a:tc hMerge="1">
                  <a:txBody>
                    <a:bodyPr/>
                    <a:lstStyle/>
                    <a:p>
                      <a:endParaRPr lang="en-US" sz="1100" b="0">
                        <a:latin typeface="Lato Light"/>
                        <a:ea typeface="Lato Light"/>
                        <a:cs typeface="Lato Light"/>
                      </a:endParaRPr>
                    </a:p>
                  </a:txBody>
                  <a:tcPr anchor="ctr"/>
                </a:tc>
                <a:tc hMerge="1">
                  <a:txBody>
                    <a:bodyPr/>
                    <a:lstStyle/>
                    <a:p>
                      <a:endParaRPr lang="en-US"/>
                    </a:p>
                  </a:txBody>
                  <a:tcPr/>
                </a:tc>
                <a:tc hMerge="1">
                  <a:txBody>
                    <a:bodyPr/>
                    <a:lstStyle/>
                    <a:p>
                      <a:endParaRPr lang="en-US" sz="1100" b="0">
                        <a:latin typeface="Lato Light"/>
                        <a:ea typeface="Lato Light"/>
                        <a:cs typeface="Lato Light"/>
                      </a:endParaRPr>
                    </a:p>
                  </a:txBody>
                  <a:tcPr/>
                </a:tc>
                <a:extLst>
                  <a:ext uri="{0D108BD9-81ED-4DB2-BD59-A6C34878D82A}">
                    <a16:rowId xmlns:a16="http://schemas.microsoft.com/office/drawing/2014/main" val="368675136"/>
                  </a:ext>
                </a:extLst>
              </a:tr>
              <a:tr h="558581">
                <a:tc>
                  <a:txBody>
                    <a:bodyPr/>
                    <a:lstStyle/>
                    <a:p>
                      <a:r>
                        <a:rPr lang="en-GB" sz="1100" b="1">
                          <a:latin typeface="Montserrat"/>
                          <a:ea typeface="Lato Light"/>
                          <a:cs typeface="Lato Light"/>
                        </a:rPr>
                        <a:t>Can I play videos during my PPT?</a:t>
                      </a:r>
                      <a:endParaRPr lang="en-US" sz="1100" b="1">
                        <a:latin typeface="Montserrat"/>
                        <a:ea typeface="Lato Light"/>
                        <a:cs typeface="Lato Light"/>
                      </a:endParaRPr>
                    </a:p>
                  </a:txBody>
                  <a:tcP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a:latin typeface="Montserrat"/>
                          <a:ea typeface="Lato Light"/>
                          <a:cs typeface="Lato Light"/>
                        </a:rPr>
                        <a:t>Yes – please ensure that they are embedding in your presentation are shared with us as separate files and do not require the internet to play. Please ensure all videos are .Mp4 format with .h264 codec</a:t>
                      </a:r>
                      <a:endParaRPr lang="en-US" sz="1100" b="0">
                        <a:latin typeface="Montserrat"/>
                        <a:ea typeface="Lato Light"/>
                        <a:cs typeface="Lato Light"/>
                      </a:endParaRPr>
                    </a:p>
                    <a:p>
                      <a:pPr algn="ctr"/>
                      <a:endParaRPr lang="en-US" sz="1100" b="0">
                        <a:latin typeface="Montserrat"/>
                        <a:ea typeface="Lato Light"/>
                        <a:cs typeface="Lato Light"/>
                      </a:endParaRP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US" sz="100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hMerge="1">
                  <a:txBody>
                    <a:bodyPr/>
                    <a:lstStyle/>
                    <a:p>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140241"/>
                  </a:ext>
                </a:extLst>
              </a:tr>
              <a:tr h="558580">
                <a:tc>
                  <a:txBody>
                    <a:bodyPr/>
                    <a:lstStyle/>
                    <a:p>
                      <a:pPr lvl="0">
                        <a:buNone/>
                      </a:pPr>
                      <a:r>
                        <a:rPr lang="en-GB" sz="1100" b="1">
                          <a:latin typeface="Montserrat"/>
                          <a:ea typeface="Lato Light"/>
                          <a:cs typeface="Lato Light"/>
                        </a:rPr>
                        <a:t>Will there be captioning?</a:t>
                      </a:r>
                    </a:p>
                  </a:txBody>
                  <a:tcPr/>
                </a:tc>
                <a:tc gridSpan="8">
                  <a:txBody>
                    <a:bodyPr/>
                    <a:lstStyle/>
                    <a:p>
                      <a:pPr lvl="0" algn="ctr">
                        <a:buNone/>
                      </a:pPr>
                      <a:r>
                        <a:rPr lang="en-US" sz="1100" b="0">
                          <a:latin typeface="Montserrat"/>
                          <a:ea typeface="Lato Light"/>
                          <a:cs typeface="Lato Light"/>
                        </a:rPr>
                        <a:t>Yes, there will be live captioning above each screen. </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32183276"/>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304645" y="276979"/>
            <a:ext cx="7240479" cy="56361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srgbClr val="001744"/>
                </a:solidFill>
                <a:effectLst/>
                <a:uLnTx/>
                <a:uFillTx/>
                <a:latin typeface="Montserrat"/>
                <a:ea typeface="+mj-ea"/>
                <a:cs typeface="+mj-cs"/>
              </a:rPr>
              <a:t>P</a:t>
            </a:r>
            <a:r>
              <a:rPr kumimoji="0" lang="en-US" sz="2800" b="1" i="0" u="none" strike="noStrike" kern="1200" cap="none" spc="0" normalizeH="0" baseline="0" noProof="0" err="1">
                <a:ln>
                  <a:noFill/>
                </a:ln>
                <a:solidFill>
                  <a:srgbClr val="001744"/>
                </a:solidFill>
                <a:effectLst/>
                <a:uLnTx/>
                <a:uFillTx/>
                <a:latin typeface="Montserrat"/>
                <a:ea typeface="+mj-ea"/>
                <a:cs typeface="+mj-cs"/>
              </a:rPr>
              <a:t>resentation</a:t>
            </a:r>
            <a:r>
              <a:rPr kumimoji="0" lang="en-US" sz="2800" b="1" i="0" u="none" strike="noStrike" kern="1200" cap="none" spc="0" normalizeH="0" baseline="0" noProof="0">
                <a:ln>
                  <a:noFill/>
                </a:ln>
                <a:solidFill>
                  <a:srgbClr val="001744"/>
                </a:solidFill>
                <a:effectLst/>
                <a:uLnTx/>
                <a:uFillTx/>
                <a:latin typeface="Montserrat"/>
                <a:ea typeface="+mj-ea"/>
                <a:cs typeface="+mj-cs"/>
              </a:rPr>
              <a:t>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2" name="TextBox 1">
            <a:extLst>
              <a:ext uri="{FF2B5EF4-FFF2-40B4-BE49-F238E27FC236}">
                <a16:creationId xmlns:a16="http://schemas.microsoft.com/office/drawing/2014/main" id="{63D58A16-BB00-445E-AF63-DA88A60FA2BB}"/>
              </a:ext>
            </a:extLst>
          </p:cNvPr>
          <p:cNvSpPr txBox="1"/>
          <p:nvPr/>
        </p:nvSpPr>
        <p:spPr>
          <a:xfrm>
            <a:off x="247649" y="6296026"/>
            <a:ext cx="409575" cy="307777"/>
          </a:xfrm>
          <a:prstGeom prst="rect">
            <a:avLst/>
          </a:prstGeom>
          <a:noFill/>
        </p:spPr>
        <p:txBody>
          <a:bodyPr wrap="square" rtlCol="0">
            <a:spAutoFit/>
          </a:bodyPr>
          <a:lstStyle/>
          <a:p>
            <a:r>
              <a:rPr lang="en-GB" sz="1400" b="1">
                <a:latin typeface="Montserrat" panose="00000500000000000000" pitchFamily="2" charset="0"/>
              </a:rPr>
              <a:t>5</a:t>
            </a:r>
            <a:endParaRPr lang="en-GB" b="1">
              <a:latin typeface="Montserrat" panose="00000500000000000000" pitchFamily="2" charset="0"/>
            </a:endParaRPr>
          </a:p>
        </p:txBody>
      </p:sp>
    </p:spTree>
    <p:extLst>
      <p:ext uri="{BB962C8B-B14F-4D97-AF65-F5344CB8AC3E}">
        <p14:creationId xmlns:p14="http://schemas.microsoft.com/office/powerpoint/2010/main" val="132430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p:txBody>
          <a:bodyPr/>
          <a:lstStyle/>
          <a:p>
            <a:r>
              <a:rPr lang="en-GB">
                <a:latin typeface="Montserrat"/>
              </a:rPr>
              <a:t>Accessibility</a:t>
            </a:r>
          </a:p>
        </p:txBody>
      </p:sp>
      <p:sp>
        <p:nvSpPr>
          <p:cNvPr id="3" name="Text Placeholder 2">
            <a:extLst>
              <a:ext uri="{FF2B5EF4-FFF2-40B4-BE49-F238E27FC236}">
                <a16:creationId xmlns:a16="http://schemas.microsoft.com/office/drawing/2014/main" id="{B4BDC40D-1833-FA44-7246-2EB4A72324CC}"/>
              </a:ext>
            </a:extLst>
          </p:cNvPr>
          <p:cNvSpPr>
            <a:spLocks noGrp="1"/>
          </p:cNvSpPr>
          <p:nvPr>
            <p:ph type="body" sz="quarter" idx="10"/>
          </p:nvPr>
        </p:nvSpPr>
        <p:spPr/>
        <p:txBody>
          <a:bodyPr/>
          <a:lstStyle/>
          <a:p>
            <a:endParaRPr lang="en-GB">
              <a:highlight>
                <a:srgbClr val="FFFF00"/>
              </a:highlight>
            </a:endParaRPr>
          </a:p>
          <a:p>
            <a:endParaRPr lang="en-GB">
              <a:highlight>
                <a:srgbClr val="FFFF00"/>
              </a:highlight>
            </a:endParaRPr>
          </a:p>
        </p:txBody>
      </p:sp>
      <p:sp>
        <p:nvSpPr>
          <p:cNvPr id="5" name="TextBox 4">
            <a:extLst>
              <a:ext uri="{FF2B5EF4-FFF2-40B4-BE49-F238E27FC236}">
                <a16:creationId xmlns:a16="http://schemas.microsoft.com/office/drawing/2014/main" id="{3F0C309C-DD8F-6F97-764B-1C669B94F679}"/>
              </a:ext>
            </a:extLst>
          </p:cNvPr>
          <p:cNvSpPr txBox="1"/>
          <p:nvPr/>
        </p:nvSpPr>
        <p:spPr>
          <a:xfrm>
            <a:off x="337584" y="1720840"/>
            <a:ext cx="9784612" cy="2308324"/>
          </a:xfrm>
          <a:prstGeom prst="rect">
            <a:avLst/>
          </a:prstGeom>
          <a:noFill/>
        </p:spPr>
        <p:txBody>
          <a:bodyPr wrap="square" lIns="91440" tIns="45720" rIns="91440" bIns="45720" anchor="t">
            <a:spAutoFit/>
          </a:bodyPr>
          <a:lstStyle/>
          <a:p>
            <a:endParaRPr lang="en-US">
              <a:solidFill>
                <a:srgbClr val="001744"/>
              </a:solidFill>
              <a:latin typeface="Lato Light"/>
              <a:ea typeface="Lato Light"/>
              <a:cs typeface="Segoe UI"/>
            </a:endParaRPr>
          </a:p>
          <a:p>
            <a:pPr marL="285750" indent="-285750">
              <a:buFont typeface="Arial" panose="020B0604020202020204" pitchFamily="34" charset="0"/>
              <a:buChar char="•"/>
            </a:pPr>
            <a:endParaRPr lang="en-US">
              <a:solidFill>
                <a:srgbClr val="001744"/>
              </a:solidFill>
              <a:latin typeface="Montserra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1744"/>
                </a:solidFill>
                <a:latin typeface="Montserrat"/>
                <a:ea typeface="Lato Light"/>
                <a:cs typeface="Segoe UI"/>
              </a:rPr>
              <a:t>Please visit our </a:t>
            </a:r>
            <a:r>
              <a:rPr lang="en-US" b="1">
                <a:solidFill>
                  <a:srgbClr val="FF3B80"/>
                </a:solidFill>
                <a:latin typeface="Montserrat"/>
                <a:ea typeface="Lato Light"/>
                <a:cs typeface="Segoe UI"/>
                <a:hlinkClick r:id="rId2">
                  <a:extLst>
                    <a:ext uri="{A12FA001-AC4F-418D-AE19-62706E023703}">
                      <ahyp:hlinkClr xmlns:ahyp="http://schemas.microsoft.com/office/drawing/2018/hyperlinkcolor" val="tx"/>
                    </a:ext>
                  </a:extLst>
                </a:hlinkClick>
              </a:rPr>
              <a:t>general accessibility page </a:t>
            </a:r>
            <a:r>
              <a:rPr lang="en-US">
                <a:solidFill>
                  <a:srgbClr val="001744"/>
                </a:solidFill>
                <a:latin typeface="Montserrat"/>
                <a:ea typeface="Lato Light"/>
                <a:cs typeface="Segoe UI"/>
              </a:rPr>
              <a:t>for detailed information on how we address various accessibility and communication needs which can help assist in planning your time at Bett.</a:t>
            </a:r>
            <a:r>
              <a:rPr kumimoji="0" lang="en-US" sz="1800" b="0" i="0" u="none" strike="noStrike" kern="1200" cap="none" spc="0" normalizeH="0" baseline="0" noProof="0">
                <a:ln>
                  <a:noFill/>
                </a:ln>
                <a:solidFill>
                  <a:srgbClr val="001744"/>
                </a:solidFill>
                <a:effectLst/>
                <a:uLnTx/>
                <a:uFillTx/>
                <a:latin typeface="Montserrat"/>
                <a:ea typeface="Lato Light"/>
                <a:cs typeface="Segoe UI"/>
              </a:rPr>
              <a:t> In all our theatres, there will be designated accessible seating</a:t>
            </a:r>
            <a:r>
              <a:rPr lang="en-US">
                <a:solidFill>
                  <a:srgbClr val="001744"/>
                </a:solidFill>
                <a:latin typeface="Montserrat"/>
                <a:ea typeface="Lato Light"/>
                <a:cs typeface="Segoe UI"/>
              </a:rPr>
              <a:t>, including </a:t>
            </a:r>
            <a:r>
              <a:rPr kumimoji="0" lang="en-US" sz="1800" b="0" i="0" u="none" strike="noStrike" kern="1200" cap="none" spc="0" normalizeH="0" baseline="0" noProof="0">
                <a:ln>
                  <a:noFill/>
                </a:ln>
                <a:solidFill>
                  <a:srgbClr val="001744"/>
                </a:solidFill>
                <a:effectLst/>
                <a:uLnTx/>
                <a:uFillTx/>
                <a:latin typeface="Montserrat"/>
                <a:ea typeface="Lato Light"/>
                <a:cs typeface="Segoe UI"/>
              </a:rPr>
              <a:t>wheelchair bay seating with companion chairs and ambulant disabled seating at the end of the aisles. Please note that all raised theatre stages have access ramps.</a:t>
            </a:r>
            <a:endParaRPr lang="en-US">
              <a:solidFill>
                <a:srgbClr val="001744"/>
              </a:solidFill>
              <a:latin typeface="Montserrat"/>
              <a:ea typeface="Lato Light"/>
              <a:cs typeface="Segoe UI"/>
            </a:endParaRP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r>
              <a:rPr lang="en-GB" sz="1400" b="1">
                <a:latin typeface="Montserrat" panose="00000500000000000000" pitchFamily="2" charset="0"/>
              </a:rPr>
              <a:t>6</a:t>
            </a:r>
            <a:endParaRPr lang="en-GB" b="1">
              <a:latin typeface="Montserrat" panose="00000500000000000000" pitchFamily="2" charset="0"/>
            </a:endParaRPr>
          </a:p>
        </p:txBody>
      </p:sp>
    </p:spTree>
    <p:extLst>
      <p:ext uri="{BB962C8B-B14F-4D97-AF65-F5344CB8AC3E}">
        <p14:creationId xmlns:p14="http://schemas.microsoft.com/office/powerpoint/2010/main" val="1496501791"/>
      </p:ext>
    </p:extLst>
  </p:cSld>
  <p:clrMapOvr>
    <a:masterClrMapping/>
  </p:clrMapOvr>
</p:sld>
</file>

<file path=ppt/theme/theme1.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20" ma:contentTypeDescription="Create a new document." ma:contentTypeScope="" ma:versionID="97c411425cac8396812c37c76b968598">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69128fb71177f634c57adfe7a6cf4605"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6e02625-da59-4798-baf7-8f96a97a8f52">
      <UserInfo>
        <DisplayName>SharingLinks.93672b0d-539f-4285-8294-0c85e7c37145.OrganizationView.b4947f72-e612-4af9-a523-f9fc66eea7f4</DisplayName>
        <AccountId>112</AccountId>
        <AccountType/>
      </UserInfo>
      <UserInfo>
        <DisplayName>SharingLinks.f7f9aaa0-6baf-40f1-9385-c932fbe4e63b.OrganizationEdit.b3ee85a3-f41c-443f-86c6-be404526f58d</DisplayName>
        <AccountId>995</AccountId>
        <AccountType/>
      </UserInfo>
      <UserInfo>
        <DisplayName>Catherine Antignani</DisplayName>
        <AccountId>1143</AccountId>
        <AccountType/>
      </UserInfo>
      <UserInfo>
        <DisplayName>SharingLinks.30c24cad-9db9-5660-f989-11218910a17e.OrganizationEdit.1c9a1478-953c-47d2-a596-f7a6b5bf791a</DisplayName>
        <AccountId>847</AccountId>
        <AccountType/>
      </UserInfo>
      <UserInfo>
        <DisplayName>SharingLinks.773406bd-fc7b-43c2-a135-6a0a8cfce725.OrganizationEdit.ff85cd3e-1e3d-488e-88d2-22a13e106f39</DisplayName>
        <AccountId>1085</AccountId>
        <AccountType/>
      </UserInfo>
      <UserInfo>
        <DisplayName>SharingLinks.e6cf8c86-350d-41bc-90e8-5cf3a1aab061.OrganizationView.0a55310c-b526-406e-b3c3-3cf352e5c54e</DisplayName>
        <AccountId>260</AccountId>
        <AccountType/>
      </UserInfo>
      <UserInfo>
        <DisplayName>Sarah Harrell</DisplayName>
        <AccountId>62</AccountId>
        <AccountType/>
      </UserInfo>
      <UserInfo>
        <DisplayName>SharingLinks.f8203960-634b-58a4-80f8-37be77e4f192.OrganizationView.c44af2ef-3c26-4181-bf10-6877cb1b6f58</DisplayName>
        <AccountId>115</AccountId>
        <AccountType/>
      </UserInfo>
      <UserInfo>
        <DisplayName>SharingLinks.6716c1fe-0070-4f26-85df-ed10881a66c3.OrganizationEdit.dd809442-be66-44e8-9242-7b4247cae0b9</DisplayName>
        <AccountId>829</AccountId>
        <AccountType/>
      </UserInfo>
      <UserInfo>
        <DisplayName>SharingLinks.920520cc-8b45-4636-babe-ccdfe186e14c.OrganizationView.406c0de2-ac78-4c08-b1d0-2e1ae43f5f65</DisplayName>
        <AccountId>116</AccountId>
        <AccountType/>
      </UserInfo>
      <UserInfo>
        <DisplayName>SharingLinks.821a0a9b-79ee-46cc-a27f-f99876a13410.OrganizationEdit.59ed4122-11be-470f-8871-070e95013128</DisplayName>
        <AccountId>1083</AccountId>
        <AccountType/>
      </UserInfo>
      <UserInfo>
        <DisplayName>gerri.peev@withpr.com</DisplayName>
        <AccountId>1082</AccountId>
        <AccountType/>
      </UserInfo>
      <UserInfo>
        <DisplayName>SharingLinks.a8faf214-6796-430d-9e07-7b30f51a1c48.OrganizationView.a9ea37cb-51e8-474e-ad27-66868e6022bb</DisplayName>
        <AccountId>1081</AccountId>
        <AccountType/>
      </UserInfo>
      <UserInfo>
        <DisplayName>SharingLinks.b2b0cd8c-3b7f-4f1f-9fa8-b0fbc2a98d2b.OrganizationView.b5642c21-c193-4276-9fa0-9ecb7f049ca9</DisplayName>
        <AccountId>1170</AccountId>
        <AccountType/>
      </UserInfo>
      <UserInfo>
        <DisplayName>Clement Martinez</DisplayName>
        <AccountId>59</AccountId>
        <AccountType/>
      </UserInfo>
      <UserInfo>
        <DisplayName>SharingLinks.2c487b06-5f39-4d64-9883-b8659ae16265.OrganizationView.f052582f-e43b-47a6-91e0-4b5a4cc5c4fb</DisplayName>
        <AccountId>90</AccountId>
        <AccountType/>
      </UserInfo>
      <UserInfo>
        <DisplayName>SharingLinks.18ced6b8-1589-46a4-8a6f-64b0bcb55224.OrganizationEdit.98a15d5a-5cf2-48cf-9174-883ec252383e</DisplayName>
        <AccountId>1133</AccountId>
        <AccountType/>
      </UserInfo>
      <UserInfo>
        <DisplayName>SharingLinks.181f660d-6cfc-4940-af4f-4176a5a6348b.OrganizationEdit.cb2ab146-3caa-44f1-8547-69560155edfe</DisplayName>
        <AccountId>1175</AccountId>
        <AccountType/>
      </UserInfo>
      <UserInfo>
        <DisplayName>SharingLinks.3ce76e48-1b0e-413b-bb6f-f09cff9e76ac.OrganizationView.5c65e102-22b9-47f3-875b-dc2f1612d5b7</DisplayName>
        <AccountId>111</AccountId>
        <AccountType/>
      </UserInfo>
      <UserInfo>
        <DisplayName>SharingLinks.58f519bc-b81c-48dc-90c8-1e53f83d1682.Flexible.b5beb22a-e671-4749-af1a-bfbacc168a76</DisplayName>
        <AccountId>1024</AccountId>
        <AccountType/>
      </UserInfo>
      <UserInfo>
        <DisplayName>Eleonore Jounot</DisplayName>
        <AccountId>20</AccountId>
        <AccountType/>
      </UserInfo>
      <UserInfo>
        <DisplayName>SharingLinks.8b7319cf-3444-431e-8655-23a9ca575612.OrganizationView.456da499-c35a-473b-a2ec-fa6f4e0c6089</DisplayName>
        <AccountId>1194</AccountId>
        <AccountType/>
      </UserInfo>
      <UserInfo>
        <DisplayName>SharingLinks.8873fc4c-48ae-569f-c914-be900abbbf1e.Flexible.90960641-6e55-440a-b6f6-246ab3caf89f</DisplayName>
        <AccountId>1227</AccountId>
        <AccountType/>
      </UserInfo>
      <UserInfo>
        <DisplayName>SharingLinks.97f2b4db-e596-445f-a647-4cbdd670d803.OrganizationView.1554f5cd-ca1b-4420-b655-cea0de629aaf</DisplayName>
        <AccountId>1230</AccountId>
        <AccountType/>
      </UserInfo>
      <UserInfo>
        <DisplayName>Chris Hall</DisplayName>
        <AccountId>1341</AccountId>
        <AccountType/>
      </UserInfo>
      <UserInfo>
        <DisplayName>SharingLinks.e11dc44d-aeb6-4f8d-b006-03390d467d15.OrganizationEdit.f8748194-b8d5-4d3f-8150-99aafaaf5179</DisplayName>
        <AccountId>1413</AccountId>
        <AccountType/>
      </UserInfo>
      <UserInfo>
        <DisplayName>SharingLinks.5f0b0c2b-eb8a-4f81-8197-dc52e476cdfb.OrganizationView.c4df2eff-20a3-4669-94b7-fbe7d044a46b</DisplayName>
        <AccountId>1916</AccountId>
        <AccountType/>
      </UserInfo>
      <UserInfo>
        <DisplayName>Anna Bailey</DisplayName>
        <AccountId>570</AccountId>
        <AccountType/>
      </UserInfo>
    </SharedWithUsers>
    <lcf76f155ced4ddcb4097134ff3c332f xmlns="9a1c637d-d8ae-4902-ad68-94486101ad97">
      <Terms xmlns="http://schemas.microsoft.com/office/infopath/2007/PartnerControls"/>
    </lcf76f155ced4ddcb4097134ff3c332f>
    <TaxCatchAll xmlns="56e02625-da59-4798-baf7-8f96a97a8f52" xsi:nil="true"/>
    <Time xmlns="9a1c637d-d8ae-4902-ad68-94486101ad97" xsi:nil="true"/>
  </documentManagement>
</p:properties>
</file>

<file path=customXml/itemProps1.xml><?xml version="1.0" encoding="utf-8"?>
<ds:datastoreItem xmlns:ds="http://schemas.openxmlformats.org/officeDocument/2006/customXml" ds:itemID="{DB3EB27E-A7DD-477F-BE17-9AA86168C79E}">
  <ds:schemaRefs>
    <ds:schemaRef ds:uri="http://schemas.microsoft.com/sharepoint/v3/contenttype/forms"/>
  </ds:schemaRefs>
</ds:datastoreItem>
</file>

<file path=customXml/itemProps2.xml><?xml version="1.0" encoding="utf-8"?>
<ds:datastoreItem xmlns:ds="http://schemas.openxmlformats.org/officeDocument/2006/customXml" ds:itemID="{6AFECF03-4C5B-4209-A7D1-E5CE15A960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e02625-da59-4798-baf7-8f96a97a8f52"/>
    <ds:schemaRef ds:uri="9a1c637d-d8ae-4902-ad68-94486101ad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A31767-A5CC-4ED0-BAFA-E34280F7CDC3}">
  <ds:schemaRefs>
    <ds:schemaRef ds:uri="56e02625-da59-4798-baf7-8f96a97a8f52"/>
    <ds:schemaRef ds:uri="9a1c637d-d8ae-4902-ad68-94486101ad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2111</Words>
  <Application>Microsoft Office PowerPoint</Application>
  <PresentationFormat>Widescreen</PresentationFormat>
  <Paragraphs>237</Paragraphs>
  <Slides>15</Slides>
  <Notes>3</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Gneral</vt:lpstr>
      <vt:lpstr>Custom Design</vt:lpstr>
      <vt:lpstr>1_Gneral</vt:lpstr>
      <vt:lpstr>2_Gneral</vt:lpstr>
      <vt:lpstr>PowerPoint Presentation</vt:lpstr>
      <vt:lpstr>Our mission for Bett 2026</vt:lpstr>
      <vt:lpstr>PowerPoint Presentation</vt:lpstr>
      <vt:lpstr>Bett Deadlines</vt:lpstr>
      <vt:lpstr>PowerPoint Presentation</vt:lpstr>
      <vt:lpstr>PowerPoint Presentation</vt:lpstr>
      <vt:lpstr>PowerPoint Presentation</vt:lpstr>
      <vt:lpstr>PowerPoint Presentation</vt:lpstr>
      <vt:lpstr>Accessibility</vt:lpstr>
      <vt:lpstr>PowerPoint Presentation</vt:lpstr>
      <vt:lpstr>PowerPoint Presentation</vt:lpstr>
      <vt:lpstr>PowerPoint Presentation</vt:lpstr>
      <vt:lpstr>PowerPoint Presentation</vt:lpstr>
      <vt:lpstr>PowerPoint Presentation</vt:lpstr>
      <vt:lpstr>Bett Content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Meelis Kroshetskin</dc:creator>
  <cp:lastModifiedBy>Tia Harrison</cp:lastModifiedBy>
  <cp:revision>57</cp:revision>
  <dcterms:created xsi:type="dcterms:W3CDTF">2020-08-11T13:09:48Z</dcterms:created>
  <dcterms:modified xsi:type="dcterms:W3CDTF">2025-11-27T15:11:14Z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