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</p:sldIdLst>
  <p:sldSz cx="32399288" cy="97202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/>
    <p:restoredTop sz="96327"/>
  </p:normalViewPr>
  <p:slideViewPr>
    <p:cSldViewPr snapToGrid="0">
      <p:cViewPr varScale="1">
        <p:scale>
          <a:sx n="31" d="100"/>
          <a:sy n="31" d="100"/>
        </p:scale>
        <p:origin x="84" y="5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49911" y="1590794"/>
            <a:ext cx="24299466" cy="3384092"/>
          </a:xfrm>
        </p:spPr>
        <p:txBody>
          <a:bodyPr anchor="b"/>
          <a:lstStyle>
            <a:lvl1pPr algn="ctr">
              <a:defRPr sz="850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49911" y="5105389"/>
            <a:ext cx="24299466" cy="2346813"/>
          </a:xfrm>
        </p:spPr>
        <p:txBody>
          <a:bodyPr/>
          <a:lstStyle>
            <a:lvl1pPr marL="0" indent="0" algn="ctr">
              <a:buNone/>
              <a:defRPr sz="3402"/>
            </a:lvl1pPr>
            <a:lvl2pPr marL="648035" indent="0" algn="ctr">
              <a:buNone/>
              <a:defRPr sz="2835"/>
            </a:lvl2pPr>
            <a:lvl3pPr marL="1296071" indent="0" algn="ctr">
              <a:buNone/>
              <a:defRPr sz="2551"/>
            </a:lvl3pPr>
            <a:lvl4pPr marL="1944106" indent="0" algn="ctr">
              <a:buNone/>
              <a:defRPr sz="2268"/>
            </a:lvl4pPr>
            <a:lvl5pPr marL="2592141" indent="0" algn="ctr">
              <a:buNone/>
              <a:defRPr sz="2268"/>
            </a:lvl5pPr>
            <a:lvl6pPr marL="3240176" indent="0" algn="ctr">
              <a:buNone/>
              <a:defRPr sz="2268"/>
            </a:lvl6pPr>
            <a:lvl7pPr marL="3888212" indent="0" algn="ctr">
              <a:buNone/>
              <a:defRPr sz="2268"/>
            </a:lvl7pPr>
            <a:lvl8pPr marL="4536247" indent="0" algn="ctr">
              <a:buNone/>
              <a:defRPr sz="2268"/>
            </a:lvl8pPr>
            <a:lvl9pPr marL="5184282" indent="0" algn="ctr">
              <a:buNone/>
              <a:defRPr sz="2268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F0C1-AA44-A74F-9073-1BFED57C351B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CC2-358E-2E4B-B238-17FD61F53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09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F0C1-AA44-A74F-9073-1BFED57C351B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CC2-358E-2E4B-B238-17FD61F53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316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185741" y="517514"/>
            <a:ext cx="6986096" cy="8237474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27451" y="517514"/>
            <a:ext cx="20553298" cy="8237474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F0C1-AA44-A74F-9073-1BFED57C351B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CC2-358E-2E4B-B238-17FD61F53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685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F0C1-AA44-A74F-9073-1BFED57C351B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CC2-358E-2E4B-B238-17FD61F53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304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0576" y="2423317"/>
            <a:ext cx="27944386" cy="4043359"/>
          </a:xfrm>
        </p:spPr>
        <p:txBody>
          <a:bodyPr anchor="b"/>
          <a:lstStyle>
            <a:lvl1pPr>
              <a:defRPr sz="8504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10576" y="6504927"/>
            <a:ext cx="27944386" cy="2126307"/>
          </a:xfrm>
        </p:spPr>
        <p:txBody>
          <a:bodyPr/>
          <a:lstStyle>
            <a:lvl1pPr marL="0" indent="0">
              <a:buNone/>
              <a:defRPr sz="3402">
                <a:solidFill>
                  <a:schemeClr val="tx1">
                    <a:tint val="75000"/>
                  </a:schemeClr>
                </a:solidFill>
              </a:defRPr>
            </a:lvl1pPr>
            <a:lvl2pPr marL="648035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2pPr>
            <a:lvl3pPr marL="1296071" indent="0">
              <a:buNone/>
              <a:defRPr sz="2551">
                <a:solidFill>
                  <a:schemeClr val="tx1">
                    <a:tint val="75000"/>
                  </a:schemeClr>
                </a:solidFill>
              </a:defRPr>
            </a:lvl3pPr>
            <a:lvl4pPr marL="1944106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4pPr>
            <a:lvl5pPr marL="2592141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5pPr>
            <a:lvl6pPr marL="3240176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6pPr>
            <a:lvl7pPr marL="3888212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7pPr>
            <a:lvl8pPr marL="4536247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8pPr>
            <a:lvl9pPr marL="5184282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F0C1-AA44-A74F-9073-1BFED57C351B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CC2-358E-2E4B-B238-17FD61F53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33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27451" y="2587570"/>
            <a:ext cx="13769697" cy="616741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02140" y="2587570"/>
            <a:ext cx="13769697" cy="616741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F0C1-AA44-A74F-9073-1BFED57C351B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CC2-358E-2E4B-B238-17FD61F53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076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1" y="517514"/>
            <a:ext cx="27944386" cy="1878802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672" y="2382815"/>
            <a:ext cx="13706416" cy="1167781"/>
          </a:xfrm>
        </p:spPr>
        <p:txBody>
          <a:bodyPr anchor="b"/>
          <a:lstStyle>
            <a:lvl1pPr marL="0" indent="0">
              <a:buNone/>
              <a:defRPr sz="3402" b="1"/>
            </a:lvl1pPr>
            <a:lvl2pPr marL="648035" indent="0">
              <a:buNone/>
              <a:defRPr sz="2835" b="1"/>
            </a:lvl2pPr>
            <a:lvl3pPr marL="1296071" indent="0">
              <a:buNone/>
              <a:defRPr sz="2551" b="1"/>
            </a:lvl3pPr>
            <a:lvl4pPr marL="1944106" indent="0">
              <a:buNone/>
              <a:defRPr sz="2268" b="1"/>
            </a:lvl4pPr>
            <a:lvl5pPr marL="2592141" indent="0">
              <a:buNone/>
              <a:defRPr sz="2268" b="1"/>
            </a:lvl5pPr>
            <a:lvl6pPr marL="3240176" indent="0">
              <a:buNone/>
              <a:defRPr sz="2268" b="1"/>
            </a:lvl6pPr>
            <a:lvl7pPr marL="3888212" indent="0">
              <a:buNone/>
              <a:defRPr sz="2268" b="1"/>
            </a:lvl7pPr>
            <a:lvl8pPr marL="4536247" indent="0">
              <a:buNone/>
              <a:defRPr sz="2268" b="1"/>
            </a:lvl8pPr>
            <a:lvl9pPr marL="5184282" indent="0">
              <a:buNone/>
              <a:defRPr sz="2268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672" y="3550596"/>
            <a:ext cx="13706416" cy="522239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02140" y="2382815"/>
            <a:ext cx="13773917" cy="1167781"/>
          </a:xfrm>
        </p:spPr>
        <p:txBody>
          <a:bodyPr anchor="b"/>
          <a:lstStyle>
            <a:lvl1pPr marL="0" indent="0">
              <a:buNone/>
              <a:defRPr sz="3402" b="1"/>
            </a:lvl1pPr>
            <a:lvl2pPr marL="648035" indent="0">
              <a:buNone/>
              <a:defRPr sz="2835" b="1"/>
            </a:lvl2pPr>
            <a:lvl3pPr marL="1296071" indent="0">
              <a:buNone/>
              <a:defRPr sz="2551" b="1"/>
            </a:lvl3pPr>
            <a:lvl4pPr marL="1944106" indent="0">
              <a:buNone/>
              <a:defRPr sz="2268" b="1"/>
            </a:lvl4pPr>
            <a:lvl5pPr marL="2592141" indent="0">
              <a:buNone/>
              <a:defRPr sz="2268" b="1"/>
            </a:lvl5pPr>
            <a:lvl6pPr marL="3240176" indent="0">
              <a:buNone/>
              <a:defRPr sz="2268" b="1"/>
            </a:lvl6pPr>
            <a:lvl7pPr marL="3888212" indent="0">
              <a:buNone/>
              <a:defRPr sz="2268" b="1"/>
            </a:lvl7pPr>
            <a:lvl8pPr marL="4536247" indent="0">
              <a:buNone/>
              <a:defRPr sz="2268" b="1"/>
            </a:lvl8pPr>
            <a:lvl9pPr marL="5184282" indent="0">
              <a:buNone/>
              <a:defRPr sz="2268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02140" y="3550596"/>
            <a:ext cx="13773917" cy="5222392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F0C1-AA44-A74F-9073-1BFED57C351B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CC2-358E-2E4B-B238-17FD61F53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328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F0C1-AA44-A74F-9073-1BFED57C351B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CC2-358E-2E4B-B238-17FD61F53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50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F0C1-AA44-A74F-9073-1BFED57C351B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CC2-358E-2E4B-B238-17FD61F53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3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2" y="648018"/>
            <a:ext cx="10449613" cy="2268061"/>
          </a:xfrm>
        </p:spPr>
        <p:txBody>
          <a:bodyPr anchor="b"/>
          <a:lstStyle>
            <a:lvl1pPr>
              <a:defRPr sz="453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73917" y="1399539"/>
            <a:ext cx="16402140" cy="6907687"/>
          </a:xfrm>
        </p:spPr>
        <p:txBody>
          <a:bodyPr/>
          <a:lstStyle>
            <a:lvl1pPr>
              <a:defRPr sz="4536"/>
            </a:lvl1pPr>
            <a:lvl2pPr>
              <a:defRPr sz="3969"/>
            </a:lvl2pPr>
            <a:lvl3pPr>
              <a:defRPr sz="3402"/>
            </a:lvl3pPr>
            <a:lvl4pPr>
              <a:defRPr sz="2835"/>
            </a:lvl4pPr>
            <a:lvl5pPr>
              <a:defRPr sz="2835"/>
            </a:lvl5pPr>
            <a:lvl6pPr>
              <a:defRPr sz="2835"/>
            </a:lvl6pPr>
            <a:lvl7pPr>
              <a:defRPr sz="2835"/>
            </a:lvl7pPr>
            <a:lvl8pPr>
              <a:defRPr sz="2835"/>
            </a:lvl8pPr>
            <a:lvl9pPr>
              <a:defRPr sz="2835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2" y="2916079"/>
            <a:ext cx="10449613" cy="5402397"/>
          </a:xfrm>
        </p:spPr>
        <p:txBody>
          <a:bodyPr/>
          <a:lstStyle>
            <a:lvl1pPr marL="0" indent="0">
              <a:buNone/>
              <a:defRPr sz="2268"/>
            </a:lvl1pPr>
            <a:lvl2pPr marL="648035" indent="0">
              <a:buNone/>
              <a:defRPr sz="1984"/>
            </a:lvl2pPr>
            <a:lvl3pPr marL="1296071" indent="0">
              <a:buNone/>
              <a:defRPr sz="1701"/>
            </a:lvl3pPr>
            <a:lvl4pPr marL="1944106" indent="0">
              <a:buNone/>
              <a:defRPr sz="1417"/>
            </a:lvl4pPr>
            <a:lvl5pPr marL="2592141" indent="0">
              <a:buNone/>
              <a:defRPr sz="1417"/>
            </a:lvl5pPr>
            <a:lvl6pPr marL="3240176" indent="0">
              <a:buNone/>
              <a:defRPr sz="1417"/>
            </a:lvl6pPr>
            <a:lvl7pPr marL="3888212" indent="0">
              <a:buNone/>
              <a:defRPr sz="1417"/>
            </a:lvl7pPr>
            <a:lvl8pPr marL="4536247" indent="0">
              <a:buNone/>
              <a:defRPr sz="1417"/>
            </a:lvl8pPr>
            <a:lvl9pPr marL="5184282" indent="0">
              <a:buNone/>
              <a:defRPr sz="141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F0C1-AA44-A74F-9073-1BFED57C351B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CC2-358E-2E4B-B238-17FD61F53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34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1672" y="648018"/>
            <a:ext cx="10449613" cy="2268061"/>
          </a:xfrm>
        </p:spPr>
        <p:txBody>
          <a:bodyPr anchor="b"/>
          <a:lstStyle>
            <a:lvl1pPr>
              <a:defRPr sz="4536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73917" y="1399539"/>
            <a:ext cx="16402140" cy="6907687"/>
          </a:xfrm>
        </p:spPr>
        <p:txBody>
          <a:bodyPr anchor="t"/>
          <a:lstStyle>
            <a:lvl1pPr marL="0" indent="0">
              <a:buNone/>
              <a:defRPr sz="4536"/>
            </a:lvl1pPr>
            <a:lvl2pPr marL="648035" indent="0">
              <a:buNone/>
              <a:defRPr sz="3969"/>
            </a:lvl2pPr>
            <a:lvl3pPr marL="1296071" indent="0">
              <a:buNone/>
              <a:defRPr sz="3402"/>
            </a:lvl3pPr>
            <a:lvl4pPr marL="1944106" indent="0">
              <a:buNone/>
              <a:defRPr sz="2835"/>
            </a:lvl4pPr>
            <a:lvl5pPr marL="2592141" indent="0">
              <a:buNone/>
              <a:defRPr sz="2835"/>
            </a:lvl5pPr>
            <a:lvl6pPr marL="3240176" indent="0">
              <a:buNone/>
              <a:defRPr sz="2835"/>
            </a:lvl6pPr>
            <a:lvl7pPr marL="3888212" indent="0">
              <a:buNone/>
              <a:defRPr sz="2835"/>
            </a:lvl7pPr>
            <a:lvl8pPr marL="4536247" indent="0">
              <a:buNone/>
              <a:defRPr sz="2835"/>
            </a:lvl8pPr>
            <a:lvl9pPr marL="5184282" indent="0">
              <a:buNone/>
              <a:defRPr sz="2835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1672" y="2916079"/>
            <a:ext cx="10449613" cy="5402397"/>
          </a:xfrm>
        </p:spPr>
        <p:txBody>
          <a:bodyPr/>
          <a:lstStyle>
            <a:lvl1pPr marL="0" indent="0">
              <a:buNone/>
              <a:defRPr sz="2268"/>
            </a:lvl1pPr>
            <a:lvl2pPr marL="648035" indent="0">
              <a:buNone/>
              <a:defRPr sz="1984"/>
            </a:lvl2pPr>
            <a:lvl3pPr marL="1296071" indent="0">
              <a:buNone/>
              <a:defRPr sz="1701"/>
            </a:lvl3pPr>
            <a:lvl4pPr marL="1944106" indent="0">
              <a:buNone/>
              <a:defRPr sz="1417"/>
            </a:lvl4pPr>
            <a:lvl5pPr marL="2592141" indent="0">
              <a:buNone/>
              <a:defRPr sz="1417"/>
            </a:lvl5pPr>
            <a:lvl6pPr marL="3240176" indent="0">
              <a:buNone/>
              <a:defRPr sz="1417"/>
            </a:lvl6pPr>
            <a:lvl7pPr marL="3888212" indent="0">
              <a:buNone/>
              <a:defRPr sz="1417"/>
            </a:lvl7pPr>
            <a:lvl8pPr marL="4536247" indent="0">
              <a:buNone/>
              <a:defRPr sz="1417"/>
            </a:lvl8pPr>
            <a:lvl9pPr marL="5184282" indent="0">
              <a:buNone/>
              <a:defRPr sz="1417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FF0C1-AA44-A74F-9073-1BFED57C351B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92CCC2-358E-2E4B-B238-17FD61F53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842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27451" y="517514"/>
            <a:ext cx="27944386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27451" y="2587570"/>
            <a:ext cx="27944386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7451" y="9009244"/>
            <a:ext cx="7289840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CFF0C1-AA44-A74F-9073-1BFED57C351B}" type="datetimeFigureOut">
              <a:rPr lang="en-US" smtClean="0"/>
              <a:t>11/29/2023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732264" y="9009244"/>
            <a:ext cx="10934760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81997" y="9009244"/>
            <a:ext cx="7289840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92CCC2-358E-2E4B-B238-17FD61F538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270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96071" rtl="0" eaLnBrk="1" latinLnBrk="0" hangingPunct="1">
        <a:lnSpc>
          <a:spcPct val="90000"/>
        </a:lnSpc>
        <a:spcBef>
          <a:spcPct val="0"/>
        </a:spcBef>
        <a:buNone/>
        <a:defRPr sz="62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4018" indent="-324018" algn="l" defTabSz="1296071" rtl="0" eaLnBrk="1" latinLnBrk="0" hangingPunct="1">
        <a:lnSpc>
          <a:spcPct val="90000"/>
        </a:lnSpc>
        <a:spcBef>
          <a:spcPts val="1417"/>
        </a:spcBef>
        <a:buFont typeface="Arial" panose="020B0604020202020204" pitchFamily="34" charset="0"/>
        <a:buChar char="•"/>
        <a:defRPr sz="3969" kern="1200">
          <a:solidFill>
            <a:schemeClr val="tx1"/>
          </a:solidFill>
          <a:latin typeface="+mn-lt"/>
          <a:ea typeface="+mn-ea"/>
          <a:cs typeface="+mn-cs"/>
        </a:defRPr>
      </a:lvl1pPr>
      <a:lvl2pPr marL="972053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3402" kern="1200">
          <a:solidFill>
            <a:schemeClr val="tx1"/>
          </a:solidFill>
          <a:latin typeface="+mn-lt"/>
          <a:ea typeface="+mn-ea"/>
          <a:cs typeface="+mn-cs"/>
        </a:defRPr>
      </a:lvl2pPr>
      <a:lvl3pPr marL="1620088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268123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4pPr>
      <a:lvl5pPr marL="2916159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5pPr>
      <a:lvl6pPr marL="3564194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6pPr>
      <a:lvl7pPr marL="4212229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7pPr>
      <a:lvl8pPr marL="4860265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8pPr>
      <a:lvl9pPr marL="5508300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1pPr>
      <a:lvl2pPr marL="648035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96071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3pPr>
      <a:lvl4pPr marL="1944106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4pPr>
      <a:lvl5pPr marL="2592141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5pPr>
      <a:lvl6pPr marL="3240176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6pPr>
      <a:lvl7pPr marL="3888212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7pPr>
      <a:lvl8pPr marL="4536247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8pPr>
      <a:lvl9pPr marL="5184282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black text on a white background&#10;&#10;Description automatically generated">
            <a:extLst>
              <a:ext uri="{FF2B5EF4-FFF2-40B4-BE49-F238E27FC236}">
                <a16:creationId xmlns:a16="http://schemas.microsoft.com/office/drawing/2014/main" id="{831BC978-AF34-2088-122B-61DA7DBDA2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0427" y="-5789"/>
            <a:ext cx="17298434" cy="9730368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B45FA15-2148-33EE-99A8-AFF9C46A0EF7}"/>
              </a:ext>
            </a:extLst>
          </p:cNvPr>
          <p:cNvSpPr txBox="1"/>
          <p:nvPr/>
        </p:nvSpPr>
        <p:spPr>
          <a:xfrm>
            <a:off x="10715194" y="290701"/>
            <a:ext cx="10968900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dirty="0"/>
              <a:t>Center Screen @ 50%</a:t>
            </a:r>
          </a:p>
        </p:txBody>
      </p:sp>
    </p:spTree>
    <p:extLst>
      <p:ext uri="{BB962C8B-B14F-4D97-AF65-F5344CB8AC3E}">
        <p14:creationId xmlns:p14="http://schemas.microsoft.com/office/powerpoint/2010/main" val="2451914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9E839D-A246-022D-F811-38A300320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0A767E-4AE6-F340-5A14-709CA6FB50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5399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624890E0E0A39439EBD50A4D3BA696E" ma:contentTypeVersion="18" ma:contentTypeDescription="Create a new document." ma:contentTypeScope="" ma:versionID="434d6173e54b10ee2aaeea710d431a98">
  <xsd:schema xmlns:xsd="http://www.w3.org/2001/XMLSchema" xmlns:xs="http://www.w3.org/2001/XMLSchema" xmlns:p="http://schemas.microsoft.com/office/2006/metadata/properties" xmlns:ns2="56e02625-da59-4798-baf7-8f96a97a8f52" xmlns:ns3="9a1c637d-d8ae-4902-ad68-94486101ad97" targetNamespace="http://schemas.microsoft.com/office/2006/metadata/properties" ma:root="true" ma:fieldsID="99c1f546d084eb535b71e4ccd17b0a2e" ns2:_="" ns3:_="">
    <xsd:import namespace="56e02625-da59-4798-baf7-8f96a97a8f52"/>
    <xsd:import namespace="9a1c637d-d8ae-4902-ad68-94486101ad9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Location" minOccurs="0"/>
                <xsd:element ref="ns3:lcf76f155ced4ddcb4097134ff3c332f" minOccurs="0"/>
                <xsd:element ref="ns2:TaxCatchAll" minOccurs="0"/>
                <xsd:element ref="ns3:Time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6e02625-da59-4798-baf7-8f96a97a8f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a9e75d4-0d27-4fad-8368-1b1427c23ccc}" ma:internalName="TaxCatchAll" ma:showField="CatchAllData" ma:web="56e02625-da59-4798-baf7-8f96a97a8f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1c637d-d8ae-4902-ad68-94486101ad9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5de37085-d7dd-4a3b-87d7-d7a14f4a688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Time" ma:index="24" nillable="true" ma:displayName="Time" ma:format="DateTime" ma:internalName="Time">
      <xsd:simpleType>
        <xsd:restriction base="dms:DateTime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6D74134-6C12-45BF-A819-22DA54514D9C}"/>
</file>

<file path=customXml/itemProps2.xml><?xml version="1.0" encoding="utf-8"?>
<ds:datastoreItem xmlns:ds="http://schemas.openxmlformats.org/officeDocument/2006/customXml" ds:itemID="{84ED6DE1-1220-427B-B16D-B07C3C713D98}"/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</TotalTime>
  <Words>5</Words>
  <Application>Microsoft Office PowerPoint</Application>
  <PresentationFormat>Custom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Tiffany Stevenson</dc:creator>
  <cp:keywords/>
  <dc:description/>
  <cp:lastModifiedBy>Suzanne Flannery</cp:lastModifiedBy>
  <cp:revision>2</cp:revision>
  <dcterms:created xsi:type="dcterms:W3CDTF">2023-11-24T11:55:51Z</dcterms:created>
  <dcterms:modified xsi:type="dcterms:W3CDTF">2023-11-29T10:47:35Z</dcterms:modified>
  <cp:category/>
</cp:coreProperties>
</file>