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25" r:id="rId5"/>
    <p:sldMasterId id="2147483837" r:id="rId6"/>
    <p:sldMasterId id="2147483850" r:id="rId7"/>
  </p:sldMasterIdLst>
  <p:notesMasterIdLst>
    <p:notesMasterId r:id="rId23"/>
  </p:notesMasterIdLst>
  <p:handoutMasterIdLst>
    <p:handoutMasterId r:id="rId24"/>
  </p:handoutMasterIdLst>
  <p:sldIdLst>
    <p:sldId id="2134808505" r:id="rId8"/>
    <p:sldId id="2134808478" r:id="rId9"/>
    <p:sldId id="346" r:id="rId10"/>
    <p:sldId id="2134808491" r:id="rId11"/>
    <p:sldId id="2134808522" r:id="rId12"/>
    <p:sldId id="2134808514" r:id="rId13"/>
    <p:sldId id="2134808516" r:id="rId14"/>
    <p:sldId id="2134808518" r:id="rId15"/>
    <p:sldId id="2134808525" r:id="rId16"/>
    <p:sldId id="2134808517" r:id="rId17"/>
    <p:sldId id="2134808503" r:id="rId18"/>
    <p:sldId id="2134808523" r:id="rId19"/>
    <p:sldId id="2134808500" r:id="rId20"/>
    <p:sldId id="2134808507" r:id="rId21"/>
    <p:sldId id="2134808524" r:id="rId22"/>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9ECBDA4D-A995-41BF-54A0-39C588B99E80}" name="Raphaela Svirinskaya" initials="RS" userId="S::raphaela.svirinskaya@bettshow.com::e2ab9be9-dc01-4f16-a1b2-4b01d1bd9029" providerId="AD"/>
  <p188:author id="{5EEA2662-E607-1ED5-6D50-0CC42A0A2961}" name="Abdul Mohamedali" initials="" userId="S::Abdul.Mohamedali@bettshow.com::8f7f6e02-4f8e-46c6-8178-152eacd3ecfe" providerId="AD"/>
  <p188:author id="{21D30C65-9F9E-9539-6F36-DE2C3DD58134}" name="Bjorn Sirum" initials="BS" userId="S::bjorn.sirum@bettshow.com::f8049a2c-0a78-4fac-8590-0585755f7dc8" providerId="AD"/>
  <p188:author id="{6BEAF679-F973-9217-C361-4D61491ED497}" name="Emily Colyer" initials="EC" userId="S::emily.colyer@bettshow.com::aef25096-c732-464b-a330-9be6e27570aa" providerId="AD"/>
  <p188:author id="{E5255389-B6F8-52E6-9573-2CB5044FFE8A}" name="Anna Bailey" initials="" userId="S::anna.bailey@hyve.group::5f733044-bcd7-4639-bb79-270d2a995681" providerId="AD"/>
  <p188:author id="{2E1DE1BE-D091-2412-A4D5-DCB2CB8410CA}" name="Eve Harper" initials="EH" userId="S::eve.harper@bettshow.com::de499841-e2e9-4676-afdc-2a7cf8728739" providerId="AD"/>
  <p188:author id="{213946F7-2D8D-3F7A-1601-F9394981888C}" name="James Moorhouse" initials="JM" userId="S::james.moorhouse@bettshow.com::08a5864b-ad13-4108-acbb-e65d0f6851d7" providerId="AD"/>
  <p188:author id="{35926EF7-548E-71F0-94BE-E1E4C9DF9021}" name="Stacey Cater" initials="" userId="S::stacey.cater@bettshow.com::666bdc93-c38e-4c52-9dca-e8af159c653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rlotte Kenny" initials="CK" lastIdx="1" clrIdx="0">
    <p:extLst>
      <p:ext uri="{19B8F6BF-5375-455C-9EA6-DF929625EA0E}">
        <p15:presenceInfo xmlns:p15="http://schemas.microsoft.com/office/powerpoint/2012/main" userId="S::charlotte.kenny@hyve.group::fbd70715-8ce9-4224-b9c2-38b01fecbd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F3"/>
    <a:srgbClr val="FF3B80"/>
    <a:srgbClr val="FF6280"/>
    <a:srgbClr val="001744"/>
    <a:srgbClr val="000000"/>
    <a:srgbClr val="74777B"/>
    <a:srgbClr val="F9B44D"/>
    <a:srgbClr val="8BE6ED"/>
    <a:srgbClr val="FF7480"/>
    <a:srgbClr val="E7BD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043BF7-AE43-4062-BC53-D2914AFABC26}" v="6" dt="2024-11-19T17:08:06.1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phaela Svirinskaya" userId="e2ab9be9-dc01-4f16-a1b2-4b01d1bd9029" providerId="ADAL" clId="{C8043BF7-AE43-4062-BC53-D2914AFABC26}"/>
    <pc:docChg chg="undo redo custSel addSld delSld modSld sldOrd delMainMaster">
      <pc:chgData name="Raphaela Svirinskaya" userId="e2ab9be9-dc01-4f16-a1b2-4b01d1bd9029" providerId="ADAL" clId="{C8043BF7-AE43-4062-BC53-D2914AFABC26}" dt="2024-11-19T17:08:10.926" v="3743" actId="20577"/>
      <pc:docMkLst>
        <pc:docMk/>
      </pc:docMkLst>
      <pc:sldChg chg="add del">
        <pc:chgData name="Raphaela Svirinskaya" userId="e2ab9be9-dc01-4f16-a1b2-4b01d1bd9029" providerId="ADAL" clId="{C8043BF7-AE43-4062-BC53-D2914AFABC26}" dt="2024-11-04T16:25:01.583" v="3070"/>
        <pc:sldMkLst>
          <pc:docMk/>
          <pc:sldMk cId="3743796744" sldId="256"/>
        </pc:sldMkLst>
      </pc:sldChg>
      <pc:sldChg chg="modSp mod modCm">
        <pc:chgData name="Raphaela Svirinskaya" userId="e2ab9be9-dc01-4f16-a1b2-4b01d1bd9029" providerId="ADAL" clId="{C8043BF7-AE43-4062-BC53-D2914AFABC26}" dt="2024-11-11T13:16:06.442" v="3554" actId="20577"/>
        <pc:sldMkLst>
          <pc:docMk/>
          <pc:sldMk cId="692220162" sldId="346"/>
        </pc:sldMkLst>
        <pc:spChg chg="mod">
          <ac:chgData name="Raphaela Svirinskaya" userId="e2ab9be9-dc01-4f16-a1b2-4b01d1bd9029" providerId="ADAL" clId="{C8043BF7-AE43-4062-BC53-D2914AFABC26}" dt="2024-11-11T13:16:06.442" v="3554" actId="20577"/>
          <ac:spMkLst>
            <pc:docMk/>
            <pc:sldMk cId="692220162" sldId="346"/>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C8043BF7-AE43-4062-BC53-D2914AFABC26}" dt="2024-11-11T13:16:06.442" v="3554" actId="20577"/>
              <pc2:cmMkLst xmlns:pc2="http://schemas.microsoft.com/office/powerpoint/2019/9/main/command">
                <pc:docMk/>
                <pc:sldMk cId="692220162" sldId="346"/>
                <pc2:cmMk id="{A8E2B0EC-23D4-4B4A-A76C-8514EE1269B8}"/>
              </pc2:cmMkLst>
            </pc226:cmChg>
          </p:ext>
        </pc:extLst>
      </pc:sldChg>
      <pc:sldChg chg="addSp modSp mod">
        <pc:chgData name="Raphaela Svirinskaya" userId="e2ab9be9-dc01-4f16-a1b2-4b01d1bd9029" providerId="ADAL" clId="{C8043BF7-AE43-4062-BC53-D2914AFABC26}" dt="2024-11-11T13:06:33.137" v="3511" actId="20577"/>
        <pc:sldMkLst>
          <pc:docMk/>
          <pc:sldMk cId="2890864603" sldId="2134808491"/>
        </pc:sldMkLst>
        <pc:spChg chg="add mod">
          <ac:chgData name="Raphaela Svirinskaya" userId="e2ab9be9-dc01-4f16-a1b2-4b01d1bd9029" providerId="ADAL" clId="{C8043BF7-AE43-4062-BC53-D2914AFABC26}" dt="2024-10-30T11:36:27.984" v="2245" actId="1076"/>
          <ac:spMkLst>
            <pc:docMk/>
            <pc:sldMk cId="2890864603" sldId="2134808491"/>
            <ac:spMk id="2" creationId="{6FA212D2-9BAE-B6E5-19FD-923277E22D16}"/>
          </ac:spMkLst>
        </pc:spChg>
        <pc:graphicFrameChg chg="mod modGraphic">
          <ac:chgData name="Raphaela Svirinskaya" userId="e2ab9be9-dc01-4f16-a1b2-4b01d1bd9029" providerId="ADAL" clId="{C8043BF7-AE43-4062-BC53-D2914AFABC26}" dt="2024-11-11T13:06:33.137" v="3511" actId="20577"/>
          <ac:graphicFrameMkLst>
            <pc:docMk/>
            <pc:sldMk cId="2890864603" sldId="2134808491"/>
            <ac:graphicFrameMk id="3" creationId="{68200F70-F419-AB76-10C3-321F3D5F2034}"/>
          </ac:graphicFrameMkLst>
        </pc:graphicFrameChg>
      </pc:sldChg>
      <pc:sldChg chg="modSp del mod">
        <pc:chgData name="Raphaela Svirinskaya" userId="e2ab9be9-dc01-4f16-a1b2-4b01d1bd9029" providerId="ADAL" clId="{C8043BF7-AE43-4062-BC53-D2914AFABC26}" dt="2024-10-29T09:17:50.666" v="1034" actId="2696"/>
        <pc:sldMkLst>
          <pc:docMk/>
          <pc:sldMk cId="793994946" sldId="2134808497"/>
        </pc:sldMkLst>
        <pc:graphicFrameChg chg="mod modGraphic">
          <ac:chgData name="Raphaela Svirinskaya" userId="e2ab9be9-dc01-4f16-a1b2-4b01d1bd9029" providerId="ADAL" clId="{C8043BF7-AE43-4062-BC53-D2914AFABC26}" dt="2024-10-29T09:13:24.176" v="918" actId="14100"/>
          <ac:graphicFrameMkLst>
            <pc:docMk/>
            <pc:sldMk cId="793994946" sldId="2134808497"/>
            <ac:graphicFrameMk id="4" creationId="{C31EEE43-38F5-AED0-FBC4-D38A34A84B6D}"/>
          </ac:graphicFrameMkLst>
        </pc:graphicFrameChg>
      </pc:sldChg>
      <pc:sldChg chg="del">
        <pc:chgData name="Raphaela Svirinskaya" userId="e2ab9be9-dc01-4f16-a1b2-4b01d1bd9029" providerId="ADAL" clId="{C8043BF7-AE43-4062-BC53-D2914AFABC26}" dt="2024-10-29T09:07:02.081" v="26" actId="2696"/>
        <pc:sldMkLst>
          <pc:docMk/>
          <pc:sldMk cId="197179860" sldId="2134808498"/>
        </pc:sldMkLst>
      </pc:sldChg>
      <pc:sldChg chg="addSp delSp modSp del mod ord">
        <pc:chgData name="Raphaela Svirinskaya" userId="e2ab9be9-dc01-4f16-a1b2-4b01d1bd9029" providerId="ADAL" clId="{C8043BF7-AE43-4062-BC53-D2914AFABC26}" dt="2024-10-30T17:01:48.122" v="2478" actId="2696"/>
        <pc:sldMkLst>
          <pc:docMk/>
          <pc:sldMk cId="115241251" sldId="2134808499"/>
        </pc:sldMkLst>
        <pc:spChg chg="add mod">
          <ac:chgData name="Raphaela Svirinskaya" userId="e2ab9be9-dc01-4f16-a1b2-4b01d1bd9029" providerId="ADAL" clId="{C8043BF7-AE43-4062-BC53-D2914AFABC26}" dt="2024-10-30T11:47:19.912" v="2427" actId="20577"/>
          <ac:spMkLst>
            <pc:docMk/>
            <pc:sldMk cId="115241251" sldId="2134808499"/>
            <ac:spMk id="4" creationId="{EE11FB2F-F33A-CA1A-1880-F13865EB0CB6}"/>
          </ac:spMkLst>
        </pc:spChg>
        <pc:spChg chg="mod">
          <ac:chgData name="Raphaela Svirinskaya" userId="e2ab9be9-dc01-4f16-a1b2-4b01d1bd9029" providerId="ADAL" clId="{C8043BF7-AE43-4062-BC53-D2914AFABC26}" dt="2024-10-30T16:52:40.188" v="2476" actId="12"/>
          <ac:spMkLst>
            <pc:docMk/>
            <pc:sldMk cId="115241251" sldId="2134808499"/>
            <ac:spMk id="37" creationId="{F84290CD-92A8-AF6F-8D86-4A566078CA30}"/>
          </ac:spMkLst>
        </pc:spChg>
        <pc:picChg chg="add del mod">
          <ac:chgData name="Raphaela Svirinskaya" userId="e2ab9be9-dc01-4f16-a1b2-4b01d1bd9029" providerId="ADAL" clId="{C8043BF7-AE43-4062-BC53-D2914AFABC26}" dt="2024-10-30T11:38:13.804" v="2266" actId="478"/>
          <ac:picMkLst>
            <pc:docMk/>
            <pc:sldMk cId="115241251" sldId="2134808499"/>
            <ac:picMk id="3" creationId="{FE6138FE-D922-96E2-9A08-407FBBB49CA2}"/>
          </ac:picMkLst>
        </pc:picChg>
      </pc:sldChg>
      <pc:sldChg chg="addSp delSp modSp mod">
        <pc:chgData name="Raphaela Svirinskaya" userId="e2ab9be9-dc01-4f16-a1b2-4b01d1bd9029" providerId="ADAL" clId="{C8043BF7-AE43-4062-BC53-D2914AFABC26}" dt="2024-11-11T13:04:17.730" v="3462" actId="20577"/>
        <pc:sldMkLst>
          <pc:docMk/>
          <pc:sldMk cId="4135533898" sldId="2134808500"/>
        </pc:sldMkLst>
        <pc:spChg chg="add mod">
          <ac:chgData name="Raphaela Svirinskaya" userId="e2ab9be9-dc01-4f16-a1b2-4b01d1bd9029" providerId="ADAL" clId="{C8043BF7-AE43-4062-BC53-D2914AFABC26}" dt="2024-11-11T13:04:17.730" v="3462" actId="20577"/>
          <ac:spMkLst>
            <pc:docMk/>
            <pc:sldMk cId="4135533898" sldId="2134808500"/>
            <ac:spMk id="3" creationId="{83CDF22E-0CCE-369C-E1D4-7913C455A78A}"/>
          </ac:spMkLst>
        </pc:spChg>
        <pc:picChg chg="add del mod">
          <ac:chgData name="Raphaela Svirinskaya" userId="e2ab9be9-dc01-4f16-a1b2-4b01d1bd9029" providerId="ADAL" clId="{C8043BF7-AE43-4062-BC53-D2914AFABC26}" dt="2024-10-30T11:40:32.323" v="2299" actId="478"/>
          <ac:picMkLst>
            <pc:docMk/>
            <pc:sldMk cId="4135533898" sldId="2134808500"/>
            <ac:picMk id="2" creationId="{501D240F-900B-1C55-7AB4-B4C5A87D2326}"/>
          </ac:picMkLst>
        </pc:picChg>
      </pc:sldChg>
      <pc:sldChg chg="add del">
        <pc:chgData name="Raphaela Svirinskaya" userId="e2ab9be9-dc01-4f16-a1b2-4b01d1bd9029" providerId="ADAL" clId="{C8043BF7-AE43-4062-BC53-D2914AFABC26}" dt="2024-10-29T15:18:37.367" v="1970" actId="2696"/>
        <pc:sldMkLst>
          <pc:docMk/>
          <pc:sldMk cId="386533790" sldId="2134808501"/>
        </pc:sldMkLst>
      </pc:sldChg>
      <pc:sldChg chg="addSp delSp modSp mod ord">
        <pc:chgData name="Raphaela Svirinskaya" userId="e2ab9be9-dc01-4f16-a1b2-4b01d1bd9029" providerId="ADAL" clId="{C8043BF7-AE43-4062-BC53-D2914AFABC26}" dt="2024-11-11T13:20:49.722" v="3690" actId="20577"/>
        <pc:sldMkLst>
          <pc:docMk/>
          <pc:sldMk cId="4792558" sldId="2134808503"/>
        </pc:sldMkLst>
        <pc:spChg chg="add mod">
          <ac:chgData name="Raphaela Svirinskaya" userId="e2ab9be9-dc01-4f16-a1b2-4b01d1bd9029" providerId="ADAL" clId="{C8043BF7-AE43-4062-BC53-D2914AFABC26}" dt="2024-11-11T13:04:08.898" v="3457" actId="20577"/>
          <ac:spMkLst>
            <pc:docMk/>
            <pc:sldMk cId="4792558" sldId="2134808503"/>
            <ac:spMk id="3" creationId="{04CF2EF2-7DD2-3A3F-6E2E-6F73A61DCE2E}"/>
          </ac:spMkLst>
        </pc:spChg>
        <pc:spChg chg="mod">
          <ac:chgData name="Raphaela Svirinskaya" userId="e2ab9be9-dc01-4f16-a1b2-4b01d1bd9029" providerId="ADAL" clId="{C8043BF7-AE43-4062-BC53-D2914AFABC26}" dt="2024-11-11T13:20:49.722" v="3690" actId="20577"/>
          <ac:spMkLst>
            <pc:docMk/>
            <pc:sldMk cId="4792558" sldId="2134808503"/>
            <ac:spMk id="37" creationId="{F84290CD-92A8-AF6F-8D86-4A566078CA30}"/>
          </ac:spMkLst>
        </pc:spChg>
        <pc:picChg chg="add del mod">
          <ac:chgData name="Raphaela Svirinskaya" userId="e2ab9be9-dc01-4f16-a1b2-4b01d1bd9029" providerId="ADAL" clId="{C8043BF7-AE43-4062-BC53-D2914AFABC26}" dt="2024-10-30T11:39:44.955" v="2289" actId="478"/>
          <ac:picMkLst>
            <pc:docMk/>
            <pc:sldMk cId="4792558" sldId="2134808503"/>
            <ac:picMk id="2" creationId="{8C54A858-86F7-8690-74D7-0FFCA646F7FD}"/>
          </ac:picMkLst>
        </pc:picChg>
      </pc:sldChg>
      <pc:sldChg chg="addSp delSp modSp mod">
        <pc:chgData name="Raphaela Svirinskaya" userId="e2ab9be9-dc01-4f16-a1b2-4b01d1bd9029" providerId="ADAL" clId="{C8043BF7-AE43-4062-BC53-D2914AFABC26}" dt="2024-10-30T11:31:45.414" v="2210"/>
        <pc:sldMkLst>
          <pc:docMk/>
          <pc:sldMk cId="27582417" sldId="2134808505"/>
        </pc:sldMkLst>
        <pc:spChg chg="add del mod">
          <ac:chgData name="Raphaela Svirinskaya" userId="e2ab9be9-dc01-4f16-a1b2-4b01d1bd9029" providerId="ADAL" clId="{C8043BF7-AE43-4062-BC53-D2914AFABC26}" dt="2024-10-30T11:31:45.414" v="2210"/>
          <ac:spMkLst>
            <pc:docMk/>
            <pc:sldMk cId="27582417" sldId="2134808505"/>
            <ac:spMk id="3" creationId="{95B7D4B5-34B1-EEBA-0696-F7739757E529}"/>
          </ac:spMkLst>
        </pc:spChg>
        <pc:spChg chg="mod">
          <ac:chgData name="Raphaela Svirinskaya" userId="e2ab9be9-dc01-4f16-a1b2-4b01d1bd9029" providerId="ADAL" clId="{C8043BF7-AE43-4062-BC53-D2914AFABC26}" dt="2024-10-29T08:44:27.806" v="24" actId="20577"/>
          <ac:spMkLst>
            <pc:docMk/>
            <pc:sldMk cId="27582417" sldId="2134808505"/>
            <ac:spMk id="4" creationId="{44B742D0-F26B-4E4E-A589-7D07845B743B}"/>
          </ac:spMkLst>
        </pc:spChg>
      </pc:sldChg>
      <pc:sldChg chg="addSp delSp modSp mod">
        <pc:chgData name="Raphaela Svirinskaya" userId="e2ab9be9-dc01-4f16-a1b2-4b01d1bd9029" providerId="ADAL" clId="{C8043BF7-AE43-4062-BC53-D2914AFABC26}" dt="2024-11-19T17:07:22.495" v="3735" actId="207"/>
        <pc:sldMkLst>
          <pc:docMk/>
          <pc:sldMk cId="770231369" sldId="2134808507"/>
        </pc:sldMkLst>
        <pc:spChg chg="mod">
          <ac:chgData name="Raphaela Svirinskaya" userId="e2ab9be9-dc01-4f16-a1b2-4b01d1bd9029" providerId="ADAL" clId="{C8043BF7-AE43-4062-BC53-D2914AFABC26}" dt="2024-11-19T17:07:22.495" v="3735" actId="207"/>
          <ac:spMkLst>
            <pc:docMk/>
            <pc:sldMk cId="770231369" sldId="2134808507"/>
            <ac:spMk id="3" creationId="{685CE285-47CB-ED16-96DE-E44A20A35322}"/>
          </ac:spMkLst>
        </pc:spChg>
        <pc:spChg chg="add mod">
          <ac:chgData name="Raphaela Svirinskaya" userId="e2ab9be9-dc01-4f16-a1b2-4b01d1bd9029" providerId="ADAL" clId="{C8043BF7-AE43-4062-BC53-D2914AFABC26}" dt="2024-10-30T11:41:20.838" v="2311" actId="1076"/>
          <ac:spMkLst>
            <pc:docMk/>
            <pc:sldMk cId="770231369" sldId="2134808507"/>
            <ac:spMk id="5" creationId="{30655D6C-967D-2068-E6AE-21C6A15BAA54}"/>
          </ac:spMkLst>
        </pc:spChg>
        <pc:picChg chg="add del mod">
          <ac:chgData name="Raphaela Svirinskaya" userId="e2ab9be9-dc01-4f16-a1b2-4b01d1bd9029" providerId="ADAL" clId="{C8043BF7-AE43-4062-BC53-D2914AFABC26}" dt="2024-10-30T11:41:02.745" v="2308" actId="478"/>
          <ac:picMkLst>
            <pc:docMk/>
            <pc:sldMk cId="770231369" sldId="2134808507"/>
            <ac:picMk id="4" creationId="{2006BE07-0793-14F9-ED6D-F063D8C028C4}"/>
          </ac:picMkLst>
        </pc:picChg>
      </pc:sldChg>
      <pc:sldChg chg="modSp add del mod">
        <pc:chgData name="Raphaela Svirinskaya" userId="e2ab9be9-dc01-4f16-a1b2-4b01d1bd9029" providerId="ADAL" clId="{C8043BF7-AE43-4062-BC53-D2914AFABC26}" dt="2024-10-30T11:25:56.605" v="2200" actId="2696"/>
        <pc:sldMkLst>
          <pc:docMk/>
          <pc:sldMk cId="1903919521" sldId="2134808508"/>
        </pc:sldMkLst>
        <pc:spChg chg="mod">
          <ac:chgData name="Raphaela Svirinskaya" userId="e2ab9be9-dc01-4f16-a1b2-4b01d1bd9029" providerId="ADAL" clId="{C8043BF7-AE43-4062-BC53-D2914AFABC26}" dt="2024-10-30T10:21:59.971" v="1993" actId="113"/>
          <ac:spMkLst>
            <pc:docMk/>
            <pc:sldMk cId="1903919521" sldId="2134808508"/>
            <ac:spMk id="4" creationId="{BA4C6D34-CDF9-8BDC-29C3-5D7793855CD6}"/>
          </ac:spMkLst>
        </pc:spChg>
      </pc:sldChg>
      <pc:sldChg chg="addSp delSp modSp del mod ord">
        <pc:chgData name="Raphaela Svirinskaya" userId="e2ab9be9-dc01-4f16-a1b2-4b01d1bd9029" providerId="ADAL" clId="{C8043BF7-AE43-4062-BC53-D2914AFABC26}" dt="2024-11-11T13:13:35.904" v="3542" actId="2696"/>
        <pc:sldMkLst>
          <pc:docMk/>
          <pc:sldMk cId="1496501791" sldId="2134808509"/>
        </pc:sldMkLst>
        <pc:spChg chg="mod">
          <ac:chgData name="Raphaela Svirinskaya" userId="e2ab9be9-dc01-4f16-a1b2-4b01d1bd9029" providerId="ADAL" clId="{C8043BF7-AE43-4062-BC53-D2914AFABC26}" dt="2024-10-31T11:59:23.765" v="2616" actId="20577"/>
          <ac:spMkLst>
            <pc:docMk/>
            <pc:sldMk cId="1496501791" sldId="2134808509"/>
            <ac:spMk id="5" creationId="{3F0C309C-DD8F-6F97-764B-1C669B94F679}"/>
          </ac:spMkLst>
        </pc:spChg>
        <pc:spChg chg="add mod">
          <ac:chgData name="Raphaela Svirinskaya" userId="e2ab9be9-dc01-4f16-a1b2-4b01d1bd9029" providerId="ADAL" clId="{C8043BF7-AE43-4062-BC53-D2914AFABC26}" dt="2024-11-11T13:04:01.940" v="3453" actId="20577"/>
          <ac:spMkLst>
            <pc:docMk/>
            <pc:sldMk cId="1496501791" sldId="2134808509"/>
            <ac:spMk id="6" creationId="{3C380AA8-AE33-AD6B-F036-597022E94FD5}"/>
          </ac:spMkLst>
        </pc:spChg>
        <pc:picChg chg="add del mod">
          <ac:chgData name="Raphaela Svirinskaya" userId="e2ab9be9-dc01-4f16-a1b2-4b01d1bd9029" providerId="ADAL" clId="{C8043BF7-AE43-4062-BC53-D2914AFABC26}" dt="2024-10-30T11:39:18.051" v="2282" actId="478"/>
          <ac:picMkLst>
            <pc:docMk/>
            <pc:sldMk cId="1496501791" sldId="2134808509"/>
            <ac:picMk id="4" creationId="{246913AE-3874-9698-CB56-12855116C752}"/>
          </ac:picMkLst>
        </pc:picChg>
        <pc:picChg chg="del">
          <ac:chgData name="Raphaela Svirinskaya" userId="e2ab9be9-dc01-4f16-a1b2-4b01d1bd9029" providerId="ADAL" clId="{C8043BF7-AE43-4062-BC53-D2914AFABC26}" dt="2024-11-04T16:25:09.793" v="3071" actId="478"/>
          <ac:picMkLst>
            <pc:docMk/>
            <pc:sldMk cId="1496501791" sldId="2134808509"/>
            <ac:picMk id="4" creationId="{AF04B8A4-375B-7AF2-C06E-4E10AA645A8C}"/>
          </ac:picMkLst>
        </pc:picChg>
      </pc:sldChg>
      <pc:sldChg chg="del ord">
        <pc:chgData name="Raphaela Svirinskaya" userId="e2ab9be9-dc01-4f16-a1b2-4b01d1bd9029" providerId="ADAL" clId="{C8043BF7-AE43-4062-BC53-D2914AFABC26}" dt="2024-10-29T12:21:31.959" v="1344" actId="2696"/>
        <pc:sldMkLst>
          <pc:docMk/>
          <pc:sldMk cId="3011756293" sldId="2134808510"/>
        </pc:sldMkLst>
      </pc:sldChg>
      <pc:sldChg chg="del">
        <pc:chgData name="Raphaela Svirinskaya" userId="e2ab9be9-dc01-4f16-a1b2-4b01d1bd9029" providerId="ADAL" clId="{C8043BF7-AE43-4062-BC53-D2914AFABC26}" dt="2024-10-29T09:36:00.069" v="1063" actId="2696"/>
        <pc:sldMkLst>
          <pc:docMk/>
          <pc:sldMk cId="4086335216" sldId="2134808512"/>
        </pc:sldMkLst>
      </pc:sldChg>
      <pc:sldChg chg="new del">
        <pc:chgData name="Raphaela Svirinskaya" userId="e2ab9be9-dc01-4f16-a1b2-4b01d1bd9029" providerId="ADAL" clId="{C8043BF7-AE43-4062-BC53-D2914AFABC26}" dt="2024-10-29T09:07:05.854" v="27" actId="2696"/>
        <pc:sldMkLst>
          <pc:docMk/>
          <pc:sldMk cId="2003134585" sldId="2134808513"/>
        </pc:sldMkLst>
      </pc:sldChg>
      <pc:sldChg chg="delSp add del mod">
        <pc:chgData name="Raphaela Svirinskaya" userId="e2ab9be9-dc01-4f16-a1b2-4b01d1bd9029" providerId="ADAL" clId="{C8043BF7-AE43-4062-BC53-D2914AFABC26}" dt="2024-10-29T14:52:05.105" v="1581" actId="2696"/>
        <pc:sldMkLst>
          <pc:docMk/>
          <pc:sldMk cId="3535175533" sldId="2134808513"/>
        </pc:sldMkLst>
        <pc:picChg chg="del">
          <ac:chgData name="Raphaela Svirinskaya" userId="e2ab9be9-dc01-4f16-a1b2-4b01d1bd9029" providerId="ADAL" clId="{C8043BF7-AE43-4062-BC53-D2914AFABC26}" dt="2024-10-29T14:45:40.701" v="1383" actId="21"/>
          <ac:picMkLst>
            <pc:docMk/>
            <pc:sldMk cId="3535175533" sldId="2134808513"/>
            <ac:picMk id="5" creationId="{66636267-5AB2-3B20-E0F2-7551B97B2930}"/>
          </ac:picMkLst>
        </pc:picChg>
        <pc:picChg chg="del">
          <ac:chgData name="Raphaela Svirinskaya" userId="e2ab9be9-dc01-4f16-a1b2-4b01d1bd9029" providerId="ADAL" clId="{C8043BF7-AE43-4062-BC53-D2914AFABC26}" dt="2024-10-29T14:50:03.102" v="1540" actId="21"/>
          <ac:picMkLst>
            <pc:docMk/>
            <pc:sldMk cId="3535175533" sldId="2134808513"/>
            <ac:picMk id="10" creationId="{EDCE07FA-E138-68C3-88DD-E2826CF318C8}"/>
          </ac:picMkLst>
        </pc:picChg>
      </pc:sldChg>
      <pc:sldChg chg="addSp delSp modSp mod ord modCm">
        <pc:chgData name="Raphaela Svirinskaya" userId="e2ab9be9-dc01-4f16-a1b2-4b01d1bd9029" providerId="ADAL" clId="{C8043BF7-AE43-4062-BC53-D2914AFABC26}" dt="2024-11-13T11:23:20.622" v="3728" actId="2164"/>
        <pc:sldMkLst>
          <pc:docMk/>
          <pc:sldMk cId="3158898676" sldId="2134808514"/>
        </pc:sldMkLst>
        <pc:spChg chg="add mod">
          <ac:chgData name="Raphaela Svirinskaya" userId="e2ab9be9-dc01-4f16-a1b2-4b01d1bd9029" providerId="ADAL" clId="{C8043BF7-AE43-4062-BC53-D2914AFABC26}" dt="2024-10-30T11:43:17.273" v="2341" actId="20577"/>
          <ac:spMkLst>
            <pc:docMk/>
            <pc:sldMk cId="3158898676" sldId="2134808514"/>
            <ac:spMk id="5" creationId="{EE223E5D-9F59-FC7F-462D-57658AA0D4EF}"/>
          </ac:spMkLst>
        </pc:spChg>
        <pc:spChg chg="mod">
          <ac:chgData name="Raphaela Svirinskaya" userId="e2ab9be9-dc01-4f16-a1b2-4b01d1bd9029" providerId="ADAL" clId="{C8043BF7-AE43-4062-BC53-D2914AFABC26}" dt="2024-10-29T09:09:22.991" v="54" actId="20577"/>
          <ac:spMkLst>
            <pc:docMk/>
            <pc:sldMk cId="3158898676" sldId="2134808514"/>
            <ac:spMk id="7" creationId="{55AB5F4E-6361-08FF-6D8D-5B2E277F58C7}"/>
          </ac:spMkLst>
        </pc:spChg>
        <pc:graphicFrameChg chg="mod modGraphic">
          <ac:chgData name="Raphaela Svirinskaya" userId="e2ab9be9-dc01-4f16-a1b2-4b01d1bd9029" providerId="ADAL" clId="{C8043BF7-AE43-4062-BC53-D2914AFABC26}" dt="2024-11-13T11:23:20.622" v="3728" actId="2164"/>
          <ac:graphicFrameMkLst>
            <pc:docMk/>
            <pc:sldMk cId="3158898676" sldId="2134808514"/>
            <ac:graphicFrameMk id="4" creationId="{C31EEE43-38F5-AED0-FBC4-D38A34A84B6D}"/>
          </ac:graphicFrameMkLst>
        </pc:graphicFrameChg>
        <pc:picChg chg="add del mod">
          <ac:chgData name="Raphaela Svirinskaya" userId="e2ab9be9-dc01-4f16-a1b2-4b01d1bd9029" providerId="ADAL" clId="{C8043BF7-AE43-4062-BC53-D2914AFABC26}" dt="2024-10-30T11:36:44.676" v="2246" actId="21"/>
          <ac:picMkLst>
            <pc:docMk/>
            <pc:sldMk cId="3158898676" sldId="2134808514"/>
            <ac:picMk id="2" creationId="{75396AB5-584E-9C7D-3F96-1CE0921A70F0}"/>
          </ac:picMkLst>
        </pc:picChg>
        <pc:picChg chg="add del mod">
          <ac:chgData name="Raphaela Svirinskaya" userId="e2ab9be9-dc01-4f16-a1b2-4b01d1bd9029" providerId="ADAL" clId="{C8043BF7-AE43-4062-BC53-D2914AFABC26}" dt="2024-10-30T11:36:50.545" v="2249" actId="478"/>
          <ac:picMkLst>
            <pc:docMk/>
            <pc:sldMk cId="3158898676" sldId="2134808514"/>
            <ac:picMk id="3" creationId="{75396AB5-584E-9C7D-3F96-1CE0921A70F0}"/>
          </ac:picMkLst>
        </pc:pic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C8043BF7-AE43-4062-BC53-D2914AFABC26}" dt="2024-10-30T11:15:25.439" v="2193" actId="20577"/>
              <pc2:cmMkLst xmlns:pc2="http://schemas.microsoft.com/office/powerpoint/2019/9/main/command">
                <pc:docMk/>
                <pc:sldMk cId="3158898676" sldId="2134808514"/>
                <pc2:cmMk id="{FA18CCDB-08CF-4DA9-9CA6-B4D1D78EEF85}"/>
              </pc2:cmMkLst>
            </pc226:cmChg>
          </p:ext>
        </pc:extLst>
      </pc:sldChg>
      <pc:sldChg chg="delSp modSp add del mod">
        <pc:chgData name="Raphaela Svirinskaya" userId="e2ab9be9-dc01-4f16-a1b2-4b01d1bd9029" providerId="ADAL" clId="{C8043BF7-AE43-4062-BC53-D2914AFABC26}" dt="2024-10-29T09:10:27.031" v="906" actId="2696"/>
        <pc:sldMkLst>
          <pc:docMk/>
          <pc:sldMk cId="36567260" sldId="2134808515"/>
        </pc:sldMkLst>
        <pc:graphicFrameChg chg="del mod modGraphic">
          <ac:chgData name="Raphaela Svirinskaya" userId="e2ab9be9-dc01-4f16-a1b2-4b01d1bd9029" providerId="ADAL" clId="{C8043BF7-AE43-4062-BC53-D2914AFABC26}" dt="2024-10-29T09:08:46.583" v="42" actId="478"/>
          <ac:graphicFrameMkLst>
            <pc:docMk/>
            <pc:sldMk cId="36567260" sldId="2134808515"/>
            <ac:graphicFrameMk id="4" creationId="{C31EEE43-38F5-AED0-FBC4-D38A34A84B6D}"/>
          </ac:graphicFrameMkLst>
        </pc:graphicFrameChg>
      </pc:sldChg>
      <pc:sldChg chg="addSp delSp modSp add mod ord modCm">
        <pc:chgData name="Raphaela Svirinskaya" userId="e2ab9be9-dc01-4f16-a1b2-4b01d1bd9029" providerId="ADAL" clId="{C8043BF7-AE43-4062-BC53-D2914AFABC26}" dt="2024-11-19T17:08:10.926" v="3743" actId="20577"/>
        <pc:sldMkLst>
          <pc:docMk/>
          <pc:sldMk cId="3940032930" sldId="2134808516"/>
        </pc:sldMkLst>
        <pc:spChg chg="add mod">
          <ac:chgData name="Raphaela Svirinskaya" userId="e2ab9be9-dc01-4f16-a1b2-4b01d1bd9029" providerId="ADAL" clId="{C8043BF7-AE43-4062-BC53-D2914AFABC26}" dt="2024-10-30T11:43:21.701" v="2343" actId="20577"/>
          <ac:spMkLst>
            <pc:docMk/>
            <pc:sldMk cId="3940032930" sldId="2134808516"/>
            <ac:spMk id="3" creationId="{D365EB3D-E508-08AD-C2FF-092BB0CDA87B}"/>
          </ac:spMkLst>
        </pc:spChg>
        <pc:graphicFrameChg chg="mod modGraphic">
          <ac:chgData name="Raphaela Svirinskaya" userId="e2ab9be9-dc01-4f16-a1b2-4b01d1bd9029" providerId="ADAL" clId="{C8043BF7-AE43-4062-BC53-D2914AFABC26}" dt="2024-11-19T17:08:10.926" v="3743" actId="20577"/>
          <ac:graphicFrameMkLst>
            <pc:docMk/>
            <pc:sldMk cId="3940032930" sldId="2134808516"/>
            <ac:graphicFrameMk id="4" creationId="{C31EEE43-38F5-AED0-FBC4-D38A34A84B6D}"/>
          </ac:graphicFrameMkLst>
        </pc:graphicFrameChg>
        <pc:picChg chg="add del mod">
          <ac:chgData name="Raphaela Svirinskaya" userId="e2ab9be9-dc01-4f16-a1b2-4b01d1bd9029" providerId="ADAL" clId="{C8043BF7-AE43-4062-BC53-D2914AFABC26}" dt="2024-10-30T11:37:25.110" v="2254" actId="478"/>
          <ac:picMkLst>
            <pc:docMk/>
            <pc:sldMk cId="3940032930" sldId="2134808516"/>
            <ac:picMk id="2" creationId="{30C50590-DF3F-B157-94E4-4A42027FE0B5}"/>
          </ac:picMkLst>
        </pc:pic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C8043BF7-AE43-4062-BC53-D2914AFABC26}" dt="2024-11-05T09:38:53.435" v="3101" actId="20577"/>
              <pc2:cmMkLst xmlns:pc2="http://schemas.microsoft.com/office/powerpoint/2019/9/main/command">
                <pc:docMk/>
                <pc:sldMk cId="3940032930" sldId="2134808516"/>
                <pc2:cmMk id="{71C93BBC-AEF6-4DDF-AA94-105582A536B3}"/>
              </pc2:cmMkLst>
            </pc226:cmChg>
          </p:ext>
        </pc:extLst>
      </pc:sldChg>
      <pc:sldChg chg="addSp delSp modSp mod ord">
        <pc:chgData name="Raphaela Svirinskaya" userId="e2ab9be9-dc01-4f16-a1b2-4b01d1bd9029" providerId="ADAL" clId="{C8043BF7-AE43-4062-BC53-D2914AFABC26}" dt="2024-11-11T13:04:05.519" v="3455" actId="20577"/>
        <pc:sldMkLst>
          <pc:docMk/>
          <pc:sldMk cId="4256804592" sldId="2134808517"/>
        </pc:sldMkLst>
        <pc:spChg chg="mod">
          <ac:chgData name="Raphaela Svirinskaya" userId="e2ab9be9-dc01-4f16-a1b2-4b01d1bd9029" providerId="ADAL" clId="{C8043BF7-AE43-4062-BC53-D2914AFABC26}" dt="2024-10-31T12:08:35.870" v="2857" actId="1076"/>
          <ac:spMkLst>
            <pc:docMk/>
            <pc:sldMk cId="4256804592" sldId="2134808517"/>
            <ac:spMk id="2" creationId="{0EC39702-FF85-6D15-523B-3E521D06E867}"/>
          </ac:spMkLst>
        </pc:spChg>
        <pc:spChg chg="del mod">
          <ac:chgData name="Raphaela Svirinskaya" userId="e2ab9be9-dc01-4f16-a1b2-4b01d1bd9029" providerId="ADAL" clId="{C8043BF7-AE43-4062-BC53-D2914AFABC26}" dt="2024-10-30T17:10:14.943" v="2525" actId="478"/>
          <ac:spMkLst>
            <pc:docMk/>
            <pc:sldMk cId="4256804592" sldId="2134808517"/>
            <ac:spMk id="3" creationId="{1D001CFC-BFDD-60AC-6E0E-8D03A5737335}"/>
          </ac:spMkLst>
        </pc:spChg>
        <pc:spChg chg="add mod">
          <ac:chgData name="Raphaela Svirinskaya" userId="e2ab9be9-dc01-4f16-a1b2-4b01d1bd9029" providerId="ADAL" clId="{C8043BF7-AE43-4062-BC53-D2914AFABC26}" dt="2024-11-11T13:02:02.940" v="3331" actId="1076"/>
          <ac:spMkLst>
            <pc:docMk/>
            <pc:sldMk cId="4256804592" sldId="2134808517"/>
            <ac:spMk id="3" creationId="{A91300DF-A639-0C13-A878-7B175C3B335F}"/>
          </ac:spMkLst>
        </pc:spChg>
        <pc:spChg chg="add mod">
          <ac:chgData name="Raphaela Svirinskaya" userId="e2ab9be9-dc01-4f16-a1b2-4b01d1bd9029" providerId="ADAL" clId="{C8043BF7-AE43-4062-BC53-D2914AFABC26}" dt="2024-11-11T13:01:56.851" v="3330" actId="1076"/>
          <ac:spMkLst>
            <pc:docMk/>
            <pc:sldMk cId="4256804592" sldId="2134808517"/>
            <ac:spMk id="4" creationId="{DEB9D456-CF52-75F6-9D1C-E4ED7B698690}"/>
          </ac:spMkLst>
        </pc:spChg>
        <pc:spChg chg="add mod">
          <ac:chgData name="Raphaela Svirinskaya" userId="e2ab9be9-dc01-4f16-a1b2-4b01d1bd9029" providerId="ADAL" clId="{C8043BF7-AE43-4062-BC53-D2914AFABC26}" dt="2024-11-11T13:04:05.519" v="3455" actId="20577"/>
          <ac:spMkLst>
            <pc:docMk/>
            <pc:sldMk cId="4256804592" sldId="2134808517"/>
            <ac:spMk id="5" creationId="{7F2A8E8A-4FA7-A6E0-A33B-7AA829992763}"/>
          </ac:spMkLst>
        </pc:spChg>
        <pc:spChg chg="add del">
          <ac:chgData name="Raphaela Svirinskaya" userId="e2ab9be9-dc01-4f16-a1b2-4b01d1bd9029" providerId="ADAL" clId="{C8043BF7-AE43-4062-BC53-D2914AFABC26}" dt="2024-10-30T17:04:36.125" v="2482" actId="22"/>
          <ac:spMkLst>
            <pc:docMk/>
            <pc:sldMk cId="4256804592" sldId="2134808517"/>
            <ac:spMk id="6" creationId="{BED5C066-142F-9F2E-BC64-F9B195D1EF1D}"/>
          </ac:spMkLst>
        </pc:spChg>
        <pc:spChg chg="add del mod">
          <ac:chgData name="Raphaela Svirinskaya" userId="e2ab9be9-dc01-4f16-a1b2-4b01d1bd9029" providerId="ADAL" clId="{C8043BF7-AE43-4062-BC53-D2914AFABC26}" dt="2024-10-30T17:05:23.358" v="2508"/>
          <ac:spMkLst>
            <pc:docMk/>
            <pc:sldMk cId="4256804592" sldId="2134808517"/>
            <ac:spMk id="8" creationId="{64A57B0D-E730-CF7E-47EF-BC65224CB52C}"/>
          </ac:spMkLst>
        </pc:spChg>
        <pc:spChg chg="add mod">
          <ac:chgData name="Raphaela Svirinskaya" userId="e2ab9be9-dc01-4f16-a1b2-4b01d1bd9029" providerId="ADAL" clId="{C8043BF7-AE43-4062-BC53-D2914AFABC26}" dt="2024-10-31T12:32:57.592" v="3016" actId="20577"/>
          <ac:spMkLst>
            <pc:docMk/>
            <pc:sldMk cId="4256804592" sldId="2134808517"/>
            <ac:spMk id="13" creationId="{BDB1A90B-BE70-B805-8588-60B8BE5E8222}"/>
          </ac:spMkLst>
        </pc:spChg>
        <pc:picChg chg="add del mod">
          <ac:chgData name="Raphaela Svirinskaya" userId="e2ab9be9-dc01-4f16-a1b2-4b01d1bd9029" providerId="ADAL" clId="{C8043BF7-AE43-4062-BC53-D2914AFABC26}" dt="2024-10-30T11:38:58.413" v="2277" actId="478"/>
          <ac:picMkLst>
            <pc:docMk/>
            <pc:sldMk cId="4256804592" sldId="2134808517"/>
            <ac:picMk id="4" creationId="{8A6F51D5-85BA-FE22-1E78-7424BAD1CC30}"/>
          </ac:picMkLst>
        </pc:picChg>
        <pc:picChg chg="add del mod">
          <ac:chgData name="Raphaela Svirinskaya" userId="e2ab9be9-dc01-4f16-a1b2-4b01d1bd9029" providerId="ADAL" clId="{C8043BF7-AE43-4062-BC53-D2914AFABC26}" dt="2024-10-30T17:09:10.323" v="2512" actId="478"/>
          <ac:picMkLst>
            <pc:docMk/>
            <pc:sldMk cId="4256804592" sldId="2134808517"/>
            <ac:picMk id="9" creationId="{41607583-7754-18CD-F564-0B6181E552BF}"/>
          </ac:picMkLst>
        </pc:picChg>
        <pc:picChg chg="add mod">
          <ac:chgData name="Raphaela Svirinskaya" userId="e2ab9be9-dc01-4f16-a1b2-4b01d1bd9029" providerId="ADAL" clId="{C8043BF7-AE43-4062-BC53-D2914AFABC26}" dt="2024-11-11T13:01:51.700" v="3329" actId="1076"/>
          <ac:picMkLst>
            <pc:docMk/>
            <pc:sldMk cId="4256804592" sldId="2134808517"/>
            <ac:picMk id="11" creationId="{EB475790-CC93-11C8-F916-89B3FAC55126}"/>
          </ac:picMkLst>
        </pc:picChg>
      </pc:sldChg>
      <pc:sldChg chg="addSp delSp modSp add mod ord modCm">
        <pc:chgData name="Raphaela Svirinskaya" userId="e2ab9be9-dc01-4f16-a1b2-4b01d1bd9029" providerId="ADAL" clId="{C8043BF7-AE43-4062-BC53-D2914AFABC26}" dt="2024-10-30T16:52:05.756" v="2473" actId="12"/>
        <pc:sldMkLst>
          <pc:docMk/>
          <pc:sldMk cId="1777380689" sldId="2134808518"/>
        </pc:sldMkLst>
        <pc:spChg chg="mod">
          <ac:chgData name="Raphaela Svirinskaya" userId="e2ab9be9-dc01-4f16-a1b2-4b01d1bd9029" providerId="ADAL" clId="{C8043BF7-AE43-4062-BC53-D2914AFABC26}" dt="2024-10-30T16:52:05.756" v="2473" actId="12"/>
          <ac:spMkLst>
            <pc:docMk/>
            <pc:sldMk cId="1777380689" sldId="2134808518"/>
            <ac:spMk id="4" creationId="{FA5AEB53-D6A9-B411-8B96-B363C9F4EA01}"/>
          </ac:spMkLst>
        </pc:spChg>
        <pc:spChg chg="add mod">
          <ac:chgData name="Raphaela Svirinskaya" userId="e2ab9be9-dc01-4f16-a1b2-4b01d1bd9029" providerId="ADAL" clId="{C8043BF7-AE43-4062-BC53-D2914AFABC26}" dt="2024-10-30T11:38:51.984" v="2276" actId="1076"/>
          <ac:spMkLst>
            <pc:docMk/>
            <pc:sldMk cId="1777380689" sldId="2134808518"/>
            <ac:spMk id="5" creationId="{E47DA67C-D677-AA5C-FEEE-47FAEF6C7504}"/>
          </ac:spMkLst>
        </pc:spChg>
        <pc:picChg chg="add del mod">
          <ac:chgData name="Raphaela Svirinskaya" userId="e2ab9be9-dc01-4f16-a1b2-4b01d1bd9029" providerId="ADAL" clId="{C8043BF7-AE43-4062-BC53-D2914AFABC26}" dt="2024-10-30T11:38:35.921" v="2272" actId="478"/>
          <ac:picMkLst>
            <pc:docMk/>
            <pc:sldMk cId="1777380689" sldId="2134808518"/>
            <ac:picMk id="3" creationId="{D5FD2CED-58CD-02B1-E856-D85EA76C6282}"/>
          </ac:picMkLst>
        </pc:pic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C8043BF7-AE43-4062-BC53-D2914AFABC26}" dt="2024-10-30T13:02:14.622" v="2461" actId="20577"/>
              <pc2:cmMkLst xmlns:pc2="http://schemas.microsoft.com/office/powerpoint/2019/9/main/command">
                <pc:docMk/>
                <pc:sldMk cId="1777380689" sldId="2134808518"/>
                <pc2:cmMk id="{7B1C52C0-D399-4DDA-972F-E29F008FFCCE}"/>
              </pc2:cmMkLst>
            </pc226:cmChg>
          </p:ext>
        </pc:extLst>
      </pc:sldChg>
      <pc:sldChg chg="addSp delSp modSp new del mod">
        <pc:chgData name="Raphaela Svirinskaya" userId="e2ab9be9-dc01-4f16-a1b2-4b01d1bd9029" providerId="ADAL" clId="{C8043BF7-AE43-4062-BC53-D2914AFABC26}" dt="2024-10-29T14:51:58.909" v="1580" actId="2696"/>
        <pc:sldMkLst>
          <pc:docMk/>
          <pc:sldMk cId="2398344182" sldId="2134808519"/>
        </pc:sldMkLst>
        <pc:spChg chg="add del mod">
          <ac:chgData name="Raphaela Svirinskaya" userId="e2ab9be9-dc01-4f16-a1b2-4b01d1bd9029" providerId="ADAL" clId="{C8043BF7-AE43-4062-BC53-D2914AFABC26}" dt="2024-10-29T14:43:51.363" v="1356" actId="478"/>
          <ac:spMkLst>
            <pc:docMk/>
            <pc:sldMk cId="2398344182" sldId="2134808519"/>
            <ac:spMk id="12" creationId="{765800CE-C762-7E9B-7DD2-52D45F628C87}"/>
          </ac:spMkLst>
        </pc:spChg>
      </pc:sldChg>
      <pc:sldChg chg="addSp delSp modSp new del mod">
        <pc:chgData name="Raphaela Svirinskaya" userId="e2ab9be9-dc01-4f16-a1b2-4b01d1bd9029" providerId="ADAL" clId="{C8043BF7-AE43-4062-BC53-D2914AFABC26}" dt="2024-10-29T15:18:00.782" v="1967" actId="2696"/>
        <pc:sldMkLst>
          <pc:docMk/>
          <pc:sldMk cId="924130285" sldId="2134808520"/>
        </pc:sldMkLst>
        <pc:spChg chg="mod">
          <ac:chgData name="Raphaela Svirinskaya" userId="e2ab9be9-dc01-4f16-a1b2-4b01d1bd9029" providerId="ADAL" clId="{C8043BF7-AE43-4062-BC53-D2914AFABC26}" dt="2024-10-29T14:51:11.209" v="1568" actId="20577"/>
          <ac:spMkLst>
            <pc:docMk/>
            <pc:sldMk cId="924130285" sldId="2134808520"/>
            <ac:spMk id="2" creationId="{B797823F-63A3-ED73-6B53-D2E7E27BD855}"/>
          </ac:spMkLst>
        </pc:spChg>
        <pc:spChg chg="del mod">
          <ac:chgData name="Raphaela Svirinskaya" userId="e2ab9be9-dc01-4f16-a1b2-4b01d1bd9029" providerId="ADAL" clId="{C8043BF7-AE43-4062-BC53-D2914AFABC26}" dt="2024-10-29T14:44:36.030" v="1359" actId="478"/>
          <ac:spMkLst>
            <pc:docMk/>
            <pc:sldMk cId="924130285" sldId="2134808520"/>
            <ac:spMk id="3" creationId="{F98AABBD-6609-98A9-E906-A5225B0CCC3F}"/>
          </ac:spMkLst>
        </pc:spChg>
        <pc:spChg chg="add mod">
          <ac:chgData name="Raphaela Svirinskaya" userId="e2ab9be9-dc01-4f16-a1b2-4b01d1bd9029" providerId="ADAL" clId="{C8043BF7-AE43-4062-BC53-D2914AFABC26}" dt="2024-10-29T14:46:11.921" v="1429" actId="1036"/>
          <ac:spMkLst>
            <pc:docMk/>
            <pc:sldMk cId="924130285" sldId="2134808520"/>
            <ac:spMk id="4" creationId="{65FF20C4-5EB1-59BA-94F4-555C943AA348}"/>
          </ac:spMkLst>
        </pc:spChg>
        <pc:picChg chg="add mod">
          <ac:chgData name="Raphaela Svirinskaya" userId="e2ab9be9-dc01-4f16-a1b2-4b01d1bd9029" providerId="ADAL" clId="{C8043BF7-AE43-4062-BC53-D2914AFABC26}" dt="2024-10-29T14:46:27.689" v="1459" actId="1035"/>
          <ac:picMkLst>
            <pc:docMk/>
            <pc:sldMk cId="924130285" sldId="2134808520"/>
            <ac:picMk id="5" creationId="{7CDAE21F-3AC3-AC89-DAB5-C797141D70D6}"/>
          </ac:picMkLst>
        </pc:picChg>
        <pc:picChg chg="add mod">
          <ac:chgData name="Raphaela Svirinskaya" userId="e2ab9be9-dc01-4f16-a1b2-4b01d1bd9029" providerId="ADAL" clId="{C8043BF7-AE43-4062-BC53-D2914AFABC26}" dt="2024-10-29T14:49:17.046" v="1533" actId="1038"/>
          <ac:picMkLst>
            <pc:docMk/>
            <pc:sldMk cId="924130285" sldId="2134808520"/>
            <ac:picMk id="6" creationId="{04C0835E-A4A9-EA0E-3904-1B095A99B365}"/>
          </ac:picMkLst>
        </pc:picChg>
        <pc:picChg chg="add mod">
          <ac:chgData name="Raphaela Svirinskaya" userId="e2ab9be9-dc01-4f16-a1b2-4b01d1bd9029" providerId="ADAL" clId="{C8043BF7-AE43-4062-BC53-D2914AFABC26}" dt="2024-10-29T14:49:04.382" v="1525" actId="1037"/>
          <ac:picMkLst>
            <pc:docMk/>
            <pc:sldMk cId="924130285" sldId="2134808520"/>
            <ac:picMk id="7" creationId="{4258E921-4A45-98F2-61EF-206055607BC9}"/>
          </ac:picMkLst>
        </pc:picChg>
        <pc:picChg chg="add del mod">
          <ac:chgData name="Raphaela Svirinskaya" userId="e2ab9be9-dc01-4f16-a1b2-4b01d1bd9029" providerId="ADAL" clId="{C8043BF7-AE43-4062-BC53-D2914AFABC26}" dt="2024-10-29T15:02:31.578" v="1657" actId="21"/>
          <ac:picMkLst>
            <pc:docMk/>
            <pc:sldMk cId="924130285" sldId="2134808520"/>
            <ac:picMk id="8" creationId="{08D2EDC2-03B0-BC35-50E1-4F297D1B86B9}"/>
          </ac:picMkLst>
        </pc:picChg>
        <pc:picChg chg="add del mod modCrop">
          <ac:chgData name="Raphaela Svirinskaya" userId="e2ab9be9-dc01-4f16-a1b2-4b01d1bd9029" providerId="ADAL" clId="{C8043BF7-AE43-4062-BC53-D2914AFABC26}" dt="2024-10-29T14:47:25.529" v="1511" actId="478"/>
          <ac:picMkLst>
            <pc:docMk/>
            <pc:sldMk cId="924130285" sldId="2134808520"/>
            <ac:picMk id="9" creationId="{A854E462-2BFB-C5A2-B010-0464EB8EF48F}"/>
          </ac:picMkLst>
        </pc:picChg>
        <pc:picChg chg="add del mod modCrop">
          <ac:chgData name="Raphaela Svirinskaya" userId="e2ab9be9-dc01-4f16-a1b2-4b01d1bd9029" providerId="ADAL" clId="{C8043BF7-AE43-4062-BC53-D2914AFABC26}" dt="2024-10-29T14:51:36.093" v="1576" actId="478"/>
          <ac:picMkLst>
            <pc:docMk/>
            <pc:sldMk cId="924130285" sldId="2134808520"/>
            <ac:picMk id="11" creationId="{414B7B91-44E3-DB8F-85F0-4B3882CC454A}"/>
          </ac:picMkLst>
        </pc:picChg>
        <pc:picChg chg="add del mod modCrop">
          <ac:chgData name="Raphaela Svirinskaya" userId="e2ab9be9-dc01-4f16-a1b2-4b01d1bd9029" providerId="ADAL" clId="{C8043BF7-AE43-4062-BC53-D2914AFABC26}" dt="2024-10-29T15:17:01.589" v="1958" actId="478"/>
          <ac:picMkLst>
            <pc:docMk/>
            <pc:sldMk cId="924130285" sldId="2134808520"/>
            <ac:picMk id="12" creationId="{EA055685-EE3A-75AC-301B-CAFBF8B2C1B7}"/>
          </ac:picMkLst>
        </pc:picChg>
      </pc:sldChg>
      <pc:sldChg chg="addSp delSp modSp new add del mod">
        <pc:chgData name="Raphaela Svirinskaya" userId="e2ab9be9-dc01-4f16-a1b2-4b01d1bd9029" providerId="ADAL" clId="{C8043BF7-AE43-4062-BC53-D2914AFABC26}" dt="2024-11-04T16:13:22.987" v="3067" actId="47"/>
        <pc:sldMkLst>
          <pc:docMk/>
          <pc:sldMk cId="240517133" sldId="2134808521"/>
        </pc:sldMkLst>
        <pc:spChg chg="mod">
          <ac:chgData name="Raphaela Svirinskaya" userId="e2ab9be9-dc01-4f16-a1b2-4b01d1bd9029" providerId="ADAL" clId="{C8043BF7-AE43-4062-BC53-D2914AFABC26}" dt="2024-10-29T15:19:29.728" v="1992" actId="20577"/>
          <ac:spMkLst>
            <pc:docMk/>
            <pc:sldMk cId="240517133" sldId="2134808521"/>
            <ac:spMk id="2" creationId="{89EADC1C-6642-FAFA-8D51-38FC57469875}"/>
          </ac:spMkLst>
        </pc:spChg>
        <pc:spChg chg="del mod">
          <ac:chgData name="Raphaela Svirinskaya" userId="e2ab9be9-dc01-4f16-a1b2-4b01d1bd9029" providerId="ADAL" clId="{C8043BF7-AE43-4062-BC53-D2914AFABC26}" dt="2024-10-29T15:01:34.814" v="1584" actId="478"/>
          <ac:spMkLst>
            <pc:docMk/>
            <pc:sldMk cId="240517133" sldId="2134808521"/>
            <ac:spMk id="3" creationId="{A15259AC-EA75-A612-EA37-071F3EF2145B}"/>
          </ac:spMkLst>
        </pc:spChg>
        <pc:graphicFrameChg chg="add mod modGraphic">
          <ac:chgData name="Raphaela Svirinskaya" userId="e2ab9be9-dc01-4f16-a1b2-4b01d1bd9029" providerId="ADAL" clId="{C8043BF7-AE43-4062-BC53-D2914AFABC26}" dt="2024-10-31T14:05:37.197" v="3066" actId="14100"/>
          <ac:graphicFrameMkLst>
            <pc:docMk/>
            <pc:sldMk cId="240517133" sldId="2134808521"/>
            <ac:graphicFrameMk id="4" creationId="{9B996B56-3BB5-6639-7057-F6F57DBE69AC}"/>
          </ac:graphicFrameMkLst>
        </pc:graphicFrameChg>
        <pc:picChg chg="add del mod">
          <ac:chgData name="Raphaela Svirinskaya" userId="e2ab9be9-dc01-4f16-a1b2-4b01d1bd9029" providerId="ADAL" clId="{C8043BF7-AE43-4062-BC53-D2914AFABC26}" dt="2024-10-30T11:41:24.629" v="2313" actId="478"/>
          <ac:picMkLst>
            <pc:docMk/>
            <pc:sldMk cId="240517133" sldId="2134808521"/>
            <ac:picMk id="3" creationId="{9094FCB0-FB30-16D3-FEEB-3B3C7A2DA65C}"/>
          </ac:picMkLst>
        </pc:picChg>
        <pc:picChg chg="add del mod">
          <ac:chgData name="Raphaela Svirinskaya" userId="e2ab9be9-dc01-4f16-a1b2-4b01d1bd9029" providerId="ADAL" clId="{C8043BF7-AE43-4062-BC53-D2914AFABC26}" dt="2024-10-31T13:07:11.942" v="3026" actId="478"/>
          <ac:picMkLst>
            <pc:docMk/>
            <pc:sldMk cId="240517133" sldId="2134808521"/>
            <ac:picMk id="5" creationId="{17284967-1BAC-6F4C-904A-2312FBD21E63}"/>
          </ac:picMkLst>
        </pc:picChg>
        <pc:picChg chg="add del">
          <ac:chgData name="Raphaela Svirinskaya" userId="e2ab9be9-dc01-4f16-a1b2-4b01d1bd9029" providerId="ADAL" clId="{C8043BF7-AE43-4062-BC53-D2914AFABC26}" dt="2024-10-29T15:02:36.673" v="1659" actId="478"/>
          <ac:picMkLst>
            <pc:docMk/>
            <pc:sldMk cId="240517133" sldId="2134808521"/>
            <ac:picMk id="5" creationId="{19B8B5D4-812E-C176-E4C9-7135C1931BC4}"/>
          </ac:picMkLst>
        </pc:picChg>
        <pc:picChg chg="add del mod">
          <ac:chgData name="Raphaela Svirinskaya" userId="e2ab9be9-dc01-4f16-a1b2-4b01d1bd9029" providerId="ADAL" clId="{C8043BF7-AE43-4062-BC53-D2914AFABC26}" dt="2024-10-29T15:03:31.039" v="1662" actId="478"/>
          <ac:picMkLst>
            <pc:docMk/>
            <pc:sldMk cId="240517133" sldId="2134808521"/>
            <ac:picMk id="6" creationId="{11F2DDF6-E2DA-CAA5-43C2-65498F031F5D}"/>
          </ac:picMkLst>
        </pc:picChg>
        <pc:picChg chg="add del mod modCrop">
          <ac:chgData name="Raphaela Svirinskaya" userId="e2ab9be9-dc01-4f16-a1b2-4b01d1bd9029" providerId="ADAL" clId="{C8043BF7-AE43-4062-BC53-D2914AFABC26}" dt="2024-10-31T13:16:40.463" v="3054" actId="478"/>
          <ac:picMkLst>
            <pc:docMk/>
            <pc:sldMk cId="240517133" sldId="2134808521"/>
            <ac:picMk id="7" creationId="{C2A1C478-8CBA-E8E1-6411-4077485390F7}"/>
          </ac:picMkLst>
        </pc:picChg>
      </pc:sldChg>
      <pc:sldChg chg="addSp delSp modSp mod ord">
        <pc:chgData name="Raphaela Svirinskaya" userId="e2ab9be9-dc01-4f16-a1b2-4b01d1bd9029" providerId="ADAL" clId="{C8043BF7-AE43-4062-BC53-D2914AFABC26}" dt="2024-11-11T13:16:41.577" v="3578" actId="20577"/>
        <pc:sldMkLst>
          <pc:docMk/>
          <pc:sldMk cId="2948827073" sldId="2134808522"/>
        </pc:sldMkLst>
        <pc:spChg chg="add mod">
          <ac:chgData name="Raphaela Svirinskaya" userId="e2ab9be9-dc01-4f16-a1b2-4b01d1bd9029" providerId="ADAL" clId="{C8043BF7-AE43-4062-BC53-D2914AFABC26}" dt="2024-10-30T11:43:02.488" v="2338" actId="20577"/>
          <ac:spMkLst>
            <pc:docMk/>
            <pc:sldMk cId="2948827073" sldId="2134808522"/>
            <ac:spMk id="4" creationId="{E0A18B80-AF02-3744-00D5-32EF78D5039C}"/>
          </ac:spMkLst>
        </pc:spChg>
        <pc:spChg chg="mod">
          <ac:chgData name="Raphaela Svirinskaya" userId="e2ab9be9-dc01-4f16-a1b2-4b01d1bd9029" providerId="ADAL" clId="{C8043BF7-AE43-4062-BC53-D2914AFABC26}" dt="2024-11-11T13:16:41.577" v="3578" actId="20577"/>
          <ac:spMkLst>
            <pc:docMk/>
            <pc:sldMk cId="2948827073" sldId="2134808522"/>
            <ac:spMk id="37" creationId="{F84290CD-92A8-AF6F-8D86-4A566078CA30}"/>
          </ac:spMkLst>
        </pc:spChg>
        <pc:picChg chg="add del mod">
          <ac:chgData name="Raphaela Svirinskaya" userId="e2ab9be9-dc01-4f16-a1b2-4b01d1bd9029" providerId="ADAL" clId="{C8043BF7-AE43-4062-BC53-D2914AFABC26}" dt="2024-10-30T11:40:12.100" v="2294" actId="478"/>
          <ac:picMkLst>
            <pc:docMk/>
            <pc:sldMk cId="2948827073" sldId="2134808522"/>
            <ac:picMk id="3" creationId="{B860832E-7DC9-3642-E8DD-AB63F56F09DB}"/>
          </ac:picMkLst>
        </pc:picChg>
      </pc:sldChg>
      <pc:sldChg chg="modSp add mod setBg">
        <pc:chgData name="Raphaela Svirinskaya" userId="e2ab9be9-dc01-4f16-a1b2-4b01d1bd9029" providerId="ADAL" clId="{C8043BF7-AE43-4062-BC53-D2914AFABC26}" dt="2024-11-11T13:04:12.672" v="3459" actId="20577"/>
        <pc:sldMkLst>
          <pc:docMk/>
          <pc:sldMk cId="3059897541" sldId="2134808523"/>
        </pc:sldMkLst>
        <pc:spChg chg="mod">
          <ac:chgData name="Raphaela Svirinskaya" userId="e2ab9be9-dc01-4f16-a1b2-4b01d1bd9029" providerId="ADAL" clId="{C8043BF7-AE43-4062-BC53-D2914AFABC26}" dt="2024-11-11T13:04:12.672" v="3459" actId="20577"/>
          <ac:spMkLst>
            <pc:docMk/>
            <pc:sldMk cId="3059897541" sldId="2134808523"/>
            <ac:spMk id="3" creationId="{9CB650A9-0057-1E22-F0CA-959679B3A666}"/>
          </ac:spMkLst>
        </pc:spChg>
      </pc:sldChg>
      <pc:sldChg chg="add">
        <pc:chgData name="Raphaela Svirinskaya" userId="e2ab9be9-dc01-4f16-a1b2-4b01d1bd9029" providerId="ADAL" clId="{C8043BF7-AE43-4062-BC53-D2914AFABC26}" dt="2024-11-04T16:13:27.673" v="3068"/>
        <pc:sldMkLst>
          <pc:docMk/>
          <pc:sldMk cId="1473731795" sldId="2134808524"/>
        </pc:sldMkLst>
      </pc:sldChg>
      <pc:sldChg chg="add del">
        <pc:chgData name="Raphaela Svirinskaya" userId="e2ab9be9-dc01-4f16-a1b2-4b01d1bd9029" providerId="ADAL" clId="{C8043BF7-AE43-4062-BC53-D2914AFABC26}" dt="2024-10-31T12:00:43.964" v="2656" actId="47"/>
        <pc:sldMkLst>
          <pc:docMk/>
          <pc:sldMk cId="2603147192" sldId="2134808524"/>
        </pc:sldMkLst>
      </pc:sldChg>
      <pc:sldChg chg="new del">
        <pc:chgData name="Raphaela Svirinskaya" userId="e2ab9be9-dc01-4f16-a1b2-4b01d1bd9029" providerId="ADAL" clId="{C8043BF7-AE43-4062-BC53-D2914AFABC26}" dt="2024-11-05T09:43:56.428" v="3128" actId="2696"/>
        <pc:sldMkLst>
          <pc:docMk/>
          <pc:sldMk cId="2068169712" sldId="2134808525"/>
        </pc:sldMkLst>
      </pc:sldChg>
      <pc:sldChg chg="modSp add mod modCm">
        <pc:chgData name="Raphaela Svirinskaya" userId="e2ab9be9-dc01-4f16-a1b2-4b01d1bd9029" providerId="ADAL" clId="{C8043BF7-AE43-4062-BC53-D2914AFABC26}" dt="2024-11-11T13:27:55.259" v="3724" actId="20577"/>
        <pc:sldMkLst>
          <pc:docMk/>
          <pc:sldMk cId="3553885917" sldId="2134808525"/>
        </pc:sldMkLst>
        <pc:spChg chg="mod">
          <ac:chgData name="Raphaela Svirinskaya" userId="e2ab9be9-dc01-4f16-a1b2-4b01d1bd9029" providerId="ADAL" clId="{C8043BF7-AE43-4062-BC53-D2914AFABC26}" dt="2024-11-11T13:27:55.259" v="3724" actId="20577"/>
          <ac:spMkLst>
            <pc:docMk/>
            <pc:sldMk cId="3553885917" sldId="2134808525"/>
            <ac:spMk id="5" creationId="{3F0C309C-DD8F-6F97-764B-1C669B94F679}"/>
          </ac:spMkLst>
        </pc:spChg>
        <pc:extLst>
          <p:ext xmlns:p="http://schemas.openxmlformats.org/presentationml/2006/main" uri="{D6D511B9-2390-475A-947B-AFAB55BFBCF1}">
            <pc226:cmChg xmlns:pc226="http://schemas.microsoft.com/office/powerpoint/2022/06/main/command" chg="mod">
              <pc226:chgData name="Raphaela Svirinskaya" userId="e2ab9be9-dc01-4f16-a1b2-4b01d1bd9029" providerId="ADAL" clId="{C8043BF7-AE43-4062-BC53-D2914AFABC26}" dt="2024-11-11T13:27:55.259" v="3724" actId="20577"/>
              <pc2:cmMkLst xmlns:pc2="http://schemas.microsoft.com/office/powerpoint/2019/9/main/command">
                <pc:docMk/>
                <pc:sldMk cId="3553885917" sldId="2134808525"/>
                <pc2:cmMk id="{CEA98800-0A5B-4408-99D9-7F3D1D7B14D7}"/>
              </pc2:cmMkLst>
            </pc226:cmChg>
            <pc226:cmChg xmlns:pc226="http://schemas.microsoft.com/office/powerpoint/2022/06/main/command" chg="mod">
              <pc226:chgData name="Raphaela Svirinskaya" userId="e2ab9be9-dc01-4f16-a1b2-4b01d1bd9029" providerId="ADAL" clId="{C8043BF7-AE43-4062-BC53-D2914AFABC26}" dt="2024-11-11T13:27:55.259" v="3724" actId="20577"/>
              <pc2:cmMkLst xmlns:pc2="http://schemas.microsoft.com/office/powerpoint/2019/9/main/command">
                <pc:docMk/>
                <pc:sldMk cId="3553885917" sldId="2134808525"/>
                <pc2:cmMk id="{C1325D69-1A49-4B50-A1C2-CE34E51D558F}"/>
              </pc2:cmMkLst>
            </pc226:cmChg>
            <pc226:cmChg xmlns:pc226="http://schemas.microsoft.com/office/powerpoint/2022/06/main/command" chg="mod">
              <pc226:chgData name="Raphaela Svirinskaya" userId="e2ab9be9-dc01-4f16-a1b2-4b01d1bd9029" providerId="ADAL" clId="{C8043BF7-AE43-4062-BC53-D2914AFABC26}" dt="2024-11-11T13:27:55.259" v="3724" actId="20577"/>
              <pc2:cmMkLst xmlns:pc2="http://schemas.microsoft.com/office/powerpoint/2019/9/main/command">
                <pc:docMk/>
                <pc:sldMk cId="3553885917" sldId="2134808525"/>
                <pc2:cmMk id="{3957AFA9-3935-4EE0-92BB-497DAEF2912A}"/>
              </pc2:cmMkLst>
            </pc226:cmChg>
            <pc226:cmChg xmlns:pc226="http://schemas.microsoft.com/office/powerpoint/2022/06/main/command" chg="mod">
              <pc226:chgData name="Raphaela Svirinskaya" userId="e2ab9be9-dc01-4f16-a1b2-4b01d1bd9029" providerId="ADAL" clId="{C8043BF7-AE43-4062-BC53-D2914AFABC26}" dt="2024-11-11T13:27:55.259" v="3724" actId="20577"/>
              <pc2:cmMkLst xmlns:pc2="http://schemas.microsoft.com/office/powerpoint/2019/9/main/command">
                <pc:docMk/>
                <pc:sldMk cId="3553885917" sldId="2134808525"/>
                <pc2:cmMk id="{80FF5AF5-BEA3-47A2-9952-883CA17CC5C3}"/>
              </pc2:cmMkLst>
            </pc226:cmChg>
          </p:ext>
        </pc:extLst>
      </pc:sldChg>
      <pc:sldMasterChg chg="del delSldLayout">
        <pc:chgData name="Raphaela Svirinskaya" userId="e2ab9be9-dc01-4f16-a1b2-4b01d1bd9029" providerId="ADAL" clId="{C8043BF7-AE43-4062-BC53-D2914AFABC26}" dt="2024-11-04T16:13:22.987" v="3067" actId="47"/>
        <pc:sldMasterMkLst>
          <pc:docMk/>
          <pc:sldMasterMk cId="2366754700" sldId="2147483850"/>
        </pc:sldMasterMkLst>
        <pc:sldLayoutChg chg="del">
          <pc:chgData name="Raphaela Svirinskaya" userId="e2ab9be9-dc01-4f16-a1b2-4b01d1bd9029" providerId="ADAL" clId="{C8043BF7-AE43-4062-BC53-D2914AFABC26}" dt="2024-11-04T16:13:22.987" v="3067" actId="47"/>
          <pc:sldLayoutMkLst>
            <pc:docMk/>
            <pc:sldMasterMk cId="2366754700" sldId="2147483850"/>
            <pc:sldLayoutMk cId="1047288656" sldId="2147483851"/>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4125130648" sldId="2147483852"/>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1098480255" sldId="2147483853"/>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3241420628" sldId="2147483854"/>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3997795453" sldId="2147483855"/>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3154210166" sldId="2147483856"/>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1346931170" sldId="2147483857"/>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3459297636" sldId="2147483858"/>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1917488893" sldId="2147483859"/>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3104510949" sldId="2147483860"/>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1517591311" sldId="2147483861"/>
          </pc:sldLayoutMkLst>
        </pc:sldLayoutChg>
        <pc:sldLayoutChg chg="del">
          <pc:chgData name="Raphaela Svirinskaya" userId="e2ab9be9-dc01-4f16-a1b2-4b01d1bd9029" providerId="ADAL" clId="{C8043BF7-AE43-4062-BC53-D2914AFABC26}" dt="2024-11-04T16:13:22.987" v="3067" actId="47"/>
          <pc:sldLayoutMkLst>
            <pc:docMk/>
            <pc:sldMasterMk cId="2366754700" sldId="2147483850"/>
            <pc:sldLayoutMk cId="2843202805" sldId="2147483862"/>
          </pc:sldLayoutMkLst>
        </pc:sldLayoutChg>
      </pc:sldMasterChg>
      <pc:sldMasterChg chg="delSldLayout">
        <pc:chgData name="Raphaela Svirinskaya" userId="e2ab9be9-dc01-4f16-a1b2-4b01d1bd9029" providerId="ADAL" clId="{C8043BF7-AE43-4062-BC53-D2914AFABC26}" dt="2024-10-29T14:51:58.909" v="1580" actId="2696"/>
        <pc:sldMasterMkLst>
          <pc:docMk/>
          <pc:sldMasterMk cId="4219619621" sldId="2147483852"/>
        </pc:sldMasterMkLst>
        <pc:sldLayoutChg chg="del">
          <pc:chgData name="Raphaela Svirinskaya" userId="e2ab9be9-dc01-4f16-a1b2-4b01d1bd9029" providerId="ADAL" clId="{C8043BF7-AE43-4062-BC53-D2914AFABC26}" dt="2024-10-29T14:51:58.909" v="1580" actId="2696"/>
          <pc:sldLayoutMkLst>
            <pc:docMk/>
            <pc:sldMasterMk cId="4219619621" sldId="2147483852"/>
            <pc:sldLayoutMk cId="3450315799" sldId="2147483850"/>
          </pc:sldLayoutMkLst>
        </pc:sldLayoutChg>
      </pc:sldMasterChg>
    </pc:docChg>
  </pc:docChgLst>
  <pc:docChgLst>
    <pc:chgData name="Raphaela Svirinskaya" userId="S::raphaela.svirinskaya@bettshow.com::e2ab9be9-dc01-4f16-a1b2-4b01d1bd9029" providerId="AD" clId="Web-{0AC45992-9738-B1B8-D336-0874702D8F9F}"/>
    <pc:docChg chg="addSld delSld">
      <pc:chgData name="Raphaela Svirinskaya" userId="S::raphaela.svirinskaya@bettshow.com::e2ab9be9-dc01-4f16-a1b2-4b01d1bd9029" providerId="AD" clId="Web-{0AC45992-9738-B1B8-D336-0874702D8F9F}" dt="2024-10-30T11:22:55.409" v="1"/>
      <pc:docMkLst>
        <pc:docMk/>
      </pc:docMkLst>
      <pc:sldChg chg="del">
        <pc:chgData name="Raphaela Svirinskaya" userId="S::raphaela.svirinskaya@bettshow.com::e2ab9be9-dc01-4f16-a1b2-4b01d1bd9029" providerId="AD" clId="Web-{0AC45992-9738-B1B8-D336-0874702D8F9F}" dt="2024-10-30T11:22:55.409" v="1"/>
        <pc:sldMkLst>
          <pc:docMk/>
          <pc:sldMk cId="1534300534" sldId="2134808490"/>
        </pc:sldMkLst>
      </pc:sldChg>
      <pc:sldChg chg="add">
        <pc:chgData name="Raphaela Svirinskaya" userId="S::raphaela.svirinskaya@bettshow.com::e2ab9be9-dc01-4f16-a1b2-4b01d1bd9029" providerId="AD" clId="Web-{0AC45992-9738-B1B8-D336-0874702D8F9F}" dt="2024-10-30T11:22:34.799" v="0"/>
        <pc:sldMkLst>
          <pc:docMk/>
          <pc:sldMk cId="2948827073" sldId="2134808522"/>
        </pc:sldMkLst>
      </pc:sldChg>
    </pc:docChg>
  </pc:docChgLst>
  <pc:docChgLst>
    <pc:chgData name="Anna Bailey" userId="S::anna.bailey@hyve.group::5f733044-bcd7-4639-bb79-270d2a995681" providerId="AD" clId="Web-{B36B5D02-2093-62E9-AE6D-CF2B4D0A2082}"/>
    <pc:docChg chg="modSld">
      <pc:chgData name="Anna Bailey" userId="S::anna.bailey@hyve.group::5f733044-bcd7-4639-bb79-270d2a995681" providerId="AD" clId="Web-{B36B5D02-2093-62E9-AE6D-CF2B4D0A2082}" dt="2024-10-30T11:12:14.784" v="627" actId="20577"/>
      <pc:docMkLst>
        <pc:docMk/>
      </pc:docMkLst>
      <pc:sldChg chg="modSp">
        <pc:chgData name="Anna Bailey" userId="S::anna.bailey@hyve.group::5f733044-bcd7-4639-bb79-270d2a995681" providerId="AD" clId="Web-{B36B5D02-2093-62E9-AE6D-CF2B4D0A2082}" dt="2024-10-30T11:06:19.857" v="606" actId="20577"/>
        <pc:sldMkLst>
          <pc:docMk/>
          <pc:sldMk cId="1534300534" sldId="2134808490"/>
        </pc:sldMkLst>
        <pc:spChg chg="mod">
          <ac:chgData name="Anna Bailey" userId="S::anna.bailey@hyve.group::5f733044-bcd7-4639-bb79-270d2a995681" providerId="AD" clId="Web-{B36B5D02-2093-62E9-AE6D-CF2B4D0A2082}" dt="2024-10-30T11:06:19.857" v="606" actId="20577"/>
          <ac:spMkLst>
            <pc:docMk/>
            <pc:sldMk cId="1534300534" sldId="2134808490"/>
            <ac:spMk id="37" creationId="{F84290CD-92A8-AF6F-8D86-4A566078CA30}"/>
          </ac:spMkLst>
        </pc:spChg>
      </pc:sldChg>
      <pc:sldChg chg="modSp">
        <pc:chgData name="Anna Bailey" userId="S::anna.bailey@hyve.group::5f733044-bcd7-4639-bb79-270d2a995681" providerId="AD" clId="Web-{B36B5D02-2093-62E9-AE6D-CF2B4D0A2082}" dt="2024-10-30T10:42:41.540" v="438" actId="20577"/>
        <pc:sldMkLst>
          <pc:docMk/>
          <pc:sldMk cId="115241251" sldId="2134808499"/>
        </pc:sldMkLst>
        <pc:spChg chg="mod">
          <ac:chgData name="Anna Bailey" userId="S::anna.bailey@hyve.group::5f733044-bcd7-4639-bb79-270d2a995681" providerId="AD" clId="Web-{B36B5D02-2093-62E9-AE6D-CF2B4D0A2082}" dt="2024-10-30T10:42:41.540" v="438" actId="20577"/>
          <ac:spMkLst>
            <pc:docMk/>
            <pc:sldMk cId="115241251" sldId="2134808499"/>
            <ac:spMk id="37" creationId="{F84290CD-92A8-AF6F-8D86-4A566078CA30}"/>
          </ac:spMkLst>
        </pc:spChg>
      </pc:sldChg>
      <pc:sldChg chg="modSp">
        <pc:chgData name="Anna Bailey" userId="S::anna.bailey@hyve.group::5f733044-bcd7-4639-bb79-270d2a995681" providerId="AD" clId="Web-{B36B5D02-2093-62E9-AE6D-CF2B4D0A2082}" dt="2024-10-30T10:28:17.177" v="0" actId="20577"/>
        <pc:sldMkLst>
          <pc:docMk/>
          <pc:sldMk cId="27582417" sldId="2134808505"/>
        </pc:sldMkLst>
        <pc:spChg chg="mod">
          <ac:chgData name="Anna Bailey" userId="S::anna.bailey@hyve.group::5f733044-bcd7-4639-bb79-270d2a995681" providerId="AD" clId="Web-{B36B5D02-2093-62E9-AE6D-CF2B4D0A2082}" dt="2024-10-30T10:28:17.177" v="0" actId="20577"/>
          <ac:spMkLst>
            <pc:docMk/>
            <pc:sldMk cId="27582417" sldId="2134808505"/>
            <ac:spMk id="4" creationId="{44B742D0-F26B-4E4E-A589-7D07845B743B}"/>
          </ac:spMkLst>
        </pc:spChg>
      </pc:sldChg>
      <pc:sldChg chg="modSp">
        <pc:chgData name="Anna Bailey" userId="S::anna.bailey@hyve.group::5f733044-bcd7-4639-bb79-270d2a995681" providerId="AD" clId="Web-{B36B5D02-2093-62E9-AE6D-CF2B4D0A2082}" dt="2024-10-30T10:30:32.685" v="10"/>
        <pc:sldMkLst>
          <pc:docMk/>
          <pc:sldMk cId="3158898676" sldId="2134808514"/>
        </pc:sldMkLst>
        <pc:graphicFrameChg chg="mod modGraphic">
          <ac:chgData name="Anna Bailey" userId="S::anna.bailey@hyve.group::5f733044-bcd7-4639-bb79-270d2a995681" providerId="AD" clId="Web-{B36B5D02-2093-62E9-AE6D-CF2B4D0A2082}" dt="2024-10-30T10:30:32.685" v="10"/>
          <ac:graphicFrameMkLst>
            <pc:docMk/>
            <pc:sldMk cId="3158898676" sldId="2134808514"/>
            <ac:graphicFrameMk id="4" creationId="{C31EEE43-38F5-AED0-FBC4-D38A34A84B6D}"/>
          </ac:graphicFrameMkLst>
        </pc:graphicFrameChg>
      </pc:sldChg>
      <pc:sldChg chg="modSp">
        <pc:chgData name="Anna Bailey" userId="S::anna.bailey@hyve.group::5f733044-bcd7-4639-bb79-270d2a995681" providerId="AD" clId="Web-{B36B5D02-2093-62E9-AE6D-CF2B4D0A2082}" dt="2024-10-30T10:41:56.272" v="434"/>
        <pc:sldMkLst>
          <pc:docMk/>
          <pc:sldMk cId="3940032930" sldId="2134808516"/>
        </pc:sldMkLst>
        <pc:graphicFrameChg chg="mod modGraphic">
          <ac:chgData name="Anna Bailey" userId="S::anna.bailey@hyve.group::5f733044-bcd7-4639-bb79-270d2a995681" providerId="AD" clId="Web-{B36B5D02-2093-62E9-AE6D-CF2B4D0A2082}" dt="2024-10-30T10:41:56.272" v="434"/>
          <ac:graphicFrameMkLst>
            <pc:docMk/>
            <pc:sldMk cId="3940032930" sldId="2134808516"/>
            <ac:graphicFrameMk id="4" creationId="{C31EEE43-38F5-AED0-FBC4-D38A34A84B6D}"/>
          </ac:graphicFrameMkLst>
        </pc:graphicFrameChg>
      </pc:sldChg>
      <pc:sldChg chg="modSp">
        <pc:chgData name="Anna Bailey" userId="S::anna.bailey@hyve.group::5f733044-bcd7-4639-bb79-270d2a995681" providerId="AD" clId="Web-{B36B5D02-2093-62E9-AE6D-CF2B4D0A2082}" dt="2024-10-30T11:12:14.784" v="627" actId="20577"/>
        <pc:sldMkLst>
          <pc:docMk/>
          <pc:sldMk cId="1777380689" sldId="2134808518"/>
        </pc:sldMkLst>
        <pc:spChg chg="mod">
          <ac:chgData name="Anna Bailey" userId="S::anna.bailey@hyve.group::5f733044-bcd7-4639-bb79-270d2a995681" providerId="AD" clId="Web-{B36B5D02-2093-62E9-AE6D-CF2B4D0A2082}" dt="2024-10-30T10:43:12.057" v="448" actId="14100"/>
          <ac:spMkLst>
            <pc:docMk/>
            <pc:sldMk cId="1777380689" sldId="2134808518"/>
            <ac:spMk id="2" creationId="{03A4F50F-AD9A-454A-936F-EC5F4AE9BCD8}"/>
          </ac:spMkLst>
        </pc:spChg>
        <pc:spChg chg="mod">
          <ac:chgData name="Anna Bailey" userId="S::anna.bailey@hyve.group::5f733044-bcd7-4639-bb79-270d2a995681" providerId="AD" clId="Web-{B36B5D02-2093-62E9-AE6D-CF2B4D0A2082}" dt="2024-10-30T11:12:14.784" v="627" actId="20577"/>
          <ac:spMkLst>
            <pc:docMk/>
            <pc:sldMk cId="1777380689" sldId="2134808518"/>
            <ac:spMk id="4" creationId="{FA5AEB53-D6A9-B411-8B96-B363C9F4EA01}"/>
          </ac:spMkLst>
        </pc:spChg>
      </pc:sldChg>
      <pc:sldChg chg="modSp">
        <pc:chgData name="Anna Bailey" userId="S::anna.bailey@hyve.group::5f733044-bcd7-4639-bb79-270d2a995681" providerId="AD" clId="Web-{B36B5D02-2093-62E9-AE6D-CF2B4D0A2082}" dt="2024-10-30T10:47:27.197" v="478"/>
        <pc:sldMkLst>
          <pc:docMk/>
          <pc:sldMk cId="240517133" sldId="2134808521"/>
        </pc:sldMkLst>
        <pc:graphicFrameChg chg="mod modGraphic">
          <ac:chgData name="Anna Bailey" userId="S::anna.bailey@hyve.group::5f733044-bcd7-4639-bb79-270d2a995681" providerId="AD" clId="Web-{B36B5D02-2093-62E9-AE6D-CF2B4D0A2082}" dt="2024-10-30T10:47:27.197" v="478"/>
          <ac:graphicFrameMkLst>
            <pc:docMk/>
            <pc:sldMk cId="240517133" sldId="2134808521"/>
            <ac:graphicFrameMk id="4" creationId="{9B996B56-3BB5-6639-7057-F6F57DBE69AC}"/>
          </ac:graphicFrameMkLst>
        </pc:graphicFrameChg>
      </pc:sldChg>
    </pc:docChg>
  </pc:docChgLst>
  <pc:docChgLst>
    <pc:chgData name="Emily Colyer" userId="aef25096-c732-464b-a330-9be6e27570aa" providerId="ADAL" clId="{241739CE-300A-4EB8-B43A-4B608EA36AEC}"/>
    <pc:docChg chg="modSld">
      <pc:chgData name="Emily Colyer" userId="aef25096-c732-464b-a330-9be6e27570aa" providerId="ADAL" clId="{241739CE-300A-4EB8-B43A-4B608EA36AEC}" dt="2024-11-07T14:50:00.974" v="9" actId="20577"/>
      <pc:docMkLst>
        <pc:docMk/>
      </pc:docMkLst>
      <pc:sldChg chg="modSp mod">
        <pc:chgData name="Emily Colyer" userId="aef25096-c732-464b-a330-9be6e27570aa" providerId="ADAL" clId="{241739CE-300A-4EB8-B43A-4B608EA36AEC}" dt="2024-11-07T14:49:42.546" v="1" actId="20577"/>
        <pc:sldMkLst>
          <pc:docMk/>
          <pc:sldMk cId="3158898676" sldId="2134808514"/>
        </pc:sldMkLst>
        <pc:graphicFrameChg chg="modGraphic">
          <ac:chgData name="Emily Colyer" userId="aef25096-c732-464b-a330-9be6e27570aa" providerId="ADAL" clId="{241739CE-300A-4EB8-B43A-4B608EA36AEC}" dt="2024-11-07T14:49:42.546" v="1" actId="20577"/>
          <ac:graphicFrameMkLst>
            <pc:docMk/>
            <pc:sldMk cId="3158898676" sldId="2134808514"/>
            <ac:graphicFrameMk id="4" creationId="{C31EEE43-38F5-AED0-FBC4-D38A34A84B6D}"/>
          </ac:graphicFrameMkLst>
        </pc:graphicFrameChg>
      </pc:sldChg>
      <pc:sldChg chg="modSp mod">
        <pc:chgData name="Emily Colyer" userId="aef25096-c732-464b-a330-9be6e27570aa" providerId="ADAL" clId="{241739CE-300A-4EB8-B43A-4B608EA36AEC}" dt="2024-11-07T14:50:00.974" v="9" actId="20577"/>
        <pc:sldMkLst>
          <pc:docMk/>
          <pc:sldMk cId="3940032930" sldId="2134808516"/>
        </pc:sldMkLst>
        <pc:graphicFrameChg chg="modGraphic">
          <ac:chgData name="Emily Colyer" userId="aef25096-c732-464b-a330-9be6e27570aa" providerId="ADAL" clId="{241739CE-300A-4EB8-B43A-4B608EA36AEC}" dt="2024-11-07T14:50:00.974" v="9" actId="20577"/>
          <ac:graphicFrameMkLst>
            <pc:docMk/>
            <pc:sldMk cId="3940032930" sldId="2134808516"/>
            <ac:graphicFrameMk id="4" creationId="{C31EEE43-38F5-AED0-FBC4-D38A34A84B6D}"/>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150BBB-20BE-4450-A776-57A6FAF386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6069E5-0E34-497A-840D-63212FD07D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748755-9647-41EA-8728-199D2DCADAAB}" type="datetimeFigureOut">
              <a:rPr lang="en-US" smtClean="0"/>
              <a:t>11/19/2024</a:t>
            </a:fld>
            <a:endParaRPr lang="en-US"/>
          </a:p>
        </p:txBody>
      </p:sp>
      <p:sp>
        <p:nvSpPr>
          <p:cNvPr id="4" name="Footer Placeholder 3">
            <a:extLst>
              <a:ext uri="{FF2B5EF4-FFF2-40B4-BE49-F238E27FC236}">
                <a16:creationId xmlns:a16="http://schemas.microsoft.com/office/drawing/2014/main" id="{35737784-3F63-444E-A936-74AC22AE56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A29FBFC-305D-4BB6-82D1-1B72988600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2D101-7F56-4600-9B9B-B131BFA15DF2}" type="slidenum">
              <a:rPr lang="en-US" smtClean="0"/>
              <a:t>‹#›</a:t>
            </a:fld>
            <a:endParaRPr lang="en-US"/>
          </a:p>
        </p:txBody>
      </p:sp>
    </p:spTree>
    <p:extLst>
      <p:ext uri="{BB962C8B-B14F-4D97-AF65-F5344CB8AC3E}">
        <p14:creationId xmlns:p14="http://schemas.microsoft.com/office/powerpoint/2010/main" val="316798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B80F8F-BFAD-42BA-9538-E44DC666AB7F}" type="datetimeFigureOut">
              <a:rPr lang="en-GB" smtClean="0"/>
              <a:t>19/11/2024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A171A-0DE0-4C6D-97B5-ED0C21308FBB}" type="slidenum">
              <a:rPr lang="en-GB" smtClean="0"/>
              <a:t>‹#›</a:t>
            </a:fld>
            <a:endParaRPr lang="en-GB"/>
          </a:p>
        </p:txBody>
      </p:sp>
    </p:spTree>
    <p:extLst>
      <p:ext uri="{BB962C8B-B14F-4D97-AF65-F5344CB8AC3E}">
        <p14:creationId xmlns:p14="http://schemas.microsoft.com/office/powerpoint/2010/main" val="78456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A171A-0DE0-4C6D-97B5-ED0C21308F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61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5238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0277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418344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15021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959F7-6099-7F82-7B0F-0131579EA6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8A1F50-AE3E-5E2F-B4AF-F61ABFBD9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7BCE81-A1A1-552C-77D7-5E3A9E5900A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0A93AFA-E719-64A8-3C00-A57C760ADF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47D43-B339-3658-E499-60A9CD9A4810}"/>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55814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E2A7-B2AE-9D40-4FF0-C172DB5CFD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E48E19-640F-1A54-0D67-3809D7A02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93D09A-C15D-124E-8CAE-C750850E7C0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E68393C-ADB1-9D05-E31B-214669D703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D08044-F68F-1C7C-F664-DA1CA4A7104F}"/>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575216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D15EE-4F28-390B-3CCB-6BD11AA8F6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5CB736-FD46-1429-5A64-111C09460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D4FA16-2C9B-54DC-D2C7-84716474144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352BFC1-5AF4-C7EF-72E2-A66B34DE01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6D559B-036D-09E9-7968-A98AF9075C75}"/>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308498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D1A6-55B8-3838-B0C1-E56D4C3AAA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7E1CE-4EDA-25F3-AA4F-DED50E5969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174351-5BFA-E305-C744-D874DEEED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2454D54-8ABC-F749-618D-0D37DB6710D4}"/>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3C8D09C-C352-D318-F0A6-8CE90BA178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93C1E3-767A-2788-3005-2F5B8774910B}"/>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424501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81FE7-3A4C-3324-F929-2AA51D552FD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1DFBC5-2121-ECCA-B163-D9F5A5292E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5839F-7AE5-406F-281B-38C33C874F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A1808F-2DCD-22FD-EC1F-55DD5D0CEC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2DB3BE-860E-23FE-D273-A844DE0405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6A0B248-7452-C522-A4CB-FE4AF72D940C}"/>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ED2BB05-43A9-C94A-722F-3E1FDFB503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28C164D-777E-8DC1-8E31-88A6E0310C0D}"/>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0614715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0AAFB-4ACF-CF58-F071-47F3E76CFB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264A11-3E8E-852B-3672-7AC65B129CC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A2ED998-E0FB-61C0-0153-61461C125E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98FE1C7-DDE1-7ACA-6C77-A07BD311E859}"/>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85074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9E7CC7-7E75-D890-1562-568B9E9CE7DD}"/>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90EC49B-C078-BB1E-B913-D59FB6E81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3A6CA8-963A-9440-492B-3DB6F87DEB9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356871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23382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14576-2DB2-62C1-5085-B01EC42AE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7AAA594-3A85-9278-2820-DA398B26E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43A6101-8D14-0EE6-F43D-42B87DCFD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53E5B-92C8-3F1B-08AE-ECAD6CBD08FA}"/>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3AC2166-07DE-7C50-1DA4-C8CED8792B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42660-A064-D9D6-F02E-58735FEC46B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666812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0B2-1A12-C9AF-2469-2D76901068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96603-F869-E5F7-7AF6-42F1E33A1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D83487-37D4-76A2-E23C-CA98841B1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716F0C-8D1B-CC3B-688C-3C072D0C861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D3E7738-9C85-08F6-9E35-BB0DE81FD3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59259-1E55-DB3E-1468-5842EC462F0A}"/>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599495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7AA7-0B4D-590D-8FEF-F5FB4CB722D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F421E5-77D3-F943-A218-C5C3E9CD9F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BA5B9-002D-B539-4097-A3950EA5D69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E88D4B1-141F-0F7E-EB11-0BAB1F0B7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48C471-0127-E79F-9DCB-44E28DAD0F38}"/>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2202646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86C946-B8A2-7B47-A242-E6B2F3263A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30AFFD6-C794-A48E-9C95-3F4EAF6C3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18E7D5-3A7D-937E-2954-6A43AFCB2FD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F0E21DC-45D9-CFED-C073-B4853854B4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4F718E-D9CD-E04D-404D-A4543C8FE7A6}"/>
              </a:ext>
            </a:extLst>
          </p:cNvPr>
          <p:cNvSpPr>
            <a:spLocks noGrp="1"/>
          </p:cNvSpPr>
          <p:nvPr>
            <p:ph type="sldNum" sz="quarter" idx="12"/>
          </p:nvPr>
        </p:nvSpPr>
        <p:spPr/>
        <p:txBody>
          <a:bodyPr/>
          <a:lstStyle/>
          <a:p>
            <a:fld id="{249F4527-0B87-46B6-9575-B44835EE98C8}" type="slidenum">
              <a:rPr lang="en-GB" smtClean="0"/>
              <a:t>‹#›</a:t>
            </a:fld>
            <a:endParaRPr lang="en-GB"/>
          </a:p>
        </p:txBody>
      </p:sp>
    </p:spTree>
    <p:extLst>
      <p:ext uri="{BB962C8B-B14F-4D97-AF65-F5344CB8AC3E}">
        <p14:creationId xmlns:p14="http://schemas.microsoft.com/office/powerpoint/2010/main" val="1974331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102633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10111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97495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2286984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272392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014639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2603497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969644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8525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37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057219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83562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31688291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949212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51237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1809764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3199887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695784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469057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83791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061641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22835943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0909486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9781668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5994235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60572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68443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45688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62472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148623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15871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862491723"/>
      </p:ext>
    </p:extLst>
  </p:cSld>
  <p:clrMap bg1="lt1" tx1="dk1" bg2="lt2" tx2="dk2" accent1="accent1" accent2="accent2" accent3="accent3" accent4="accent4" accent5="accent5" accent6="accent6" hlink="hlink" folHlink="folHlink"/>
  <p:sldLayoutIdLst>
    <p:sldLayoutId id="2147483688" r:id="rId1"/>
    <p:sldLayoutId id="2147483660" r:id="rId2"/>
    <p:sldLayoutId id="2147483819" r:id="rId3"/>
    <p:sldLayoutId id="2147483820" r:id="rId4"/>
    <p:sldLayoutId id="2147483822" r:id="rId5"/>
    <p:sldLayoutId id="2147483823" r:id="rId6"/>
    <p:sldLayoutId id="2147483821" r:id="rId7"/>
    <p:sldLayoutId id="2147483663" r:id="rId8"/>
    <p:sldLayoutId id="2147483687" r:id="rId9"/>
    <p:sldLayoutId id="2147483654" r:id="rId10"/>
    <p:sldLayoutId id="2147483656" r:id="rId11"/>
    <p:sldLayoutId id="2147483824"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FF6B4-1648-5F56-C7BE-3FF5841924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77C151-AC2A-1E01-859B-22715B250D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F6456-DBB5-9D61-98AC-DC705042C3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D3421BF5-2E89-56C7-5B02-8FC875A649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575E4A-8C78-0305-DD7C-9DE9007B0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F4527-0B87-46B6-9575-B44835EE98C8}" type="slidenum">
              <a:rPr lang="en-GB" smtClean="0"/>
              <a:t>‹#›</a:t>
            </a:fld>
            <a:endParaRPr lang="en-GB"/>
          </a:p>
        </p:txBody>
      </p:sp>
    </p:spTree>
    <p:extLst>
      <p:ext uri="{BB962C8B-B14F-4D97-AF65-F5344CB8AC3E}">
        <p14:creationId xmlns:p14="http://schemas.microsoft.com/office/powerpoint/2010/main" val="210666406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1962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4"/>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4"/>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4"/>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4"/>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4"/>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80075638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register-class" TargetMode="External"/><Relationship Id="rId2" Type="http://schemas.openxmlformats.org/officeDocument/2006/relationships/hyperlink" Target="https://uk.bettshow.com/visitor-registration"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azteceventservices.app.box.com/f/e4e6a8062b52492b9058b6de55b6b1a8" TargetMode="External"/><Relationship Id="rId2" Type="http://schemas.openxmlformats.org/officeDocument/2006/relationships/hyperlink" Target="https://uk.bettshow.com/speaker-resources"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hyperlink" Target="https://azteceventservices.app.box.com/f/e4e6a8062b52492b9058b6de55b6b1a8"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742D0-F26B-4E4E-A589-7D07845B743B}"/>
              </a:ext>
            </a:extLst>
          </p:cNvPr>
          <p:cNvSpPr>
            <a:spLocks noGrp="1"/>
          </p:cNvSpPr>
          <p:nvPr>
            <p:ph type="title"/>
          </p:nvPr>
        </p:nvSpPr>
        <p:spPr>
          <a:xfrm>
            <a:off x="256367" y="2930955"/>
            <a:ext cx="4977984" cy="1221166"/>
          </a:xfrm>
        </p:spPr>
        <p:txBody>
          <a:bodyPr lIns="91440" tIns="45720" rIns="91440" bIns="45720" anchor="t">
            <a:normAutofit fontScale="90000"/>
          </a:bodyPr>
          <a:lstStyle/>
          <a:p>
            <a:r>
              <a:rPr kumimoji="0" lang="en-US" sz="3800" b="1" i="0" u="none" strike="noStrike" kern="1200" cap="none" spc="0" normalizeH="0" baseline="0" noProof="0">
                <a:ln>
                  <a:noFill/>
                </a:ln>
                <a:solidFill>
                  <a:schemeClr val="tx1"/>
                </a:solidFill>
                <a:effectLst/>
                <a:uLnTx/>
                <a:uFillTx/>
                <a:latin typeface="+mj-lt"/>
                <a:ea typeface="+mj-ea"/>
                <a:cs typeface="+mj-cs"/>
              </a:rPr>
              <a:t>Session &amp; Speaker Information Pack: </a:t>
            </a:r>
            <a:r>
              <a:rPr kumimoji="0" lang="en-US" sz="3800" b="1" i="0" u="none" strike="noStrike" kern="1200" cap="none" spc="0" normalizeH="0" baseline="0" noProof="0">
                <a:ln>
                  <a:noFill/>
                </a:ln>
                <a:solidFill>
                  <a:srgbClr val="FF3B80"/>
                </a:solidFill>
                <a:effectLst/>
                <a:uLnTx/>
                <a:uFillTx/>
                <a:latin typeface="+mj-lt"/>
                <a:ea typeface="+mj-ea"/>
                <a:cs typeface="+mj-cs"/>
              </a:rPr>
              <a:t>Arena</a:t>
            </a:r>
            <a:br>
              <a:rPr lang="en-US" sz="3800" b="1" i="0" u="none" strike="noStrike" kern="1200" cap="none" spc="0" normalizeH="0" baseline="0" noProof="0">
                <a:ln>
                  <a:noFill/>
                </a:ln>
                <a:solidFill>
                  <a:srgbClr val="FF3B80"/>
                </a:solidFill>
                <a:effectLst/>
                <a:uLnTx/>
                <a:uFillTx/>
                <a:latin typeface="Arial"/>
                <a:cs typeface="+mj-cs"/>
              </a:rPr>
            </a:br>
            <a:endParaRPr lang="en-US">
              <a:solidFill>
                <a:schemeClr val="tx1"/>
              </a:solidFill>
            </a:endParaRPr>
          </a:p>
        </p:txBody>
      </p:sp>
      <p:sp>
        <p:nvSpPr>
          <p:cNvPr id="7" name="Text Placeholder 6">
            <a:extLst>
              <a:ext uri="{FF2B5EF4-FFF2-40B4-BE49-F238E27FC236}">
                <a16:creationId xmlns:a16="http://schemas.microsoft.com/office/drawing/2014/main" id="{6CE62B1B-C830-40A0-9566-20DB8783C05E}"/>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2" name="Picture Placeholder 8">
            <a:extLst>
              <a:ext uri="{FF2B5EF4-FFF2-40B4-BE49-F238E27FC236}">
                <a16:creationId xmlns:a16="http://schemas.microsoft.com/office/drawing/2014/main" id="{120D9AE6-6977-4F32-3165-FCE3726C69BF}"/>
              </a:ext>
            </a:extLst>
          </p:cNvPr>
          <p:cNvPicPr>
            <a:picLocks noChangeAspect="1"/>
          </p:cNvPicPr>
          <p:nvPr/>
        </p:nvPicPr>
        <p:blipFill>
          <a:blip r:embed="rId2">
            <a:extLst>
              <a:ext uri="{28A0092B-C50C-407E-A947-70E740481C1C}">
                <a14:useLocalDpi xmlns:a14="http://schemas.microsoft.com/office/drawing/2010/main" val="0"/>
              </a:ext>
            </a:extLst>
          </a:blip>
          <a:srcRect l="1672" r="1672"/>
          <a:stretch/>
        </p:blipFill>
        <p:spPr>
          <a:xfrm>
            <a:off x="8268101" y="4032986"/>
            <a:ext cx="3658670" cy="2526632"/>
          </a:xfrm>
          <a:prstGeom prst="roundRect">
            <a:avLst>
              <a:gd name="adj" fmla="val 5921"/>
            </a:avLst>
          </a:prstGeom>
        </p:spPr>
      </p:pic>
      <p:sp>
        <p:nvSpPr>
          <p:cNvPr id="6" name="Picture Placeholder 5">
            <a:extLst>
              <a:ext uri="{FF2B5EF4-FFF2-40B4-BE49-F238E27FC236}">
                <a16:creationId xmlns:a16="http://schemas.microsoft.com/office/drawing/2014/main" id="{E220035A-97D0-8AAB-86F9-E78B8F21D982}"/>
              </a:ext>
            </a:extLst>
          </p:cNvPr>
          <p:cNvSpPr>
            <a:spLocks noGrp="1"/>
          </p:cNvSpPr>
          <p:nvPr>
            <p:ph type="pic" idx="1"/>
          </p:nvPr>
        </p:nvSpPr>
        <p:spPr/>
        <p:txBody>
          <a:bodyPr/>
          <a:lstStyle/>
          <a:p>
            <a:endParaRPr lang="en-GB"/>
          </a:p>
        </p:txBody>
      </p:sp>
      <p:pic>
        <p:nvPicPr>
          <p:cNvPr id="8" name="Picture Placeholder 5" descr="A person sitting in a chair&#10;&#10;Description automatically generated">
            <a:extLst>
              <a:ext uri="{FF2B5EF4-FFF2-40B4-BE49-F238E27FC236}">
                <a16:creationId xmlns:a16="http://schemas.microsoft.com/office/drawing/2014/main" id="{5E1A85AE-391D-550E-A476-D4DA7CCB0A23}"/>
              </a:ext>
            </a:extLst>
          </p:cNvPr>
          <p:cNvPicPr>
            <a:picLocks noChangeAspect="1"/>
          </p:cNvPicPr>
          <p:nvPr/>
        </p:nvPicPr>
        <p:blipFill>
          <a:blip r:embed="rId3">
            <a:extLst>
              <a:ext uri="{28A0092B-C50C-407E-A947-70E740481C1C}">
                <a14:useLocalDpi xmlns:a14="http://schemas.microsoft.com/office/drawing/2010/main" val="0"/>
              </a:ext>
            </a:extLst>
          </a:blip>
          <a:srcRect l="1297" r="1297"/>
          <a:stretch>
            <a:fillRect/>
          </a:stretch>
        </p:blipFill>
        <p:spPr>
          <a:xfrm>
            <a:off x="5552661" y="0"/>
            <a:ext cx="6639339" cy="6857999"/>
          </a:xfrm>
          <a:prstGeom prst="rect">
            <a:avLst/>
          </a:prstGeom>
        </p:spPr>
      </p:pic>
    </p:spTree>
    <p:extLst>
      <p:ext uri="{BB962C8B-B14F-4D97-AF65-F5344CB8AC3E}">
        <p14:creationId xmlns:p14="http://schemas.microsoft.com/office/powerpoint/2010/main" val="2758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39702-FF85-6D15-523B-3E521D06E867}"/>
              </a:ext>
            </a:extLst>
          </p:cNvPr>
          <p:cNvSpPr>
            <a:spLocks noGrp="1"/>
          </p:cNvSpPr>
          <p:nvPr>
            <p:ph type="body" sz="quarter" idx="10"/>
          </p:nvPr>
        </p:nvSpPr>
        <p:spPr>
          <a:xfrm>
            <a:off x="0" y="508193"/>
            <a:ext cx="5641848" cy="679450"/>
          </a:xfrm>
        </p:spPr>
        <p:txBody>
          <a:bodyPr/>
          <a:lstStyle/>
          <a:p>
            <a:r>
              <a:rPr lang="en-GB" dirty="0"/>
              <a:t>Captioning</a:t>
            </a:r>
          </a:p>
        </p:txBody>
      </p:sp>
      <p:sp>
        <p:nvSpPr>
          <p:cNvPr id="5" name="TextBox 4">
            <a:extLst>
              <a:ext uri="{FF2B5EF4-FFF2-40B4-BE49-F238E27FC236}">
                <a16:creationId xmlns:a16="http://schemas.microsoft.com/office/drawing/2014/main" id="{7F2A8E8A-4FA7-A6E0-A33B-7AA829992763}"/>
              </a:ext>
            </a:extLst>
          </p:cNvPr>
          <p:cNvSpPr txBox="1"/>
          <p:nvPr/>
        </p:nvSpPr>
        <p:spPr>
          <a:xfrm>
            <a:off x="238124" y="6296026"/>
            <a:ext cx="409575" cy="307777"/>
          </a:xfrm>
          <a:prstGeom prst="rect">
            <a:avLst/>
          </a:prstGeom>
          <a:noFill/>
        </p:spPr>
        <p:txBody>
          <a:bodyPr wrap="square" rtlCol="0">
            <a:spAutoFit/>
          </a:bodyPr>
          <a:lstStyle/>
          <a:p>
            <a:r>
              <a:rPr lang="en-GB" sz="1400" b="1" dirty="0">
                <a:latin typeface="Montserrat" panose="00000500000000000000" pitchFamily="2" charset="0"/>
              </a:rPr>
              <a:t>7</a:t>
            </a:r>
            <a:endParaRPr lang="en-GB" b="1" dirty="0">
              <a:latin typeface="Montserrat" panose="00000500000000000000" pitchFamily="2" charset="0"/>
            </a:endParaRPr>
          </a:p>
        </p:txBody>
      </p:sp>
      <p:pic>
        <p:nvPicPr>
          <p:cNvPr id="11" name="Picture 10" descr="A stage with people on it&#10;&#10;Description automatically generated">
            <a:extLst>
              <a:ext uri="{FF2B5EF4-FFF2-40B4-BE49-F238E27FC236}">
                <a16:creationId xmlns:a16="http://schemas.microsoft.com/office/drawing/2014/main" id="{EB475790-CC93-11C8-F916-89B3FAC55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507" y="2111829"/>
            <a:ext cx="8057846" cy="4532539"/>
          </a:xfrm>
          <a:prstGeom prst="rect">
            <a:avLst/>
          </a:prstGeom>
        </p:spPr>
      </p:pic>
      <p:sp>
        <p:nvSpPr>
          <p:cNvPr id="13" name="Text Placeholder 12">
            <a:extLst>
              <a:ext uri="{FF2B5EF4-FFF2-40B4-BE49-F238E27FC236}">
                <a16:creationId xmlns:a16="http://schemas.microsoft.com/office/drawing/2014/main" id="{BDB1A90B-BE70-B805-8588-60B8BE5E8222}"/>
              </a:ext>
            </a:extLst>
          </p:cNvPr>
          <p:cNvSpPr>
            <a:spLocks noGrp="1"/>
          </p:cNvSpPr>
          <p:nvPr>
            <p:ph type="body" sz="quarter" idx="11"/>
          </p:nvPr>
        </p:nvSpPr>
        <p:spPr>
          <a:xfrm>
            <a:off x="850900" y="1320799"/>
            <a:ext cx="7416800" cy="822325"/>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kumimoji="0" lang="en-US" sz="1900" b="0" i="0" u="none" strike="noStrike" kern="1200" cap="none" spc="0" normalizeH="0" baseline="0" noProof="0" dirty="0">
                <a:ln>
                  <a:noFill/>
                </a:ln>
                <a:solidFill>
                  <a:srgbClr val="001744"/>
                </a:solidFill>
                <a:effectLst/>
                <a:uLnTx/>
                <a:uFillTx/>
                <a:latin typeface="Lato Light"/>
                <a:ea typeface="Lato Light"/>
                <a:cs typeface="Segoe UI"/>
              </a:rPr>
              <a:t>Please refer to the visual below that demonstrates how captions will appear during your presentation. </a:t>
            </a:r>
          </a:p>
          <a:p>
            <a:endParaRPr lang="en-GB" dirty="0"/>
          </a:p>
        </p:txBody>
      </p:sp>
      <p:sp>
        <p:nvSpPr>
          <p:cNvPr id="3" name="Oval 2">
            <a:extLst>
              <a:ext uri="{FF2B5EF4-FFF2-40B4-BE49-F238E27FC236}">
                <a16:creationId xmlns:a16="http://schemas.microsoft.com/office/drawing/2014/main" id="{A91300DF-A639-0C13-A878-7B175C3B335F}"/>
              </a:ext>
            </a:extLst>
          </p:cNvPr>
          <p:cNvSpPr/>
          <p:nvPr/>
        </p:nvSpPr>
        <p:spPr>
          <a:xfrm>
            <a:off x="8186057" y="3287486"/>
            <a:ext cx="1262742"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DEB9D456-CF52-75F6-9D1C-E4ED7B698690}"/>
              </a:ext>
            </a:extLst>
          </p:cNvPr>
          <p:cNvSpPr/>
          <p:nvPr/>
        </p:nvSpPr>
        <p:spPr>
          <a:xfrm>
            <a:off x="2329543" y="3320143"/>
            <a:ext cx="1262742" cy="990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6804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505582" y="1547595"/>
            <a:ext cx="10972800" cy="4608441"/>
          </a:xfrm>
          <a:prstGeom prst="rect">
            <a:avLst/>
          </a:prstGeom>
          <a:noFill/>
        </p:spPr>
        <p:txBody>
          <a:bodyPr wrap="square" lIns="91440" tIns="45720" rIns="91440" bIns="45720" anchor="t">
            <a:spAutoFit/>
          </a:bodyPr>
          <a:lstStyle/>
          <a:p>
            <a:pPr algn="just">
              <a:lnSpc>
                <a:spcPct val="90000"/>
              </a:lnSpc>
              <a:spcBef>
                <a:spcPts val="1000"/>
              </a:spcBef>
            </a:pPr>
            <a:r>
              <a:rPr lang="en-US" dirty="0">
                <a:solidFill>
                  <a:srgbClr val="001744"/>
                </a:solidFill>
                <a:latin typeface="Lato Light"/>
                <a:ea typeface="Lato Light"/>
                <a:cs typeface="Segoe UI"/>
              </a:rPr>
              <a:t>The Speaker Lounge is an exclusive area for all Bett speakers and moderators. We will have a dedicated team at the Speaker Lounge to help you check in and address any queries. </a:t>
            </a:r>
          </a:p>
          <a:p>
            <a:pPr algn="just">
              <a:lnSpc>
                <a:spcPct val="90000"/>
              </a:lnSpc>
              <a:spcBef>
                <a:spcPts val="1000"/>
              </a:spcBef>
            </a:pPr>
            <a:r>
              <a:rPr lang="en-US" dirty="0">
                <a:solidFill>
                  <a:srgbClr val="001744"/>
                </a:solidFill>
                <a:latin typeface="Lato Light"/>
                <a:ea typeface="Lato Light"/>
                <a:cs typeface="Segoe UI"/>
              </a:rPr>
              <a:t>Please report to the Speaker Lounge on the day of your session, </a:t>
            </a:r>
            <a:r>
              <a:rPr lang="en-US" b="1" dirty="0">
                <a:solidFill>
                  <a:srgbClr val="001744"/>
                </a:solidFill>
                <a:latin typeface="Lato Light"/>
                <a:ea typeface="Lato Light"/>
                <a:cs typeface="Segoe UI"/>
              </a:rPr>
              <a:t>one hour before </a:t>
            </a:r>
            <a:r>
              <a:rPr lang="en-US" dirty="0">
                <a:solidFill>
                  <a:srgbClr val="001744"/>
                </a:solidFill>
                <a:latin typeface="Lato Light"/>
                <a:ea typeface="Lato Light"/>
                <a:cs typeface="Segoe UI"/>
              </a:rPr>
              <a:t>your scheduled session time. Our team will check you in and introduce you to the AV support team to check your presentation slides. You will then be taken to your theatre 30 minutes before you are due on stage. </a:t>
            </a:r>
          </a:p>
          <a:p>
            <a:pPr algn="just">
              <a:lnSpc>
                <a:spcPct val="90000"/>
              </a:lnSpc>
              <a:spcBef>
                <a:spcPts val="1000"/>
              </a:spcBef>
            </a:pPr>
            <a:r>
              <a:rPr lang="en-US" b="1" dirty="0">
                <a:solidFill>
                  <a:srgbClr val="001744"/>
                </a:solidFill>
                <a:latin typeface="Lato Light"/>
                <a:ea typeface="Lato Light"/>
                <a:cs typeface="Segoe UI"/>
              </a:rPr>
              <a:t>Please also report to the Speaker Lounge if you have any problems or issues related to speakers or sessions onsite, including:</a:t>
            </a:r>
            <a:endParaRPr lang="en-US" dirty="0">
              <a:solidFill>
                <a:srgbClr val="001744"/>
              </a:solidFill>
              <a:latin typeface="Lato Light"/>
              <a:ea typeface="Lato Light"/>
              <a:cs typeface="Segoe UI"/>
            </a:endParaRPr>
          </a:p>
          <a:p>
            <a:pPr marL="285750" indent="-285750" algn="just">
              <a:lnSpc>
                <a:spcPct val="90000"/>
              </a:lnSpc>
              <a:spcBef>
                <a:spcPts val="1000"/>
              </a:spcBef>
              <a:buFont typeface="Arial"/>
              <a:buChar char="•"/>
            </a:pPr>
            <a:r>
              <a:rPr lang="en-US" dirty="0">
                <a:solidFill>
                  <a:srgbClr val="001744"/>
                </a:solidFill>
                <a:latin typeface="Lato Light"/>
                <a:ea typeface="Lato Light"/>
                <a:cs typeface="Arial"/>
              </a:rPr>
              <a:t>If a speaker is running late</a:t>
            </a:r>
          </a:p>
          <a:p>
            <a:pPr marL="285750" indent="-285750" algn="just">
              <a:lnSpc>
                <a:spcPct val="90000"/>
              </a:lnSpc>
              <a:spcBef>
                <a:spcPts val="1000"/>
              </a:spcBef>
              <a:buFont typeface="Arial"/>
              <a:buChar char="•"/>
            </a:pPr>
            <a:r>
              <a:rPr lang="en-US" dirty="0">
                <a:solidFill>
                  <a:srgbClr val="001744"/>
                </a:solidFill>
                <a:latin typeface="Lato Light"/>
                <a:ea typeface="Lato Light"/>
                <a:cs typeface="Arial"/>
              </a:rPr>
              <a:t>If a speaker is unwell and cannot make their session</a:t>
            </a:r>
          </a:p>
          <a:p>
            <a:pPr marL="285750" indent="-285750" algn="just">
              <a:lnSpc>
                <a:spcPct val="90000"/>
              </a:lnSpc>
              <a:spcBef>
                <a:spcPts val="1000"/>
              </a:spcBef>
              <a:buFont typeface="Arial"/>
              <a:buChar char="•"/>
            </a:pPr>
            <a:r>
              <a:rPr lang="en-US" dirty="0">
                <a:solidFill>
                  <a:srgbClr val="001744"/>
                </a:solidFill>
                <a:latin typeface="Lato Light"/>
                <a:ea typeface="Lato Light"/>
                <a:cs typeface="Arial"/>
              </a:rPr>
              <a:t>Presentation update</a:t>
            </a:r>
          </a:p>
          <a:p>
            <a:pPr marL="285750" indent="-285750" algn="just">
              <a:lnSpc>
                <a:spcPct val="90000"/>
              </a:lnSpc>
              <a:spcBef>
                <a:spcPts val="1000"/>
              </a:spcBef>
              <a:buFont typeface="Arial"/>
              <a:buChar char="•"/>
            </a:pPr>
            <a:r>
              <a:rPr lang="en-US" dirty="0">
                <a:solidFill>
                  <a:srgbClr val="001744"/>
                </a:solidFill>
                <a:latin typeface="Lato Light"/>
                <a:ea typeface="Lato Light"/>
                <a:cs typeface="Arial"/>
              </a:rPr>
              <a:t>Session update on the website or app</a:t>
            </a:r>
          </a:p>
          <a:p>
            <a:pPr marL="285750" indent="-285750" algn="just">
              <a:lnSpc>
                <a:spcPct val="90000"/>
              </a:lnSpc>
              <a:spcBef>
                <a:spcPts val="1000"/>
              </a:spcBef>
              <a:buFont typeface="Arial"/>
              <a:buChar char="•"/>
            </a:pPr>
            <a:r>
              <a:rPr lang="en-US" dirty="0">
                <a:solidFill>
                  <a:srgbClr val="001744"/>
                </a:solidFill>
                <a:latin typeface="Lato Light"/>
                <a:ea typeface="Lato Light"/>
                <a:cs typeface="Arial"/>
              </a:rPr>
              <a:t>Last minute AV request</a:t>
            </a:r>
          </a:p>
          <a:p>
            <a:pPr>
              <a:lnSpc>
                <a:spcPct val="90000"/>
              </a:lnSpc>
              <a:spcBef>
                <a:spcPts val="1000"/>
              </a:spcBef>
            </a:pPr>
            <a:r>
              <a:rPr lang="en-US" b="1" dirty="0">
                <a:solidFill>
                  <a:srgbClr val="001744"/>
                </a:solidFill>
                <a:latin typeface="Lato Light"/>
                <a:ea typeface="Lato Light"/>
                <a:cs typeface="Segoe UI"/>
              </a:rPr>
              <a:t>The Speaker Lounge is located at the rear of the South Hall, near entrances S9 and S10, adjacent to the Teaching &amp; Learning theatre. Please note that this is a private area for registered speakers only.</a:t>
            </a:r>
            <a:endParaRPr lang="en-US" b="1" dirty="0">
              <a:latin typeface="Lato Light"/>
              <a:ea typeface="Lato Light"/>
              <a:cs typeface="Segoe UI"/>
            </a:endParaRPr>
          </a:p>
        </p:txBody>
      </p:sp>
      <p:sp>
        <p:nvSpPr>
          <p:cNvPr id="5" name="Text Placeholder 1">
            <a:extLst>
              <a:ext uri="{FF2B5EF4-FFF2-40B4-BE49-F238E27FC236}">
                <a16:creationId xmlns:a16="http://schemas.microsoft.com/office/drawing/2014/main" id="{2FE97487-D44E-32C1-E190-1FDC7F73935E}"/>
              </a:ext>
            </a:extLst>
          </p:cNvPr>
          <p:cNvSpPr>
            <a:spLocks noGrp="1"/>
          </p:cNvSpPr>
          <p:nvPr>
            <p:ph type="body" sz="quarter" idx="10"/>
          </p:nvPr>
        </p:nvSpPr>
        <p:spPr>
          <a:xfrm>
            <a:off x="0" y="458772"/>
            <a:ext cx="5402179" cy="912828"/>
          </a:xfrm>
        </p:spPr>
        <p:txBody>
          <a:bodyPr/>
          <a:lstStyle/>
          <a:p>
            <a:r>
              <a:rPr lang="en-GB" sz="3600">
                <a:latin typeface="Montserrat" panose="00000500000000000000" pitchFamily="2" charset="0"/>
              </a:rPr>
              <a:t>Speaker Lounge</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4CF2EF2-7DD2-3A3F-6E2E-6F73A61DCE2E}"/>
              </a:ext>
            </a:extLst>
          </p:cNvPr>
          <p:cNvSpPr txBox="1"/>
          <p:nvPr/>
        </p:nvSpPr>
        <p:spPr>
          <a:xfrm>
            <a:off x="190499" y="6296026"/>
            <a:ext cx="409575" cy="307777"/>
          </a:xfrm>
          <a:prstGeom prst="rect">
            <a:avLst/>
          </a:prstGeom>
          <a:noFill/>
        </p:spPr>
        <p:txBody>
          <a:bodyPr wrap="square" rtlCol="0">
            <a:spAutoFit/>
          </a:bodyPr>
          <a:lstStyle/>
          <a:p>
            <a:r>
              <a:rPr lang="en-GB" sz="1400" b="1" dirty="0">
                <a:latin typeface="Montserrat" panose="00000500000000000000" pitchFamily="2" charset="0"/>
              </a:rPr>
              <a:t>8</a:t>
            </a:r>
            <a:endParaRPr lang="en-GB" b="1" dirty="0">
              <a:latin typeface="Montserrat" panose="00000500000000000000" pitchFamily="2" charset="0"/>
            </a:endParaRPr>
          </a:p>
        </p:txBody>
      </p:sp>
    </p:spTree>
    <p:extLst>
      <p:ext uri="{BB962C8B-B14F-4D97-AF65-F5344CB8AC3E}">
        <p14:creationId xmlns:p14="http://schemas.microsoft.com/office/powerpoint/2010/main" val="479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688840" y="1318022"/>
            <a:ext cx="5826260" cy="5539978"/>
          </a:xfrm>
          <a:prstGeom prst="rect">
            <a:avLst/>
          </a:prstGeom>
          <a:noFill/>
        </p:spPr>
        <p:txBody>
          <a:bodyPr wrap="square" lIns="91440" tIns="45720" rIns="91440" bIns="45720" anchor="t">
            <a:spAutoFit/>
          </a:bodyPr>
          <a:lstStyle/>
          <a:p>
            <a:pPr marL="285750" indent="-285750">
              <a:buFont typeface="Courier New" panose="02070309020205020404" pitchFamily="49" charset="0"/>
              <a:buChar char="o"/>
            </a:pPr>
            <a:endParaRPr lang="en-GB" dirty="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dirty="0">
                <a:latin typeface="Lato Light" panose="020F0502020204030203" pitchFamily="34" charset="0"/>
                <a:ea typeface="Lato Light" panose="020F0502020204030203" pitchFamily="34" charset="0"/>
                <a:cs typeface="Lato Light" panose="020F0502020204030203" pitchFamily="34" charset="0"/>
              </a:rPr>
              <a:t>Please do not bring </a:t>
            </a:r>
            <a:r>
              <a:rPr lang="en-GB" b="1" u="sng" dirty="0">
                <a:latin typeface="Lato Light" panose="020F0502020204030203" pitchFamily="34" charset="0"/>
                <a:ea typeface="Lato Light" panose="020F0502020204030203" pitchFamily="34" charset="0"/>
                <a:cs typeface="Lato Light" panose="020F0502020204030203" pitchFamily="34" charset="0"/>
              </a:rPr>
              <a:t>brochures, flyers or seat drops.  </a:t>
            </a:r>
            <a:r>
              <a:rPr lang="en-GB" dirty="0">
                <a:latin typeface="Lato Light" panose="020F0502020204030203" pitchFamily="34" charset="0"/>
                <a:ea typeface="Lato Light" panose="020F0502020204030203" pitchFamily="34" charset="0"/>
                <a:cs typeface="Lato Light" panose="020F0502020204030203" pitchFamily="34" charset="0"/>
              </a:rPr>
              <a:t>We are keen to reduce the amount of paper and waste onsite and are keen to encourage the use of QR codes, embedded in your presentation, to direct the audience to additional resources</a:t>
            </a:r>
            <a:r>
              <a:rPr lang="en-US" dirty="0">
                <a:latin typeface="Lato Light" panose="020F0502020204030203" pitchFamily="34" charset="0"/>
                <a:ea typeface="Lato Light" panose="020F0502020204030203" pitchFamily="34" charset="0"/>
                <a:cs typeface="Lato Light" panose="020F0502020204030203" pitchFamily="34" charset="0"/>
              </a:rPr>
              <a:t>. </a:t>
            </a:r>
          </a:p>
          <a:p>
            <a:pPr marL="285750" indent="-285750">
              <a:buFont typeface="Arial" panose="020B0604020202020204" pitchFamily="34" charset="0"/>
              <a:buChar char="•"/>
            </a:pPr>
            <a:endParaRPr lang="en-GB" dirty="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dirty="0">
                <a:latin typeface="Lato Light" panose="020F0502020204030203" pitchFamily="34" charset="0"/>
                <a:ea typeface="Lato Light" panose="020F0502020204030203" pitchFamily="34" charset="0"/>
                <a:cs typeface="Lato Light" panose="020F0502020204030203" pitchFamily="34" charset="0"/>
              </a:rPr>
              <a:t>There will be an AV team and Theatre Manager to support you in each theatre.</a:t>
            </a:r>
          </a:p>
          <a:p>
            <a:pPr marL="285750" indent="-285750">
              <a:buFont typeface="Arial" panose="020B0604020202020204" pitchFamily="34" charset="0"/>
              <a:buChar char="•"/>
            </a:pPr>
            <a:endParaRPr lang="en-GB" dirty="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dirty="0">
                <a:latin typeface="Lato Light" panose="020F0502020204030203" pitchFamily="34" charset="0"/>
                <a:ea typeface="Lato Light" panose="020F0502020204030203" pitchFamily="34" charset="0"/>
                <a:cs typeface="Lato Light" panose="020F0502020204030203" pitchFamily="34" charset="0"/>
              </a:rPr>
              <a:t>Please ensure you arrive at the Speaker Lounge an hour before your talk so we can check you in and ensure you have time to review your presentation with the AV team. </a:t>
            </a:r>
          </a:p>
          <a:p>
            <a:pPr marL="285750" indent="-285750">
              <a:buFont typeface="Arial" panose="020B0604020202020204" pitchFamily="34" charset="0"/>
              <a:buChar char="•"/>
            </a:pPr>
            <a:endParaRPr lang="en-GB" dirty="0">
              <a:latin typeface="Lato Light" panose="020F0502020204030203" pitchFamily="34" charset="0"/>
              <a:ea typeface="Lato Light" panose="020F0502020204030203" pitchFamily="34" charset="0"/>
              <a:cs typeface="Lato Light" panose="020F0502020204030203" pitchFamily="34" charset="0"/>
            </a:endParaRPr>
          </a:p>
          <a:p>
            <a:pPr marL="285750" indent="-285750">
              <a:buFont typeface="Arial" panose="020B0604020202020204" pitchFamily="34" charset="0"/>
              <a:buChar char="•"/>
            </a:pPr>
            <a:r>
              <a:rPr lang="en-GB" dirty="0">
                <a:latin typeface="Lato Light" panose="020F0502020204030203" pitchFamily="34" charset="0"/>
                <a:ea typeface="Lato Light" panose="020F0502020204030203" pitchFamily="34" charset="0"/>
                <a:cs typeface="Lato Light" panose="020F0502020204030203" pitchFamily="34" charset="0"/>
              </a:rPr>
              <a:t>We will take you to the theatre 30 minutes before you are due on stage. </a:t>
            </a:r>
            <a:endParaRPr lang="et-EE" dirty="0">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sz="3000" dirty="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b="1" dirty="0">
              <a:solidFill>
                <a:srgbClr val="001744"/>
              </a:solidFill>
              <a:highlight>
                <a:srgbClr val="FFFF00"/>
              </a:highlight>
              <a:latin typeface="Lato Light" panose="020F0502020204030203" pitchFamily="34" charset="0"/>
              <a:ea typeface="Lato Light" panose="020F0502020204030203" pitchFamily="34" charset="0"/>
              <a:cs typeface="Lato Light" panose="020F0502020204030203" pitchFamily="34" charset="0"/>
            </a:endParaRPr>
          </a:p>
        </p:txBody>
      </p:sp>
      <p:sp>
        <p:nvSpPr>
          <p:cNvPr id="2" name="Text Placeholder 1">
            <a:extLst>
              <a:ext uri="{FF2B5EF4-FFF2-40B4-BE49-F238E27FC236}">
                <a16:creationId xmlns:a16="http://schemas.microsoft.com/office/drawing/2014/main" id="{2F8523E5-25B9-7CD0-DA8D-D6DA6B4A6639}"/>
              </a:ext>
            </a:extLst>
          </p:cNvPr>
          <p:cNvSpPr>
            <a:spLocks noGrp="1"/>
          </p:cNvSpPr>
          <p:nvPr>
            <p:ph type="body" sz="quarter" idx="10"/>
          </p:nvPr>
        </p:nvSpPr>
        <p:spPr>
          <a:xfrm>
            <a:off x="0" y="458772"/>
            <a:ext cx="6556443" cy="912828"/>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General Speaker FAQ’s</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CB650A9-0057-1E22-F0CA-959679B3A666}"/>
              </a:ext>
            </a:extLst>
          </p:cNvPr>
          <p:cNvSpPr txBox="1"/>
          <p:nvPr/>
        </p:nvSpPr>
        <p:spPr>
          <a:xfrm>
            <a:off x="238124" y="6353176"/>
            <a:ext cx="409575" cy="307777"/>
          </a:xfrm>
          <a:prstGeom prst="rect">
            <a:avLst/>
          </a:prstGeom>
          <a:noFill/>
        </p:spPr>
        <p:txBody>
          <a:bodyPr wrap="square" rtlCol="0">
            <a:spAutoFit/>
          </a:bodyPr>
          <a:lstStyle/>
          <a:p>
            <a:r>
              <a:rPr lang="en-GB" sz="1400" b="1" dirty="0">
                <a:latin typeface="Montserrat" panose="00000500000000000000" pitchFamily="2" charset="0"/>
              </a:rPr>
              <a:t>9</a:t>
            </a:r>
            <a:endParaRPr lang="en-GB" b="1" dirty="0">
              <a:latin typeface="Montserrat" panose="00000500000000000000" pitchFamily="2" charset="0"/>
            </a:endParaRPr>
          </a:p>
        </p:txBody>
      </p:sp>
      <p:pic>
        <p:nvPicPr>
          <p:cNvPr id="5" name="Picture 4" descr="A person holding a microphone&#10;&#10;Description automatically generated">
            <a:extLst>
              <a:ext uri="{FF2B5EF4-FFF2-40B4-BE49-F238E27FC236}">
                <a16:creationId xmlns:a16="http://schemas.microsoft.com/office/drawing/2014/main" id="{7CC16E53-1DBD-E16D-582F-09887AB3C743}"/>
              </a:ext>
            </a:extLst>
          </p:cNvPr>
          <p:cNvPicPr>
            <a:picLocks noChangeAspect="1"/>
          </p:cNvPicPr>
          <p:nvPr/>
        </p:nvPicPr>
        <p:blipFill>
          <a:blip r:embed="rId2">
            <a:extLst>
              <a:ext uri="{28A0092B-C50C-407E-A947-70E740481C1C}">
                <a14:useLocalDpi xmlns:a14="http://schemas.microsoft.com/office/drawing/2010/main" val="0"/>
              </a:ext>
            </a:extLst>
          </a:blip>
          <a:srcRect l="29166" r="18598"/>
          <a:stretch/>
        </p:blipFill>
        <p:spPr>
          <a:xfrm>
            <a:off x="6810375" y="0"/>
            <a:ext cx="5381625" cy="6868438"/>
          </a:xfrm>
          <a:prstGeom prst="rect">
            <a:avLst/>
          </a:prstGeom>
        </p:spPr>
      </p:pic>
    </p:spTree>
    <p:extLst>
      <p:ext uri="{BB962C8B-B14F-4D97-AF65-F5344CB8AC3E}">
        <p14:creationId xmlns:p14="http://schemas.microsoft.com/office/powerpoint/2010/main" val="3059897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4433137"/>
          </a:xfrm>
          <a:prstGeom prst="rect">
            <a:avLst/>
          </a:prstGeom>
          <a:noFill/>
        </p:spPr>
        <p:txBody>
          <a:bodyPr wrap="square">
            <a:spAutoFit/>
          </a:bodyPr>
          <a:lstStyle/>
          <a:p>
            <a:pPr>
              <a:lnSpc>
                <a:spcPct val="107000"/>
              </a:lnSpc>
              <a:spcBef>
                <a:spcPts val="0"/>
              </a:spcBef>
              <a:spcAft>
                <a:spcPts val="800"/>
              </a:spcAft>
            </a:pPr>
            <a:r>
              <a:rPr lang="en-GB">
                <a:effectLst/>
                <a:latin typeface="Lato Light" panose="020F0502020204030203" pitchFamily="34" charset="0"/>
                <a:ea typeface="Lato Light" panose="020F0502020204030203" pitchFamily="34" charset="0"/>
                <a:cs typeface="Lato Light" panose="020F0502020204030203" pitchFamily="34" charset="0"/>
              </a:rPr>
              <a:t>Speakers are required to book and plan their own travel and accommodation for Bett. We have negotiated for </a:t>
            </a:r>
            <a:r>
              <a:rPr lang="en-GB" b="1">
                <a:solidFill>
                  <a:srgbClr val="FF6280"/>
                </a:solidFill>
                <a:effectLst/>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special discounted rates</a:t>
            </a:r>
            <a:r>
              <a:rPr lang="en-GB" b="1">
                <a:solidFill>
                  <a:srgbClr val="FF6280"/>
                </a:solidFill>
                <a:effectLst/>
                <a:latin typeface="Lato Light" panose="020F0502020204030203" pitchFamily="34" charset="0"/>
                <a:ea typeface="Lato Light" panose="020F0502020204030203" pitchFamily="34" charset="0"/>
                <a:cs typeface="Lato Light" panose="020F0502020204030203" pitchFamily="34" charset="0"/>
              </a:rPr>
              <a:t> </a:t>
            </a:r>
            <a:r>
              <a:rPr lang="en-GB">
                <a:effectLst/>
                <a:latin typeface="Lato Light" panose="020F0502020204030203" pitchFamily="34" charset="0"/>
                <a:ea typeface="Lato Light" panose="020F0502020204030203" pitchFamily="34" charset="0"/>
                <a:cs typeface="Lato Light" panose="020F0502020204030203" pitchFamily="34" charset="0"/>
              </a:rPr>
              <a:t>for attendees at a wide range of hotels across London for you to take advantage of.</a:t>
            </a:r>
            <a:r>
              <a:rPr lang="en-GB">
                <a:latin typeface="Lato Light" panose="020F0502020204030203" pitchFamily="34" charset="0"/>
                <a:ea typeface="Lato Light" panose="020F0502020204030203" pitchFamily="34" charset="0"/>
                <a:cs typeface="Lato Light" panose="020F0502020204030203" pitchFamily="34" charset="0"/>
              </a:rPr>
              <a:t> </a:t>
            </a:r>
          </a:p>
          <a:p>
            <a:pPr>
              <a:lnSpc>
                <a:spcPct val="107000"/>
              </a:lnSpc>
              <a:spcBef>
                <a:spcPts val="0"/>
              </a:spcBef>
              <a:spcAft>
                <a:spcPts val="800"/>
              </a:spcAft>
            </a:pPr>
            <a:endParaRPr lang="en-GB">
              <a:latin typeface="Lato Light" panose="020F0502020204030203" pitchFamily="34" charset="0"/>
              <a:ea typeface="Lato Light" panose="020F0502020204030203" pitchFamily="34" charset="0"/>
              <a:cs typeface="Lato Light" panose="020F0502020204030203" pitchFamily="34" charset="0"/>
            </a:endParaRPr>
          </a:p>
          <a:p>
            <a:pPr marL="0" marR="0" indent="0">
              <a:lnSpc>
                <a:spcPct val="107000"/>
              </a:lnSpc>
              <a:spcBef>
                <a:spcPts val="0"/>
              </a:spcBef>
              <a:spcAft>
                <a:spcPts val="800"/>
              </a:spcAft>
              <a:buNone/>
            </a:pPr>
            <a:r>
              <a:rPr lang="en-GB" b="1" u="sng">
                <a:latin typeface="Lato Light" panose="020F0502020204030203" pitchFamily="34" charset="0"/>
                <a:ea typeface="Lato Light" panose="020F0502020204030203" pitchFamily="34" charset="0"/>
                <a:cs typeface="Lato Light" panose="020F0502020204030203" pitchFamily="34" charset="0"/>
              </a:rPr>
              <a:t>Directions to the </a:t>
            </a:r>
            <a:r>
              <a:rPr lang="en-GB" b="1" u="sng" err="1">
                <a:latin typeface="Lato Light" panose="020F0502020204030203" pitchFamily="34" charset="0"/>
                <a:ea typeface="Lato Light" panose="020F0502020204030203" pitchFamily="34" charset="0"/>
                <a:cs typeface="Lato Light" panose="020F0502020204030203" pitchFamily="34" charset="0"/>
              </a:rPr>
              <a:t>ExCeL</a:t>
            </a:r>
            <a:r>
              <a:rPr lang="en-GB" b="1" u="sng">
                <a:latin typeface="Lato Light" panose="020F0502020204030203" pitchFamily="34" charset="0"/>
                <a:ea typeface="Lato Light" panose="020F0502020204030203" pitchFamily="34" charset="0"/>
                <a:cs typeface="Lato Light" panose="020F0502020204030203" pitchFamily="34" charset="0"/>
              </a:rPr>
              <a:t> Centre</a:t>
            </a:r>
          </a:p>
          <a:p>
            <a:pPr marL="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train</a:t>
            </a:r>
            <a:r>
              <a:rPr lang="en-US">
                <a:effectLst/>
                <a:latin typeface="Lato Light" panose="020F0502020204030203" pitchFamily="34" charset="0"/>
                <a:ea typeface="Lato Light" panose="020F0502020204030203" pitchFamily="34" charset="0"/>
                <a:cs typeface="Lato Light" panose="020F0502020204030203" pitchFamily="34" charset="0"/>
              </a:rPr>
              <a:t>: DLR services: Custom House and Prince Regent. Elizabeth Line services: Prince Regent. </a:t>
            </a:r>
            <a:r>
              <a:rPr lang="en-US">
                <a:latin typeface="Lato Light" panose="020F0502020204030203" pitchFamily="34" charset="0"/>
                <a:ea typeface="Lato Light" panose="020F0502020204030203" pitchFamily="34" charset="0"/>
                <a:cs typeface="Lato Light" panose="020F0502020204030203" pitchFamily="34" charset="0"/>
              </a:rPr>
              <a:t>As </a:t>
            </a:r>
            <a:r>
              <a:rPr lang="en-US">
                <a:effectLst/>
                <a:latin typeface="Lato Light" panose="020F0502020204030203" pitchFamily="34" charset="0"/>
                <a:ea typeface="Lato Light" panose="020F0502020204030203" pitchFamily="34" charset="0"/>
                <a:cs typeface="Lato Light" panose="020F0502020204030203" pitchFamily="34" charset="0"/>
              </a:rPr>
              <a:t>we are </a:t>
            </a:r>
            <a:r>
              <a:rPr lang="en-US">
                <a:latin typeface="Lato Light" panose="020F0502020204030203" pitchFamily="34" charset="0"/>
                <a:ea typeface="Lato Light" panose="020F0502020204030203" pitchFamily="34" charset="0"/>
                <a:cs typeface="Lato Light" panose="020F0502020204030203" pitchFamily="34" charset="0"/>
              </a:rPr>
              <a:t>located in the East wing of </a:t>
            </a:r>
            <a:r>
              <a:rPr lang="en-US" err="1">
                <a:latin typeface="Lato Light" panose="020F0502020204030203" pitchFamily="34" charset="0"/>
                <a:ea typeface="Lato Light" panose="020F0502020204030203" pitchFamily="34" charset="0"/>
                <a:cs typeface="Lato Light" panose="020F0502020204030203" pitchFamily="34" charset="0"/>
              </a:rPr>
              <a:t>ExCeL</a:t>
            </a:r>
            <a:r>
              <a:rPr lang="en-US">
                <a:latin typeface="Lato Light" panose="020F0502020204030203" pitchFamily="34" charset="0"/>
                <a:ea typeface="Lato Light" panose="020F0502020204030203" pitchFamily="34" charset="0"/>
                <a:cs typeface="Lato Light" panose="020F0502020204030203" pitchFamily="34" charset="0"/>
              </a:rPr>
              <a:t> London and </a:t>
            </a:r>
            <a:r>
              <a:rPr lang="en-US">
                <a:effectLst/>
                <a:latin typeface="Lato Light" panose="020F0502020204030203" pitchFamily="34" charset="0"/>
                <a:ea typeface="Lato Light" panose="020F0502020204030203" pitchFamily="34" charset="0"/>
                <a:cs typeface="Lato Light" panose="020F0502020204030203" pitchFamily="34" charset="0"/>
              </a:rPr>
              <a:t>the closest stop to Bett is the Prince Regent station.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from Euston station.</a:t>
            </a:r>
          </a:p>
          <a:p>
            <a:pPr marL="0" marR="0" indent="0">
              <a:lnSpc>
                <a:spcPct val="107000"/>
              </a:lnSpc>
              <a:spcBef>
                <a:spcPts val="0"/>
              </a:spcBef>
              <a:spcAft>
                <a:spcPts val="800"/>
              </a:spcAft>
              <a:buNone/>
            </a:pPr>
            <a:r>
              <a:rPr lang="en-US" b="1">
                <a:effectLst/>
                <a:latin typeface="Lato Light" panose="020F0502020204030203" pitchFamily="34" charset="0"/>
                <a:ea typeface="Lato Light" panose="020F0502020204030203" pitchFamily="34" charset="0"/>
                <a:cs typeface="Lato Light" panose="020F0502020204030203" pitchFamily="34" charset="0"/>
              </a:rPr>
              <a:t>By car</a:t>
            </a:r>
            <a:r>
              <a:rPr lang="en-US">
                <a:effectLst/>
                <a:latin typeface="Lato Light" panose="020F0502020204030203" pitchFamily="34" charset="0"/>
                <a:ea typeface="Lato Light" panose="020F0502020204030203" pitchFamily="34" charset="0"/>
                <a:cs typeface="Lato Light" panose="020F0502020204030203" pitchFamily="34" charset="0"/>
              </a:rPr>
              <a:t>: Parking is available on a first come, first served basis, using pay and display. For parking FAQs and how to pre-book a parking space, click </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here</a:t>
            </a:r>
            <a:r>
              <a:rPr lang="en-US" b="1">
                <a:solidFill>
                  <a:srgbClr val="FF3B80"/>
                </a:solidFill>
                <a:effectLst/>
                <a:latin typeface="Lato Light" panose="020F0502020204030203" pitchFamily="34" charset="0"/>
                <a:ea typeface="Lato Light" panose="020F0502020204030203" pitchFamily="34" charset="0"/>
                <a:cs typeface="Lato Light" panose="020F0502020204030203" pitchFamily="34" charset="0"/>
              </a:rPr>
              <a:t>.</a:t>
            </a:r>
            <a:r>
              <a:rPr lang="en-US" b="1">
                <a:effectLst/>
                <a:latin typeface="Lato Light" panose="020F0502020204030203" pitchFamily="34" charset="0"/>
                <a:ea typeface="Lato Light" panose="020F0502020204030203" pitchFamily="34" charset="0"/>
                <a:cs typeface="Lato Light" panose="020F0502020204030203" pitchFamily="34" charset="0"/>
              </a:rPr>
              <a:t> </a:t>
            </a:r>
            <a:r>
              <a:rPr lang="en-US">
                <a:effectLst/>
                <a:latin typeface="Lato Light" panose="020F0502020204030203" pitchFamily="34" charset="0"/>
                <a:ea typeface="Lato Light" panose="020F0502020204030203" pitchFamily="34" charset="0"/>
                <a:cs typeface="Lato Light" panose="020F0502020204030203" pitchFamily="34" charset="0"/>
              </a:rPr>
              <a:t>If you are travelling to </a:t>
            </a:r>
            <a:r>
              <a:rPr lang="en-US" err="1">
                <a:effectLst/>
                <a:latin typeface="Lato Light" panose="020F0502020204030203" pitchFamily="34" charset="0"/>
                <a:ea typeface="Lato Light" panose="020F0502020204030203" pitchFamily="34" charset="0"/>
                <a:cs typeface="Lato Light" panose="020F0502020204030203" pitchFamily="34" charset="0"/>
              </a:rPr>
              <a:t>ExCeL</a:t>
            </a:r>
            <a:r>
              <a:rPr lang="en-US">
                <a:effectLst/>
                <a:latin typeface="Lato Light" panose="020F0502020204030203" pitchFamily="34" charset="0"/>
                <a:ea typeface="Lato Light" panose="020F0502020204030203" pitchFamily="34" charset="0"/>
                <a:cs typeface="Lato Light" panose="020F0502020204030203" pitchFamily="34" charset="0"/>
              </a:rPr>
              <a:t> London by road please use postcode E16 1XL to find us. </a:t>
            </a:r>
          </a:p>
          <a:p>
            <a:pPr marL="0" marR="0" indent="0">
              <a:lnSpc>
                <a:spcPct val="107000"/>
              </a:lnSpc>
              <a:spcBef>
                <a:spcPts val="0"/>
              </a:spcBef>
              <a:spcAft>
                <a:spcPts val="800"/>
              </a:spcAft>
              <a:buNone/>
            </a:pPr>
            <a:r>
              <a:rPr lang="en-US" b="1">
                <a:latin typeface="Lato Light" panose="020F0502020204030203" pitchFamily="34" charset="0"/>
                <a:ea typeface="Lato Light" panose="020F0502020204030203" pitchFamily="34" charset="0"/>
                <a:cs typeface="Lato Light" panose="020F0502020204030203" pitchFamily="34" charset="0"/>
              </a:rPr>
              <a:t>B</a:t>
            </a:r>
            <a:r>
              <a:rPr lang="en-US" b="1">
                <a:effectLst/>
                <a:latin typeface="Lato Light" panose="020F0502020204030203" pitchFamily="34" charset="0"/>
                <a:ea typeface="Lato Light" panose="020F0502020204030203" pitchFamily="34" charset="0"/>
                <a:cs typeface="Lato Light" panose="020F0502020204030203" pitchFamily="34" charset="0"/>
              </a:rPr>
              <a:t>y plane: </a:t>
            </a:r>
            <a:r>
              <a:rPr lang="en-US">
                <a:effectLst/>
                <a:latin typeface="Lato Light" panose="020F0502020204030203" pitchFamily="34" charset="0"/>
                <a:ea typeface="Lato Light" panose="020F0502020204030203" pitchFamily="34" charset="0"/>
                <a:cs typeface="Lato Light" panose="020F0502020204030203" pitchFamily="34" charset="0"/>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endParaRPr lang="et-EE"/>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3CDF22E-0CCE-369C-E1D4-7913C455A78A}"/>
              </a:ext>
            </a:extLst>
          </p:cNvPr>
          <p:cNvSpPr txBox="1"/>
          <p:nvPr/>
        </p:nvSpPr>
        <p:spPr>
          <a:xfrm>
            <a:off x="238124" y="6353176"/>
            <a:ext cx="409575" cy="307777"/>
          </a:xfrm>
          <a:prstGeom prst="rect">
            <a:avLst/>
          </a:prstGeom>
          <a:noFill/>
        </p:spPr>
        <p:txBody>
          <a:bodyPr wrap="square" rtlCol="0">
            <a:spAutoFit/>
          </a:bodyPr>
          <a:lstStyle/>
          <a:p>
            <a:r>
              <a:rPr lang="en-GB" sz="1400" b="1" dirty="0">
                <a:latin typeface="Montserrat" panose="00000500000000000000" pitchFamily="2" charset="0"/>
              </a:rPr>
              <a:t>10</a:t>
            </a:r>
            <a:endParaRPr lang="en-GB" b="1" dirty="0">
              <a:latin typeface="Montserrat" panose="00000500000000000000" pitchFamily="2" charset="0"/>
            </a:endParaRPr>
          </a:p>
        </p:txBody>
      </p:sp>
    </p:spTree>
    <p:extLst>
      <p:ext uri="{BB962C8B-B14F-4D97-AF65-F5344CB8AC3E}">
        <p14:creationId xmlns:p14="http://schemas.microsoft.com/office/powerpoint/2010/main" val="4135533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a:t>Promote your session!</a:t>
            </a:r>
            <a:endParaRPr lang="en-GB"/>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We’d love you to shout about speaking at Bett UK and have created some social assets for you to share with your networks </a:t>
            </a:r>
            <a:r>
              <a:rPr kumimoji="0" lang="en-GB" sz="8000" b="1"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here. </a:t>
            </a:r>
            <a:endParaRPr kumimoji="0" lang="en-GB" sz="8000" b="1" i="0" u="none" strike="noStrike" kern="1200" cap="none" spc="0" normalizeH="0" baseline="0" noProof="0" dirty="0">
              <a:ln>
                <a:noFill/>
              </a:ln>
              <a:solidFill>
                <a:schemeClr val="accent1"/>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Don’t forget to tag us </a:t>
            </a:r>
            <a:r>
              <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@BettGlobal and #Bett</a:t>
            </a:r>
            <a:r>
              <a:rPr lang="en-US" sz="8000" b="1" dirty="0">
                <a:solidFill>
                  <a:srgbClr val="FF3B80"/>
                </a:solidFill>
                <a:latin typeface="Lato Light" panose="020F0502020204030203" pitchFamily="34" charset="0"/>
                <a:ea typeface="Lato Light" panose="020F0502020204030203" pitchFamily="34" charset="0"/>
                <a:cs typeface="Lato Light" panose="020F0502020204030203" pitchFamily="34" charset="0"/>
              </a:rPr>
              <a:t>UK2025</a:t>
            </a:r>
            <a:r>
              <a:rPr kumimoji="0" lang="en-US" sz="8000" b="1"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 </a:t>
            </a:r>
            <a:endParaRPr kumimoji="0" lang="en-US" sz="8000" b="0" i="0" u="none" strike="noStrike" kern="1200" cap="none" spc="0" normalizeH="0" baseline="0" noProof="0" dirty="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Facebook: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bettglobal</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X (formerly Twitter):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LinkedIn: </a:t>
            </a:r>
            <a:r>
              <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 Global</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IG: </a:t>
            </a:r>
            <a:r>
              <a:rPr kumimoji="0" lang="en-GB" sz="8000" b="0" i="0" u="none" strike="noStrike" kern="1200" cap="none" spc="0" normalizeH="0" baseline="0" noProof="0" dirty="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dirty="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dirty="0"/>
          </a:p>
        </p:txBody>
      </p:sp>
      <p:pic>
        <p:nvPicPr>
          <p:cNvPr id="6" name="Picture Placeholder 5" descr="A person standing in front of a sign&#10;&#10;Description automatically generated">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1" t="10601" b="14399"/>
          <a:stretch/>
        </p:blipFill>
        <p:spPr>
          <a:xfrm>
            <a:off x="6170428" y="0"/>
            <a:ext cx="6021572" cy="6858000"/>
          </a:xfrm>
        </p:spPr>
      </p:pic>
      <p:sp>
        <p:nvSpPr>
          <p:cNvPr id="5" name="TextBox 4">
            <a:extLst>
              <a:ext uri="{FF2B5EF4-FFF2-40B4-BE49-F238E27FC236}">
                <a16:creationId xmlns:a16="http://schemas.microsoft.com/office/drawing/2014/main" id="{30655D6C-967D-2068-E6AE-21C6A15BAA54}"/>
              </a:ext>
            </a:extLst>
          </p:cNvPr>
          <p:cNvSpPr txBox="1"/>
          <p:nvPr/>
        </p:nvSpPr>
        <p:spPr>
          <a:xfrm>
            <a:off x="228599" y="6343651"/>
            <a:ext cx="409575" cy="307777"/>
          </a:xfrm>
          <a:prstGeom prst="rect">
            <a:avLst/>
          </a:prstGeom>
          <a:noFill/>
        </p:spPr>
        <p:txBody>
          <a:bodyPr wrap="square" rtlCol="0">
            <a:spAutoFit/>
          </a:bodyPr>
          <a:lstStyle/>
          <a:p>
            <a:r>
              <a:rPr lang="en-GB" sz="1400" b="1">
                <a:latin typeface="Montserrat" panose="00000500000000000000" pitchFamily="2" charset="0"/>
              </a:rPr>
              <a:t>11</a:t>
            </a:r>
            <a:endParaRPr lang="en-GB" b="1">
              <a:latin typeface="Montserrat" panose="00000500000000000000" pitchFamily="2" charset="0"/>
            </a:endParaRPr>
          </a:p>
        </p:txBody>
      </p:sp>
    </p:spTree>
    <p:extLst>
      <p:ext uri="{BB962C8B-B14F-4D97-AF65-F5344CB8AC3E}">
        <p14:creationId xmlns:p14="http://schemas.microsoft.com/office/powerpoint/2010/main" val="770231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C1C-6642-FAFA-8D51-38FC57469875}"/>
              </a:ext>
            </a:extLst>
          </p:cNvPr>
          <p:cNvSpPr>
            <a:spLocks noGrp="1"/>
          </p:cNvSpPr>
          <p:nvPr>
            <p:ph type="title"/>
          </p:nvPr>
        </p:nvSpPr>
        <p:spPr/>
        <p:txBody>
          <a:bodyPr/>
          <a:lstStyle/>
          <a:p>
            <a:r>
              <a:rPr lang="en-GB"/>
              <a:t>Bett Content Team</a:t>
            </a:r>
          </a:p>
        </p:txBody>
      </p:sp>
      <p:graphicFrame>
        <p:nvGraphicFramePr>
          <p:cNvPr id="3" name="Table 2">
            <a:extLst>
              <a:ext uri="{FF2B5EF4-FFF2-40B4-BE49-F238E27FC236}">
                <a16:creationId xmlns:a16="http://schemas.microsoft.com/office/drawing/2014/main" id="{7FED5317-EA26-951A-1F2B-B24E34D4EFEC}"/>
              </a:ext>
            </a:extLst>
          </p:cNvPr>
          <p:cNvGraphicFramePr>
            <a:graphicFrameLocks noGrp="1"/>
          </p:cNvGraphicFramePr>
          <p:nvPr/>
        </p:nvGraphicFramePr>
        <p:xfrm>
          <a:off x="227988" y="2652925"/>
          <a:ext cx="11743980" cy="2060126"/>
        </p:xfrm>
        <a:graphic>
          <a:graphicData uri="http://schemas.openxmlformats.org/drawingml/2006/table">
            <a:tbl>
              <a:tblPr firstRow="1" bandRow="1">
                <a:tableStyleId>{5C22544A-7EE6-4342-B048-85BDC9FD1C3A}</a:tableStyleId>
              </a:tblPr>
              <a:tblGrid>
                <a:gridCol w="2935995">
                  <a:extLst>
                    <a:ext uri="{9D8B030D-6E8A-4147-A177-3AD203B41FA5}">
                      <a16:colId xmlns:a16="http://schemas.microsoft.com/office/drawing/2014/main" val="3348691010"/>
                    </a:ext>
                  </a:extLst>
                </a:gridCol>
                <a:gridCol w="2935995">
                  <a:extLst>
                    <a:ext uri="{9D8B030D-6E8A-4147-A177-3AD203B41FA5}">
                      <a16:colId xmlns:a16="http://schemas.microsoft.com/office/drawing/2014/main" val="1686880235"/>
                    </a:ext>
                  </a:extLst>
                </a:gridCol>
                <a:gridCol w="2935995">
                  <a:extLst>
                    <a:ext uri="{9D8B030D-6E8A-4147-A177-3AD203B41FA5}">
                      <a16:colId xmlns:a16="http://schemas.microsoft.com/office/drawing/2014/main" val="473557382"/>
                    </a:ext>
                  </a:extLst>
                </a:gridCol>
                <a:gridCol w="2935995">
                  <a:extLst>
                    <a:ext uri="{9D8B030D-6E8A-4147-A177-3AD203B41FA5}">
                      <a16:colId xmlns:a16="http://schemas.microsoft.com/office/drawing/2014/main" val="59822204"/>
                    </a:ext>
                  </a:extLst>
                </a:gridCol>
              </a:tblGrid>
              <a:tr h="689536">
                <a:tc>
                  <a:txBody>
                    <a:bodyPr/>
                    <a:lstStyle/>
                    <a:p>
                      <a:pPr algn="ctr"/>
                      <a:r>
                        <a:rPr lang="en-GB" sz="2000" dirty="0"/>
                        <a:t>James </a:t>
                      </a:r>
                    </a:p>
                    <a:p>
                      <a:pPr algn="ctr"/>
                      <a:r>
                        <a:rPr lang="en-GB" sz="2000" dirty="0"/>
                        <a:t>Moorhouse</a:t>
                      </a:r>
                    </a:p>
                  </a:txBody>
                  <a:tcPr/>
                </a:tc>
                <a:tc>
                  <a:txBody>
                    <a:bodyPr/>
                    <a:lstStyle/>
                    <a:p>
                      <a:pPr algn="ctr"/>
                      <a:r>
                        <a:rPr lang="en-GB" sz="2000" dirty="0"/>
                        <a:t>Anna </a:t>
                      </a:r>
                    </a:p>
                    <a:p>
                      <a:pPr algn="ctr"/>
                      <a:r>
                        <a:rPr lang="en-GB" sz="2000" dirty="0"/>
                        <a:t>Bailey</a:t>
                      </a:r>
                    </a:p>
                  </a:txBody>
                  <a:tcPr/>
                </a:tc>
                <a:tc>
                  <a:txBody>
                    <a:bodyPr/>
                    <a:lstStyle/>
                    <a:p>
                      <a:pPr algn="ctr"/>
                      <a:r>
                        <a:rPr lang="en-GB" sz="2000" dirty="0"/>
                        <a:t>Emily </a:t>
                      </a:r>
                    </a:p>
                    <a:p>
                      <a:pPr algn="ctr"/>
                      <a:r>
                        <a:rPr lang="en-GB" sz="2000" dirty="0"/>
                        <a:t>Colyer</a:t>
                      </a:r>
                    </a:p>
                  </a:txBody>
                  <a:tcPr/>
                </a:tc>
                <a:tc>
                  <a:txBody>
                    <a:bodyPr/>
                    <a:lstStyle/>
                    <a:p>
                      <a:pPr algn="ctr"/>
                      <a:r>
                        <a:rPr lang="en-GB" sz="2000" dirty="0"/>
                        <a:t>Raphaela </a:t>
                      </a:r>
                    </a:p>
                    <a:p>
                      <a:pPr algn="ctr"/>
                      <a:r>
                        <a:rPr lang="en-GB" sz="2000" dirty="0"/>
                        <a:t>Svirinskaya</a:t>
                      </a:r>
                    </a:p>
                  </a:txBody>
                  <a:tcPr/>
                </a:tc>
                <a:extLst>
                  <a:ext uri="{0D108BD9-81ED-4DB2-BD59-A6C34878D82A}">
                    <a16:rowId xmlns:a16="http://schemas.microsoft.com/office/drawing/2014/main" val="4200596300"/>
                  </a:ext>
                </a:extLst>
              </a:tr>
              <a:tr h="6295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1" dirty="0">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&amp; Communications Manager</a:t>
                      </a:r>
                    </a:p>
                  </a:txBody>
                  <a:tcPr/>
                </a:tc>
                <a:tc>
                  <a:txBody>
                    <a:bodyPr/>
                    <a:lstStyle/>
                    <a:p>
                      <a:pPr algn="ctr"/>
                      <a:r>
                        <a:rPr lang="en-GB" b="1" dirty="0">
                          <a:solidFill>
                            <a:schemeClr val="tx2"/>
                          </a:solidFill>
                          <a:latin typeface="Lato Light" panose="020F0502020204030203" pitchFamily="34" charset="0"/>
                          <a:ea typeface="Lato Light" panose="020F0502020204030203" pitchFamily="34" charset="0"/>
                          <a:cs typeface="Lato Light" panose="020F0502020204030203" pitchFamily="34" charset="0"/>
                        </a:rPr>
                        <a:t>Senior Content Producer </a:t>
                      </a:r>
                    </a:p>
                  </a:txBody>
                  <a:tcPr/>
                </a:tc>
                <a:tc>
                  <a:txBody>
                    <a:bodyPr/>
                    <a:lstStyle/>
                    <a:p>
                      <a:pPr algn="ctr"/>
                      <a:r>
                        <a:rPr lang="en-GB" b="1"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Content Producer </a:t>
                      </a:r>
                    </a:p>
                  </a:txBody>
                  <a:tcPr/>
                </a:tc>
                <a:tc>
                  <a:txBody>
                    <a:bodyPr/>
                    <a:lstStyle/>
                    <a:p>
                      <a:pPr algn="ctr"/>
                      <a:r>
                        <a:rPr lang="en-GB" b="1" dirty="0">
                          <a:solidFill>
                            <a:schemeClr val="tx2"/>
                          </a:solidFill>
                          <a:latin typeface="Lato Light" panose="020F0502020204030203" pitchFamily="34" charset="0"/>
                          <a:ea typeface="Lato Light" panose="020F0502020204030203" pitchFamily="34" charset="0"/>
                          <a:cs typeface="Lato Light" panose="020F0502020204030203" pitchFamily="34" charset="0"/>
                        </a:rPr>
                        <a:t>Speaker Logistics </a:t>
                      </a:r>
                    </a:p>
                    <a:p>
                      <a:pPr algn="ctr"/>
                      <a:r>
                        <a:rPr lang="en-GB" b="1" dirty="0">
                          <a:solidFill>
                            <a:schemeClr val="tx2"/>
                          </a:solidFill>
                          <a:latin typeface="Lato Light" panose="020F0502020204030203" pitchFamily="34" charset="0"/>
                          <a:ea typeface="Lato Light" panose="020F0502020204030203" pitchFamily="34" charset="0"/>
                          <a:cs typeface="Lato Light" panose="020F0502020204030203" pitchFamily="34" charset="0"/>
                        </a:rPr>
                        <a:t>Executive </a:t>
                      </a:r>
                    </a:p>
                  </a:txBody>
                  <a:tcPr/>
                </a:tc>
                <a:extLst>
                  <a:ext uri="{0D108BD9-81ED-4DB2-BD59-A6C34878D82A}">
                    <a16:rowId xmlns:a16="http://schemas.microsoft.com/office/drawing/2014/main" val="3870618447"/>
                  </a:ext>
                </a:extLst>
              </a:tr>
              <a:tr h="719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Lato Light" panose="020F0502020204030203" pitchFamily="34" charset="0"/>
                          <a:ea typeface="Lato Light" panose="020F0502020204030203" pitchFamily="34" charset="0"/>
                          <a:cs typeface="Lato Light" panose="020F0502020204030203" pitchFamily="34" charset="0"/>
                        </a:rPr>
                        <a:t>james.moorhouse@bettshow.com</a:t>
                      </a:r>
                    </a:p>
                    <a:p>
                      <a:pPr algn="ctr"/>
                      <a:endParaRPr lang="en-GB"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err="1">
                          <a:solidFill>
                            <a:schemeClr val="tx2"/>
                          </a:solidFill>
                          <a:latin typeface="Lato Light" panose="020F0502020204030203" pitchFamily="34" charset="0"/>
                          <a:ea typeface="Lato Light" panose="020F0502020204030203" pitchFamily="34" charset="0"/>
                          <a:cs typeface="Lato Light" panose="020F0502020204030203" pitchFamily="34" charset="0"/>
                        </a:rPr>
                        <a:t>anna.bailey@hyve.group</a:t>
                      </a:r>
                      <a:endParaRPr lang="fr-FR" sz="1400" b="0" dirty="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p>
                      <a:pPr algn="ctr"/>
                      <a:endParaRPr lang="en-GB"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dirty="0">
                          <a:solidFill>
                            <a:schemeClr val="tx2"/>
                          </a:solidFill>
                          <a:latin typeface="Lato Light" panose="020F0502020204030203" pitchFamily="34" charset="0"/>
                          <a:ea typeface="Lato Light" panose="020F0502020204030203" pitchFamily="34" charset="0"/>
                          <a:cs typeface="Lato Light" panose="020F0502020204030203" pitchFamily="34" charset="0"/>
                        </a:rPr>
                        <a:t>emily.colyer@bettshow.com</a:t>
                      </a:r>
                    </a:p>
                    <a:p>
                      <a:pPr algn="ctr"/>
                      <a:endParaRPr lang="en-GB" sz="1400"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2"/>
                          </a:solidFill>
                          <a:latin typeface="Lato Light" panose="020F0502020204030203" pitchFamily="34" charset="0"/>
                          <a:ea typeface="Lato Light" panose="020F0502020204030203" pitchFamily="34" charset="0"/>
                          <a:cs typeface="Lato Light" panose="020F0502020204030203" pitchFamily="34" charset="0"/>
                        </a:rPr>
                        <a:t>raphaela.svirinskaya@bettshow.com </a:t>
                      </a:r>
                    </a:p>
                    <a:p>
                      <a:pPr algn="ctr"/>
                      <a:endParaRPr lang="en-GB" sz="1400" dirty="0">
                        <a:solidFill>
                          <a:schemeClr val="tx2"/>
                        </a:solidFill>
                      </a:endParaRPr>
                    </a:p>
                  </a:txBody>
                  <a:tcPr/>
                </a:tc>
                <a:extLst>
                  <a:ext uri="{0D108BD9-81ED-4DB2-BD59-A6C34878D82A}">
                    <a16:rowId xmlns:a16="http://schemas.microsoft.com/office/drawing/2014/main" val="236838898"/>
                  </a:ext>
                </a:extLst>
              </a:tr>
            </a:tbl>
          </a:graphicData>
        </a:graphic>
      </p:graphicFrame>
    </p:spTree>
    <p:extLst>
      <p:ext uri="{BB962C8B-B14F-4D97-AF65-F5344CB8AC3E}">
        <p14:creationId xmlns:p14="http://schemas.microsoft.com/office/powerpoint/2010/main" val="14737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1242334"/>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2025</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545949" y="3020601"/>
            <a:ext cx="8689975" cy="2475323"/>
          </a:xfrm>
        </p:spPr>
        <p:txBody>
          <a:bodyPr/>
          <a:lstStyle/>
          <a:p>
            <a:r>
              <a:rPr lang="en-US" sz="3200">
                <a:solidFill>
                  <a:srgbClr val="000000"/>
                </a:solidFill>
                <a:latin typeface="Montserrat" panose="00000500000000000000" pitchFamily="2" charset="0"/>
                <a:ea typeface="+mj-ea"/>
                <a:cs typeface="+mj-cs"/>
              </a:rPr>
              <a:t>Learning today, leading tomorrow</a:t>
            </a:r>
          </a:p>
          <a:p>
            <a:endParaRPr lang="en-US" sz="1100">
              <a:solidFill>
                <a:srgbClr val="000000"/>
              </a:solidFill>
              <a:latin typeface="Montserrat" panose="00000500000000000000" pitchFamily="2" charset="0"/>
              <a:ea typeface="+mj-ea"/>
              <a:cs typeface="+mj-cs"/>
            </a:endParaRPr>
          </a:p>
          <a:p>
            <a:r>
              <a:rPr lang="en-US" sz="1600" b="0">
                <a:solidFill>
                  <a:srgbClr val="000000"/>
                </a:solidFill>
                <a:latin typeface="Montserrat" panose="00000500000000000000" pitchFamily="2" charset="0"/>
                <a:ea typeface="+mj-ea"/>
                <a:cs typeface="+mj-cs"/>
              </a:rPr>
              <a:t>The education systems needs to adapt. From AI and data literacy to critical thinking and assessment, the skills </a:t>
            </a:r>
            <a:r>
              <a:rPr lang="en-US" sz="1600" b="0" err="1">
                <a:solidFill>
                  <a:srgbClr val="000000"/>
                </a:solidFill>
                <a:latin typeface="Montserrat" panose="00000500000000000000" pitchFamily="2" charset="0"/>
                <a:ea typeface="+mj-ea"/>
                <a:cs typeface="+mj-cs"/>
              </a:rPr>
              <a:t>prioritised</a:t>
            </a:r>
            <a:r>
              <a:rPr lang="en-US" sz="1600" b="0">
                <a:solidFill>
                  <a:srgbClr val="000000"/>
                </a:solidFill>
                <a:latin typeface="Montserrat" panose="00000500000000000000" pitchFamily="2" charset="0"/>
                <a:ea typeface="+mj-ea"/>
                <a:cs typeface="+mj-cs"/>
              </a:rPr>
              <a:t> in the classroom and the way we teach will change. </a:t>
            </a:r>
          </a:p>
          <a:p>
            <a:r>
              <a:rPr lang="en-US" sz="1600" b="0">
                <a:solidFill>
                  <a:srgbClr val="000000"/>
                </a:solidFill>
                <a:latin typeface="Montserrat" panose="00000500000000000000" pitchFamily="2" charset="0"/>
                <a:ea typeface="+mj-ea"/>
                <a:cs typeface="+mj-cs"/>
              </a:rPr>
              <a:t>Embracing </a:t>
            </a:r>
            <a:r>
              <a:rPr lang="en-US" sz="1600" b="0" err="1">
                <a:solidFill>
                  <a:srgbClr val="000000"/>
                </a:solidFill>
                <a:latin typeface="Montserrat" panose="00000500000000000000" pitchFamily="2" charset="0"/>
                <a:ea typeface="+mj-ea"/>
                <a:cs typeface="+mj-cs"/>
              </a:rPr>
              <a:t>personalised</a:t>
            </a:r>
            <a:r>
              <a:rPr lang="en-US" sz="1600" b="0">
                <a:solidFill>
                  <a:srgbClr val="000000"/>
                </a:solidFill>
                <a:latin typeface="Montserrat" panose="00000500000000000000" pitchFamily="2" charset="0"/>
                <a:ea typeface="+mj-ea"/>
                <a:cs typeface="+mj-cs"/>
              </a:rPr>
              <a:t> learning approaches supported by AI technologies will allow us to better cater to diverse learning styles and pace, ensuring every student </a:t>
            </a:r>
            <a:r>
              <a:rPr lang="en-US" sz="1600" b="0" err="1">
                <a:solidFill>
                  <a:srgbClr val="000000"/>
                </a:solidFill>
                <a:latin typeface="Montserrat" panose="00000500000000000000" pitchFamily="2" charset="0"/>
                <a:ea typeface="+mj-ea"/>
                <a:cs typeface="+mj-cs"/>
              </a:rPr>
              <a:t>maximises</a:t>
            </a:r>
            <a:r>
              <a:rPr lang="en-US" sz="1600" b="0">
                <a:solidFill>
                  <a:srgbClr val="000000"/>
                </a:solidFill>
                <a:latin typeface="Montserrat" panose="00000500000000000000" pitchFamily="2" charset="0"/>
                <a:ea typeface="+mj-ea"/>
                <a:cs typeface="+mj-cs"/>
              </a:rPr>
              <a:t> their potential and is prepared for the workforce of tomorrow!</a:t>
            </a:r>
          </a:p>
        </p:txBody>
      </p:sp>
    </p:spTree>
    <p:extLst>
      <p:ext uri="{BB962C8B-B14F-4D97-AF65-F5344CB8AC3E}">
        <p14:creationId xmlns:p14="http://schemas.microsoft.com/office/powerpoint/2010/main" val="255225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person standing in front of a purple wall&#10;&#10;Description automatically generated">
            <a:extLst>
              <a:ext uri="{FF2B5EF4-FFF2-40B4-BE49-F238E27FC236}">
                <a16:creationId xmlns:a16="http://schemas.microsoft.com/office/drawing/2014/main" id="{DFB14CC7-3524-7D3B-9D27-6BA69A187999}"/>
              </a:ext>
            </a:extLst>
          </p:cNvPr>
          <p:cNvPicPr>
            <a:picLocks noChangeAspect="1"/>
          </p:cNvPicPr>
          <p:nvPr/>
        </p:nvPicPr>
        <p:blipFill>
          <a:blip r:embed="rId2">
            <a:extLst>
              <a:ext uri="{28A0092B-C50C-407E-A947-70E740481C1C}">
                <a14:useLocalDpi xmlns:a14="http://schemas.microsoft.com/office/drawing/2010/main" val="0"/>
              </a:ext>
            </a:extLst>
          </a:blip>
          <a:srcRect l="18009" t="90" r="16486" b="682"/>
          <a:stretch/>
        </p:blipFill>
        <p:spPr>
          <a:xfrm>
            <a:off x="5401057" y="0"/>
            <a:ext cx="6790944" cy="6858000"/>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609875" y="1043731"/>
            <a:ext cx="4791181" cy="5078313"/>
          </a:xfrm>
          <a:prstGeom prst="rect">
            <a:avLst/>
          </a:prstGeom>
          <a:noFill/>
        </p:spPr>
        <p:txBody>
          <a:bodyPr wrap="square">
            <a:spAutoFit/>
          </a:bodyPr>
          <a:lstStyle/>
          <a:p>
            <a:pPr marL="0" indent="0">
              <a:buNone/>
            </a:pPr>
            <a:r>
              <a:rPr lang="en-US" sz="28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Thank you for joining us as a speaker at Bett 2025</a:t>
            </a:r>
          </a:p>
          <a:p>
            <a:pPr marL="0" indent="0">
              <a:buNone/>
            </a:pPr>
            <a:endParaRPr lang="en-US" sz="2800" b="1" dirty="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0" indent="0">
              <a:buNone/>
            </a:pPr>
            <a:r>
              <a:rPr lang="en-GB" sz="28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This pack contains useful information to help you prepare for your talk and contains details on:</a:t>
            </a:r>
          </a:p>
          <a:p>
            <a:pPr marL="0" indent="0">
              <a:buNone/>
            </a:pPr>
            <a:endParaRPr lang="en-US" sz="2800" b="1" dirty="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Registration </a:t>
            </a:r>
            <a:r>
              <a:rPr lang="en-GB" sz="16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 </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slide</a:t>
            </a:r>
            <a:r>
              <a:rPr lang="en-GB" sz="16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 </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2</a:t>
            </a:r>
          </a:p>
          <a:p>
            <a:pPr marL="342900" indent="-342900">
              <a:buFont typeface="Arial" panose="020B0604020202020204" pitchFamily="34" charset="0"/>
              <a:buChar char="•"/>
            </a:pPr>
            <a:r>
              <a:rPr lang="en-GB" sz="20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Theatre FAQs </a:t>
            </a:r>
            <a:r>
              <a:rPr lang="en-GB" sz="16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 </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slide 3</a:t>
            </a:r>
            <a:endParaRPr lang="en-GB" sz="2000" b="1" dirty="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a:p>
            <a:pPr marL="342900" indent="-342900">
              <a:buFont typeface="Arial" panose="020B0604020202020204" pitchFamily="34" charset="0"/>
              <a:buChar char="•"/>
            </a:pPr>
            <a:r>
              <a:rPr lang="en-GB" sz="20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Presentation FAQs </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 slide 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Onsite information </a:t>
            </a:r>
            <a:r>
              <a:rPr kumimoji="0" lang="en-GB" sz="1600" b="1"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slide 8</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/9</a:t>
            </a:r>
            <a:endParaRPr kumimoji="0" lang="en-GB" sz="1600" b="1"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US" sz="2000" b="1" dirty="0">
              <a:solidFill>
                <a:srgbClr val="001744"/>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3444334648"/>
              </p:ext>
            </p:extLst>
          </p:nvPr>
        </p:nvGraphicFramePr>
        <p:xfrm>
          <a:off x="541421" y="2225842"/>
          <a:ext cx="9001452" cy="2920549"/>
        </p:xfrm>
        <a:graphic>
          <a:graphicData uri="http://schemas.openxmlformats.org/drawingml/2006/table">
            <a:tbl>
              <a:tblPr firstRow="1" bandRow="1">
                <a:tableStyleId>{5C22544A-7EE6-4342-B048-85BDC9FD1C3A}</a:tableStyleId>
              </a:tblPr>
              <a:tblGrid>
                <a:gridCol w="5296424">
                  <a:extLst>
                    <a:ext uri="{9D8B030D-6E8A-4147-A177-3AD203B41FA5}">
                      <a16:colId xmlns:a16="http://schemas.microsoft.com/office/drawing/2014/main" val="2299261987"/>
                    </a:ext>
                  </a:extLst>
                </a:gridCol>
                <a:gridCol w="3705028">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Lato Light"/>
                          <a:cs typeface="Lato Light"/>
                        </a:rPr>
                        <a:t>Milestone</a:t>
                      </a:r>
                    </a:p>
                  </a:txBody>
                  <a:tcPr/>
                </a:tc>
                <a:tc>
                  <a:txBody>
                    <a:bodyPr/>
                    <a:lstStyle/>
                    <a:p>
                      <a:pPr algn="ctr">
                        <a:lnSpc>
                          <a:spcPct val="107000"/>
                        </a:lnSpc>
                        <a:spcAft>
                          <a:spcPts val="800"/>
                        </a:spcAft>
                      </a:pPr>
                      <a:r>
                        <a:rPr lang="en-GB" sz="1400" b="1" kern="1200">
                          <a:solidFill>
                            <a:schemeClr val="lt1"/>
                          </a:solidFill>
                          <a:latin typeface="+mj-l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Session forms and speaker details forms to be returned to Bett</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a:solidFill>
                            <a:srgbClr val="001744"/>
                          </a:solidFill>
                          <a:effectLst/>
                          <a:latin typeface="Segoe UI"/>
                          <a:ea typeface="Calibri" panose="020F0502020204030204" pitchFamily="34" charset="0"/>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All AV requirements to be briefed to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dirty="0">
                          <a:solidFill>
                            <a:srgbClr val="001744"/>
                          </a:solidFill>
                          <a:effectLst/>
                          <a:latin typeface="Segoe UI"/>
                          <a:ea typeface="Calibri" panose="020F0502020204030204" pitchFamily="34" charset="0"/>
                          <a:cs typeface="Times New Roman"/>
                        </a:rPr>
                        <a:t>9</a:t>
                      </a:r>
                      <a:r>
                        <a:rPr lang="en-GB" sz="1400" baseline="30000" dirty="0">
                          <a:solidFill>
                            <a:srgbClr val="001744"/>
                          </a:solidFill>
                          <a:effectLst/>
                          <a:latin typeface="Segoe UI"/>
                          <a:ea typeface="Calibri" panose="020F0502020204030204" pitchFamily="34" charset="0"/>
                          <a:cs typeface="Times New Roman"/>
                        </a:rPr>
                        <a:t>th</a:t>
                      </a:r>
                      <a:r>
                        <a:rPr lang="en-GB" sz="1400" dirty="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3703275643"/>
                  </a:ext>
                </a:extLst>
              </a:tr>
              <a:tr h="410283">
                <a:tc>
                  <a:txBody>
                    <a:bodyPr/>
                    <a:lstStyle/>
                    <a:p>
                      <a:pPr>
                        <a:lnSpc>
                          <a:spcPct val="107000"/>
                        </a:lnSpc>
                        <a:spcAft>
                          <a:spcPts val="800"/>
                        </a:spcAft>
                      </a:pPr>
                      <a:r>
                        <a:rPr lang="en-GB" sz="1400" dirty="0">
                          <a:solidFill>
                            <a:srgbClr val="001744"/>
                          </a:solidFill>
                          <a:effectLst/>
                          <a:latin typeface="Segoe UI"/>
                          <a:ea typeface="Calibri" panose="020F0502020204030204" pitchFamily="34" charset="0"/>
                          <a:cs typeface="Segoe UI"/>
                        </a:rPr>
                        <a:t> Deadline to confirm data scanning onsite at Bett (sponsored sessions only)</a:t>
                      </a:r>
                    </a:p>
                  </a:txBody>
                  <a:tcPr marL="9525" marR="9525" marT="9525" marB="9525"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kern="1200" dirty="0">
                          <a:solidFill>
                            <a:srgbClr val="001744"/>
                          </a:solidFill>
                          <a:effectLst/>
                          <a:latin typeface="Segoe UI"/>
                          <a:ea typeface="Calibri" panose="020F0502020204030204" pitchFamily="34" charset="0"/>
                          <a:cs typeface="Times New Roman"/>
                        </a:rPr>
                        <a:t>11</a:t>
                      </a:r>
                      <a:r>
                        <a:rPr lang="en-GB" sz="1400" kern="1200" baseline="30000" dirty="0">
                          <a:solidFill>
                            <a:srgbClr val="001744"/>
                          </a:solidFill>
                          <a:effectLst/>
                          <a:latin typeface="Segoe UI"/>
                          <a:ea typeface="Calibri" panose="020F0502020204030204" pitchFamily="34" charset="0"/>
                          <a:cs typeface="Times New Roman"/>
                        </a:rPr>
                        <a:t>th</a:t>
                      </a:r>
                      <a:r>
                        <a:rPr lang="en-GB" sz="1400" kern="1200" dirty="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657694127"/>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Briefing calls conducted (if required) with Bett content team</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kern="1200" dirty="0">
                          <a:solidFill>
                            <a:srgbClr val="001744"/>
                          </a:solidFill>
                          <a:effectLst/>
                          <a:latin typeface="Segoe UI"/>
                          <a:ea typeface="Calibri" panose="020F0502020204030204" pitchFamily="34" charset="0"/>
                          <a:cs typeface="Times New Roman"/>
                        </a:rPr>
                        <a:t>17</a:t>
                      </a:r>
                      <a:r>
                        <a:rPr lang="en-GB" sz="1400" kern="1200" baseline="30000" dirty="0">
                          <a:solidFill>
                            <a:srgbClr val="001744"/>
                          </a:solidFill>
                          <a:effectLst/>
                          <a:latin typeface="Segoe UI"/>
                          <a:ea typeface="Calibri" panose="020F0502020204030204" pitchFamily="34" charset="0"/>
                          <a:cs typeface="Times New Roman"/>
                        </a:rPr>
                        <a:t>th</a:t>
                      </a:r>
                      <a:r>
                        <a:rPr lang="en-GB" sz="1400" kern="1200" dirty="0">
                          <a:solidFill>
                            <a:srgbClr val="001744"/>
                          </a:solidFill>
                          <a:effectLst/>
                          <a:latin typeface="Segoe UI"/>
                          <a:ea typeface="Calibri" panose="020F0502020204030204" pitchFamily="34" charset="0"/>
                          <a:cs typeface="Times New Roman"/>
                        </a:rPr>
                        <a:t> January 2025</a:t>
                      </a:r>
                    </a:p>
                  </a:txBody>
                  <a:tcPr marL="9525" marR="9525" marT="9525" marB="9525" anchor="ctr"/>
                </a:tc>
                <a:extLst>
                  <a:ext uri="{0D108BD9-81ED-4DB2-BD59-A6C34878D82A}">
                    <a16:rowId xmlns:a16="http://schemas.microsoft.com/office/drawing/2014/main" val="176493241"/>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Segoe UI"/>
                          <a:ea typeface="Calibri" panose="020F0502020204030204" pitchFamily="34" charset="0"/>
                          <a:cs typeface="Times New Roman"/>
                        </a:rPr>
                        <a:t>20</a:t>
                      </a:r>
                      <a:r>
                        <a:rPr lang="en-GB" sz="1400" b="1" baseline="30000" dirty="0">
                          <a:solidFill>
                            <a:srgbClr val="001744"/>
                          </a:solidFill>
                          <a:effectLst/>
                          <a:latin typeface="Segoe UI"/>
                          <a:ea typeface="Calibri" panose="020F0502020204030204" pitchFamily="34" charset="0"/>
                          <a:cs typeface="Times New Roman"/>
                        </a:rPr>
                        <a:t>th</a:t>
                      </a:r>
                      <a:r>
                        <a:rPr lang="en-GB" sz="1400" b="1" dirty="0">
                          <a:solidFill>
                            <a:srgbClr val="001744"/>
                          </a:solidFill>
                          <a:effectLst/>
                          <a:latin typeface="Segoe UI"/>
                          <a:ea typeface="Calibri" panose="020F0502020204030204" pitchFamily="34" charset="0"/>
                          <a:cs typeface="Times New Roman"/>
                        </a:rPr>
                        <a:t> December 2024</a:t>
                      </a:r>
                    </a:p>
                  </a:txBody>
                  <a:tcPr marL="9525" marR="9525" marT="9525" marB="9525" anchor="ctr"/>
                </a:tc>
                <a:extLst>
                  <a:ext uri="{0D108BD9-81ED-4DB2-BD59-A6C34878D82A}">
                    <a16:rowId xmlns:a16="http://schemas.microsoft.com/office/drawing/2014/main" val="2933023526"/>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Deadline for all presentations to be uploaded to Dropbox</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b="1" dirty="0">
                          <a:solidFill>
                            <a:srgbClr val="001744"/>
                          </a:solidFill>
                          <a:effectLst/>
                          <a:latin typeface="Segoe UI"/>
                          <a:ea typeface="Times New Roman" panose="02020603050405020304" pitchFamily="18" charset="0"/>
                          <a:cs typeface="Times New Roman"/>
                        </a:rPr>
                        <a:t>5pm GMT 14</a:t>
                      </a:r>
                      <a:r>
                        <a:rPr lang="en-GB" sz="1400" b="1" baseline="30000" dirty="0">
                          <a:solidFill>
                            <a:srgbClr val="001744"/>
                          </a:solidFill>
                          <a:effectLst/>
                          <a:latin typeface="Segoe UI"/>
                          <a:ea typeface="Times New Roman" panose="02020603050405020304" pitchFamily="18" charset="0"/>
                          <a:cs typeface="Times New Roman"/>
                        </a:rPr>
                        <a:t>th</a:t>
                      </a:r>
                      <a:r>
                        <a:rPr lang="en-GB" sz="1400" b="1" dirty="0">
                          <a:solidFill>
                            <a:srgbClr val="001744"/>
                          </a:solidFill>
                          <a:effectLst/>
                          <a:latin typeface="Segoe UI"/>
                          <a:ea typeface="Times New Roman" panose="02020603050405020304" pitchFamily="18" charset="0"/>
                          <a:cs typeface="Times New Roman"/>
                        </a:rPr>
                        <a:t> January 2025</a:t>
                      </a:r>
                      <a:endParaRPr lang="en-GB" sz="1400" b="1" dirty="0">
                        <a:solidFill>
                          <a:srgbClr val="001744"/>
                        </a:solidFill>
                        <a:effectLst/>
                        <a:latin typeface="Segoe UI"/>
                        <a:ea typeface="Calibri" panose="020F0502020204030204" pitchFamily="34" charset="0"/>
                        <a:cs typeface="Times New Roman"/>
                      </a:endParaRPr>
                    </a:p>
                  </a:txBody>
                  <a:tcPr marL="9525" marR="9525" marT="9525" marB="9525" anchor="ctr"/>
                </a:tc>
                <a:extLst>
                  <a:ext uri="{0D108BD9-81ED-4DB2-BD59-A6C34878D82A}">
                    <a16:rowId xmlns:a16="http://schemas.microsoft.com/office/drawing/2014/main" val="2904126237"/>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Milestones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r>
              <a:rPr lang="en-GB" sz="1400" b="1">
                <a:latin typeface="Montserrat" panose="00000500000000000000" pitchFamily="2" charset="0"/>
              </a:rPr>
              <a:t>1</a:t>
            </a:r>
            <a:endParaRPr lang="en-GB" b="1">
              <a:latin typeface="Montserrat" panose="00000500000000000000" pitchFamily="2" charset="0"/>
            </a:endParaRPr>
          </a:p>
        </p:txBody>
      </p:sp>
    </p:spTree>
    <p:extLst>
      <p:ext uri="{BB962C8B-B14F-4D97-AF65-F5344CB8AC3E}">
        <p14:creationId xmlns:p14="http://schemas.microsoft.com/office/powerpoint/2010/main" val="2890864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4801314"/>
          </a:xfrm>
          <a:prstGeom prst="rect">
            <a:avLst/>
          </a:prstGeom>
          <a:noFill/>
        </p:spPr>
        <p:txBody>
          <a:bodyPr wrap="square" lIns="91440" tIns="45720" rIns="91440" bIns="45720" anchor="t">
            <a:spAutoFit/>
          </a:bodyPr>
          <a:lstStyle/>
          <a:p>
            <a:r>
              <a:rPr lang="en-GB" dirty="0">
                <a:latin typeface="Lato Light"/>
                <a:ea typeface="Lato Light"/>
                <a:cs typeface="Lato Light"/>
              </a:rPr>
              <a:t>All speakers are required to </a:t>
            </a:r>
            <a:r>
              <a:rPr lang="en-US" dirty="0">
                <a:latin typeface="Lato Light"/>
                <a:ea typeface="Lato Light"/>
                <a:cs typeface="Lato Light"/>
              </a:rPr>
              <a:t>pre-register for their </a:t>
            </a:r>
            <a:r>
              <a:rPr lang="en-US" dirty="0">
                <a:latin typeface="Lato Light"/>
                <a:ea typeface="Lato Light"/>
                <a:cs typeface="Lato Light"/>
                <a:hlinkClick r:id="rId2"/>
              </a:rPr>
              <a:t>Bett badge</a:t>
            </a:r>
            <a:r>
              <a:rPr lang="en-US" dirty="0">
                <a:latin typeface="Lato Light"/>
                <a:ea typeface="Lato Light"/>
                <a:cs typeface="Lato Light"/>
              </a:rPr>
              <a:t> by </a:t>
            </a:r>
            <a:r>
              <a:rPr lang="en-US" b="1" dirty="0">
                <a:latin typeface="Lato Light"/>
                <a:ea typeface="Lato Light"/>
                <a:cs typeface="Lato Light"/>
              </a:rPr>
              <a:t>Friday 20</a:t>
            </a:r>
            <a:r>
              <a:rPr lang="en-US" b="1" baseline="30000" dirty="0">
                <a:latin typeface="Lato Light"/>
                <a:ea typeface="Lato Light"/>
                <a:cs typeface="Lato Light"/>
              </a:rPr>
              <a:t>th</a:t>
            </a:r>
            <a:r>
              <a:rPr lang="en-US" b="1" dirty="0">
                <a:latin typeface="Lato Light"/>
                <a:ea typeface="Lato Light"/>
                <a:cs typeface="Lato Light"/>
              </a:rPr>
              <a:t> December.</a:t>
            </a:r>
          </a:p>
          <a:p>
            <a:pPr marL="0" indent="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a:p>
            <a:r>
              <a:rPr lang="en-US" dirty="0">
                <a:latin typeface="Lato Light"/>
                <a:ea typeface="Lato Light"/>
                <a:cs typeface="Lato Light"/>
              </a:rPr>
              <a:t>Please select the ticket type that best matches your job title. Once you have registered, we</a:t>
            </a:r>
            <a:r>
              <a:rPr lang="en-US" sz="1800" dirty="0">
                <a:effectLst/>
                <a:latin typeface="Lato Light"/>
                <a:ea typeface="Lato Light"/>
                <a:cs typeface="Lato Light"/>
              </a:rPr>
              <a:t> </a:t>
            </a:r>
            <a:r>
              <a:rPr lang="en-US" dirty="0">
                <a:latin typeface="Lato Light"/>
                <a:ea typeface="Lato Light"/>
                <a:cs typeface="Lato Light"/>
              </a:rPr>
              <a:t>will add</a:t>
            </a:r>
            <a:r>
              <a:rPr lang="en-US" sz="1800" dirty="0">
                <a:effectLst/>
                <a:latin typeface="Lato Light"/>
                <a:ea typeface="Lato Light"/>
                <a:cs typeface="Lato Light"/>
              </a:rPr>
              <a:t> a ‘Speaker’ </a:t>
            </a:r>
            <a:r>
              <a:rPr lang="en-US" dirty="0">
                <a:latin typeface="Lato Light"/>
                <a:ea typeface="Lato Light"/>
                <a:cs typeface="Lato Light"/>
              </a:rPr>
              <a:t>label to</a:t>
            </a:r>
            <a:r>
              <a:rPr lang="en-US" sz="1800" dirty="0">
                <a:effectLst/>
                <a:latin typeface="Lato Light"/>
                <a:ea typeface="Lato Light"/>
                <a:cs typeface="Lato Light"/>
              </a:rPr>
              <a:t> your badge. Your badge details will be emailed to you a week ahead of the 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To beat the queues, you're able to print your badge at home and collect a lanyard on site. Alternatively</a:t>
            </a:r>
            <a:r>
              <a:rPr lang="en-US" dirty="0">
                <a:solidFill>
                  <a:srgbClr val="001744"/>
                </a:solidFill>
                <a:latin typeface="Lato Light"/>
                <a:ea typeface="Lato Light"/>
                <a:cs typeface="Lato Light"/>
              </a:rPr>
              <a:t>, you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can print your badge on arrival in the registration area. </a:t>
            </a:r>
            <a:endParaRPr kumimoji="0" lang="en-US" sz="30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US" dirty="0">
              <a:latin typeface="Lato Light"/>
              <a:ea typeface="Lato Light"/>
              <a:cs typeface="Lato Light"/>
            </a:endParaRPr>
          </a:p>
          <a:p>
            <a:r>
              <a:rPr lang="en-US" dirty="0">
                <a:latin typeface="Lato Light"/>
                <a:ea typeface="Lato Light"/>
                <a:cs typeface="Lato Light"/>
              </a:rPr>
              <a:t>If you are speaking on behalf of a company, please contact the Content Team, so we can provide you with a registration link for a free ticket. </a:t>
            </a:r>
            <a:endParaRPr lang="en-US" dirty="0">
              <a:latin typeface="Lato Light" panose="020F0502020204030203" pitchFamily="34" charset="0"/>
              <a:ea typeface="Lato Light" panose="020F0502020204030203" pitchFamily="34" charset="0"/>
              <a:cs typeface="Lato Light" panose="020F0502020204030203" pitchFamily="34" charset="0"/>
            </a:endParaRPr>
          </a:p>
          <a:p>
            <a:endParaRPr lang="en-US" dirty="0">
              <a:latin typeface="Lato Light" panose="020F0502020204030203" pitchFamily="34" charset="0"/>
              <a:ea typeface="Lato Light" panose="020F0502020204030203" pitchFamily="34" charset="0"/>
              <a:cs typeface="Lato Light" panose="020F0502020204030203" pitchFamily="34" charset="0"/>
            </a:endParaRPr>
          </a:p>
          <a:p>
            <a:pPr marL="0" indent="0">
              <a:buNone/>
            </a:pPr>
            <a:r>
              <a:rPr lang="en-US" dirty="0">
                <a:latin typeface="Lato Light"/>
                <a:ea typeface="Lato Light"/>
                <a:cs typeface="Lato Light"/>
              </a:rPr>
              <a:t>Please note, if you are bringing any students under 18 years of age, you will need to register them online ahead of the show using the school groups </a:t>
            </a:r>
            <a:r>
              <a:rPr lang="en-US" dirty="0">
                <a:latin typeface="Lato Light"/>
                <a:ea typeface="Lato Light"/>
                <a:cs typeface="Lato Light"/>
                <a:hlinkClick r:id="rId3"/>
              </a:rPr>
              <a:t>link</a:t>
            </a:r>
            <a:r>
              <a:rPr lang="en-US" dirty="0">
                <a:latin typeface="Lato Light"/>
                <a:ea typeface="Lato Light"/>
                <a:cs typeface="Lato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You are very welcome to bring colleagues, friends and guests to Bett 2025, and they can register for their visitor pass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hlinkClick r:id="rId2"/>
              </a:rPr>
              <a:t>here</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 Tickets for educators are free. </a:t>
            </a:r>
          </a:p>
          <a:p>
            <a:pPr marL="0" indent="0">
              <a:buNone/>
            </a:pPr>
            <a:endParaRPr lang="en-US" dirty="0">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r>
              <a:rPr lang="en-GB" sz="1400" b="1">
                <a:latin typeface="Montserrat" panose="00000500000000000000" pitchFamily="2" charset="0"/>
              </a:rPr>
              <a:t>2</a:t>
            </a:r>
            <a:endParaRPr lang="en-GB" b="1">
              <a:latin typeface="Montserrat" panose="00000500000000000000" pitchFamily="2" charset="0"/>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1031522877"/>
              </p:ext>
            </p:extLst>
          </p:nvPr>
        </p:nvGraphicFramePr>
        <p:xfrm>
          <a:off x="616681" y="1520792"/>
          <a:ext cx="10678405" cy="3799039"/>
        </p:xfrm>
        <a:graphic>
          <a:graphicData uri="http://schemas.openxmlformats.org/drawingml/2006/table">
            <a:tbl>
              <a:tblPr firstRow="1" bandRow="1">
                <a:tableStyleId>{5C22544A-7EE6-4342-B048-85BDC9FD1C3A}</a:tableStyleId>
              </a:tblPr>
              <a:tblGrid>
                <a:gridCol w="5362298">
                  <a:extLst>
                    <a:ext uri="{9D8B030D-6E8A-4147-A177-3AD203B41FA5}">
                      <a16:colId xmlns:a16="http://schemas.microsoft.com/office/drawing/2014/main" val="2690432763"/>
                    </a:ext>
                  </a:extLst>
                </a:gridCol>
                <a:gridCol w="5316107">
                  <a:extLst>
                    <a:ext uri="{9D8B030D-6E8A-4147-A177-3AD203B41FA5}">
                      <a16:colId xmlns:a16="http://schemas.microsoft.com/office/drawing/2014/main" val="1256499512"/>
                    </a:ext>
                  </a:extLst>
                </a:gridCol>
              </a:tblGrid>
              <a:tr h="635000">
                <a:tc>
                  <a:txBody>
                    <a:bodyPr/>
                    <a:lstStyle/>
                    <a:p>
                      <a:endParaRPr lang="en-GB"/>
                    </a:p>
                  </a:txBody>
                  <a:tcPr/>
                </a:tc>
                <a:tc>
                  <a:txBody>
                    <a:bodyPr/>
                    <a:lstStyle/>
                    <a:p>
                      <a:pPr algn="ctr"/>
                      <a:endParaRPr lang="en-GB" sz="2000">
                        <a:latin typeface="Lato Light"/>
                        <a:ea typeface="Lato Light"/>
                        <a:cs typeface="Lato Light"/>
                      </a:endParaRPr>
                    </a:p>
                    <a:p>
                      <a:pPr lvl="0" algn="ctr">
                        <a:buNone/>
                      </a:pPr>
                      <a:r>
                        <a:rPr lang="en-GB" sz="2000">
                          <a:latin typeface="Lato Light"/>
                          <a:ea typeface="Lato Light"/>
                          <a:cs typeface="Lato Light"/>
                        </a:rPr>
                        <a:t>Arena</a:t>
                      </a:r>
                      <a:endParaRPr lang="en-GB" sz="1200">
                        <a:latin typeface="Lato Light"/>
                        <a:ea typeface="Lato Light"/>
                        <a:cs typeface="Lato Light"/>
                      </a:endParaRPr>
                    </a:p>
                  </a:txBody>
                  <a:tcPr/>
                </a:tc>
                <a:extLst>
                  <a:ext uri="{0D108BD9-81ED-4DB2-BD59-A6C34878D82A}">
                    <a16:rowId xmlns:a16="http://schemas.microsoft.com/office/drawing/2014/main" val="3865201273"/>
                  </a:ext>
                </a:extLst>
              </a:tr>
              <a:tr h="484039">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Is there a lectern for me to present from?</a:t>
                      </a:r>
                    </a:p>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Yes</a:t>
                      </a:r>
                    </a:p>
                  </a:txBody>
                  <a:tcPr/>
                </a:tc>
                <a:extLst>
                  <a:ext uri="{0D108BD9-81ED-4DB2-BD59-A6C34878D82A}">
                    <a16:rowId xmlns:a16="http://schemas.microsoft.com/office/drawing/2014/main" val="712261212"/>
                  </a:ext>
                </a:extLst>
              </a:tr>
              <a:tr h="432567">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Is there autocue</a:t>
                      </a:r>
                    </a:p>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GB" sz="1100" b="0">
                          <a:latin typeface="Lato Light" panose="020F0502020204030203" pitchFamily="34" charset="0"/>
                          <a:ea typeface="Lato Light" panose="020F0502020204030203" pitchFamily="34" charset="0"/>
                          <a:cs typeface="Lato Light" panose="020F0502020204030203" pitchFamily="34" charset="0"/>
                        </a:rPr>
                        <a:t>No</a:t>
                      </a:r>
                    </a:p>
                  </a:txBody>
                  <a:tcPr/>
                </a:tc>
                <a:extLst>
                  <a:ext uri="{0D108BD9-81ED-4DB2-BD59-A6C34878D82A}">
                    <a16:rowId xmlns:a16="http://schemas.microsoft.com/office/drawing/2014/main" val="494827901"/>
                  </a:ext>
                </a:extLst>
              </a:tr>
              <a:tr h="577069">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Will my session be filmed?</a:t>
                      </a:r>
                    </a:p>
                    <a:p>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Lato Light" panose="020F0502020204030203" pitchFamily="34" charset="0"/>
                          <a:ea typeface="Lato Light" panose="020F0502020204030203" pitchFamily="34" charset="0"/>
                          <a:cs typeface="Lato Light" panose="020F0502020204030203" pitchFamily="34" charset="0"/>
                        </a:rPr>
                        <a:t>All sessions on the Arena will be recorded. If you do not wish your session to be recorded, please let the Content Team know by Monday 9</a:t>
                      </a:r>
                      <a:r>
                        <a:rPr lang="en-US" sz="1100" b="0" baseline="30000" dirty="0">
                          <a:latin typeface="Lato Light" panose="020F0502020204030203" pitchFamily="34" charset="0"/>
                          <a:ea typeface="Lato Light" panose="020F0502020204030203" pitchFamily="34" charset="0"/>
                          <a:cs typeface="Lato Light" panose="020F0502020204030203" pitchFamily="34" charset="0"/>
                        </a:rPr>
                        <a:t>th</a:t>
                      </a:r>
                      <a:r>
                        <a:rPr lang="en-US" sz="1100" b="0" dirty="0">
                          <a:latin typeface="Lato Light" panose="020F0502020204030203" pitchFamily="34" charset="0"/>
                          <a:ea typeface="Lato Light" panose="020F0502020204030203" pitchFamily="34" charset="0"/>
                          <a:cs typeface="Lato Light" panose="020F0502020204030203" pitchFamily="34" charset="0"/>
                        </a:rPr>
                        <a:t> December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733303">
                <a:tc>
                  <a:txBody>
                    <a:bodyPr/>
                    <a:lstStyle/>
                    <a:p>
                      <a:r>
                        <a:rPr lang="en-US" sz="1100" b="0" dirty="0">
                          <a:latin typeface="Lato Light" panose="020F0502020204030203" pitchFamily="34" charset="0"/>
                          <a:ea typeface="Lato Light" panose="020F0502020204030203" pitchFamily="34" charset="0"/>
                          <a:cs typeface="Lato Light" panose="020F0502020204030203" pitchFamily="34" charset="0"/>
                        </a:rPr>
                        <a:t>Can I use interactive Q&amp;A or set up a poll?</a:t>
                      </a:r>
                    </a:p>
                    <a:p>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Yes – </a:t>
                      </a:r>
                      <a:r>
                        <a:rPr lang="en-US" sz="1100" b="0" dirty="0" err="1">
                          <a:latin typeface="Lato Light" panose="020F0502020204030203" pitchFamily="34" charset="0"/>
                          <a:ea typeface="Lato Light" panose="020F0502020204030203" pitchFamily="34" charset="0"/>
                          <a:cs typeface="Lato Light" panose="020F0502020204030203" pitchFamily="34" charset="0"/>
                        </a:rPr>
                        <a:t>Slido</a:t>
                      </a:r>
                      <a:r>
                        <a:rPr lang="en-US" sz="1100" b="0" dirty="0">
                          <a:latin typeface="Lato Light" panose="020F0502020204030203" pitchFamily="34" charset="0"/>
                          <a:ea typeface="Lato Light" panose="020F0502020204030203" pitchFamily="34" charset="0"/>
                          <a:cs typeface="Lato Light" panose="020F0502020204030203" pitchFamily="34" charset="0"/>
                        </a:rPr>
                        <a:t> will be set up for this stage and we will have an iPad to display questions. Please refer to the </a:t>
                      </a:r>
                      <a:r>
                        <a:rPr lang="en-US" sz="1100" b="0" dirty="0" err="1">
                          <a:latin typeface="Lato Light" panose="020F0502020204030203" pitchFamily="34" charset="0"/>
                          <a:ea typeface="Lato Light" panose="020F0502020204030203" pitchFamily="34" charset="0"/>
                          <a:cs typeface="Lato Light" panose="020F0502020204030203" pitchFamily="34" charset="0"/>
                        </a:rPr>
                        <a:t>Slido</a:t>
                      </a:r>
                      <a:r>
                        <a:rPr lang="en-US" sz="1100" b="0" dirty="0">
                          <a:latin typeface="Lato Light" panose="020F0502020204030203" pitchFamily="34" charset="0"/>
                          <a:ea typeface="Lato Light" panose="020F0502020204030203" pitchFamily="34" charset="0"/>
                          <a:cs typeface="Lato Light" panose="020F0502020204030203" pitchFamily="34" charset="0"/>
                        </a:rPr>
                        <a:t> Guidelines on the Speakers Resources page and share your requirements with the Content Team by Wednesday 8</a:t>
                      </a:r>
                      <a:r>
                        <a:rPr lang="en-US" sz="1100" b="0" baseline="30000" dirty="0">
                          <a:latin typeface="Lato Light" panose="020F0502020204030203" pitchFamily="34" charset="0"/>
                          <a:ea typeface="Lato Light" panose="020F0502020204030203" pitchFamily="34" charset="0"/>
                          <a:cs typeface="Lato Light" panose="020F0502020204030203" pitchFamily="34" charset="0"/>
                        </a:rPr>
                        <a:t>t</a:t>
                      </a:r>
                      <a:r>
                        <a:rPr lang="en-US" sz="1100" b="0" dirty="0">
                          <a:latin typeface="Lato Light" panose="020F0502020204030203" pitchFamily="34" charset="0"/>
                          <a:ea typeface="Lato Light" panose="020F0502020204030203" pitchFamily="34" charset="0"/>
                          <a:cs typeface="Lato Light" panose="020F0502020204030203" pitchFamily="34" charset="0"/>
                        </a:rPr>
                        <a:t> January</a:t>
                      </a:r>
                    </a:p>
                    <a:p>
                      <a:pPr algn="ctr"/>
                      <a:endParaRPr lang="en-US" sz="1100" b="0" dirty="0">
                        <a:highlight>
                          <a:srgbClr val="FFFF00"/>
                        </a:highlight>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r h="414476">
                <a:tc>
                  <a:txBody>
                    <a:bodyPr/>
                    <a:lstStyle/>
                    <a:p>
                      <a:r>
                        <a:rPr lang="en-US" sz="1100" b="0" dirty="0">
                          <a:latin typeface="Lato Light" panose="020F0502020204030203" pitchFamily="34" charset="0"/>
                          <a:ea typeface="Lato Light" panose="020F0502020204030203" pitchFamily="34" charset="0"/>
                          <a:cs typeface="Lato Light" panose="020F0502020204030203" pitchFamily="34" charset="0"/>
                        </a:rPr>
                        <a:t>Will someone introduce me on stage?</a:t>
                      </a:r>
                    </a:p>
                    <a:p>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Yes – Laura </a:t>
                      </a:r>
                      <a:r>
                        <a:rPr lang="en-US" sz="1100" b="0" dirty="0" err="1">
                          <a:latin typeface="Lato Light" panose="020F0502020204030203" pitchFamily="34" charset="0"/>
                          <a:ea typeface="Lato Light" panose="020F0502020204030203" pitchFamily="34" charset="0"/>
                          <a:cs typeface="Lato Light" panose="020F0502020204030203" pitchFamily="34" charset="0"/>
                        </a:rPr>
                        <a:t>McInerney</a:t>
                      </a:r>
                      <a:r>
                        <a:rPr lang="en-US" sz="1100" b="0" dirty="0">
                          <a:latin typeface="Lato Light" panose="020F0502020204030203" pitchFamily="34" charset="0"/>
                          <a:ea typeface="Lato Light" panose="020F0502020204030203" pitchFamily="34" charset="0"/>
                          <a:cs typeface="Lato Light" panose="020F0502020204030203" pitchFamily="34" charset="0"/>
                        </a:rPr>
                        <a:t> from Teacher </a:t>
                      </a:r>
                      <a:r>
                        <a:rPr lang="en-US" sz="1100" b="0" dirty="0" err="1">
                          <a:latin typeface="Lato Light" panose="020F0502020204030203" pitchFamily="34" charset="0"/>
                          <a:ea typeface="Lato Light" panose="020F0502020204030203" pitchFamily="34" charset="0"/>
                          <a:cs typeface="Lato Light" panose="020F0502020204030203" pitchFamily="34" charset="0"/>
                        </a:rPr>
                        <a:t>Tapp</a:t>
                      </a:r>
                      <a:r>
                        <a:rPr lang="en-US" sz="1100" b="0" dirty="0">
                          <a:latin typeface="Lato Light" panose="020F0502020204030203" pitchFamily="34" charset="0"/>
                          <a:ea typeface="Lato Light" panose="020F0502020204030203" pitchFamily="34" charset="0"/>
                          <a:cs typeface="Lato Light" panose="020F0502020204030203" pitchFamily="34" charset="0"/>
                        </a:rPr>
                        <a:t> is the host in the Arena and will introduce you on stage</a:t>
                      </a:r>
                    </a:p>
                  </a:txBody>
                  <a:tcPr/>
                </a:tc>
                <a:extLst>
                  <a:ext uri="{0D108BD9-81ED-4DB2-BD59-A6C34878D82A}">
                    <a16:rowId xmlns:a16="http://schemas.microsoft.com/office/drawing/2014/main" val="810065699"/>
                  </a:ext>
                </a:extLst>
              </a:tr>
              <a:tr h="398313">
                <a:tc>
                  <a:txBody>
                    <a:bodyPr/>
                    <a:lstStyle/>
                    <a:p>
                      <a:r>
                        <a:rPr lang="en-US" sz="1100" b="0">
                          <a:latin typeface="Lato Light" panose="020F0502020204030203" pitchFamily="34" charset="0"/>
                          <a:ea typeface="Lato Light" panose="020F0502020204030203" pitchFamily="34" charset="0"/>
                          <a:cs typeface="Lato Light" panose="020F0502020204030203" pitchFamily="34" charset="0"/>
                        </a:rPr>
                        <a:t>What it the capacity of the theatre?</a:t>
                      </a:r>
                    </a:p>
                  </a:txBody>
                  <a:tcPr/>
                </a:tc>
                <a:tc>
                  <a:txBody>
                    <a:bodyPr/>
                    <a:lstStyle/>
                    <a:p>
                      <a:pPr algn="ctr"/>
                      <a:r>
                        <a:rPr lang="en-US" sz="1100" b="0" dirty="0">
                          <a:latin typeface="Lato Light" panose="020F0502020204030203" pitchFamily="34" charset="0"/>
                          <a:ea typeface="Lato Light" panose="020F0502020204030203" pitchFamily="34" charset="0"/>
                          <a:cs typeface="Lato Light" panose="020F0502020204030203" pitchFamily="34" charset="0"/>
                        </a:rPr>
                        <a:t>1000</a:t>
                      </a:r>
                    </a:p>
                  </a:txBody>
                  <a:tcPr/>
                </a:tc>
                <a:extLst>
                  <a:ext uri="{0D108BD9-81ED-4DB2-BD59-A6C34878D82A}">
                    <a16:rowId xmlns:a16="http://schemas.microsoft.com/office/drawing/2014/main" val="981391999"/>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295501" y="203827"/>
            <a:ext cx="7240479" cy="56361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2800">
                <a:solidFill>
                  <a:srgbClr val="001744"/>
                </a:solidFill>
                <a:latin typeface="Montserrat"/>
              </a:rPr>
              <a:t>Theatre</a:t>
            </a:r>
            <a:r>
              <a:rPr kumimoji="0" lang="en-US" sz="2800" b="1" i="0" u="none" strike="noStrike" kern="1200" cap="none" spc="0" normalizeH="0" baseline="0" noProof="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
        <p:nvSpPr>
          <p:cNvPr id="5" name="TextBox 4">
            <a:extLst>
              <a:ext uri="{FF2B5EF4-FFF2-40B4-BE49-F238E27FC236}">
                <a16:creationId xmlns:a16="http://schemas.microsoft.com/office/drawing/2014/main" id="{EE223E5D-9F59-FC7F-462D-57658AA0D4EF}"/>
              </a:ext>
            </a:extLst>
          </p:cNvPr>
          <p:cNvSpPr txBox="1"/>
          <p:nvPr/>
        </p:nvSpPr>
        <p:spPr>
          <a:xfrm>
            <a:off x="219074" y="6296026"/>
            <a:ext cx="409575" cy="307777"/>
          </a:xfrm>
          <a:prstGeom prst="rect">
            <a:avLst/>
          </a:prstGeom>
          <a:noFill/>
        </p:spPr>
        <p:txBody>
          <a:bodyPr wrap="square" rtlCol="0">
            <a:spAutoFit/>
          </a:bodyPr>
          <a:lstStyle/>
          <a:p>
            <a:r>
              <a:rPr lang="en-GB" sz="1400" b="1">
                <a:latin typeface="Montserrat" panose="00000500000000000000" pitchFamily="2" charset="0"/>
              </a:rPr>
              <a:t>3</a:t>
            </a:r>
            <a:endParaRPr lang="en-GB" b="1">
              <a:latin typeface="Montserrat" panose="00000500000000000000" pitchFamily="2" charset="0"/>
            </a:endParaRPr>
          </a:p>
        </p:txBody>
      </p:sp>
    </p:spTree>
    <p:extLst>
      <p:ext uri="{BB962C8B-B14F-4D97-AF65-F5344CB8AC3E}">
        <p14:creationId xmlns:p14="http://schemas.microsoft.com/office/powerpoint/2010/main" val="3158898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3744050049"/>
              </p:ext>
            </p:extLst>
          </p:nvPr>
        </p:nvGraphicFramePr>
        <p:xfrm>
          <a:off x="621161" y="725739"/>
          <a:ext cx="10720447" cy="5034981"/>
        </p:xfrm>
        <a:graphic>
          <a:graphicData uri="http://schemas.openxmlformats.org/drawingml/2006/table">
            <a:tbl>
              <a:tblPr firstRow="1" bandRow="1">
                <a:tableStyleId>{5C22544A-7EE6-4342-B048-85BDC9FD1C3A}</a:tableStyleId>
              </a:tblPr>
              <a:tblGrid>
                <a:gridCol w="5383410">
                  <a:extLst>
                    <a:ext uri="{9D8B030D-6E8A-4147-A177-3AD203B41FA5}">
                      <a16:colId xmlns:a16="http://schemas.microsoft.com/office/drawing/2014/main" val="2690432763"/>
                    </a:ext>
                  </a:extLst>
                </a:gridCol>
                <a:gridCol w="5337037">
                  <a:extLst>
                    <a:ext uri="{9D8B030D-6E8A-4147-A177-3AD203B41FA5}">
                      <a16:colId xmlns:a16="http://schemas.microsoft.com/office/drawing/2014/main" val="1256499512"/>
                    </a:ext>
                  </a:extLst>
                </a:gridCol>
              </a:tblGrid>
              <a:tr h="992164">
                <a:tc>
                  <a:txBody>
                    <a:bodyPr/>
                    <a:lstStyle/>
                    <a:p>
                      <a:endParaRPr lang="en-GB"/>
                    </a:p>
                  </a:txBody>
                  <a:tcPr/>
                </a:tc>
                <a:tc>
                  <a:txBody>
                    <a:bodyPr/>
                    <a:lstStyle/>
                    <a:p>
                      <a:pPr algn="ctr"/>
                      <a:endParaRPr lang="en-GB" sz="1200" dirty="0">
                        <a:latin typeface="Lato Light" panose="020F0502020204030203" pitchFamily="34" charset="0"/>
                        <a:ea typeface="Lato Light" panose="020F0502020204030203" pitchFamily="34" charset="0"/>
                        <a:cs typeface="Lato Light" panose="020F0502020204030203" pitchFamily="34" charset="0"/>
                      </a:endParaRPr>
                    </a:p>
                    <a:p>
                      <a:pPr algn="ctr"/>
                      <a:endParaRPr lang="en-GB" sz="1200" dirty="0">
                        <a:latin typeface="Lato Light" panose="020F0502020204030203" pitchFamily="34" charset="0"/>
                        <a:ea typeface="Lato Light" panose="020F0502020204030203" pitchFamily="34" charset="0"/>
                        <a:cs typeface="Lato Light" panose="020F0502020204030203" pitchFamily="34" charset="0"/>
                      </a:endParaRPr>
                    </a:p>
                    <a:p>
                      <a:pPr algn="ctr"/>
                      <a:r>
                        <a:rPr lang="en-GB" sz="1200" dirty="0">
                          <a:latin typeface="Lato Light" panose="020F0502020204030203" pitchFamily="34" charset="0"/>
                          <a:ea typeface="Lato Light" panose="020F0502020204030203" pitchFamily="34" charset="0"/>
                          <a:cs typeface="Lato Light" panose="020F0502020204030203" pitchFamily="34" charset="0"/>
                        </a:rPr>
                        <a:t>Arena</a:t>
                      </a:r>
                    </a:p>
                  </a:txBody>
                  <a:tcPr/>
                </a:tc>
                <a:extLst>
                  <a:ext uri="{0D108BD9-81ED-4DB2-BD59-A6C34878D82A}">
                    <a16:rowId xmlns:a16="http://schemas.microsoft.com/office/drawing/2014/main" val="3865201273"/>
                  </a:ext>
                </a:extLst>
              </a:tr>
              <a:tr h="737727">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Do I need to bring my laptop or device with me?</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1744"/>
                          </a:solidFill>
                          <a:effectLst/>
                          <a:uLnTx/>
                          <a:uFillTx/>
                          <a:latin typeface="Lato Light"/>
                          <a:ea typeface="Lato Light"/>
                          <a:cs typeface="Lato Light"/>
                        </a:rPr>
                        <a:t>No - </a:t>
                      </a:r>
                      <a:r>
                        <a:rPr lang="en-US" sz="1100" b="0" i="0" u="none" strike="noStrike" kern="1200" cap="none" spc="0" normalizeH="0" baseline="0" noProof="0" dirty="0">
                          <a:ln>
                            <a:noFill/>
                          </a:ln>
                          <a:solidFill>
                            <a:srgbClr val="001744"/>
                          </a:solidFill>
                          <a:effectLst/>
                          <a:uLnTx/>
                          <a:uFillTx/>
                          <a:latin typeface="Lato Light"/>
                          <a:ea typeface="Lato Light"/>
                          <a:cs typeface="Lato Light"/>
                        </a:rPr>
                        <a:t>Your</a:t>
                      </a:r>
                      <a:r>
                        <a:rPr kumimoji="0" lang="en-US" sz="1100" b="0" i="0" u="none" strike="noStrike" kern="1200" cap="none" spc="0" normalizeH="0" baseline="0" noProof="0" dirty="0">
                          <a:ln>
                            <a:noFill/>
                          </a:ln>
                          <a:solidFill>
                            <a:srgbClr val="001744"/>
                          </a:solidFill>
                          <a:effectLst/>
                          <a:uLnTx/>
                          <a:uFillTx/>
                          <a:latin typeface="Lato Light"/>
                          <a:ea typeface="Lato Light"/>
                          <a:cs typeface="Lato Light"/>
                        </a:rPr>
                        <a:t> </a:t>
                      </a:r>
                      <a:r>
                        <a:rPr lang="en-US" sz="1100" b="0" i="0" u="none" strike="noStrike" kern="1200" cap="none" spc="0" normalizeH="0" baseline="0" noProof="0" dirty="0">
                          <a:ln>
                            <a:noFill/>
                          </a:ln>
                          <a:solidFill>
                            <a:srgbClr val="001744"/>
                          </a:solidFill>
                          <a:effectLst/>
                          <a:uLnTx/>
                          <a:uFillTx/>
                          <a:latin typeface="Lato Light"/>
                          <a:ea typeface="Lato Light"/>
                          <a:cs typeface="Lato Light"/>
                        </a:rPr>
                        <a:t>slides will be shown on our device. Please</a:t>
                      </a:r>
                      <a:r>
                        <a:rPr kumimoji="0" lang="en-US" sz="1100" b="0" i="0" u="none" strike="noStrike" kern="1200" cap="none" spc="0" normalizeH="0" baseline="0" noProof="0" dirty="0">
                          <a:ln>
                            <a:noFill/>
                          </a:ln>
                          <a:solidFill>
                            <a:srgbClr val="001744"/>
                          </a:solidFill>
                          <a:effectLst/>
                          <a:uLnTx/>
                          <a:uFillTx/>
                          <a:latin typeface="Lato Light"/>
                          <a:ea typeface="Lato Light"/>
                          <a:cs typeface="Lato Light"/>
                        </a:rPr>
                        <a:t> ensure you share your PPT with us ahead of the show as requested by </a:t>
                      </a:r>
                      <a:r>
                        <a:rPr kumimoji="0" lang="en-US" sz="1100" b="1" i="0" u="none" strike="noStrike" kern="1200" cap="none" spc="0" normalizeH="0" baseline="0" noProof="0" dirty="0">
                          <a:ln>
                            <a:noFill/>
                          </a:ln>
                          <a:solidFill>
                            <a:srgbClr val="001744"/>
                          </a:solidFill>
                          <a:effectLst/>
                          <a:uLnTx/>
                          <a:uFillTx/>
                          <a:latin typeface="Lato Light"/>
                          <a:ea typeface="Lato Light"/>
                          <a:cs typeface="Lato Light"/>
                        </a:rPr>
                        <a:t>5pm GMT 14</a:t>
                      </a:r>
                      <a:r>
                        <a:rPr kumimoji="0" lang="en-US" sz="1100" b="1" i="0" u="none" strike="noStrike" kern="1200" cap="none" spc="0" normalizeH="0" baseline="30000" noProof="0" dirty="0">
                          <a:ln>
                            <a:noFill/>
                          </a:ln>
                          <a:solidFill>
                            <a:srgbClr val="001744"/>
                          </a:solidFill>
                          <a:effectLst/>
                          <a:uLnTx/>
                          <a:uFillTx/>
                          <a:latin typeface="Lato Light"/>
                          <a:ea typeface="Lato Light"/>
                          <a:cs typeface="Lato Light"/>
                        </a:rPr>
                        <a:t> </a:t>
                      </a:r>
                      <a:r>
                        <a:rPr kumimoji="0" lang="en-US" sz="1100" b="1" i="0" u="none" strike="noStrike" kern="1200" cap="none" spc="0" normalizeH="0" baseline="0" noProof="0" dirty="0">
                          <a:ln>
                            <a:noFill/>
                          </a:ln>
                          <a:solidFill>
                            <a:srgbClr val="001744"/>
                          </a:solidFill>
                          <a:effectLst/>
                          <a:uLnTx/>
                          <a:uFillTx/>
                          <a:latin typeface="Lato Light"/>
                          <a:ea typeface="Lato Light"/>
                          <a:cs typeface="Lato Light"/>
                        </a:rPr>
                        <a:t>January 2025</a:t>
                      </a:r>
                      <a:r>
                        <a:rPr lang="en-US" sz="1100" b="1" i="0" u="none" strike="noStrike" kern="1200" cap="none" spc="0" normalizeH="0" baseline="0" noProof="0" dirty="0">
                          <a:ln>
                            <a:noFill/>
                          </a:ln>
                          <a:solidFill>
                            <a:srgbClr val="001744"/>
                          </a:solidFill>
                          <a:effectLst/>
                          <a:uLnTx/>
                          <a:uFillTx/>
                          <a:latin typeface="Lato Light"/>
                          <a:ea typeface="Lato Light"/>
                          <a:cs typeface="Lato Light"/>
                        </a:rPr>
                        <a:t>.</a:t>
                      </a:r>
                      <a:endParaRPr kumimoji="0" lang="en-US" sz="1100" b="1" i="0" u="none" strike="noStrike" kern="1200" cap="none" spc="0" normalizeH="0" baseline="0" noProof="0" dirty="0">
                        <a:ln>
                          <a:noFill/>
                        </a:ln>
                        <a:solidFill>
                          <a:srgbClr val="001744"/>
                        </a:solidFill>
                        <a:effectLst/>
                        <a:uLnTx/>
                        <a:uFillTx/>
                        <a:latin typeface="Lato Light"/>
                        <a:ea typeface="Lato Light"/>
                        <a:cs typeface="Lato Light"/>
                      </a:endParaRPr>
                    </a:p>
                    <a:p>
                      <a:pPr marL="0" marR="0" lvl="0" indent="0" algn="ctr" rtl="0" eaLnBrk="1" fontAlgn="auto" latinLnBrk="0" hangingPunct="1">
                        <a:lnSpc>
                          <a:spcPct val="100000"/>
                        </a:lnSpc>
                        <a:spcBef>
                          <a:spcPts val="0"/>
                        </a:spcBef>
                        <a:spcAft>
                          <a:spcPts val="0"/>
                        </a:spcAft>
                        <a:buClrTx/>
                        <a:buSzTx/>
                        <a:buFontTx/>
                        <a:buNone/>
                      </a:pPr>
                      <a:r>
                        <a:rPr kumimoji="0" lang="en-US" sz="1100" b="0" i="0" u="none" strike="noStrike" kern="1200" cap="none" spc="0" normalizeH="0" baseline="0" noProof="0" dirty="0">
                          <a:ln>
                            <a:noFill/>
                          </a:ln>
                          <a:solidFill>
                            <a:srgbClr val="001744"/>
                          </a:solidFill>
                          <a:effectLst/>
                          <a:uLnTx/>
                          <a:uFillTx/>
                          <a:latin typeface="Lato Light"/>
                          <a:ea typeface="Lato Light"/>
                          <a:cs typeface="Lato Light"/>
                        </a:rPr>
                        <a:t>If </a:t>
                      </a:r>
                      <a:r>
                        <a:rPr lang="en-US" sz="1100" b="0" i="0" u="none" strike="noStrike" kern="1200" cap="none" spc="0" normalizeH="0" baseline="0" noProof="0" dirty="0">
                          <a:ln>
                            <a:noFill/>
                          </a:ln>
                          <a:solidFill>
                            <a:srgbClr val="001744"/>
                          </a:solidFill>
                          <a:effectLst/>
                          <a:uLnTx/>
                          <a:uFillTx/>
                          <a:latin typeface="Lato Light"/>
                          <a:ea typeface="Lato Light"/>
                          <a:cs typeface="Lato Light"/>
                        </a:rPr>
                        <a:t>it is essential that you use your</a:t>
                      </a:r>
                      <a:r>
                        <a:rPr kumimoji="0" lang="en-US" sz="1100" b="0" i="0" u="none" strike="noStrike" kern="1200" cap="none" spc="0" normalizeH="0" baseline="0" noProof="0" dirty="0">
                          <a:ln>
                            <a:noFill/>
                          </a:ln>
                          <a:solidFill>
                            <a:srgbClr val="001744"/>
                          </a:solidFill>
                          <a:effectLst/>
                          <a:uLnTx/>
                          <a:uFillTx/>
                          <a:latin typeface="Lato Light"/>
                          <a:ea typeface="Lato Light"/>
                          <a:cs typeface="Lato Light"/>
                        </a:rPr>
                        <a:t> own device, you must let us know via the AV form and ensure you bring a HDMI or mac adapter to ensure it will be compatible with our AV set up. </a:t>
                      </a:r>
                    </a:p>
                  </a:txBody>
                  <a:tcPr/>
                </a:tc>
                <a:extLst>
                  <a:ext uri="{0D108BD9-81ED-4DB2-BD59-A6C34878D82A}">
                    <a16:rowId xmlns:a16="http://schemas.microsoft.com/office/drawing/2014/main" val="712261212"/>
                  </a:ext>
                </a:extLst>
              </a:tr>
              <a:tr h="545237">
                <a:tc>
                  <a:txBody>
                    <a:bodyPr/>
                    <a:lstStyle/>
                    <a:p>
                      <a:r>
                        <a:rPr lang="en-GB" sz="1100" b="0">
                          <a:latin typeface="Lato Light"/>
                          <a:ea typeface="Lato Light"/>
                          <a:cs typeface="Lato Light"/>
                        </a:rPr>
                        <a:t>The Arena screen has a bespoke extra wide screen. Do you provide a PPT template?</a:t>
                      </a:r>
                      <a:endParaRPr lang="en-US" sz="1100" b="0">
                        <a:latin typeface="Lato Light"/>
                        <a:ea typeface="Lato Light"/>
                        <a:cs typeface="Lato Light"/>
                      </a:endParaRPr>
                    </a:p>
                  </a:txBody>
                  <a:tcPr/>
                </a:tc>
                <a:tc>
                  <a:txBody>
                    <a:bodyPr/>
                    <a:lstStyle/>
                    <a:p>
                      <a:pPr algn="ctr"/>
                      <a:r>
                        <a:rPr lang="en-GB" sz="1100" b="0" dirty="0">
                          <a:latin typeface="Lato Light"/>
                          <a:ea typeface="Lato Light"/>
                          <a:cs typeface="Lato Light"/>
                        </a:rPr>
                        <a:t>Yes, the screen dimensions are </a:t>
                      </a:r>
                      <a:r>
                        <a:rPr lang="en-US" sz="1100" b="0" dirty="0"/>
                        <a:t>3432 x 981 </a:t>
                      </a:r>
                      <a:r>
                        <a:rPr lang="en-US" sz="1100" b="0" dirty="0" err="1"/>
                        <a:t>px</a:t>
                      </a:r>
                      <a:r>
                        <a:rPr lang="en-GB" sz="1100" b="0" dirty="0">
                          <a:latin typeface="Lato Light"/>
                          <a:ea typeface="Lato Light"/>
                          <a:cs typeface="Lato Light"/>
                        </a:rPr>
                        <a:t> and you will find the PPT template to </a:t>
                      </a:r>
                      <a:r>
                        <a:rPr lang="en-GB" sz="1100" b="0">
                          <a:latin typeface="Lato Light"/>
                          <a:ea typeface="Lato Light"/>
                          <a:cs typeface="Lato Light"/>
                        </a:rPr>
                        <a:t>download </a:t>
                      </a:r>
                      <a:r>
                        <a:rPr lang="en-GB" sz="1100" b="0">
                          <a:latin typeface="Lato Light"/>
                          <a:ea typeface="Lato Light"/>
                          <a:cs typeface="Lato Light"/>
                          <a:hlinkClick r:id="rId2"/>
                        </a:rPr>
                        <a:t>here</a:t>
                      </a:r>
                      <a:r>
                        <a:rPr lang="en-GB" sz="1100" b="0">
                          <a:latin typeface="Lato Light"/>
                          <a:ea typeface="Lato Light"/>
                          <a:cs typeface="Lato Light"/>
                        </a:rPr>
                        <a:t>.</a:t>
                      </a:r>
                      <a:endParaRPr lang="en-GB" sz="1100" b="0" dirty="0">
                        <a:highlight>
                          <a:srgbClr val="FFFF00"/>
                        </a:highlight>
                        <a:latin typeface="Lato Light"/>
                        <a:ea typeface="Lato Light"/>
                        <a:cs typeface="Lato Light"/>
                      </a:endParaRPr>
                    </a:p>
                  </a:txBody>
                  <a:tcPr/>
                </a:tc>
                <a:extLst>
                  <a:ext uri="{0D108BD9-81ED-4DB2-BD59-A6C34878D82A}">
                    <a16:rowId xmlns:a16="http://schemas.microsoft.com/office/drawing/2014/main" val="494827901"/>
                  </a:ext>
                </a:extLst>
              </a:tr>
              <a:tr h="737727">
                <a:tc>
                  <a:txBody>
                    <a:bodyPr/>
                    <a:lstStyle/>
                    <a:p>
                      <a:r>
                        <a:rPr lang="en-GB" sz="1100" b="0">
                          <a:latin typeface="Lato Light" panose="020F0502020204030203" pitchFamily="34" charset="0"/>
                          <a:ea typeface="Lato Light" panose="020F0502020204030203" pitchFamily="34" charset="0"/>
                          <a:cs typeface="Lato Light" panose="020F0502020204030203" pitchFamily="34" charset="0"/>
                        </a:rPr>
                        <a:t>How do I share my PPT with you?</a:t>
                      </a:r>
                      <a:endParaRPr lang="en-US" sz="1100" b="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Lato Light"/>
                          <a:ea typeface="Lato Light"/>
                          <a:cs typeface="Lato Light"/>
                        </a:rPr>
                        <a:t>Please upload your presentation, along with any other files/assets you plan on using in your session (</a:t>
                      </a:r>
                      <a:r>
                        <a:rPr lang="en-US" sz="1100" b="0" dirty="0" err="1">
                          <a:latin typeface="Lato Light"/>
                          <a:ea typeface="Lato Light"/>
                          <a:cs typeface="Lato Light"/>
                        </a:rPr>
                        <a:t>eg</a:t>
                      </a:r>
                      <a:r>
                        <a:rPr lang="en-US" sz="1100" b="0" dirty="0">
                          <a:latin typeface="Lato Light"/>
                          <a:ea typeface="Lato Light"/>
                          <a:cs typeface="Lato Light"/>
                        </a:rPr>
                        <a:t> audio and video files, font files) via this link </a:t>
                      </a:r>
                      <a:r>
                        <a:rPr lang="en-US" sz="1100" b="0" dirty="0">
                          <a:latin typeface="Lato Light"/>
                          <a:ea typeface="Lato Light"/>
                          <a:cs typeface="Lato Light"/>
                          <a:hlinkClick r:id="rId3"/>
                        </a:rPr>
                        <a:t>here</a:t>
                      </a:r>
                      <a:r>
                        <a:rPr lang="en-US" sz="1100" b="0" dirty="0">
                          <a:latin typeface="Lato Light"/>
                          <a:ea typeface="Lato Light"/>
                          <a:cs typeface="Lato Light"/>
                        </a:rPr>
                        <a:t>. This box link will be open until </a:t>
                      </a:r>
                      <a:r>
                        <a:rPr lang="en-US" sz="1100" b="1" dirty="0">
                          <a:latin typeface="Lato Light"/>
                          <a:ea typeface="Lato Light"/>
                          <a:cs typeface="Lato Light"/>
                        </a:rPr>
                        <a:t>5pm GMT 14</a:t>
                      </a:r>
                      <a:r>
                        <a:rPr lang="en-US" sz="1100" b="1" baseline="30000" dirty="0">
                          <a:latin typeface="Lato Light"/>
                          <a:ea typeface="Lato Light"/>
                          <a:cs typeface="Lato Light"/>
                        </a:rPr>
                        <a:t> </a:t>
                      </a:r>
                      <a:r>
                        <a:rPr lang="en-US" sz="1100" b="1" dirty="0">
                          <a:latin typeface="Lato Light"/>
                          <a:ea typeface="Lato Light"/>
                          <a:cs typeface="Lato Light"/>
                        </a:rPr>
                        <a:t>January 2025</a:t>
                      </a:r>
                      <a:r>
                        <a:rPr lang="en-US" sz="1100" b="0" dirty="0">
                          <a:latin typeface="Lato Light"/>
                          <a:ea typeface="Lato Light"/>
                          <a:cs typeface="Lato Light"/>
                        </a:rPr>
                        <a:t>. If you have missed this deadline, please email your presentation to bett.speakers@bettshow.com.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0" dirty="0">
                        <a:latin typeface="Lato Light"/>
                        <a:ea typeface="Lato Light"/>
                        <a:cs typeface="Lato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latin typeface="Lato Light"/>
                          <a:ea typeface="Lato Light"/>
                          <a:cs typeface="Lato Light"/>
                        </a:rPr>
                        <a:t>If you have any urgent amendments during the show, you must bring your presentations to the Speaker Lounge at least one hour ahead of your session starting</a:t>
                      </a:r>
                    </a:p>
                  </a:txBody>
                  <a:tcPr/>
                </a:tc>
                <a:extLst>
                  <a:ext uri="{0D108BD9-81ED-4DB2-BD59-A6C34878D82A}">
                    <a16:rowId xmlns:a16="http://schemas.microsoft.com/office/drawing/2014/main" val="2178437903"/>
                  </a:ext>
                </a:extLst>
              </a:tr>
              <a:tr h="541020">
                <a:tc>
                  <a:txBody>
                    <a:bodyPr/>
                    <a:lstStyle/>
                    <a:p>
                      <a:r>
                        <a:rPr lang="en-US" sz="1100" b="0">
                          <a:latin typeface="Lato Light"/>
                          <a:ea typeface="Lato Light"/>
                          <a:cs typeface="Lato Light"/>
                        </a:rPr>
                        <a:t>Will I be able to see my slides on a comfort monitor?</a:t>
                      </a:r>
                    </a:p>
                  </a:txBody>
                  <a:tcPr/>
                </a:tc>
                <a:tc>
                  <a:txBody>
                    <a:bodyPr/>
                    <a:lstStyle/>
                    <a:p>
                      <a:pPr algn="ctr"/>
                      <a:r>
                        <a:rPr lang="en-GB" sz="1100" b="0" dirty="0">
                          <a:latin typeface="Lato Light" panose="020F0502020204030203" pitchFamily="34" charset="0"/>
                          <a:ea typeface="Lato Light" panose="020F0502020204030203" pitchFamily="34" charset="0"/>
                          <a:cs typeface="Lato Light" panose="020F0502020204030203" pitchFamily="34" charset="0"/>
                        </a:rPr>
                        <a:t>Yes – there are two comfort monitors on stage that will show a countdown time and your current and next slide</a:t>
                      </a:r>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675136"/>
                  </a:ext>
                </a:extLst>
              </a:tr>
              <a:tr h="669147">
                <a:tc>
                  <a:txBody>
                    <a:bodyPr/>
                    <a:lstStyle/>
                    <a:p>
                      <a:r>
                        <a:rPr lang="en-GB" sz="1100" b="0">
                          <a:latin typeface="Lato Light"/>
                          <a:ea typeface="Lato Light"/>
                          <a:cs typeface="Lato Light"/>
                        </a:rPr>
                        <a:t>Can I play videos during my PPT?</a:t>
                      </a:r>
                      <a:endParaRPr lang="en-US" sz="1100" b="0">
                        <a:latin typeface="Lato Light"/>
                        <a:ea typeface="Lato Light"/>
                        <a:cs typeface="Lato Light"/>
                      </a:endParaRPr>
                    </a:p>
                  </a:txBody>
                  <a:tcPr/>
                </a:tc>
                <a:tc>
                  <a:txBody>
                    <a:bodyPr/>
                    <a:lstStyle/>
                    <a:p>
                      <a:pPr marL="0" marR="0" lvl="0" indent="0" algn="ctr" rtl="0" eaLnBrk="1" fontAlgn="auto" latinLnBrk="0" hangingPunct="1">
                        <a:lnSpc>
                          <a:spcPct val="100000"/>
                        </a:lnSpc>
                        <a:spcBef>
                          <a:spcPts val="0"/>
                        </a:spcBef>
                        <a:spcAft>
                          <a:spcPts val="0"/>
                        </a:spcAft>
                        <a:buClrTx/>
                        <a:buSzTx/>
                        <a:buFontTx/>
                        <a:buNone/>
                      </a:pPr>
                      <a:r>
                        <a:rPr lang="en-GB" sz="1100" b="0" dirty="0">
                          <a:latin typeface="Lato Light"/>
                          <a:ea typeface="Lato Light"/>
                          <a:cs typeface="Lato Light"/>
                        </a:rPr>
                        <a:t>Yes – please ensure that they are embedded in your presentation and are shared with us as separate files and do not require the internet to play. Please ensure all videos are .Mp4 format with .h264 codec</a:t>
                      </a:r>
                      <a:endParaRPr lang="en-US" sz="1100" b="0" dirty="0">
                        <a:latin typeface="Lato Light"/>
                        <a:ea typeface="Lato Light"/>
                        <a:cs typeface="Lato Light"/>
                      </a:endParaRPr>
                    </a:p>
                    <a:p>
                      <a:endParaRPr lang="en-US" sz="1100" b="0" dirty="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295501" y="203827"/>
            <a:ext cx="7240479" cy="563616"/>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1744"/>
                </a:solidFill>
                <a:effectLst/>
                <a:uLnTx/>
                <a:uFillTx/>
                <a:latin typeface="Montserrat"/>
                <a:ea typeface="+mj-ea"/>
                <a:cs typeface="+mj-cs"/>
              </a:rPr>
              <a:t>P</a:t>
            </a:r>
            <a:r>
              <a:rPr kumimoji="0" lang="en-US" sz="2800" b="1" i="0" u="none" strike="noStrike" kern="1200" cap="none" spc="0" normalizeH="0" baseline="0" noProof="0" dirty="0" err="1">
                <a:ln>
                  <a:noFill/>
                </a:ln>
                <a:solidFill>
                  <a:srgbClr val="001744"/>
                </a:solidFill>
                <a:effectLst/>
                <a:uLnTx/>
                <a:uFillTx/>
                <a:latin typeface="Montserrat"/>
                <a:ea typeface="+mj-ea"/>
                <a:cs typeface="+mj-cs"/>
              </a:rPr>
              <a:t>resentation</a:t>
            </a:r>
            <a:r>
              <a:rPr kumimoji="0" lang="en-US" sz="2800" b="1" i="0" u="none" strike="noStrike" kern="1200" cap="none" spc="0" normalizeH="0" baseline="0" noProof="0" dirty="0">
                <a:ln>
                  <a:noFill/>
                </a:ln>
                <a:solidFill>
                  <a:srgbClr val="001744"/>
                </a:solidFill>
                <a:effectLst/>
                <a:uLnTx/>
                <a:uFillTx/>
                <a:latin typeface="Montserrat"/>
                <a:ea typeface="+mj-ea"/>
                <a:cs typeface="+mj-cs"/>
              </a:rPr>
              <a:t> FAQs</a:t>
            </a:r>
            <a:endParaRPr kumimoji="0" lang="et-EE" sz="2800" b="1" i="0" u="none" strike="noStrike" kern="1200" cap="none" spc="0" normalizeH="0" baseline="0" noProof="0" dirty="0">
              <a:ln>
                <a:noFill/>
              </a:ln>
              <a:solidFill>
                <a:srgbClr val="001744"/>
              </a:solidFill>
              <a:effectLst/>
              <a:uLnTx/>
              <a:uFillTx/>
              <a:latin typeface="Montserrat"/>
              <a:ea typeface="+mj-ea"/>
              <a:cs typeface="+mj-cs"/>
            </a:endParaRPr>
          </a:p>
        </p:txBody>
      </p:sp>
      <p:sp>
        <p:nvSpPr>
          <p:cNvPr id="3" name="TextBox 2">
            <a:extLst>
              <a:ext uri="{FF2B5EF4-FFF2-40B4-BE49-F238E27FC236}">
                <a16:creationId xmlns:a16="http://schemas.microsoft.com/office/drawing/2014/main" id="{D365EB3D-E508-08AD-C2FF-092BB0CDA87B}"/>
              </a:ext>
            </a:extLst>
          </p:cNvPr>
          <p:cNvSpPr txBox="1"/>
          <p:nvPr/>
        </p:nvSpPr>
        <p:spPr>
          <a:xfrm>
            <a:off x="238124" y="6296026"/>
            <a:ext cx="409575" cy="307777"/>
          </a:xfrm>
          <a:prstGeom prst="rect">
            <a:avLst/>
          </a:prstGeom>
          <a:noFill/>
        </p:spPr>
        <p:txBody>
          <a:bodyPr wrap="square" rtlCol="0">
            <a:spAutoFit/>
          </a:bodyPr>
          <a:lstStyle/>
          <a:p>
            <a:r>
              <a:rPr lang="en-GB" sz="1400" b="1">
                <a:latin typeface="Montserrat" panose="00000500000000000000" pitchFamily="2" charset="0"/>
              </a:rPr>
              <a:t>4</a:t>
            </a:r>
            <a:endParaRPr lang="en-GB" b="1">
              <a:latin typeface="Montserrat" panose="00000500000000000000" pitchFamily="2" charset="0"/>
            </a:endParaRPr>
          </a:p>
        </p:txBody>
      </p:sp>
    </p:spTree>
    <p:extLst>
      <p:ext uri="{BB962C8B-B14F-4D97-AF65-F5344CB8AC3E}">
        <p14:creationId xmlns:p14="http://schemas.microsoft.com/office/powerpoint/2010/main" val="3940032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A4F50F-AD9A-454A-936F-EC5F4AE9BCD8}"/>
              </a:ext>
            </a:extLst>
          </p:cNvPr>
          <p:cNvSpPr>
            <a:spLocks noGrp="1"/>
          </p:cNvSpPr>
          <p:nvPr>
            <p:ph type="body" sz="quarter" idx="10"/>
          </p:nvPr>
        </p:nvSpPr>
        <p:spPr>
          <a:xfrm>
            <a:off x="0" y="274639"/>
            <a:ext cx="6773890" cy="1032954"/>
          </a:xfrm>
        </p:spPr>
        <p:txBody>
          <a:bodyPr/>
          <a:lstStyle/>
          <a:p>
            <a:r>
              <a:rPr lang="en-GB"/>
              <a:t>Presentation submission</a:t>
            </a:r>
          </a:p>
        </p:txBody>
      </p:sp>
      <p:sp>
        <p:nvSpPr>
          <p:cNvPr id="4" name="Text Placeholder 3">
            <a:extLst>
              <a:ext uri="{FF2B5EF4-FFF2-40B4-BE49-F238E27FC236}">
                <a16:creationId xmlns:a16="http://schemas.microsoft.com/office/drawing/2014/main" id="{FA5AEB53-D6A9-B411-8B96-B363C9F4EA01}"/>
              </a:ext>
            </a:extLst>
          </p:cNvPr>
          <p:cNvSpPr>
            <a:spLocks noGrp="1"/>
          </p:cNvSpPr>
          <p:nvPr>
            <p:ph type="body" sz="quarter" idx="12"/>
          </p:nvPr>
        </p:nvSpPr>
        <p:spPr>
          <a:xfrm>
            <a:off x="562483" y="1570482"/>
            <a:ext cx="10045700" cy="4811711"/>
          </a:xfrm>
        </p:spPr>
        <p:txBody>
          <a:bodyPr vert="horz" lIns="91440" tIns="45720" rIns="91440" bIns="45720" rtlCol="0" anchor="t">
            <a:normAutofit fontScale="92500" lnSpcReduction="10000"/>
          </a:bodyPr>
          <a:lstStyle/>
          <a:p>
            <a:r>
              <a:rPr lang="en-US" sz="1800" dirty="0">
                <a:latin typeface="Lato Light"/>
                <a:ea typeface="Lato Light"/>
                <a:cs typeface="Lato Light"/>
                <a:sym typeface="Wingdings" panose="05000000000000000000" pitchFamily="2" charset="2"/>
              </a:rPr>
              <a:t>Our preferred presentation format is PowerPoint. </a:t>
            </a:r>
            <a:endParaRPr lang="en-GB" sz="1800" dirty="0">
              <a:latin typeface="Lato Light"/>
              <a:ea typeface="Lato Light"/>
              <a:cs typeface="Lato Light"/>
            </a:endParaRPr>
          </a:p>
          <a:p>
            <a:r>
              <a:rPr lang="en-US" sz="1800" dirty="0">
                <a:latin typeface="Lato Light"/>
                <a:ea typeface="Lato Light"/>
                <a:cs typeface="Lato Light"/>
                <a:sym typeface="Wingdings" panose="05000000000000000000" pitchFamily="2" charset="2"/>
              </a:rPr>
              <a:t>Please note we cannot support presenting directly from the cloud as we can’t guarantee </a:t>
            </a:r>
            <a:r>
              <a:rPr lang="en-US" sz="1800" dirty="0" err="1">
                <a:latin typeface="Lato Light"/>
                <a:ea typeface="Lato Light"/>
                <a:cs typeface="Lato Light"/>
                <a:sym typeface="Wingdings" panose="05000000000000000000" pitchFamily="2" charset="2"/>
              </a:rPr>
              <a:t>wifi</a:t>
            </a:r>
            <a:r>
              <a:rPr lang="en-US" sz="1800" dirty="0">
                <a:latin typeface="Lato Light"/>
                <a:ea typeface="Lato Light"/>
                <a:cs typeface="Lato Light"/>
                <a:sym typeface="Wingdings" panose="05000000000000000000" pitchFamily="2" charset="2"/>
              </a:rPr>
              <a:t> stability. We also can’t accept PDF presentations. </a:t>
            </a:r>
          </a:p>
          <a:p>
            <a:pPr>
              <a:defRPr/>
            </a:pPr>
            <a:r>
              <a:rPr kumimoji="0" lang="en-GB" sz="1800" b="0" i="0" u="none" strike="noStrike" kern="1200" cap="none" spc="0" normalizeH="0" baseline="0" noProof="0" dirty="0">
                <a:ln>
                  <a:noFill/>
                </a:ln>
                <a:solidFill>
                  <a:srgbClr val="001744"/>
                </a:solidFill>
                <a:effectLst/>
                <a:uLnTx/>
                <a:uFillTx/>
                <a:latin typeface="Lato Light"/>
                <a:ea typeface="Lato Light"/>
                <a:cs typeface="Lato Light"/>
              </a:rPr>
              <a:t>Please upload your presentation via this </a:t>
            </a:r>
            <a:r>
              <a:rPr kumimoji="0" lang="en-GB" sz="1800" b="0" i="0" u="none" strike="noStrike" kern="1200" cap="none" spc="0" normalizeH="0" baseline="0" noProof="0" dirty="0">
                <a:ln>
                  <a:noFill/>
                </a:ln>
                <a:solidFill>
                  <a:srgbClr val="001744"/>
                </a:solidFill>
                <a:effectLst/>
                <a:uLnTx/>
                <a:uFillTx/>
                <a:latin typeface="Lato Light"/>
                <a:ea typeface="Lato Light"/>
                <a:cs typeface="Lato Light"/>
                <a:hlinkClick r:id="rId2"/>
              </a:rPr>
              <a:t>link</a:t>
            </a:r>
            <a:r>
              <a:rPr kumimoji="0" lang="en-GB" sz="1800" b="0" i="0" u="none" strike="noStrike" kern="1200" cap="none" spc="0" normalizeH="0" baseline="0" noProof="0" dirty="0">
                <a:ln>
                  <a:noFill/>
                </a:ln>
                <a:solidFill>
                  <a:srgbClr val="001744"/>
                </a:solidFill>
                <a:effectLst/>
                <a:uLnTx/>
                <a:uFillTx/>
                <a:latin typeface="Lato Light"/>
                <a:ea typeface="Lato Light"/>
                <a:cs typeface="Lato Light"/>
              </a:rPr>
              <a:t> which will be open until 5pm GMT 14 January 2025.</a:t>
            </a:r>
          </a:p>
          <a:p>
            <a:pPr marL="0" indent="0">
              <a:buNone/>
            </a:pPr>
            <a:endParaRPr lang="en-US" sz="1800" dirty="0">
              <a:latin typeface="Lato Light"/>
              <a:ea typeface="Lato Light"/>
              <a:cs typeface="Lato Light"/>
              <a:sym typeface="Wingdings" panose="05000000000000000000" pitchFamily="2" charset="2"/>
            </a:endParaRPr>
          </a:p>
          <a:p>
            <a:r>
              <a:rPr lang="en-US" sz="1800" b="1" dirty="0">
                <a:latin typeface="Lato Light"/>
                <a:ea typeface="Lato Light"/>
                <a:cs typeface="Lato Light"/>
                <a:sym typeface="Wingdings" panose="05000000000000000000" pitchFamily="2" charset="2"/>
              </a:rPr>
              <a:t>Please name your file using the following format: </a:t>
            </a:r>
            <a:endParaRPr lang="en-US" sz="1800" b="1" dirty="0">
              <a:solidFill>
                <a:srgbClr val="FF3B80"/>
              </a:solidFill>
              <a:latin typeface="Lato Light"/>
              <a:ea typeface="Lato Light"/>
              <a:cs typeface="Lato Light"/>
              <a:sym typeface="Wingdings" panose="05000000000000000000" pitchFamily="2" charset="2"/>
            </a:endParaRPr>
          </a:p>
          <a:p>
            <a:pPr marL="0" indent="0">
              <a:buNone/>
            </a:pPr>
            <a:r>
              <a:rPr lang="en-US" sz="1800" b="1" dirty="0">
                <a:solidFill>
                  <a:srgbClr val="FF3B80"/>
                </a:solidFill>
                <a:latin typeface="Lato Light"/>
                <a:ea typeface="Lato Light"/>
                <a:cs typeface="Lato Light"/>
                <a:sym typeface="Wingdings" panose="05000000000000000000" pitchFamily="2" charset="2"/>
              </a:rPr>
              <a:t>  Theatre name – Day – Session Time – Session Title </a:t>
            </a:r>
            <a:endParaRPr lang="en-US" sz="1800" b="1" dirty="0">
              <a:solidFill>
                <a:srgbClr val="FF3B80"/>
              </a:solidFill>
              <a:latin typeface="Lato Light"/>
              <a:ea typeface="Lato Light"/>
              <a:cs typeface="Lato Light"/>
            </a:endParaRPr>
          </a:p>
          <a:p>
            <a:pPr marL="0" indent="0">
              <a:buNone/>
            </a:pPr>
            <a:r>
              <a:rPr lang="en-US" sz="1800" dirty="0">
                <a:latin typeface="Lato Light"/>
                <a:ea typeface="Lato Light"/>
                <a:cs typeface="Lato Light"/>
                <a:sym typeface="Wingdings" panose="05000000000000000000" pitchFamily="2" charset="2"/>
              </a:rPr>
              <a:t>  e.g. Teaching &amp; Learning Theatre  – Wednesday – 10:30 – Delivering a digital strategy </a:t>
            </a:r>
            <a:endParaRPr lang="en-US" sz="1800" dirty="0">
              <a:latin typeface="Lato Light"/>
              <a:ea typeface="Lato Light"/>
              <a:cs typeface="Lato Light"/>
            </a:endParaRPr>
          </a:p>
          <a:p>
            <a:endParaRPr lang="en-US" sz="1800" dirty="0">
              <a:latin typeface="Lato Light" panose="020F0502020204030203" pitchFamily="34" charset="0"/>
              <a:ea typeface="Lato Light" panose="020F0502020204030203" pitchFamily="34" charset="0"/>
              <a:cs typeface="Lato Light" panose="020F0502020204030203" pitchFamily="34" charset="0"/>
            </a:endParaRPr>
          </a:p>
          <a:p>
            <a:r>
              <a:rPr lang="en-US" sz="1800" dirty="0">
                <a:latin typeface="Lato Light"/>
                <a:ea typeface="Lato Light"/>
                <a:cs typeface="Lato Light"/>
                <a:sym typeface="Wingdings" panose="05000000000000000000" pitchFamily="2" charset="2"/>
              </a:rPr>
              <a:t>If you upload your presentation, then make edits and want to share the latest version, please name it using the same format, adding ‘v.2 or v.3’. Please also notify us via email to flag the new version. </a:t>
            </a:r>
            <a:endParaRPr lang="en-US" sz="1800" dirty="0">
              <a:latin typeface="Lato Light"/>
              <a:ea typeface="Lato Light"/>
              <a:cs typeface="Lato Light"/>
            </a:endParaRPr>
          </a:p>
          <a:p>
            <a:r>
              <a:rPr lang="en-US" sz="1800" dirty="0">
                <a:latin typeface="Lato Light"/>
                <a:ea typeface="Lato Light"/>
                <a:cs typeface="Lato Light"/>
                <a:sym typeface="Wingdings" panose="05000000000000000000" pitchFamily="2" charset="2"/>
              </a:rPr>
              <a:t>Videos must be embedded into the presentation </a:t>
            </a:r>
            <a:r>
              <a:rPr lang="en-US" sz="1800" b="1" dirty="0">
                <a:latin typeface="Lato Light"/>
                <a:ea typeface="Lato Light"/>
                <a:cs typeface="Lato Light"/>
                <a:sym typeface="Wingdings" panose="05000000000000000000" pitchFamily="2" charset="2"/>
              </a:rPr>
              <a:t>and</a:t>
            </a:r>
            <a:r>
              <a:rPr lang="en-US" sz="1800" dirty="0">
                <a:latin typeface="Lato Light"/>
                <a:ea typeface="Lato Light"/>
                <a:cs typeface="Lato Light"/>
                <a:sym typeface="Wingdings" panose="05000000000000000000" pitchFamily="2" charset="2"/>
              </a:rPr>
              <a:t> also be uploaded as a separate files using the same naming format e.g. Plenary – Wednesday – 10:30 – Delivering a digital strategy – video v.1.</a:t>
            </a:r>
            <a:endParaRPr lang="en-US" sz="1800" dirty="0">
              <a:latin typeface="Lato Light"/>
              <a:ea typeface="Lato Light"/>
              <a:cs typeface="Lato Light"/>
            </a:endParaRPr>
          </a:p>
          <a:p>
            <a:r>
              <a:rPr lang="en-US" sz="1800" dirty="0">
                <a:latin typeface="Lato Light" panose="020F0502020204030203" pitchFamily="34" charset="0"/>
                <a:ea typeface="Lato Light" panose="020F0502020204030203" pitchFamily="34" charset="0"/>
                <a:cs typeface="Lato Light" panose="020F0502020204030203" pitchFamily="34" charset="0"/>
                <a:sym typeface="Wingdings" panose="05000000000000000000" pitchFamily="2" charset="2"/>
              </a:rPr>
              <a:t>Any unique fonts must also be uploaded as separate files, using the same naming format, otherwise standard fonts will be used, and text may appear skewed or at the incorrect size.</a:t>
            </a:r>
            <a:endParaRPr lang="en-GB" sz="1800"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4">
            <a:extLst>
              <a:ext uri="{FF2B5EF4-FFF2-40B4-BE49-F238E27FC236}">
                <a16:creationId xmlns:a16="http://schemas.microsoft.com/office/drawing/2014/main" id="{E47DA67C-D677-AA5C-FEEE-47FAEF6C7504}"/>
              </a:ext>
            </a:extLst>
          </p:cNvPr>
          <p:cNvSpPr txBox="1"/>
          <p:nvPr/>
        </p:nvSpPr>
        <p:spPr>
          <a:xfrm>
            <a:off x="200024" y="6315076"/>
            <a:ext cx="409575" cy="307777"/>
          </a:xfrm>
          <a:prstGeom prst="rect">
            <a:avLst/>
          </a:prstGeom>
          <a:noFill/>
        </p:spPr>
        <p:txBody>
          <a:bodyPr wrap="square" rtlCol="0">
            <a:spAutoFit/>
          </a:bodyPr>
          <a:lstStyle/>
          <a:p>
            <a:r>
              <a:rPr lang="en-GB" sz="1400" b="1">
                <a:latin typeface="Montserrat" panose="00000500000000000000" pitchFamily="2" charset="0"/>
              </a:rPr>
              <a:t>5</a:t>
            </a:r>
            <a:endParaRPr lang="en-GB" b="1">
              <a:latin typeface="Montserrat" panose="00000500000000000000" pitchFamily="2" charset="0"/>
            </a:endParaRPr>
          </a:p>
        </p:txBody>
      </p:sp>
    </p:spTree>
    <p:extLst>
      <p:ext uri="{BB962C8B-B14F-4D97-AF65-F5344CB8AC3E}">
        <p14:creationId xmlns:p14="http://schemas.microsoft.com/office/powerpoint/2010/main" val="17773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a:t>Accessibility</a:t>
            </a: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All sessions will be captioned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Ensure you use a sans-serif font with a size of 18pt or larger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Use sufficient contrast between your text and background </a:t>
            </a:r>
            <a:r>
              <a:rPr kumimoji="0" lang="en-US" sz="1800" b="0" i="0" u="none" strike="noStrike" kern="1200" cap="none" spc="0" normalizeH="0" baseline="0" noProof="0" dirty="0" err="1">
                <a:ln>
                  <a:noFill/>
                </a:ln>
                <a:solidFill>
                  <a:srgbClr val="001744"/>
                </a:solidFill>
                <a:effectLst/>
                <a:uLnTx/>
                <a:uFillTx/>
                <a:latin typeface="Lato Light"/>
                <a:ea typeface="Lato Light"/>
                <a:cs typeface="Segoe UI"/>
              </a:rPr>
              <a:t>colours</a:t>
            </a: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 and consider not putting text over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If using PowerPoint, it may be helpful to refer to the accessibility checker which can help identify potential accessibility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Please visit our </a:t>
            </a:r>
            <a:r>
              <a:rPr kumimoji="0" lang="en-US" sz="1800" b="1" i="0" u="none" strike="noStrike" kern="1200" cap="none" spc="0" normalizeH="0" baseline="0" noProof="0" dirty="0">
                <a:ln>
                  <a:noFill/>
                </a:ln>
                <a:solidFill>
                  <a:srgbClr val="FF3B80"/>
                </a:solidFill>
                <a:effectLst/>
                <a:uLnTx/>
                <a:uFillTx/>
                <a:latin typeface="Lato Light"/>
                <a:ea typeface="Lato Light"/>
                <a:cs typeface="Segoe UI"/>
                <a:hlinkClick r:id="rId2">
                  <a:extLst>
                    <a:ext uri="{A12FA001-AC4F-418D-AE19-62706E023703}">
                      <ahyp:hlinkClr xmlns:ahyp="http://schemas.microsoft.com/office/drawing/2018/hyperlinkcolor" val="tx"/>
                    </a:ext>
                  </a:extLst>
                </a:hlinkClick>
              </a:rPr>
              <a:t>general accessibility page </a:t>
            </a:r>
            <a:r>
              <a:rPr kumimoji="0" lang="en-US" sz="1800" b="0" i="0" u="none" strike="noStrike" kern="1200" cap="none" spc="0" normalizeH="0" baseline="0" noProof="0" dirty="0">
                <a:ln>
                  <a:noFill/>
                </a:ln>
                <a:solidFill>
                  <a:srgbClr val="001744"/>
                </a:solidFill>
                <a:effectLst/>
                <a:uLnTx/>
                <a:uFillTx/>
                <a:latin typeface="Lato Light"/>
                <a:ea typeface="Lato Light"/>
                <a:cs typeface="Segoe UI"/>
              </a:rPr>
              <a:t>for detailed information on how we address various accessibility and communication needs which can help assist in planning your time at Bett. In all our theatres, there will be designated accessible seating, including wheelchair bay seating with companion chairs and ambulant disabled seating at the end of the aisles.  Please note that all raised theatre stages have access ramps.</a:t>
            </a: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1744"/>
                </a:solidFill>
                <a:effectLst/>
                <a:uLnTx/>
                <a:uFillTx/>
                <a:latin typeface="Montserrat" panose="00000500000000000000" pitchFamily="2" charset="0"/>
                <a:ea typeface="+mn-ea"/>
                <a:cs typeface="+mn-cs"/>
              </a:rPr>
              <a:t>6</a:t>
            </a:r>
            <a:endParaRPr kumimoji="0" lang="en-GB" sz="1800" b="1" i="0" u="none" strike="noStrike" kern="1200" cap="none" spc="0" normalizeH="0" baseline="0" noProof="0" dirty="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3553885917"/>
      </p:ext>
    </p:extLst>
  </p:cSld>
  <p:clrMapOvr>
    <a:masterClrMapping/>
  </p:clrMapOvr>
</p:sld>
</file>

<file path=ppt/theme/theme1.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6e02625-da59-4798-baf7-8f96a97a8f52">
      <UserInfo>
        <DisplayName>SharingLinks.93672b0d-539f-4285-8294-0c85e7c37145.OrganizationView.b4947f72-e612-4af9-a523-f9fc66eea7f4</DisplayName>
        <AccountId>112</AccountId>
        <AccountType/>
      </UserInfo>
      <UserInfo>
        <DisplayName>SharingLinks.f7f9aaa0-6baf-40f1-9385-c932fbe4e63b.OrganizationEdit.b3ee85a3-f41c-443f-86c6-be404526f58d</DisplayName>
        <AccountId>995</AccountId>
        <AccountType/>
      </UserInfo>
      <UserInfo>
        <DisplayName>Catherine Antignani</DisplayName>
        <AccountId>1143</AccountId>
        <AccountType/>
      </UserInfo>
      <UserInfo>
        <DisplayName>SharingLinks.30c24cad-9db9-5660-f989-11218910a17e.OrganizationEdit.1c9a1478-953c-47d2-a596-f7a6b5bf791a</DisplayName>
        <AccountId>847</AccountId>
        <AccountType/>
      </UserInfo>
      <UserInfo>
        <DisplayName>SharingLinks.773406bd-fc7b-43c2-a135-6a0a8cfce725.OrganizationEdit.ff85cd3e-1e3d-488e-88d2-22a13e106f39</DisplayName>
        <AccountId>1085</AccountId>
        <AccountType/>
      </UserInfo>
      <UserInfo>
        <DisplayName>SharingLinks.e6cf8c86-350d-41bc-90e8-5cf3a1aab061.OrganizationView.0a55310c-b526-406e-b3c3-3cf352e5c54e</DisplayName>
        <AccountId>260</AccountId>
        <AccountType/>
      </UserInfo>
      <UserInfo>
        <DisplayName>Sarah Harrell</DisplayName>
        <AccountId>62</AccountId>
        <AccountType/>
      </UserInfo>
      <UserInfo>
        <DisplayName>SharingLinks.f8203960-634b-58a4-80f8-37be77e4f192.OrganizationView.c44af2ef-3c26-4181-bf10-6877cb1b6f58</DisplayName>
        <AccountId>115</AccountId>
        <AccountType/>
      </UserInfo>
      <UserInfo>
        <DisplayName>SharingLinks.6716c1fe-0070-4f26-85df-ed10881a66c3.OrganizationEdit.dd809442-be66-44e8-9242-7b4247cae0b9</DisplayName>
        <AccountId>829</AccountId>
        <AccountType/>
      </UserInfo>
      <UserInfo>
        <DisplayName>SharingLinks.920520cc-8b45-4636-babe-ccdfe186e14c.OrganizationView.406c0de2-ac78-4c08-b1d0-2e1ae43f5f65</DisplayName>
        <AccountId>116</AccountId>
        <AccountType/>
      </UserInfo>
      <UserInfo>
        <DisplayName>SharingLinks.821a0a9b-79ee-46cc-a27f-f99876a13410.OrganizationEdit.59ed4122-11be-470f-8871-070e95013128</DisplayName>
        <AccountId>1083</AccountId>
        <AccountType/>
      </UserInfo>
      <UserInfo>
        <DisplayName>gerri.peev@withpr.com</DisplayName>
        <AccountId>1082</AccountId>
        <AccountType/>
      </UserInfo>
      <UserInfo>
        <DisplayName>SharingLinks.a8faf214-6796-430d-9e07-7b30f51a1c48.OrganizationView.a9ea37cb-51e8-474e-ad27-66868e6022bb</DisplayName>
        <AccountId>1081</AccountId>
        <AccountType/>
      </UserInfo>
      <UserInfo>
        <DisplayName>SharingLinks.b2b0cd8c-3b7f-4f1f-9fa8-b0fbc2a98d2b.OrganizationView.b5642c21-c193-4276-9fa0-9ecb7f049ca9</DisplayName>
        <AccountId>1170</AccountId>
        <AccountType/>
      </UserInfo>
      <UserInfo>
        <DisplayName>Clement Martinez</DisplayName>
        <AccountId>59</AccountId>
        <AccountType/>
      </UserInfo>
      <UserInfo>
        <DisplayName>SharingLinks.2c487b06-5f39-4d64-9883-b8659ae16265.OrganizationView.f052582f-e43b-47a6-91e0-4b5a4cc5c4fb</DisplayName>
        <AccountId>90</AccountId>
        <AccountType/>
      </UserInfo>
      <UserInfo>
        <DisplayName>SharingLinks.18ced6b8-1589-46a4-8a6f-64b0bcb55224.OrganizationEdit.98a15d5a-5cf2-48cf-9174-883ec252383e</DisplayName>
        <AccountId>1133</AccountId>
        <AccountType/>
      </UserInfo>
      <UserInfo>
        <DisplayName>SharingLinks.181f660d-6cfc-4940-af4f-4176a5a6348b.OrganizationEdit.cb2ab146-3caa-44f1-8547-69560155edfe</DisplayName>
        <AccountId>1175</AccountId>
        <AccountType/>
      </UserInfo>
      <UserInfo>
        <DisplayName>SharingLinks.3ce76e48-1b0e-413b-bb6f-f09cff9e76ac.OrganizationView.5c65e102-22b9-47f3-875b-dc2f1612d5b7</DisplayName>
        <AccountId>111</AccountId>
        <AccountType/>
      </UserInfo>
      <UserInfo>
        <DisplayName>SharingLinks.58f519bc-b81c-48dc-90c8-1e53f83d1682.Flexible.b5beb22a-e671-4749-af1a-bfbacc168a76</DisplayName>
        <AccountId>1024</AccountId>
        <AccountType/>
      </UserInfo>
      <UserInfo>
        <DisplayName>Eleonore Jounot</DisplayName>
        <AccountId>20</AccountId>
        <AccountType/>
      </UserInfo>
      <UserInfo>
        <DisplayName>SharingLinks.8b7319cf-3444-431e-8655-23a9ca575612.OrganizationView.456da499-c35a-473b-a2ec-fa6f4e0c6089</DisplayName>
        <AccountId>1194</AccountId>
        <AccountType/>
      </UserInfo>
      <UserInfo>
        <DisplayName>SharingLinks.8873fc4c-48ae-569f-c914-be900abbbf1e.Flexible.90960641-6e55-440a-b6f6-246ab3caf89f</DisplayName>
        <AccountId>1227</AccountId>
        <AccountType/>
      </UserInfo>
      <UserInfo>
        <DisplayName>SharingLinks.97f2b4db-e596-445f-a647-4cbdd670d803.OrganizationView.1554f5cd-ca1b-4420-b655-cea0de629aaf</DisplayName>
        <AccountId>1230</AccountId>
        <AccountType/>
      </UserInfo>
      <UserInfo>
        <DisplayName>Chris Hall</DisplayName>
        <AccountId>1341</AccountId>
        <AccountType/>
      </UserInfo>
      <UserInfo>
        <DisplayName>SharingLinks.e11dc44d-aeb6-4f8d-b006-03390d467d15.OrganizationEdit.f8748194-b8d5-4d3f-8150-99aafaaf5179</DisplayName>
        <AccountId>1413</AccountId>
        <AccountType/>
      </UserInfo>
      <UserInfo>
        <DisplayName>SharingLinks.5f0b0c2b-eb8a-4f81-8197-dc52e476cdfb.OrganizationView.c4df2eff-20a3-4669-94b7-fbe7d044a46b</DisplayName>
        <AccountId>1916</AccountId>
        <AccountType/>
      </UserInfo>
      <UserInfo>
        <DisplayName>Anna Bailey</DisplayName>
        <AccountId>570</AccountId>
        <AccountType/>
      </UserInfo>
    </SharedWithUsers>
    <lcf76f155ced4ddcb4097134ff3c332f xmlns="9a1c637d-d8ae-4902-ad68-94486101ad97">
      <Terms xmlns="http://schemas.microsoft.com/office/infopath/2007/PartnerControls"/>
    </lcf76f155ced4ddcb4097134ff3c332f>
    <TaxCatchAll xmlns="56e02625-da59-4798-baf7-8f96a97a8f52" xsi:nil="true"/>
    <Time xmlns="9a1c637d-d8ae-4902-ad68-94486101ad9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19" ma:contentTypeDescription="Create a new document." ma:contentTypeScope="" ma:versionID="850017896bb963149bc1f212c06ed185">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ccc1d89173d192a2dc048dacf2d5dcde"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A31767-A5CC-4ED0-BAFA-E34280F7CDC3}">
  <ds:schemaRefs>
    <ds:schemaRef ds:uri="56e02625-da59-4798-baf7-8f96a97a8f52"/>
    <ds:schemaRef ds:uri="9a1c637d-d8ae-4902-ad68-94486101ad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1A920BC-7A8D-4A40-8001-93D7A6B022D4}">
  <ds:schemaRefs>
    <ds:schemaRef ds:uri="56e02625-da59-4798-baf7-8f96a97a8f52"/>
    <ds:schemaRef ds:uri="9a1c637d-d8ae-4902-ad68-94486101ad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B3EB27E-A7DD-477F-BE17-9AA86168C7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603</TotalTime>
  <Words>1864</Words>
  <Application>Microsoft Office PowerPoint</Application>
  <PresentationFormat>Widescreen</PresentationFormat>
  <Paragraphs>159</Paragraphs>
  <Slides>15</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Arial</vt:lpstr>
      <vt:lpstr>Calibri</vt:lpstr>
      <vt:lpstr>Calibri Light</vt:lpstr>
      <vt:lpstr>Courier New</vt:lpstr>
      <vt:lpstr>Lato Light</vt:lpstr>
      <vt:lpstr>Montserrat</vt:lpstr>
      <vt:lpstr>Montserrat Black</vt:lpstr>
      <vt:lpstr>Noto Sans</vt:lpstr>
      <vt:lpstr>Segoe UI</vt:lpstr>
      <vt:lpstr>Gneral</vt:lpstr>
      <vt:lpstr>Custom Design</vt:lpstr>
      <vt:lpstr>Office Theme</vt:lpstr>
      <vt:lpstr>1_Gneral</vt:lpstr>
      <vt:lpstr>Session &amp; Speaker Information Pack: Arena </vt:lpstr>
      <vt:lpstr>Our mission for Bett 2025</vt:lpstr>
      <vt:lpstr>PowerPoint Presentation</vt:lpstr>
      <vt:lpstr>Bett Milestones </vt:lpstr>
      <vt:lpstr>PowerPoint Presentation</vt:lpstr>
      <vt:lpstr>PowerPoint Presentation</vt:lpstr>
      <vt:lpstr>PowerPoint Presentation</vt:lpstr>
      <vt:lpstr>PowerPoint Presentation</vt:lpstr>
      <vt:lpstr>Accessibility</vt:lpstr>
      <vt:lpstr>PowerPoint Presentation</vt:lpstr>
      <vt:lpstr>PowerPoint Presentation</vt:lpstr>
      <vt:lpstr>PowerPoint Presentation</vt:lpstr>
      <vt:lpstr>PowerPoint Presentation</vt:lpstr>
      <vt:lpstr>PowerPoint Presentation</vt:lpstr>
      <vt:lpstr>Bett Content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Meelis Kroshetskin</dc:creator>
  <cp:lastModifiedBy>Raphaela Svirinskaya</cp:lastModifiedBy>
  <cp:revision>1</cp:revision>
  <dcterms:created xsi:type="dcterms:W3CDTF">2020-08-11T13:09:48Z</dcterms:created>
  <dcterms:modified xsi:type="dcterms:W3CDTF">2024-11-19T17:08:11Z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