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 id="258" r:id="rId7"/>
    <p:sldId id="259" r:id="rId8"/>
    <p:sldId id="260" r:id="rId9"/>
    <p:sldId id="261" r:id="rId10"/>
  </p:sldIdLst>
  <p:sldSz cx="32689800" cy="93440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7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8CE008-ADC6-40D4-9B1B-C3DAB140C59D}" v="129" dt="2024-11-05T11:17:17.6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5" d="100"/>
          <a:sy n="45" d="100"/>
        </p:scale>
        <p:origin x="102" y="9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phaela Svirinskaya" userId="S::raphaela.svirinskaya@bettshow.com::e2ab9be9-dc01-4f16-a1b2-4b01d1bd9029" providerId="AD" clId="Web-{D771CC05-F926-8497-DBD1-04D4246273B7}"/>
    <pc:docChg chg="modSld">
      <pc:chgData name="Raphaela Svirinskaya" userId="S::raphaela.svirinskaya@bettshow.com::e2ab9be9-dc01-4f16-a1b2-4b01d1bd9029" providerId="AD" clId="Web-{D771CC05-F926-8497-DBD1-04D4246273B7}" dt="2024-11-05T11:04:42.244" v="25" actId="20577"/>
      <pc:docMkLst>
        <pc:docMk/>
      </pc:docMkLst>
      <pc:sldChg chg="modSp">
        <pc:chgData name="Raphaela Svirinskaya" userId="S::raphaela.svirinskaya@bettshow.com::e2ab9be9-dc01-4f16-a1b2-4b01d1bd9029" providerId="AD" clId="Web-{D771CC05-F926-8497-DBD1-04D4246273B7}" dt="2024-11-05T11:04:42.244" v="25" actId="20577"/>
        <pc:sldMkLst>
          <pc:docMk/>
          <pc:sldMk cId="154166979" sldId="261"/>
        </pc:sldMkLst>
        <pc:spChg chg="mod">
          <ac:chgData name="Raphaela Svirinskaya" userId="S::raphaela.svirinskaya@bettshow.com::e2ab9be9-dc01-4f16-a1b2-4b01d1bd9029" providerId="AD" clId="Web-{D771CC05-F926-8497-DBD1-04D4246273B7}" dt="2024-11-05T11:04:42.244" v="25" actId="20577"/>
          <ac:spMkLst>
            <pc:docMk/>
            <pc:sldMk cId="154166979" sldId="261"/>
            <ac:spMk id="3" creationId="{579D8FA2-2AD9-48D8-9F16-8176FE5A0688}"/>
          </ac:spMkLst>
        </pc:spChg>
      </pc:sldChg>
    </pc:docChg>
  </pc:docChgLst>
  <pc:docChgLst>
    <pc:chgData name="Raphaela Svirinskaya" userId="e2ab9be9-dc01-4f16-a1b2-4b01d1bd9029" providerId="ADAL" clId="{5F8CE008-ADC6-40D4-9B1B-C3DAB140C59D}"/>
    <pc:docChg chg="undo custSel modSld">
      <pc:chgData name="Raphaela Svirinskaya" userId="e2ab9be9-dc01-4f16-a1b2-4b01d1bd9029" providerId="ADAL" clId="{5F8CE008-ADC6-40D4-9B1B-C3DAB140C59D}" dt="2024-11-06T15:32:37.495" v="130" actId="20577"/>
      <pc:docMkLst>
        <pc:docMk/>
      </pc:docMkLst>
      <pc:sldChg chg="modSp mod">
        <pc:chgData name="Raphaela Svirinskaya" userId="e2ab9be9-dc01-4f16-a1b2-4b01d1bd9029" providerId="ADAL" clId="{5F8CE008-ADC6-40D4-9B1B-C3DAB140C59D}" dt="2024-11-06T15:32:37.495" v="130" actId="20577"/>
        <pc:sldMkLst>
          <pc:docMk/>
          <pc:sldMk cId="3743796744" sldId="256"/>
        </pc:sldMkLst>
        <pc:spChg chg="mod">
          <ac:chgData name="Raphaela Svirinskaya" userId="e2ab9be9-dc01-4f16-a1b2-4b01d1bd9029" providerId="ADAL" clId="{5F8CE008-ADC6-40D4-9B1B-C3DAB140C59D}" dt="2024-11-06T15:32:37.495" v="130" actId="20577"/>
          <ac:spMkLst>
            <pc:docMk/>
            <pc:sldMk cId="3743796744" sldId="256"/>
            <ac:spMk id="4" creationId="{B11BCD6C-BBC4-455A-B6D7-85686D85798B}"/>
          </ac:spMkLst>
        </pc:spChg>
      </pc:sldChg>
      <pc:sldChg chg="modSp mod">
        <pc:chgData name="Raphaela Svirinskaya" userId="e2ab9be9-dc01-4f16-a1b2-4b01d1bd9029" providerId="ADAL" clId="{5F8CE008-ADC6-40D4-9B1B-C3DAB140C59D}" dt="2024-11-05T11:16:45.816" v="117" actId="20577"/>
        <pc:sldMkLst>
          <pc:docMk/>
          <pc:sldMk cId="2052201070" sldId="259"/>
        </pc:sldMkLst>
        <pc:spChg chg="mod">
          <ac:chgData name="Raphaela Svirinskaya" userId="e2ab9be9-dc01-4f16-a1b2-4b01d1bd9029" providerId="ADAL" clId="{5F8CE008-ADC6-40D4-9B1B-C3DAB140C59D}" dt="2024-11-05T11:16:45.816" v="117" actId="20577"/>
          <ac:spMkLst>
            <pc:docMk/>
            <pc:sldMk cId="2052201070" sldId="259"/>
            <ac:spMk id="4" creationId="{31122632-9D1C-4667-8DFC-5999D580CC25}"/>
          </ac:spMkLst>
        </pc:spChg>
      </pc:sldChg>
      <pc:sldChg chg="modSp mod">
        <pc:chgData name="Raphaela Svirinskaya" userId="e2ab9be9-dc01-4f16-a1b2-4b01d1bd9029" providerId="ADAL" clId="{5F8CE008-ADC6-40D4-9B1B-C3DAB140C59D}" dt="2024-11-05T12:14:08.987" v="128" actId="255"/>
        <pc:sldMkLst>
          <pc:docMk/>
          <pc:sldMk cId="154166979" sldId="261"/>
        </pc:sldMkLst>
        <pc:spChg chg="mod">
          <ac:chgData name="Raphaela Svirinskaya" userId="e2ab9be9-dc01-4f16-a1b2-4b01d1bd9029" providerId="ADAL" clId="{5F8CE008-ADC6-40D4-9B1B-C3DAB140C59D}" dt="2024-11-05T12:14:08.987" v="128" actId="255"/>
          <ac:spMkLst>
            <pc:docMk/>
            <pc:sldMk cId="154166979" sldId="261"/>
            <ac:spMk id="3" creationId="{579D8FA2-2AD9-48D8-9F16-8176FE5A068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86225" y="1529220"/>
            <a:ext cx="24517350" cy="3253105"/>
          </a:xfrm>
        </p:spPr>
        <p:txBody>
          <a:bodyPr anchor="b"/>
          <a:lstStyle>
            <a:lvl1pPr algn="ctr">
              <a:defRPr sz="8175"/>
            </a:lvl1pPr>
          </a:lstStyle>
          <a:p>
            <a:r>
              <a:rPr lang="en-US"/>
              <a:t>Click to edit Master title style</a:t>
            </a:r>
          </a:p>
        </p:txBody>
      </p:sp>
      <p:sp>
        <p:nvSpPr>
          <p:cNvPr id="3" name="Subtitle 2"/>
          <p:cNvSpPr>
            <a:spLocks noGrp="1"/>
          </p:cNvSpPr>
          <p:nvPr>
            <p:ph type="subTitle" idx="1"/>
          </p:nvPr>
        </p:nvSpPr>
        <p:spPr>
          <a:xfrm>
            <a:off x="4086225" y="4907777"/>
            <a:ext cx="24517350" cy="2255976"/>
          </a:xfrm>
        </p:spPr>
        <p:txBody>
          <a:bodyPr/>
          <a:lstStyle>
            <a:lvl1pPr marL="0" indent="0" algn="ctr">
              <a:buNone/>
              <a:defRPr sz="3270"/>
            </a:lvl1pPr>
            <a:lvl2pPr marL="622935" indent="0" algn="ctr">
              <a:buNone/>
              <a:defRPr sz="2725"/>
            </a:lvl2pPr>
            <a:lvl3pPr marL="1245870" indent="0" algn="ctr">
              <a:buNone/>
              <a:defRPr sz="2453"/>
            </a:lvl3pPr>
            <a:lvl4pPr marL="1868805" indent="0" algn="ctr">
              <a:buNone/>
              <a:defRPr sz="2180"/>
            </a:lvl4pPr>
            <a:lvl5pPr marL="2491740" indent="0" algn="ctr">
              <a:buNone/>
              <a:defRPr sz="2180"/>
            </a:lvl5pPr>
            <a:lvl6pPr marL="3114675" indent="0" algn="ctr">
              <a:buNone/>
              <a:defRPr sz="2180"/>
            </a:lvl6pPr>
            <a:lvl7pPr marL="3737610" indent="0" algn="ctr">
              <a:buNone/>
              <a:defRPr sz="2180"/>
            </a:lvl7pPr>
            <a:lvl8pPr marL="4360545" indent="0" algn="ctr">
              <a:buNone/>
              <a:defRPr sz="2180"/>
            </a:lvl8pPr>
            <a:lvl9pPr marL="4983480" indent="0" algn="ctr">
              <a:buNone/>
              <a:defRPr sz="2180"/>
            </a:lvl9pPr>
          </a:lstStyle>
          <a:p>
            <a:r>
              <a:rPr lang="en-US"/>
              <a:t>Click to edit Master subtitle style</a:t>
            </a:r>
          </a:p>
        </p:txBody>
      </p:sp>
      <p:sp>
        <p:nvSpPr>
          <p:cNvPr id="4" name="Date Placeholder 3"/>
          <p:cNvSpPr>
            <a:spLocks noGrp="1"/>
          </p:cNvSpPr>
          <p:nvPr>
            <p:ph type="dt" sz="half" idx="10"/>
          </p:nvPr>
        </p:nvSpPr>
        <p:spPr/>
        <p:txBody>
          <a:bodyPr/>
          <a:lstStyle/>
          <a:p>
            <a:fld id="{BB5578CE-12BD-4C15-888E-9FDEE9EFFCCE}"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CEB3C-BED4-46E6-8F1A-EA4E498BE4F6}" type="slidenum">
              <a:rPr lang="en-GB" smtClean="0"/>
              <a:t>‹#›</a:t>
            </a:fld>
            <a:endParaRPr lang="en-GB"/>
          </a:p>
        </p:txBody>
      </p:sp>
    </p:spTree>
    <p:extLst>
      <p:ext uri="{BB962C8B-B14F-4D97-AF65-F5344CB8AC3E}">
        <p14:creationId xmlns:p14="http://schemas.microsoft.com/office/powerpoint/2010/main" val="2784112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5578CE-12BD-4C15-888E-9FDEE9EFFCCE}"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CEB3C-BED4-46E6-8F1A-EA4E498BE4F6}" type="slidenum">
              <a:rPr lang="en-GB" smtClean="0"/>
              <a:t>‹#›</a:t>
            </a:fld>
            <a:endParaRPr lang="en-GB"/>
          </a:p>
        </p:txBody>
      </p:sp>
    </p:spTree>
    <p:extLst>
      <p:ext uri="{BB962C8B-B14F-4D97-AF65-F5344CB8AC3E}">
        <p14:creationId xmlns:p14="http://schemas.microsoft.com/office/powerpoint/2010/main" val="2315368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393638" y="497483"/>
            <a:ext cx="7048738" cy="79186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47424" y="497483"/>
            <a:ext cx="20737592" cy="79186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5578CE-12BD-4C15-888E-9FDEE9EFFCCE}"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CEB3C-BED4-46E6-8F1A-EA4E498BE4F6}" type="slidenum">
              <a:rPr lang="en-GB" smtClean="0"/>
              <a:t>‹#›</a:t>
            </a:fld>
            <a:endParaRPr lang="en-GB"/>
          </a:p>
        </p:txBody>
      </p:sp>
    </p:spTree>
    <p:extLst>
      <p:ext uri="{BB962C8B-B14F-4D97-AF65-F5344CB8AC3E}">
        <p14:creationId xmlns:p14="http://schemas.microsoft.com/office/powerpoint/2010/main" val="1305140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5578CE-12BD-4C15-888E-9FDEE9EFFCCE}"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CEB3C-BED4-46E6-8F1A-EA4E498BE4F6}" type="slidenum">
              <a:rPr lang="en-GB" smtClean="0"/>
              <a:t>‹#›</a:t>
            </a:fld>
            <a:endParaRPr lang="en-GB"/>
          </a:p>
        </p:txBody>
      </p:sp>
    </p:spTree>
    <p:extLst>
      <p:ext uri="{BB962C8B-B14F-4D97-AF65-F5344CB8AC3E}">
        <p14:creationId xmlns:p14="http://schemas.microsoft.com/office/powerpoint/2010/main" val="1437173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30398" y="2329519"/>
            <a:ext cx="28194953" cy="3886854"/>
          </a:xfrm>
        </p:spPr>
        <p:txBody>
          <a:bodyPr anchor="b"/>
          <a:lstStyle>
            <a:lvl1pPr>
              <a:defRPr sz="8175"/>
            </a:lvl1pPr>
          </a:lstStyle>
          <a:p>
            <a:r>
              <a:rPr lang="en-US"/>
              <a:t>Click to edit Master title style</a:t>
            </a:r>
          </a:p>
        </p:txBody>
      </p:sp>
      <p:sp>
        <p:nvSpPr>
          <p:cNvPr id="3" name="Text Placeholder 2"/>
          <p:cNvSpPr>
            <a:spLocks noGrp="1"/>
          </p:cNvSpPr>
          <p:nvPr>
            <p:ph type="body" idx="1"/>
          </p:nvPr>
        </p:nvSpPr>
        <p:spPr>
          <a:xfrm>
            <a:off x="2230398" y="6253144"/>
            <a:ext cx="28194953" cy="2044005"/>
          </a:xfrm>
        </p:spPr>
        <p:txBody>
          <a:bodyPr/>
          <a:lstStyle>
            <a:lvl1pPr marL="0" indent="0">
              <a:buNone/>
              <a:defRPr sz="3270">
                <a:solidFill>
                  <a:schemeClr val="tx1">
                    <a:tint val="75000"/>
                  </a:schemeClr>
                </a:solidFill>
              </a:defRPr>
            </a:lvl1pPr>
            <a:lvl2pPr marL="622935" indent="0">
              <a:buNone/>
              <a:defRPr sz="2725">
                <a:solidFill>
                  <a:schemeClr val="tx1">
                    <a:tint val="75000"/>
                  </a:schemeClr>
                </a:solidFill>
              </a:defRPr>
            </a:lvl2pPr>
            <a:lvl3pPr marL="1245870" indent="0">
              <a:buNone/>
              <a:defRPr sz="2453">
                <a:solidFill>
                  <a:schemeClr val="tx1">
                    <a:tint val="75000"/>
                  </a:schemeClr>
                </a:solidFill>
              </a:defRPr>
            </a:lvl3pPr>
            <a:lvl4pPr marL="1868805" indent="0">
              <a:buNone/>
              <a:defRPr sz="2180">
                <a:solidFill>
                  <a:schemeClr val="tx1">
                    <a:tint val="75000"/>
                  </a:schemeClr>
                </a:solidFill>
              </a:defRPr>
            </a:lvl4pPr>
            <a:lvl5pPr marL="2491740" indent="0">
              <a:buNone/>
              <a:defRPr sz="2180">
                <a:solidFill>
                  <a:schemeClr val="tx1">
                    <a:tint val="75000"/>
                  </a:schemeClr>
                </a:solidFill>
              </a:defRPr>
            </a:lvl5pPr>
            <a:lvl6pPr marL="3114675" indent="0">
              <a:buNone/>
              <a:defRPr sz="2180">
                <a:solidFill>
                  <a:schemeClr val="tx1">
                    <a:tint val="75000"/>
                  </a:schemeClr>
                </a:solidFill>
              </a:defRPr>
            </a:lvl6pPr>
            <a:lvl7pPr marL="3737610" indent="0">
              <a:buNone/>
              <a:defRPr sz="2180">
                <a:solidFill>
                  <a:schemeClr val="tx1">
                    <a:tint val="75000"/>
                  </a:schemeClr>
                </a:solidFill>
              </a:defRPr>
            </a:lvl7pPr>
            <a:lvl8pPr marL="4360545" indent="0">
              <a:buNone/>
              <a:defRPr sz="2180">
                <a:solidFill>
                  <a:schemeClr val="tx1">
                    <a:tint val="75000"/>
                  </a:schemeClr>
                </a:solidFill>
              </a:defRPr>
            </a:lvl8pPr>
            <a:lvl9pPr marL="4983480" indent="0">
              <a:buNone/>
              <a:defRPr sz="21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B5578CE-12BD-4C15-888E-9FDEE9EFFCCE}" type="datetimeFigureOut">
              <a:rPr lang="en-GB" smtClean="0"/>
              <a:t>06/11/2024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CEB3C-BED4-46E6-8F1A-EA4E498BE4F6}" type="slidenum">
              <a:rPr lang="en-GB" smtClean="0"/>
              <a:t>‹#›</a:t>
            </a:fld>
            <a:endParaRPr lang="en-GB"/>
          </a:p>
        </p:txBody>
      </p:sp>
    </p:spTree>
    <p:extLst>
      <p:ext uri="{BB962C8B-B14F-4D97-AF65-F5344CB8AC3E}">
        <p14:creationId xmlns:p14="http://schemas.microsoft.com/office/powerpoint/2010/main" val="384063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47424" y="2487414"/>
            <a:ext cx="13893165" cy="59286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49211" y="2487414"/>
            <a:ext cx="13893165" cy="59286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B5578CE-12BD-4C15-888E-9FDEE9EFFCCE}" type="datetimeFigureOut">
              <a:rPr lang="en-GB" smtClean="0"/>
              <a:t>06/11/2024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CEB3C-BED4-46E6-8F1A-EA4E498BE4F6}" type="slidenum">
              <a:rPr lang="en-GB" smtClean="0"/>
              <a:t>‹#›</a:t>
            </a:fld>
            <a:endParaRPr lang="en-GB"/>
          </a:p>
        </p:txBody>
      </p:sp>
    </p:spTree>
    <p:extLst>
      <p:ext uri="{BB962C8B-B14F-4D97-AF65-F5344CB8AC3E}">
        <p14:creationId xmlns:p14="http://schemas.microsoft.com/office/powerpoint/2010/main" val="173329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51681" y="497483"/>
            <a:ext cx="28194953" cy="1806080"/>
          </a:xfrm>
        </p:spPr>
        <p:txBody>
          <a:bodyPr/>
          <a:lstStyle/>
          <a:p>
            <a:r>
              <a:rPr lang="en-US"/>
              <a:t>Click to edit Master title style</a:t>
            </a:r>
          </a:p>
        </p:txBody>
      </p:sp>
      <p:sp>
        <p:nvSpPr>
          <p:cNvPr id="3" name="Text Placeholder 2"/>
          <p:cNvSpPr>
            <a:spLocks noGrp="1"/>
          </p:cNvSpPr>
          <p:nvPr>
            <p:ph type="body" idx="1"/>
          </p:nvPr>
        </p:nvSpPr>
        <p:spPr>
          <a:xfrm>
            <a:off x="2251683" y="2290585"/>
            <a:ext cx="13829316" cy="1122580"/>
          </a:xfrm>
        </p:spPr>
        <p:txBody>
          <a:bodyPr anchor="b"/>
          <a:lstStyle>
            <a:lvl1pPr marL="0" indent="0">
              <a:buNone/>
              <a:defRPr sz="3270" b="1"/>
            </a:lvl1pPr>
            <a:lvl2pPr marL="622935" indent="0">
              <a:buNone/>
              <a:defRPr sz="2725" b="1"/>
            </a:lvl2pPr>
            <a:lvl3pPr marL="1245870" indent="0">
              <a:buNone/>
              <a:defRPr sz="2453" b="1"/>
            </a:lvl3pPr>
            <a:lvl4pPr marL="1868805" indent="0">
              <a:buNone/>
              <a:defRPr sz="2180" b="1"/>
            </a:lvl4pPr>
            <a:lvl5pPr marL="2491740" indent="0">
              <a:buNone/>
              <a:defRPr sz="2180" b="1"/>
            </a:lvl5pPr>
            <a:lvl6pPr marL="3114675" indent="0">
              <a:buNone/>
              <a:defRPr sz="2180" b="1"/>
            </a:lvl6pPr>
            <a:lvl7pPr marL="3737610" indent="0">
              <a:buNone/>
              <a:defRPr sz="2180" b="1"/>
            </a:lvl7pPr>
            <a:lvl8pPr marL="4360545" indent="0">
              <a:buNone/>
              <a:defRPr sz="2180" b="1"/>
            </a:lvl8pPr>
            <a:lvl9pPr marL="4983480" indent="0">
              <a:buNone/>
              <a:defRPr sz="2180" b="1"/>
            </a:lvl9pPr>
          </a:lstStyle>
          <a:p>
            <a:pPr lvl="0"/>
            <a:r>
              <a:rPr lang="en-US"/>
              <a:t>Edit Master text styles</a:t>
            </a:r>
          </a:p>
        </p:txBody>
      </p:sp>
      <p:sp>
        <p:nvSpPr>
          <p:cNvPr id="4" name="Content Placeholder 3"/>
          <p:cNvSpPr>
            <a:spLocks noGrp="1"/>
          </p:cNvSpPr>
          <p:nvPr>
            <p:ph sz="half" idx="2"/>
          </p:nvPr>
        </p:nvSpPr>
        <p:spPr>
          <a:xfrm>
            <a:off x="2251683" y="3413165"/>
            <a:ext cx="13829316" cy="50202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549211" y="2290585"/>
            <a:ext cx="13897423" cy="1122580"/>
          </a:xfrm>
        </p:spPr>
        <p:txBody>
          <a:bodyPr anchor="b"/>
          <a:lstStyle>
            <a:lvl1pPr marL="0" indent="0">
              <a:buNone/>
              <a:defRPr sz="3270" b="1"/>
            </a:lvl1pPr>
            <a:lvl2pPr marL="622935" indent="0">
              <a:buNone/>
              <a:defRPr sz="2725" b="1"/>
            </a:lvl2pPr>
            <a:lvl3pPr marL="1245870" indent="0">
              <a:buNone/>
              <a:defRPr sz="2453" b="1"/>
            </a:lvl3pPr>
            <a:lvl4pPr marL="1868805" indent="0">
              <a:buNone/>
              <a:defRPr sz="2180" b="1"/>
            </a:lvl4pPr>
            <a:lvl5pPr marL="2491740" indent="0">
              <a:buNone/>
              <a:defRPr sz="2180" b="1"/>
            </a:lvl5pPr>
            <a:lvl6pPr marL="3114675" indent="0">
              <a:buNone/>
              <a:defRPr sz="2180" b="1"/>
            </a:lvl6pPr>
            <a:lvl7pPr marL="3737610" indent="0">
              <a:buNone/>
              <a:defRPr sz="2180" b="1"/>
            </a:lvl7pPr>
            <a:lvl8pPr marL="4360545" indent="0">
              <a:buNone/>
              <a:defRPr sz="2180" b="1"/>
            </a:lvl8pPr>
            <a:lvl9pPr marL="4983480" indent="0">
              <a:buNone/>
              <a:defRPr sz="2180" b="1"/>
            </a:lvl9pPr>
          </a:lstStyle>
          <a:p>
            <a:pPr lvl="0"/>
            <a:r>
              <a:rPr lang="en-US"/>
              <a:t>Edit Master text styles</a:t>
            </a:r>
          </a:p>
        </p:txBody>
      </p:sp>
      <p:sp>
        <p:nvSpPr>
          <p:cNvPr id="6" name="Content Placeholder 5"/>
          <p:cNvSpPr>
            <a:spLocks noGrp="1"/>
          </p:cNvSpPr>
          <p:nvPr>
            <p:ph sz="quarter" idx="4"/>
          </p:nvPr>
        </p:nvSpPr>
        <p:spPr>
          <a:xfrm>
            <a:off x="16549211" y="3413165"/>
            <a:ext cx="13897423" cy="50202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B5578CE-12BD-4C15-888E-9FDEE9EFFCCE}" type="datetimeFigureOut">
              <a:rPr lang="en-GB" smtClean="0"/>
              <a:t>06/11/2024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FCEB3C-BED4-46E6-8F1A-EA4E498BE4F6}" type="slidenum">
              <a:rPr lang="en-GB" smtClean="0"/>
              <a:t>‹#›</a:t>
            </a:fld>
            <a:endParaRPr lang="en-GB"/>
          </a:p>
        </p:txBody>
      </p:sp>
    </p:spTree>
    <p:extLst>
      <p:ext uri="{BB962C8B-B14F-4D97-AF65-F5344CB8AC3E}">
        <p14:creationId xmlns:p14="http://schemas.microsoft.com/office/powerpoint/2010/main" val="302484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B5578CE-12BD-4C15-888E-9FDEE9EFFCCE}" type="datetimeFigureOut">
              <a:rPr lang="en-GB" smtClean="0"/>
              <a:t>06/11/2024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FCEB3C-BED4-46E6-8F1A-EA4E498BE4F6}" type="slidenum">
              <a:rPr lang="en-GB" smtClean="0"/>
              <a:t>‹#›</a:t>
            </a:fld>
            <a:endParaRPr lang="en-GB"/>
          </a:p>
        </p:txBody>
      </p:sp>
    </p:spTree>
    <p:extLst>
      <p:ext uri="{BB962C8B-B14F-4D97-AF65-F5344CB8AC3E}">
        <p14:creationId xmlns:p14="http://schemas.microsoft.com/office/powerpoint/2010/main" val="441821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5578CE-12BD-4C15-888E-9FDEE9EFFCCE}" type="datetimeFigureOut">
              <a:rPr lang="en-GB" smtClean="0"/>
              <a:t>06/11/2024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FCEB3C-BED4-46E6-8F1A-EA4E498BE4F6}" type="slidenum">
              <a:rPr lang="en-GB" smtClean="0"/>
              <a:t>‹#›</a:t>
            </a:fld>
            <a:endParaRPr lang="en-GB"/>
          </a:p>
        </p:txBody>
      </p:sp>
    </p:spTree>
    <p:extLst>
      <p:ext uri="{BB962C8B-B14F-4D97-AF65-F5344CB8AC3E}">
        <p14:creationId xmlns:p14="http://schemas.microsoft.com/office/powerpoint/2010/main" val="1888633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51683" y="622935"/>
            <a:ext cx="10543310" cy="2180273"/>
          </a:xfrm>
        </p:spPr>
        <p:txBody>
          <a:bodyPr anchor="b"/>
          <a:lstStyle>
            <a:lvl1pPr>
              <a:defRPr sz="4360"/>
            </a:lvl1pPr>
          </a:lstStyle>
          <a:p>
            <a:r>
              <a:rPr lang="en-US"/>
              <a:t>Click to edit Master title style</a:t>
            </a:r>
          </a:p>
        </p:txBody>
      </p:sp>
      <p:sp>
        <p:nvSpPr>
          <p:cNvPr id="3" name="Content Placeholder 2"/>
          <p:cNvSpPr>
            <a:spLocks noGrp="1"/>
          </p:cNvSpPr>
          <p:nvPr>
            <p:ph idx="1"/>
          </p:nvPr>
        </p:nvSpPr>
        <p:spPr>
          <a:xfrm>
            <a:off x="13897423" y="1345367"/>
            <a:ext cx="16549211" cy="6640314"/>
          </a:xfrm>
        </p:spPr>
        <p:txBody>
          <a:bodyPr/>
          <a:lstStyle>
            <a:lvl1pPr>
              <a:defRPr sz="4360"/>
            </a:lvl1pPr>
            <a:lvl2pPr>
              <a:defRPr sz="3815"/>
            </a:lvl2pPr>
            <a:lvl3pPr>
              <a:defRPr sz="3270"/>
            </a:lvl3pPr>
            <a:lvl4pPr>
              <a:defRPr sz="2725"/>
            </a:lvl4pPr>
            <a:lvl5pPr>
              <a:defRPr sz="2725"/>
            </a:lvl5pPr>
            <a:lvl6pPr>
              <a:defRPr sz="2725"/>
            </a:lvl6pPr>
            <a:lvl7pPr>
              <a:defRPr sz="2725"/>
            </a:lvl7pPr>
            <a:lvl8pPr>
              <a:defRPr sz="2725"/>
            </a:lvl8pPr>
            <a:lvl9pPr>
              <a:defRPr sz="272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51683" y="2803207"/>
            <a:ext cx="10543310" cy="5193289"/>
          </a:xfrm>
        </p:spPr>
        <p:txBody>
          <a:bodyPr/>
          <a:lstStyle>
            <a:lvl1pPr marL="0" indent="0">
              <a:buNone/>
              <a:defRPr sz="2180"/>
            </a:lvl1pPr>
            <a:lvl2pPr marL="622935" indent="0">
              <a:buNone/>
              <a:defRPr sz="1908"/>
            </a:lvl2pPr>
            <a:lvl3pPr marL="1245870" indent="0">
              <a:buNone/>
              <a:defRPr sz="1635"/>
            </a:lvl3pPr>
            <a:lvl4pPr marL="1868805" indent="0">
              <a:buNone/>
              <a:defRPr sz="1363"/>
            </a:lvl4pPr>
            <a:lvl5pPr marL="2491740" indent="0">
              <a:buNone/>
              <a:defRPr sz="1363"/>
            </a:lvl5pPr>
            <a:lvl6pPr marL="3114675" indent="0">
              <a:buNone/>
              <a:defRPr sz="1363"/>
            </a:lvl6pPr>
            <a:lvl7pPr marL="3737610" indent="0">
              <a:buNone/>
              <a:defRPr sz="1363"/>
            </a:lvl7pPr>
            <a:lvl8pPr marL="4360545" indent="0">
              <a:buNone/>
              <a:defRPr sz="1363"/>
            </a:lvl8pPr>
            <a:lvl9pPr marL="4983480" indent="0">
              <a:buNone/>
              <a:defRPr sz="1363"/>
            </a:lvl9pPr>
          </a:lstStyle>
          <a:p>
            <a:pPr lvl="0"/>
            <a:r>
              <a:rPr lang="en-US"/>
              <a:t>Edit Master text styles</a:t>
            </a:r>
          </a:p>
        </p:txBody>
      </p:sp>
      <p:sp>
        <p:nvSpPr>
          <p:cNvPr id="5" name="Date Placeholder 4"/>
          <p:cNvSpPr>
            <a:spLocks noGrp="1"/>
          </p:cNvSpPr>
          <p:nvPr>
            <p:ph type="dt" sz="half" idx="10"/>
          </p:nvPr>
        </p:nvSpPr>
        <p:spPr/>
        <p:txBody>
          <a:bodyPr/>
          <a:lstStyle/>
          <a:p>
            <a:fld id="{BB5578CE-12BD-4C15-888E-9FDEE9EFFCCE}" type="datetimeFigureOut">
              <a:rPr lang="en-GB" smtClean="0"/>
              <a:t>06/11/2024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CEB3C-BED4-46E6-8F1A-EA4E498BE4F6}" type="slidenum">
              <a:rPr lang="en-GB" smtClean="0"/>
              <a:t>‹#›</a:t>
            </a:fld>
            <a:endParaRPr lang="en-GB"/>
          </a:p>
        </p:txBody>
      </p:sp>
    </p:spTree>
    <p:extLst>
      <p:ext uri="{BB962C8B-B14F-4D97-AF65-F5344CB8AC3E}">
        <p14:creationId xmlns:p14="http://schemas.microsoft.com/office/powerpoint/2010/main" val="1775812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51683" y="622935"/>
            <a:ext cx="10543310" cy="2180273"/>
          </a:xfrm>
        </p:spPr>
        <p:txBody>
          <a:bodyPr anchor="b"/>
          <a:lstStyle>
            <a:lvl1pPr>
              <a:defRPr sz="4360"/>
            </a:lvl1pPr>
          </a:lstStyle>
          <a:p>
            <a:r>
              <a:rPr lang="en-US"/>
              <a:t>Click to edit Master title style</a:t>
            </a:r>
          </a:p>
        </p:txBody>
      </p:sp>
      <p:sp>
        <p:nvSpPr>
          <p:cNvPr id="3" name="Picture Placeholder 2"/>
          <p:cNvSpPr>
            <a:spLocks noGrp="1" noChangeAspect="1"/>
          </p:cNvSpPr>
          <p:nvPr>
            <p:ph type="pic" idx="1"/>
          </p:nvPr>
        </p:nvSpPr>
        <p:spPr>
          <a:xfrm>
            <a:off x="13897423" y="1345367"/>
            <a:ext cx="16549211" cy="6640314"/>
          </a:xfrm>
        </p:spPr>
        <p:txBody>
          <a:bodyPr anchor="t"/>
          <a:lstStyle>
            <a:lvl1pPr marL="0" indent="0">
              <a:buNone/>
              <a:defRPr sz="4360"/>
            </a:lvl1pPr>
            <a:lvl2pPr marL="622935" indent="0">
              <a:buNone/>
              <a:defRPr sz="3815"/>
            </a:lvl2pPr>
            <a:lvl3pPr marL="1245870" indent="0">
              <a:buNone/>
              <a:defRPr sz="3270"/>
            </a:lvl3pPr>
            <a:lvl4pPr marL="1868805" indent="0">
              <a:buNone/>
              <a:defRPr sz="2725"/>
            </a:lvl4pPr>
            <a:lvl5pPr marL="2491740" indent="0">
              <a:buNone/>
              <a:defRPr sz="2725"/>
            </a:lvl5pPr>
            <a:lvl6pPr marL="3114675" indent="0">
              <a:buNone/>
              <a:defRPr sz="2725"/>
            </a:lvl6pPr>
            <a:lvl7pPr marL="3737610" indent="0">
              <a:buNone/>
              <a:defRPr sz="2725"/>
            </a:lvl7pPr>
            <a:lvl8pPr marL="4360545" indent="0">
              <a:buNone/>
              <a:defRPr sz="2725"/>
            </a:lvl8pPr>
            <a:lvl9pPr marL="4983480" indent="0">
              <a:buNone/>
              <a:defRPr sz="2725"/>
            </a:lvl9pPr>
          </a:lstStyle>
          <a:p>
            <a:r>
              <a:rPr lang="en-US"/>
              <a:t>Click icon to add picture</a:t>
            </a:r>
          </a:p>
        </p:txBody>
      </p:sp>
      <p:sp>
        <p:nvSpPr>
          <p:cNvPr id="4" name="Text Placeholder 3"/>
          <p:cNvSpPr>
            <a:spLocks noGrp="1"/>
          </p:cNvSpPr>
          <p:nvPr>
            <p:ph type="body" sz="half" idx="2"/>
          </p:nvPr>
        </p:nvSpPr>
        <p:spPr>
          <a:xfrm>
            <a:off x="2251683" y="2803207"/>
            <a:ext cx="10543310" cy="5193289"/>
          </a:xfrm>
        </p:spPr>
        <p:txBody>
          <a:bodyPr/>
          <a:lstStyle>
            <a:lvl1pPr marL="0" indent="0">
              <a:buNone/>
              <a:defRPr sz="2180"/>
            </a:lvl1pPr>
            <a:lvl2pPr marL="622935" indent="0">
              <a:buNone/>
              <a:defRPr sz="1908"/>
            </a:lvl2pPr>
            <a:lvl3pPr marL="1245870" indent="0">
              <a:buNone/>
              <a:defRPr sz="1635"/>
            </a:lvl3pPr>
            <a:lvl4pPr marL="1868805" indent="0">
              <a:buNone/>
              <a:defRPr sz="1363"/>
            </a:lvl4pPr>
            <a:lvl5pPr marL="2491740" indent="0">
              <a:buNone/>
              <a:defRPr sz="1363"/>
            </a:lvl5pPr>
            <a:lvl6pPr marL="3114675" indent="0">
              <a:buNone/>
              <a:defRPr sz="1363"/>
            </a:lvl6pPr>
            <a:lvl7pPr marL="3737610" indent="0">
              <a:buNone/>
              <a:defRPr sz="1363"/>
            </a:lvl7pPr>
            <a:lvl8pPr marL="4360545" indent="0">
              <a:buNone/>
              <a:defRPr sz="1363"/>
            </a:lvl8pPr>
            <a:lvl9pPr marL="4983480" indent="0">
              <a:buNone/>
              <a:defRPr sz="1363"/>
            </a:lvl9pPr>
          </a:lstStyle>
          <a:p>
            <a:pPr lvl="0"/>
            <a:r>
              <a:rPr lang="en-US"/>
              <a:t>Edit Master text styles</a:t>
            </a:r>
          </a:p>
        </p:txBody>
      </p:sp>
      <p:sp>
        <p:nvSpPr>
          <p:cNvPr id="5" name="Date Placeholder 4"/>
          <p:cNvSpPr>
            <a:spLocks noGrp="1"/>
          </p:cNvSpPr>
          <p:nvPr>
            <p:ph type="dt" sz="half" idx="10"/>
          </p:nvPr>
        </p:nvSpPr>
        <p:spPr/>
        <p:txBody>
          <a:bodyPr/>
          <a:lstStyle/>
          <a:p>
            <a:fld id="{BB5578CE-12BD-4C15-888E-9FDEE9EFFCCE}" type="datetimeFigureOut">
              <a:rPr lang="en-GB" smtClean="0"/>
              <a:t>06/11/2024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CEB3C-BED4-46E6-8F1A-EA4E498BE4F6}" type="slidenum">
              <a:rPr lang="en-GB" smtClean="0"/>
              <a:t>‹#›</a:t>
            </a:fld>
            <a:endParaRPr lang="en-GB"/>
          </a:p>
        </p:txBody>
      </p:sp>
    </p:spTree>
    <p:extLst>
      <p:ext uri="{BB962C8B-B14F-4D97-AF65-F5344CB8AC3E}">
        <p14:creationId xmlns:p14="http://schemas.microsoft.com/office/powerpoint/2010/main" val="1960798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47424" y="497483"/>
            <a:ext cx="28194953" cy="180608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247424" y="2487414"/>
            <a:ext cx="28194953" cy="592869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247424" y="8660527"/>
            <a:ext cx="7355205" cy="497483"/>
          </a:xfrm>
          <a:prstGeom prst="rect">
            <a:avLst/>
          </a:prstGeom>
        </p:spPr>
        <p:txBody>
          <a:bodyPr vert="horz" lIns="91440" tIns="45720" rIns="91440" bIns="45720" rtlCol="0" anchor="ctr"/>
          <a:lstStyle>
            <a:lvl1pPr algn="l">
              <a:defRPr sz="1635">
                <a:solidFill>
                  <a:schemeClr val="tx1">
                    <a:tint val="75000"/>
                  </a:schemeClr>
                </a:solidFill>
              </a:defRPr>
            </a:lvl1pPr>
          </a:lstStyle>
          <a:p>
            <a:fld id="{BB5578CE-12BD-4C15-888E-9FDEE9EFFCCE}" type="datetimeFigureOut">
              <a:rPr lang="en-GB" smtClean="0"/>
              <a:t>06/11/2024</a:t>
            </a:fld>
            <a:endParaRPr lang="en-GB"/>
          </a:p>
        </p:txBody>
      </p:sp>
      <p:sp>
        <p:nvSpPr>
          <p:cNvPr id="5" name="Footer Placeholder 4"/>
          <p:cNvSpPr>
            <a:spLocks noGrp="1"/>
          </p:cNvSpPr>
          <p:nvPr>
            <p:ph type="ftr" sz="quarter" idx="3"/>
          </p:nvPr>
        </p:nvSpPr>
        <p:spPr>
          <a:xfrm>
            <a:off x="10828496" y="8660527"/>
            <a:ext cx="11032808" cy="497483"/>
          </a:xfrm>
          <a:prstGeom prst="rect">
            <a:avLst/>
          </a:prstGeom>
        </p:spPr>
        <p:txBody>
          <a:bodyPr vert="horz" lIns="91440" tIns="45720" rIns="91440" bIns="45720" rtlCol="0" anchor="ctr"/>
          <a:lstStyle>
            <a:lvl1pPr algn="ctr">
              <a:defRPr sz="1635">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3087171" y="8660527"/>
            <a:ext cx="7355205" cy="497483"/>
          </a:xfrm>
          <a:prstGeom prst="rect">
            <a:avLst/>
          </a:prstGeom>
        </p:spPr>
        <p:txBody>
          <a:bodyPr vert="horz" lIns="91440" tIns="45720" rIns="91440" bIns="45720" rtlCol="0" anchor="ctr"/>
          <a:lstStyle>
            <a:lvl1pPr algn="r">
              <a:defRPr sz="1635">
                <a:solidFill>
                  <a:schemeClr val="tx1">
                    <a:tint val="75000"/>
                  </a:schemeClr>
                </a:solidFill>
              </a:defRPr>
            </a:lvl1pPr>
          </a:lstStyle>
          <a:p>
            <a:fld id="{9DFCEB3C-BED4-46E6-8F1A-EA4E498BE4F6}" type="slidenum">
              <a:rPr lang="en-GB" smtClean="0"/>
              <a:t>‹#›</a:t>
            </a:fld>
            <a:endParaRPr lang="en-GB"/>
          </a:p>
        </p:txBody>
      </p:sp>
    </p:spTree>
    <p:extLst>
      <p:ext uri="{BB962C8B-B14F-4D97-AF65-F5344CB8AC3E}">
        <p14:creationId xmlns:p14="http://schemas.microsoft.com/office/powerpoint/2010/main" val="7736960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45870" rtl="0" eaLnBrk="1" latinLnBrk="0" hangingPunct="1">
        <a:lnSpc>
          <a:spcPct val="90000"/>
        </a:lnSpc>
        <a:spcBef>
          <a:spcPct val="0"/>
        </a:spcBef>
        <a:buNone/>
        <a:defRPr sz="5995" kern="1200">
          <a:solidFill>
            <a:schemeClr val="tx1"/>
          </a:solidFill>
          <a:latin typeface="+mj-lt"/>
          <a:ea typeface="+mj-ea"/>
          <a:cs typeface="+mj-cs"/>
        </a:defRPr>
      </a:lvl1pPr>
    </p:titleStyle>
    <p:bodyStyle>
      <a:lvl1pPr marL="311468" indent="-311468" algn="l" defTabSz="1245870" rtl="0" eaLnBrk="1" latinLnBrk="0" hangingPunct="1">
        <a:lnSpc>
          <a:spcPct val="90000"/>
        </a:lnSpc>
        <a:spcBef>
          <a:spcPts val="1363"/>
        </a:spcBef>
        <a:buFont typeface="Arial" panose="020B0604020202020204" pitchFamily="34" charset="0"/>
        <a:buChar char="•"/>
        <a:defRPr sz="3815" kern="1200">
          <a:solidFill>
            <a:schemeClr val="tx1"/>
          </a:solidFill>
          <a:latin typeface="+mn-lt"/>
          <a:ea typeface="+mn-ea"/>
          <a:cs typeface="+mn-cs"/>
        </a:defRPr>
      </a:lvl1pPr>
      <a:lvl2pPr marL="934403" indent="-311468" algn="l" defTabSz="1245870" rtl="0" eaLnBrk="1" latinLnBrk="0" hangingPunct="1">
        <a:lnSpc>
          <a:spcPct val="90000"/>
        </a:lnSpc>
        <a:spcBef>
          <a:spcPts val="681"/>
        </a:spcBef>
        <a:buFont typeface="Arial" panose="020B0604020202020204" pitchFamily="34" charset="0"/>
        <a:buChar char="•"/>
        <a:defRPr sz="3270" kern="1200">
          <a:solidFill>
            <a:schemeClr val="tx1"/>
          </a:solidFill>
          <a:latin typeface="+mn-lt"/>
          <a:ea typeface="+mn-ea"/>
          <a:cs typeface="+mn-cs"/>
        </a:defRPr>
      </a:lvl2pPr>
      <a:lvl3pPr marL="1557338" indent="-311468" algn="l" defTabSz="1245870" rtl="0" eaLnBrk="1" latinLnBrk="0" hangingPunct="1">
        <a:lnSpc>
          <a:spcPct val="90000"/>
        </a:lnSpc>
        <a:spcBef>
          <a:spcPts val="681"/>
        </a:spcBef>
        <a:buFont typeface="Arial" panose="020B0604020202020204" pitchFamily="34" charset="0"/>
        <a:buChar char="•"/>
        <a:defRPr sz="2725" kern="1200">
          <a:solidFill>
            <a:schemeClr val="tx1"/>
          </a:solidFill>
          <a:latin typeface="+mn-lt"/>
          <a:ea typeface="+mn-ea"/>
          <a:cs typeface="+mn-cs"/>
        </a:defRPr>
      </a:lvl3pPr>
      <a:lvl4pPr marL="2180273" indent="-311468" algn="l" defTabSz="1245870" rtl="0" eaLnBrk="1" latinLnBrk="0" hangingPunct="1">
        <a:lnSpc>
          <a:spcPct val="90000"/>
        </a:lnSpc>
        <a:spcBef>
          <a:spcPts val="681"/>
        </a:spcBef>
        <a:buFont typeface="Arial" panose="020B0604020202020204" pitchFamily="34" charset="0"/>
        <a:buChar char="•"/>
        <a:defRPr sz="2453" kern="1200">
          <a:solidFill>
            <a:schemeClr val="tx1"/>
          </a:solidFill>
          <a:latin typeface="+mn-lt"/>
          <a:ea typeface="+mn-ea"/>
          <a:cs typeface="+mn-cs"/>
        </a:defRPr>
      </a:lvl4pPr>
      <a:lvl5pPr marL="2803208" indent="-311468" algn="l" defTabSz="1245870" rtl="0" eaLnBrk="1" latinLnBrk="0" hangingPunct="1">
        <a:lnSpc>
          <a:spcPct val="90000"/>
        </a:lnSpc>
        <a:spcBef>
          <a:spcPts val="681"/>
        </a:spcBef>
        <a:buFont typeface="Arial" panose="020B0604020202020204" pitchFamily="34" charset="0"/>
        <a:buChar char="•"/>
        <a:defRPr sz="2453" kern="1200">
          <a:solidFill>
            <a:schemeClr val="tx1"/>
          </a:solidFill>
          <a:latin typeface="+mn-lt"/>
          <a:ea typeface="+mn-ea"/>
          <a:cs typeface="+mn-cs"/>
        </a:defRPr>
      </a:lvl5pPr>
      <a:lvl6pPr marL="3426143" indent="-311468" algn="l" defTabSz="1245870" rtl="0" eaLnBrk="1" latinLnBrk="0" hangingPunct="1">
        <a:lnSpc>
          <a:spcPct val="90000"/>
        </a:lnSpc>
        <a:spcBef>
          <a:spcPts val="681"/>
        </a:spcBef>
        <a:buFont typeface="Arial" panose="020B0604020202020204" pitchFamily="34" charset="0"/>
        <a:buChar char="•"/>
        <a:defRPr sz="2453" kern="1200">
          <a:solidFill>
            <a:schemeClr val="tx1"/>
          </a:solidFill>
          <a:latin typeface="+mn-lt"/>
          <a:ea typeface="+mn-ea"/>
          <a:cs typeface="+mn-cs"/>
        </a:defRPr>
      </a:lvl6pPr>
      <a:lvl7pPr marL="4049078" indent="-311468" algn="l" defTabSz="1245870" rtl="0" eaLnBrk="1" latinLnBrk="0" hangingPunct="1">
        <a:lnSpc>
          <a:spcPct val="90000"/>
        </a:lnSpc>
        <a:spcBef>
          <a:spcPts val="681"/>
        </a:spcBef>
        <a:buFont typeface="Arial" panose="020B0604020202020204" pitchFamily="34" charset="0"/>
        <a:buChar char="•"/>
        <a:defRPr sz="2453" kern="1200">
          <a:solidFill>
            <a:schemeClr val="tx1"/>
          </a:solidFill>
          <a:latin typeface="+mn-lt"/>
          <a:ea typeface="+mn-ea"/>
          <a:cs typeface="+mn-cs"/>
        </a:defRPr>
      </a:lvl7pPr>
      <a:lvl8pPr marL="4672013" indent="-311468" algn="l" defTabSz="1245870" rtl="0" eaLnBrk="1" latinLnBrk="0" hangingPunct="1">
        <a:lnSpc>
          <a:spcPct val="90000"/>
        </a:lnSpc>
        <a:spcBef>
          <a:spcPts val="681"/>
        </a:spcBef>
        <a:buFont typeface="Arial" panose="020B0604020202020204" pitchFamily="34" charset="0"/>
        <a:buChar char="•"/>
        <a:defRPr sz="2453" kern="1200">
          <a:solidFill>
            <a:schemeClr val="tx1"/>
          </a:solidFill>
          <a:latin typeface="+mn-lt"/>
          <a:ea typeface="+mn-ea"/>
          <a:cs typeface="+mn-cs"/>
        </a:defRPr>
      </a:lvl8pPr>
      <a:lvl9pPr marL="5294948" indent="-311468" algn="l" defTabSz="1245870" rtl="0" eaLnBrk="1" latinLnBrk="0" hangingPunct="1">
        <a:lnSpc>
          <a:spcPct val="90000"/>
        </a:lnSpc>
        <a:spcBef>
          <a:spcPts val="681"/>
        </a:spcBef>
        <a:buFont typeface="Arial" panose="020B0604020202020204" pitchFamily="34" charset="0"/>
        <a:buChar char="•"/>
        <a:defRPr sz="2453" kern="1200">
          <a:solidFill>
            <a:schemeClr val="tx1"/>
          </a:solidFill>
          <a:latin typeface="+mn-lt"/>
          <a:ea typeface="+mn-ea"/>
          <a:cs typeface="+mn-cs"/>
        </a:defRPr>
      </a:lvl9pPr>
    </p:bodyStyle>
    <p:otherStyle>
      <a:defPPr>
        <a:defRPr lang="en-US"/>
      </a:defPPr>
      <a:lvl1pPr marL="0" algn="l" defTabSz="1245870" rtl="0" eaLnBrk="1" latinLnBrk="0" hangingPunct="1">
        <a:defRPr sz="2453" kern="1200">
          <a:solidFill>
            <a:schemeClr val="tx1"/>
          </a:solidFill>
          <a:latin typeface="+mn-lt"/>
          <a:ea typeface="+mn-ea"/>
          <a:cs typeface="+mn-cs"/>
        </a:defRPr>
      </a:lvl1pPr>
      <a:lvl2pPr marL="622935" algn="l" defTabSz="1245870" rtl="0" eaLnBrk="1" latinLnBrk="0" hangingPunct="1">
        <a:defRPr sz="2453" kern="1200">
          <a:solidFill>
            <a:schemeClr val="tx1"/>
          </a:solidFill>
          <a:latin typeface="+mn-lt"/>
          <a:ea typeface="+mn-ea"/>
          <a:cs typeface="+mn-cs"/>
        </a:defRPr>
      </a:lvl2pPr>
      <a:lvl3pPr marL="1245870" algn="l" defTabSz="1245870" rtl="0" eaLnBrk="1" latinLnBrk="0" hangingPunct="1">
        <a:defRPr sz="2453" kern="1200">
          <a:solidFill>
            <a:schemeClr val="tx1"/>
          </a:solidFill>
          <a:latin typeface="+mn-lt"/>
          <a:ea typeface="+mn-ea"/>
          <a:cs typeface="+mn-cs"/>
        </a:defRPr>
      </a:lvl3pPr>
      <a:lvl4pPr marL="1868805" algn="l" defTabSz="1245870" rtl="0" eaLnBrk="1" latinLnBrk="0" hangingPunct="1">
        <a:defRPr sz="2453" kern="1200">
          <a:solidFill>
            <a:schemeClr val="tx1"/>
          </a:solidFill>
          <a:latin typeface="+mn-lt"/>
          <a:ea typeface="+mn-ea"/>
          <a:cs typeface="+mn-cs"/>
        </a:defRPr>
      </a:lvl4pPr>
      <a:lvl5pPr marL="2491740" algn="l" defTabSz="1245870" rtl="0" eaLnBrk="1" latinLnBrk="0" hangingPunct="1">
        <a:defRPr sz="2453" kern="1200">
          <a:solidFill>
            <a:schemeClr val="tx1"/>
          </a:solidFill>
          <a:latin typeface="+mn-lt"/>
          <a:ea typeface="+mn-ea"/>
          <a:cs typeface="+mn-cs"/>
        </a:defRPr>
      </a:lvl5pPr>
      <a:lvl6pPr marL="3114675" algn="l" defTabSz="1245870" rtl="0" eaLnBrk="1" latinLnBrk="0" hangingPunct="1">
        <a:defRPr sz="2453" kern="1200">
          <a:solidFill>
            <a:schemeClr val="tx1"/>
          </a:solidFill>
          <a:latin typeface="+mn-lt"/>
          <a:ea typeface="+mn-ea"/>
          <a:cs typeface="+mn-cs"/>
        </a:defRPr>
      </a:lvl6pPr>
      <a:lvl7pPr marL="3737610" algn="l" defTabSz="1245870" rtl="0" eaLnBrk="1" latinLnBrk="0" hangingPunct="1">
        <a:defRPr sz="2453" kern="1200">
          <a:solidFill>
            <a:schemeClr val="tx1"/>
          </a:solidFill>
          <a:latin typeface="+mn-lt"/>
          <a:ea typeface="+mn-ea"/>
          <a:cs typeface="+mn-cs"/>
        </a:defRPr>
      </a:lvl7pPr>
      <a:lvl8pPr marL="4360545" algn="l" defTabSz="1245870" rtl="0" eaLnBrk="1" latinLnBrk="0" hangingPunct="1">
        <a:defRPr sz="2453" kern="1200">
          <a:solidFill>
            <a:schemeClr val="tx1"/>
          </a:solidFill>
          <a:latin typeface="+mn-lt"/>
          <a:ea typeface="+mn-ea"/>
          <a:cs typeface="+mn-cs"/>
        </a:defRPr>
      </a:lvl8pPr>
      <a:lvl9pPr marL="4983480" algn="l" defTabSz="1245870" rtl="0" eaLnBrk="1" latinLnBrk="0" hangingPunct="1">
        <a:defRPr sz="245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azteceventservices.app.box.com/f/e4e6a8062b52492b9058b6de55b6b1a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11BCD6C-BBC4-455A-B6D7-85686D85798B}"/>
              </a:ext>
            </a:extLst>
          </p:cNvPr>
          <p:cNvSpPr txBox="1"/>
          <p:nvPr/>
        </p:nvSpPr>
        <p:spPr>
          <a:xfrm>
            <a:off x="4710898" y="1161901"/>
            <a:ext cx="23268036" cy="6278642"/>
          </a:xfrm>
          <a:prstGeom prst="rect">
            <a:avLst/>
          </a:prstGeom>
          <a:noFill/>
        </p:spPr>
        <p:txBody>
          <a:bodyPr wrap="none" rtlCol="0">
            <a:spAutoFit/>
          </a:bodyPr>
          <a:lstStyle/>
          <a:p>
            <a:pPr algn="ctr"/>
            <a:r>
              <a:rPr lang="en-US" sz="8000" dirty="0"/>
              <a:t>For full screen content, use this PowerPoint template</a:t>
            </a:r>
          </a:p>
          <a:p>
            <a:pPr algn="ctr"/>
            <a:r>
              <a:rPr lang="en-US" sz="8000" dirty="0"/>
              <a:t>or set your screen size to the resolution 3432 x 981 </a:t>
            </a:r>
            <a:r>
              <a:rPr lang="en-US" sz="8000" dirty="0" err="1"/>
              <a:t>px</a:t>
            </a:r>
            <a:endParaRPr lang="en-US" sz="8000" dirty="0"/>
          </a:p>
          <a:p>
            <a:pPr algn="ctr"/>
            <a:endParaRPr lang="en-US" sz="8000" dirty="0"/>
          </a:p>
          <a:p>
            <a:pPr algn="ctr"/>
            <a:r>
              <a:rPr lang="en-US" sz="5400" dirty="0"/>
              <a:t>Note – even if you create full screen slides you can still embed normal 16:9 video’s</a:t>
            </a:r>
          </a:p>
          <a:p>
            <a:pPr algn="ctr"/>
            <a:r>
              <a:rPr lang="en-US" sz="5400" dirty="0"/>
              <a:t>or indeed create videos to the full canvas area to the resolution above</a:t>
            </a:r>
          </a:p>
          <a:p>
            <a:pPr algn="ctr"/>
            <a:r>
              <a:rPr lang="en-US" sz="5400"/>
              <a:t>Videos </a:t>
            </a:r>
            <a:r>
              <a:rPr lang="en-US" sz="5400" dirty="0"/>
              <a:t>can be supplied in MP4 h.264</a:t>
            </a:r>
            <a:endParaRPr lang="en-GB" sz="5400" dirty="0"/>
          </a:p>
        </p:txBody>
      </p:sp>
    </p:spTree>
    <p:extLst>
      <p:ext uri="{BB962C8B-B14F-4D97-AF65-F5344CB8AC3E}">
        <p14:creationId xmlns:p14="http://schemas.microsoft.com/office/powerpoint/2010/main" val="3743796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1FC97BE-7A6B-4687-845A-B7F28C70A71B}"/>
              </a:ext>
            </a:extLst>
          </p:cNvPr>
          <p:cNvSpPr/>
          <p:nvPr/>
        </p:nvSpPr>
        <p:spPr>
          <a:xfrm>
            <a:off x="0" y="0"/>
            <a:ext cx="32689800" cy="9344025"/>
          </a:xfrm>
          <a:prstGeom prst="rect">
            <a:avLst/>
          </a:prstGeom>
          <a:solidFill>
            <a:srgbClr val="0017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CE088CCF-9593-4B0C-A86A-208F9324F0CD}"/>
              </a:ext>
            </a:extLst>
          </p:cNvPr>
          <p:cNvSpPr/>
          <p:nvPr/>
        </p:nvSpPr>
        <p:spPr>
          <a:xfrm>
            <a:off x="8454512" y="233669"/>
            <a:ext cx="15780775" cy="88766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a:t>We can also accept normal 16:9 ratio size slides or video’s.</a:t>
            </a:r>
          </a:p>
          <a:p>
            <a:pPr algn="ctr"/>
            <a:endParaRPr lang="en-US" sz="4400"/>
          </a:p>
          <a:p>
            <a:pPr algn="ctr"/>
            <a:r>
              <a:rPr lang="en-US" sz="4400"/>
              <a:t>This lighter blue box is an example of a Standard 16:9 slide or video overlay on top of the full screen canvas</a:t>
            </a:r>
          </a:p>
          <a:p>
            <a:pPr algn="ctr"/>
            <a:endParaRPr lang="en-US" sz="4400"/>
          </a:p>
          <a:p>
            <a:pPr algn="ctr"/>
            <a:r>
              <a:rPr lang="en-US" sz="4400"/>
              <a:t>Video’s can be embedded into the slide or supplied as a mp4 (h.264) format’s at 1920 x 1080p</a:t>
            </a:r>
          </a:p>
          <a:p>
            <a:pPr algn="ctr"/>
            <a:endParaRPr lang="en-US" sz="4400"/>
          </a:p>
          <a:p>
            <a:pPr algn="ctr"/>
            <a:r>
              <a:rPr lang="en-US" sz="4400"/>
              <a:t>The dark areas to the side will be a generic backdrop provided by BETT. </a:t>
            </a:r>
            <a:endParaRPr lang="en-GB" sz="4400"/>
          </a:p>
        </p:txBody>
      </p:sp>
    </p:spTree>
    <p:extLst>
      <p:ext uri="{BB962C8B-B14F-4D97-AF65-F5344CB8AC3E}">
        <p14:creationId xmlns:p14="http://schemas.microsoft.com/office/powerpoint/2010/main" val="2525418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9AEF6A-164D-4365-A632-4F04B30128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40762" y="294056"/>
            <a:ext cx="15566065" cy="8755911"/>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505274A2-743C-4C7B-92B8-E665C00DCA2E}"/>
              </a:ext>
            </a:extLst>
          </p:cNvPr>
          <p:cNvSpPr txBox="1"/>
          <p:nvPr/>
        </p:nvSpPr>
        <p:spPr>
          <a:xfrm>
            <a:off x="902895" y="655106"/>
            <a:ext cx="12421157" cy="1446550"/>
          </a:xfrm>
          <a:prstGeom prst="rect">
            <a:avLst/>
          </a:prstGeom>
          <a:noFill/>
        </p:spPr>
        <p:txBody>
          <a:bodyPr wrap="none" rtlCol="0">
            <a:spAutoFit/>
          </a:bodyPr>
          <a:lstStyle/>
          <a:p>
            <a:r>
              <a:rPr lang="en-US" sz="8800"/>
              <a:t>Stage set visual for context</a:t>
            </a:r>
            <a:endParaRPr lang="en-GB" sz="8800"/>
          </a:p>
        </p:txBody>
      </p:sp>
      <p:cxnSp>
        <p:nvCxnSpPr>
          <p:cNvPr id="11" name="Straight Arrow Connector 10">
            <a:extLst>
              <a:ext uri="{FF2B5EF4-FFF2-40B4-BE49-F238E27FC236}">
                <a16:creationId xmlns:a16="http://schemas.microsoft.com/office/drawing/2014/main" id="{32C4D06D-AEA2-4FA0-B89F-1508C3C0FEFC}"/>
              </a:ext>
            </a:extLst>
          </p:cNvPr>
          <p:cNvCxnSpPr/>
          <p:nvPr/>
        </p:nvCxnSpPr>
        <p:spPr>
          <a:xfrm flipV="1">
            <a:off x="9525775" y="2110153"/>
            <a:ext cx="7596554" cy="2022596"/>
          </a:xfrm>
          <a:prstGeom prst="straightConnector1">
            <a:avLst/>
          </a:prstGeom>
          <a:ln w="101600">
            <a:tailEnd type="triangle"/>
          </a:ln>
        </p:spPr>
        <p:style>
          <a:lnRef idx="3">
            <a:schemeClr val="accent2"/>
          </a:lnRef>
          <a:fillRef idx="0">
            <a:schemeClr val="accent2"/>
          </a:fillRef>
          <a:effectRef idx="2">
            <a:schemeClr val="accent2"/>
          </a:effectRef>
          <a:fontRef idx="minor">
            <a:schemeClr val="tx1"/>
          </a:fontRef>
        </p:style>
      </p:cxnSp>
      <p:cxnSp>
        <p:nvCxnSpPr>
          <p:cNvPr id="13" name="Straight Arrow Connector 12">
            <a:extLst>
              <a:ext uri="{FF2B5EF4-FFF2-40B4-BE49-F238E27FC236}">
                <a16:creationId xmlns:a16="http://schemas.microsoft.com/office/drawing/2014/main" id="{6891C953-D1DD-4849-A289-65B607F806FB}"/>
              </a:ext>
            </a:extLst>
          </p:cNvPr>
          <p:cNvCxnSpPr/>
          <p:nvPr/>
        </p:nvCxnSpPr>
        <p:spPr>
          <a:xfrm flipV="1">
            <a:off x="9525775" y="3101118"/>
            <a:ext cx="11810225" cy="3141785"/>
          </a:xfrm>
          <a:prstGeom prst="straightConnector1">
            <a:avLst/>
          </a:prstGeom>
          <a:ln w="101600">
            <a:tailEnd type="triangle"/>
          </a:ln>
        </p:spPr>
        <p:style>
          <a:lnRef idx="3">
            <a:schemeClr val="accent2"/>
          </a:lnRef>
          <a:fillRef idx="0">
            <a:schemeClr val="accent2"/>
          </a:fillRef>
          <a:effectRef idx="2">
            <a:schemeClr val="accent2"/>
          </a:effectRef>
          <a:fontRef idx="minor">
            <a:schemeClr val="tx1"/>
          </a:fontRef>
        </p:style>
      </p:cxnSp>
      <p:sp>
        <p:nvSpPr>
          <p:cNvPr id="14" name="TextBox 13">
            <a:extLst>
              <a:ext uri="{FF2B5EF4-FFF2-40B4-BE49-F238E27FC236}">
                <a16:creationId xmlns:a16="http://schemas.microsoft.com/office/drawing/2014/main" id="{4DBED847-155B-43E7-A339-EC80F136E12E}"/>
              </a:ext>
            </a:extLst>
          </p:cNvPr>
          <p:cNvSpPr txBox="1"/>
          <p:nvPr/>
        </p:nvSpPr>
        <p:spPr>
          <a:xfrm>
            <a:off x="1869859" y="3809583"/>
            <a:ext cx="7636129" cy="646331"/>
          </a:xfrm>
          <a:prstGeom prst="rect">
            <a:avLst/>
          </a:prstGeom>
          <a:noFill/>
        </p:spPr>
        <p:txBody>
          <a:bodyPr wrap="none" rtlCol="0">
            <a:spAutoFit/>
          </a:bodyPr>
          <a:lstStyle/>
          <a:p>
            <a:r>
              <a:rPr lang="en-US" sz="3600"/>
              <a:t>Camera relay side screens with captions</a:t>
            </a:r>
            <a:endParaRPr lang="en-GB" sz="3600"/>
          </a:p>
        </p:txBody>
      </p:sp>
      <p:sp>
        <p:nvSpPr>
          <p:cNvPr id="15" name="TextBox 14">
            <a:extLst>
              <a:ext uri="{FF2B5EF4-FFF2-40B4-BE49-F238E27FC236}">
                <a16:creationId xmlns:a16="http://schemas.microsoft.com/office/drawing/2014/main" id="{18ADD49F-610A-4E6D-B4F0-436DD9EE4980}"/>
              </a:ext>
            </a:extLst>
          </p:cNvPr>
          <p:cNvSpPr txBox="1"/>
          <p:nvPr/>
        </p:nvSpPr>
        <p:spPr>
          <a:xfrm>
            <a:off x="4082902" y="5866837"/>
            <a:ext cx="5579212" cy="646331"/>
          </a:xfrm>
          <a:prstGeom prst="rect">
            <a:avLst/>
          </a:prstGeom>
          <a:noFill/>
        </p:spPr>
        <p:txBody>
          <a:bodyPr wrap="square" rtlCol="0">
            <a:spAutoFit/>
          </a:bodyPr>
          <a:lstStyle/>
          <a:p>
            <a:r>
              <a:rPr lang="en-US" sz="3600"/>
              <a:t>Main screen (3432 x 981 px)</a:t>
            </a:r>
          </a:p>
        </p:txBody>
      </p:sp>
      <p:cxnSp>
        <p:nvCxnSpPr>
          <p:cNvPr id="16" name="Straight Arrow Connector 15">
            <a:extLst>
              <a:ext uri="{FF2B5EF4-FFF2-40B4-BE49-F238E27FC236}">
                <a16:creationId xmlns:a16="http://schemas.microsoft.com/office/drawing/2014/main" id="{1AE4A96E-66E6-4955-8FCA-F1852D850967}"/>
              </a:ext>
            </a:extLst>
          </p:cNvPr>
          <p:cNvCxnSpPr>
            <a:cxnSpLocks/>
          </p:cNvCxnSpPr>
          <p:nvPr/>
        </p:nvCxnSpPr>
        <p:spPr>
          <a:xfrm flipV="1">
            <a:off x="9917723" y="6624043"/>
            <a:ext cx="13399844" cy="1570892"/>
          </a:xfrm>
          <a:prstGeom prst="straightConnector1">
            <a:avLst/>
          </a:prstGeom>
          <a:ln w="101600">
            <a:tailEnd type="triangle"/>
          </a:ln>
        </p:spPr>
        <p:style>
          <a:lnRef idx="3">
            <a:schemeClr val="accent2"/>
          </a:lnRef>
          <a:fillRef idx="0">
            <a:schemeClr val="accent2"/>
          </a:fillRef>
          <a:effectRef idx="2">
            <a:schemeClr val="accent2"/>
          </a:effectRef>
          <a:fontRef idx="minor">
            <a:schemeClr val="tx1"/>
          </a:fontRef>
        </p:style>
      </p:cxnSp>
      <p:sp>
        <p:nvSpPr>
          <p:cNvPr id="18" name="TextBox 17">
            <a:extLst>
              <a:ext uri="{FF2B5EF4-FFF2-40B4-BE49-F238E27FC236}">
                <a16:creationId xmlns:a16="http://schemas.microsoft.com/office/drawing/2014/main" id="{4B312ECA-CA5B-4B13-AC38-1D5D08DFF649}"/>
              </a:ext>
            </a:extLst>
          </p:cNvPr>
          <p:cNvSpPr txBox="1"/>
          <p:nvPr/>
        </p:nvSpPr>
        <p:spPr>
          <a:xfrm>
            <a:off x="6539913" y="7871769"/>
            <a:ext cx="3122201" cy="646331"/>
          </a:xfrm>
          <a:prstGeom prst="rect">
            <a:avLst/>
          </a:prstGeom>
          <a:noFill/>
        </p:spPr>
        <p:txBody>
          <a:bodyPr wrap="none" rtlCol="0">
            <a:spAutoFit/>
          </a:bodyPr>
          <a:lstStyle/>
          <a:p>
            <a:r>
              <a:rPr lang="en-US" sz="3600"/>
              <a:t>Presenter Stage</a:t>
            </a:r>
            <a:endParaRPr lang="en-GB" sz="3600"/>
          </a:p>
        </p:txBody>
      </p:sp>
    </p:spTree>
    <p:extLst>
      <p:ext uri="{BB962C8B-B14F-4D97-AF65-F5344CB8AC3E}">
        <p14:creationId xmlns:p14="http://schemas.microsoft.com/office/powerpoint/2010/main" val="3006190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9AEF6A-164D-4365-A632-4F04B30128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40762" y="294056"/>
            <a:ext cx="15566065" cy="8755911"/>
          </a:xfrm>
          <a:prstGeom prst="rect">
            <a:avLst/>
          </a:prstGeom>
          <a:ln>
            <a:noFill/>
          </a:ln>
          <a:effectLst>
            <a:outerShdw blurRad="292100" dist="139700" dir="2700000" algn="tl" rotWithShape="0">
              <a:srgbClr val="333333">
                <a:alpha val="65000"/>
              </a:srgbClr>
            </a:outerShdw>
          </a:effectLst>
        </p:spPr>
      </p:pic>
      <p:pic>
        <p:nvPicPr>
          <p:cNvPr id="2" name="Picture 1">
            <a:extLst>
              <a:ext uri="{FF2B5EF4-FFF2-40B4-BE49-F238E27FC236}">
                <a16:creationId xmlns:a16="http://schemas.microsoft.com/office/drawing/2014/main" id="{4EE06CC3-D267-4D36-9616-B56F5BBD0BB8}"/>
              </a:ext>
            </a:extLst>
          </p:cNvPr>
          <p:cNvPicPr>
            <a:picLocks noChangeAspect="1"/>
          </p:cNvPicPr>
          <p:nvPr/>
        </p:nvPicPr>
        <p:blipFill>
          <a:blip r:embed="rId3"/>
          <a:stretch>
            <a:fillRect/>
          </a:stretch>
        </p:blipFill>
        <p:spPr>
          <a:xfrm>
            <a:off x="18211556" y="1241280"/>
            <a:ext cx="9347210" cy="2671501"/>
          </a:xfrm>
          <a:prstGeom prst="rect">
            <a:avLst/>
          </a:prstGeom>
        </p:spPr>
      </p:pic>
      <p:sp>
        <p:nvSpPr>
          <p:cNvPr id="4" name="TextBox 3">
            <a:extLst>
              <a:ext uri="{FF2B5EF4-FFF2-40B4-BE49-F238E27FC236}">
                <a16:creationId xmlns:a16="http://schemas.microsoft.com/office/drawing/2014/main" id="{31122632-9D1C-4667-8DFC-5999D580CC25}"/>
              </a:ext>
            </a:extLst>
          </p:cNvPr>
          <p:cNvSpPr txBox="1"/>
          <p:nvPr/>
        </p:nvSpPr>
        <p:spPr>
          <a:xfrm>
            <a:off x="2193647" y="2635508"/>
            <a:ext cx="10181826" cy="2554545"/>
          </a:xfrm>
          <a:prstGeom prst="rect">
            <a:avLst/>
          </a:prstGeom>
          <a:noFill/>
        </p:spPr>
        <p:txBody>
          <a:bodyPr wrap="none" rtlCol="0">
            <a:spAutoFit/>
          </a:bodyPr>
          <a:lstStyle/>
          <a:p>
            <a:r>
              <a:rPr lang="en-US" sz="8000"/>
              <a:t>With full screen content</a:t>
            </a:r>
          </a:p>
          <a:p>
            <a:r>
              <a:rPr lang="en-US" sz="8000"/>
              <a:t>across entire canvas</a:t>
            </a:r>
            <a:endParaRPr lang="en-GB" sz="8000"/>
          </a:p>
        </p:txBody>
      </p:sp>
    </p:spTree>
    <p:extLst>
      <p:ext uri="{BB962C8B-B14F-4D97-AF65-F5344CB8AC3E}">
        <p14:creationId xmlns:p14="http://schemas.microsoft.com/office/powerpoint/2010/main" val="2052201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9AEF6A-164D-4365-A632-4F04B30128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40762" y="294056"/>
            <a:ext cx="15566065" cy="8755911"/>
          </a:xfrm>
          <a:prstGeom prst="rect">
            <a:avLst/>
          </a:prstGeom>
          <a:ln>
            <a:noFill/>
          </a:ln>
          <a:effectLst>
            <a:outerShdw blurRad="292100" dist="139700" dir="2700000" algn="tl" rotWithShape="0">
              <a:srgbClr val="333333">
                <a:alpha val="65000"/>
              </a:srgbClr>
            </a:outerShdw>
          </a:effectLst>
        </p:spPr>
      </p:pic>
      <p:pic>
        <p:nvPicPr>
          <p:cNvPr id="2" name="Picture 1">
            <a:extLst>
              <a:ext uri="{FF2B5EF4-FFF2-40B4-BE49-F238E27FC236}">
                <a16:creationId xmlns:a16="http://schemas.microsoft.com/office/drawing/2014/main" id="{A0BAC1FD-4082-4148-91A9-F363593C728E}"/>
              </a:ext>
            </a:extLst>
          </p:cNvPr>
          <p:cNvPicPr>
            <a:picLocks noChangeAspect="1"/>
          </p:cNvPicPr>
          <p:nvPr/>
        </p:nvPicPr>
        <p:blipFill rotWithShape="1">
          <a:blip r:embed="rId3"/>
          <a:srcRect t="982" b="-1"/>
          <a:stretch/>
        </p:blipFill>
        <p:spPr>
          <a:xfrm>
            <a:off x="18186488" y="1239519"/>
            <a:ext cx="9359574" cy="2646681"/>
          </a:xfrm>
          <a:prstGeom prst="rect">
            <a:avLst/>
          </a:prstGeom>
        </p:spPr>
      </p:pic>
      <p:sp>
        <p:nvSpPr>
          <p:cNvPr id="4" name="TextBox 3">
            <a:extLst>
              <a:ext uri="{FF2B5EF4-FFF2-40B4-BE49-F238E27FC236}">
                <a16:creationId xmlns:a16="http://schemas.microsoft.com/office/drawing/2014/main" id="{84EA1912-AB8F-4AFE-B91B-7F658644F6DB}"/>
              </a:ext>
            </a:extLst>
          </p:cNvPr>
          <p:cNvSpPr txBox="1"/>
          <p:nvPr/>
        </p:nvSpPr>
        <p:spPr>
          <a:xfrm>
            <a:off x="3719625" y="2948379"/>
            <a:ext cx="7542578" cy="2431435"/>
          </a:xfrm>
          <a:prstGeom prst="rect">
            <a:avLst/>
          </a:prstGeom>
          <a:noFill/>
        </p:spPr>
        <p:txBody>
          <a:bodyPr wrap="none" rtlCol="0">
            <a:spAutoFit/>
          </a:bodyPr>
          <a:lstStyle/>
          <a:p>
            <a:r>
              <a:rPr lang="en-US" sz="8000"/>
              <a:t>With 16:9 overlay</a:t>
            </a:r>
          </a:p>
          <a:p>
            <a:pPr algn="ctr"/>
            <a:r>
              <a:rPr lang="en-US" sz="6600"/>
              <a:t>(lighter blue area)</a:t>
            </a:r>
            <a:endParaRPr lang="en-GB" sz="6600"/>
          </a:p>
        </p:txBody>
      </p:sp>
    </p:spTree>
    <p:extLst>
      <p:ext uri="{BB962C8B-B14F-4D97-AF65-F5344CB8AC3E}">
        <p14:creationId xmlns:p14="http://schemas.microsoft.com/office/powerpoint/2010/main" val="1322347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9D8FA2-2AD9-48D8-9F16-8176FE5A0688}"/>
              </a:ext>
            </a:extLst>
          </p:cNvPr>
          <p:cNvSpPr txBox="1"/>
          <p:nvPr/>
        </p:nvSpPr>
        <p:spPr>
          <a:xfrm>
            <a:off x="693969" y="798215"/>
            <a:ext cx="32526725" cy="7325082"/>
          </a:xfrm>
          <a:prstGeom prst="rect">
            <a:avLst/>
          </a:prstGeom>
          <a:noFill/>
        </p:spPr>
        <p:txBody>
          <a:bodyPr wrap="none" lIns="91440" tIns="45720" rIns="91440" bIns="45720" rtlCol="0" anchor="t">
            <a:spAutoFit/>
          </a:bodyPr>
          <a:lstStyle/>
          <a:p>
            <a:pPr marL="457200" indent="-457200">
              <a:buFont typeface="Arial" panose="020B0604020202020204" pitchFamily="34" charset="0"/>
              <a:buChar char="•"/>
            </a:pPr>
            <a:r>
              <a:rPr lang="en-US" sz="3000" dirty="0"/>
              <a:t>Our preferred presentation format is PowerPoint.  Please note we cannot support presenting directly from the cloud as we can’t guarantee Wi-Fi stability.</a:t>
            </a:r>
          </a:p>
          <a:p>
            <a:r>
              <a:rPr lang="en-US" sz="3000" dirty="0"/>
              <a:t>     Please avoid links to cloud-based drives (such as your personal, work or School G-Drive) or links to YouTube etc. We also can’t accept PDF presentations. </a:t>
            </a:r>
          </a:p>
          <a:p>
            <a:pPr marL="457200" indent="-457200">
              <a:buFont typeface="Arial" panose="020B0604020202020204" pitchFamily="34" charset="0"/>
              <a:buChar char="•"/>
            </a:pPr>
            <a:r>
              <a:rPr lang="en-US" sz="3000" dirty="0"/>
              <a:t>Please upload your presentation via this link </a:t>
            </a:r>
            <a:r>
              <a:rPr lang="en-US" sz="3000" b="1" dirty="0">
                <a:solidFill>
                  <a:srgbClr val="FF0000"/>
                </a:solidFill>
                <a:hlinkClick r:id="rId2">
                  <a:extLst>
                    <a:ext uri="{A12FA001-AC4F-418D-AE19-62706E023703}">
                      <ahyp:hlinkClr xmlns:ahyp="http://schemas.microsoft.com/office/drawing/2018/hyperlinkcolor" val="tx"/>
                    </a:ext>
                  </a:extLst>
                </a:hlinkClick>
              </a:rPr>
              <a:t>here</a:t>
            </a:r>
            <a:r>
              <a:rPr lang="en-US" sz="3000" dirty="0"/>
              <a:t> which will be open until </a:t>
            </a:r>
            <a:r>
              <a:rPr lang="en-US" sz="3000" b="1" dirty="0"/>
              <a:t>5pm GMT 14 January 2025.</a:t>
            </a:r>
          </a:p>
          <a:p>
            <a:endParaRPr lang="en-US" sz="3000" dirty="0"/>
          </a:p>
          <a:p>
            <a:r>
              <a:rPr lang="en-US" sz="3000" b="1" dirty="0">
                <a:ea typeface="Lato Light"/>
                <a:cs typeface="Lato Light"/>
                <a:sym typeface="Wingdings" panose="05000000000000000000" pitchFamily="2" charset="2"/>
              </a:rPr>
              <a:t>Please name your file using the following format: </a:t>
            </a:r>
            <a:endParaRPr lang="en-US" sz="3000" b="1" dirty="0">
              <a:solidFill>
                <a:srgbClr val="FF3B80"/>
              </a:solidFill>
              <a:ea typeface="Lato Light"/>
              <a:cs typeface="Lato Light"/>
              <a:sym typeface="Wingdings" panose="05000000000000000000" pitchFamily="2" charset="2"/>
            </a:endParaRPr>
          </a:p>
          <a:p>
            <a:pPr marL="0" indent="0">
              <a:buNone/>
            </a:pPr>
            <a:r>
              <a:rPr lang="en-US" sz="3000" b="1" dirty="0">
                <a:solidFill>
                  <a:srgbClr val="FF3B80"/>
                </a:solidFill>
                <a:ea typeface="Lato Light"/>
                <a:cs typeface="Lato Light"/>
                <a:sym typeface="Wingdings" panose="05000000000000000000" pitchFamily="2" charset="2"/>
              </a:rPr>
              <a:t>  Theatre name – Day – Session Time – Session Title </a:t>
            </a:r>
            <a:endParaRPr lang="en-US" sz="3000" b="1" dirty="0">
              <a:solidFill>
                <a:srgbClr val="FF3B80"/>
              </a:solidFill>
              <a:ea typeface="Lato Light"/>
              <a:cs typeface="Lato Light"/>
            </a:endParaRPr>
          </a:p>
          <a:p>
            <a:pPr marL="0" indent="0">
              <a:buNone/>
            </a:pPr>
            <a:r>
              <a:rPr lang="en-US" sz="3000" dirty="0">
                <a:ea typeface="Lato Light"/>
                <a:cs typeface="Lato Light"/>
                <a:sym typeface="Wingdings" panose="05000000000000000000" pitchFamily="2" charset="2"/>
              </a:rPr>
              <a:t>  e.g. Teaching &amp; Learning Theatre  – Wednesday – 10:30 – Delivering a digital strategy </a:t>
            </a:r>
            <a:endParaRPr lang="en-US" sz="3000" dirty="0">
              <a:ea typeface="Lato Light"/>
              <a:cs typeface="Lato Light"/>
            </a:endParaRPr>
          </a:p>
          <a:p>
            <a:pPr>
              <a:buFont typeface="Courier New" panose="020B0604020202020204" pitchFamily="34" charset="0"/>
              <a:buChar char="o"/>
            </a:pPr>
            <a:endParaRPr lang="en-US" sz="3000" dirty="0">
              <a:ea typeface="Lato Light" panose="020F0502020204030203" pitchFamily="34" charset="0"/>
              <a:cs typeface="Lato Light" panose="020F0502020204030203" pitchFamily="34" charset="0"/>
            </a:endParaRPr>
          </a:p>
          <a:p>
            <a:pPr marL="457200" indent="-457200">
              <a:buFont typeface="Arial" panose="020B0604020202020204" pitchFamily="34" charset="0"/>
              <a:buChar char="•"/>
            </a:pPr>
            <a:r>
              <a:rPr lang="en-US" sz="3000" dirty="0">
                <a:ea typeface="Lato Light"/>
                <a:cs typeface="Lato Light"/>
                <a:sym typeface="Wingdings" panose="05000000000000000000" pitchFamily="2" charset="2"/>
              </a:rPr>
              <a:t>If you upload your presentation, then make edits and want to share the latest version, please name it using the same format, adding ‘v.2 or v.3’. Please also notify us via email to flag the new version. </a:t>
            </a:r>
          </a:p>
          <a:p>
            <a:pPr marL="457200" indent="-457200">
              <a:buFont typeface="Arial" panose="020B0604020202020204" pitchFamily="34" charset="0"/>
              <a:buChar char="•"/>
            </a:pPr>
            <a:r>
              <a:rPr lang="en-US" sz="3000" dirty="0">
                <a:ea typeface="Lato Light"/>
                <a:cs typeface="Lato Light"/>
                <a:sym typeface="Wingdings" panose="05000000000000000000" pitchFamily="2" charset="2"/>
              </a:rPr>
              <a:t>Videos must be embedded into the presentation </a:t>
            </a:r>
            <a:r>
              <a:rPr lang="en-US" sz="3000" b="1" dirty="0">
                <a:ea typeface="Lato Light"/>
                <a:cs typeface="Lato Light"/>
                <a:sym typeface="Wingdings" panose="05000000000000000000" pitchFamily="2" charset="2"/>
              </a:rPr>
              <a:t>and</a:t>
            </a:r>
            <a:r>
              <a:rPr lang="en-US" sz="3000" dirty="0">
                <a:ea typeface="Lato Light"/>
                <a:cs typeface="Lato Light"/>
                <a:sym typeface="Wingdings" panose="05000000000000000000" pitchFamily="2" charset="2"/>
              </a:rPr>
              <a:t> also be uploaded as a separate files using the same naming format e.g. Plenary – Wednesday – 10:30 – Delivering a digital strategy – video v.1.</a:t>
            </a:r>
          </a:p>
          <a:p>
            <a:pPr marL="457200" indent="-457200">
              <a:buFont typeface="Arial" panose="020B0604020202020204" pitchFamily="34" charset="0"/>
              <a:buChar char="•"/>
            </a:pPr>
            <a:r>
              <a:rPr lang="en-US" sz="3000" dirty="0">
                <a:ea typeface="Lato Light" panose="020F0502020204030203" pitchFamily="34" charset="0"/>
                <a:cs typeface="Lato Light" panose="020F0502020204030203" pitchFamily="34" charset="0"/>
                <a:sym typeface="Wingdings" panose="05000000000000000000" pitchFamily="2" charset="2"/>
              </a:rPr>
              <a:t>Any unique fonts must also be uploaded as separate files, using the same naming format, otherwise standard fonts will be used, and text may appear skewed or at the incorrect size.</a:t>
            </a:r>
            <a:endParaRPr lang="en-GB" sz="3000" dirty="0">
              <a:ea typeface="Lato Light" panose="020F0502020204030203" pitchFamily="34" charset="0"/>
              <a:cs typeface="Lato Light" panose="020F0502020204030203" pitchFamily="34" charset="0"/>
            </a:endParaRPr>
          </a:p>
          <a:p>
            <a:endParaRPr lang="en-US" sz="3100" dirty="0"/>
          </a:p>
          <a:p>
            <a:r>
              <a:rPr lang="en-US" sz="3100" dirty="0"/>
              <a:t>If you have missed this deadline, please email your presentation to bett.speakers@bettshow.com.  </a:t>
            </a:r>
          </a:p>
          <a:p>
            <a:r>
              <a:rPr lang="en-US" sz="3100" dirty="0"/>
              <a:t>If you have any urgent amendments during the show, you must bring your presentations to the Speaker Lounge at least one hour ahead of your talk starting</a:t>
            </a:r>
          </a:p>
          <a:p>
            <a:endParaRPr lang="en-GB" sz="3600" dirty="0"/>
          </a:p>
        </p:txBody>
      </p:sp>
    </p:spTree>
    <p:extLst>
      <p:ext uri="{BB962C8B-B14F-4D97-AF65-F5344CB8AC3E}">
        <p14:creationId xmlns:p14="http://schemas.microsoft.com/office/powerpoint/2010/main" val="1541669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a1c637d-d8ae-4902-ad68-94486101ad97">
      <Terms xmlns="http://schemas.microsoft.com/office/infopath/2007/PartnerControls"/>
    </lcf76f155ced4ddcb4097134ff3c332f>
    <Time xmlns="9a1c637d-d8ae-4902-ad68-94486101ad97" xsi:nil="true"/>
    <TaxCatchAll xmlns="56e02625-da59-4798-baf7-8f96a97a8f5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624890E0E0A39439EBD50A4D3BA696E" ma:contentTypeVersion="19" ma:contentTypeDescription="Create a new document." ma:contentTypeScope="" ma:versionID="850017896bb963149bc1f212c06ed185">
  <xsd:schema xmlns:xsd="http://www.w3.org/2001/XMLSchema" xmlns:xs="http://www.w3.org/2001/XMLSchema" xmlns:p="http://schemas.microsoft.com/office/2006/metadata/properties" xmlns:ns2="56e02625-da59-4798-baf7-8f96a97a8f52" xmlns:ns3="9a1c637d-d8ae-4902-ad68-94486101ad97" targetNamespace="http://schemas.microsoft.com/office/2006/metadata/properties" ma:root="true" ma:fieldsID="ccc1d89173d192a2dc048dacf2d5dcde" ns2:_="" ns3:_="">
    <xsd:import namespace="56e02625-da59-4798-baf7-8f96a97a8f52"/>
    <xsd:import namespace="9a1c637d-d8ae-4902-ad68-94486101ad9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LengthInSeconds" minOccurs="0"/>
                <xsd:element ref="ns3:MediaServiceLocation" minOccurs="0"/>
                <xsd:element ref="ns3:lcf76f155ced4ddcb4097134ff3c332f" minOccurs="0"/>
                <xsd:element ref="ns2:TaxCatchAll" minOccurs="0"/>
                <xsd:element ref="ns3:Time"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e02625-da59-4798-baf7-8f96a97a8f5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a9e75d4-0d27-4fad-8368-1b1427c23ccc}" ma:internalName="TaxCatchAll" ma:showField="CatchAllData" ma:web="56e02625-da59-4798-baf7-8f96a97a8f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a1c637d-d8ae-4902-ad68-94486101ad9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de37085-d7dd-4a3b-87d7-d7a14f4a6888" ma:termSetId="09814cd3-568e-fe90-9814-8d621ff8fb84" ma:anchorId="fba54fb3-c3e1-fe81-a776-ca4b69148c4d" ma:open="true" ma:isKeyword="false">
      <xsd:complexType>
        <xsd:sequence>
          <xsd:element ref="pc:Terms" minOccurs="0" maxOccurs="1"/>
        </xsd:sequence>
      </xsd:complexType>
    </xsd:element>
    <xsd:element name="Time" ma:index="24" nillable="true" ma:displayName="Time" ma:format="DateTime" ma:internalName="Time">
      <xsd:simpleType>
        <xsd:restriction base="dms:DateTim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157765-1555-45F5-B430-7799382D977A}">
  <ds:schemaRefs>
    <ds:schemaRef ds:uri="http://schemas.microsoft.com/sharepoint/v3/contenttype/forms"/>
  </ds:schemaRefs>
</ds:datastoreItem>
</file>

<file path=customXml/itemProps2.xml><?xml version="1.0" encoding="utf-8"?>
<ds:datastoreItem xmlns:ds="http://schemas.openxmlformats.org/officeDocument/2006/customXml" ds:itemID="{4EF59151-4F96-4738-84A2-398AF65013CB}">
  <ds:schemaRefs>
    <ds:schemaRef ds:uri="56e02625-da59-4798-baf7-8f96a97a8f52"/>
    <ds:schemaRef ds:uri="9a1c637d-d8ae-4902-ad68-94486101ad97"/>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B99559A-4F5A-4364-B535-3BE89578B269}">
  <ds:schemaRefs>
    <ds:schemaRef ds:uri="56e02625-da59-4798-baf7-8f96a97a8f52"/>
    <ds:schemaRef ds:uri="9a1c637d-d8ae-4902-ad68-94486101ad9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448</Words>
  <Application>Microsoft Office PowerPoint</Application>
  <PresentationFormat>Custom</PresentationFormat>
  <Paragraphs>35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Courier New</vt:lpstr>
      <vt:lpstr>Lato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Stanley</dc:creator>
  <cp:lastModifiedBy>Raphaela Svirinskaya</cp:lastModifiedBy>
  <cp:revision>1</cp:revision>
  <dcterms:created xsi:type="dcterms:W3CDTF">2024-10-22T09:19:35Z</dcterms:created>
  <dcterms:modified xsi:type="dcterms:W3CDTF">2024-11-06T15:32:38Z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0x0101000624890E0E0A39439EBD50A4D3BA696E</vt:lpwstr>
  </property>
  <property fmtid="{D5CDD505-2E9C-101B-9397-08002B2CF9AE}" pid="3" name="MediaServiceImageTags">
    <vt:lpwstr/>
  </property>
</Properties>
</file>