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25" r:id="rId5"/>
    <p:sldMasterId id="2147483837" r:id="rId6"/>
    <p:sldMasterId id="2147483851" r:id="rId7"/>
    <p:sldMasterId id="2147483864" r:id="rId8"/>
  </p:sldMasterIdLst>
  <p:notesMasterIdLst>
    <p:notesMasterId r:id="rId25"/>
  </p:notesMasterIdLst>
  <p:handoutMasterIdLst>
    <p:handoutMasterId r:id="rId26"/>
  </p:handoutMasterIdLst>
  <p:sldIdLst>
    <p:sldId id="2134808505" r:id="rId9"/>
    <p:sldId id="2134808478" r:id="rId10"/>
    <p:sldId id="346" r:id="rId11"/>
    <p:sldId id="2134808524" r:id="rId12"/>
    <p:sldId id="2134808522" r:id="rId13"/>
    <p:sldId id="2134808515" r:id="rId14"/>
    <p:sldId id="2134808514" r:id="rId15"/>
    <p:sldId id="2134808518" r:id="rId16"/>
    <p:sldId id="2134808509" r:id="rId17"/>
    <p:sldId id="2134808512" r:id="rId18"/>
    <p:sldId id="2134808503" r:id="rId19"/>
    <p:sldId id="2134808499" r:id="rId20"/>
    <p:sldId id="2134808508" r:id="rId21"/>
    <p:sldId id="2134808500" r:id="rId22"/>
    <p:sldId id="2134808507" r:id="rId23"/>
    <p:sldId id="2134808523" r:id="rId24"/>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B43D32-D872-7CB8-DAC7-B52AD62A2417}" name="Charlotte Kenny" initials="CK" userId="S::charlotte.kenny@hyve.group::fbd70715-8ce9-4224-b9c2-38b01fecbd40" providerId="AD"/>
  <p188:author id="{9ECBDA4D-A995-41BF-54A0-39C588B99E80}" name="Raphaela Svirinskaya" initials="RS" userId="S::raphaela.svirinskaya@bettshow.com::e2ab9be9-dc01-4f16-a1b2-4b01d1bd9029" providerId="AD"/>
  <p188:author id="{5EEA2662-E607-1ED5-6D50-0CC42A0A2961}" name="Abdul Mohamedali" initials="" userId="S::Abdul.Mohamedali@bettshow.com::8f7f6e02-4f8e-46c6-8178-152eacd3ecfe" providerId="AD"/>
  <p188:author id="{21D30C65-9F9E-9539-6F36-DE2C3DD58134}" name="Bjorn Sirum" initials="BS" userId="S::bjorn.sirum@bettshow.com::f8049a2c-0a78-4fac-8590-0585755f7dc8" providerId="AD"/>
  <p188:author id="{6BEAF679-F973-9217-C361-4D61491ED497}" name="Emily Colyer" initials="EC" userId="S::emily.colyer@bettshow.com::aef25096-c732-464b-a330-9be6e27570aa" providerId="AD"/>
  <p188:author id="{E5255389-B6F8-52E6-9573-2CB5044FFE8A}" name="Anna Bailey" initials="" userId="S::anna.bailey@hyve.group::5f733044-bcd7-4639-bb79-270d2a995681" providerId="AD"/>
  <p188:author id="{2E1DE1BE-D091-2412-A4D5-DCB2CB8410CA}" name="Eve Harper" initials="EH" userId="S::eve.harper@bettshow.com::de499841-e2e9-4676-afdc-2a7cf8728739" providerId="AD"/>
  <p188:author id="{213946F7-2D8D-3F7A-1601-F9394981888C}" name="James Moorhouse" initials="JM" userId="S::james.moorhouse@bettshow.com::08a5864b-ad13-4108-acbb-e65d0f6851d7" providerId="AD"/>
  <p188:author id="{35926EF7-548E-71F0-94BE-E1E4C9DF9021}" name="Stacey Cater" initials="" userId="S::stacey.cater@bettshow.com::666bdc93-c38e-4c52-9dca-e8af159c65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Kenny" initials="CK" lastIdx="1" clrIdx="0">
    <p:extLst>
      <p:ext uri="{19B8F6BF-5375-455C-9EA6-DF929625EA0E}">
        <p15:presenceInfo xmlns:p15="http://schemas.microsoft.com/office/powerpoint/2012/main" userId="S::charlotte.kenny@hyve.group::fbd70715-8ce9-4224-b9c2-38b01fecbd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B80"/>
    <a:srgbClr val="FF7480"/>
    <a:srgbClr val="FF6280"/>
    <a:srgbClr val="F5F5F3"/>
    <a:srgbClr val="001744"/>
    <a:srgbClr val="000000"/>
    <a:srgbClr val="74777B"/>
    <a:srgbClr val="F9B44D"/>
    <a:srgbClr val="8BE6ED"/>
    <a:srgbClr val="E7BD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903F1D-4DB8-47AC-B6BA-8641BC2419ED}" v="2" dt="2024-12-18T15:46:10.3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olyer" userId="aef25096-c732-464b-a330-9be6e27570aa" providerId="ADAL" clId="{3BBB6AE0-5ED4-4E5C-BF45-945E9E74EB19}"/>
    <pc:docChg chg="modSld">
      <pc:chgData name="Emily Colyer" userId="aef25096-c732-464b-a330-9be6e27570aa" providerId="ADAL" clId="{3BBB6AE0-5ED4-4E5C-BF45-945E9E74EB19}" dt="2024-10-24T13:01:05.938" v="14" actId="14100"/>
      <pc:docMkLst>
        <pc:docMk/>
      </pc:docMkLst>
      <pc:sldChg chg="addSp delSp modSp mod">
        <pc:chgData name="Emily Colyer" userId="aef25096-c732-464b-a330-9be6e27570aa" providerId="ADAL" clId="{3BBB6AE0-5ED4-4E5C-BF45-945E9E74EB19}" dt="2024-10-24T13:01:05.938" v="14" actId="14100"/>
        <pc:sldMkLst>
          <pc:docMk/>
          <pc:sldMk cId="386533790" sldId="2134808501"/>
        </pc:sldMkLst>
      </pc:sldChg>
    </pc:docChg>
  </pc:docChgLst>
  <pc:docChgLst>
    <pc:chgData name="Anna Bailey" userId="S::anna.bailey@hyve.group::5f733044-bcd7-4639-bb79-270d2a995681" providerId="AD" clId="Web-{AD5C35FF-9AAB-279F-771B-D37FE7EC9846}"/>
    <pc:docChg chg="modSld">
      <pc:chgData name="Anna Bailey" userId="S::anna.bailey@hyve.group::5f733044-bcd7-4639-bb79-270d2a995681" providerId="AD" clId="Web-{AD5C35FF-9AAB-279F-771B-D37FE7EC9846}" dt="2024-10-18T18:06:55.732" v="8" actId="20577"/>
      <pc:docMkLst>
        <pc:docMk/>
      </pc:docMkLst>
      <pc:sldChg chg="addSp delSp modSp">
        <pc:chgData name="Anna Bailey" userId="S::anna.bailey@hyve.group::5f733044-bcd7-4639-bb79-270d2a995681" providerId="AD" clId="Web-{AD5C35FF-9AAB-279F-771B-D37FE7EC9846}" dt="2024-10-18T18:06:55.732" v="8" actId="20577"/>
        <pc:sldMkLst>
          <pc:docMk/>
          <pc:sldMk cId="386533790" sldId="2134808501"/>
        </pc:sldMkLst>
      </pc:sldChg>
    </pc:docChg>
  </pc:docChgLst>
  <pc:docChgLst>
    <pc:chgData name="Anna Bailey" userId="5f733044-bcd7-4639-bb79-270d2a995681" providerId="ADAL" clId="{9CAB2830-C9B0-4DBD-9215-7AD8C2E4D0C6}"/>
    <pc:docChg chg="undo custSel addSld delSld modSld">
      <pc:chgData name="Anna Bailey" userId="5f733044-bcd7-4639-bb79-270d2a995681" providerId="ADAL" clId="{9CAB2830-C9B0-4DBD-9215-7AD8C2E4D0C6}" dt="2024-10-30T16:21:02.453" v="822" actId="20577"/>
      <pc:docMkLst>
        <pc:docMk/>
      </pc:docMkLst>
      <pc:sldChg chg="modSp mod">
        <pc:chgData name="Anna Bailey" userId="5f733044-bcd7-4639-bb79-270d2a995681" providerId="ADAL" clId="{9CAB2830-C9B0-4DBD-9215-7AD8C2E4D0C6}" dt="2024-10-21T22:10:46.271" v="122" actId="20577"/>
        <pc:sldMkLst>
          <pc:docMk/>
          <pc:sldMk cId="2552259925" sldId="2134808478"/>
        </pc:sldMkLst>
        <pc:spChg chg="mod">
          <ac:chgData name="Anna Bailey" userId="5f733044-bcd7-4639-bb79-270d2a995681" providerId="ADAL" clId="{9CAB2830-C9B0-4DBD-9215-7AD8C2E4D0C6}" dt="2024-10-21T22:10:46.271" v="122" actId="20577"/>
          <ac:spMkLst>
            <pc:docMk/>
            <pc:sldMk cId="2552259925" sldId="2134808478"/>
            <ac:spMk id="9" creationId="{543FAE90-B9AF-4A03-8796-264B5A9084BD}"/>
          </ac:spMkLst>
        </pc:spChg>
      </pc:sldChg>
      <pc:sldChg chg="modSp mod">
        <pc:chgData name="Anna Bailey" userId="5f733044-bcd7-4639-bb79-270d2a995681" providerId="ADAL" clId="{9CAB2830-C9B0-4DBD-9215-7AD8C2E4D0C6}" dt="2024-10-24T15:08:42.618" v="776" actId="20577"/>
        <pc:sldMkLst>
          <pc:docMk/>
          <pc:sldMk cId="1534300534" sldId="2134808490"/>
        </pc:sldMkLst>
      </pc:sldChg>
      <pc:sldChg chg="addSp delSp modSp mod">
        <pc:chgData name="Anna Bailey" userId="5f733044-bcd7-4639-bb79-270d2a995681" providerId="ADAL" clId="{9CAB2830-C9B0-4DBD-9215-7AD8C2E4D0C6}" dt="2024-10-24T14:27:00.813" v="279" actId="20577"/>
        <pc:sldMkLst>
          <pc:docMk/>
          <pc:sldMk cId="2890864603" sldId="2134808491"/>
        </pc:sldMkLst>
        <pc:graphicFrameChg chg="modGraphic">
          <ac:chgData name="Anna Bailey" userId="5f733044-bcd7-4639-bb79-270d2a995681" providerId="ADAL" clId="{9CAB2830-C9B0-4DBD-9215-7AD8C2E4D0C6}" dt="2024-10-24T14:27:00.813" v="279" actId="20577"/>
          <ac:graphicFrameMkLst>
            <pc:docMk/>
            <pc:sldMk cId="2890864603" sldId="2134808491"/>
            <ac:graphicFrameMk id="3" creationId="{68200F70-F419-AB76-10C3-321F3D5F2034}"/>
          </ac:graphicFrameMkLst>
        </pc:graphicFrameChg>
      </pc:sldChg>
      <pc:sldChg chg="modSp mod">
        <pc:chgData name="Anna Bailey" userId="5f733044-bcd7-4639-bb79-270d2a995681" providerId="ADAL" clId="{9CAB2830-C9B0-4DBD-9215-7AD8C2E4D0C6}" dt="2024-10-24T14:40:29.009" v="368" actId="5793"/>
        <pc:sldMkLst>
          <pc:docMk/>
          <pc:sldMk cId="793994946" sldId="2134808497"/>
        </pc:sldMkLst>
      </pc:sldChg>
      <pc:sldChg chg="modSp mod">
        <pc:chgData name="Anna Bailey" userId="5f733044-bcd7-4639-bb79-270d2a995681" providerId="ADAL" clId="{9CAB2830-C9B0-4DBD-9215-7AD8C2E4D0C6}" dt="2024-10-24T14:52:23.516" v="458" actId="13926"/>
        <pc:sldMkLst>
          <pc:docMk/>
          <pc:sldMk cId="197179860" sldId="2134808498"/>
        </pc:sldMkLst>
      </pc:sldChg>
      <pc:sldChg chg="modSp mod">
        <pc:chgData name="Anna Bailey" userId="5f733044-bcd7-4639-bb79-270d2a995681" providerId="ADAL" clId="{9CAB2830-C9B0-4DBD-9215-7AD8C2E4D0C6}" dt="2024-10-30T16:20:17.304" v="811" actId="12"/>
        <pc:sldMkLst>
          <pc:docMk/>
          <pc:sldMk cId="115241251" sldId="2134808499"/>
        </pc:sldMkLst>
        <pc:spChg chg="mod">
          <ac:chgData name="Anna Bailey" userId="5f733044-bcd7-4639-bb79-270d2a995681" providerId="ADAL" clId="{9CAB2830-C9B0-4DBD-9215-7AD8C2E4D0C6}" dt="2024-10-30T16:20:17.304" v="811" actId="12"/>
          <ac:spMkLst>
            <pc:docMk/>
            <pc:sldMk cId="115241251" sldId="2134808499"/>
            <ac:spMk id="37" creationId="{F84290CD-92A8-AF6F-8D86-4A566078CA30}"/>
          </ac:spMkLst>
        </pc:spChg>
      </pc:sldChg>
      <pc:sldChg chg="modSp mod">
        <pc:chgData name="Anna Bailey" userId="5f733044-bcd7-4639-bb79-270d2a995681" providerId="ADAL" clId="{9CAB2830-C9B0-4DBD-9215-7AD8C2E4D0C6}" dt="2024-10-30T16:11:49.474" v="809" actId="14100"/>
        <pc:sldMkLst>
          <pc:docMk/>
          <pc:sldMk cId="1903919521" sldId="2134808508"/>
        </pc:sldMkLst>
        <pc:spChg chg="mod">
          <ac:chgData name="Anna Bailey" userId="5f733044-bcd7-4639-bb79-270d2a995681" providerId="ADAL" clId="{9CAB2830-C9B0-4DBD-9215-7AD8C2E4D0C6}" dt="2024-10-30T16:11:49.474" v="809" actId="14100"/>
          <ac:spMkLst>
            <pc:docMk/>
            <pc:sldMk cId="1903919521" sldId="2134808508"/>
            <ac:spMk id="2" creationId="{42E8D5E0-E56C-0959-BA7C-2B34C85DC43F}"/>
          </ac:spMkLst>
        </pc:spChg>
      </pc:sldChg>
      <pc:sldChg chg="addSp modSp new del mod">
        <pc:chgData name="Anna Bailey" userId="5f733044-bcd7-4639-bb79-270d2a995681" providerId="ADAL" clId="{9CAB2830-C9B0-4DBD-9215-7AD8C2E4D0C6}" dt="2024-10-21T22:02:53.332" v="60" actId="2696"/>
        <pc:sldMkLst>
          <pc:docMk/>
          <pc:sldMk cId="656364061" sldId="2134808509"/>
        </pc:sldMkLst>
      </pc:sldChg>
      <pc:sldChg chg="modSp new mod">
        <pc:chgData name="Anna Bailey" userId="5f733044-bcd7-4639-bb79-270d2a995681" providerId="ADAL" clId="{9CAB2830-C9B0-4DBD-9215-7AD8C2E4D0C6}" dt="2024-10-21T22:13:06.139" v="273" actId="13926"/>
        <pc:sldMkLst>
          <pc:docMk/>
          <pc:sldMk cId="1496501791" sldId="2134808509"/>
        </pc:sldMkLst>
        <pc:spChg chg="mod">
          <ac:chgData name="Anna Bailey" userId="5f733044-bcd7-4639-bb79-270d2a995681" providerId="ADAL" clId="{9CAB2830-C9B0-4DBD-9215-7AD8C2E4D0C6}" dt="2024-10-21T22:12:27.547" v="159" actId="20577"/>
          <ac:spMkLst>
            <pc:docMk/>
            <pc:sldMk cId="1496501791" sldId="2134808509"/>
            <ac:spMk id="2" creationId="{F5549195-F7D4-412A-CB92-C7D07F1D2BC6}"/>
          </ac:spMkLst>
        </pc:spChg>
        <pc:spChg chg="mod">
          <ac:chgData name="Anna Bailey" userId="5f733044-bcd7-4639-bb79-270d2a995681" providerId="ADAL" clId="{9CAB2830-C9B0-4DBD-9215-7AD8C2E4D0C6}" dt="2024-10-21T22:13:06.139" v="273" actId="13926"/>
          <ac:spMkLst>
            <pc:docMk/>
            <pc:sldMk cId="1496501791" sldId="2134808509"/>
            <ac:spMk id="3" creationId="{B4BDC40D-1833-FA44-7246-2EB4A72324CC}"/>
          </ac:spMkLst>
        </pc:spChg>
      </pc:sldChg>
      <pc:sldChg chg="modSp mod">
        <pc:chgData name="Anna Bailey" userId="5f733044-bcd7-4639-bb79-270d2a995681" providerId="ADAL" clId="{9CAB2830-C9B0-4DBD-9215-7AD8C2E4D0C6}" dt="2024-10-24T14:57:23.869" v="477" actId="20577"/>
        <pc:sldMkLst>
          <pc:docMk/>
          <pc:sldMk cId="3011756293" sldId="2134808510"/>
        </pc:sldMkLst>
      </pc:sldChg>
      <pc:sldChg chg="del">
        <pc:chgData name="Anna Bailey" userId="5f733044-bcd7-4639-bb79-270d2a995681" providerId="ADAL" clId="{9CAB2830-C9B0-4DBD-9215-7AD8C2E4D0C6}" dt="2024-10-24T14:54:47.152" v="459" actId="2696"/>
        <pc:sldMkLst>
          <pc:docMk/>
          <pc:sldMk cId="3299114799" sldId="2134808511"/>
        </pc:sldMkLst>
      </pc:sldChg>
      <pc:sldChg chg="modSp new mod">
        <pc:chgData name="Anna Bailey" userId="5f733044-bcd7-4639-bb79-270d2a995681" providerId="ADAL" clId="{9CAB2830-C9B0-4DBD-9215-7AD8C2E4D0C6}" dt="2024-10-24T14:47:56.629" v="403" actId="20577"/>
        <pc:sldMkLst>
          <pc:docMk/>
          <pc:sldMk cId="4086335216" sldId="2134808512"/>
        </pc:sldMkLst>
      </pc:sldChg>
      <pc:sldChg chg="modSp mod">
        <pc:chgData name="Anna Bailey" userId="5f733044-bcd7-4639-bb79-270d2a995681" providerId="ADAL" clId="{9CAB2830-C9B0-4DBD-9215-7AD8C2E4D0C6}" dt="2024-10-30T16:21:02.453" v="822" actId="20577"/>
        <pc:sldMkLst>
          <pc:docMk/>
          <pc:sldMk cId="240517133" sldId="2134808521"/>
        </pc:sldMkLst>
      </pc:sldChg>
    </pc:docChg>
  </pc:docChgLst>
  <pc:docChgLst>
    <pc:chgData name="Raphaela Svirinskaya" userId="e2ab9be9-dc01-4f16-a1b2-4b01d1bd9029" providerId="ADAL" clId="{367C85A3-2E6E-4F00-9D2C-4BAEE3EC529F}"/>
    <pc:docChg chg="undo custSel addSld delSld modSld sldOrd">
      <pc:chgData name="Raphaela Svirinskaya" userId="e2ab9be9-dc01-4f16-a1b2-4b01d1bd9029" providerId="ADAL" clId="{367C85A3-2E6E-4F00-9D2C-4BAEE3EC529F}" dt="2024-11-26T09:16:02.904" v="6143"/>
      <pc:docMkLst>
        <pc:docMk/>
      </pc:docMkLst>
      <pc:sldChg chg="modSp add del mod">
        <pc:chgData name="Raphaela Svirinskaya" userId="e2ab9be9-dc01-4f16-a1b2-4b01d1bd9029" providerId="ADAL" clId="{367C85A3-2E6E-4F00-9D2C-4BAEE3EC529F}" dt="2024-11-07T10:42:50.937" v="5507" actId="2696"/>
        <pc:sldMkLst>
          <pc:docMk/>
          <pc:sldMk cId="984788408" sldId="256"/>
        </pc:sldMkLst>
        <pc:spChg chg="mod">
          <ac:chgData name="Raphaela Svirinskaya" userId="e2ab9be9-dc01-4f16-a1b2-4b01d1bd9029" providerId="ADAL" clId="{367C85A3-2E6E-4F00-9D2C-4BAEE3EC529F}" dt="2024-11-07T08:49:32.453" v="5179" actId="1076"/>
          <ac:spMkLst>
            <pc:docMk/>
            <pc:sldMk cId="984788408" sldId="256"/>
            <ac:spMk id="5" creationId="{EFC596DA-32DC-430F-ACB6-1A83C2EB3081}"/>
          </ac:spMkLst>
        </pc:spChg>
      </pc:sldChg>
      <pc:sldChg chg="addSp delSp modSp mod">
        <pc:chgData name="Raphaela Svirinskaya" userId="e2ab9be9-dc01-4f16-a1b2-4b01d1bd9029" providerId="ADAL" clId="{367C85A3-2E6E-4F00-9D2C-4BAEE3EC529F}" dt="2024-11-11T13:15:20.851" v="6063" actId="20577"/>
        <pc:sldMkLst>
          <pc:docMk/>
          <pc:sldMk cId="692220162" sldId="346"/>
        </pc:sldMkLst>
        <pc:spChg chg="mod">
          <ac:chgData name="Raphaela Svirinskaya" userId="e2ab9be9-dc01-4f16-a1b2-4b01d1bd9029" providerId="ADAL" clId="{367C85A3-2E6E-4F00-9D2C-4BAEE3EC529F}" dt="2024-11-11T13:15:20.851" v="6063" actId="20577"/>
          <ac:spMkLst>
            <pc:docMk/>
            <pc:sldMk cId="692220162" sldId="346"/>
            <ac:spMk id="37" creationId="{F84290CD-92A8-AF6F-8D86-4A566078CA30}"/>
          </ac:spMkLst>
        </pc:spChg>
        <pc:picChg chg="add mod ord modCrop">
          <ac:chgData name="Raphaela Svirinskaya" userId="e2ab9be9-dc01-4f16-a1b2-4b01d1bd9029" providerId="ADAL" clId="{367C85A3-2E6E-4F00-9D2C-4BAEE3EC529F}" dt="2024-10-23T09:18:16.110" v="103" actId="732"/>
          <ac:picMkLst>
            <pc:docMk/>
            <pc:sldMk cId="692220162" sldId="346"/>
            <ac:picMk id="50" creationId="{DFB14CC7-3524-7D3B-9D27-6BA69A187999}"/>
          </ac:picMkLst>
        </pc:picChg>
      </pc:sldChg>
      <pc:sldChg chg="modSp del mod ord">
        <pc:chgData name="Raphaela Svirinskaya" userId="e2ab9be9-dc01-4f16-a1b2-4b01d1bd9029" providerId="ADAL" clId="{367C85A3-2E6E-4F00-9D2C-4BAEE3EC529F}" dt="2024-10-30T11:24:27.138" v="4000" actId="2696"/>
        <pc:sldMkLst>
          <pc:docMk/>
          <pc:sldMk cId="1534300534" sldId="2134808490"/>
        </pc:sldMkLst>
      </pc:sldChg>
      <pc:sldChg chg="addSp modSp del mod modCm">
        <pc:chgData name="Raphaela Svirinskaya" userId="e2ab9be9-dc01-4f16-a1b2-4b01d1bd9029" providerId="ADAL" clId="{367C85A3-2E6E-4F00-9D2C-4BAEE3EC529F}" dt="2024-11-11T13:06:56.106" v="5728" actId="2696"/>
        <pc:sldMkLst>
          <pc:docMk/>
          <pc:sldMk cId="2890864603" sldId="2134808491"/>
        </pc:sldMkLst>
        <pc:spChg chg="add mod">
          <ac:chgData name="Raphaela Svirinskaya" userId="e2ab9be9-dc01-4f16-a1b2-4b01d1bd9029" providerId="ADAL" clId="{367C85A3-2E6E-4F00-9D2C-4BAEE3EC529F}" dt="2024-10-30T11:52:55.973" v="4002" actId="1076"/>
          <ac:spMkLst>
            <pc:docMk/>
            <pc:sldMk cId="2890864603" sldId="2134808491"/>
            <ac:spMk id="2" creationId="{04887C11-A248-CEA4-CA6B-1DC209C7FCA6}"/>
          </ac:spMkLst>
        </pc:spChg>
        <pc:graphicFrameChg chg="mod modGraphic">
          <ac:chgData name="Raphaela Svirinskaya" userId="e2ab9be9-dc01-4f16-a1b2-4b01d1bd9029" providerId="ADAL" clId="{367C85A3-2E6E-4F00-9D2C-4BAEE3EC529F}" dt="2024-11-11T11:36:50.460" v="5626" actId="20577"/>
          <ac:graphicFrameMkLst>
            <pc:docMk/>
            <pc:sldMk cId="2890864603" sldId="2134808491"/>
            <ac:graphicFrameMk id="3" creationId="{68200F70-F419-AB76-10C3-321F3D5F2034}"/>
          </ac:graphicFrameMkLst>
        </pc:graphicFrame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1:36:50.460" v="5626" actId="20577"/>
              <pc2:cmMkLst xmlns:pc2="http://schemas.microsoft.com/office/powerpoint/2019/9/main/command">
                <pc:docMk/>
                <pc:sldMk cId="2890864603" sldId="2134808491"/>
                <pc2:cmMk id="{F42F8BD2-B8E6-4BC2-BAF1-BAA82E12CAD9}"/>
              </pc2:cmMkLst>
            </pc226:cmChg>
          </p:ext>
        </pc:extLst>
      </pc:sldChg>
      <pc:sldChg chg="modSp del mod">
        <pc:chgData name="Raphaela Svirinskaya" userId="e2ab9be9-dc01-4f16-a1b2-4b01d1bd9029" providerId="ADAL" clId="{367C85A3-2E6E-4F00-9D2C-4BAEE3EC529F}" dt="2024-10-29T09:27:30.126" v="3427" actId="2696"/>
        <pc:sldMkLst>
          <pc:docMk/>
          <pc:sldMk cId="793994946" sldId="2134808497"/>
        </pc:sldMkLst>
      </pc:sldChg>
      <pc:sldChg chg="modSp add del mod">
        <pc:chgData name="Raphaela Svirinskaya" userId="e2ab9be9-dc01-4f16-a1b2-4b01d1bd9029" providerId="ADAL" clId="{367C85A3-2E6E-4F00-9D2C-4BAEE3EC529F}" dt="2024-10-29T09:06:57.374" v="3356" actId="2696"/>
        <pc:sldMkLst>
          <pc:docMk/>
          <pc:sldMk cId="197179860" sldId="2134808498"/>
        </pc:sldMkLst>
      </pc:sldChg>
      <pc:sldChg chg="addSp modSp mod ord">
        <pc:chgData name="Raphaela Svirinskaya" userId="e2ab9be9-dc01-4f16-a1b2-4b01d1bd9029" providerId="ADAL" clId="{367C85A3-2E6E-4F00-9D2C-4BAEE3EC529F}" dt="2024-10-30T17:01:03.571" v="4430" actId="1076"/>
        <pc:sldMkLst>
          <pc:docMk/>
          <pc:sldMk cId="115241251" sldId="2134808499"/>
        </pc:sldMkLst>
        <pc:spChg chg="add mod">
          <ac:chgData name="Raphaela Svirinskaya" userId="e2ab9be9-dc01-4f16-a1b2-4b01d1bd9029" providerId="ADAL" clId="{367C85A3-2E6E-4F00-9D2C-4BAEE3EC529F}" dt="2024-10-30T11:57:43.764" v="4046" actId="20577"/>
          <ac:spMkLst>
            <pc:docMk/>
            <pc:sldMk cId="115241251" sldId="2134808499"/>
            <ac:spMk id="3" creationId="{9CB650A9-0057-1E22-F0CA-959679B3A666}"/>
          </ac:spMkLst>
        </pc:spChg>
        <pc:spChg chg="mod">
          <ac:chgData name="Raphaela Svirinskaya" userId="e2ab9be9-dc01-4f16-a1b2-4b01d1bd9029" providerId="ADAL" clId="{367C85A3-2E6E-4F00-9D2C-4BAEE3EC529F}" dt="2024-10-30T17:01:03.571" v="4430" actId="1076"/>
          <ac:spMkLst>
            <pc:docMk/>
            <pc:sldMk cId="115241251" sldId="2134808499"/>
            <ac:spMk id="37" creationId="{F84290CD-92A8-AF6F-8D86-4A566078CA30}"/>
          </ac:spMkLst>
        </pc:spChg>
        <pc:picChg chg="add mod modCrop">
          <ac:chgData name="Raphaela Svirinskaya" userId="e2ab9be9-dc01-4f16-a1b2-4b01d1bd9029" providerId="ADAL" clId="{367C85A3-2E6E-4F00-9D2C-4BAEE3EC529F}" dt="2024-10-30T17:00:48.762" v="4429" actId="732"/>
          <ac:picMkLst>
            <pc:docMk/>
            <pc:sldMk cId="115241251" sldId="2134808499"/>
            <ac:picMk id="5" creationId="{7CC16E53-1DBD-E16D-582F-09887AB3C743}"/>
          </ac:picMkLst>
        </pc:picChg>
      </pc:sldChg>
      <pc:sldChg chg="addSp modSp mod ord">
        <pc:chgData name="Raphaela Svirinskaya" userId="e2ab9be9-dc01-4f16-a1b2-4b01d1bd9029" providerId="ADAL" clId="{367C85A3-2E6E-4F00-9D2C-4BAEE3EC529F}" dt="2024-11-26T09:16:02.904" v="6143"/>
        <pc:sldMkLst>
          <pc:docMk/>
          <pc:sldMk cId="4135533898" sldId="2134808500"/>
        </pc:sldMkLst>
        <pc:spChg chg="add mod">
          <ac:chgData name="Raphaela Svirinskaya" userId="e2ab9be9-dc01-4f16-a1b2-4b01d1bd9029" providerId="ADAL" clId="{367C85A3-2E6E-4F00-9D2C-4BAEE3EC529F}" dt="2024-11-11T13:08:19.174" v="5745" actId="20577"/>
          <ac:spMkLst>
            <pc:docMk/>
            <pc:sldMk cId="4135533898" sldId="2134808500"/>
            <ac:spMk id="2" creationId="{72F75B7D-FB08-7152-E83F-970D11D5B32F}"/>
          </ac:spMkLst>
        </pc:spChg>
        <pc:spChg chg="mod">
          <ac:chgData name="Raphaela Svirinskaya" userId="e2ab9be9-dc01-4f16-a1b2-4b01d1bd9029" providerId="ADAL" clId="{367C85A3-2E6E-4F00-9D2C-4BAEE3EC529F}" dt="2024-10-29T11:13:36.554" v="3651" actId="207"/>
          <ac:spMkLst>
            <pc:docMk/>
            <pc:sldMk cId="4135533898" sldId="2134808500"/>
            <ac:spMk id="37" creationId="{F84290CD-92A8-AF6F-8D86-4A566078CA30}"/>
          </ac:spMkLst>
        </pc:spChg>
      </pc:sldChg>
      <pc:sldChg chg="addSp delSp modSp del mod modClrScheme chgLayout">
        <pc:chgData name="Raphaela Svirinskaya" userId="e2ab9be9-dc01-4f16-a1b2-4b01d1bd9029" providerId="ADAL" clId="{367C85A3-2E6E-4F00-9D2C-4BAEE3EC529F}" dt="2024-10-29T15:20:00.321" v="3991" actId="2696"/>
        <pc:sldMkLst>
          <pc:docMk/>
          <pc:sldMk cId="386533790" sldId="2134808501"/>
        </pc:sldMkLst>
      </pc:sldChg>
      <pc:sldChg chg="addSp modSp mod ord modCm">
        <pc:chgData name="Raphaela Svirinskaya" userId="e2ab9be9-dc01-4f16-a1b2-4b01d1bd9029" providerId="ADAL" clId="{367C85A3-2E6E-4F00-9D2C-4BAEE3EC529F}" dt="2024-11-11T13:12:10.447" v="5940" actId="20577"/>
        <pc:sldMkLst>
          <pc:docMk/>
          <pc:sldMk cId="4792558" sldId="2134808503"/>
        </pc:sldMkLst>
        <pc:spChg chg="add mod">
          <ac:chgData name="Raphaela Svirinskaya" userId="e2ab9be9-dc01-4f16-a1b2-4b01d1bd9029" providerId="ADAL" clId="{367C85A3-2E6E-4F00-9D2C-4BAEE3EC529F}" dt="2024-11-11T13:07:38.227" v="5733" actId="20577"/>
          <ac:spMkLst>
            <pc:docMk/>
            <pc:sldMk cId="4792558" sldId="2134808503"/>
            <ac:spMk id="2" creationId="{F4B392B1-8E34-4A69-3546-978596861DB7}"/>
          </ac:spMkLst>
        </pc:spChg>
        <pc:spChg chg="mod">
          <ac:chgData name="Raphaela Svirinskaya" userId="e2ab9be9-dc01-4f16-a1b2-4b01d1bd9029" providerId="ADAL" clId="{367C85A3-2E6E-4F00-9D2C-4BAEE3EC529F}" dt="2024-11-11T13:12:10.447" v="5940" actId="20577"/>
          <ac:spMkLst>
            <pc:docMk/>
            <pc:sldMk cId="4792558" sldId="2134808503"/>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3:12:10.447" v="5940" actId="20577"/>
              <pc2:cmMkLst xmlns:pc2="http://schemas.microsoft.com/office/powerpoint/2019/9/main/command">
                <pc:docMk/>
                <pc:sldMk cId="4792558" sldId="2134808503"/>
                <pc2:cmMk id="{F386DC4B-47A2-42A5-85F7-94CC1B787E6E}"/>
              </pc2:cmMkLst>
            </pc226:cmChg>
          </p:ext>
        </pc:extLst>
      </pc:sldChg>
      <pc:sldChg chg="addSp delSp modSp mod ord">
        <pc:chgData name="Raphaela Svirinskaya" userId="e2ab9be9-dc01-4f16-a1b2-4b01d1bd9029" providerId="ADAL" clId="{367C85A3-2E6E-4F00-9D2C-4BAEE3EC529F}" dt="2024-11-07T08:59:09.387" v="5207"/>
        <pc:sldMkLst>
          <pc:docMk/>
          <pc:sldMk cId="27582417" sldId="2134808505"/>
        </pc:sldMkLst>
        <pc:graphicFrameChg chg="add del modGraphic">
          <ac:chgData name="Raphaela Svirinskaya" userId="e2ab9be9-dc01-4f16-a1b2-4b01d1bd9029" providerId="ADAL" clId="{367C85A3-2E6E-4F00-9D2C-4BAEE3EC529F}" dt="2024-11-07T08:59:07.181" v="5205" actId="27309"/>
          <ac:graphicFrameMkLst>
            <pc:docMk/>
            <pc:sldMk cId="27582417" sldId="2134808505"/>
            <ac:graphicFrameMk id="5" creationId="{7E4D9419-6E27-4D04-643A-FDE949036F3C}"/>
          </ac:graphicFrameMkLst>
        </pc:graphicFrameChg>
      </pc:sldChg>
      <pc:sldChg chg="del">
        <pc:chgData name="Raphaela Svirinskaya" userId="e2ab9be9-dc01-4f16-a1b2-4b01d1bd9029" providerId="ADAL" clId="{367C85A3-2E6E-4F00-9D2C-4BAEE3EC529F}" dt="2024-10-24T15:14:51.693" v="2588" actId="2696"/>
        <pc:sldMkLst>
          <pc:docMk/>
          <pc:sldMk cId="1548221810" sldId="2134808506"/>
        </pc:sldMkLst>
      </pc:sldChg>
      <pc:sldChg chg="addSp delSp modSp mod">
        <pc:chgData name="Raphaela Svirinskaya" userId="e2ab9be9-dc01-4f16-a1b2-4b01d1bd9029" providerId="ADAL" clId="{367C85A3-2E6E-4F00-9D2C-4BAEE3EC529F}" dt="2024-11-19T17:09:02.544" v="6133" actId="207"/>
        <pc:sldMkLst>
          <pc:docMk/>
          <pc:sldMk cId="770231369" sldId="2134808507"/>
        </pc:sldMkLst>
        <pc:spChg chg="mod">
          <ac:chgData name="Raphaela Svirinskaya" userId="e2ab9be9-dc01-4f16-a1b2-4b01d1bd9029" providerId="ADAL" clId="{367C85A3-2E6E-4F00-9D2C-4BAEE3EC529F}" dt="2024-11-19T17:09:02.544" v="6133" actId="207"/>
          <ac:spMkLst>
            <pc:docMk/>
            <pc:sldMk cId="770231369" sldId="2134808507"/>
            <ac:spMk id="3" creationId="{685CE285-47CB-ED16-96DE-E44A20A35322}"/>
          </ac:spMkLst>
        </pc:spChg>
        <pc:spChg chg="add mod">
          <ac:chgData name="Raphaela Svirinskaya" userId="e2ab9be9-dc01-4f16-a1b2-4b01d1bd9029" providerId="ADAL" clId="{367C85A3-2E6E-4F00-9D2C-4BAEE3EC529F}" dt="2024-11-11T13:08:22.532" v="5747" actId="20577"/>
          <ac:spMkLst>
            <pc:docMk/>
            <pc:sldMk cId="770231369" sldId="2134808507"/>
            <ac:spMk id="5" creationId="{9245F436-7F78-1CEC-A5C4-566429B6733F}"/>
          </ac:spMkLst>
        </pc:spChg>
        <pc:picChg chg="add mod modCrop">
          <ac:chgData name="Raphaela Svirinskaya" userId="e2ab9be9-dc01-4f16-a1b2-4b01d1bd9029" providerId="ADAL" clId="{367C85A3-2E6E-4F00-9D2C-4BAEE3EC529F}" dt="2024-10-23T10:39:15.062" v="1521" actId="1076"/>
          <ac:picMkLst>
            <pc:docMk/>
            <pc:sldMk cId="770231369" sldId="2134808507"/>
            <ac:picMk id="6" creationId="{F4E2AC54-4283-3B1F-E2D5-F79FBCF51B9E}"/>
          </ac:picMkLst>
        </pc:picChg>
      </pc:sldChg>
      <pc:sldChg chg="addSp delSp modSp mod ord modCm">
        <pc:chgData name="Raphaela Svirinskaya" userId="e2ab9be9-dc01-4f16-a1b2-4b01d1bd9029" providerId="ADAL" clId="{367C85A3-2E6E-4F00-9D2C-4BAEE3EC529F}" dt="2024-11-19T17:09:38.837" v="6141" actId="207"/>
        <pc:sldMkLst>
          <pc:docMk/>
          <pc:sldMk cId="1903919521" sldId="2134808508"/>
        </pc:sldMkLst>
        <pc:spChg chg="add mod">
          <ac:chgData name="Raphaela Svirinskaya" userId="e2ab9be9-dc01-4f16-a1b2-4b01d1bd9029" providerId="ADAL" clId="{367C85A3-2E6E-4F00-9D2C-4BAEE3EC529F}" dt="2024-11-11T13:08:14.718" v="5742" actId="20577"/>
          <ac:spMkLst>
            <pc:docMk/>
            <pc:sldMk cId="1903919521" sldId="2134808508"/>
            <ac:spMk id="3" creationId="{3AA9DF68-9B82-21D9-6080-E541DD2C4913}"/>
          </ac:spMkLst>
        </pc:spChg>
        <pc:spChg chg="mod">
          <ac:chgData name="Raphaela Svirinskaya" userId="e2ab9be9-dc01-4f16-a1b2-4b01d1bd9029" providerId="ADAL" clId="{367C85A3-2E6E-4F00-9D2C-4BAEE3EC529F}" dt="2024-11-19T17:09:38.837" v="6141" actId="207"/>
          <ac:spMkLst>
            <pc:docMk/>
            <pc:sldMk cId="1903919521" sldId="2134808508"/>
            <ac:spMk id="4" creationId="{BA4C6D34-CDF9-8BDC-29C3-5D7793855CD6}"/>
          </ac:spMkLst>
        </pc:sp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1:44:21.701" v="5727" actId="20577"/>
              <pc2:cmMkLst xmlns:pc2="http://schemas.microsoft.com/office/powerpoint/2019/9/main/command">
                <pc:docMk/>
                <pc:sldMk cId="1903919521" sldId="2134808508"/>
                <pc2:cmMk id="{F367E078-DD81-467D-B9F4-145B7139924B}"/>
              </pc2:cmMkLst>
            </pc226:cmChg>
          </p:ext>
        </pc:extLst>
      </pc:sldChg>
      <pc:sldChg chg="addSp delSp modSp mod ord modCm">
        <pc:chgData name="Raphaela Svirinskaya" userId="e2ab9be9-dc01-4f16-a1b2-4b01d1bd9029" providerId="ADAL" clId="{367C85A3-2E6E-4F00-9D2C-4BAEE3EC529F}" dt="2024-11-11T13:21:31.237" v="6120" actId="20577"/>
        <pc:sldMkLst>
          <pc:docMk/>
          <pc:sldMk cId="1496501791" sldId="2134808509"/>
        </pc:sldMkLst>
        <pc:spChg chg="mod">
          <ac:chgData name="Raphaela Svirinskaya" userId="e2ab9be9-dc01-4f16-a1b2-4b01d1bd9029" providerId="ADAL" clId="{367C85A3-2E6E-4F00-9D2C-4BAEE3EC529F}" dt="2024-10-23T09:54:36.209" v="171" actId="21"/>
          <ac:spMkLst>
            <pc:docMk/>
            <pc:sldMk cId="1496501791" sldId="2134808509"/>
            <ac:spMk id="3" creationId="{B4BDC40D-1833-FA44-7246-2EB4A72324CC}"/>
          </ac:spMkLst>
        </pc:spChg>
        <pc:spChg chg="add del mod">
          <ac:chgData name="Raphaela Svirinskaya" userId="e2ab9be9-dc01-4f16-a1b2-4b01d1bd9029" providerId="ADAL" clId="{367C85A3-2E6E-4F00-9D2C-4BAEE3EC529F}" dt="2024-11-11T13:07:30.726" v="5732" actId="20577"/>
          <ac:spMkLst>
            <pc:docMk/>
            <pc:sldMk cId="1496501791" sldId="2134808509"/>
            <ac:spMk id="4" creationId="{12D7569E-6EC5-7153-6EDC-6C3B29FD3E31}"/>
          </ac:spMkLst>
        </pc:spChg>
        <pc:spChg chg="add mod">
          <ac:chgData name="Raphaela Svirinskaya" userId="e2ab9be9-dc01-4f16-a1b2-4b01d1bd9029" providerId="ADAL" clId="{367C85A3-2E6E-4F00-9D2C-4BAEE3EC529F}" dt="2024-11-11T13:21:31.237" v="6120" actId="20577"/>
          <ac:spMkLst>
            <pc:docMk/>
            <pc:sldMk cId="1496501791" sldId="2134808509"/>
            <ac:spMk id="5" creationId="{3F0C309C-DD8F-6F97-764B-1C669B94F679}"/>
          </ac:spMkLst>
        </pc:sp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3:21:31.237" v="6120" actId="20577"/>
              <pc2:cmMkLst xmlns:pc2="http://schemas.microsoft.com/office/powerpoint/2019/9/main/command">
                <pc:docMk/>
                <pc:sldMk cId="1496501791" sldId="2134808509"/>
                <pc2:cmMk id="{CEA98800-0A5B-4408-99D9-7F3D1D7B14D7}"/>
              </pc2:cmMkLst>
            </pc226:cmChg>
            <pc226:cmChg xmlns:pc226="http://schemas.microsoft.com/office/powerpoint/2022/06/main/command" chg="mod">
              <pc226:chgData name="Raphaela Svirinskaya" userId="e2ab9be9-dc01-4f16-a1b2-4b01d1bd9029" providerId="ADAL" clId="{367C85A3-2E6E-4F00-9D2C-4BAEE3EC529F}" dt="2024-11-11T13:21:31.237" v="6120" actId="20577"/>
              <pc2:cmMkLst xmlns:pc2="http://schemas.microsoft.com/office/powerpoint/2019/9/main/command">
                <pc:docMk/>
                <pc:sldMk cId="1496501791" sldId="2134808509"/>
                <pc2:cmMk id="{C1325D69-1A49-4B50-A1C2-CE34E51D558F}"/>
              </pc2:cmMkLst>
            </pc226:cmChg>
            <pc226:cmChg xmlns:pc226="http://schemas.microsoft.com/office/powerpoint/2022/06/main/command" chg="mod">
              <pc226:chgData name="Raphaela Svirinskaya" userId="e2ab9be9-dc01-4f16-a1b2-4b01d1bd9029" providerId="ADAL" clId="{367C85A3-2E6E-4F00-9D2C-4BAEE3EC529F}" dt="2024-11-11T13:21:31.237" v="6120" actId="20577"/>
              <pc2:cmMkLst xmlns:pc2="http://schemas.microsoft.com/office/powerpoint/2019/9/main/command">
                <pc:docMk/>
                <pc:sldMk cId="1496501791" sldId="2134808509"/>
                <pc2:cmMk id="{3957AFA9-3935-4EE0-92BB-497DAEF2912A}"/>
              </pc2:cmMkLst>
            </pc226:cmChg>
            <pc226:cmChg xmlns:pc226="http://schemas.microsoft.com/office/powerpoint/2022/06/main/command" chg="mod">
              <pc226:chgData name="Raphaela Svirinskaya" userId="e2ab9be9-dc01-4f16-a1b2-4b01d1bd9029" providerId="ADAL" clId="{367C85A3-2E6E-4F00-9D2C-4BAEE3EC529F}" dt="2024-11-11T13:21:31.237" v="6120" actId="20577"/>
              <pc2:cmMkLst xmlns:pc2="http://schemas.microsoft.com/office/powerpoint/2019/9/main/command">
                <pc:docMk/>
                <pc:sldMk cId="1496501791" sldId="2134808509"/>
                <pc2:cmMk id="{80FF5AF5-BEA3-47A2-9952-883CA17CC5C3}"/>
              </pc2:cmMkLst>
            </pc226:cmChg>
          </p:ext>
        </pc:extLst>
      </pc:sldChg>
      <pc:sldChg chg="addSp delSp modSp new del mod">
        <pc:chgData name="Raphaela Svirinskaya" userId="e2ab9be9-dc01-4f16-a1b2-4b01d1bd9029" providerId="ADAL" clId="{367C85A3-2E6E-4F00-9D2C-4BAEE3EC529F}" dt="2024-10-30T11:21:56.155" v="3998" actId="2696"/>
        <pc:sldMkLst>
          <pc:docMk/>
          <pc:sldMk cId="3011756293" sldId="2134808510"/>
        </pc:sldMkLst>
      </pc:sldChg>
      <pc:sldChg chg="addSp delSp modSp add del mod ord setBg">
        <pc:chgData name="Raphaela Svirinskaya" userId="e2ab9be9-dc01-4f16-a1b2-4b01d1bd9029" providerId="ADAL" clId="{367C85A3-2E6E-4F00-9D2C-4BAEE3EC529F}" dt="2024-11-07T10:42:04.825" v="5505" actId="732"/>
        <pc:sldMkLst>
          <pc:docMk/>
          <pc:sldMk cId="4086335216" sldId="2134808512"/>
        </pc:sldMkLst>
        <pc:spChg chg="mod">
          <ac:chgData name="Raphaela Svirinskaya" userId="e2ab9be9-dc01-4f16-a1b2-4b01d1bd9029" providerId="ADAL" clId="{367C85A3-2E6E-4F00-9D2C-4BAEE3EC529F}" dt="2024-10-30T17:05:54.996" v="4449" actId="20577"/>
          <ac:spMkLst>
            <pc:docMk/>
            <pc:sldMk cId="4086335216" sldId="2134808512"/>
            <ac:spMk id="2" creationId="{0EC39702-FF85-6D15-523B-3E521D06E867}"/>
          </ac:spMkLst>
        </pc:spChg>
        <pc:spChg chg="del mod">
          <ac:chgData name="Raphaela Svirinskaya" userId="e2ab9be9-dc01-4f16-a1b2-4b01d1bd9029" providerId="ADAL" clId="{367C85A3-2E6E-4F00-9D2C-4BAEE3EC529F}" dt="2024-11-07T08:50:06.481" v="5184" actId="478"/>
          <ac:spMkLst>
            <pc:docMk/>
            <pc:sldMk cId="4086335216" sldId="2134808512"/>
            <ac:spMk id="3" creationId="{1D001CFC-BFDD-60AC-6E0E-8D03A5737335}"/>
          </ac:spMkLst>
        </pc:spChg>
        <pc:spChg chg="add mod">
          <ac:chgData name="Raphaela Svirinskaya" userId="e2ab9be9-dc01-4f16-a1b2-4b01d1bd9029" providerId="ADAL" clId="{367C85A3-2E6E-4F00-9D2C-4BAEE3EC529F}" dt="2024-10-30T11:57:18.156" v="4039" actId="20577"/>
          <ac:spMkLst>
            <pc:docMk/>
            <pc:sldMk cId="4086335216" sldId="2134808512"/>
            <ac:spMk id="4" creationId="{46EC04C6-5B8C-293B-0F00-F19A3FB5152B}"/>
          </ac:spMkLst>
        </pc:spChg>
        <pc:spChg chg="add del mod">
          <ac:chgData name="Raphaela Svirinskaya" userId="e2ab9be9-dc01-4f16-a1b2-4b01d1bd9029" providerId="ADAL" clId="{367C85A3-2E6E-4F00-9D2C-4BAEE3EC529F}" dt="2024-11-07T10:03:50.657" v="5453" actId="478"/>
          <ac:spMkLst>
            <pc:docMk/>
            <pc:sldMk cId="4086335216" sldId="2134808512"/>
            <ac:spMk id="6" creationId="{7AA38EE4-B2E0-9AE2-D280-30F3FF85B84B}"/>
          </ac:spMkLst>
        </pc:spChg>
        <pc:spChg chg="add del mod">
          <ac:chgData name="Raphaela Svirinskaya" userId="e2ab9be9-dc01-4f16-a1b2-4b01d1bd9029" providerId="ADAL" clId="{367C85A3-2E6E-4F00-9D2C-4BAEE3EC529F}" dt="2024-11-07T08:48:08.774" v="5173"/>
          <ac:spMkLst>
            <pc:docMk/>
            <pc:sldMk cId="4086335216" sldId="2134808512"/>
            <ac:spMk id="7" creationId="{D0F31E47-658C-E158-B4B9-57B2B9267CAC}"/>
          </ac:spMkLst>
        </pc:spChg>
        <pc:spChg chg="add del mod">
          <ac:chgData name="Raphaela Svirinskaya" userId="e2ab9be9-dc01-4f16-a1b2-4b01d1bd9029" providerId="ADAL" clId="{367C85A3-2E6E-4F00-9D2C-4BAEE3EC529F}" dt="2024-11-07T08:59:37.544" v="5208" actId="478"/>
          <ac:spMkLst>
            <pc:docMk/>
            <pc:sldMk cId="4086335216" sldId="2134808512"/>
            <ac:spMk id="9" creationId="{F54CBFE8-2446-0C12-31FC-E99D6155D6FA}"/>
          </ac:spMkLst>
        </pc:spChg>
        <pc:spChg chg="add del mod">
          <ac:chgData name="Raphaela Svirinskaya" userId="e2ab9be9-dc01-4f16-a1b2-4b01d1bd9029" providerId="ADAL" clId="{367C85A3-2E6E-4F00-9D2C-4BAEE3EC529F}" dt="2024-11-07T08:50:11.145" v="5186" actId="478"/>
          <ac:spMkLst>
            <pc:docMk/>
            <pc:sldMk cId="4086335216" sldId="2134808512"/>
            <ac:spMk id="11" creationId="{B4A30ED0-A0C3-9E2A-B9D6-1790FA522C89}"/>
          </ac:spMkLst>
        </pc:spChg>
        <pc:spChg chg="add mod">
          <ac:chgData name="Raphaela Svirinskaya" userId="e2ab9be9-dc01-4f16-a1b2-4b01d1bd9029" providerId="ADAL" clId="{367C85A3-2E6E-4F00-9D2C-4BAEE3EC529F}" dt="2024-11-07T10:03:34.426" v="5451" actId="20577"/>
          <ac:spMkLst>
            <pc:docMk/>
            <pc:sldMk cId="4086335216" sldId="2134808512"/>
            <ac:spMk id="12" creationId="{42987A0B-239F-2DE0-3CA1-B078BF2D8A66}"/>
          </ac:spMkLst>
        </pc:spChg>
        <pc:picChg chg="add del mod">
          <ac:chgData name="Raphaela Svirinskaya" userId="e2ab9be9-dc01-4f16-a1b2-4b01d1bd9029" providerId="ADAL" clId="{367C85A3-2E6E-4F00-9D2C-4BAEE3EC529F}" dt="2024-11-07T08:49:48.288" v="5181" actId="478"/>
          <ac:picMkLst>
            <pc:docMk/>
            <pc:sldMk cId="4086335216" sldId="2134808512"/>
            <ac:picMk id="8" creationId="{9A650FAB-78F5-6436-25F1-724B6A3B5E3B}"/>
          </ac:picMkLst>
        </pc:picChg>
        <pc:picChg chg="add del mod ord">
          <ac:chgData name="Raphaela Svirinskaya" userId="e2ab9be9-dc01-4f16-a1b2-4b01d1bd9029" providerId="ADAL" clId="{367C85A3-2E6E-4F00-9D2C-4BAEE3EC529F}" dt="2024-11-07T10:33:28.422" v="5457" actId="478"/>
          <ac:picMkLst>
            <pc:docMk/>
            <pc:sldMk cId="4086335216" sldId="2134808512"/>
            <ac:picMk id="14" creationId="{79435111-0E18-2C7E-1E76-0A43D513C684}"/>
          </ac:picMkLst>
        </pc:picChg>
        <pc:picChg chg="add del mod ord">
          <ac:chgData name="Raphaela Svirinskaya" userId="e2ab9be9-dc01-4f16-a1b2-4b01d1bd9029" providerId="ADAL" clId="{367C85A3-2E6E-4F00-9D2C-4BAEE3EC529F}" dt="2024-11-07T10:37:07.387" v="5468" actId="478"/>
          <ac:picMkLst>
            <pc:docMk/>
            <pc:sldMk cId="4086335216" sldId="2134808512"/>
            <ac:picMk id="16" creationId="{49BD12CE-783F-4393-6A90-AEA10380B77D}"/>
          </ac:picMkLst>
        </pc:picChg>
        <pc:picChg chg="add del mod ord">
          <ac:chgData name="Raphaela Svirinskaya" userId="e2ab9be9-dc01-4f16-a1b2-4b01d1bd9029" providerId="ADAL" clId="{367C85A3-2E6E-4F00-9D2C-4BAEE3EC529F}" dt="2024-11-07T10:38:45.392" v="5473" actId="478"/>
          <ac:picMkLst>
            <pc:docMk/>
            <pc:sldMk cId="4086335216" sldId="2134808512"/>
            <ac:picMk id="18" creationId="{3B4FEF3B-1DC3-9E68-ADF0-E575A2E07783}"/>
          </ac:picMkLst>
        </pc:picChg>
        <pc:picChg chg="add mod ord modCrop">
          <ac:chgData name="Raphaela Svirinskaya" userId="e2ab9be9-dc01-4f16-a1b2-4b01d1bd9029" providerId="ADAL" clId="{367C85A3-2E6E-4F00-9D2C-4BAEE3EC529F}" dt="2024-11-07T10:42:04.825" v="5505" actId="732"/>
          <ac:picMkLst>
            <pc:docMk/>
            <pc:sldMk cId="4086335216" sldId="2134808512"/>
            <ac:picMk id="20" creationId="{748C8A54-C816-E825-5972-0F74FCD65FB4}"/>
          </ac:picMkLst>
        </pc:picChg>
      </pc:sldChg>
      <pc:sldChg chg="new del">
        <pc:chgData name="Raphaela Svirinskaya" userId="e2ab9be9-dc01-4f16-a1b2-4b01d1bd9029" providerId="ADAL" clId="{367C85A3-2E6E-4F00-9D2C-4BAEE3EC529F}" dt="2024-10-29T08:56:44.220" v="3105" actId="47"/>
        <pc:sldMkLst>
          <pc:docMk/>
          <pc:sldMk cId="196519775" sldId="2134808513"/>
        </pc:sldMkLst>
      </pc:sldChg>
      <pc:sldChg chg="new del">
        <pc:chgData name="Raphaela Svirinskaya" userId="e2ab9be9-dc01-4f16-a1b2-4b01d1bd9029" providerId="ADAL" clId="{367C85A3-2E6E-4F00-9D2C-4BAEE3EC529F}" dt="2024-10-29T08:56:39.210" v="3103" actId="2696"/>
        <pc:sldMkLst>
          <pc:docMk/>
          <pc:sldMk cId="499248758" sldId="2134808513"/>
        </pc:sldMkLst>
      </pc:sldChg>
      <pc:sldChg chg="addSp delSp modSp new del mod">
        <pc:chgData name="Raphaela Svirinskaya" userId="e2ab9be9-dc01-4f16-a1b2-4b01d1bd9029" providerId="ADAL" clId="{367C85A3-2E6E-4F00-9D2C-4BAEE3EC529F}" dt="2024-10-29T15:20:03.880" v="3992" actId="2696"/>
        <pc:sldMkLst>
          <pc:docMk/>
          <pc:sldMk cId="3535175533" sldId="2134808513"/>
        </pc:sldMkLst>
      </pc:sldChg>
      <pc:sldChg chg="addSp modSp mod modCm">
        <pc:chgData name="Raphaela Svirinskaya" userId="e2ab9be9-dc01-4f16-a1b2-4b01d1bd9029" providerId="ADAL" clId="{367C85A3-2E6E-4F00-9D2C-4BAEE3EC529F}" dt="2024-11-11T10:12:33.359" v="5524" actId="20577"/>
        <pc:sldMkLst>
          <pc:docMk/>
          <pc:sldMk cId="1324302437" sldId="2134808514"/>
        </pc:sldMkLst>
        <pc:spChg chg="add mod">
          <ac:chgData name="Raphaela Svirinskaya" userId="e2ab9be9-dc01-4f16-a1b2-4b01d1bd9029" providerId="ADAL" clId="{367C85A3-2E6E-4F00-9D2C-4BAEE3EC529F}" dt="2024-10-30T11:54:45.173" v="4018" actId="1076"/>
          <ac:spMkLst>
            <pc:docMk/>
            <pc:sldMk cId="1324302437" sldId="2134808514"/>
            <ac:spMk id="2" creationId="{63D58A16-BB00-445E-AF63-DA88A60FA2BB}"/>
          </ac:spMkLst>
        </pc:spChg>
        <pc:spChg chg="mod">
          <ac:chgData name="Raphaela Svirinskaya" userId="e2ab9be9-dc01-4f16-a1b2-4b01d1bd9029" providerId="ADAL" clId="{367C85A3-2E6E-4F00-9D2C-4BAEE3EC529F}" dt="2024-10-29T09:32:17.927" v="3492" actId="1076"/>
          <ac:spMkLst>
            <pc:docMk/>
            <pc:sldMk cId="1324302437" sldId="2134808514"/>
            <ac:spMk id="7" creationId="{55AB5F4E-6361-08FF-6D8D-5B2E277F58C7}"/>
          </ac:spMkLst>
        </pc:spChg>
        <pc:graphicFrameChg chg="mod modGraphic">
          <ac:chgData name="Raphaela Svirinskaya" userId="e2ab9be9-dc01-4f16-a1b2-4b01d1bd9029" providerId="ADAL" clId="{367C85A3-2E6E-4F00-9D2C-4BAEE3EC529F}" dt="2024-11-11T10:12:33.359" v="5524" actId="20577"/>
          <ac:graphicFrameMkLst>
            <pc:docMk/>
            <pc:sldMk cId="1324302437" sldId="2134808514"/>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0:12:33.359" v="5524" actId="20577"/>
              <pc2:cmMkLst xmlns:pc2="http://schemas.microsoft.com/office/powerpoint/2019/9/main/command">
                <pc:docMk/>
                <pc:sldMk cId="1324302437" sldId="2134808514"/>
                <pc2:cmMk id="{C06A092F-0ECE-4882-8896-1A173DBE9F74}"/>
              </pc2:cmMkLst>
            </pc226:cmChg>
          </p:ext>
        </pc:extLst>
      </pc:sldChg>
      <pc:sldChg chg="addSp delSp modSp add mod modCm">
        <pc:chgData name="Raphaela Svirinskaya" userId="e2ab9be9-dc01-4f16-a1b2-4b01d1bd9029" providerId="ADAL" clId="{367C85A3-2E6E-4F00-9D2C-4BAEE3EC529F}" dt="2024-11-11T13:18:47.025" v="6085" actId="20577"/>
        <pc:sldMkLst>
          <pc:docMk/>
          <pc:sldMk cId="3893625815" sldId="2134808515"/>
        </pc:sldMkLst>
        <pc:spChg chg="add mod">
          <ac:chgData name="Raphaela Svirinskaya" userId="e2ab9be9-dc01-4f16-a1b2-4b01d1bd9029" providerId="ADAL" clId="{367C85A3-2E6E-4F00-9D2C-4BAEE3EC529F}" dt="2024-10-30T11:54:19.761" v="4014" actId="1076"/>
          <ac:spMkLst>
            <pc:docMk/>
            <pc:sldMk cId="3893625815" sldId="2134808515"/>
            <ac:spMk id="2" creationId="{01D8B258-D880-7A34-40D2-FF9C230AF026}"/>
          </ac:spMkLst>
        </pc:spChg>
        <pc:graphicFrameChg chg="add del mod modGraphic">
          <ac:chgData name="Raphaela Svirinskaya" userId="e2ab9be9-dc01-4f16-a1b2-4b01d1bd9029" providerId="ADAL" clId="{367C85A3-2E6E-4F00-9D2C-4BAEE3EC529F}" dt="2024-11-11T13:18:47.025" v="6085" actId="20577"/>
          <ac:graphicFrameMkLst>
            <pc:docMk/>
            <pc:sldMk cId="3893625815" sldId="2134808515"/>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3:18:47.025" v="6085" actId="20577"/>
              <pc2:cmMkLst xmlns:pc2="http://schemas.microsoft.com/office/powerpoint/2019/9/main/command">
                <pc:docMk/>
                <pc:sldMk cId="3893625815" sldId="2134808515"/>
                <pc2:cmMk id="{50BE3060-46D1-4062-8C2D-F75B05724858}"/>
              </pc2:cmMkLst>
            </pc226:cmChg>
          </p:ext>
        </pc:extLst>
      </pc:sldChg>
      <pc:sldChg chg="add del">
        <pc:chgData name="Raphaela Svirinskaya" userId="e2ab9be9-dc01-4f16-a1b2-4b01d1bd9029" providerId="ADAL" clId="{367C85A3-2E6E-4F00-9D2C-4BAEE3EC529F}" dt="2024-10-29T09:35:23.074" v="3501" actId="47"/>
        <pc:sldMkLst>
          <pc:docMk/>
          <pc:sldMk cId="2397214717" sldId="2134808516"/>
        </pc:sldMkLst>
      </pc:sldChg>
      <pc:sldChg chg="addSp modSp add mod ord modCm">
        <pc:chgData name="Raphaela Svirinskaya" userId="e2ab9be9-dc01-4f16-a1b2-4b01d1bd9029" providerId="ADAL" clId="{367C85A3-2E6E-4F00-9D2C-4BAEE3EC529F}" dt="2024-10-30T16:51:12.618" v="4400" actId="12"/>
        <pc:sldMkLst>
          <pc:docMk/>
          <pc:sldMk cId="1777380689" sldId="2134808518"/>
        </pc:sldMkLst>
        <pc:spChg chg="add mod">
          <ac:chgData name="Raphaela Svirinskaya" userId="e2ab9be9-dc01-4f16-a1b2-4b01d1bd9029" providerId="ADAL" clId="{367C85A3-2E6E-4F00-9D2C-4BAEE3EC529F}" dt="2024-10-30T11:57:12.972" v="4037" actId="20577"/>
          <ac:spMkLst>
            <pc:docMk/>
            <pc:sldMk cId="1777380689" sldId="2134808518"/>
            <ac:spMk id="3" creationId="{89350FC0-3748-94F4-ECF3-32C791976094}"/>
          </ac:spMkLst>
        </pc:spChg>
        <pc:spChg chg="mod">
          <ac:chgData name="Raphaela Svirinskaya" userId="e2ab9be9-dc01-4f16-a1b2-4b01d1bd9029" providerId="ADAL" clId="{367C85A3-2E6E-4F00-9D2C-4BAEE3EC529F}" dt="2024-10-30T16:51:12.618" v="4400" actId="12"/>
          <ac:spMkLst>
            <pc:docMk/>
            <pc:sldMk cId="1777380689" sldId="2134808518"/>
            <ac:spMk id="4" creationId="{FA5AEB53-D6A9-B411-8B96-B363C9F4EA01}"/>
          </ac:spMkLst>
        </pc:sp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0-30T13:00:24.421" v="4320" actId="20577"/>
              <pc2:cmMkLst xmlns:pc2="http://schemas.microsoft.com/office/powerpoint/2019/9/main/command">
                <pc:docMk/>
                <pc:sldMk cId="1777380689" sldId="2134808518"/>
                <pc2:cmMk id="{F4F9D511-5E27-49B4-90D2-6D3589F53DC0}"/>
              </pc2:cmMkLst>
            </pc226:cmChg>
            <pc226:cmChg xmlns:pc226="http://schemas.microsoft.com/office/powerpoint/2022/06/main/command" chg="mod">
              <pc226:chgData name="Raphaela Svirinskaya" userId="e2ab9be9-dc01-4f16-a1b2-4b01d1bd9029" providerId="ADAL" clId="{367C85A3-2E6E-4F00-9D2C-4BAEE3EC529F}" dt="2024-10-30T13:00:24.421" v="4320" actId="20577"/>
              <pc2:cmMkLst xmlns:pc2="http://schemas.microsoft.com/office/powerpoint/2019/9/main/command">
                <pc:docMk/>
                <pc:sldMk cId="1777380689" sldId="2134808518"/>
                <pc2:cmMk id="{7B1C52C0-D399-4DDA-972F-E29F008FFCCE}"/>
              </pc2:cmMkLst>
            </pc226:cmChg>
          </p:ext>
        </pc:extLst>
      </pc:sldChg>
      <pc:sldChg chg="addSp modSp add del mod">
        <pc:chgData name="Raphaela Svirinskaya" userId="e2ab9be9-dc01-4f16-a1b2-4b01d1bd9029" providerId="ADAL" clId="{367C85A3-2E6E-4F00-9D2C-4BAEE3EC529F}" dt="2024-11-04T16:13:11.637" v="5166" actId="47"/>
        <pc:sldMkLst>
          <pc:docMk/>
          <pc:sldMk cId="240517133" sldId="2134808521"/>
        </pc:sldMkLst>
      </pc:sldChg>
      <pc:sldChg chg="addSp modSp add del mod ord">
        <pc:chgData name="Raphaela Svirinskaya" userId="e2ab9be9-dc01-4f16-a1b2-4b01d1bd9029" providerId="ADAL" clId="{367C85A3-2E6E-4F00-9D2C-4BAEE3EC529F}" dt="2024-11-11T13:09:33.221" v="5769" actId="20577"/>
        <pc:sldMkLst>
          <pc:docMk/>
          <pc:sldMk cId="2948827073" sldId="2134808522"/>
        </pc:sldMkLst>
        <pc:spChg chg="mod">
          <ac:chgData name="Raphaela Svirinskaya" userId="e2ab9be9-dc01-4f16-a1b2-4b01d1bd9029" providerId="ADAL" clId="{367C85A3-2E6E-4F00-9D2C-4BAEE3EC529F}" dt="2024-11-11T13:09:33.221" v="5769" actId="20577"/>
          <ac:spMkLst>
            <pc:docMk/>
            <pc:sldMk cId="2948827073" sldId="2134808522"/>
            <ac:spMk id="37" creationId="{F84290CD-92A8-AF6F-8D86-4A566078CA30}"/>
          </ac:spMkLst>
        </pc:spChg>
      </pc:sldChg>
      <pc:sldChg chg="addSp delSp modSp add mod">
        <pc:chgData name="Raphaela Svirinskaya" userId="e2ab9be9-dc01-4f16-a1b2-4b01d1bd9029" providerId="ADAL" clId="{367C85A3-2E6E-4F00-9D2C-4BAEE3EC529F}" dt="2024-11-04T16:12:53.007" v="5165" actId="122"/>
        <pc:sldMkLst>
          <pc:docMk/>
          <pc:sldMk cId="1473731795" sldId="2134808523"/>
        </pc:sldMkLst>
        <pc:graphicFrameChg chg="add mod modGraphic">
          <ac:chgData name="Raphaela Svirinskaya" userId="e2ab9be9-dc01-4f16-a1b2-4b01d1bd9029" providerId="ADAL" clId="{367C85A3-2E6E-4F00-9D2C-4BAEE3EC529F}" dt="2024-11-04T16:12:53.007" v="5165" actId="122"/>
          <ac:graphicFrameMkLst>
            <pc:docMk/>
            <pc:sldMk cId="1473731795" sldId="2134808523"/>
            <ac:graphicFrameMk id="3" creationId="{7FED5317-EA26-951A-1F2B-B24E34D4EFEC}"/>
          </ac:graphicFrameMkLst>
        </pc:graphicFrameChg>
      </pc:sldChg>
      <pc:sldChg chg="new del">
        <pc:chgData name="Raphaela Svirinskaya" userId="e2ab9be9-dc01-4f16-a1b2-4b01d1bd9029" providerId="ADAL" clId="{367C85A3-2E6E-4F00-9D2C-4BAEE3EC529F}" dt="2024-11-07T10:33:54.280" v="5459" actId="2696"/>
        <pc:sldMkLst>
          <pc:docMk/>
          <pc:sldMk cId="3721017484" sldId="2134808524"/>
        </pc:sldMkLst>
      </pc:sldChg>
      <pc:sldMasterChg chg="delSldLayout">
        <pc:chgData name="Raphaela Svirinskaya" userId="e2ab9be9-dc01-4f16-a1b2-4b01d1bd9029" providerId="ADAL" clId="{367C85A3-2E6E-4F00-9D2C-4BAEE3EC529F}" dt="2024-11-07T10:42:50.937" v="5507" actId="2696"/>
        <pc:sldMasterMkLst>
          <pc:docMk/>
          <pc:sldMasterMk cId="2862491723" sldId="2147483648"/>
        </pc:sldMasterMkLst>
        <pc:sldLayoutChg chg="del">
          <pc:chgData name="Raphaela Svirinskaya" userId="e2ab9be9-dc01-4f16-a1b2-4b01d1bd9029" providerId="ADAL" clId="{367C85A3-2E6E-4F00-9D2C-4BAEE3EC529F}" dt="2024-11-07T08:59:50.492" v="5210" actId="2696"/>
          <pc:sldLayoutMkLst>
            <pc:docMk/>
            <pc:sldMasterMk cId="2862491723" sldId="2147483648"/>
            <pc:sldLayoutMk cId="1452894628" sldId="2147483877"/>
          </pc:sldLayoutMkLst>
        </pc:sldLayoutChg>
        <pc:sldLayoutChg chg="del">
          <pc:chgData name="Raphaela Svirinskaya" userId="e2ab9be9-dc01-4f16-a1b2-4b01d1bd9029" providerId="ADAL" clId="{367C85A3-2E6E-4F00-9D2C-4BAEE3EC529F}" dt="2024-11-07T08:50:29.167" v="5200" actId="47"/>
          <pc:sldLayoutMkLst>
            <pc:docMk/>
            <pc:sldMasterMk cId="2862491723" sldId="2147483648"/>
            <pc:sldLayoutMk cId="2780148013" sldId="2147483877"/>
          </pc:sldLayoutMkLst>
        </pc:sldLayoutChg>
        <pc:sldLayoutChg chg="del">
          <pc:chgData name="Raphaela Svirinskaya" userId="e2ab9be9-dc01-4f16-a1b2-4b01d1bd9029" providerId="ADAL" clId="{367C85A3-2E6E-4F00-9D2C-4BAEE3EC529F}" dt="2024-11-07T10:42:50.937" v="5507" actId="2696"/>
          <pc:sldLayoutMkLst>
            <pc:docMk/>
            <pc:sldMasterMk cId="2862491723" sldId="2147483648"/>
            <pc:sldLayoutMk cId="2936849954" sldId="2147483877"/>
          </pc:sldLayoutMkLst>
        </pc:sldLayoutChg>
      </pc:sldMasterChg>
    </pc:docChg>
  </pc:docChgLst>
  <pc:docChgLst>
    <pc:chgData name="Emily Colyer" userId="aef25096-c732-464b-a330-9be6e27570aa" providerId="ADAL" clId="{BF89ABCA-DBBB-4F4A-A767-6A48E108798B}"/>
    <pc:docChg chg="undo custSel modSld">
      <pc:chgData name="Emily Colyer" userId="aef25096-c732-464b-a330-9be6e27570aa" providerId="ADAL" clId="{BF89ABCA-DBBB-4F4A-A767-6A48E108798B}" dt="2024-11-07T14:08:29.928" v="200" actId="5793"/>
      <pc:docMkLst>
        <pc:docMk/>
      </pc:docMkLst>
      <pc:sldChg chg="modSp mod">
        <pc:chgData name="Emily Colyer" userId="aef25096-c732-464b-a330-9be6e27570aa" providerId="ADAL" clId="{BF89ABCA-DBBB-4F4A-A767-6A48E108798B}" dt="2024-11-07T13:33:21.386" v="1" actId="790"/>
        <pc:sldMkLst>
          <pc:docMk/>
          <pc:sldMk cId="2552259925" sldId="2134808478"/>
        </pc:sldMkLst>
        <pc:spChg chg="mod">
          <ac:chgData name="Emily Colyer" userId="aef25096-c732-464b-a330-9be6e27570aa" providerId="ADAL" clId="{BF89ABCA-DBBB-4F4A-A767-6A48E108798B}" dt="2024-11-07T13:33:21.386" v="1" actId="790"/>
          <ac:spMkLst>
            <pc:docMk/>
            <pc:sldMk cId="2552259925" sldId="2134808478"/>
            <ac:spMk id="9" creationId="{543FAE90-B9AF-4A03-8796-264B5A9084BD}"/>
          </ac:spMkLst>
        </pc:spChg>
      </pc:sldChg>
      <pc:sldChg chg="modSp mod">
        <pc:chgData name="Emily Colyer" userId="aef25096-c732-464b-a330-9be6e27570aa" providerId="ADAL" clId="{BF89ABCA-DBBB-4F4A-A767-6A48E108798B}" dt="2024-11-07T14:08:29.928" v="200" actId="5793"/>
        <pc:sldMkLst>
          <pc:docMk/>
          <pc:sldMk cId="115241251" sldId="2134808499"/>
        </pc:sldMkLst>
        <pc:spChg chg="mod">
          <ac:chgData name="Emily Colyer" userId="aef25096-c732-464b-a330-9be6e27570aa" providerId="ADAL" clId="{BF89ABCA-DBBB-4F4A-A767-6A48E108798B}" dt="2024-11-07T14:02:09.842" v="141" actId="20577"/>
          <ac:spMkLst>
            <pc:docMk/>
            <pc:sldMk cId="115241251" sldId="2134808499"/>
            <ac:spMk id="2" creationId="{2F8523E5-25B9-7CD0-DA8D-D6DA6B4A6639}"/>
          </ac:spMkLst>
        </pc:spChg>
        <pc:spChg chg="mod">
          <ac:chgData name="Emily Colyer" userId="aef25096-c732-464b-a330-9be6e27570aa" providerId="ADAL" clId="{BF89ABCA-DBBB-4F4A-A767-6A48E108798B}" dt="2024-11-07T14:08:29.928" v="200" actId="5793"/>
          <ac:spMkLst>
            <pc:docMk/>
            <pc:sldMk cId="115241251" sldId="2134808499"/>
            <ac:spMk id="37" creationId="{F84290CD-92A8-AF6F-8D86-4A566078CA30}"/>
          </ac:spMkLst>
        </pc:spChg>
      </pc:sldChg>
      <pc:sldChg chg="modSp mod modCm">
        <pc:chgData name="Emily Colyer" userId="aef25096-c732-464b-a330-9be6e27570aa" providerId="ADAL" clId="{BF89ABCA-DBBB-4F4A-A767-6A48E108798B}" dt="2024-11-07T13:57:18.783" v="112" actId="20577"/>
        <pc:sldMkLst>
          <pc:docMk/>
          <pc:sldMk cId="1496501791" sldId="2134808509"/>
        </pc:sldMkLst>
        <pc:spChg chg="mod">
          <ac:chgData name="Emily Colyer" userId="aef25096-c732-464b-a330-9be6e27570aa" providerId="ADAL" clId="{BF89ABCA-DBBB-4F4A-A767-6A48E108798B}" dt="2024-11-07T13:57:18.783" v="112" actId="20577"/>
          <ac:spMkLst>
            <pc:docMk/>
            <pc:sldMk cId="1496501791" sldId="2134808509"/>
            <ac:spMk id="5" creationId="{3F0C309C-DD8F-6F97-764B-1C669B94F679}"/>
          </ac:spMkLst>
        </pc:spChg>
        <pc:extLst>
          <p:ext xmlns:p="http://schemas.openxmlformats.org/presentationml/2006/main" uri="{D6D511B9-2390-475A-947B-AFAB55BFBCF1}">
            <pc226:cmChg xmlns:pc226="http://schemas.microsoft.com/office/powerpoint/2022/06/main/command" chg="mod">
              <pc226:chgData name="Emily Colyer" userId="aef25096-c732-464b-a330-9be6e27570aa" providerId="ADAL" clId="{BF89ABCA-DBBB-4F4A-A767-6A48E108798B}" dt="2024-11-07T13:57:18.783" v="112" actId="20577"/>
              <pc2:cmMkLst xmlns:pc2="http://schemas.microsoft.com/office/powerpoint/2019/9/main/command">
                <pc:docMk/>
                <pc:sldMk cId="1496501791" sldId="2134808509"/>
                <pc2:cmMk id="{C1325D69-1A49-4B50-A1C2-CE34E51D558F}"/>
              </pc2:cmMkLst>
            </pc226:cmChg>
            <pc226:cmChg xmlns:pc226="http://schemas.microsoft.com/office/powerpoint/2022/06/main/command" chg="mod">
              <pc226:chgData name="Emily Colyer" userId="aef25096-c732-464b-a330-9be6e27570aa" providerId="ADAL" clId="{BF89ABCA-DBBB-4F4A-A767-6A48E108798B}" dt="2024-11-07T13:57:18.783" v="112" actId="20577"/>
              <pc2:cmMkLst xmlns:pc2="http://schemas.microsoft.com/office/powerpoint/2019/9/main/command">
                <pc:docMk/>
                <pc:sldMk cId="1496501791" sldId="2134808509"/>
                <pc2:cmMk id="{3957AFA9-3935-4EE0-92BB-497DAEF2912A}"/>
              </pc2:cmMkLst>
            </pc226:cmChg>
          </p:ext>
        </pc:extLst>
      </pc:sldChg>
      <pc:sldChg chg="modSp mod modCm">
        <pc:chgData name="Emily Colyer" userId="aef25096-c732-464b-a330-9be6e27570aa" providerId="ADAL" clId="{BF89ABCA-DBBB-4F4A-A767-6A48E108798B}" dt="2024-11-07T13:43:20.693" v="9" actId="20577"/>
        <pc:sldMkLst>
          <pc:docMk/>
          <pc:sldMk cId="1324302437" sldId="2134808514"/>
        </pc:sldMkLst>
        <pc:graphicFrameChg chg="modGraphic">
          <ac:chgData name="Emily Colyer" userId="aef25096-c732-464b-a330-9be6e27570aa" providerId="ADAL" clId="{BF89ABCA-DBBB-4F4A-A767-6A48E108798B}" dt="2024-11-07T13:43:20.693" v="9" actId="20577"/>
          <ac:graphicFrameMkLst>
            <pc:docMk/>
            <pc:sldMk cId="1324302437" sldId="2134808514"/>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Emily Colyer" userId="aef25096-c732-464b-a330-9be6e27570aa" providerId="ADAL" clId="{BF89ABCA-DBBB-4F4A-A767-6A48E108798B}" dt="2024-11-07T13:43:20.693" v="9" actId="20577"/>
              <pc2:cmMkLst xmlns:pc2="http://schemas.microsoft.com/office/powerpoint/2019/9/main/command">
                <pc:docMk/>
                <pc:sldMk cId="1324302437" sldId="2134808514"/>
                <pc2:cmMk id="{C06A092F-0ECE-4882-8896-1A173DBE9F74}"/>
              </pc2:cmMkLst>
            </pc226:cmChg>
          </p:ext>
        </pc:extLst>
      </pc:sldChg>
      <pc:sldChg chg="modSp mod modCm">
        <pc:chgData name="Emily Colyer" userId="aef25096-c732-464b-a330-9be6e27570aa" providerId="ADAL" clId="{BF89ABCA-DBBB-4F4A-A767-6A48E108798B}" dt="2024-11-07T13:45:06.463" v="10" actId="33524"/>
        <pc:sldMkLst>
          <pc:docMk/>
          <pc:sldMk cId="1777380689" sldId="2134808518"/>
        </pc:sldMkLst>
        <pc:spChg chg="mod">
          <ac:chgData name="Emily Colyer" userId="aef25096-c732-464b-a330-9be6e27570aa" providerId="ADAL" clId="{BF89ABCA-DBBB-4F4A-A767-6A48E108798B}" dt="2024-11-07T13:45:06.463" v="10" actId="33524"/>
          <ac:spMkLst>
            <pc:docMk/>
            <pc:sldMk cId="1777380689" sldId="2134808518"/>
            <ac:spMk id="4" creationId="{FA5AEB53-D6A9-B411-8B96-B363C9F4EA01}"/>
          </ac:spMkLst>
        </pc:spChg>
        <pc:extLst>
          <p:ext xmlns:p="http://schemas.openxmlformats.org/presentationml/2006/main" uri="{D6D511B9-2390-475A-947B-AFAB55BFBCF1}">
            <pc226:cmChg xmlns:pc226="http://schemas.microsoft.com/office/powerpoint/2022/06/main/command" chg="mod">
              <pc226:chgData name="Emily Colyer" userId="aef25096-c732-464b-a330-9be6e27570aa" providerId="ADAL" clId="{BF89ABCA-DBBB-4F4A-A767-6A48E108798B}" dt="2024-11-07T13:45:06.463" v="10" actId="33524"/>
              <pc2:cmMkLst xmlns:pc2="http://schemas.microsoft.com/office/powerpoint/2019/9/main/command">
                <pc:docMk/>
                <pc:sldMk cId="1777380689" sldId="2134808518"/>
                <pc2:cmMk id="{F4F9D511-5E27-49B4-90D2-6D3589F53DC0}"/>
              </pc2:cmMkLst>
            </pc226:cmChg>
            <pc226:cmChg xmlns:pc226="http://schemas.microsoft.com/office/powerpoint/2022/06/main/command" chg="mod">
              <pc226:chgData name="Emily Colyer" userId="aef25096-c732-464b-a330-9be6e27570aa" providerId="ADAL" clId="{BF89ABCA-DBBB-4F4A-A767-6A48E108798B}" dt="2024-11-07T13:45:06.463" v="10" actId="33524"/>
              <pc2:cmMkLst xmlns:pc2="http://schemas.microsoft.com/office/powerpoint/2019/9/main/command">
                <pc:docMk/>
                <pc:sldMk cId="1777380689" sldId="2134808518"/>
                <pc2:cmMk id="{7B1C52C0-D399-4DDA-972F-E29F008FFCCE}"/>
              </pc2:cmMkLst>
            </pc226:cmChg>
          </p:ext>
        </pc:extLst>
      </pc:sldChg>
      <pc:sldChg chg="modSp mod">
        <pc:chgData name="Emily Colyer" userId="aef25096-c732-464b-a330-9be6e27570aa" providerId="ADAL" clId="{BF89ABCA-DBBB-4F4A-A767-6A48E108798B}" dt="2024-11-07T13:43:06.446" v="3" actId="20577"/>
        <pc:sldMkLst>
          <pc:docMk/>
          <pc:sldMk cId="2948827073" sldId="2134808522"/>
        </pc:sldMkLst>
        <pc:spChg chg="mod">
          <ac:chgData name="Emily Colyer" userId="aef25096-c732-464b-a330-9be6e27570aa" providerId="ADAL" clId="{BF89ABCA-DBBB-4F4A-A767-6A48E108798B}" dt="2024-11-07T13:43:06.446" v="3" actId="20577"/>
          <ac:spMkLst>
            <pc:docMk/>
            <pc:sldMk cId="2948827073" sldId="2134808522"/>
            <ac:spMk id="37" creationId="{F84290CD-92A8-AF6F-8D86-4A566078CA30}"/>
          </ac:spMkLst>
        </pc:spChg>
      </pc:sldChg>
    </pc:docChg>
  </pc:docChgLst>
  <pc:docChgLst>
    <pc:chgData name="Raphaela Svirinskaya" userId="S::raphaela.svirinskaya@bettshow.com::e2ab9be9-dc01-4f16-a1b2-4b01d1bd9029" providerId="AD" clId="Web-{0A4F7D1D-7A64-DDC1-3B79-567BAF5C4041}"/>
    <pc:docChg chg="sldOrd">
      <pc:chgData name="Raphaela Svirinskaya" userId="S::raphaela.svirinskaya@bettshow.com::e2ab9be9-dc01-4f16-a1b2-4b01d1bd9029" providerId="AD" clId="Web-{0A4F7D1D-7A64-DDC1-3B79-567BAF5C4041}" dt="2024-10-15T09:16:35.495" v="1"/>
      <pc:docMkLst>
        <pc:docMk/>
      </pc:docMkLst>
      <pc:sldChg chg="ord">
        <pc:chgData name="Raphaela Svirinskaya" userId="S::raphaela.svirinskaya@bettshow.com::e2ab9be9-dc01-4f16-a1b2-4b01d1bd9029" providerId="AD" clId="Web-{0A4F7D1D-7A64-DDC1-3B79-567BAF5C4041}" dt="2024-10-15T09:16:35.495" v="1"/>
        <pc:sldMkLst>
          <pc:docMk/>
          <pc:sldMk cId="1534300534" sldId="2134808490"/>
        </pc:sldMkLst>
      </pc:sldChg>
      <pc:sldChg chg="ord">
        <pc:chgData name="Raphaela Svirinskaya" userId="S::raphaela.svirinskaya@bettshow.com::e2ab9be9-dc01-4f16-a1b2-4b01d1bd9029" providerId="AD" clId="Web-{0A4F7D1D-7A64-DDC1-3B79-567BAF5C4041}" dt="2024-10-15T08:21:22.549" v="0"/>
        <pc:sldMkLst>
          <pc:docMk/>
          <pc:sldMk cId="115241251" sldId="2134808499"/>
        </pc:sldMkLst>
      </pc:sldChg>
    </pc:docChg>
  </pc:docChgLst>
  <pc:docChgLst>
    <pc:chgData name="James Moorhouse" userId="S::james.moorhouse@bettshow.com::08a5864b-ad13-4108-acbb-e65d0f6851d7" providerId="AD" clId="Web-{D8276542-382B-4AFB-6ADE-E9443608F037}"/>
    <pc:docChg chg="mod">
      <pc:chgData name="James Moorhouse" userId="S::james.moorhouse@bettshow.com::08a5864b-ad13-4108-acbb-e65d0f6851d7" providerId="AD" clId="Web-{D8276542-382B-4AFB-6ADE-E9443608F037}" dt="2024-11-07T14:47:11.803" v="0"/>
      <pc:docMkLst>
        <pc:docMk/>
      </pc:docMkLst>
    </pc:docChg>
  </pc:docChgLst>
  <pc:docChgLst>
    <pc:chgData name="Raphaela Svirinskaya" userId="e2ab9be9-dc01-4f16-a1b2-4b01d1bd9029" providerId="ADAL" clId="{8409CA87-E62C-41B6-AF3B-3E875915D8F1}"/>
    <pc:docChg chg="modSld sldOrd">
      <pc:chgData name="Raphaela Svirinskaya" userId="e2ab9be9-dc01-4f16-a1b2-4b01d1bd9029" providerId="ADAL" clId="{8409CA87-E62C-41B6-AF3B-3E875915D8F1}" dt="2024-10-16T13:47:57.536" v="1"/>
      <pc:docMkLst>
        <pc:docMk/>
      </pc:docMkLst>
      <pc:sldChg chg="ord">
        <pc:chgData name="Raphaela Svirinskaya" userId="e2ab9be9-dc01-4f16-a1b2-4b01d1bd9029" providerId="ADAL" clId="{8409CA87-E62C-41B6-AF3B-3E875915D8F1}" dt="2024-10-16T13:47:57.536" v="1"/>
        <pc:sldMkLst>
          <pc:docMk/>
          <pc:sldMk cId="793994946" sldId="2134808497"/>
        </pc:sldMkLst>
      </pc:sldChg>
    </pc:docChg>
  </pc:docChgLst>
  <pc:docChgLst>
    <pc:chgData name="Emily Colyer" userId="aef25096-c732-464b-a330-9be6e27570aa" providerId="ADAL" clId="{A6903F1D-4DB8-47AC-B6BA-8641BC2419ED}"/>
    <pc:docChg chg="custSel modSld">
      <pc:chgData name="Emily Colyer" userId="aef25096-c732-464b-a330-9be6e27570aa" providerId="ADAL" clId="{A6903F1D-4DB8-47AC-B6BA-8641BC2419ED}" dt="2024-12-18T15:46:10.304" v="64"/>
      <pc:docMkLst>
        <pc:docMk/>
      </pc:docMkLst>
      <pc:sldChg chg="modSp mod">
        <pc:chgData name="Emily Colyer" userId="aef25096-c732-464b-a330-9be6e27570aa" providerId="ADAL" clId="{A6903F1D-4DB8-47AC-B6BA-8641BC2419ED}" dt="2024-12-18T15:46:10.304" v="64"/>
        <pc:sldMkLst>
          <pc:docMk/>
          <pc:sldMk cId="1324302437" sldId="2134808514"/>
        </pc:sldMkLst>
        <pc:graphicFrameChg chg="mod modGraphic">
          <ac:chgData name="Emily Colyer" userId="aef25096-c732-464b-a330-9be6e27570aa" providerId="ADAL" clId="{A6903F1D-4DB8-47AC-B6BA-8641BC2419ED}" dt="2024-12-18T15:46:10.304" v="64"/>
          <ac:graphicFrameMkLst>
            <pc:docMk/>
            <pc:sldMk cId="1324302437" sldId="2134808514"/>
            <ac:graphicFrameMk id="4" creationId="{C31EEE43-38F5-AED0-FBC4-D38A34A84B6D}"/>
          </ac:graphicFrameMkLst>
        </pc:graphicFrameChg>
      </pc:sldChg>
      <pc:sldChg chg="modSp mod">
        <pc:chgData name="Emily Colyer" userId="aef25096-c732-464b-a330-9be6e27570aa" providerId="ADAL" clId="{A6903F1D-4DB8-47AC-B6BA-8641BC2419ED}" dt="2024-12-18T15:46:01.807" v="63"/>
        <pc:sldMkLst>
          <pc:docMk/>
          <pc:sldMk cId="3893625815" sldId="2134808515"/>
        </pc:sldMkLst>
        <pc:graphicFrameChg chg="mod modGraphic">
          <ac:chgData name="Emily Colyer" userId="aef25096-c732-464b-a330-9be6e27570aa" providerId="ADAL" clId="{A6903F1D-4DB8-47AC-B6BA-8641BC2419ED}" dt="2024-12-18T15:46:01.807" v="63"/>
          <ac:graphicFrameMkLst>
            <pc:docMk/>
            <pc:sldMk cId="3893625815" sldId="2134808515"/>
            <ac:graphicFrameMk id="4" creationId="{C31EEE43-38F5-AED0-FBC4-D38A34A84B6D}"/>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150BBB-20BE-4450-A776-57A6FAF386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6069E5-0E34-497A-840D-63212FD07D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748755-9647-41EA-8728-199D2DCADAAB}" type="datetimeFigureOut">
              <a:rPr lang="en-US" smtClean="0"/>
              <a:t>12/18/2024</a:t>
            </a:fld>
            <a:endParaRPr lang="en-US"/>
          </a:p>
        </p:txBody>
      </p:sp>
      <p:sp>
        <p:nvSpPr>
          <p:cNvPr id="4" name="Footer Placeholder 3">
            <a:extLst>
              <a:ext uri="{FF2B5EF4-FFF2-40B4-BE49-F238E27FC236}">
                <a16:creationId xmlns:a16="http://schemas.microsoft.com/office/drawing/2014/main" id="{35737784-3F63-444E-A936-74AC22AE5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29FBFC-305D-4BB6-82D1-1B72988600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02D101-7F56-4600-9B9B-B131BFA15DF2}" type="slidenum">
              <a:rPr lang="en-US" smtClean="0"/>
              <a:t>‹#›</a:t>
            </a:fld>
            <a:endParaRPr lang="en-US"/>
          </a:p>
        </p:txBody>
      </p:sp>
    </p:spTree>
    <p:extLst>
      <p:ext uri="{BB962C8B-B14F-4D97-AF65-F5344CB8AC3E}">
        <p14:creationId xmlns:p14="http://schemas.microsoft.com/office/powerpoint/2010/main" val="3167981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80F8F-BFAD-42BA-9538-E44DC666AB7F}" type="datetimeFigureOut">
              <a:rPr lang="en-GB" smtClean="0"/>
              <a:t>18/12/2024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A171A-0DE0-4C6D-97B5-ED0C21308FBB}" type="slidenum">
              <a:rPr lang="en-GB" smtClean="0"/>
              <a:t>‹#›</a:t>
            </a:fld>
            <a:endParaRPr lang="en-GB"/>
          </a:p>
        </p:txBody>
      </p:sp>
    </p:spTree>
    <p:extLst>
      <p:ext uri="{BB962C8B-B14F-4D97-AF65-F5344CB8AC3E}">
        <p14:creationId xmlns:p14="http://schemas.microsoft.com/office/powerpoint/2010/main" val="78456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A171A-0DE0-4C6D-97B5-ED0C21308F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261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0523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02774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4183449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150218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959F7-6099-7F82-7B0F-0131579EA6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8A1F50-AE3E-5E2F-B4AF-F61ABFBD9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7BCE81-A1A1-552C-77D7-5E3A9E5900AF}"/>
              </a:ext>
            </a:extLst>
          </p:cNvPr>
          <p:cNvSpPr>
            <a:spLocks noGrp="1"/>
          </p:cNvSpPr>
          <p:nvPr>
            <p:ph type="dt" sz="half" idx="10"/>
          </p:nvPr>
        </p:nvSpPr>
        <p:spPr/>
        <p:txBody>
          <a:bodyPr/>
          <a:lstStyle/>
          <a:p>
            <a:fld id="{681A92B4-3301-42F8-9413-A57FAB37F4BA}" type="datetimeFigureOut">
              <a:rPr lang="en-GB" smtClean="0"/>
              <a:t>18/12/2024</a:t>
            </a:fld>
            <a:endParaRPr lang="en-GB"/>
          </a:p>
        </p:txBody>
      </p:sp>
      <p:sp>
        <p:nvSpPr>
          <p:cNvPr id="5" name="Footer Placeholder 4">
            <a:extLst>
              <a:ext uri="{FF2B5EF4-FFF2-40B4-BE49-F238E27FC236}">
                <a16:creationId xmlns:a16="http://schemas.microsoft.com/office/drawing/2014/main" id="{C0A93AFA-E719-64A8-3C00-A57C760ADF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47D43-B339-3658-E499-60A9CD9A4810}"/>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55581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E2A7-B2AE-9D40-4FF0-C172DB5CFD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E48E19-640F-1A54-0D67-3809D7A02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93D09A-C15D-124E-8CAE-C750850E7C06}"/>
              </a:ext>
            </a:extLst>
          </p:cNvPr>
          <p:cNvSpPr>
            <a:spLocks noGrp="1"/>
          </p:cNvSpPr>
          <p:nvPr>
            <p:ph type="dt" sz="half" idx="10"/>
          </p:nvPr>
        </p:nvSpPr>
        <p:spPr/>
        <p:txBody>
          <a:bodyPr/>
          <a:lstStyle/>
          <a:p>
            <a:fld id="{681A92B4-3301-42F8-9413-A57FAB37F4BA}" type="datetimeFigureOut">
              <a:rPr lang="en-GB" smtClean="0"/>
              <a:t>18/12/2024</a:t>
            </a:fld>
            <a:endParaRPr lang="en-GB"/>
          </a:p>
        </p:txBody>
      </p:sp>
      <p:sp>
        <p:nvSpPr>
          <p:cNvPr id="5" name="Footer Placeholder 4">
            <a:extLst>
              <a:ext uri="{FF2B5EF4-FFF2-40B4-BE49-F238E27FC236}">
                <a16:creationId xmlns:a16="http://schemas.microsoft.com/office/drawing/2014/main" id="{AE68393C-ADB1-9D05-E31B-214669D703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D08044-F68F-1C7C-F664-DA1CA4A7104F}"/>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57521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15EE-4F28-390B-3CCB-6BD11AA8F6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5CB736-FD46-1429-5A64-111C09460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D4FA16-2C9B-54DC-D2C7-84716474144D}"/>
              </a:ext>
            </a:extLst>
          </p:cNvPr>
          <p:cNvSpPr>
            <a:spLocks noGrp="1"/>
          </p:cNvSpPr>
          <p:nvPr>
            <p:ph type="dt" sz="half" idx="10"/>
          </p:nvPr>
        </p:nvSpPr>
        <p:spPr/>
        <p:txBody>
          <a:bodyPr/>
          <a:lstStyle/>
          <a:p>
            <a:fld id="{681A92B4-3301-42F8-9413-A57FAB37F4BA}" type="datetimeFigureOut">
              <a:rPr lang="en-GB" smtClean="0"/>
              <a:t>18/12/2024</a:t>
            </a:fld>
            <a:endParaRPr lang="en-GB"/>
          </a:p>
        </p:txBody>
      </p:sp>
      <p:sp>
        <p:nvSpPr>
          <p:cNvPr id="5" name="Footer Placeholder 4">
            <a:extLst>
              <a:ext uri="{FF2B5EF4-FFF2-40B4-BE49-F238E27FC236}">
                <a16:creationId xmlns:a16="http://schemas.microsoft.com/office/drawing/2014/main" id="{B352BFC1-5AF4-C7EF-72E2-A66B34DE01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6D559B-036D-09E9-7968-A98AF9075C75}"/>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308498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A6-55B8-3838-B0C1-E56D4C3AAA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E7E1CE-4EDA-25F3-AA4F-DED50E5969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174351-5BFA-E305-C744-D874DEEED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454D54-8ABC-F749-618D-0D37DB6710D4}"/>
              </a:ext>
            </a:extLst>
          </p:cNvPr>
          <p:cNvSpPr>
            <a:spLocks noGrp="1"/>
          </p:cNvSpPr>
          <p:nvPr>
            <p:ph type="dt" sz="half" idx="10"/>
          </p:nvPr>
        </p:nvSpPr>
        <p:spPr/>
        <p:txBody>
          <a:bodyPr/>
          <a:lstStyle/>
          <a:p>
            <a:fld id="{681A92B4-3301-42F8-9413-A57FAB37F4BA}" type="datetimeFigureOut">
              <a:rPr lang="en-GB" smtClean="0"/>
              <a:t>18/12/2024</a:t>
            </a:fld>
            <a:endParaRPr lang="en-GB"/>
          </a:p>
        </p:txBody>
      </p:sp>
      <p:sp>
        <p:nvSpPr>
          <p:cNvPr id="6" name="Footer Placeholder 5">
            <a:extLst>
              <a:ext uri="{FF2B5EF4-FFF2-40B4-BE49-F238E27FC236}">
                <a16:creationId xmlns:a16="http://schemas.microsoft.com/office/drawing/2014/main" id="{73C8D09C-C352-D318-F0A6-8CE90BA178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3C1E3-767A-2788-3005-2F5B8774910B}"/>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424501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1FE7-3A4C-3324-F929-2AA51D552F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1DFBC5-2121-ECCA-B163-D9F5A5292E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5839F-7AE5-406F-281B-38C33C874F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A1808F-2DCD-22FD-EC1F-55DD5D0CEC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2DB3BE-860E-23FE-D273-A844DE040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6A0B248-7452-C522-A4CB-FE4AF72D940C}"/>
              </a:ext>
            </a:extLst>
          </p:cNvPr>
          <p:cNvSpPr>
            <a:spLocks noGrp="1"/>
          </p:cNvSpPr>
          <p:nvPr>
            <p:ph type="dt" sz="half" idx="10"/>
          </p:nvPr>
        </p:nvSpPr>
        <p:spPr/>
        <p:txBody>
          <a:bodyPr/>
          <a:lstStyle/>
          <a:p>
            <a:fld id="{681A92B4-3301-42F8-9413-A57FAB37F4BA}" type="datetimeFigureOut">
              <a:rPr lang="en-GB" smtClean="0"/>
              <a:t>18/12/2024</a:t>
            </a:fld>
            <a:endParaRPr lang="en-GB"/>
          </a:p>
        </p:txBody>
      </p:sp>
      <p:sp>
        <p:nvSpPr>
          <p:cNvPr id="8" name="Footer Placeholder 7">
            <a:extLst>
              <a:ext uri="{FF2B5EF4-FFF2-40B4-BE49-F238E27FC236}">
                <a16:creationId xmlns:a16="http://schemas.microsoft.com/office/drawing/2014/main" id="{FED2BB05-43A9-C94A-722F-3E1FDFB503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8C164D-777E-8DC1-8E31-88A6E0310C0D}"/>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06147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AAFB-4ACF-CF58-F071-47F3E76CFB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264A11-3E8E-852B-3672-7AC65B129CC6}"/>
              </a:ext>
            </a:extLst>
          </p:cNvPr>
          <p:cNvSpPr>
            <a:spLocks noGrp="1"/>
          </p:cNvSpPr>
          <p:nvPr>
            <p:ph type="dt" sz="half" idx="10"/>
          </p:nvPr>
        </p:nvSpPr>
        <p:spPr/>
        <p:txBody>
          <a:bodyPr/>
          <a:lstStyle/>
          <a:p>
            <a:fld id="{681A92B4-3301-42F8-9413-A57FAB37F4BA}" type="datetimeFigureOut">
              <a:rPr lang="en-GB" smtClean="0"/>
              <a:t>18/12/2024</a:t>
            </a:fld>
            <a:endParaRPr lang="en-GB"/>
          </a:p>
        </p:txBody>
      </p:sp>
      <p:sp>
        <p:nvSpPr>
          <p:cNvPr id="4" name="Footer Placeholder 3">
            <a:extLst>
              <a:ext uri="{FF2B5EF4-FFF2-40B4-BE49-F238E27FC236}">
                <a16:creationId xmlns:a16="http://schemas.microsoft.com/office/drawing/2014/main" id="{1A2ED998-E0FB-61C0-0153-61461C125E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98FE1C7-DDE1-7ACA-6C77-A07BD311E859}"/>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85074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E7CC7-7E75-D890-1562-568B9E9CE7DD}"/>
              </a:ext>
            </a:extLst>
          </p:cNvPr>
          <p:cNvSpPr>
            <a:spLocks noGrp="1"/>
          </p:cNvSpPr>
          <p:nvPr>
            <p:ph type="dt" sz="half" idx="10"/>
          </p:nvPr>
        </p:nvSpPr>
        <p:spPr/>
        <p:txBody>
          <a:bodyPr/>
          <a:lstStyle/>
          <a:p>
            <a:fld id="{681A92B4-3301-42F8-9413-A57FAB37F4BA}" type="datetimeFigureOut">
              <a:rPr lang="en-GB" smtClean="0"/>
              <a:t>18/12/2024</a:t>
            </a:fld>
            <a:endParaRPr lang="en-GB"/>
          </a:p>
        </p:txBody>
      </p:sp>
      <p:sp>
        <p:nvSpPr>
          <p:cNvPr id="3" name="Footer Placeholder 2">
            <a:extLst>
              <a:ext uri="{FF2B5EF4-FFF2-40B4-BE49-F238E27FC236}">
                <a16:creationId xmlns:a16="http://schemas.microsoft.com/office/drawing/2014/main" id="{390EC49B-C078-BB1E-B913-D59FB6E814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3A6CA8-963A-9440-492B-3DB6F87DEB9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56871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23382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14576-2DB2-62C1-5085-B01EC42AE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AAA594-3A85-9278-2820-DA398B26E6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3A6101-8D14-0EE6-F43D-42B87DCFD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53E5B-92C8-3F1B-08AE-ECAD6CBD08FA}"/>
              </a:ext>
            </a:extLst>
          </p:cNvPr>
          <p:cNvSpPr>
            <a:spLocks noGrp="1"/>
          </p:cNvSpPr>
          <p:nvPr>
            <p:ph type="dt" sz="half" idx="10"/>
          </p:nvPr>
        </p:nvSpPr>
        <p:spPr/>
        <p:txBody>
          <a:bodyPr/>
          <a:lstStyle/>
          <a:p>
            <a:fld id="{681A92B4-3301-42F8-9413-A57FAB37F4BA}" type="datetimeFigureOut">
              <a:rPr lang="en-GB" smtClean="0"/>
              <a:t>18/12/2024</a:t>
            </a:fld>
            <a:endParaRPr lang="en-GB"/>
          </a:p>
        </p:txBody>
      </p:sp>
      <p:sp>
        <p:nvSpPr>
          <p:cNvPr id="6" name="Footer Placeholder 5">
            <a:extLst>
              <a:ext uri="{FF2B5EF4-FFF2-40B4-BE49-F238E27FC236}">
                <a16:creationId xmlns:a16="http://schemas.microsoft.com/office/drawing/2014/main" id="{A3AC2166-07DE-7C50-1DA4-C8CED8792B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342660-A064-D9D6-F02E-58735FEC46B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666812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70B2-1A12-C9AF-2469-2D76901068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8996603-F869-E5F7-7AF6-42F1E33A1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D83487-37D4-76A2-E23C-CA98841B1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716F0C-8D1B-CC3B-688C-3C072D0C861B}"/>
              </a:ext>
            </a:extLst>
          </p:cNvPr>
          <p:cNvSpPr>
            <a:spLocks noGrp="1"/>
          </p:cNvSpPr>
          <p:nvPr>
            <p:ph type="dt" sz="half" idx="10"/>
          </p:nvPr>
        </p:nvSpPr>
        <p:spPr/>
        <p:txBody>
          <a:bodyPr/>
          <a:lstStyle/>
          <a:p>
            <a:fld id="{681A92B4-3301-42F8-9413-A57FAB37F4BA}" type="datetimeFigureOut">
              <a:rPr lang="en-GB" smtClean="0"/>
              <a:t>18/12/2024</a:t>
            </a:fld>
            <a:endParaRPr lang="en-GB"/>
          </a:p>
        </p:txBody>
      </p:sp>
      <p:sp>
        <p:nvSpPr>
          <p:cNvPr id="6" name="Footer Placeholder 5">
            <a:extLst>
              <a:ext uri="{FF2B5EF4-FFF2-40B4-BE49-F238E27FC236}">
                <a16:creationId xmlns:a16="http://schemas.microsoft.com/office/drawing/2014/main" id="{1D3E7738-9C85-08F6-9E35-BB0DE81FD3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559259-1E55-DB3E-1468-5842EC462F0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599495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7AA7-0B4D-590D-8FEF-F5FB4CB722D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F421E5-77D3-F943-A218-C5C3E9CD9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4BA5B9-002D-B539-4097-A3950EA5D69F}"/>
              </a:ext>
            </a:extLst>
          </p:cNvPr>
          <p:cNvSpPr>
            <a:spLocks noGrp="1"/>
          </p:cNvSpPr>
          <p:nvPr>
            <p:ph type="dt" sz="half" idx="10"/>
          </p:nvPr>
        </p:nvSpPr>
        <p:spPr/>
        <p:txBody>
          <a:bodyPr/>
          <a:lstStyle/>
          <a:p>
            <a:fld id="{681A92B4-3301-42F8-9413-A57FAB37F4BA}" type="datetimeFigureOut">
              <a:rPr lang="en-GB" smtClean="0"/>
              <a:t>18/12/2024</a:t>
            </a:fld>
            <a:endParaRPr lang="en-GB"/>
          </a:p>
        </p:txBody>
      </p:sp>
      <p:sp>
        <p:nvSpPr>
          <p:cNvPr id="5" name="Footer Placeholder 4">
            <a:extLst>
              <a:ext uri="{FF2B5EF4-FFF2-40B4-BE49-F238E27FC236}">
                <a16:creationId xmlns:a16="http://schemas.microsoft.com/office/drawing/2014/main" id="{AE88D4B1-141F-0F7E-EB11-0BAB1F0B73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48C471-0127-E79F-9DCB-44E28DAD0F38}"/>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202646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6C946-B8A2-7B47-A242-E6B2F3263A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0AFFD6-C794-A48E-9C95-3F4EAF6C37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18E7D5-3A7D-937E-2954-6A43AFCB2FD7}"/>
              </a:ext>
            </a:extLst>
          </p:cNvPr>
          <p:cNvSpPr>
            <a:spLocks noGrp="1"/>
          </p:cNvSpPr>
          <p:nvPr>
            <p:ph type="dt" sz="half" idx="10"/>
          </p:nvPr>
        </p:nvSpPr>
        <p:spPr/>
        <p:txBody>
          <a:bodyPr/>
          <a:lstStyle/>
          <a:p>
            <a:fld id="{681A92B4-3301-42F8-9413-A57FAB37F4BA}" type="datetimeFigureOut">
              <a:rPr lang="en-GB" smtClean="0"/>
              <a:t>18/12/2024</a:t>
            </a:fld>
            <a:endParaRPr lang="en-GB"/>
          </a:p>
        </p:txBody>
      </p:sp>
      <p:sp>
        <p:nvSpPr>
          <p:cNvPr id="5" name="Footer Placeholder 4">
            <a:extLst>
              <a:ext uri="{FF2B5EF4-FFF2-40B4-BE49-F238E27FC236}">
                <a16:creationId xmlns:a16="http://schemas.microsoft.com/office/drawing/2014/main" id="{FF0E21DC-45D9-CFED-C073-B4853854B4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4F718E-D9CD-E04D-404D-A4543C8FE7A6}"/>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97433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ge with logo">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102633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headline blank pag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DBA40AB-AF8E-4ECD-8B07-58468D650740}"/>
              </a:ext>
            </a:extLst>
          </p:cNvPr>
          <p:cNvSpPr>
            <a:spLocks noGrp="1"/>
          </p:cNvSpPr>
          <p:nvPr>
            <p:ph type="body" sz="quarter" idx="12" hasCustomPrompt="1"/>
          </p:nvPr>
        </p:nvSpPr>
        <p:spPr>
          <a:xfrm>
            <a:off x="367411" y="402005"/>
            <a:ext cx="4606034" cy="333975"/>
          </a:xfrm>
          <a:prstGeom prst="rect">
            <a:avLst/>
          </a:prstGeom>
        </p:spPr>
        <p:txBody>
          <a:bodyPr>
            <a:normAutofit/>
          </a:bodyPr>
          <a:lstStyle>
            <a:lvl1pPr marL="0" indent="0">
              <a:buFont typeface="Arial" panose="020B0604020202020204" pitchFamily="34" charset="0"/>
              <a:buNone/>
              <a:defRPr sz="1600" b="0" i="0">
                <a:solidFill>
                  <a:schemeClr val="bg1">
                    <a:lumMod val="85000"/>
                  </a:schemeClr>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t-EE"/>
              <a:t>Small </a:t>
            </a:r>
            <a:r>
              <a:rPr lang="et-EE" err="1"/>
              <a:t>headline</a:t>
            </a:r>
            <a:endParaRPr lang="en-US"/>
          </a:p>
        </p:txBody>
      </p:sp>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10111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97495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black background with blue text&#10;&#10;Description automatically generated">
            <a:extLst>
              <a:ext uri="{FF2B5EF4-FFF2-40B4-BE49-F238E27FC236}">
                <a16:creationId xmlns:a16="http://schemas.microsoft.com/office/drawing/2014/main" id="{A951327B-92FF-046B-010A-5AC84BE028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C87C61F7-4563-45C4-9BC2-964EE435AF9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82EA1332-4B30-43DC-BA93-0245D17631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Tree>
    <p:extLst>
      <p:ext uri="{BB962C8B-B14F-4D97-AF65-F5344CB8AC3E}">
        <p14:creationId xmlns:p14="http://schemas.microsoft.com/office/powerpoint/2010/main" val="2286984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27239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B04C-9E4B-4EEC-9B4F-46898BB973E3}"/>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47D01163-D3DE-48C6-B7E3-D2AE2C2CEB47}"/>
              </a:ext>
            </a:extLst>
          </p:cNvPr>
          <p:cNvSpPr>
            <a:spLocks noGrp="1"/>
          </p:cNvSpPr>
          <p:nvPr>
            <p:ph type="body" idx="1"/>
          </p:nvPr>
        </p:nvSpPr>
        <p:spPr>
          <a:xfrm>
            <a:off x="831850" y="4589464"/>
            <a:ext cx="10515600" cy="1164566"/>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ue text on a black background&#10;&#10;Description automatically generated with medium confidence">
            <a:extLst>
              <a:ext uri="{FF2B5EF4-FFF2-40B4-BE49-F238E27FC236}">
                <a16:creationId xmlns:a16="http://schemas.microsoft.com/office/drawing/2014/main" id="{9C95593D-ACAD-38EA-BE51-A8ECA0C3AC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01463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2603497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969644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8525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149F1E-6554-4792-85AB-A688C5CE613D}"/>
              </a:ext>
            </a:extLst>
          </p:cNvPr>
          <p:cNvSpPr>
            <a:spLocks noGrp="1"/>
          </p:cNvSpPr>
          <p:nvPr>
            <p:ph type="pic" idx="1"/>
          </p:nvPr>
        </p:nvSpPr>
        <p:spPr>
          <a:xfrm>
            <a:off x="6334464" y="234268"/>
            <a:ext cx="5629145" cy="6332787"/>
          </a:xfrm>
          <a:prstGeom prst="roundRect">
            <a:avLst>
              <a:gd name="adj" fmla="val 606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F99DA32C-5D80-419E-927F-9EBF8DB14305}"/>
              </a:ext>
            </a:extLst>
          </p:cNvPr>
          <p:cNvSpPr>
            <a:spLocks noGrp="1"/>
          </p:cNvSpPr>
          <p:nvPr>
            <p:ph type="body" sz="half" idx="2"/>
          </p:nvPr>
        </p:nvSpPr>
        <p:spPr>
          <a:xfrm>
            <a:off x="1251339" y="1193180"/>
            <a:ext cx="3643698" cy="44716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237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A5CA-AAA6-4B86-AFA5-441194216B5C}"/>
              </a:ext>
            </a:extLst>
          </p:cNvPr>
          <p:cNvSpPr>
            <a:spLocks noGrp="1"/>
          </p:cNvSpPr>
          <p:nvPr>
            <p:ph type="title"/>
          </p:nvPr>
        </p:nvSpPr>
        <p:spPr>
          <a:xfrm>
            <a:off x="838200" y="365125"/>
            <a:ext cx="10515600" cy="579503"/>
          </a:xfrm>
          <a:prstGeom prst="rect">
            <a:avLst/>
          </a:prstGeom>
        </p:spPr>
        <p:txBody>
          <a:bodyPr/>
          <a:lstStyle>
            <a:lvl1pPr>
              <a:defRPr sz="3600" b="0" i="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t-EE"/>
          </a:p>
        </p:txBody>
      </p:sp>
      <p:pic>
        <p:nvPicPr>
          <p:cNvPr id="3" name="Picture 2" descr="A blue text on a black background&#10;&#10;Description automatically generated with medium confidence">
            <a:extLst>
              <a:ext uri="{FF2B5EF4-FFF2-40B4-BE49-F238E27FC236}">
                <a16:creationId xmlns:a16="http://schemas.microsoft.com/office/drawing/2014/main" id="{C0B8B775-85B2-E14B-B510-2364355847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057219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3" name="Picture 2" descr="A black background with blue text&#10;&#10;Description automatically generated">
            <a:extLst>
              <a:ext uri="{FF2B5EF4-FFF2-40B4-BE49-F238E27FC236}">
                <a16:creationId xmlns:a16="http://schemas.microsoft.com/office/drawing/2014/main" id="{18AF4447-4CB7-3C8B-CE23-B3CB1B2C51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b="0" i="0">
                <a:solidFill>
                  <a:srgbClr val="00174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225077"/>
            <a:ext cx="5839633" cy="6632922"/>
          </a:xfrm>
          <a:prstGeom prst="roundRect">
            <a:avLst>
              <a:gd name="adj" fmla="val 592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a:prstGeom prst="rect">
            <a:avLst/>
          </a:prstGeom>
        </p:spPr>
        <p:txBody>
          <a:bodyPr>
            <a:noAutofit/>
          </a:bodyPr>
          <a:lstStyle>
            <a:lvl1pPr marL="0" indent="0">
              <a:buFont typeface="Arial" panose="020B0604020202020204" pitchFamily="34" charset="0"/>
              <a:buNone/>
              <a:defRPr sz="1600" b="0" i="0">
                <a:solidFill>
                  <a:srgbClr val="001744"/>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83562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noFill/>
        </p:spPr>
        <p:txBody>
          <a:bodyPr lIns="640080">
            <a:noAutofit/>
          </a:bodyPr>
          <a:lstStyle>
            <a:lvl1pPr>
              <a:defRPr b="0">
                <a:solidFill>
                  <a:srgbClr val="001744"/>
                </a:solidFill>
              </a:defRPr>
            </a:lvl1pPr>
          </a:lstStyle>
          <a:p>
            <a:r>
              <a:rPr lang="en-US"/>
              <a:t>Click to edit Master title style</a:t>
            </a:r>
          </a:p>
        </p:txBody>
      </p:sp>
    </p:spTree>
    <p:extLst>
      <p:ext uri="{BB962C8B-B14F-4D97-AF65-F5344CB8AC3E}">
        <p14:creationId xmlns:p14="http://schemas.microsoft.com/office/powerpoint/2010/main" val="3168829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969827" y="2040452"/>
            <a:ext cx="2090555" cy="2094555"/>
          </a:xfrm>
          <a:ln>
            <a:noFill/>
          </a:ln>
        </p:spPr>
        <p:txBody>
          <a:bodyPr/>
          <a:lstStyle/>
          <a:p>
            <a:endParaRPr lang="en-US"/>
          </a:p>
        </p:txBody>
      </p:sp>
      <p:sp>
        <p:nvSpPr>
          <p:cNvPr id="4" name="Rounded Rectangle 3">
            <a:extLst>
              <a:ext uri="{FF2B5EF4-FFF2-40B4-BE49-F238E27FC236}">
                <a16:creationId xmlns:a16="http://schemas.microsoft.com/office/drawing/2014/main" id="{1BAC121B-12B2-42F7-8E66-A68B9909D773}"/>
              </a:ext>
            </a:extLst>
          </p:cNvPr>
          <p:cNvSpPr/>
          <p:nvPr userDrawn="1"/>
        </p:nvSpPr>
        <p:spPr>
          <a:xfrm>
            <a:off x="963460"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119613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1196824" y="5074406"/>
            <a:ext cx="1647825" cy="769938"/>
          </a:xfrm>
        </p:spPr>
        <p:txBody>
          <a:bodyPr>
            <a:noAutofit/>
          </a:bodyPr>
          <a:lstStyle>
            <a:lvl1pPr>
              <a:defRPr sz="1200">
                <a:solidFill>
                  <a:schemeClr val="bg1"/>
                </a:solidFill>
              </a:defRPr>
            </a:lvl1pPr>
          </a:lstStyle>
          <a:p>
            <a:pPr lvl="0"/>
            <a:endParaRPr lang="en-US"/>
          </a:p>
        </p:txBody>
      </p:sp>
      <p:sp>
        <p:nvSpPr>
          <p:cNvPr id="2" name="Picture Placeholder 24">
            <a:extLst>
              <a:ext uri="{FF2B5EF4-FFF2-40B4-BE49-F238E27FC236}">
                <a16:creationId xmlns:a16="http://schemas.microsoft.com/office/drawing/2014/main" id="{58CE7171-7AB3-48EA-E0CF-984416412EAF}"/>
              </a:ext>
            </a:extLst>
          </p:cNvPr>
          <p:cNvSpPr>
            <a:spLocks noGrp="1"/>
          </p:cNvSpPr>
          <p:nvPr>
            <p:ph type="pic" sz="quarter" idx="17"/>
          </p:nvPr>
        </p:nvSpPr>
        <p:spPr>
          <a:xfrm>
            <a:off x="3592711" y="2040452"/>
            <a:ext cx="2090555" cy="2094555"/>
          </a:xfrm>
          <a:ln>
            <a:noFill/>
          </a:ln>
        </p:spPr>
        <p:txBody>
          <a:bodyPr/>
          <a:lstStyle/>
          <a:p>
            <a:endParaRPr lang="en-US"/>
          </a:p>
        </p:txBody>
      </p:sp>
      <p:sp>
        <p:nvSpPr>
          <p:cNvPr id="3" name="Rounded Rectangle 2">
            <a:extLst>
              <a:ext uri="{FF2B5EF4-FFF2-40B4-BE49-F238E27FC236}">
                <a16:creationId xmlns:a16="http://schemas.microsoft.com/office/drawing/2014/main" id="{48DEBB48-F068-1939-59FD-DAE4DC243BBD}"/>
              </a:ext>
            </a:extLst>
          </p:cNvPr>
          <p:cNvSpPr/>
          <p:nvPr userDrawn="1"/>
        </p:nvSpPr>
        <p:spPr>
          <a:xfrm>
            <a:off x="3586344"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15441995-ABB8-FC52-EDEF-D383567C3B9E}"/>
              </a:ext>
            </a:extLst>
          </p:cNvPr>
          <p:cNvSpPr>
            <a:spLocks noGrp="1"/>
          </p:cNvSpPr>
          <p:nvPr>
            <p:ph type="body" sz="quarter" idx="18"/>
          </p:nvPr>
        </p:nvSpPr>
        <p:spPr>
          <a:xfrm>
            <a:off x="3819015"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6" name="Text Placeholder 20">
            <a:extLst>
              <a:ext uri="{FF2B5EF4-FFF2-40B4-BE49-F238E27FC236}">
                <a16:creationId xmlns:a16="http://schemas.microsoft.com/office/drawing/2014/main" id="{C88407ED-72D8-CC3D-32F6-C9DFFA17743B}"/>
              </a:ext>
            </a:extLst>
          </p:cNvPr>
          <p:cNvSpPr>
            <a:spLocks noGrp="1"/>
          </p:cNvSpPr>
          <p:nvPr>
            <p:ph type="body" sz="quarter" idx="19"/>
          </p:nvPr>
        </p:nvSpPr>
        <p:spPr>
          <a:xfrm>
            <a:off x="3819708" y="5074406"/>
            <a:ext cx="1647825" cy="769938"/>
          </a:xfrm>
        </p:spPr>
        <p:txBody>
          <a:bodyPr>
            <a:noAutofit/>
          </a:bodyPr>
          <a:lstStyle>
            <a:lvl1pPr>
              <a:defRPr sz="1200">
                <a:solidFill>
                  <a:schemeClr val="bg1"/>
                </a:solidFill>
              </a:defRPr>
            </a:lvl1pPr>
          </a:lstStyle>
          <a:p>
            <a:pPr lvl="0"/>
            <a:endParaRPr lang="en-US"/>
          </a:p>
        </p:txBody>
      </p:sp>
      <p:sp>
        <p:nvSpPr>
          <p:cNvPr id="8" name="Picture Placeholder 24">
            <a:extLst>
              <a:ext uri="{FF2B5EF4-FFF2-40B4-BE49-F238E27FC236}">
                <a16:creationId xmlns:a16="http://schemas.microsoft.com/office/drawing/2014/main" id="{F7C1B644-BA17-209A-AB8D-863E089CAFF8}"/>
              </a:ext>
            </a:extLst>
          </p:cNvPr>
          <p:cNvSpPr>
            <a:spLocks noGrp="1"/>
          </p:cNvSpPr>
          <p:nvPr>
            <p:ph type="pic" sz="quarter" idx="20"/>
          </p:nvPr>
        </p:nvSpPr>
        <p:spPr>
          <a:xfrm>
            <a:off x="6215595" y="2040452"/>
            <a:ext cx="2090555" cy="2094555"/>
          </a:xfrm>
          <a:ln>
            <a:noFill/>
          </a:ln>
        </p:spPr>
        <p:txBody>
          <a:bodyPr/>
          <a:lstStyle/>
          <a:p>
            <a:endParaRPr lang="en-US"/>
          </a:p>
        </p:txBody>
      </p:sp>
      <p:sp>
        <p:nvSpPr>
          <p:cNvPr id="9" name="Rounded Rectangle 8">
            <a:extLst>
              <a:ext uri="{FF2B5EF4-FFF2-40B4-BE49-F238E27FC236}">
                <a16:creationId xmlns:a16="http://schemas.microsoft.com/office/drawing/2014/main" id="{2CFA5051-12F4-5F7D-D5F0-9801DA7D924B}"/>
              </a:ext>
            </a:extLst>
          </p:cNvPr>
          <p:cNvSpPr/>
          <p:nvPr userDrawn="1"/>
        </p:nvSpPr>
        <p:spPr>
          <a:xfrm>
            <a:off x="6209228"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3">
            <a:extLst>
              <a:ext uri="{FF2B5EF4-FFF2-40B4-BE49-F238E27FC236}">
                <a16:creationId xmlns:a16="http://schemas.microsoft.com/office/drawing/2014/main" id="{773D359F-896B-EA5A-FC63-DCF47497A84A}"/>
              </a:ext>
            </a:extLst>
          </p:cNvPr>
          <p:cNvSpPr>
            <a:spLocks noGrp="1"/>
          </p:cNvSpPr>
          <p:nvPr>
            <p:ph type="body" sz="quarter" idx="21"/>
          </p:nvPr>
        </p:nvSpPr>
        <p:spPr>
          <a:xfrm>
            <a:off x="644189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3" name="Text Placeholder 20">
            <a:extLst>
              <a:ext uri="{FF2B5EF4-FFF2-40B4-BE49-F238E27FC236}">
                <a16:creationId xmlns:a16="http://schemas.microsoft.com/office/drawing/2014/main" id="{428FE0D4-AAAC-3177-A49D-9B34BF1C1248}"/>
              </a:ext>
            </a:extLst>
          </p:cNvPr>
          <p:cNvSpPr>
            <a:spLocks noGrp="1"/>
          </p:cNvSpPr>
          <p:nvPr>
            <p:ph type="body" sz="quarter" idx="22"/>
          </p:nvPr>
        </p:nvSpPr>
        <p:spPr>
          <a:xfrm>
            <a:off x="6442592"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3450315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38072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2215421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1496789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695784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3714526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297551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069509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847615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3446867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572142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47590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008692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1857092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38001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684438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2981728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2006603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6814016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394364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85330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3901511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4108178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38034794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7356937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15808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45688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2097576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62472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148623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1587115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2862491723"/>
      </p:ext>
    </p:extLst>
  </p:cSld>
  <p:clrMap bg1="lt1" tx1="dk1" bg2="lt2" tx2="dk2" accent1="accent1" accent2="accent2" accent3="accent3" accent4="accent4" accent5="accent5" accent6="accent6" hlink="hlink" folHlink="folHlink"/>
  <p:sldLayoutIdLst>
    <p:sldLayoutId id="2147483688" r:id="rId1"/>
    <p:sldLayoutId id="2147483660" r:id="rId2"/>
    <p:sldLayoutId id="2147483819" r:id="rId3"/>
    <p:sldLayoutId id="2147483820" r:id="rId4"/>
    <p:sldLayoutId id="2147483822" r:id="rId5"/>
    <p:sldLayoutId id="2147483823" r:id="rId6"/>
    <p:sldLayoutId id="2147483821" r:id="rId7"/>
    <p:sldLayoutId id="2147483663" r:id="rId8"/>
    <p:sldLayoutId id="2147483687" r:id="rId9"/>
    <p:sldLayoutId id="2147483654" r:id="rId10"/>
    <p:sldLayoutId id="2147483656" r:id="rId11"/>
    <p:sldLayoutId id="2147483824" r:id="rId12"/>
  </p:sldLayoutIdLst>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FF6B4-1648-5F56-C7BE-3FF584192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77C151-AC2A-1E01-859B-22715B250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8F6456-DBB5-9D61-98AC-DC705042C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A92B4-3301-42F8-9413-A57FAB37F4BA}" type="datetimeFigureOut">
              <a:rPr lang="en-GB" smtClean="0"/>
              <a:t>18/12/2024</a:t>
            </a:fld>
            <a:endParaRPr lang="en-GB"/>
          </a:p>
        </p:txBody>
      </p:sp>
      <p:sp>
        <p:nvSpPr>
          <p:cNvPr id="5" name="Footer Placeholder 4">
            <a:extLst>
              <a:ext uri="{FF2B5EF4-FFF2-40B4-BE49-F238E27FC236}">
                <a16:creationId xmlns:a16="http://schemas.microsoft.com/office/drawing/2014/main" id="{D3421BF5-2E89-56C7-5B02-8FC875A64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575E4A-8C78-0305-DD7C-9DE9007B0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F4527-0B87-46B6-9575-B44835EE98C8}" type="slidenum">
              <a:rPr lang="en-GB" smtClean="0"/>
              <a:t>‹#›</a:t>
            </a:fld>
            <a:endParaRPr lang="en-GB"/>
          </a:p>
        </p:txBody>
      </p:sp>
    </p:spTree>
    <p:extLst>
      <p:ext uri="{BB962C8B-B14F-4D97-AF65-F5344CB8AC3E}">
        <p14:creationId xmlns:p14="http://schemas.microsoft.com/office/powerpoint/2010/main" val="210666406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61962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457200" indent="-457200" algn="l" defTabSz="914400" rtl="0" eaLnBrk="1" latinLnBrk="0" hangingPunct="1">
        <a:lnSpc>
          <a:spcPct val="90000"/>
        </a:lnSpc>
        <a:spcBef>
          <a:spcPts val="1000"/>
        </a:spcBef>
        <a:buFontTx/>
        <a:buBlip>
          <a:blip r:embed="rId15"/>
        </a:buBlip>
        <a:defRPr sz="2800" kern="1200">
          <a:solidFill>
            <a:schemeClr val="bg1"/>
          </a:solidFill>
          <a:latin typeface="+mn-lt"/>
          <a:ea typeface="+mn-ea"/>
          <a:cs typeface="+mn-cs"/>
        </a:defRPr>
      </a:lvl1pPr>
      <a:lvl2pPr marL="800100" indent="-342900" algn="l" defTabSz="914400" rtl="0" eaLnBrk="1" latinLnBrk="0" hangingPunct="1">
        <a:lnSpc>
          <a:spcPct val="90000"/>
        </a:lnSpc>
        <a:spcBef>
          <a:spcPts val="500"/>
        </a:spcBef>
        <a:buFontTx/>
        <a:buBlip>
          <a:blip r:embed="rId15"/>
        </a:buBlip>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FontTx/>
        <a:buBlip>
          <a:blip r:embed="rId15"/>
        </a:buBlip>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FontTx/>
        <a:buBlip>
          <a:blip r:embed="rId15"/>
        </a:buBlip>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FontTx/>
        <a:buBlip>
          <a:blip r:embed="rId15"/>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114269220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hdr="0" ft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14761923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hd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uk.bettshow.com/speaker-resources"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excel.london/faqs" TargetMode="External"/><Relationship Id="rId2" Type="http://schemas.openxmlformats.org/officeDocument/2006/relationships/hyperlink" Target="https://uk.bettshow.com/plan-your-visit/accommodation"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uk.bettshow.com/speaker-resources"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hyperlink" Target="https://uk.bettshow.com/register-class" TargetMode="External"/><Relationship Id="rId2" Type="http://schemas.openxmlformats.org/officeDocument/2006/relationships/hyperlink" Target="https://uk.bettshow.com/visitor-registration" TargetMode="Externa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s://azteceventservices.app.box.com/f/e4e6a8062b52492b9058b6de55b6b1a8"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azteceventservices.app.box.com/f/e4e6a8062b52492b9058b6de55b6b1a8" TargetMode="Externa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hyperlink" Target="https://uk.bettshow.com/plan-your-visit/accessibility"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742D0-F26B-4E4E-A589-7D07845B743B}"/>
              </a:ext>
            </a:extLst>
          </p:cNvPr>
          <p:cNvSpPr>
            <a:spLocks noGrp="1"/>
          </p:cNvSpPr>
          <p:nvPr>
            <p:ph type="title"/>
          </p:nvPr>
        </p:nvSpPr>
        <p:spPr>
          <a:xfrm>
            <a:off x="256367" y="2930955"/>
            <a:ext cx="4977984" cy="1221166"/>
          </a:xfrm>
        </p:spPr>
        <p:txBody>
          <a:bodyPr>
            <a:normAutofit fontScale="90000"/>
          </a:bodyPr>
          <a:lstStyle/>
          <a:p>
            <a:r>
              <a:rPr kumimoji="0" lang="en-US" sz="3800" b="1" i="0" u="none" strike="noStrike" kern="1200" cap="none" spc="0" normalizeH="0" baseline="0" noProof="0">
                <a:ln>
                  <a:noFill/>
                </a:ln>
                <a:solidFill>
                  <a:schemeClr val="tx1"/>
                </a:solidFill>
                <a:effectLst/>
                <a:uLnTx/>
                <a:uFillTx/>
                <a:latin typeface="+mj-lt"/>
                <a:ea typeface="+mj-ea"/>
                <a:cs typeface="+mj-cs"/>
              </a:rPr>
              <a:t>Session &amp; Speaker Information Pack</a:t>
            </a:r>
            <a:br>
              <a:rPr kumimoji="0" lang="en-US" sz="3800" b="1" i="0" u="none" strike="noStrike" kern="1200" cap="none" spc="0" normalizeH="0" baseline="0" noProof="0">
                <a:ln>
                  <a:noFill/>
                </a:ln>
                <a:solidFill>
                  <a:schemeClr val="tx1"/>
                </a:solidFill>
                <a:effectLst/>
                <a:uLnTx/>
                <a:uFillTx/>
                <a:latin typeface="Arial"/>
                <a:ea typeface="+mj-ea"/>
                <a:cs typeface="+mj-cs"/>
              </a:rPr>
            </a:br>
            <a:endParaRPr lang="en-US">
              <a:solidFill>
                <a:schemeClr val="tx1"/>
              </a:solidFill>
            </a:endParaRPr>
          </a:p>
        </p:txBody>
      </p:sp>
      <p:sp>
        <p:nvSpPr>
          <p:cNvPr id="7" name="Text Placeholder 6">
            <a:extLst>
              <a:ext uri="{FF2B5EF4-FFF2-40B4-BE49-F238E27FC236}">
                <a16:creationId xmlns:a16="http://schemas.microsoft.com/office/drawing/2014/main" id="{6CE62B1B-C830-40A0-9566-20DB8783C05E}"/>
              </a:ext>
            </a:extLst>
          </p:cNvPr>
          <p:cNvSpPr>
            <a:spLocks noGrp="1"/>
          </p:cNvSpPr>
          <p:nvPr>
            <p:ph type="body" sz="quarter" idx="10"/>
          </p:nvPr>
        </p:nvSpPr>
        <p:spPr>
          <a:xfrm>
            <a:off x="265229" y="4089718"/>
            <a:ext cx="4977984" cy="555625"/>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4400" b="1" i="0" u="none" strike="noStrike" kern="1200" cap="none" spc="0" normalizeH="0" baseline="0" noProof="0">
              <a:ln>
                <a:noFill/>
              </a:ln>
              <a:solidFill>
                <a:srgbClr val="F68C1F"/>
              </a:solidFill>
              <a:effectLst/>
              <a:uLnTx/>
              <a:uFillTx/>
              <a:latin typeface="Arial"/>
              <a:ea typeface="+mn-ea"/>
              <a:cs typeface="+mn-cs"/>
            </a:endParaRPr>
          </a:p>
          <a:p>
            <a:endParaRPr lang="en-GB">
              <a:latin typeface="Arial" panose="020B0604020202020204" pitchFamily="34" charset="0"/>
              <a:ea typeface="Noto Sans" panose="020B0502040504020204" pitchFamily="34" charset="0"/>
              <a:cs typeface="Arial" panose="020B0604020202020204" pitchFamily="34" charset="0"/>
            </a:endParaRPr>
          </a:p>
        </p:txBody>
      </p:sp>
      <p:pic>
        <p:nvPicPr>
          <p:cNvPr id="2" name="Picture Placeholder 8">
            <a:extLst>
              <a:ext uri="{FF2B5EF4-FFF2-40B4-BE49-F238E27FC236}">
                <a16:creationId xmlns:a16="http://schemas.microsoft.com/office/drawing/2014/main" id="{120D9AE6-6977-4F32-3165-FCE3726C69BF}"/>
              </a:ext>
            </a:extLst>
          </p:cNvPr>
          <p:cNvPicPr>
            <a:picLocks noChangeAspect="1"/>
          </p:cNvPicPr>
          <p:nvPr/>
        </p:nvPicPr>
        <p:blipFill>
          <a:blip r:embed="rId2">
            <a:extLst>
              <a:ext uri="{28A0092B-C50C-407E-A947-70E740481C1C}">
                <a14:useLocalDpi xmlns:a14="http://schemas.microsoft.com/office/drawing/2010/main" val="0"/>
              </a:ext>
            </a:extLst>
          </a:blip>
          <a:srcRect l="1672" r="1672"/>
          <a:stretch/>
        </p:blipFill>
        <p:spPr>
          <a:xfrm>
            <a:off x="8268101" y="4032986"/>
            <a:ext cx="3658670" cy="2526632"/>
          </a:xfrm>
          <a:prstGeom prst="roundRect">
            <a:avLst>
              <a:gd name="adj" fmla="val 5921"/>
            </a:avLst>
          </a:prstGeom>
        </p:spPr>
      </p:pic>
      <p:sp>
        <p:nvSpPr>
          <p:cNvPr id="6" name="Picture Placeholder 5">
            <a:extLst>
              <a:ext uri="{FF2B5EF4-FFF2-40B4-BE49-F238E27FC236}">
                <a16:creationId xmlns:a16="http://schemas.microsoft.com/office/drawing/2014/main" id="{E220035A-97D0-8AAB-86F9-E78B8F21D982}"/>
              </a:ext>
            </a:extLst>
          </p:cNvPr>
          <p:cNvSpPr>
            <a:spLocks noGrp="1"/>
          </p:cNvSpPr>
          <p:nvPr>
            <p:ph type="pic" idx="1"/>
          </p:nvPr>
        </p:nvSpPr>
        <p:spPr/>
        <p:txBody>
          <a:bodyPr/>
          <a:lstStyle/>
          <a:p>
            <a:endParaRPr lang="en-GB"/>
          </a:p>
        </p:txBody>
      </p:sp>
      <p:pic>
        <p:nvPicPr>
          <p:cNvPr id="8" name="Picture Placeholder 5" descr="A person sitting in a chair&#10;&#10;Description automatically generated">
            <a:extLst>
              <a:ext uri="{FF2B5EF4-FFF2-40B4-BE49-F238E27FC236}">
                <a16:creationId xmlns:a16="http://schemas.microsoft.com/office/drawing/2014/main" id="{5E1A85AE-391D-550E-A476-D4DA7CCB0A23}"/>
              </a:ext>
            </a:extLst>
          </p:cNvPr>
          <p:cNvPicPr>
            <a:picLocks noChangeAspect="1"/>
          </p:cNvPicPr>
          <p:nvPr/>
        </p:nvPicPr>
        <p:blipFill>
          <a:blip r:embed="rId3">
            <a:extLst>
              <a:ext uri="{28A0092B-C50C-407E-A947-70E740481C1C}">
                <a14:useLocalDpi xmlns:a14="http://schemas.microsoft.com/office/drawing/2010/main" val="0"/>
              </a:ext>
            </a:extLst>
          </a:blip>
          <a:srcRect l="1297" r="1297"/>
          <a:stretch>
            <a:fillRect/>
          </a:stretch>
        </p:blipFill>
        <p:spPr>
          <a:xfrm>
            <a:off x="5552661" y="0"/>
            <a:ext cx="6639339" cy="6857999"/>
          </a:xfrm>
          <a:prstGeom prst="rect">
            <a:avLst/>
          </a:prstGeom>
        </p:spPr>
      </p:pic>
    </p:spTree>
    <p:extLst>
      <p:ext uri="{BB962C8B-B14F-4D97-AF65-F5344CB8AC3E}">
        <p14:creationId xmlns:p14="http://schemas.microsoft.com/office/powerpoint/2010/main" val="2758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 name="Picture 19" descr="A person wearing virtual reality goggles&#10;&#10;Description automatically generated">
            <a:extLst>
              <a:ext uri="{FF2B5EF4-FFF2-40B4-BE49-F238E27FC236}">
                <a16:creationId xmlns:a16="http://schemas.microsoft.com/office/drawing/2014/main" id="{748C8A54-C816-E825-5972-0F74FCD65FB4}"/>
              </a:ext>
            </a:extLst>
          </p:cNvPr>
          <p:cNvPicPr>
            <a:picLocks noChangeAspect="1"/>
          </p:cNvPicPr>
          <p:nvPr/>
        </p:nvPicPr>
        <p:blipFill>
          <a:blip r:embed="rId2">
            <a:extLst>
              <a:ext uri="{28A0092B-C50C-407E-A947-70E740481C1C}">
                <a14:useLocalDpi xmlns:a14="http://schemas.microsoft.com/office/drawing/2010/main" val="0"/>
              </a:ext>
            </a:extLst>
          </a:blip>
          <a:srcRect l="204" t="11287" r="6641" b="10159"/>
          <a:stretch/>
        </p:blipFill>
        <p:spPr>
          <a:xfrm>
            <a:off x="-1" y="0"/>
            <a:ext cx="12192001" cy="6858000"/>
          </a:xfrm>
          <a:prstGeom prst="rect">
            <a:avLst/>
          </a:prstGeom>
        </p:spPr>
      </p:pic>
      <p:sp>
        <p:nvSpPr>
          <p:cNvPr id="2" name="Text Placeholder 1">
            <a:extLst>
              <a:ext uri="{FF2B5EF4-FFF2-40B4-BE49-F238E27FC236}">
                <a16:creationId xmlns:a16="http://schemas.microsoft.com/office/drawing/2014/main" id="{0EC39702-FF85-6D15-523B-3E521D06E867}"/>
              </a:ext>
            </a:extLst>
          </p:cNvPr>
          <p:cNvSpPr>
            <a:spLocks noGrp="1"/>
          </p:cNvSpPr>
          <p:nvPr>
            <p:ph type="body" sz="quarter" idx="10"/>
          </p:nvPr>
        </p:nvSpPr>
        <p:spPr>
          <a:xfrm>
            <a:off x="0" y="612968"/>
            <a:ext cx="5641848" cy="679450"/>
          </a:xfrm>
        </p:spPr>
        <p:txBody>
          <a:bodyPr/>
          <a:lstStyle/>
          <a:p>
            <a:r>
              <a:rPr lang="en-GB"/>
              <a:t>Captioning Template</a:t>
            </a:r>
          </a:p>
        </p:txBody>
      </p:sp>
      <p:sp>
        <p:nvSpPr>
          <p:cNvPr id="4" name="TextBox 3">
            <a:extLst>
              <a:ext uri="{FF2B5EF4-FFF2-40B4-BE49-F238E27FC236}">
                <a16:creationId xmlns:a16="http://schemas.microsoft.com/office/drawing/2014/main" id="{46EC04C6-5B8C-293B-0F00-F19A3FB5152B}"/>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6</a:t>
            </a:r>
            <a:endParaRPr lang="en-GB" b="1">
              <a:latin typeface="Montserrat" panose="00000500000000000000" pitchFamily="2" charset="0"/>
            </a:endParaRPr>
          </a:p>
        </p:txBody>
      </p:sp>
      <p:sp>
        <p:nvSpPr>
          <p:cNvPr id="12" name="Rectangle 11">
            <a:extLst>
              <a:ext uri="{FF2B5EF4-FFF2-40B4-BE49-F238E27FC236}">
                <a16:creationId xmlns:a16="http://schemas.microsoft.com/office/drawing/2014/main" id="{42987A0B-239F-2DE0-3CA1-B078BF2D8A66}"/>
              </a:ext>
            </a:extLst>
          </p:cNvPr>
          <p:cNvSpPr/>
          <p:nvPr/>
        </p:nvSpPr>
        <p:spPr>
          <a:xfrm>
            <a:off x="2921000" y="5905500"/>
            <a:ext cx="6350000" cy="952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a:solidFill>
                  <a:schemeClr val="bg1"/>
                </a:solidFill>
              </a:rPr>
              <a:t>This is where the captioning text will appear on the slide. Please ensure your slides are structured so that the captions do not obstruct any important information. </a:t>
            </a:r>
            <a:endParaRPr lang="en-GB" sz="1200">
              <a:solidFill>
                <a:schemeClr val="bg1"/>
              </a:solidFill>
            </a:endParaRPr>
          </a:p>
        </p:txBody>
      </p:sp>
    </p:spTree>
    <p:extLst>
      <p:ext uri="{BB962C8B-B14F-4D97-AF65-F5344CB8AC3E}">
        <p14:creationId xmlns:p14="http://schemas.microsoft.com/office/powerpoint/2010/main" val="4086335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505582" y="1547595"/>
            <a:ext cx="10972800" cy="4608441"/>
          </a:xfrm>
          <a:prstGeom prst="rect">
            <a:avLst/>
          </a:prstGeom>
          <a:noFill/>
        </p:spPr>
        <p:txBody>
          <a:bodyPr wrap="square" lIns="91440" tIns="45720" rIns="91440" bIns="45720" anchor="t">
            <a:spAutoFit/>
          </a:bodyPr>
          <a:lstStyle/>
          <a:p>
            <a:pPr algn="just">
              <a:lnSpc>
                <a:spcPct val="90000"/>
              </a:lnSpc>
              <a:spcBef>
                <a:spcPts val="1000"/>
              </a:spcBef>
            </a:pPr>
            <a:r>
              <a:rPr lang="en-US">
                <a:solidFill>
                  <a:srgbClr val="001744"/>
                </a:solidFill>
                <a:latin typeface="Lato Light"/>
                <a:ea typeface="Lato Light"/>
                <a:cs typeface="Segoe UI"/>
              </a:rPr>
              <a:t>The Speaker Lounge is an exclusive area for all Bett speakers and moderators. We will have a dedicated team at the Speaker Lounge to help you check in and address any queries. </a:t>
            </a:r>
          </a:p>
          <a:p>
            <a:pPr algn="just">
              <a:lnSpc>
                <a:spcPct val="90000"/>
              </a:lnSpc>
              <a:spcBef>
                <a:spcPts val="1000"/>
              </a:spcBef>
            </a:pPr>
            <a:r>
              <a:rPr lang="en-US">
                <a:solidFill>
                  <a:srgbClr val="001744"/>
                </a:solidFill>
                <a:latin typeface="Lato Light"/>
                <a:ea typeface="Lato Light"/>
                <a:cs typeface="Segoe UI"/>
              </a:rPr>
              <a:t>Please report to the Speaker Lounge on the day of your session, </a:t>
            </a:r>
            <a:r>
              <a:rPr lang="en-US" b="1">
                <a:solidFill>
                  <a:srgbClr val="001744"/>
                </a:solidFill>
                <a:latin typeface="Lato Light"/>
                <a:ea typeface="Lato Light"/>
                <a:cs typeface="Segoe UI"/>
              </a:rPr>
              <a:t>one hour before </a:t>
            </a:r>
            <a:r>
              <a:rPr lang="en-US">
                <a:solidFill>
                  <a:srgbClr val="001744"/>
                </a:solidFill>
                <a:latin typeface="Lato Light"/>
                <a:ea typeface="Lato Light"/>
                <a:cs typeface="Segoe UI"/>
              </a:rPr>
              <a:t>your scheduled session time. Our team will check you in and introduce you to the AV support team to check your presentation slides. You will then be taken to your theatre 30 minutes before you are due on stage. </a:t>
            </a:r>
          </a:p>
          <a:p>
            <a:pPr algn="just">
              <a:lnSpc>
                <a:spcPct val="90000"/>
              </a:lnSpc>
              <a:spcBef>
                <a:spcPts val="1000"/>
              </a:spcBef>
            </a:pPr>
            <a:r>
              <a:rPr lang="en-US" b="1">
                <a:solidFill>
                  <a:srgbClr val="001744"/>
                </a:solidFill>
                <a:latin typeface="Lato Light"/>
                <a:ea typeface="Lato Light"/>
                <a:cs typeface="Segoe UI"/>
              </a:rPr>
              <a:t>Please also report to the Speaker Lounge if you have any problems or issues related to speakers or sessions onsite, including:</a:t>
            </a:r>
            <a:endParaRPr lang="en-US">
              <a:solidFill>
                <a:srgbClr val="001744"/>
              </a:solidFill>
              <a:latin typeface="Lato Light"/>
              <a:ea typeface="Lato Light"/>
              <a:cs typeface="Segoe UI"/>
            </a:endParaRPr>
          </a:p>
          <a:p>
            <a:pPr marL="285750" indent="-285750" algn="just">
              <a:lnSpc>
                <a:spcPct val="90000"/>
              </a:lnSpc>
              <a:spcBef>
                <a:spcPts val="1000"/>
              </a:spcBef>
              <a:buFont typeface="Arial"/>
              <a:buChar char="•"/>
            </a:pPr>
            <a:r>
              <a:rPr lang="en-US">
                <a:solidFill>
                  <a:srgbClr val="001744"/>
                </a:solidFill>
                <a:latin typeface="Lato Light"/>
                <a:ea typeface="Lato Light"/>
                <a:cs typeface="Arial"/>
              </a:rPr>
              <a:t>If a speaker is running late</a:t>
            </a:r>
          </a:p>
          <a:p>
            <a:pPr marL="285750" indent="-285750" algn="just">
              <a:lnSpc>
                <a:spcPct val="90000"/>
              </a:lnSpc>
              <a:spcBef>
                <a:spcPts val="1000"/>
              </a:spcBef>
              <a:buFont typeface="Arial"/>
              <a:buChar char="•"/>
            </a:pPr>
            <a:r>
              <a:rPr lang="en-US">
                <a:solidFill>
                  <a:srgbClr val="001744"/>
                </a:solidFill>
                <a:latin typeface="Lato Light"/>
                <a:ea typeface="Lato Light"/>
                <a:cs typeface="Arial"/>
              </a:rPr>
              <a:t>If a speaker is unwell and cannot make their session</a:t>
            </a:r>
          </a:p>
          <a:p>
            <a:pPr marL="285750" indent="-285750" algn="just">
              <a:lnSpc>
                <a:spcPct val="90000"/>
              </a:lnSpc>
              <a:spcBef>
                <a:spcPts val="1000"/>
              </a:spcBef>
              <a:buFont typeface="Arial"/>
              <a:buChar char="•"/>
            </a:pPr>
            <a:r>
              <a:rPr lang="en-US">
                <a:solidFill>
                  <a:srgbClr val="001744"/>
                </a:solidFill>
                <a:latin typeface="Lato Light"/>
                <a:ea typeface="Lato Light"/>
                <a:cs typeface="Arial"/>
              </a:rPr>
              <a:t>Presentation update</a:t>
            </a:r>
          </a:p>
          <a:p>
            <a:pPr marL="285750" indent="-285750" algn="just">
              <a:lnSpc>
                <a:spcPct val="90000"/>
              </a:lnSpc>
              <a:spcBef>
                <a:spcPts val="1000"/>
              </a:spcBef>
              <a:buFont typeface="Arial"/>
              <a:buChar char="•"/>
            </a:pPr>
            <a:r>
              <a:rPr lang="en-US">
                <a:solidFill>
                  <a:srgbClr val="001744"/>
                </a:solidFill>
                <a:latin typeface="Lato Light"/>
                <a:ea typeface="Lato Light"/>
                <a:cs typeface="Arial"/>
              </a:rPr>
              <a:t>Session update on the website or app</a:t>
            </a:r>
          </a:p>
          <a:p>
            <a:pPr marL="285750" indent="-285750" algn="just">
              <a:lnSpc>
                <a:spcPct val="90000"/>
              </a:lnSpc>
              <a:spcBef>
                <a:spcPts val="1000"/>
              </a:spcBef>
              <a:buFont typeface="Arial"/>
              <a:buChar char="•"/>
            </a:pPr>
            <a:r>
              <a:rPr lang="en-US">
                <a:solidFill>
                  <a:srgbClr val="001744"/>
                </a:solidFill>
                <a:latin typeface="Lato Light"/>
                <a:ea typeface="Lato Light"/>
                <a:cs typeface="Arial"/>
              </a:rPr>
              <a:t>Last minute AV request</a:t>
            </a:r>
          </a:p>
          <a:p>
            <a:pPr>
              <a:lnSpc>
                <a:spcPct val="90000"/>
              </a:lnSpc>
              <a:spcBef>
                <a:spcPts val="1000"/>
              </a:spcBef>
            </a:pPr>
            <a:r>
              <a:rPr lang="en-US" b="1">
                <a:solidFill>
                  <a:srgbClr val="001744"/>
                </a:solidFill>
                <a:latin typeface="Lato Light"/>
                <a:ea typeface="Lato Light"/>
                <a:cs typeface="Segoe UI"/>
              </a:rPr>
              <a:t>The Speaker Lounge is located at the rear of the South Hall, near entrances S9 and S10, adjacent to the Teaching &amp; Learning theatre. Please note that this is a private area for registered speakers only.</a:t>
            </a:r>
            <a:endParaRPr lang="en-US" b="1">
              <a:latin typeface="Lato Light"/>
              <a:ea typeface="Lato Light"/>
              <a:cs typeface="Segoe UI"/>
            </a:endParaRPr>
          </a:p>
        </p:txBody>
      </p:sp>
      <p:sp>
        <p:nvSpPr>
          <p:cNvPr id="5" name="Text Placeholder 1">
            <a:extLst>
              <a:ext uri="{FF2B5EF4-FFF2-40B4-BE49-F238E27FC236}">
                <a16:creationId xmlns:a16="http://schemas.microsoft.com/office/drawing/2014/main" id="{2FE97487-D44E-32C1-E190-1FDC7F73935E}"/>
              </a:ext>
            </a:extLst>
          </p:cNvPr>
          <p:cNvSpPr>
            <a:spLocks noGrp="1"/>
          </p:cNvSpPr>
          <p:nvPr>
            <p:ph type="body" sz="quarter" idx="10"/>
          </p:nvPr>
        </p:nvSpPr>
        <p:spPr>
          <a:xfrm>
            <a:off x="0" y="458772"/>
            <a:ext cx="5402179" cy="912828"/>
          </a:xfrm>
        </p:spPr>
        <p:txBody>
          <a:bodyPr/>
          <a:lstStyle/>
          <a:p>
            <a:r>
              <a:rPr lang="en-GB" sz="3600">
                <a:latin typeface="Montserrat" panose="00000500000000000000" pitchFamily="2" charset="0"/>
              </a:rPr>
              <a:t>Speaker Lounge</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4B392B1-8E34-4A69-3546-978596861DB7}"/>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7</a:t>
            </a:r>
            <a:endParaRPr lang="en-GB" b="1">
              <a:latin typeface="Montserrat" panose="00000500000000000000" pitchFamily="2" charset="0"/>
            </a:endParaRPr>
          </a:p>
        </p:txBody>
      </p:sp>
    </p:spTree>
    <p:extLst>
      <p:ext uri="{BB962C8B-B14F-4D97-AF65-F5344CB8AC3E}">
        <p14:creationId xmlns:p14="http://schemas.microsoft.com/office/powerpoint/2010/main" val="479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688840" y="1318022"/>
            <a:ext cx="5826260" cy="5539978"/>
          </a:xfrm>
          <a:prstGeom prst="rect">
            <a:avLst/>
          </a:prstGeom>
          <a:noFill/>
        </p:spPr>
        <p:txBody>
          <a:bodyPr wrap="square" lIns="91440" tIns="45720" rIns="91440" bIns="45720" anchor="t">
            <a:spAutoFit/>
          </a:bodyPr>
          <a:lstStyle/>
          <a:p>
            <a:pPr marL="285750" indent="-285750">
              <a:buFont typeface="Courier New" panose="02070309020205020404" pitchFamily="49" charset="0"/>
              <a:buChar char="o"/>
            </a:pPr>
            <a:endParaRPr lang="en-GB">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a:latin typeface="Lato Light" panose="020F0502020204030203" pitchFamily="34" charset="0"/>
                <a:ea typeface="Lato Light" panose="020F0502020204030203" pitchFamily="34" charset="0"/>
                <a:cs typeface="Lato Light" panose="020F0502020204030203" pitchFamily="34" charset="0"/>
              </a:rPr>
              <a:t>Please do not bring </a:t>
            </a:r>
            <a:r>
              <a:rPr lang="en-GB" b="1" u="sng">
                <a:latin typeface="Lato Light" panose="020F0502020204030203" pitchFamily="34" charset="0"/>
                <a:ea typeface="Lato Light" panose="020F0502020204030203" pitchFamily="34" charset="0"/>
                <a:cs typeface="Lato Light" panose="020F0502020204030203" pitchFamily="34" charset="0"/>
              </a:rPr>
              <a:t>brochures, flyers or seat drops.  </a:t>
            </a:r>
            <a:r>
              <a:rPr lang="en-GB">
                <a:latin typeface="Lato Light" panose="020F0502020204030203" pitchFamily="34" charset="0"/>
                <a:ea typeface="Lato Light" panose="020F0502020204030203" pitchFamily="34" charset="0"/>
                <a:cs typeface="Lato Light" panose="020F0502020204030203" pitchFamily="34" charset="0"/>
              </a:rPr>
              <a:t>We are keen to reduce the amount of paper and waste onsite and strongly encourage the use of QR codes, embedded in your presentation, to direct the audience to additional resources</a:t>
            </a:r>
            <a:r>
              <a:rPr lang="en-US">
                <a:latin typeface="Lato Light" panose="020F0502020204030203" pitchFamily="34" charset="0"/>
                <a:ea typeface="Lato Light" panose="020F0502020204030203" pitchFamily="34" charset="0"/>
                <a:cs typeface="Lato Light" panose="020F0502020204030203" pitchFamily="34" charset="0"/>
              </a:rPr>
              <a:t>. </a:t>
            </a:r>
          </a:p>
          <a:p>
            <a:pPr marL="285750" indent="-285750">
              <a:buFont typeface="Arial" panose="020B0604020202020204" pitchFamily="34" charset="0"/>
              <a:buChar char="•"/>
            </a:pPr>
            <a:endParaRPr lang="en-GB">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a:latin typeface="Lato Light" panose="020F0502020204030203" pitchFamily="34" charset="0"/>
                <a:ea typeface="Lato Light" panose="020F0502020204030203" pitchFamily="34" charset="0"/>
                <a:cs typeface="Lato Light" panose="020F0502020204030203" pitchFamily="34" charset="0"/>
              </a:rPr>
              <a:t>There will be an AV team and Theatre Manager to support you in each theatre.</a:t>
            </a:r>
          </a:p>
          <a:p>
            <a:pPr marL="285750" indent="-285750">
              <a:buFont typeface="Arial" panose="020B0604020202020204" pitchFamily="34" charset="0"/>
              <a:buChar char="•"/>
            </a:pPr>
            <a:endParaRPr lang="en-GB">
              <a:highlight>
                <a:srgbClr val="FFFF00"/>
              </a:highlight>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a:latin typeface="Lato Light" panose="020F0502020204030203" pitchFamily="34" charset="0"/>
                <a:ea typeface="Lato Light" panose="020F0502020204030203" pitchFamily="34" charset="0"/>
                <a:cs typeface="Lato Light" panose="020F0502020204030203" pitchFamily="34" charset="0"/>
              </a:rPr>
              <a:t>Please ensure you arrive at the Speaker Lounge </a:t>
            </a:r>
            <a:r>
              <a:rPr lang="en-GB" b="1">
                <a:latin typeface="Lato Light" panose="020F0502020204030203" pitchFamily="34" charset="0"/>
                <a:ea typeface="Lato Light" panose="020F0502020204030203" pitchFamily="34" charset="0"/>
                <a:cs typeface="Lato Light" panose="020F0502020204030203" pitchFamily="34" charset="0"/>
              </a:rPr>
              <a:t>one hour before your scheduled session time </a:t>
            </a:r>
            <a:r>
              <a:rPr lang="en-GB">
                <a:latin typeface="Lato Light" panose="020F0502020204030203" pitchFamily="34" charset="0"/>
                <a:ea typeface="Lato Light" panose="020F0502020204030203" pitchFamily="34" charset="0"/>
                <a:cs typeface="Lato Light" panose="020F0502020204030203" pitchFamily="34" charset="0"/>
              </a:rPr>
              <a:t>so we can check you in and ensure you have time to review your presentation with the AV team. </a:t>
            </a:r>
          </a:p>
          <a:p>
            <a:pPr marL="285750" indent="-285750">
              <a:buFont typeface="Arial" panose="020B0604020202020204" pitchFamily="34" charset="0"/>
              <a:buChar char="•"/>
            </a:pPr>
            <a:endParaRPr lang="en-GB">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a:latin typeface="Lato Light" panose="020F0502020204030203" pitchFamily="34" charset="0"/>
                <a:ea typeface="Lato Light" panose="020F0502020204030203" pitchFamily="34" charset="0"/>
                <a:cs typeface="Lato Light" panose="020F0502020204030203" pitchFamily="34" charset="0"/>
              </a:rPr>
              <a:t>We will take you to the theatre 30 minutes before you are due on stage. </a:t>
            </a:r>
            <a:endParaRPr lang="et-EE">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US" sz="3000">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US" b="1">
              <a:solidFill>
                <a:srgbClr val="001744"/>
              </a:solidFill>
              <a:highlight>
                <a:srgbClr val="FFFF00"/>
              </a:highlight>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 Placeholder 1">
            <a:extLst>
              <a:ext uri="{FF2B5EF4-FFF2-40B4-BE49-F238E27FC236}">
                <a16:creationId xmlns:a16="http://schemas.microsoft.com/office/drawing/2014/main" id="{2F8523E5-25B9-7CD0-DA8D-D6DA6B4A6639}"/>
              </a:ext>
            </a:extLst>
          </p:cNvPr>
          <p:cNvSpPr>
            <a:spLocks noGrp="1"/>
          </p:cNvSpPr>
          <p:nvPr>
            <p:ph type="body" sz="quarter" idx="10"/>
          </p:nvPr>
        </p:nvSpPr>
        <p:spPr>
          <a:xfrm>
            <a:off x="0" y="458772"/>
            <a:ext cx="6556443" cy="912828"/>
          </a:xfrm>
        </p:spPr>
        <p:txBody>
          <a:bodyPr/>
          <a:lstStyle/>
          <a:p>
            <a:r>
              <a:rPr lang="en-GB" sz="3600">
                <a:latin typeface="Montserrat" panose="00000500000000000000" pitchFamily="2" charset="0"/>
                <a:ea typeface="Noto Sans" panose="020B0502040504020204" pitchFamily="34" charset="0"/>
                <a:cs typeface="Arial" panose="020B0604020202020204" pitchFamily="34" charset="0"/>
              </a:rPr>
              <a:t>General Speaker FAQs</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CB650A9-0057-1E22-F0CA-959679B3A666}"/>
              </a:ext>
            </a:extLst>
          </p:cNvPr>
          <p:cNvSpPr txBox="1"/>
          <p:nvPr/>
        </p:nvSpPr>
        <p:spPr>
          <a:xfrm>
            <a:off x="238124" y="6353176"/>
            <a:ext cx="409575" cy="307777"/>
          </a:xfrm>
          <a:prstGeom prst="rect">
            <a:avLst/>
          </a:prstGeom>
          <a:noFill/>
        </p:spPr>
        <p:txBody>
          <a:bodyPr wrap="square" rtlCol="0">
            <a:spAutoFit/>
          </a:bodyPr>
          <a:lstStyle/>
          <a:p>
            <a:r>
              <a:rPr lang="en-GB" sz="1400" b="1">
                <a:latin typeface="Montserrat" panose="00000500000000000000" pitchFamily="2" charset="0"/>
              </a:rPr>
              <a:t>8</a:t>
            </a:r>
            <a:endParaRPr lang="en-GB" b="1">
              <a:latin typeface="Montserrat" panose="00000500000000000000" pitchFamily="2" charset="0"/>
            </a:endParaRPr>
          </a:p>
        </p:txBody>
      </p:sp>
      <p:pic>
        <p:nvPicPr>
          <p:cNvPr id="5" name="Picture 4" descr="A person holding a microphone&#10;&#10;Description automatically generated">
            <a:extLst>
              <a:ext uri="{FF2B5EF4-FFF2-40B4-BE49-F238E27FC236}">
                <a16:creationId xmlns:a16="http://schemas.microsoft.com/office/drawing/2014/main" id="{7CC16E53-1DBD-E16D-582F-09887AB3C743}"/>
              </a:ext>
            </a:extLst>
          </p:cNvPr>
          <p:cNvPicPr>
            <a:picLocks noChangeAspect="1"/>
          </p:cNvPicPr>
          <p:nvPr/>
        </p:nvPicPr>
        <p:blipFill>
          <a:blip r:embed="rId2">
            <a:extLst>
              <a:ext uri="{28A0092B-C50C-407E-A947-70E740481C1C}">
                <a14:useLocalDpi xmlns:a14="http://schemas.microsoft.com/office/drawing/2010/main" val="0"/>
              </a:ext>
            </a:extLst>
          </a:blip>
          <a:srcRect l="29166" r="18598"/>
          <a:stretch/>
        </p:blipFill>
        <p:spPr>
          <a:xfrm>
            <a:off x="6810375" y="0"/>
            <a:ext cx="5381625" cy="6868438"/>
          </a:xfrm>
          <a:prstGeom prst="rect">
            <a:avLst/>
          </a:prstGeom>
        </p:spPr>
      </p:pic>
    </p:spTree>
    <p:extLst>
      <p:ext uri="{BB962C8B-B14F-4D97-AF65-F5344CB8AC3E}">
        <p14:creationId xmlns:p14="http://schemas.microsoft.com/office/powerpoint/2010/main" val="11524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8D5E0-E56C-0959-BA7C-2B34C85DC43F}"/>
              </a:ext>
            </a:extLst>
          </p:cNvPr>
          <p:cNvSpPr>
            <a:spLocks noGrp="1"/>
          </p:cNvSpPr>
          <p:nvPr>
            <p:ph type="body" sz="quarter" idx="10"/>
          </p:nvPr>
        </p:nvSpPr>
        <p:spPr>
          <a:xfrm>
            <a:off x="-1" y="274638"/>
            <a:ext cx="6813755" cy="1298575"/>
          </a:xfrm>
        </p:spPr>
        <p:txBody>
          <a:bodyPr/>
          <a:lstStyle/>
          <a:p>
            <a:r>
              <a:rPr lang="en-US"/>
              <a:t>Content Session Data </a:t>
            </a:r>
            <a:r>
              <a:rPr lang="en-US" sz="2400"/>
              <a:t>(applicable to sponsored sessions only) </a:t>
            </a:r>
            <a:endParaRPr lang="en-GB" sz="2400"/>
          </a:p>
        </p:txBody>
      </p:sp>
      <p:sp>
        <p:nvSpPr>
          <p:cNvPr id="4" name="Text Placeholder 3">
            <a:extLst>
              <a:ext uri="{FF2B5EF4-FFF2-40B4-BE49-F238E27FC236}">
                <a16:creationId xmlns:a16="http://schemas.microsoft.com/office/drawing/2014/main" id="{BA4C6D34-CDF9-8BDC-29C3-5D7793855CD6}"/>
              </a:ext>
            </a:extLst>
          </p:cNvPr>
          <p:cNvSpPr>
            <a:spLocks noGrp="1"/>
          </p:cNvSpPr>
          <p:nvPr>
            <p:ph type="body" sz="quarter" idx="12"/>
          </p:nvPr>
        </p:nvSpPr>
        <p:spPr>
          <a:xfrm>
            <a:off x="519230" y="1694384"/>
            <a:ext cx="10179250" cy="4760962"/>
          </a:xfrm>
        </p:spPr>
        <p:txBody>
          <a:bodyPr>
            <a:norm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If you have a sponsored session and wish to collect leads, </a:t>
            </a: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please contact your account manager or email exhibitor@bettshow.com. Once purchased, you can download the app onto your own device with a camera, such as a mobile phone or web-connected device, for real-time badge scanning. The app can be used on multiple devices at the show, including those already in use at your stand.</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Content sponsors </a:t>
            </a:r>
            <a:r>
              <a:rPr kumimoji="0" lang="en-GB" sz="1800" b="1"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will only be permitted to scan their own content session </a:t>
            </a:r>
            <a:r>
              <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and can only scan visitors when </a:t>
            </a:r>
            <a:r>
              <a:rPr kumimoji="0" lang="en-GB" sz="1800" b="1"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exiting their session</a:t>
            </a:r>
            <a:r>
              <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You will need to ensure that you order your own app licence and have at least one scanning representative present at your session to collect the data on your behalf. </a:t>
            </a: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We recommend scanning representatives be in branded clothing to show that they are collecting on behalf of your </a:t>
            </a:r>
            <a:r>
              <a:rPr kumimoji="0" lang="en-US" sz="1800" b="0" i="0" u="none" strike="noStrike" kern="1200" cap="none" spc="0" normalizeH="0" baseline="0" noProof="0" dirty="0" err="1">
                <a:ln>
                  <a:noFill/>
                </a:ln>
                <a:effectLst/>
                <a:uLnTx/>
                <a:uFillTx/>
                <a:latin typeface="Lato Light" panose="020F0502020204030203" pitchFamily="34" charset="0"/>
                <a:ea typeface="Lato Light" panose="020F0502020204030203" pitchFamily="34" charset="0"/>
                <a:cs typeface="Lato Light" panose="020F0502020204030203" pitchFamily="34" charset="0"/>
              </a:rPr>
              <a:t>organisation</a:t>
            </a: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 however, each theatre will also have sponsor sashes if you need them. This is to ensure scanners stand out as being from your </a:t>
            </a:r>
            <a:r>
              <a:rPr kumimoji="0" lang="en-US" sz="1800" b="0" i="0" u="none" strike="noStrike" kern="1200" cap="none" spc="0" normalizeH="0" baseline="0" noProof="0" dirty="0" err="1">
                <a:ln>
                  <a:noFill/>
                </a:ln>
                <a:effectLst/>
                <a:uLnTx/>
                <a:uFillTx/>
                <a:latin typeface="Lato Light" panose="020F0502020204030203" pitchFamily="34" charset="0"/>
                <a:ea typeface="Lato Light" panose="020F0502020204030203" pitchFamily="34" charset="0"/>
                <a:cs typeface="Lato Light" panose="020F0502020204030203" pitchFamily="34" charset="0"/>
              </a:rPr>
              <a:t>organisation</a:t>
            </a: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 and distinguishable from the Bett representatives in the theatre</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Please refer to the </a:t>
            </a:r>
            <a:r>
              <a:rPr kumimoji="0" lang="en-US" sz="1800" b="1" i="0" u="sng" strike="noStrike" kern="1200" cap="none" spc="0" normalizeH="0" baseline="0" noProof="0" dirty="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Scanning Data Guidelines</a:t>
            </a:r>
            <a:r>
              <a:rPr kumimoji="0" lang="en-US" sz="1800" b="1" i="0" strike="noStrike" kern="1200" cap="none" spc="0" normalizeH="0" baseline="0" noProof="0" dirty="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 </a:t>
            </a: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for more information and deadlines. </a:t>
            </a:r>
            <a:endPar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GB" dirty="0"/>
          </a:p>
        </p:txBody>
      </p:sp>
      <p:sp>
        <p:nvSpPr>
          <p:cNvPr id="3" name="TextBox 2">
            <a:extLst>
              <a:ext uri="{FF2B5EF4-FFF2-40B4-BE49-F238E27FC236}">
                <a16:creationId xmlns:a16="http://schemas.microsoft.com/office/drawing/2014/main" id="{3AA9DF68-9B82-21D9-6080-E541DD2C4913}"/>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9</a:t>
            </a:r>
            <a:endParaRPr lang="en-GB" b="1">
              <a:latin typeface="Montserrat" panose="00000500000000000000" pitchFamily="2" charset="0"/>
            </a:endParaRPr>
          </a:p>
        </p:txBody>
      </p:sp>
    </p:spTree>
    <p:extLst>
      <p:ext uri="{BB962C8B-B14F-4D97-AF65-F5344CB8AC3E}">
        <p14:creationId xmlns:p14="http://schemas.microsoft.com/office/powerpoint/2010/main" val="1903919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391886" y="1597382"/>
            <a:ext cx="11636603" cy="4433137"/>
          </a:xfrm>
          <a:prstGeom prst="rect">
            <a:avLst/>
          </a:prstGeom>
          <a:noFill/>
        </p:spPr>
        <p:txBody>
          <a:bodyPr wrap="square">
            <a:spAutoFit/>
          </a:bodyPr>
          <a:lstStyle/>
          <a:p>
            <a:pPr>
              <a:lnSpc>
                <a:spcPct val="107000"/>
              </a:lnSpc>
              <a:spcBef>
                <a:spcPts val="0"/>
              </a:spcBef>
              <a:spcAft>
                <a:spcPts val="800"/>
              </a:spcAft>
            </a:pPr>
            <a:r>
              <a:rPr lang="en-GB">
                <a:effectLst/>
                <a:latin typeface="Lato Light" panose="020F0502020204030203" pitchFamily="34" charset="0"/>
                <a:ea typeface="Lato Light" panose="020F0502020204030203" pitchFamily="34" charset="0"/>
                <a:cs typeface="Lato Light" panose="020F0502020204030203" pitchFamily="34" charset="0"/>
              </a:rPr>
              <a:t>Speakers are required to book and plan their own travel and accommodation for Bett. We have negotiated for </a:t>
            </a:r>
            <a:r>
              <a:rPr lang="en-GB" b="1">
                <a:solidFill>
                  <a:srgbClr val="FF3B80"/>
                </a:solidFill>
                <a:effectLst/>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special discounted rates</a:t>
            </a:r>
            <a:r>
              <a:rPr lang="en-GB" b="1">
                <a:solidFill>
                  <a:srgbClr val="FF3B80"/>
                </a:solidFill>
                <a:effectLst/>
                <a:latin typeface="Lato Light" panose="020F0502020204030203" pitchFamily="34" charset="0"/>
                <a:ea typeface="Lato Light" panose="020F0502020204030203" pitchFamily="34" charset="0"/>
                <a:cs typeface="Lato Light" panose="020F0502020204030203" pitchFamily="34" charset="0"/>
              </a:rPr>
              <a:t> </a:t>
            </a:r>
            <a:r>
              <a:rPr lang="en-GB">
                <a:effectLst/>
                <a:latin typeface="Lato Light" panose="020F0502020204030203" pitchFamily="34" charset="0"/>
                <a:ea typeface="Lato Light" panose="020F0502020204030203" pitchFamily="34" charset="0"/>
                <a:cs typeface="Lato Light" panose="020F0502020204030203" pitchFamily="34" charset="0"/>
              </a:rPr>
              <a:t>for attendees at a wide range of hotels across London for you to take advantage of.</a:t>
            </a:r>
            <a:r>
              <a:rPr lang="en-GB">
                <a:latin typeface="Lato Light" panose="020F0502020204030203" pitchFamily="34" charset="0"/>
                <a:ea typeface="Lato Light" panose="020F0502020204030203" pitchFamily="34" charset="0"/>
                <a:cs typeface="Lato Light" panose="020F0502020204030203" pitchFamily="34" charset="0"/>
              </a:rPr>
              <a:t> </a:t>
            </a:r>
          </a:p>
          <a:p>
            <a:pPr>
              <a:lnSpc>
                <a:spcPct val="107000"/>
              </a:lnSpc>
              <a:spcBef>
                <a:spcPts val="0"/>
              </a:spcBef>
              <a:spcAft>
                <a:spcPts val="800"/>
              </a:spcAft>
            </a:pPr>
            <a:endParaRPr lang="en-GB">
              <a:latin typeface="Lato Light" panose="020F0502020204030203" pitchFamily="34" charset="0"/>
              <a:ea typeface="Lato Light" panose="020F0502020204030203" pitchFamily="34" charset="0"/>
              <a:cs typeface="Lato Light" panose="020F0502020204030203" pitchFamily="34" charset="0"/>
            </a:endParaRPr>
          </a:p>
          <a:p>
            <a:pPr marL="0" marR="0" indent="0">
              <a:lnSpc>
                <a:spcPct val="107000"/>
              </a:lnSpc>
              <a:spcBef>
                <a:spcPts val="0"/>
              </a:spcBef>
              <a:spcAft>
                <a:spcPts val="800"/>
              </a:spcAft>
              <a:buNone/>
            </a:pPr>
            <a:r>
              <a:rPr lang="en-GB" b="1" u="sng">
                <a:latin typeface="Lato Light" panose="020F0502020204030203" pitchFamily="34" charset="0"/>
                <a:ea typeface="Lato Light" panose="020F0502020204030203" pitchFamily="34" charset="0"/>
                <a:cs typeface="Lato Light" panose="020F0502020204030203" pitchFamily="34" charset="0"/>
              </a:rPr>
              <a:t>Directions to the </a:t>
            </a:r>
            <a:r>
              <a:rPr lang="en-GB" b="1" u="sng" err="1">
                <a:latin typeface="Lato Light" panose="020F0502020204030203" pitchFamily="34" charset="0"/>
                <a:ea typeface="Lato Light" panose="020F0502020204030203" pitchFamily="34" charset="0"/>
                <a:cs typeface="Lato Light" panose="020F0502020204030203" pitchFamily="34" charset="0"/>
              </a:rPr>
              <a:t>ExCeL</a:t>
            </a:r>
            <a:r>
              <a:rPr lang="en-GB" b="1" u="sng">
                <a:latin typeface="Lato Light" panose="020F0502020204030203" pitchFamily="34" charset="0"/>
                <a:ea typeface="Lato Light" panose="020F0502020204030203" pitchFamily="34" charset="0"/>
                <a:cs typeface="Lato Light" panose="020F0502020204030203" pitchFamily="34" charset="0"/>
              </a:rPr>
              <a:t> Centre</a:t>
            </a:r>
          </a:p>
          <a:p>
            <a:pPr marL="0" indent="0">
              <a:lnSpc>
                <a:spcPct val="107000"/>
              </a:lnSpc>
              <a:spcBef>
                <a:spcPts val="0"/>
              </a:spcBef>
              <a:spcAft>
                <a:spcPts val="800"/>
              </a:spcAft>
              <a:buNone/>
            </a:pPr>
            <a:r>
              <a:rPr lang="en-US" b="1">
                <a:effectLst/>
                <a:latin typeface="Lato Light" panose="020F0502020204030203" pitchFamily="34" charset="0"/>
                <a:ea typeface="Lato Light" panose="020F0502020204030203" pitchFamily="34" charset="0"/>
                <a:cs typeface="Lato Light" panose="020F0502020204030203" pitchFamily="34" charset="0"/>
              </a:rPr>
              <a:t>By train</a:t>
            </a:r>
            <a:r>
              <a:rPr lang="en-US">
                <a:effectLst/>
                <a:latin typeface="Lato Light" panose="020F0502020204030203" pitchFamily="34" charset="0"/>
                <a:ea typeface="Lato Light" panose="020F0502020204030203" pitchFamily="34" charset="0"/>
                <a:cs typeface="Lato Light" panose="020F0502020204030203" pitchFamily="34" charset="0"/>
              </a:rPr>
              <a:t>: DLR services: Custom House and Prince Regent. Elizabeth Line services: Prince Regent. </a:t>
            </a:r>
            <a:r>
              <a:rPr lang="en-US">
                <a:latin typeface="Lato Light" panose="020F0502020204030203" pitchFamily="34" charset="0"/>
                <a:ea typeface="Lato Light" panose="020F0502020204030203" pitchFamily="34" charset="0"/>
                <a:cs typeface="Lato Light" panose="020F0502020204030203" pitchFamily="34" charset="0"/>
              </a:rPr>
              <a:t>As </a:t>
            </a:r>
            <a:r>
              <a:rPr lang="en-US">
                <a:effectLst/>
                <a:latin typeface="Lato Light" panose="020F0502020204030203" pitchFamily="34" charset="0"/>
                <a:ea typeface="Lato Light" panose="020F0502020204030203" pitchFamily="34" charset="0"/>
                <a:cs typeface="Lato Light" panose="020F0502020204030203" pitchFamily="34" charset="0"/>
              </a:rPr>
              <a:t>we are </a:t>
            </a:r>
            <a:r>
              <a:rPr lang="en-US">
                <a:latin typeface="Lato Light" panose="020F0502020204030203" pitchFamily="34" charset="0"/>
                <a:ea typeface="Lato Light" panose="020F0502020204030203" pitchFamily="34" charset="0"/>
                <a:cs typeface="Lato Light" panose="020F0502020204030203" pitchFamily="34" charset="0"/>
              </a:rPr>
              <a:t>located in the East wing of </a:t>
            </a:r>
            <a:r>
              <a:rPr lang="en-US" err="1">
                <a:latin typeface="Lato Light" panose="020F0502020204030203" pitchFamily="34" charset="0"/>
                <a:ea typeface="Lato Light" panose="020F0502020204030203" pitchFamily="34" charset="0"/>
                <a:cs typeface="Lato Light" panose="020F0502020204030203" pitchFamily="34" charset="0"/>
              </a:rPr>
              <a:t>ExCeL</a:t>
            </a:r>
            <a:r>
              <a:rPr lang="en-US">
                <a:latin typeface="Lato Light" panose="020F0502020204030203" pitchFamily="34" charset="0"/>
                <a:ea typeface="Lato Light" panose="020F0502020204030203" pitchFamily="34" charset="0"/>
                <a:cs typeface="Lato Light" panose="020F0502020204030203" pitchFamily="34" charset="0"/>
              </a:rPr>
              <a:t> London and </a:t>
            </a:r>
            <a:r>
              <a:rPr lang="en-US">
                <a:effectLst/>
                <a:latin typeface="Lato Light" panose="020F0502020204030203" pitchFamily="34" charset="0"/>
                <a:ea typeface="Lato Light" panose="020F0502020204030203" pitchFamily="34" charset="0"/>
                <a:cs typeface="Lato Light" panose="020F0502020204030203" pitchFamily="34" charset="0"/>
              </a:rPr>
              <a:t>the closest stop to Bett is the Prince Regent station. </a:t>
            </a:r>
            <a:r>
              <a:rPr lang="en-US" err="1">
                <a:effectLst/>
                <a:latin typeface="Lato Light" panose="020F0502020204030203" pitchFamily="34" charset="0"/>
                <a:ea typeface="Lato Light" panose="020F0502020204030203" pitchFamily="34" charset="0"/>
                <a:cs typeface="Lato Light" panose="020F0502020204030203" pitchFamily="34" charset="0"/>
              </a:rPr>
              <a:t>ExCeL</a:t>
            </a:r>
            <a:r>
              <a:rPr lang="en-US">
                <a:effectLst/>
                <a:latin typeface="Lato Light" panose="020F0502020204030203" pitchFamily="34" charset="0"/>
                <a:ea typeface="Lato Light" panose="020F0502020204030203" pitchFamily="34" charset="0"/>
                <a:cs typeface="Lato Light" panose="020F0502020204030203" pitchFamily="34" charset="0"/>
              </a:rPr>
              <a:t> is approximately 20-minutes walking distance away from Canning Town underground station. The DLR and Jubilee Line can be connected from multiple Overground lines such as Stratford, Canada Water, and Shadwell. It’s also possible to join the Overground and travel to </a:t>
            </a:r>
            <a:r>
              <a:rPr lang="en-US" err="1">
                <a:effectLst/>
                <a:latin typeface="Lato Light" panose="020F0502020204030203" pitchFamily="34" charset="0"/>
                <a:ea typeface="Lato Light" panose="020F0502020204030203" pitchFamily="34" charset="0"/>
                <a:cs typeface="Lato Light" panose="020F0502020204030203" pitchFamily="34" charset="0"/>
              </a:rPr>
              <a:t>ExCeL</a:t>
            </a:r>
            <a:r>
              <a:rPr lang="en-US">
                <a:effectLst/>
                <a:latin typeface="Lato Light" panose="020F0502020204030203" pitchFamily="34" charset="0"/>
                <a:ea typeface="Lato Light" panose="020F0502020204030203" pitchFamily="34" charset="0"/>
                <a:cs typeface="Lato Light" panose="020F0502020204030203" pitchFamily="34" charset="0"/>
              </a:rPr>
              <a:t> London from Euston station.</a:t>
            </a:r>
          </a:p>
          <a:p>
            <a:pPr marL="0" marR="0" indent="0">
              <a:lnSpc>
                <a:spcPct val="107000"/>
              </a:lnSpc>
              <a:spcBef>
                <a:spcPts val="0"/>
              </a:spcBef>
              <a:spcAft>
                <a:spcPts val="800"/>
              </a:spcAft>
              <a:buNone/>
            </a:pPr>
            <a:r>
              <a:rPr lang="en-US" b="1">
                <a:effectLst/>
                <a:latin typeface="Lato Light" panose="020F0502020204030203" pitchFamily="34" charset="0"/>
                <a:ea typeface="Lato Light" panose="020F0502020204030203" pitchFamily="34" charset="0"/>
                <a:cs typeface="Lato Light" panose="020F0502020204030203" pitchFamily="34" charset="0"/>
              </a:rPr>
              <a:t>By car</a:t>
            </a:r>
            <a:r>
              <a:rPr lang="en-US">
                <a:effectLst/>
                <a:latin typeface="Lato Light" panose="020F0502020204030203" pitchFamily="34" charset="0"/>
                <a:ea typeface="Lato Light" panose="020F0502020204030203" pitchFamily="34" charset="0"/>
                <a:cs typeface="Lato Light" panose="020F0502020204030203" pitchFamily="34" charset="0"/>
              </a:rPr>
              <a:t>: Parking is available on a first come, first served basis, using pay and display. For parking FAQs and how to pre-book a parking space, click </a:t>
            </a:r>
            <a:r>
              <a:rPr lang="en-US" b="1">
                <a:solidFill>
                  <a:srgbClr val="FF3B80"/>
                </a:solidFill>
                <a:effectLst/>
                <a:latin typeface="Lato Light" panose="020F0502020204030203" pitchFamily="34" charset="0"/>
                <a:ea typeface="Lato Light" panose="020F0502020204030203" pitchFamily="34" charset="0"/>
                <a:cs typeface="Lato Light" panose="020F0502020204030203" pitchFamily="34" charset="0"/>
                <a:hlinkClick r:id="rId3">
                  <a:extLst>
                    <a:ext uri="{A12FA001-AC4F-418D-AE19-62706E023703}">
                      <ahyp:hlinkClr xmlns:ahyp="http://schemas.microsoft.com/office/drawing/2018/hyperlinkcolor" val="tx"/>
                    </a:ext>
                  </a:extLst>
                </a:hlinkClick>
              </a:rPr>
              <a:t>here</a:t>
            </a:r>
            <a:r>
              <a:rPr lang="en-US" b="1">
                <a:solidFill>
                  <a:srgbClr val="FF3B80"/>
                </a:solidFill>
                <a:effectLst/>
                <a:latin typeface="Lato Light" panose="020F0502020204030203" pitchFamily="34" charset="0"/>
                <a:ea typeface="Lato Light" panose="020F0502020204030203" pitchFamily="34" charset="0"/>
                <a:cs typeface="Lato Light" panose="020F0502020204030203" pitchFamily="34" charset="0"/>
              </a:rPr>
              <a:t>.</a:t>
            </a:r>
            <a:r>
              <a:rPr lang="en-US" b="1">
                <a:effectLst/>
                <a:latin typeface="Lato Light" panose="020F0502020204030203" pitchFamily="34" charset="0"/>
                <a:ea typeface="Lato Light" panose="020F0502020204030203" pitchFamily="34" charset="0"/>
                <a:cs typeface="Lato Light" panose="020F0502020204030203" pitchFamily="34" charset="0"/>
              </a:rPr>
              <a:t> </a:t>
            </a:r>
            <a:r>
              <a:rPr lang="en-US">
                <a:effectLst/>
                <a:latin typeface="Lato Light" panose="020F0502020204030203" pitchFamily="34" charset="0"/>
                <a:ea typeface="Lato Light" panose="020F0502020204030203" pitchFamily="34" charset="0"/>
                <a:cs typeface="Lato Light" panose="020F0502020204030203" pitchFamily="34" charset="0"/>
              </a:rPr>
              <a:t>If you are travelling to </a:t>
            </a:r>
            <a:r>
              <a:rPr lang="en-US" err="1">
                <a:effectLst/>
                <a:latin typeface="Lato Light" panose="020F0502020204030203" pitchFamily="34" charset="0"/>
                <a:ea typeface="Lato Light" panose="020F0502020204030203" pitchFamily="34" charset="0"/>
                <a:cs typeface="Lato Light" panose="020F0502020204030203" pitchFamily="34" charset="0"/>
              </a:rPr>
              <a:t>ExCeL</a:t>
            </a:r>
            <a:r>
              <a:rPr lang="en-US">
                <a:effectLst/>
                <a:latin typeface="Lato Light" panose="020F0502020204030203" pitchFamily="34" charset="0"/>
                <a:ea typeface="Lato Light" panose="020F0502020204030203" pitchFamily="34" charset="0"/>
                <a:cs typeface="Lato Light" panose="020F0502020204030203" pitchFamily="34" charset="0"/>
              </a:rPr>
              <a:t> London by road please use postcode E16 1XL to find us. </a:t>
            </a:r>
          </a:p>
          <a:p>
            <a:pPr marL="0" marR="0" indent="0">
              <a:lnSpc>
                <a:spcPct val="107000"/>
              </a:lnSpc>
              <a:spcBef>
                <a:spcPts val="0"/>
              </a:spcBef>
              <a:spcAft>
                <a:spcPts val="800"/>
              </a:spcAft>
              <a:buNone/>
            </a:pPr>
            <a:r>
              <a:rPr lang="en-US" b="1">
                <a:latin typeface="Lato Light" panose="020F0502020204030203" pitchFamily="34" charset="0"/>
                <a:ea typeface="Lato Light" panose="020F0502020204030203" pitchFamily="34" charset="0"/>
                <a:cs typeface="Lato Light" panose="020F0502020204030203" pitchFamily="34" charset="0"/>
              </a:rPr>
              <a:t>B</a:t>
            </a:r>
            <a:r>
              <a:rPr lang="en-US" b="1">
                <a:effectLst/>
                <a:latin typeface="Lato Light" panose="020F0502020204030203" pitchFamily="34" charset="0"/>
                <a:ea typeface="Lato Light" panose="020F0502020204030203" pitchFamily="34" charset="0"/>
                <a:cs typeface="Lato Light" panose="020F0502020204030203" pitchFamily="34" charset="0"/>
              </a:rPr>
              <a:t>y plane: </a:t>
            </a:r>
            <a:r>
              <a:rPr lang="en-US">
                <a:effectLst/>
                <a:latin typeface="Lato Light" panose="020F0502020204030203" pitchFamily="34" charset="0"/>
                <a:ea typeface="Lato Light" panose="020F0502020204030203" pitchFamily="34" charset="0"/>
                <a:cs typeface="Lato Light" panose="020F0502020204030203" pitchFamily="34" charset="0"/>
              </a:rPr>
              <a:t>London City, Gatwick and Heathrow Airport are the nearest airports to the venue.</a:t>
            </a:r>
          </a:p>
        </p:txBody>
      </p:sp>
      <p:sp>
        <p:nvSpPr>
          <p:cNvPr id="4" name="Title 1">
            <a:extLst>
              <a:ext uri="{FF2B5EF4-FFF2-40B4-BE49-F238E27FC236}">
                <a16:creationId xmlns:a16="http://schemas.microsoft.com/office/drawing/2014/main" id="{2B5BE374-3DBD-AE09-8666-7461CB97E08F}"/>
              </a:ext>
            </a:extLst>
          </p:cNvPr>
          <p:cNvSpPr txBox="1">
            <a:spLocks/>
          </p:cNvSpPr>
          <p:nvPr/>
        </p:nvSpPr>
        <p:spPr>
          <a:xfrm>
            <a:off x="391886" y="27181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endParaRPr lang="et-EE"/>
          </a:p>
        </p:txBody>
      </p:sp>
      <p:sp>
        <p:nvSpPr>
          <p:cNvPr id="5" name="Text Placeholder 1">
            <a:extLst>
              <a:ext uri="{FF2B5EF4-FFF2-40B4-BE49-F238E27FC236}">
                <a16:creationId xmlns:a16="http://schemas.microsoft.com/office/drawing/2014/main" id="{F04D135B-5511-91EF-FAD6-D962196C3B04}"/>
              </a:ext>
            </a:extLst>
          </p:cNvPr>
          <p:cNvSpPr>
            <a:spLocks noGrp="1"/>
          </p:cNvSpPr>
          <p:nvPr>
            <p:ph type="body" sz="quarter" idx="10"/>
          </p:nvPr>
        </p:nvSpPr>
        <p:spPr>
          <a:xfrm>
            <a:off x="0" y="271819"/>
            <a:ext cx="7175500" cy="852026"/>
          </a:xfrm>
        </p:spPr>
        <p:txBody>
          <a:bodyPr/>
          <a:lstStyle/>
          <a:p>
            <a:r>
              <a:rPr lang="en-GB" sz="3600">
                <a:latin typeface="Montserrat" panose="00000500000000000000" pitchFamily="2" charset="0"/>
              </a:rPr>
              <a:t>Travel &amp; Accommodation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2F75B7D-FB08-7152-E83F-970D11D5B32F}"/>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10</a:t>
            </a:r>
            <a:endParaRPr lang="en-GB" b="1">
              <a:latin typeface="Montserrat" panose="00000500000000000000" pitchFamily="2" charset="0"/>
            </a:endParaRPr>
          </a:p>
        </p:txBody>
      </p:sp>
    </p:spTree>
    <p:extLst>
      <p:ext uri="{BB962C8B-B14F-4D97-AF65-F5344CB8AC3E}">
        <p14:creationId xmlns:p14="http://schemas.microsoft.com/office/powerpoint/2010/main" val="4135533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7F0E7-1F2E-D1BA-5A68-99EE76034AC0}"/>
              </a:ext>
            </a:extLst>
          </p:cNvPr>
          <p:cNvSpPr>
            <a:spLocks noGrp="1"/>
          </p:cNvSpPr>
          <p:nvPr>
            <p:ph type="body" sz="quarter" idx="10"/>
          </p:nvPr>
        </p:nvSpPr>
        <p:spPr/>
        <p:txBody>
          <a:bodyPr/>
          <a:lstStyle/>
          <a:p>
            <a:r>
              <a:rPr lang="en-US"/>
              <a:t>Promote your session!</a:t>
            </a:r>
            <a:endParaRPr lang="en-GB"/>
          </a:p>
        </p:txBody>
      </p:sp>
      <p:sp>
        <p:nvSpPr>
          <p:cNvPr id="3" name="Text Placeholder 2">
            <a:extLst>
              <a:ext uri="{FF2B5EF4-FFF2-40B4-BE49-F238E27FC236}">
                <a16:creationId xmlns:a16="http://schemas.microsoft.com/office/drawing/2014/main" id="{685CE285-47CB-ED16-96DE-E44A20A35322}"/>
              </a:ext>
            </a:extLst>
          </p:cNvPr>
          <p:cNvSpPr>
            <a:spLocks noGrp="1"/>
          </p:cNvSpPr>
          <p:nvPr>
            <p:ph type="body" sz="quarter" idx="11"/>
          </p:nvPr>
        </p:nvSpPr>
        <p:spPr>
          <a:xfrm>
            <a:off x="498475" y="2014152"/>
            <a:ext cx="5065713" cy="1126524"/>
          </a:xfrm>
        </p:spPr>
        <p:txBody>
          <a:bodyPr>
            <a:normAutofit fontScale="25000" lnSpcReduction="20000"/>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We’d love you to shout about speaking at Bett UK and have created some social assets for you to share with your networks</a:t>
            </a:r>
            <a:r>
              <a:rPr lang="en-GB" sz="8000" dirty="0">
                <a:solidFill>
                  <a:srgbClr val="382C76"/>
                </a:solidFill>
                <a:latin typeface="Lato Light" panose="020F0502020204030203" pitchFamily="34" charset="0"/>
                <a:ea typeface="Lato Light" panose="020F0502020204030203" pitchFamily="34" charset="0"/>
                <a:cs typeface="Lato Light" panose="020F0502020204030203" pitchFamily="34" charset="0"/>
              </a:rPr>
              <a:t> </a:t>
            </a:r>
            <a:r>
              <a:rPr lang="en-GB" sz="8000" b="1" dirty="0">
                <a:solidFill>
                  <a:srgbClr val="FF3B80"/>
                </a:solidFill>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here</a:t>
            </a:r>
            <a:r>
              <a:rPr lang="en-GB" sz="8000" b="1" dirty="0">
                <a:solidFill>
                  <a:srgbClr val="FF3B80"/>
                </a:solidFill>
                <a:latin typeface="Lato Light" panose="020F0502020204030203" pitchFamily="34" charset="0"/>
                <a:ea typeface="Lato Light" panose="020F0502020204030203" pitchFamily="34" charset="0"/>
                <a:cs typeface="Lato Light" panose="020F0502020204030203" pitchFamily="34" charset="0"/>
              </a:rPr>
              <a:t>.</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Don’t forget to tag us </a:t>
            </a:r>
            <a:r>
              <a:rPr kumimoji="0" lang="en-US" sz="8000" b="1" i="0" u="none" strike="noStrike" kern="1200" cap="none" spc="0" normalizeH="0" baseline="0" noProof="0" dirty="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rPr>
              <a:t>@BettGlobal and #Bett</a:t>
            </a:r>
            <a:r>
              <a:rPr lang="en-US" sz="8000" b="1" dirty="0">
                <a:solidFill>
                  <a:srgbClr val="FF3B80"/>
                </a:solidFill>
                <a:latin typeface="Lato Light" panose="020F0502020204030203" pitchFamily="34" charset="0"/>
                <a:ea typeface="Lato Light" panose="020F0502020204030203" pitchFamily="34" charset="0"/>
                <a:cs typeface="Lato Light" panose="020F0502020204030203" pitchFamily="34" charset="0"/>
              </a:rPr>
              <a:t>UK2025</a:t>
            </a:r>
            <a:endParaRPr kumimoji="0" lang="en-US" sz="8000" b="1" i="0" u="none" strike="noStrike" kern="1200" cap="none" spc="0" normalizeH="0" baseline="0" noProof="0" dirty="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en-US" sz="8000" b="0" i="0" u="none" strike="noStrike" kern="1200" cap="none" spc="0" normalizeH="0" baseline="0" noProof="0" dirty="0">
              <a:ln>
                <a:noFill/>
              </a:ln>
              <a:solidFill>
                <a:srgbClr val="F68C1F"/>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Facebook: </a:t>
            </a:r>
            <a:r>
              <a:rPr kumimoji="0" lang="en-GB" sz="8000" b="0" i="0" u="none" strike="noStrike" kern="1200" cap="none" spc="0" normalizeH="0" baseline="0" noProof="0" dirty="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bettglobal</a:t>
            </a:r>
            <a:r>
              <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X (formerly Twitter): </a:t>
            </a:r>
            <a:r>
              <a:rPr kumimoji="0" lang="en-GB" sz="8000" b="0" i="0" u="none" strike="noStrike" kern="1200" cap="none" spc="0" normalizeH="0" baseline="0" noProof="0" dirty="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Bett_show</a:t>
            </a:r>
            <a:endPar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LinkedIn: </a:t>
            </a:r>
            <a:r>
              <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 Global</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IG: </a:t>
            </a:r>
            <a:r>
              <a:rPr kumimoji="0" lang="en-GB" sz="8000" b="0" i="0" u="none" strike="noStrike" kern="1200" cap="none" spc="0" normalizeH="0" baseline="0" noProof="0" dirty="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bett_show</a:t>
            </a:r>
            <a:endPar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endParaRPr lang="en-GB" dirty="0"/>
          </a:p>
        </p:txBody>
      </p:sp>
      <p:pic>
        <p:nvPicPr>
          <p:cNvPr id="6" name="Picture Placeholder 5" descr="A person standing in front of a sign&#10;&#10;Description automatically generated">
            <a:extLst>
              <a:ext uri="{FF2B5EF4-FFF2-40B4-BE49-F238E27FC236}">
                <a16:creationId xmlns:a16="http://schemas.microsoft.com/office/drawing/2014/main" id="{F4E2AC54-4283-3B1F-E2D5-F79FBCF51B9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21" t="10601" b="14399"/>
          <a:stretch/>
        </p:blipFill>
        <p:spPr>
          <a:xfrm>
            <a:off x="6170428" y="0"/>
            <a:ext cx="6021572" cy="6858000"/>
          </a:xfrm>
        </p:spPr>
      </p:pic>
      <p:sp>
        <p:nvSpPr>
          <p:cNvPr id="5" name="TextBox 4">
            <a:extLst>
              <a:ext uri="{FF2B5EF4-FFF2-40B4-BE49-F238E27FC236}">
                <a16:creationId xmlns:a16="http://schemas.microsoft.com/office/drawing/2014/main" id="{9245F436-7F78-1CEC-A5C4-566429B6733F}"/>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11</a:t>
            </a:r>
            <a:endParaRPr lang="en-GB" b="1">
              <a:latin typeface="Montserrat" panose="00000500000000000000" pitchFamily="2" charset="0"/>
            </a:endParaRPr>
          </a:p>
        </p:txBody>
      </p:sp>
    </p:spTree>
    <p:extLst>
      <p:ext uri="{BB962C8B-B14F-4D97-AF65-F5344CB8AC3E}">
        <p14:creationId xmlns:p14="http://schemas.microsoft.com/office/powerpoint/2010/main" val="770231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DC1C-6642-FAFA-8D51-38FC57469875}"/>
              </a:ext>
            </a:extLst>
          </p:cNvPr>
          <p:cNvSpPr>
            <a:spLocks noGrp="1"/>
          </p:cNvSpPr>
          <p:nvPr>
            <p:ph type="title"/>
          </p:nvPr>
        </p:nvSpPr>
        <p:spPr/>
        <p:txBody>
          <a:bodyPr/>
          <a:lstStyle/>
          <a:p>
            <a:r>
              <a:rPr lang="en-GB"/>
              <a:t>Bett Content Team</a:t>
            </a:r>
          </a:p>
        </p:txBody>
      </p:sp>
      <p:graphicFrame>
        <p:nvGraphicFramePr>
          <p:cNvPr id="3" name="Table 2">
            <a:extLst>
              <a:ext uri="{FF2B5EF4-FFF2-40B4-BE49-F238E27FC236}">
                <a16:creationId xmlns:a16="http://schemas.microsoft.com/office/drawing/2014/main" id="{7FED5317-EA26-951A-1F2B-B24E34D4EFEC}"/>
              </a:ext>
            </a:extLst>
          </p:cNvPr>
          <p:cNvGraphicFramePr>
            <a:graphicFrameLocks noGrp="1"/>
          </p:cNvGraphicFramePr>
          <p:nvPr>
            <p:extLst>
              <p:ext uri="{D42A27DB-BD31-4B8C-83A1-F6EECF244321}">
                <p14:modId xmlns:p14="http://schemas.microsoft.com/office/powerpoint/2010/main" val="3014091625"/>
              </p:ext>
            </p:extLst>
          </p:nvPr>
        </p:nvGraphicFramePr>
        <p:xfrm>
          <a:off x="227988" y="2652925"/>
          <a:ext cx="11743980" cy="2060126"/>
        </p:xfrm>
        <a:graphic>
          <a:graphicData uri="http://schemas.openxmlformats.org/drawingml/2006/table">
            <a:tbl>
              <a:tblPr firstRow="1" bandRow="1">
                <a:tableStyleId>{5C22544A-7EE6-4342-B048-85BDC9FD1C3A}</a:tableStyleId>
              </a:tblPr>
              <a:tblGrid>
                <a:gridCol w="2935995">
                  <a:extLst>
                    <a:ext uri="{9D8B030D-6E8A-4147-A177-3AD203B41FA5}">
                      <a16:colId xmlns:a16="http://schemas.microsoft.com/office/drawing/2014/main" val="3348691010"/>
                    </a:ext>
                  </a:extLst>
                </a:gridCol>
                <a:gridCol w="2935995">
                  <a:extLst>
                    <a:ext uri="{9D8B030D-6E8A-4147-A177-3AD203B41FA5}">
                      <a16:colId xmlns:a16="http://schemas.microsoft.com/office/drawing/2014/main" val="1686880235"/>
                    </a:ext>
                  </a:extLst>
                </a:gridCol>
                <a:gridCol w="2935995">
                  <a:extLst>
                    <a:ext uri="{9D8B030D-6E8A-4147-A177-3AD203B41FA5}">
                      <a16:colId xmlns:a16="http://schemas.microsoft.com/office/drawing/2014/main" val="473557382"/>
                    </a:ext>
                  </a:extLst>
                </a:gridCol>
                <a:gridCol w="2935995">
                  <a:extLst>
                    <a:ext uri="{9D8B030D-6E8A-4147-A177-3AD203B41FA5}">
                      <a16:colId xmlns:a16="http://schemas.microsoft.com/office/drawing/2014/main" val="59822204"/>
                    </a:ext>
                  </a:extLst>
                </a:gridCol>
              </a:tblGrid>
              <a:tr h="689536">
                <a:tc>
                  <a:txBody>
                    <a:bodyPr/>
                    <a:lstStyle/>
                    <a:p>
                      <a:pPr algn="ctr"/>
                      <a:r>
                        <a:rPr lang="en-GB" sz="2000"/>
                        <a:t>James </a:t>
                      </a:r>
                    </a:p>
                    <a:p>
                      <a:pPr algn="ctr"/>
                      <a:r>
                        <a:rPr lang="en-GB" sz="2000"/>
                        <a:t>Moorhouse</a:t>
                      </a:r>
                    </a:p>
                  </a:txBody>
                  <a:tcPr/>
                </a:tc>
                <a:tc>
                  <a:txBody>
                    <a:bodyPr/>
                    <a:lstStyle/>
                    <a:p>
                      <a:pPr algn="ctr"/>
                      <a:r>
                        <a:rPr lang="en-GB" sz="2000"/>
                        <a:t>Anna </a:t>
                      </a:r>
                    </a:p>
                    <a:p>
                      <a:pPr algn="ctr"/>
                      <a:r>
                        <a:rPr lang="en-GB" sz="2000"/>
                        <a:t>Bailey</a:t>
                      </a:r>
                    </a:p>
                  </a:txBody>
                  <a:tcPr/>
                </a:tc>
                <a:tc>
                  <a:txBody>
                    <a:bodyPr/>
                    <a:lstStyle/>
                    <a:p>
                      <a:pPr algn="ctr"/>
                      <a:r>
                        <a:rPr lang="en-GB" sz="2000"/>
                        <a:t>Emily </a:t>
                      </a:r>
                    </a:p>
                    <a:p>
                      <a:pPr algn="ctr"/>
                      <a:r>
                        <a:rPr lang="en-GB" sz="2000"/>
                        <a:t>Colyer</a:t>
                      </a:r>
                    </a:p>
                  </a:txBody>
                  <a:tcPr/>
                </a:tc>
                <a:tc>
                  <a:txBody>
                    <a:bodyPr/>
                    <a:lstStyle/>
                    <a:p>
                      <a:pPr algn="ctr"/>
                      <a:r>
                        <a:rPr lang="en-GB" sz="2000"/>
                        <a:t>Raphaela </a:t>
                      </a:r>
                    </a:p>
                    <a:p>
                      <a:pPr algn="ctr"/>
                      <a:r>
                        <a:rPr lang="en-GB" sz="2000"/>
                        <a:t>Svirinskaya</a:t>
                      </a:r>
                    </a:p>
                  </a:txBody>
                  <a:tcPr/>
                </a:tc>
                <a:extLst>
                  <a:ext uri="{0D108BD9-81ED-4DB2-BD59-A6C34878D82A}">
                    <a16:rowId xmlns:a16="http://schemas.microsoft.com/office/drawing/2014/main" val="4200596300"/>
                  </a:ext>
                </a:extLst>
              </a:tr>
              <a:tr h="6295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tx2"/>
                          </a:solidFill>
                          <a:latin typeface="Lato Light" panose="020F0502020204030203" pitchFamily="34" charset="0"/>
                          <a:ea typeface="Lato Light" panose="020F0502020204030203" pitchFamily="34" charset="0"/>
                          <a:cs typeface="Lato Light" panose="020F0502020204030203" pitchFamily="34" charset="0"/>
                        </a:rPr>
                        <a:t>Senior Content &amp; Communications Manager</a:t>
                      </a:r>
                    </a:p>
                  </a:txBody>
                  <a:tcPr/>
                </a:tc>
                <a:tc>
                  <a:txBody>
                    <a:bodyPr/>
                    <a:lstStyle/>
                    <a:p>
                      <a:pPr algn="ctr"/>
                      <a:r>
                        <a:rPr lang="en-GB" b="1">
                          <a:solidFill>
                            <a:schemeClr val="tx2"/>
                          </a:solidFill>
                          <a:latin typeface="Lato Light" panose="020F0502020204030203" pitchFamily="34" charset="0"/>
                          <a:ea typeface="Lato Light" panose="020F0502020204030203" pitchFamily="34" charset="0"/>
                          <a:cs typeface="Lato Light" panose="020F0502020204030203" pitchFamily="34" charset="0"/>
                        </a:rPr>
                        <a:t>Senior Content Producer </a:t>
                      </a:r>
                    </a:p>
                  </a:txBody>
                  <a:tcPr/>
                </a:tc>
                <a:tc>
                  <a:txBody>
                    <a:bodyPr/>
                    <a:lstStyle/>
                    <a:p>
                      <a:pPr algn="ctr"/>
                      <a:r>
                        <a:rPr lang="en-GB" b="1">
                          <a:solidFill>
                            <a:schemeClr val="tx2"/>
                          </a:solidFill>
                          <a:latin typeface="Lato Light" panose="020F0502020204030203" pitchFamily="34" charset="0"/>
                          <a:ea typeface="Lato Light" panose="020F0502020204030203" pitchFamily="34" charset="0"/>
                          <a:cs typeface="Lato Light" panose="020F0502020204030203" pitchFamily="34" charset="0"/>
                        </a:rPr>
                        <a:t>Content Producer </a:t>
                      </a:r>
                    </a:p>
                  </a:txBody>
                  <a:tcPr/>
                </a:tc>
                <a:tc>
                  <a:txBody>
                    <a:bodyPr/>
                    <a:lstStyle/>
                    <a:p>
                      <a:pPr algn="ctr"/>
                      <a:r>
                        <a:rPr lang="en-GB" b="1">
                          <a:solidFill>
                            <a:schemeClr val="tx2"/>
                          </a:solidFill>
                          <a:latin typeface="Lato Light" panose="020F0502020204030203" pitchFamily="34" charset="0"/>
                          <a:ea typeface="Lato Light" panose="020F0502020204030203" pitchFamily="34" charset="0"/>
                          <a:cs typeface="Lato Light" panose="020F0502020204030203" pitchFamily="34" charset="0"/>
                        </a:rPr>
                        <a:t>Speaker Logistics </a:t>
                      </a:r>
                    </a:p>
                    <a:p>
                      <a:pPr algn="ctr"/>
                      <a:r>
                        <a:rPr lang="en-GB" b="1">
                          <a:solidFill>
                            <a:schemeClr val="tx2"/>
                          </a:solidFill>
                          <a:latin typeface="Lato Light" panose="020F0502020204030203" pitchFamily="34" charset="0"/>
                          <a:ea typeface="Lato Light" panose="020F0502020204030203" pitchFamily="34" charset="0"/>
                          <a:cs typeface="Lato Light" panose="020F0502020204030203" pitchFamily="34" charset="0"/>
                        </a:rPr>
                        <a:t>Executive </a:t>
                      </a:r>
                    </a:p>
                  </a:txBody>
                  <a:tcPr/>
                </a:tc>
                <a:extLst>
                  <a:ext uri="{0D108BD9-81ED-4DB2-BD59-A6C34878D82A}">
                    <a16:rowId xmlns:a16="http://schemas.microsoft.com/office/drawing/2014/main" val="3870618447"/>
                  </a:ext>
                </a:extLst>
              </a:tr>
              <a:tr h="7190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solidFill>
                            <a:schemeClr val="tx2"/>
                          </a:solidFill>
                          <a:latin typeface="Lato Light" panose="020F0502020204030203" pitchFamily="34" charset="0"/>
                          <a:ea typeface="Lato Light" panose="020F0502020204030203" pitchFamily="34" charset="0"/>
                          <a:cs typeface="Lato Light" panose="020F0502020204030203" pitchFamily="34" charset="0"/>
                        </a:rPr>
                        <a:t>james.moorhouse@bettshow.com</a:t>
                      </a:r>
                    </a:p>
                    <a:p>
                      <a:pPr algn="ctr"/>
                      <a:endParaRPr lang="en-GB" sz="140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err="1">
                          <a:solidFill>
                            <a:schemeClr val="tx2"/>
                          </a:solidFill>
                          <a:latin typeface="Lato Light" panose="020F0502020204030203" pitchFamily="34" charset="0"/>
                          <a:ea typeface="Lato Light" panose="020F0502020204030203" pitchFamily="34" charset="0"/>
                          <a:cs typeface="Lato Light" panose="020F0502020204030203" pitchFamily="34" charset="0"/>
                        </a:rPr>
                        <a:t>anna.bailey@hyve.group</a:t>
                      </a:r>
                      <a:endParaRPr lang="fr-FR" sz="1400" b="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p>
                      <a:pPr algn="ctr"/>
                      <a:endParaRPr lang="en-GB" sz="140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a:solidFill>
                            <a:schemeClr val="tx2"/>
                          </a:solidFill>
                          <a:latin typeface="Lato Light" panose="020F0502020204030203" pitchFamily="34" charset="0"/>
                          <a:ea typeface="Lato Light" panose="020F0502020204030203" pitchFamily="34" charset="0"/>
                          <a:cs typeface="Lato Light" panose="020F0502020204030203" pitchFamily="34" charset="0"/>
                        </a:rPr>
                        <a:t>emily.colyer@bettshow.com</a:t>
                      </a:r>
                    </a:p>
                    <a:p>
                      <a:pPr algn="ctr"/>
                      <a:endParaRPr lang="en-GB" sz="140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solidFill>
                            <a:schemeClr val="tx2"/>
                          </a:solidFill>
                          <a:latin typeface="Lato Light" panose="020F0502020204030203" pitchFamily="34" charset="0"/>
                          <a:ea typeface="Lato Light" panose="020F0502020204030203" pitchFamily="34" charset="0"/>
                          <a:cs typeface="Lato Light" panose="020F0502020204030203" pitchFamily="34" charset="0"/>
                        </a:rPr>
                        <a:t>raphaela.svirinskaya@bettshow.com </a:t>
                      </a:r>
                    </a:p>
                    <a:p>
                      <a:pPr algn="ctr"/>
                      <a:endParaRPr lang="en-GB" sz="1400">
                        <a:solidFill>
                          <a:schemeClr val="tx2"/>
                        </a:solidFill>
                      </a:endParaRPr>
                    </a:p>
                  </a:txBody>
                  <a:tcPr/>
                </a:tc>
                <a:extLst>
                  <a:ext uri="{0D108BD9-81ED-4DB2-BD59-A6C34878D82A}">
                    <a16:rowId xmlns:a16="http://schemas.microsoft.com/office/drawing/2014/main" val="236838898"/>
                  </a:ext>
                </a:extLst>
              </a:tr>
            </a:tbl>
          </a:graphicData>
        </a:graphic>
      </p:graphicFrame>
    </p:spTree>
    <p:extLst>
      <p:ext uri="{BB962C8B-B14F-4D97-AF65-F5344CB8AC3E}">
        <p14:creationId xmlns:p14="http://schemas.microsoft.com/office/powerpoint/2010/main" val="147373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C450B7-3120-4D0B-BD16-BD785F399215}"/>
              </a:ext>
            </a:extLst>
          </p:cNvPr>
          <p:cNvSpPr>
            <a:spLocks noGrp="1"/>
          </p:cNvSpPr>
          <p:nvPr>
            <p:ph type="title"/>
          </p:nvPr>
        </p:nvSpPr>
        <p:spPr>
          <a:xfrm>
            <a:off x="1" y="713467"/>
            <a:ext cx="7391400" cy="1242334"/>
          </a:xfrm>
        </p:spPr>
        <p:txBody>
          <a:bodyPr/>
          <a:lstStyle/>
          <a:p>
            <a:r>
              <a:rPr lang="en-GB" sz="3600">
                <a:latin typeface="Montserrat" panose="00000500000000000000" pitchFamily="2" charset="0"/>
                <a:ea typeface="Noto Sans" panose="020B0502040504020204" pitchFamily="34" charset="0"/>
                <a:cs typeface="Arial" panose="020B0604020202020204" pitchFamily="34" charset="0"/>
              </a:rPr>
              <a:t>Our</a:t>
            </a:r>
            <a:r>
              <a:rPr lang="en-GB">
                <a:latin typeface="Montserrat Black" panose="020F0502020204030204" pitchFamily="2" charset="0"/>
                <a:ea typeface="Noto Sans" panose="020B0502040504020204" pitchFamily="34" charset="0"/>
                <a:cs typeface="Arial" panose="020B0604020202020204" pitchFamily="34" charset="0"/>
              </a:rPr>
              <a:t> </a:t>
            </a:r>
            <a:r>
              <a:rPr lang="en-GB" sz="3600">
                <a:latin typeface="Montserrat" panose="00000500000000000000" pitchFamily="2" charset="0"/>
                <a:ea typeface="Noto Sans" panose="020B0502040504020204" pitchFamily="34" charset="0"/>
                <a:cs typeface="Arial" panose="020B0604020202020204" pitchFamily="34" charset="0"/>
              </a:rPr>
              <a:t>mission for Bett 2025</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543FAE90-B9AF-4A03-8796-264B5A9084BD}"/>
              </a:ext>
            </a:extLst>
          </p:cNvPr>
          <p:cNvSpPr>
            <a:spLocks noGrp="1"/>
          </p:cNvSpPr>
          <p:nvPr>
            <p:ph type="body" sz="quarter" idx="10"/>
          </p:nvPr>
        </p:nvSpPr>
        <p:spPr>
          <a:xfrm>
            <a:off x="545949" y="3020601"/>
            <a:ext cx="8689975" cy="2475323"/>
          </a:xfrm>
        </p:spPr>
        <p:txBody>
          <a:bodyPr/>
          <a:lstStyle/>
          <a:p>
            <a:r>
              <a:rPr lang="en-GB" sz="3200">
                <a:solidFill>
                  <a:srgbClr val="000000"/>
                </a:solidFill>
                <a:latin typeface="Montserrat" panose="00000500000000000000" pitchFamily="2" charset="0"/>
                <a:ea typeface="+mj-ea"/>
                <a:cs typeface="+mj-cs"/>
              </a:rPr>
              <a:t>Learning today, leading tomorrow</a:t>
            </a:r>
          </a:p>
          <a:p>
            <a:endParaRPr lang="en-GB" sz="1100">
              <a:solidFill>
                <a:srgbClr val="000000"/>
              </a:solidFill>
              <a:latin typeface="Montserrat" panose="00000500000000000000" pitchFamily="2" charset="0"/>
              <a:ea typeface="+mj-ea"/>
              <a:cs typeface="+mj-cs"/>
            </a:endParaRPr>
          </a:p>
          <a:p>
            <a:r>
              <a:rPr lang="en-GB" sz="1600" b="0">
                <a:solidFill>
                  <a:srgbClr val="000000"/>
                </a:solidFill>
                <a:latin typeface="Montserrat" panose="00000500000000000000" pitchFamily="2" charset="0"/>
                <a:ea typeface="+mj-ea"/>
                <a:cs typeface="+mj-cs"/>
              </a:rPr>
              <a:t>The education systems needs to adapt. From AI and data literacy to critical thinking and assessment, the skills prioritised in the classroom and the way we teach will change. </a:t>
            </a:r>
          </a:p>
          <a:p>
            <a:r>
              <a:rPr lang="en-GB" sz="1600" b="0">
                <a:solidFill>
                  <a:srgbClr val="000000"/>
                </a:solidFill>
                <a:latin typeface="Montserrat" panose="00000500000000000000" pitchFamily="2" charset="0"/>
                <a:ea typeface="+mj-ea"/>
                <a:cs typeface="+mj-cs"/>
              </a:rPr>
              <a:t>Embracing personalised learning approaches supported by AI technologies will allow us to better cater to diverse learning styles and pace, ensuring every student maximises their potential and is prepared for the workforce of tomorrow!</a:t>
            </a:r>
          </a:p>
        </p:txBody>
      </p:sp>
    </p:spTree>
    <p:extLst>
      <p:ext uri="{BB962C8B-B14F-4D97-AF65-F5344CB8AC3E}">
        <p14:creationId xmlns:p14="http://schemas.microsoft.com/office/powerpoint/2010/main" val="2552259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49" descr="A person standing in front of a purple wall&#10;&#10;Description automatically generated">
            <a:extLst>
              <a:ext uri="{FF2B5EF4-FFF2-40B4-BE49-F238E27FC236}">
                <a16:creationId xmlns:a16="http://schemas.microsoft.com/office/drawing/2014/main" id="{DFB14CC7-3524-7D3B-9D27-6BA69A187999}"/>
              </a:ext>
            </a:extLst>
          </p:cNvPr>
          <p:cNvPicPr>
            <a:picLocks noChangeAspect="1"/>
          </p:cNvPicPr>
          <p:nvPr/>
        </p:nvPicPr>
        <p:blipFill>
          <a:blip r:embed="rId2">
            <a:extLst>
              <a:ext uri="{28A0092B-C50C-407E-A947-70E740481C1C}">
                <a14:useLocalDpi xmlns:a14="http://schemas.microsoft.com/office/drawing/2010/main" val="0"/>
              </a:ext>
            </a:extLst>
          </a:blip>
          <a:srcRect l="18009" t="90" r="16486" b="682"/>
          <a:stretch/>
        </p:blipFill>
        <p:spPr>
          <a:xfrm>
            <a:off x="5401057" y="0"/>
            <a:ext cx="6790944" cy="6858000"/>
          </a:xfrm>
          <a:prstGeom prst="rect">
            <a:avLst/>
          </a:prstGeom>
        </p:spPr>
      </p:pic>
      <p:sp>
        <p:nvSpPr>
          <p:cNvPr id="37" name="TextBox 36">
            <a:extLst>
              <a:ext uri="{FF2B5EF4-FFF2-40B4-BE49-F238E27FC236}">
                <a16:creationId xmlns:a16="http://schemas.microsoft.com/office/drawing/2014/main" id="{F84290CD-92A8-AF6F-8D86-4A566078CA30}"/>
              </a:ext>
            </a:extLst>
          </p:cNvPr>
          <p:cNvSpPr txBox="1"/>
          <p:nvPr/>
        </p:nvSpPr>
        <p:spPr>
          <a:xfrm>
            <a:off x="609875" y="1043731"/>
            <a:ext cx="4791181" cy="4770537"/>
          </a:xfrm>
          <a:prstGeom prst="rect">
            <a:avLst/>
          </a:prstGeom>
          <a:noFill/>
        </p:spPr>
        <p:txBody>
          <a:bodyPr wrap="square">
            <a:spAutoFit/>
          </a:bodyPr>
          <a:lstStyle/>
          <a:p>
            <a:pPr marL="0" indent="0">
              <a:buNone/>
            </a:pPr>
            <a:r>
              <a:rPr lang="en-US" sz="2800" b="1">
                <a:solidFill>
                  <a:srgbClr val="001744"/>
                </a:solidFill>
                <a:latin typeface="Lato Light" panose="020F0502020204030203" pitchFamily="34" charset="0"/>
                <a:ea typeface="Lato Light" panose="020F0502020204030203" pitchFamily="34" charset="0"/>
                <a:cs typeface="Lato Light" panose="020F0502020204030203" pitchFamily="34" charset="0"/>
              </a:rPr>
              <a:t>Thank you for joining us as a speaker at Bett 2025</a:t>
            </a:r>
          </a:p>
          <a:p>
            <a:pPr marL="0" indent="0">
              <a:buNone/>
            </a:pPr>
            <a:endParaRPr lang="en-US" sz="2800" b="1">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0" indent="0">
              <a:buNone/>
            </a:pPr>
            <a:r>
              <a:rPr lang="en-GB" sz="2800" b="1">
                <a:solidFill>
                  <a:srgbClr val="001744"/>
                </a:solidFill>
                <a:latin typeface="Lato Light" panose="020F0502020204030203" pitchFamily="34" charset="0"/>
                <a:ea typeface="Lato Light" panose="020F0502020204030203" pitchFamily="34" charset="0"/>
                <a:cs typeface="Lato Light" panose="020F0502020204030203" pitchFamily="34" charset="0"/>
              </a:rPr>
              <a:t>This pack contains useful information to help you prepare for your talk and contains details on:</a:t>
            </a:r>
          </a:p>
          <a:p>
            <a:pPr marL="0" indent="0">
              <a:buNone/>
            </a:pPr>
            <a:endParaRPr lang="en-US" sz="2800" b="1">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buFont typeface="Arial" panose="020B0604020202020204" pitchFamily="34" charset="0"/>
              <a:buChar char="•"/>
            </a:pPr>
            <a:r>
              <a:rPr lang="en-GB" sz="2000">
                <a:solidFill>
                  <a:srgbClr val="001744"/>
                </a:solidFill>
                <a:latin typeface="Lato Light" panose="020F0502020204030203" pitchFamily="34" charset="0"/>
                <a:ea typeface="Lato Light" panose="020F0502020204030203" pitchFamily="34" charset="0"/>
                <a:cs typeface="Lato Light" panose="020F0502020204030203" pitchFamily="34" charset="0"/>
              </a:rPr>
              <a:t>Registration </a:t>
            </a:r>
            <a:r>
              <a:rPr lang="en-GB" sz="1600" b="1">
                <a:solidFill>
                  <a:srgbClr val="001744"/>
                </a:solidFill>
                <a:latin typeface="Lato Light" panose="020F0502020204030203" pitchFamily="34" charset="0"/>
                <a:ea typeface="Lato Light" panose="020F0502020204030203" pitchFamily="34" charset="0"/>
                <a:cs typeface="Lato Light" panose="020F0502020204030203" pitchFamily="34" charset="0"/>
              </a:rPr>
              <a:t>– slide 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Theatre FAQs </a:t>
            </a:r>
            <a:r>
              <a:rPr kumimoji="0" lang="en-GB" sz="16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slide 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Presentation FAQs </a:t>
            </a:r>
            <a:r>
              <a:rPr kumimoji="0" lang="en-GB" sz="16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slide 4</a:t>
            </a:r>
            <a:endParaRPr lang="en-GB" sz="1600" b="1">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buFont typeface="Arial" panose="020B0604020202020204" pitchFamily="34" charset="0"/>
              <a:buChar char="•"/>
            </a:pPr>
            <a:r>
              <a:rPr lang="en-GB" sz="2000">
                <a:solidFill>
                  <a:srgbClr val="001744"/>
                </a:solidFill>
                <a:latin typeface="Lato Light" panose="020F0502020204030203" pitchFamily="34" charset="0"/>
                <a:ea typeface="Lato Light" panose="020F0502020204030203" pitchFamily="34" charset="0"/>
                <a:cs typeface="Lato Light" panose="020F0502020204030203" pitchFamily="34" charset="0"/>
              </a:rPr>
              <a:t>Onsite information </a:t>
            </a:r>
            <a:r>
              <a:rPr lang="en-GB" sz="1600" b="1">
                <a:solidFill>
                  <a:srgbClr val="001744"/>
                </a:solidFill>
                <a:latin typeface="Lato Light" panose="020F0502020204030203" pitchFamily="34" charset="0"/>
                <a:ea typeface="Lato Light" panose="020F0502020204030203" pitchFamily="34" charset="0"/>
                <a:cs typeface="Lato Light" panose="020F0502020204030203" pitchFamily="34" charset="0"/>
              </a:rPr>
              <a:t>– slide 7/8</a:t>
            </a:r>
          </a:p>
        </p:txBody>
      </p:sp>
      <p:sp>
        <p:nvSpPr>
          <p:cNvPr id="5" name="AutoShape 2" descr="Bett 2024 - Icons - square - Black_Speakers ">
            <a:extLst>
              <a:ext uri="{FF2B5EF4-FFF2-40B4-BE49-F238E27FC236}">
                <a16:creationId xmlns:a16="http://schemas.microsoft.com/office/drawing/2014/main" id="{921AE7D1-2B6A-9443-E2B7-22FE9FF01075}"/>
              </a:ext>
            </a:extLst>
          </p:cNvPr>
          <p:cNvSpPr>
            <a:spLocks noChangeAspect="1" noChangeArrowheads="1"/>
          </p:cNvSpPr>
          <p:nvPr/>
        </p:nvSpPr>
        <p:spPr bwMode="auto">
          <a:xfrm>
            <a:off x="5943600" y="889000"/>
            <a:ext cx="4546600" cy="4546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92220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200F70-F419-AB76-10C3-321F3D5F2034}"/>
              </a:ext>
            </a:extLst>
          </p:cNvPr>
          <p:cNvGraphicFramePr>
            <a:graphicFrameLocks noGrp="1"/>
          </p:cNvGraphicFramePr>
          <p:nvPr/>
        </p:nvGraphicFramePr>
        <p:xfrm>
          <a:off x="541421" y="2225842"/>
          <a:ext cx="9001452" cy="2920549"/>
        </p:xfrm>
        <a:graphic>
          <a:graphicData uri="http://schemas.openxmlformats.org/drawingml/2006/table">
            <a:tbl>
              <a:tblPr firstRow="1" bandRow="1">
                <a:tableStyleId>{5C22544A-7EE6-4342-B048-85BDC9FD1C3A}</a:tableStyleId>
              </a:tblPr>
              <a:tblGrid>
                <a:gridCol w="5296424">
                  <a:extLst>
                    <a:ext uri="{9D8B030D-6E8A-4147-A177-3AD203B41FA5}">
                      <a16:colId xmlns:a16="http://schemas.microsoft.com/office/drawing/2014/main" val="2299261987"/>
                    </a:ext>
                  </a:extLst>
                </a:gridCol>
                <a:gridCol w="3705028">
                  <a:extLst>
                    <a:ext uri="{9D8B030D-6E8A-4147-A177-3AD203B41FA5}">
                      <a16:colId xmlns:a16="http://schemas.microsoft.com/office/drawing/2014/main" val="3148362912"/>
                    </a:ext>
                  </a:extLst>
                </a:gridCol>
              </a:tblGrid>
              <a:tr h="410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lt1"/>
                          </a:solidFill>
                          <a:latin typeface="+mn-lt"/>
                          <a:ea typeface="Lato Light"/>
                          <a:cs typeface="Lato Light"/>
                        </a:rPr>
                        <a:t>Milestone</a:t>
                      </a:r>
                    </a:p>
                  </a:txBody>
                  <a:tcPr/>
                </a:tc>
                <a:tc>
                  <a:txBody>
                    <a:bodyPr/>
                    <a:lstStyle/>
                    <a:p>
                      <a:pPr algn="ctr">
                        <a:lnSpc>
                          <a:spcPct val="107000"/>
                        </a:lnSpc>
                        <a:spcAft>
                          <a:spcPts val="800"/>
                        </a:spcAft>
                      </a:pPr>
                      <a:r>
                        <a:rPr lang="en-GB" sz="1400" b="1" kern="1200">
                          <a:solidFill>
                            <a:schemeClr val="lt1"/>
                          </a:solidFill>
                          <a:latin typeface="+mj-lt"/>
                          <a:ea typeface="Lato Light"/>
                          <a:cs typeface="Lato Light"/>
                        </a:rPr>
                        <a:t>Due Date</a:t>
                      </a:r>
                    </a:p>
                  </a:txBody>
                  <a:tcPr marL="9525" marR="9525" marT="9525" marB="9525" anchor="ctr"/>
                </a:tc>
                <a:extLst>
                  <a:ext uri="{0D108BD9-81ED-4DB2-BD59-A6C34878D82A}">
                    <a16:rowId xmlns:a16="http://schemas.microsoft.com/office/drawing/2014/main" val="2633494134"/>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Session forms and speaker details forms to be returned to Bett</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a:solidFill>
                            <a:srgbClr val="001744"/>
                          </a:solidFill>
                          <a:effectLst/>
                          <a:latin typeface="Segoe UI"/>
                          <a:ea typeface="Calibri" panose="020F0502020204030204" pitchFamily="34" charset="0"/>
                          <a:cs typeface="Times New Roman"/>
                        </a:rPr>
                        <a:t>Due now</a:t>
                      </a:r>
                    </a:p>
                  </a:txBody>
                  <a:tcPr marL="9525" marR="9525" marT="9525" marB="9525" anchor="ctr"/>
                </a:tc>
                <a:extLst>
                  <a:ext uri="{0D108BD9-81ED-4DB2-BD59-A6C34878D82A}">
                    <a16:rowId xmlns:a16="http://schemas.microsoft.com/office/drawing/2014/main" val="126107961"/>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All AV requirements to be briefed to Bett content team</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a:solidFill>
                            <a:srgbClr val="001744"/>
                          </a:solidFill>
                          <a:effectLst/>
                          <a:latin typeface="Segoe UI"/>
                          <a:ea typeface="Calibri" panose="020F0502020204030204" pitchFamily="34" charset="0"/>
                          <a:cs typeface="Times New Roman"/>
                        </a:rPr>
                        <a:t>9</a:t>
                      </a:r>
                      <a:r>
                        <a:rPr lang="en-GB" sz="1400" baseline="30000">
                          <a:solidFill>
                            <a:srgbClr val="001744"/>
                          </a:solidFill>
                          <a:effectLst/>
                          <a:latin typeface="Segoe UI"/>
                          <a:ea typeface="Calibri" panose="020F0502020204030204" pitchFamily="34" charset="0"/>
                          <a:cs typeface="Times New Roman"/>
                        </a:rPr>
                        <a:t>th</a:t>
                      </a:r>
                      <a:r>
                        <a:rPr lang="en-GB" sz="1400">
                          <a:solidFill>
                            <a:srgbClr val="001744"/>
                          </a:solidFill>
                          <a:effectLst/>
                          <a:latin typeface="Segoe UI"/>
                          <a:ea typeface="Calibri" panose="020F0502020204030204" pitchFamily="34" charset="0"/>
                          <a:cs typeface="Times New Roman"/>
                        </a:rPr>
                        <a:t> December 2024</a:t>
                      </a:r>
                    </a:p>
                  </a:txBody>
                  <a:tcPr marL="9525" marR="9525" marT="9525" marB="9525" anchor="ctr"/>
                </a:tc>
                <a:extLst>
                  <a:ext uri="{0D108BD9-81ED-4DB2-BD59-A6C34878D82A}">
                    <a16:rowId xmlns:a16="http://schemas.microsoft.com/office/drawing/2014/main" val="3703275643"/>
                  </a:ext>
                </a:extLst>
              </a:tr>
              <a:tr h="410283">
                <a:tc>
                  <a:txBody>
                    <a:bodyPr/>
                    <a:lstStyle/>
                    <a:p>
                      <a:pPr>
                        <a:lnSpc>
                          <a:spcPct val="107000"/>
                        </a:lnSpc>
                        <a:spcAft>
                          <a:spcPts val="800"/>
                        </a:spcAft>
                      </a:pPr>
                      <a:r>
                        <a:rPr lang="en-GB" sz="1400">
                          <a:solidFill>
                            <a:srgbClr val="001744"/>
                          </a:solidFill>
                          <a:effectLst/>
                          <a:latin typeface="Segoe UI"/>
                          <a:ea typeface="Calibri" panose="020F0502020204030204" pitchFamily="34" charset="0"/>
                          <a:cs typeface="Segoe UI"/>
                        </a:rPr>
                        <a:t> Deadline to confirm data scanning onsite at Bett (sponsored sessions only)</a:t>
                      </a:r>
                    </a:p>
                  </a:txBody>
                  <a:tcPr marL="9525" marR="9525" marT="9525" marB="9525"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kern="1200">
                          <a:solidFill>
                            <a:srgbClr val="001744"/>
                          </a:solidFill>
                          <a:effectLst/>
                          <a:latin typeface="Segoe UI"/>
                          <a:ea typeface="Calibri" panose="020F0502020204030204" pitchFamily="34" charset="0"/>
                          <a:cs typeface="Times New Roman"/>
                        </a:rPr>
                        <a:t>11</a:t>
                      </a:r>
                      <a:r>
                        <a:rPr lang="en-GB" sz="1400" kern="1200" baseline="30000">
                          <a:solidFill>
                            <a:srgbClr val="001744"/>
                          </a:solidFill>
                          <a:effectLst/>
                          <a:latin typeface="Segoe UI"/>
                          <a:ea typeface="Calibri" panose="020F0502020204030204" pitchFamily="34" charset="0"/>
                          <a:cs typeface="Times New Roman"/>
                        </a:rPr>
                        <a:t>th</a:t>
                      </a:r>
                      <a:r>
                        <a:rPr lang="en-GB" sz="1400" kern="1200">
                          <a:solidFill>
                            <a:srgbClr val="001744"/>
                          </a:solidFill>
                          <a:effectLst/>
                          <a:latin typeface="Segoe UI"/>
                          <a:ea typeface="Calibri" panose="020F0502020204030204" pitchFamily="34" charset="0"/>
                          <a:cs typeface="Times New Roman"/>
                        </a:rPr>
                        <a:t> December 2024</a:t>
                      </a:r>
                    </a:p>
                  </a:txBody>
                  <a:tcPr marL="9525" marR="9525" marT="9525" marB="9525" anchor="ctr"/>
                </a:tc>
                <a:extLst>
                  <a:ext uri="{0D108BD9-81ED-4DB2-BD59-A6C34878D82A}">
                    <a16:rowId xmlns:a16="http://schemas.microsoft.com/office/drawing/2014/main" val="657694127"/>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Briefing calls conducted (if required) with Bett content team</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kern="1200">
                          <a:solidFill>
                            <a:srgbClr val="001744"/>
                          </a:solidFill>
                          <a:effectLst/>
                          <a:latin typeface="Segoe UI"/>
                          <a:ea typeface="Calibri" panose="020F0502020204030204" pitchFamily="34" charset="0"/>
                          <a:cs typeface="Times New Roman"/>
                        </a:rPr>
                        <a:t>17</a:t>
                      </a:r>
                      <a:r>
                        <a:rPr lang="en-GB" sz="1400" kern="1200" baseline="30000">
                          <a:solidFill>
                            <a:srgbClr val="001744"/>
                          </a:solidFill>
                          <a:effectLst/>
                          <a:latin typeface="Segoe UI"/>
                          <a:ea typeface="Calibri" panose="020F0502020204030204" pitchFamily="34" charset="0"/>
                          <a:cs typeface="Times New Roman"/>
                        </a:rPr>
                        <a:t>th</a:t>
                      </a:r>
                      <a:r>
                        <a:rPr lang="en-GB" sz="1400" kern="1200">
                          <a:solidFill>
                            <a:srgbClr val="001744"/>
                          </a:solidFill>
                          <a:effectLst/>
                          <a:latin typeface="Segoe UI"/>
                          <a:ea typeface="Calibri" panose="020F0502020204030204" pitchFamily="34" charset="0"/>
                          <a:cs typeface="Times New Roman"/>
                        </a:rPr>
                        <a:t> January 2025</a:t>
                      </a:r>
                    </a:p>
                  </a:txBody>
                  <a:tcPr marL="9525" marR="9525" marT="9525" marB="9525" anchor="ctr"/>
                </a:tc>
                <a:extLst>
                  <a:ext uri="{0D108BD9-81ED-4DB2-BD59-A6C34878D82A}">
                    <a16:rowId xmlns:a16="http://schemas.microsoft.com/office/drawing/2014/main" val="176493241"/>
                  </a:ext>
                </a:extLst>
              </a:tr>
              <a:tr h="410283">
                <a:tc>
                  <a:txBody>
                    <a:bodyPr/>
                    <a:lstStyle/>
                    <a:p>
                      <a:pPr>
                        <a:lnSpc>
                          <a:spcPct val="107000"/>
                        </a:lnSpc>
                        <a:spcAft>
                          <a:spcPts val="800"/>
                        </a:spcAft>
                      </a:pPr>
                      <a:r>
                        <a:rPr lang="en-GB" sz="1400">
                          <a:solidFill>
                            <a:srgbClr val="001744"/>
                          </a:solidFill>
                          <a:effectLst/>
                          <a:latin typeface="Segoe UI"/>
                          <a:ea typeface="Calibri" panose="020F0502020204030204" pitchFamily="34" charset="0"/>
                          <a:cs typeface="Segoe UI"/>
                        </a:rPr>
                        <a:t> Deadline for all speakers to have registered to attend the show</a:t>
                      </a:r>
                    </a:p>
                  </a:txBody>
                  <a:tcPr marL="9525" marR="9525" marT="9525" marB="9525" anchor="ctr"/>
                </a:tc>
                <a:tc>
                  <a:txBody>
                    <a:bodyPr/>
                    <a:lstStyle/>
                    <a:p>
                      <a:pPr algn="ctr">
                        <a:lnSpc>
                          <a:spcPct val="107000"/>
                        </a:lnSpc>
                        <a:spcAft>
                          <a:spcPts val="800"/>
                        </a:spcAft>
                      </a:pPr>
                      <a:r>
                        <a:rPr lang="en-GB" sz="1400" b="1">
                          <a:solidFill>
                            <a:srgbClr val="001744"/>
                          </a:solidFill>
                          <a:effectLst/>
                          <a:latin typeface="Segoe UI"/>
                          <a:ea typeface="Calibri" panose="020F0502020204030204" pitchFamily="34" charset="0"/>
                          <a:cs typeface="Times New Roman"/>
                        </a:rPr>
                        <a:t>20</a:t>
                      </a:r>
                      <a:r>
                        <a:rPr lang="en-GB" sz="1400" b="1" baseline="30000">
                          <a:solidFill>
                            <a:srgbClr val="001744"/>
                          </a:solidFill>
                          <a:effectLst/>
                          <a:latin typeface="Segoe UI"/>
                          <a:ea typeface="Calibri" panose="020F0502020204030204" pitchFamily="34" charset="0"/>
                          <a:cs typeface="Times New Roman"/>
                        </a:rPr>
                        <a:t>th</a:t>
                      </a:r>
                      <a:r>
                        <a:rPr lang="en-GB" sz="1400" b="1">
                          <a:solidFill>
                            <a:srgbClr val="001744"/>
                          </a:solidFill>
                          <a:effectLst/>
                          <a:latin typeface="Segoe UI"/>
                          <a:ea typeface="Calibri" panose="020F0502020204030204" pitchFamily="34" charset="0"/>
                          <a:cs typeface="Times New Roman"/>
                        </a:rPr>
                        <a:t> December 2024</a:t>
                      </a:r>
                    </a:p>
                  </a:txBody>
                  <a:tcPr marL="9525" marR="9525" marT="9525" marB="9525" anchor="ctr"/>
                </a:tc>
                <a:extLst>
                  <a:ext uri="{0D108BD9-81ED-4DB2-BD59-A6C34878D82A}">
                    <a16:rowId xmlns:a16="http://schemas.microsoft.com/office/drawing/2014/main" val="2933023526"/>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Deadline for all presentations to be uploaded to Dropbox</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b="1">
                          <a:solidFill>
                            <a:srgbClr val="001744"/>
                          </a:solidFill>
                          <a:effectLst/>
                          <a:latin typeface="Segoe UI"/>
                          <a:ea typeface="Times New Roman" panose="02020603050405020304" pitchFamily="18" charset="0"/>
                          <a:cs typeface="Times New Roman"/>
                        </a:rPr>
                        <a:t>5pm GMT 14</a:t>
                      </a:r>
                      <a:r>
                        <a:rPr lang="en-GB" sz="1400" b="1" baseline="30000">
                          <a:solidFill>
                            <a:srgbClr val="001744"/>
                          </a:solidFill>
                          <a:effectLst/>
                          <a:latin typeface="Segoe UI"/>
                          <a:ea typeface="Times New Roman" panose="02020603050405020304" pitchFamily="18" charset="0"/>
                          <a:cs typeface="Times New Roman"/>
                        </a:rPr>
                        <a:t>th</a:t>
                      </a:r>
                      <a:r>
                        <a:rPr lang="en-GB" sz="1400" b="1">
                          <a:solidFill>
                            <a:srgbClr val="001744"/>
                          </a:solidFill>
                          <a:effectLst/>
                          <a:latin typeface="Segoe UI"/>
                          <a:ea typeface="Times New Roman" panose="02020603050405020304" pitchFamily="18" charset="0"/>
                          <a:cs typeface="Times New Roman"/>
                        </a:rPr>
                        <a:t> January 2025</a:t>
                      </a:r>
                      <a:endParaRPr lang="en-GB" sz="1400" b="1">
                        <a:solidFill>
                          <a:srgbClr val="001744"/>
                        </a:solidFill>
                        <a:effectLst/>
                        <a:latin typeface="Segoe UI"/>
                        <a:ea typeface="Calibri" panose="020F0502020204030204" pitchFamily="34" charset="0"/>
                        <a:cs typeface="Times New Roman"/>
                      </a:endParaRPr>
                    </a:p>
                  </a:txBody>
                  <a:tcPr marL="9525" marR="9525" marT="9525" marB="9525" anchor="ctr"/>
                </a:tc>
                <a:extLst>
                  <a:ext uri="{0D108BD9-81ED-4DB2-BD59-A6C34878D82A}">
                    <a16:rowId xmlns:a16="http://schemas.microsoft.com/office/drawing/2014/main" val="2904126237"/>
                  </a:ext>
                </a:extLst>
              </a:tr>
            </a:tbl>
          </a:graphicData>
        </a:graphic>
      </p:graphicFrame>
      <p:sp>
        <p:nvSpPr>
          <p:cNvPr id="7" name="Title 6">
            <a:extLst>
              <a:ext uri="{FF2B5EF4-FFF2-40B4-BE49-F238E27FC236}">
                <a16:creationId xmlns:a16="http://schemas.microsoft.com/office/drawing/2014/main" id="{59081819-F10E-2232-69A0-54C4CEC1E85E}"/>
              </a:ext>
            </a:extLst>
          </p:cNvPr>
          <p:cNvSpPr>
            <a:spLocks noGrp="1"/>
          </p:cNvSpPr>
          <p:nvPr>
            <p:ph type="title"/>
          </p:nvPr>
        </p:nvSpPr>
        <p:spPr>
          <a:xfrm>
            <a:off x="0" y="713467"/>
            <a:ext cx="7940842" cy="922828"/>
          </a:xfrm>
        </p:spPr>
        <p:txBody>
          <a:bodyPr/>
          <a:lstStyle/>
          <a:p>
            <a:r>
              <a:rPr lang="en-GB">
                <a:latin typeface="Montserrat"/>
              </a:rPr>
              <a:t>Bett Milestones </a:t>
            </a:r>
          </a:p>
        </p:txBody>
      </p:sp>
      <p:sp>
        <p:nvSpPr>
          <p:cNvPr id="2" name="TextBox 1">
            <a:extLst>
              <a:ext uri="{FF2B5EF4-FFF2-40B4-BE49-F238E27FC236}">
                <a16:creationId xmlns:a16="http://schemas.microsoft.com/office/drawing/2014/main" id="{6FA212D2-9BAE-B6E5-19FD-923277E22D16}"/>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218922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273392" y="1405472"/>
            <a:ext cx="11061357" cy="480131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1744"/>
                </a:solidFill>
                <a:effectLst/>
                <a:uLnTx/>
                <a:uFillTx/>
                <a:latin typeface="Lato Light"/>
                <a:ea typeface="Lato Light"/>
                <a:cs typeface="Lato Light"/>
              </a:rPr>
              <a:t>All speakers are required to </a:t>
            </a:r>
            <a:r>
              <a:rPr kumimoji="0" lang="en-US" sz="1800" b="0" i="0" u="none" strike="noStrike" kern="1200" cap="none" spc="0" normalizeH="0" baseline="0" noProof="0">
                <a:ln>
                  <a:noFill/>
                </a:ln>
                <a:solidFill>
                  <a:srgbClr val="001744"/>
                </a:solidFill>
                <a:effectLst/>
                <a:uLnTx/>
                <a:uFillTx/>
                <a:latin typeface="Lato Light"/>
                <a:ea typeface="Lato Light"/>
                <a:cs typeface="Lato Light"/>
              </a:rPr>
              <a:t>pre-register for their </a:t>
            </a:r>
            <a:r>
              <a:rPr kumimoji="0" lang="en-US" sz="1800" b="0" i="0" u="none" strike="noStrike" kern="1200" cap="none" spc="0" normalizeH="0" baseline="0" noProof="0">
                <a:ln>
                  <a:noFill/>
                </a:ln>
                <a:solidFill>
                  <a:srgbClr val="001744"/>
                </a:solidFill>
                <a:effectLst/>
                <a:uLnTx/>
                <a:uFillTx/>
                <a:latin typeface="Lato Light"/>
                <a:ea typeface="Lato Light"/>
                <a:cs typeface="Lato Light"/>
                <a:hlinkClick r:id="rId2"/>
              </a:rPr>
              <a:t>Bett badge</a:t>
            </a:r>
            <a:r>
              <a:rPr kumimoji="0" lang="en-US" sz="1800" b="0" i="0" u="none" strike="noStrike" kern="1200" cap="none" spc="0" normalizeH="0" baseline="0" noProof="0">
                <a:ln>
                  <a:noFill/>
                </a:ln>
                <a:solidFill>
                  <a:srgbClr val="001744"/>
                </a:solidFill>
                <a:effectLst/>
                <a:uLnTx/>
                <a:uFillTx/>
                <a:latin typeface="Lato Light"/>
                <a:ea typeface="Lato Light"/>
                <a:cs typeface="Lato Light"/>
              </a:rPr>
              <a:t> by </a:t>
            </a:r>
            <a:r>
              <a:rPr kumimoji="0" lang="en-US" sz="1800" b="1" i="0" u="none" strike="noStrike" kern="1200" cap="none" spc="0" normalizeH="0" baseline="0" noProof="0">
                <a:ln>
                  <a:noFill/>
                </a:ln>
                <a:solidFill>
                  <a:srgbClr val="001744"/>
                </a:solidFill>
                <a:effectLst/>
                <a:uLnTx/>
                <a:uFillTx/>
                <a:latin typeface="Lato Light"/>
                <a:ea typeface="Lato Light"/>
                <a:cs typeface="Lato Light"/>
              </a:rPr>
              <a:t>Friday 20</a:t>
            </a:r>
            <a:r>
              <a:rPr kumimoji="0" lang="en-US" sz="1800" b="1" i="0" u="none" strike="noStrike" kern="1200" cap="none" spc="0" normalizeH="0" baseline="30000" noProof="0">
                <a:ln>
                  <a:noFill/>
                </a:ln>
                <a:solidFill>
                  <a:srgbClr val="001744"/>
                </a:solidFill>
                <a:effectLst/>
                <a:uLnTx/>
                <a:uFillTx/>
                <a:latin typeface="Lato Light"/>
                <a:ea typeface="Lato Light"/>
                <a:cs typeface="Lato Light"/>
              </a:rPr>
              <a:t>th</a:t>
            </a:r>
            <a:r>
              <a:rPr kumimoji="0" lang="en-US" sz="1800" b="1" i="0" u="none" strike="noStrike" kern="1200" cap="none" spc="0" normalizeH="0" baseline="0" noProof="0">
                <a:ln>
                  <a:noFill/>
                </a:ln>
                <a:solidFill>
                  <a:srgbClr val="001744"/>
                </a:solidFill>
                <a:effectLst/>
                <a:uLnTx/>
                <a:uFillTx/>
                <a:latin typeface="Lato Light"/>
                <a:ea typeface="Lato Light"/>
                <a:cs typeface="Lato Light"/>
              </a:rPr>
              <a:t> December.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Lato Light"/>
              </a:rPr>
              <a:t>Please select the ticket type that best matches your job title. Once you have registered, we will add a ‘Speaker’ label to your badge. Your badge details will be emailed to you a week ahead of the show.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Lato Light"/>
              </a:rPr>
              <a:t>To beat the queues, you're able to print your badge at home and collect a lanyard on site. Alternatively, you can print your badge on arrival in the registration area. </a:t>
            </a:r>
            <a:endParaRPr kumimoji="0" lang="en-US" sz="30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Lato Light"/>
              </a:rPr>
              <a:t>If you are speaking on behalf of a company, please contact the Content Team, so we can provide you with a registration link for a free ticket. </a:t>
            </a:r>
            <a:endPar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Lato Light"/>
              </a:rPr>
              <a:t>Please note, if you are bringing any students under 18 years of age, you will need to register them online ahead of the show using the school groups </a:t>
            </a:r>
            <a:r>
              <a:rPr kumimoji="0" lang="en-US" sz="1800" b="0" i="0" u="none" strike="noStrike" kern="1200" cap="none" spc="0" normalizeH="0" baseline="0" noProof="0">
                <a:ln>
                  <a:noFill/>
                </a:ln>
                <a:solidFill>
                  <a:srgbClr val="001744"/>
                </a:solidFill>
                <a:effectLst/>
                <a:uLnTx/>
                <a:uFillTx/>
                <a:latin typeface="Lato Light"/>
                <a:ea typeface="Lato Light"/>
                <a:cs typeface="Lato Light"/>
                <a:hlinkClick r:id="rId3"/>
              </a:rPr>
              <a:t>link</a:t>
            </a:r>
            <a:r>
              <a:rPr kumimoji="0" lang="en-US" sz="1800" b="0" i="0" u="none" strike="noStrike" kern="1200" cap="none" spc="0" normalizeH="0" baseline="0" noProof="0">
                <a:ln>
                  <a:noFill/>
                </a:ln>
                <a:solidFill>
                  <a:srgbClr val="001744"/>
                </a:solidFill>
                <a:effectLst/>
                <a:uLnTx/>
                <a:uFillTx/>
                <a:latin typeface="Lato Light"/>
                <a:ea typeface="Lato Light"/>
                <a:cs typeface="Lato 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Lato Light"/>
              </a:rPr>
              <a:t>You are very welcome to bring colleagues, friends and guests to Bett 2025, and they can register for their visitor pass </a:t>
            </a:r>
            <a:r>
              <a:rPr kumimoji="0" lang="en-US" sz="1800" b="0" i="0" u="none" strike="noStrike" kern="1200" cap="none" spc="0" normalizeH="0" baseline="0" noProof="0">
                <a:ln>
                  <a:noFill/>
                </a:ln>
                <a:solidFill>
                  <a:srgbClr val="001744"/>
                </a:solidFill>
                <a:effectLst/>
                <a:uLnTx/>
                <a:uFillTx/>
                <a:latin typeface="Lato Light"/>
                <a:ea typeface="Lato Light"/>
                <a:cs typeface="Lato Light"/>
                <a:hlinkClick r:id="rId2"/>
              </a:rPr>
              <a:t>here</a:t>
            </a:r>
            <a:r>
              <a:rPr kumimoji="0" lang="en-US" sz="1800" b="0" i="0" u="none" strike="noStrike" kern="1200" cap="none" spc="0" normalizeH="0" baseline="0" noProof="0">
                <a:ln>
                  <a:noFill/>
                </a:ln>
                <a:solidFill>
                  <a:srgbClr val="001744"/>
                </a:solidFill>
                <a:effectLst/>
                <a:uLnTx/>
                <a:uFillTx/>
                <a:latin typeface="Lato Light"/>
                <a:ea typeface="Lato Light"/>
                <a:cs typeface="Lato Light"/>
              </a:rPr>
              <a:t>. Tickets for educators are free.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Lato Light"/>
            </a:endParaRPr>
          </a:p>
        </p:txBody>
      </p:sp>
      <p:sp>
        <p:nvSpPr>
          <p:cNvPr id="2" name="Text Placeholder 1">
            <a:extLst>
              <a:ext uri="{FF2B5EF4-FFF2-40B4-BE49-F238E27FC236}">
                <a16:creationId xmlns:a16="http://schemas.microsoft.com/office/drawing/2014/main" id="{CE16DF5F-8F77-496A-8E21-3CCE8E8C799F}"/>
              </a:ext>
            </a:extLst>
          </p:cNvPr>
          <p:cNvSpPr>
            <a:spLocks noGrp="1"/>
          </p:cNvSpPr>
          <p:nvPr>
            <p:ph type="body" sz="quarter" idx="10"/>
          </p:nvPr>
        </p:nvSpPr>
        <p:spPr>
          <a:xfrm>
            <a:off x="0" y="246500"/>
            <a:ext cx="6267236" cy="978143"/>
          </a:xfrm>
        </p:spPr>
        <p:txBody>
          <a:bodyPr/>
          <a:lstStyle/>
          <a:p>
            <a:pPr algn="ctr"/>
            <a:r>
              <a:rPr lang="en-GB" sz="3600">
                <a:latin typeface="Montserrat" panose="00000500000000000000" pitchFamily="2" charset="0"/>
              </a:rPr>
              <a:t>Speaker Registration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0A18B80-AF02-3744-00D5-32EF78D5039C}"/>
              </a:ext>
            </a:extLst>
          </p:cNvPr>
          <p:cNvSpPr txBox="1"/>
          <p:nvPr/>
        </p:nvSpPr>
        <p:spPr>
          <a:xfrm>
            <a:off x="219074" y="6315076"/>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2</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94882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3767555415"/>
              </p:ext>
            </p:extLst>
          </p:nvPr>
        </p:nvGraphicFramePr>
        <p:xfrm>
          <a:off x="685915" y="1043633"/>
          <a:ext cx="10572376" cy="4800600"/>
        </p:xfrm>
        <a:graphic>
          <a:graphicData uri="http://schemas.openxmlformats.org/drawingml/2006/table">
            <a:tbl>
              <a:tblPr firstRow="1" bandRow="1">
                <a:tableStyleId>{5C22544A-7EE6-4342-B048-85BDC9FD1C3A}</a:tableStyleId>
              </a:tblPr>
              <a:tblGrid>
                <a:gridCol w="1321547">
                  <a:extLst>
                    <a:ext uri="{9D8B030D-6E8A-4147-A177-3AD203B41FA5}">
                      <a16:colId xmlns:a16="http://schemas.microsoft.com/office/drawing/2014/main" val="2690432763"/>
                    </a:ext>
                  </a:extLst>
                </a:gridCol>
                <a:gridCol w="1321547">
                  <a:extLst>
                    <a:ext uri="{9D8B030D-6E8A-4147-A177-3AD203B41FA5}">
                      <a16:colId xmlns:a16="http://schemas.microsoft.com/office/drawing/2014/main" val="2487706502"/>
                    </a:ext>
                  </a:extLst>
                </a:gridCol>
                <a:gridCol w="1321547">
                  <a:extLst>
                    <a:ext uri="{9D8B030D-6E8A-4147-A177-3AD203B41FA5}">
                      <a16:colId xmlns:a16="http://schemas.microsoft.com/office/drawing/2014/main" val="1064838345"/>
                    </a:ext>
                  </a:extLst>
                </a:gridCol>
                <a:gridCol w="1321547">
                  <a:extLst>
                    <a:ext uri="{9D8B030D-6E8A-4147-A177-3AD203B41FA5}">
                      <a16:colId xmlns:a16="http://schemas.microsoft.com/office/drawing/2014/main" val="4199946993"/>
                    </a:ext>
                  </a:extLst>
                </a:gridCol>
                <a:gridCol w="1321547">
                  <a:extLst>
                    <a:ext uri="{9D8B030D-6E8A-4147-A177-3AD203B41FA5}">
                      <a16:colId xmlns:a16="http://schemas.microsoft.com/office/drawing/2014/main" val="2357748083"/>
                    </a:ext>
                  </a:extLst>
                </a:gridCol>
                <a:gridCol w="1321547">
                  <a:extLst>
                    <a:ext uri="{9D8B030D-6E8A-4147-A177-3AD203B41FA5}">
                      <a16:colId xmlns:a16="http://schemas.microsoft.com/office/drawing/2014/main" val="3153911380"/>
                    </a:ext>
                  </a:extLst>
                </a:gridCol>
                <a:gridCol w="1321547">
                  <a:extLst>
                    <a:ext uri="{9D8B030D-6E8A-4147-A177-3AD203B41FA5}">
                      <a16:colId xmlns:a16="http://schemas.microsoft.com/office/drawing/2014/main" val="4288065323"/>
                    </a:ext>
                  </a:extLst>
                </a:gridCol>
                <a:gridCol w="1321547">
                  <a:extLst>
                    <a:ext uri="{9D8B030D-6E8A-4147-A177-3AD203B41FA5}">
                      <a16:colId xmlns:a16="http://schemas.microsoft.com/office/drawing/2014/main" val="1380005291"/>
                    </a:ext>
                  </a:extLst>
                </a:gridCol>
              </a:tblGrid>
              <a:tr h="566593">
                <a:tc>
                  <a:txBody>
                    <a:bodyPr/>
                    <a:lstStyle/>
                    <a:p>
                      <a:endParaRPr lang="en-GB" dirty="0"/>
                    </a:p>
                  </a:txBody>
                  <a:tcPr/>
                </a:tc>
                <a:tc>
                  <a:txBody>
                    <a:bodyPr/>
                    <a:lstStyle/>
                    <a:p>
                      <a:pPr algn="ctr"/>
                      <a:r>
                        <a:rPr lang="en-GB" sz="1200" dirty="0">
                          <a:latin typeface="Lato Light" panose="020F0502020204030203" pitchFamily="34" charset="0"/>
                          <a:ea typeface="Lato Light" panose="020F0502020204030203" pitchFamily="34" charset="0"/>
                          <a:cs typeface="Lato Light" panose="020F0502020204030203" pitchFamily="34" charset="0"/>
                        </a:rPr>
                        <a:t>Teaching &amp; Learning</a:t>
                      </a:r>
                    </a:p>
                  </a:txBody>
                  <a:tcPr/>
                </a:tc>
                <a:tc>
                  <a:txBody>
                    <a:bodyPr/>
                    <a:lstStyle/>
                    <a:p>
                      <a:pPr algn="ctr"/>
                      <a:r>
                        <a:rPr lang="en-GB" sz="1200">
                          <a:latin typeface="Lato Light" panose="020F0502020204030203" pitchFamily="34" charset="0"/>
                          <a:ea typeface="Lato Light" panose="020F0502020204030203" pitchFamily="34" charset="0"/>
                          <a:cs typeface="Lato Light" panose="020F0502020204030203" pitchFamily="34" charset="0"/>
                        </a:rPr>
                        <a:t>Esports</a:t>
                      </a:r>
                    </a:p>
                  </a:txBody>
                  <a:tcPr/>
                </a:tc>
                <a:tc>
                  <a:txBody>
                    <a:bodyPr/>
                    <a:lstStyle/>
                    <a:p>
                      <a:pPr algn="ctr"/>
                      <a:r>
                        <a:rPr lang="en-GB" sz="1200">
                          <a:latin typeface="Lato Light" panose="020F0502020204030203" pitchFamily="34" charset="0"/>
                          <a:ea typeface="Lato Light" panose="020F0502020204030203" pitchFamily="34" charset="0"/>
                          <a:cs typeface="Lato Light" panose="020F0502020204030203" pitchFamily="34" charset="0"/>
                        </a:rPr>
                        <a:t>Tech in Action</a:t>
                      </a:r>
                    </a:p>
                  </a:txBody>
                  <a:tcPr/>
                </a:tc>
                <a:tc>
                  <a:txBody>
                    <a:bodyPr/>
                    <a:lstStyle/>
                    <a:p>
                      <a:pPr algn="ctr"/>
                      <a:r>
                        <a:rPr lang="en-GB" sz="1200">
                          <a:latin typeface="Lato Light" panose="020F0502020204030203" pitchFamily="34" charset="0"/>
                          <a:ea typeface="Lato Light" panose="020F0502020204030203" pitchFamily="34" charset="0"/>
                          <a:cs typeface="Lato Light" panose="020F0502020204030203" pitchFamily="34" charset="0"/>
                        </a:rPr>
                        <a:t>Innovation Theatre</a:t>
                      </a:r>
                    </a:p>
                    <a:p>
                      <a:pPr algn="ctr"/>
                      <a:r>
                        <a:rPr lang="en-GB" sz="1200">
                          <a:latin typeface="Lato Light" panose="020F0502020204030203" pitchFamily="34" charset="0"/>
                          <a:ea typeface="Lato Light" panose="020F0502020204030203" pitchFamily="34" charset="0"/>
                          <a:cs typeface="Lato Light" panose="020F0502020204030203" pitchFamily="34" charset="0"/>
                        </a:rPr>
                        <a:t> </a:t>
                      </a:r>
                    </a:p>
                  </a:txBody>
                  <a:tcPr/>
                </a:tc>
                <a:tc>
                  <a:txBody>
                    <a:bodyPr/>
                    <a:lstStyle/>
                    <a:p>
                      <a:pPr algn="ctr"/>
                      <a:r>
                        <a:rPr lang="en-GB" sz="1200">
                          <a:latin typeface="Lato Light" panose="020F0502020204030203" pitchFamily="34" charset="0"/>
                          <a:ea typeface="Lato Light" panose="020F0502020204030203" pitchFamily="34" charset="0"/>
                          <a:cs typeface="Lato Light" panose="020F0502020204030203" pitchFamily="34" charset="0"/>
                        </a:rPr>
                        <a:t>Ahead Auditorium</a:t>
                      </a:r>
                    </a:p>
                  </a:txBody>
                  <a:tcPr/>
                </a:tc>
                <a:tc>
                  <a:txBody>
                    <a:bodyPr/>
                    <a:lstStyle/>
                    <a:p>
                      <a:pPr algn="ctr"/>
                      <a:r>
                        <a:rPr lang="en-US" sz="1200" dirty="0">
                          <a:latin typeface="Lato Light" panose="020F0502020204030203" pitchFamily="34" charset="0"/>
                          <a:ea typeface="Lato Light" panose="020F0502020204030203" pitchFamily="34" charset="0"/>
                          <a:cs typeface="Lato Light" panose="020F0502020204030203" pitchFamily="34" charset="0"/>
                        </a:rPr>
                        <a:t>Live Classroom</a:t>
                      </a:r>
                      <a:endParaRPr lang="en-GB" sz="1200" dirty="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200" dirty="0">
                          <a:latin typeface="Lato Light" panose="020F0502020204030203" pitchFamily="34" charset="0"/>
                          <a:ea typeface="Lato Light" panose="020F0502020204030203" pitchFamily="34" charset="0"/>
                          <a:cs typeface="Lato Light" panose="020F0502020204030203" pitchFamily="34" charset="0"/>
                        </a:rPr>
                        <a:t>SEND</a:t>
                      </a:r>
                    </a:p>
                    <a:p>
                      <a:pPr algn="ctr"/>
                      <a:r>
                        <a:rPr lang="en-GB" sz="1200" dirty="0">
                          <a:latin typeface="Lato Light" panose="020F0502020204030203" pitchFamily="34" charset="0"/>
                          <a:ea typeface="Lato Light" panose="020F0502020204030203" pitchFamily="34" charset="0"/>
                          <a:cs typeface="Lato Light" panose="020F0502020204030203" pitchFamily="34" charset="0"/>
                        </a:rPr>
                        <a:t>Theatre</a:t>
                      </a:r>
                    </a:p>
                  </a:txBody>
                  <a:tcPr/>
                </a:tc>
                <a:extLst>
                  <a:ext uri="{0D108BD9-81ED-4DB2-BD59-A6C34878D82A}">
                    <a16:rowId xmlns:a16="http://schemas.microsoft.com/office/drawing/2014/main" val="3865201273"/>
                  </a:ext>
                </a:extLst>
              </a:tr>
              <a:tr h="499702">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Is there a lectern for me to present from?</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dirty="0">
                          <a:latin typeface="Lato Light" panose="020F0502020204030203" pitchFamily="34" charset="0"/>
                          <a:ea typeface="Lato Light" panose="020F0502020204030203" pitchFamily="34" charset="0"/>
                          <a:cs typeface="Lato Light" panose="020F0502020204030203" pitchFamily="34" charset="0"/>
                        </a:rPr>
                        <a:t>Yes</a:t>
                      </a:r>
                    </a:p>
                  </a:txBody>
                  <a:tcPr/>
                </a:tc>
                <a:tc>
                  <a:txBody>
                    <a:bodyPr/>
                    <a:lstStyle/>
                    <a:p>
                      <a:pPr algn="ctr"/>
                      <a:r>
                        <a:rPr lang="en-GB" sz="1100" dirty="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Yes</a:t>
                      </a:r>
                    </a:p>
                  </a:txBody>
                  <a:tcPr/>
                </a:tc>
                <a:tc>
                  <a:txBody>
                    <a:bodyPr/>
                    <a:lstStyle/>
                    <a:p>
                      <a:pPr algn="ctr"/>
                      <a:r>
                        <a:rPr lang="en-GB" sz="1100" dirty="0">
                          <a:latin typeface="Lato Light" panose="020F0502020204030203" pitchFamily="34" charset="0"/>
                          <a:ea typeface="Lato Light" panose="020F0502020204030203" pitchFamily="34" charset="0"/>
                          <a:cs typeface="Lato Light" panose="020F0502020204030203" pitchFamily="34" charset="0"/>
                        </a:rPr>
                        <a:t>Yes</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Yes</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Yes</a:t>
                      </a:r>
                    </a:p>
                  </a:txBody>
                  <a:tcPr/>
                </a:tc>
                <a:tc>
                  <a:txBody>
                    <a:bodyPr/>
                    <a:lstStyle/>
                    <a:p>
                      <a:pPr algn="ctr"/>
                      <a:r>
                        <a:rPr lang="en-GB" sz="1100" dirty="0">
                          <a:latin typeface="Lato Light" panose="020F0502020204030203" pitchFamily="34" charset="0"/>
                          <a:ea typeface="Lato Light" panose="020F0502020204030203" pitchFamily="34" charset="0"/>
                          <a:cs typeface="Lato Light" panose="020F0502020204030203" pitchFamily="34" charset="0"/>
                        </a:rPr>
                        <a:t>Yes</a:t>
                      </a:r>
                    </a:p>
                  </a:txBody>
                  <a:tcPr/>
                </a:tc>
                <a:extLst>
                  <a:ext uri="{0D108BD9-81ED-4DB2-BD59-A6C34878D82A}">
                    <a16:rowId xmlns:a16="http://schemas.microsoft.com/office/drawing/2014/main" val="712261212"/>
                  </a:ext>
                </a:extLst>
              </a:tr>
              <a:tr h="308816">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Is there autocue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p>
                      <a:pPr algn="ctr"/>
                      <a:endParaRPr lang="en-GB" sz="110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dirty="0">
                          <a:latin typeface="Lato Light" panose="020F0502020204030203" pitchFamily="34" charset="0"/>
                          <a:ea typeface="Lato Light" panose="020F0502020204030203" pitchFamily="34" charset="0"/>
                          <a:cs typeface="Lato Light" panose="020F0502020204030203" pitchFamily="34" charset="0"/>
                        </a:rPr>
                        <a:t>No</a:t>
                      </a:r>
                    </a:p>
                  </a:txBody>
                  <a:tcPr/>
                </a:tc>
                <a:extLst>
                  <a:ext uri="{0D108BD9-81ED-4DB2-BD59-A6C34878D82A}">
                    <a16:rowId xmlns:a16="http://schemas.microsoft.com/office/drawing/2014/main" val="494827901"/>
                  </a:ext>
                </a:extLst>
              </a:tr>
              <a:tr h="4668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Will my session be filmed?</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Lato Light" panose="020F0502020204030203" pitchFamily="34" charset="0"/>
                          <a:ea typeface="Lato Light" panose="020F0502020204030203" pitchFamily="34" charset="0"/>
                          <a:cs typeface="Lato Light" panose="020F0502020204030203" pitchFamily="34" charset="0"/>
                        </a:rPr>
                        <a:t>Filming of sessions across theatres will not take place this year. However, we will have a film crew on site that will capture shorter segments of footage, to be used on our website, in marketing and on socials during 2025-2026 so you may have a film crew visit your theatre whilst you’re talking. If you do not want to be filmed, please let the Content Team know by Monday 9</a:t>
                      </a:r>
                      <a:r>
                        <a:rPr lang="en-US" sz="1100" baseline="30000" dirty="0">
                          <a:latin typeface="Lato Light" panose="020F0502020204030203" pitchFamily="34" charset="0"/>
                          <a:ea typeface="Lato Light" panose="020F0502020204030203" pitchFamily="34" charset="0"/>
                          <a:cs typeface="Lato Light" panose="020F0502020204030203" pitchFamily="34" charset="0"/>
                        </a:rPr>
                        <a:t>th</a:t>
                      </a:r>
                      <a:r>
                        <a:rPr lang="en-US" sz="1100" dirty="0">
                          <a:latin typeface="Lato Light" panose="020F0502020204030203" pitchFamily="34" charset="0"/>
                          <a:ea typeface="Lato Light" panose="020F0502020204030203" pitchFamily="34" charset="0"/>
                          <a:cs typeface="Lato Light" panose="020F0502020204030203" pitchFamily="34" charset="0"/>
                        </a:rPr>
                        <a:t> December. </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1771092393"/>
                  </a:ext>
                </a:extLst>
              </a:tr>
              <a:tr h="620555">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Can I arrange for my session to be recorded by a colleague?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Yes – As long as this doesn’t interfere with Bett’s technical set up, please refer to the Filming Guidelines document on the Speaker Resources page. For panel discussions you will need to get permission from the entire panel before you start filming.</a:t>
                      </a:r>
                      <a:endParaRPr kumimoji="0" lang="en-GB" sz="11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endParaRPr lang="en-GB" sz="1100"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GB" sz="1100" dirty="0"/>
                    </a:p>
                  </a:txBody>
                  <a:tcPr/>
                </a:tc>
                <a:extLst>
                  <a:ext uri="{0D108BD9-81ED-4DB2-BD59-A6C34878D82A}">
                    <a16:rowId xmlns:a16="http://schemas.microsoft.com/office/drawing/2014/main" val="2178437903"/>
                  </a:ext>
                </a:extLst>
              </a:tr>
              <a:tr h="514543">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Can I use interactive Q&amp;A or set up a poll?</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Yes – </a:t>
                      </a:r>
                      <a:r>
                        <a:rPr kumimoji="0" lang="en-US" sz="1100" b="0" i="0" u="none" strike="noStrike" kern="1200" cap="none" spc="0" normalizeH="0" baseline="0" noProof="0" dirty="0" err="1">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Slido</a:t>
                      </a:r>
                      <a:r>
                        <a:rPr kumimoji="0" lang="en-US" sz="11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will be set up for this stage and we will have an iPad to display questions. Please refer to the </a:t>
                      </a:r>
                      <a:r>
                        <a:rPr kumimoji="0" lang="en-US" sz="1100" b="0" i="0" u="none" strike="noStrike" kern="1200" cap="none" spc="0" normalizeH="0" baseline="0" noProof="0" dirty="0" err="1">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Slido</a:t>
                      </a:r>
                      <a:r>
                        <a:rPr kumimoji="0" lang="en-US" sz="11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Guidelines on the Speakers Resources page and share your requirements with the Content Team by Wednesday 8</a:t>
                      </a:r>
                      <a:r>
                        <a:rPr kumimoji="0" lang="en-US" sz="1100" b="0" i="0" u="none" strike="noStrike" kern="1200" cap="none" spc="0" normalizeH="0" baseline="3000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th</a:t>
                      </a:r>
                      <a:r>
                        <a:rPr kumimoji="0" lang="en-US" sz="11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January</a:t>
                      </a:r>
                    </a:p>
                    <a:p>
                      <a:endParaRPr lang="en-GB" sz="11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GB" sz="1100" dirty="0"/>
                    </a:p>
                  </a:txBody>
                  <a:tcPr/>
                </a:tc>
                <a:extLst>
                  <a:ext uri="{0D108BD9-81ED-4DB2-BD59-A6C34878D82A}">
                    <a16:rowId xmlns:a16="http://schemas.microsoft.com/office/drawing/2014/main" val="368675136"/>
                  </a:ext>
                </a:extLst>
              </a:tr>
              <a:tr h="58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Will someone introduce me on stage?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Yes – this theatre has a theatre host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rtl="0" eaLnBrk="1" fontAlgn="auto" latinLnBrk="0" hangingPunct="1">
                        <a:lnSpc>
                          <a:spcPct val="100000"/>
                        </a:lnSpc>
                        <a:spcBef>
                          <a:spcPts val="0"/>
                        </a:spcBef>
                        <a:spcAft>
                          <a:spcPts val="0"/>
                        </a:spcAft>
                        <a:buClrTx/>
                        <a:buSzTx/>
                        <a:buFontTx/>
                        <a:buNone/>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lvl="0" algn="ctr">
                        <a:buNone/>
                      </a:pPr>
                      <a:r>
                        <a:rPr lang="en-GB" sz="1100" b="0" i="0" u="none" strike="noStrike" noProof="0">
                          <a:latin typeface="Lato Light" panose="020F0502020204030203" pitchFamily="34" charset="0"/>
                          <a:ea typeface="Lato Light" panose="020F0502020204030203" pitchFamily="34" charset="0"/>
                          <a:cs typeface="Lato Light" panose="020F0502020204030203" pitchFamily="34" charset="0"/>
                        </a:rPr>
                        <a:t>No</a:t>
                      </a: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tc gridSpan="2">
                  <a:txBody>
                    <a:bodyPr/>
                    <a:lstStyle/>
                    <a:p>
                      <a:pPr marL="0" marR="0" lvl="0" indent="0" algn="ctr" rtl="0" eaLnBrk="1" fontAlgn="auto" latinLnBrk="0" hangingPunct="1">
                        <a:lnSpc>
                          <a:spcPct val="100000"/>
                        </a:lnSpc>
                        <a:spcBef>
                          <a:spcPts val="0"/>
                        </a:spcBef>
                        <a:spcAft>
                          <a:spcPts val="0"/>
                        </a:spcAft>
                        <a:buClrTx/>
                        <a:buSzTx/>
                        <a:buFontTx/>
                        <a:buNone/>
                      </a:pPr>
                      <a:r>
                        <a:rPr lang="en-US" sz="1100">
                          <a:latin typeface="Lato Light" panose="020F0502020204030203" pitchFamily="34" charset="0"/>
                          <a:ea typeface="Lato Light" panose="020F0502020204030203" pitchFamily="34" charset="0"/>
                          <a:cs typeface="Lato Light" panose="020F0502020204030203" pitchFamily="34" charset="0"/>
                        </a:rPr>
                        <a:t>Yes – this theatre has a theatre host</a:t>
                      </a:r>
                    </a:p>
                    <a:p>
                      <a:pPr marL="0" marR="0" lvl="0" indent="0" algn="l" rtl="0" eaLnBrk="1" fontAlgn="auto" latinLnBrk="0" hangingPunct="1">
                        <a:lnSpc>
                          <a:spcPct val="100000"/>
                        </a:lnSpc>
                        <a:spcBef>
                          <a:spcPts val="0"/>
                        </a:spcBef>
                        <a:spcAft>
                          <a:spcPts val="0"/>
                        </a:spcAft>
                        <a:buClrTx/>
                        <a:buSzTx/>
                        <a:buFontTx/>
                        <a:buNone/>
                      </a:pP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rtl="0" eaLnBrk="1" fontAlgn="auto" latinLnBrk="0" hangingPunct="1">
                        <a:lnSpc>
                          <a:spcPct val="100000"/>
                        </a:lnSpc>
                        <a:spcBef>
                          <a:spcPts val="0"/>
                        </a:spcBef>
                        <a:spcAft>
                          <a:spcPts val="0"/>
                        </a:spcAft>
                        <a:buClrTx/>
                        <a:buSzTx/>
                        <a:buFontTx/>
                        <a:buNone/>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dirty="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dirty="0">
                          <a:latin typeface="Lato Light" panose="020F0502020204030203" pitchFamily="34" charset="0"/>
                          <a:ea typeface="Lato Light" panose="020F0502020204030203" pitchFamily="34" charset="0"/>
                          <a:cs typeface="Lato Light" panose="020F0502020204030203" pitchFamily="34" charset="0"/>
                        </a:rPr>
                        <a:t>No</a:t>
                      </a:r>
                    </a:p>
                  </a:txBody>
                  <a:tcPr/>
                </a:tc>
                <a:extLst>
                  <a:ext uri="{0D108BD9-81ED-4DB2-BD59-A6C34878D82A}">
                    <a16:rowId xmlns:a16="http://schemas.microsoft.com/office/drawing/2014/main" val="368140241"/>
                  </a:ext>
                </a:extLst>
              </a:tr>
              <a:tr h="500743">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What is the capacity of this theatre?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300</a:t>
                      </a:r>
                      <a:endParaRPr lang="en-GB" sz="1100"/>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120</a:t>
                      </a: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100</a:t>
                      </a: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100</a:t>
                      </a: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US" sz="1100">
                          <a:latin typeface="Lato Light" panose="020F0502020204030203" pitchFamily="34" charset="0"/>
                          <a:ea typeface="Lato Light" panose="020F0502020204030203" pitchFamily="34" charset="0"/>
                          <a:cs typeface="Lato Light" panose="020F0502020204030203" pitchFamily="34" charset="0"/>
                        </a:rPr>
                        <a:t>90</a:t>
                      </a:r>
                    </a:p>
                  </a:txBody>
                  <a:tcPr/>
                </a:tc>
                <a:tc>
                  <a:txBody>
                    <a:bodyPr/>
                    <a:lstStyle/>
                    <a:p>
                      <a:pPr algn="ctr"/>
                      <a:r>
                        <a:rPr lang="en-US" sz="1100" dirty="0">
                          <a:latin typeface="Lato Light" panose="020F0502020204030203" pitchFamily="34" charset="0"/>
                          <a:ea typeface="Lato Light" panose="020F0502020204030203" pitchFamily="34" charset="0"/>
                          <a:cs typeface="Lato Light" panose="020F0502020204030203" pitchFamily="34" charset="0"/>
                        </a:rPr>
                        <a:t>30</a:t>
                      </a:r>
                    </a:p>
                  </a:txBody>
                  <a:tcPr/>
                </a:tc>
                <a:tc>
                  <a:txBody>
                    <a:bodyPr/>
                    <a:lstStyle/>
                    <a:p>
                      <a:pPr algn="ctr"/>
                      <a:r>
                        <a:rPr lang="en-US" sz="1100" dirty="0">
                          <a:latin typeface="Lato Light" panose="020F0502020204030203" pitchFamily="34" charset="0"/>
                          <a:ea typeface="Lato Light" panose="020F0502020204030203" pitchFamily="34" charset="0"/>
                          <a:cs typeface="Lato Light" panose="020F0502020204030203" pitchFamily="34" charset="0"/>
                        </a:rPr>
                        <a:t>30</a:t>
                      </a:r>
                    </a:p>
                  </a:txBody>
                  <a:tcPr/>
                </a:tc>
                <a:extLst>
                  <a:ext uri="{0D108BD9-81ED-4DB2-BD59-A6C34878D82A}">
                    <a16:rowId xmlns:a16="http://schemas.microsoft.com/office/drawing/2014/main" val="2026916574"/>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585561" y="334455"/>
            <a:ext cx="7240479" cy="66278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1744"/>
                </a:solidFill>
                <a:effectLst/>
                <a:uLnTx/>
                <a:uFillTx/>
                <a:latin typeface="Montserrat"/>
                <a:ea typeface="+mj-ea"/>
                <a:cs typeface="+mj-cs"/>
              </a:rPr>
              <a:t>Theatre FAQs</a:t>
            </a:r>
            <a:endParaRPr kumimoji="0" lang="et-EE" sz="2800" b="1" i="0" u="none" strike="noStrike" kern="1200" cap="none" spc="0" normalizeH="0" baseline="0" noProof="0">
              <a:ln>
                <a:noFill/>
              </a:ln>
              <a:solidFill>
                <a:srgbClr val="001744"/>
              </a:solidFill>
              <a:effectLst/>
              <a:uLnTx/>
              <a:uFillTx/>
              <a:latin typeface="Montserrat"/>
              <a:ea typeface="+mj-ea"/>
              <a:cs typeface="+mj-cs"/>
            </a:endParaRPr>
          </a:p>
        </p:txBody>
      </p:sp>
      <p:sp>
        <p:nvSpPr>
          <p:cNvPr id="2" name="TextBox 1">
            <a:extLst>
              <a:ext uri="{FF2B5EF4-FFF2-40B4-BE49-F238E27FC236}">
                <a16:creationId xmlns:a16="http://schemas.microsoft.com/office/drawing/2014/main" id="{01D8B258-D880-7A34-40D2-FF9C230AF026}"/>
              </a:ext>
            </a:extLst>
          </p:cNvPr>
          <p:cNvSpPr txBox="1"/>
          <p:nvPr/>
        </p:nvSpPr>
        <p:spPr>
          <a:xfrm>
            <a:off x="219074" y="6353176"/>
            <a:ext cx="409575" cy="307777"/>
          </a:xfrm>
          <a:prstGeom prst="rect">
            <a:avLst/>
          </a:prstGeom>
          <a:noFill/>
        </p:spPr>
        <p:txBody>
          <a:bodyPr wrap="square" rtlCol="0">
            <a:spAutoFit/>
          </a:bodyPr>
          <a:lstStyle/>
          <a:p>
            <a:r>
              <a:rPr lang="en-GB" sz="1400" b="1">
                <a:latin typeface="Montserrat" panose="00000500000000000000" pitchFamily="2" charset="0"/>
              </a:rPr>
              <a:t>3</a:t>
            </a:r>
            <a:endParaRPr lang="en-GB" b="1">
              <a:latin typeface="Montserrat" panose="00000500000000000000" pitchFamily="2" charset="0"/>
            </a:endParaRPr>
          </a:p>
        </p:txBody>
      </p:sp>
    </p:spTree>
    <p:extLst>
      <p:ext uri="{BB962C8B-B14F-4D97-AF65-F5344CB8AC3E}">
        <p14:creationId xmlns:p14="http://schemas.microsoft.com/office/powerpoint/2010/main" val="3893625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1814951887"/>
              </p:ext>
            </p:extLst>
          </p:nvPr>
        </p:nvGraphicFramePr>
        <p:xfrm>
          <a:off x="404848" y="964420"/>
          <a:ext cx="11317376" cy="4526980"/>
        </p:xfrm>
        <a:graphic>
          <a:graphicData uri="http://schemas.openxmlformats.org/drawingml/2006/table">
            <a:tbl>
              <a:tblPr firstRow="1" bandRow="1">
                <a:tableStyleId>{5C22544A-7EE6-4342-B048-85BDC9FD1C3A}</a:tableStyleId>
              </a:tblPr>
              <a:tblGrid>
                <a:gridCol w="1414672">
                  <a:extLst>
                    <a:ext uri="{9D8B030D-6E8A-4147-A177-3AD203B41FA5}">
                      <a16:colId xmlns:a16="http://schemas.microsoft.com/office/drawing/2014/main" val="2690432763"/>
                    </a:ext>
                  </a:extLst>
                </a:gridCol>
                <a:gridCol w="1414672">
                  <a:extLst>
                    <a:ext uri="{9D8B030D-6E8A-4147-A177-3AD203B41FA5}">
                      <a16:colId xmlns:a16="http://schemas.microsoft.com/office/drawing/2014/main" val="1256499512"/>
                    </a:ext>
                  </a:extLst>
                </a:gridCol>
                <a:gridCol w="1414672">
                  <a:extLst>
                    <a:ext uri="{9D8B030D-6E8A-4147-A177-3AD203B41FA5}">
                      <a16:colId xmlns:a16="http://schemas.microsoft.com/office/drawing/2014/main" val="457723856"/>
                    </a:ext>
                  </a:extLst>
                </a:gridCol>
                <a:gridCol w="1414672">
                  <a:extLst>
                    <a:ext uri="{9D8B030D-6E8A-4147-A177-3AD203B41FA5}">
                      <a16:colId xmlns:a16="http://schemas.microsoft.com/office/drawing/2014/main" val="299385157"/>
                    </a:ext>
                  </a:extLst>
                </a:gridCol>
                <a:gridCol w="1414672">
                  <a:extLst>
                    <a:ext uri="{9D8B030D-6E8A-4147-A177-3AD203B41FA5}">
                      <a16:colId xmlns:a16="http://schemas.microsoft.com/office/drawing/2014/main" val="4250083246"/>
                    </a:ext>
                  </a:extLst>
                </a:gridCol>
                <a:gridCol w="1414672">
                  <a:extLst>
                    <a:ext uri="{9D8B030D-6E8A-4147-A177-3AD203B41FA5}">
                      <a16:colId xmlns:a16="http://schemas.microsoft.com/office/drawing/2014/main" val="3254284776"/>
                    </a:ext>
                  </a:extLst>
                </a:gridCol>
                <a:gridCol w="1414672">
                  <a:extLst>
                    <a:ext uri="{9D8B030D-6E8A-4147-A177-3AD203B41FA5}">
                      <a16:colId xmlns:a16="http://schemas.microsoft.com/office/drawing/2014/main" val="833865177"/>
                    </a:ext>
                  </a:extLst>
                </a:gridCol>
                <a:gridCol w="1414672">
                  <a:extLst>
                    <a:ext uri="{9D8B030D-6E8A-4147-A177-3AD203B41FA5}">
                      <a16:colId xmlns:a16="http://schemas.microsoft.com/office/drawing/2014/main" val="554441595"/>
                    </a:ext>
                  </a:extLst>
                </a:gridCol>
              </a:tblGrid>
              <a:tr h="659021">
                <a:tc>
                  <a:txBody>
                    <a:bodyPr/>
                    <a:lstStyle/>
                    <a:p>
                      <a:endParaRPr lang="en-GB" dirty="0"/>
                    </a:p>
                  </a:txBody>
                  <a:tcPr/>
                </a:tc>
                <a:tc>
                  <a:txBody>
                    <a:bodyPr/>
                    <a:lstStyle/>
                    <a:p>
                      <a:pPr algn="ctr"/>
                      <a:r>
                        <a:rPr lang="en-GB" sz="1200" b="1">
                          <a:latin typeface="Lato Light" panose="020F0502020204030203" pitchFamily="34" charset="0"/>
                          <a:ea typeface="Lato Light" panose="020F0502020204030203" pitchFamily="34" charset="0"/>
                          <a:cs typeface="Lato Light" panose="020F0502020204030203" pitchFamily="34" charset="0"/>
                        </a:rPr>
                        <a:t>Teaching &amp; Learning</a:t>
                      </a:r>
                      <a:endParaRPr lang="en-GB" b="1"/>
                    </a:p>
                  </a:txBody>
                  <a:tcPr/>
                </a:tc>
                <a:tc>
                  <a:txBody>
                    <a:bodyPr/>
                    <a:lstStyle/>
                    <a:p>
                      <a:pPr algn="ctr"/>
                      <a:r>
                        <a:rPr lang="en-GB" sz="1200" b="1">
                          <a:latin typeface="Lato Light" panose="020F0502020204030203" pitchFamily="34" charset="0"/>
                          <a:ea typeface="Lato Light" panose="020F0502020204030203" pitchFamily="34" charset="0"/>
                          <a:cs typeface="Lato Light" panose="020F0502020204030203" pitchFamily="34" charset="0"/>
                        </a:rPr>
                        <a:t>Esports</a:t>
                      </a:r>
                      <a:endParaRPr lang="en-GB" b="1"/>
                    </a:p>
                  </a:txBody>
                  <a:tcPr/>
                </a:tc>
                <a:tc>
                  <a:txBody>
                    <a:bodyPr/>
                    <a:lstStyle/>
                    <a:p>
                      <a:pPr algn="ctr"/>
                      <a:r>
                        <a:rPr lang="en-GB" sz="1200" b="1">
                          <a:latin typeface="Lato Light" panose="020F0502020204030203" pitchFamily="34" charset="0"/>
                          <a:ea typeface="Lato Light" panose="020F0502020204030203" pitchFamily="34" charset="0"/>
                          <a:cs typeface="Lato Light" panose="020F0502020204030203" pitchFamily="34" charset="0"/>
                        </a:rPr>
                        <a:t>Tech in Action</a:t>
                      </a:r>
                      <a:endParaRPr lang="en-GB" b="1"/>
                    </a:p>
                  </a:txBody>
                  <a:tcPr/>
                </a:tc>
                <a:tc>
                  <a:txBody>
                    <a:bodyPr/>
                    <a:lstStyle/>
                    <a:p>
                      <a:pPr algn="ctr"/>
                      <a:r>
                        <a:rPr lang="en-US" sz="1200" b="1">
                          <a:latin typeface="Lato Light" panose="020F0502020204030203" pitchFamily="34" charset="0"/>
                          <a:ea typeface="Lato Light" panose="020F0502020204030203" pitchFamily="34" charset="0"/>
                          <a:cs typeface="Lato Light" panose="020F0502020204030203" pitchFamily="34" charset="0"/>
                        </a:rPr>
                        <a:t>I</a:t>
                      </a:r>
                      <a:r>
                        <a:rPr lang="en-GB" sz="1200" b="1" err="1">
                          <a:latin typeface="Lato Light" panose="020F0502020204030203" pitchFamily="34" charset="0"/>
                          <a:ea typeface="Lato Light" panose="020F0502020204030203" pitchFamily="34" charset="0"/>
                          <a:cs typeface="Lato Light" panose="020F0502020204030203" pitchFamily="34" charset="0"/>
                        </a:rPr>
                        <a:t>nnovation</a:t>
                      </a:r>
                      <a:r>
                        <a:rPr lang="en-GB" sz="1200" b="1">
                          <a:latin typeface="Lato Light" panose="020F0502020204030203" pitchFamily="34" charset="0"/>
                          <a:ea typeface="Lato Light" panose="020F0502020204030203" pitchFamily="34" charset="0"/>
                          <a:cs typeface="Lato Light" panose="020F0502020204030203" pitchFamily="34" charset="0"/>
                        </a:rPr>
                        <a:t> Theatre</a:t>
                      </a:r>
                      <a:endParaRPr lang="en-GB" b="1">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200" b="1">
                          <a:latin typeface="Lato Light" panose="020F0502020204030203" pitchFamily="34" charset="0"/>
                          <a:ea typeface="Lato Light" panose="020F0502020204030203" pitchFamily="34" charset="0"/>
                          <a:cs typeface="Lato Light" panose="020F0502020204030203" pitchFamily="34" charset="0"/>
                        </a:rPr>
                        <a:t>Ahead </a:t>
                      </a:r>
                    </a:p>
                    <a:p>
                      <a:pPr algn="ctr"/>
                      <a:r>
                        <a:rPr lang="en-GB" sz="1200" b="1">
                          <a:latin typeface="Lato Light" panose="020F0502020204030203" pitchFamily="34" charset="0"/>
                          <a:ea typeface="Lato Light" panose="020F0502020204030203" pitchFamily="34" charset="0"/>
                          <a:cs typeface="Lato Light" panose="020F0502020204030203" pitchFamily="34" charset="0"/>
                        </a:rPr>
                        <a:t>Auditorium</a:t>
                      </a:r>
                      <a:endParaRPr lang="en-GB" b="1">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US" sz="1200" b="1" dirty="0">
                          <a:latin typeface="Lato Light" panose="020F0502020204030203" pitchFamily="34" charset="0"/>
                          <a:ea typeface="Lato Light" panose="020F0502020204030203" pitchFamily="34" charset="0"/>
                          <a:cs typeface="Lato Light" panose="020F0502020204030203" pitchFamily="34" charset="0"/>
                        </a:rPr>
                        <a:t>Live Classroom</a:t>
                      </a:r>
                      <a:endParaRPr lang="en-GB" sz="1200" b="1" dirty="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200" b="1" dirty="0">
                          <a:latin typeface="Lato Light" panose="020F0502020204030203" pitchFamily="34" charset="0"/>
                          <a:ea typeface="Lato Light" panose="020F0502020204030203" pitchFamily="34" charset="0"/>
                          <a:cs typeface="Lato Light" panose="020F0502020204030203" pitchFamily="34" charset="0"/>
                        </a:rPr>
                        <a:t>SEND </a:t>
                      </a:r>
                    </a:p>
                    <a:p>
                      <a:pPr algn="ctr"/>
                      <a:r>
                        <a:rPr lang="en-GB" sz="1200" b="1" dirty="0">
                          <a:latin typeface="Lato Light" panose="020F0502020204030203" pitchFamily="34" charset="0"/>
                          <a:ea typeface="Lato Light" panose="020F0502020204030203" pitchFamily="34" charset="0"/>
                          <a:cs typeface="Lato Light" panose="020F0502020204030203" pitchFamily="34" charset="0"/>
                        </a:rPr>
                        <a:t>Theatre</a:t>
                      </a:r>
                    </a:p>
                  </a:txBody>
                  <a:tcPr/>
                </a:tc>
                <a:extLst>
                  <a:ext uri="{0D108BD9-81ED-4DB2-BD59-A6C34878D82A}">
                    <a16:rowId xmlns:a16="http://schemas.microsoft.com/office/drawing/2014/main" val="3865201273"/>
                  </a:ext>
                </a:extLst>
              </a:tr>
              <a:tr h="462743">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Do I need to bring my laptop or device with me?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7">
                  <a:txBody>
                    <a:bodyPr/>
                    <a:lstStyle/>
                    <a:p>
                      <a:pPr algn="ctr"/>
                      <a:r>
                        <a:rPr lang="en-US" sz="1100" b="0" dirty="0">
                          <a:latin typeface="Lato Light" panose="020F0502020204030203" pitchFamily="34" charset="0"/>
                          <a:ea typeface="Lato Light" panose="020F0502020204030203" pitchFamily="34" charset="0"/>
                          <a:cs typeface="Lato Light" panose="020F0502020204030203" pitchFamily="34" charset="0"/>
                        </a:rPr>
                        <a:t>No - You do not need to bring a device but please ensure you share your PPT with us ahead of the show as requested by 5pm GMT 14 January 2025</a:t>
                      </a:r>
                    </a:p>
                    <a:p>
                      <a:pPr algn="ctr"/>
                      <a:r>
                        <a:rPr lang="en-US" sz="1100" b="0" dirty="0">
                          <a:latin typeface="Lato Light" panose="020F0502020204030203" pitchFamily="34" charset="0"/>
                          <a:ea typeface="Lato Light" panose="020F0502020204030203" pitchFamily="34" charset="0"/>
                          <a:cs typeface="Lato Light" panose="020F0502020204030203" pitchFamily="34" charset="0"/>
                        </a:rPr>
                        <a:t>If you wish to use your own device, you must let us know via the AV form and ensure you bring a HDMI or mac adapter to ensure it will be compatible with our AV set up. </a:t>
                      </a:r>
                    </a:p>
                    <a:p>
                      <a:pPr algn="ctr"/>
                      <a:endParaRPr lang="en-GB" sz="1100" b="0" dirty="0">
                        <a:highlight>
                          <a:srgbClr val="FFFF00"/>
                        </a:highlight>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a:endParaRPr lang="en-GB"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algn="ctr"/>
                      <a:endParaRPr lang="en-GB" sz="1100" b="0" dirty="0">
                        <a:highlight>
                          <a:srgbClr val="FFFF00"/>
                        </a:highlight>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712261212"/>
                  </a:ext>
                </a:extLst>
              </a:tr>
              <a:tr h="971973">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Do you have a PPT Template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7">
                  <a:txBody>
                    <a:bodyPr/>
                    <a:lstStyle/>
                    <a:p>
                      <a:pPr algn="ctr"/>
                      <a:r>
                        <a:rPr lang="en-US" sz="1100" b="0" dirty="0">
                          <a:latin typeface="Lato Light" panose="020F0502020204030203" pitchFamily="34" charset="0"/>
                          <a:ea typeface="Lato Light" panose="020F0502020204030203" pitchFamily="34" charset="0"/>
                          <a:cs typeface="Lato Light" panose="020F0502020204030203" pitchFamily="34" charset="0"/>
                        </a:rPr>
                        <a:t>No - Presentations across these feature are in a standard 16:9 format so we do not need to provide a custom template . ​</a:t>
                      </a:r>
                    </a:p>
                    <a:p>
                      <a:pPr algn="ctr"/>
                      <a:r>
                        <a:rPr lang="en-US" sz="1100" b="0" dirty="0">
                          <a:latin typeface="Lato Light" panose="020F0502020204030203" pitchFamily="34" charset="0"/>
                          <a:ea typeface="Lato Light" panose="020F0502020204030203" pitchFamily="34" charset="0"/>
                          <a:cs typeface="Lato Light" panose="020F0502020204030203" pitchFamily="34" charset="0"/>
                        </a:rPr>
                        <a:t>Please ensure your presentation is in .ppt format (not .pdf) and in 16:9 widescreen format.​</a:t>
                      </a:r>
                    </a:p>
                    <a:p>
                      <a:pPr algn="ctr"/>
                      <a:endParaRPr lang="en-US" sz="1100" b="0" dirty="0">
                        <a:latin typeface="Lato Light" panose="020F0502020204030203" pitchFamily="34" charset="0"/>
                        <a:ea typeface="Lato Light" panose="020F0502020204030203" pitchFamily="34" charset="0"/>
                        <a:cs typeface="Lato Light" panose="020F0502020204030203" pitchFamily="34" charset="0"/>
                      </a:endParaRPr>
                    </a:p>
                    <a:p>
                      <a:pPr algn="ctr"/>
                      <a:r>
                        <a:rPr lang="en-US" sz="1100" b="0" dirty="0">
                          <a:latin typeface="Lato Light" panose="020F0502020204030203" pitchFamily="34" charset="0"/>
                          <a:ea typeface="Lato Light" panose="020F0502020204030203" pitchFamily="34" charset="0"/>
                          <a:cs typeface="Lato Light" panose="020F0502020204030203" pitchFamily="34" charset="0"/>
                        </a:rPr>
                        <a:t>Please remove any settings which automatically advance your presentation slides as there will be a clicker available. ​</a:t>
                      </a:r>
                    </a:p>
                    <a:p>
                      <a:pPr algn="ctr"/>
                      <a:r>
                        <a:rPr lang="en-US" sz="1100" b="0" dirty="0">
                          <a:latin typeface="Lato Light" panose="020F0502020204030203" pitchFamily="34" charset="0"/>
                          <a:ea typeface="Lato Light" panose="020F0502020204030203" pitchFamily="34" charset="0"/>
                          <a:cs typeface="Lato Light" panose="020F0502020204030203" pitchFamily="34" charset="0"/>
                        </a:rPr>
                        <a:t>If you have any non-standard fonts in your presentation, please upload and label these fonts when you upload your presentation. </a:t>
                      </a:r>
                      <a:endParaRPr lang="en-GB" sz="2400" b="0" dirty="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a:endParaRPr lang="en-GB"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algn="ctr"/>
                      <a:endParaRPr lang="en-GB" sz="2400" b="0" dirty="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494827901"/>
                  </a:ext>
                </a:extLst>
              </a:tr>
              <a:tr h="551680">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How do I share my PPT with you?</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latin typeface="Lato Light"/>
                          <a:ea typeface="Lato Light"/>
                          <a:cs typeface="Lato Light"/>
                        </a:rPr>
                        <a:t>Please upload your presentation, along with any other files/assets you plan on using in your session (</a:t>
                      </a:r>
                      <a:r>
                        <a:rPr lang="en-US" sz="1100" b="0" dirty="0" err="1">
                          <a:latin typeface="Lato Light"/>
                          <a:ea typeface="Lato Light"/>
                          <a:cs typeface="Lato Light"/>
                        </a:rPr>
                        <a:t>eg</a:t>
                      </a:r>
                      <a:r>
                        <a:rPr lang="en-US" sz="1100" b="0" dirty="0">
                          <a:latin typeface="Lato Light"/>
                          <a:ea typeface="Lato Light"/>
                          <a:cs typeface="Lato Light"/>
                        </a:rPr>
                        <a:t> audio and video files, font files) via this link </a:t>
                      </a:r>
                      <a:r>
                        <a:rPr lang="en-US" sz="1100" b="0" dirty="0">
                          <a:latin typeface="Lato Light"/>
                          <a:ea typeface="Lato Light"/>
                          <a:cs typeface="Lato Light"/>
                          <a:hlinkClick r:id="rId2"/>
                        </a:rPr>
                        <a:t>here</a:t>
                      </a:r>
                      <a:r>
                        <a:rPr lang="en-US" sz="1100" b="0" dirty="0">
                          <a:latin typeface="Lato Light"/>
                          <a:ea typeface="Lato Light"/>
                          <a:cs typeface="Lato Light"/>
                        </a:rPr>
                        <a:t>. This box link will be open until </a:t>
                      </a:r>
                      <a:r>
                        <a:rPr lang="en-US" sz="1100" b="1" dirty="0">
                          <a:latin typeface="Lato Light"/>
                          <a:ea typeface="Lato Light"/>
                          <a:cs typeface="Lato Light"/>
                        </a:rPr>
                        <a:t>5pm GMT 14</a:t>
                      </a:r>
                      <a:r>
                        <a:rPr lang="en-US" sz="1100" b="1" baseline="30000" dirty="0">
                          <a:latin typeface="Lato Light"/>
                          <a:ea typeface="Lato Light"/>
                          <a:cs typeface="Lato Light"/>
                        </a:rPr>
                        <a:t> </a:t>
                      </a:r>
                      <a:r>
                        <a:rPr lang="en-US" sz="1100" b="1" dirty="0">
                          <a:latin typeface="Lato Light"/>
                          <a:ea typeface="Lato Light"/>
                          <a:cs typeface="Lato Light"/>
                        </a:rPr>
                        <a:t>January 2025</a:t>
                      </a:r>
                      <a:r>
                        <a:rPr lang="en-US" sz="1100" b="0" dirty="0">
                          <a:latin typeface="Lato Light"/>
                          <a:ea typeface="Lato Light"/>
                          <a:cs typeface="Lato Light"/>
                        </a:rPr>
                        <a:t>. If you have missed this deadline, please email your presentation to bett.speakers@bettshow.com.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dirty="0">
                        <a:latin typeface="Lato Light"/>
                        <a:ea typeface="Lato Light"/>
                        <a:cs typeface="Lato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latin typeface="Lato Light"/>
                          <a:ea typeface="Lato Light"/>
                          <a:cs typeface="Lato Light"/>
                        </a:rPr>
                        <a:t>If you have any urgent amendments during the show, you must bring your presentations to the Speaker Lounge at least one hour ahead of your session starting</a:t>
                      </a:r>
                      <a:endParaRPr lang="en-US" sz="1100" b="0" dirty="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dirty="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2178437903"/>
                  </a:ext>
                </a:extLst>
              </a:tr>
              <a:tr h="701739">
                <a:tc>
                  <a:txBody>
                    <a:bodyPr/>
                    <a:lstStyle/>
                    <a:p>
                      <a:r>
                        <a:rPr lang="en-US" sz="1100" b="0">
                          <a:latin typeface="Lato Light" panose="020F0502020204030203" pitchFamily="34" charset="0"/>
                          <a:ea typeface="Lato Light" panose="020F0502020204030203" pitchFamily="34" charset="0"/>
                          <a:cs typeface="Lato Light" panose="020F0502020204030203" pitchFamily="34" charset="0"/>
                        </a:rPr>
                        <a:t>Will I be able to see my slides on a comfort monitor?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Yes </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No</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Yes </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Yes </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Lato Light" panose="020F0502020204030203" pitchFamily="34" charset="0"/>
                          <a:ea typeface="Lato Light" panose="020F0502020204030203" pitchFamily="34" charset="0"/>
                          <a:cs typeface="Lato Light" panose="020F0502020204030203" pitchFamily="34" charset="0"/>
                        </a:rPr>
                        <a:t>Yes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Lato Light" panose="020F0502020204030203" pitchFamily="34" charset="0"/>
                          <a:ea typeface="Lato Light" panose="020F0502020204030203" pitchFamily="34" charset="0"/>
                          <a:cs typeface="Lato Light" panose="020F0502020204030203" pitchFamily="34" charset="0"/>
                        </a:rPr>
                        <a:t>No</a:t>
                      </a:r>
                    </a:p>
                  </a:txBody>
                  <a:tcPr/>
                </a:tc>
                <a:extLst>
                  <a:ext uri="{0D108BD9-81ED-4DB2-BD59-A6C34878D82A}">
                    <a16:rowId xmlns:a16="http://schemas.microsoft.com/office/drawing/2014/main" val="368675136"/>
                  </a:ext>
                </a:extLst>
              </a:tr>
              <a:tr h="670247">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Can I play videos during my PPT?</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Lato Light" panose="020F0502020204030203" pitchFamily="34" charset="0"/>
                          <a:ea typeface="Lato Light" panose="020F0502020204030203" pitchFamily="34" charset="0"/>
                          <a:cs typeface="Lato Light" panose="020F0502020204030203" pitchFamily="34" charset="0"/>
                        </a:rPr>
                        <a:t>Yes – please ensure that they are embedding in your presentation are shared with us as separate files and do not require the internet to play. Please ensure all videos are .Mp4 format with .h264 codec</a:t>
                      </a:r>
                      <a:endParaRPr lang="en-US" sz="1100" b="0" dirty="0">
                        <a:latin typeface="Lato Light" panose="020F0502020204030203" pitchFamily="34" charset="0"/>
                        <a:ea typeface="Lato Light" panose="020F0502020204030203" pitchFamily="34" charset="0"/>
                        <a:cs typeface="Lato Light" panose="020F0502020204030203" pitchFamily="34" charset="0"/>
                      </a:endParaRPr>
                    </a:p>
                    <a:p>
                      <a:endParaRPr lang="en-US" sz="1100" b="0" dirty="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US" sz="1100" b="0" dirty="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368140241"/>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304645" y="276979"/>
            <a:ext cx="7240479" cy="56361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001744"/>
                </a:solidFill>
                <a:effectLst/>
                <a:uLnTx/>
                <a:uFillTx/>
                <a:latin typeface="Montserrat"/>
                <a:ea typeface="+mj-ea"/>
                <a:cs typeface="+mj-cs"/>
              </a:rPr>
              <a:t>P</a:t>
            </a:r>
            <a:r>
              <a:rPr kumimoji="0" lang="en-US" sz="2800" b="1" i="0" u="none" strike="noStrike" kern="1200" cap="none" spc="0" normalizeH="0" baseline="0" noProof="0" err="1">
                <a:ln>
                  <a:noFill/>
                </a:ln>
                <a:solidFill>
                  <a:srgbClr val="001744"/>
                </a:solidFill>
                <a:effectLst/>
                <a:uLnTx/>
                <a:uFillTx/>
                <a:latin typeface="Montserrat"/>
                <a:ea typeface="+mj-ea"/>
                <a:cs typeface="+mj-cs"/>
              </a:rPr>
              <a:t>resentation</a:t>
            </a:r>
            <a:r>
              <a:rPr kumimoji="0" lang="en-US" sz="2800" b="1" i="0" u="none" strike="noStrike" kern="1200" cap="none" spc="0" normalizeH="0" baseline="0" noProof="0">
                <a:ln>
                  <a:noFill/>
                </a:ln>
                <a:solidFill>
                  <a:srgbClr val="001744"/>
                </a:solidFill>
                <a:effectLst/>
                <a:uLnTx/>
                <a:uFillTx/>
                <a:latin typeface="Montserrat"/>
                <a:ea typeface="+mj-ea"/>
                <a:cs typeface="+mj-cs"/>
              </a:rPr>
              <a:t> FAQs</a:t>
            </a:r>
            <a:endParaRPr kumimoji="0" lang="et-EE" sz="2800" b="1" i="0" u="none" strike="noStrike" kern="1200" cap="none" spc="0" normalizeH="0" baseline="0" noProof="0">
              <a:ln>
                <a:noFill/>
              </a:ln>
              <a:solidFill>
                <a:srgbClr val="001744"/>
              </a:solidFill>
              <a:effectLst/>
              <a:uLnTx/>
              <a:uFillTx/>
              <a:latin typeface="Montserrat"/>
              <a:ea typeface="+mj-ea"/>
              <a:cs typeface="+mj-cs"/>
            </a:endParaRPr>
          </a:p>
        </p:txBody>
      </p:sp>
      <p:sp>
        <p:nvSpPr>
          <p:cNvPr id="2" name="TextBox 1">
            <a:extLst>
              <a:ext uri="{FF2B5EF4-FFF2-40B4-BE49-F238E27FC236}">
                <a16:creationId xmlns:a16="http://schemas.microsoft.com/office/drawing/2014/main" id="{63D58A16-BB00-445E-AF63-DA88A60FA2BB}"/>
              </a:ext>
            </a:extLst>
          </p:cNvPr>
          <p:cNvSpPr txBox="1"/>
          <p:nvPr/>
        </p:nvSpPr>
        <p:spPr>
          <a:xfrm>
            <a:off x="247649" y="6296026"/>
            <a:ext cx="409575" cy="307777"/>
          </a:xfrm>
          <a:prstGeom prst="rect">
            <a:avLst/>
          </a:prstGeom>
          <a:noFill/>
        </p:spPr>
        <p:txBody>
          <a:bodyPr wrap="square" rtlCol="0">
            <a:spAutoFit/>
          </a:bodyPr>
          <a:lstStyle/>
          <a:p>
            <a:r>
              <a:rPr lang="en-GB" sz="1400" b="1">
                <a:latin typeface="Montserrat" panose="00000500000000000000" pitchFamily="2" charset="0"/>
              </a:rPr>
              <a:t>4</a:t>
            </a:r>
            <a:endParaRPr lang="en-GB" b="1">
              <a:latin typeface="Montserrat" panose="00000500000000000000" pitchFamily="2" charset="0"/>
            </a:endParaRPr>
          </a:p>
        </p:txBody>
      </p:sp>
    </p:spTree>
    <p:extLst>
      <p:ext uri="{BB962C8B-B14F-4D97-AF65-F5344CB8AC3E}">
        <p14:creationId xmlns:p14="http://schemas.microsoft.com/office/powerpoint/2010/main" val="1324302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A4F50F-AD9A-454A-936F-EC5F4AE9BCD8}"/>
              </a:ext>
            </a:extLst>
          </p:cNvPr>
          <p:cNvSpPr>
            <a:spLocks noGrp="1"/>
          </p:cNvSpPr>
          <p:nvPr>
            <p:ph type="body" sz="quarter" idx="10"/>
          </p:nvPr>
        </p:nvSpPr>
        <p:spPr>
          <a:xfrm>
            <a:off x="0" y="274639"/>
            <a:ext cx="6773890" cy="1032954"/>
          </a:xfrm>
        </p:spPr>
        <p:txBody>
          <a:bodyPr/>
          <a:lstStyle/>
          <a:p>
            <a:r>
              <a:rPr lang="en-GB"/>
              <a:t>Presentation submission</a:t>
            </a:r>
          </a:p>
        </p:txBody>
      </p:sp>
      <p:sp>
        <p:nvSpPr>
          <p:cNvPr id="4" name="Text Placeholder 3">
            <a:extLst>
              <a:ext uri="{FF2B5EF4-FFF2-40B4-BE49-F238E27FC236}">
                <a16:creationId xmlns:a16="http://schemas.microsoft.com/office/drawing/2014/main" id="{FA5AEB53-D6A9-B411-8B96-B363C9F4EA01}"/>
              </a:ext>
            </a:extLst>
          </p:cNvPr>
          <p:cNvSpPr>
            <a:spLocks noGrp="1"/>
          </p:cNvSpPr>
          <p:nvPr>
            <p:ph type="body" sz="quarter" idx="12"/>
          </p:nvPr>
        </p:nvSpPr>
        <p:spPr>
          <a:xfrm>
            <a:off x="562483" y="1570482"/>
            <a:ext cx="10045700" cy="4811711"/>
          </a:xfrm>
        </p:spPr>
        <p:txBody>
          <a:bodyPr vert="horz" lIns="91440" tIns="45720" rIns="91440" bIns="45720" rtlCol="0" anchor="t">
            <a:normAutofit fontScale="92500" lnSpcReduction="10000"/>
          </a:bodyPr>
          <a:lstStyle/>
          <a:p>
            <a:r>
              <a:rPr lang="en-US" sz="1800">
                <a:latin typeface="Lato Light"/>
                <a:ea typeface="Lato Light"/>
                <a:cs typeface="Lato Light"/>
                <a:sym typeface="Wingdings" panose="05000000000000000000" pitchFamily="2" charset="2"/>
              </a:rPr>
              <a:t>Our preferred presentation format is PowerPoint. </a:t>
            </a:r>
            <a:endParaRPr lang="en-GB" sz="1800">
              <a:latin typeface="Lato Light"/>
              <a:ea typeface="Lato Light"/>
              <a:cs typeface="Lato Light"/>
            </a:endParaRPr>
          </a:p>
          <a:p>
            <a:r>
              <a:rPr lang="en-US" sz="1800">
                <a:latin typeface="Lato Light"/>
                <a:ea typeface="Lato Light"/>
                <a:cs typeface="Lato Light"/>
                <a:sym typeface="Wingdings" panose="05000000000000000000" pitchFamily="2" charset="2"/>
              </a:rPr>
              <a:t>Please note we cannot support presenting directly from the cloud as we can’t guarantee </a:t>
            </a:r>
            <a:r>
              <a:rPr lang="en-US" sz="1800" err="1">
                <a:latin typeface="Lato Light"/>
                <a:ea typeface="Lato Light"/>
                <a:cs typeface="Lato Light"/>
                <a:sym typeface="Wingdings" panose="05000000000000000000" pitchFamily="2" charset="2"/>
              </a:rPr>
              <a:t>wifi</a:t>
            </a:r>
            <a:r>
              <a:rPr lang="en-US" sz="1800">
                <a:latin typeface="Lato Light"/>
                <a:ea typeface="Lato Light"/>
                <a:cs typeface="Lato Light"/>
                <a:sym typeface="Wingdings" panose="05000000000000000000" pitchFamily="2" charset="2"/>
              </a:rPr>
              <a:t> stability. We also can’t accept PDF presentations. </a:t>
            </a:r>
          </a:p>
          <a:p>
            <a:r>
              <a:rPr lang="en-GB" sz="1800">
                <a:latin typeface="Lato Light"/>
                <a:ea typeface="Lato Light"/>
                <a:cs typeface="Lato Light"/>
              </a:rPr>
              <a:t>Please upload your presentation via this </a:t>
            </a:r>
            <a:r>
              <a:rPr lang="en-GB" sz="1800">
                <a:latin typeface="Lato Light"/>
                <a:ea typeface="Lato Light"/>
                <a:cs typeface="Lato Light"/>
                <a:hlinkClick r:id="rId2"/>
              </a:rPr>
              <a:t>link</a:t>
            </a:r>
            <a:r>
              <a:rPr lang="en-GB" sz="1800">
                <a:latin typeface="Lato Light"/>
                <a:ea typeface="Lato Light"/>
                <a:cs typeface="Lato Light"/>
              </a:rPr>
              <a:t> which will be open until 5pm GMT 14 January 2025.</a:t>
            </a:r>
          </a:p>
          <a:p>
            <a:pPr>
              <a:buFont typeface="Courier New" panose="05000000000000000000" pitchFamily="2" charset="2"/>
              <a:buChar char="o"/>
            </a:pPr>
            <a:endParaRPr lang="en-US" sz="1800">
              <a:latin typeface="Lato Light"/>
              <a:ea typeface="Lato Light"/>
              <a:cs typeface="Lato Light"/>
              <a:sym typeface="Wingdings" panose="05000000000000000000" pitchFamily="2" charset="2"/>
            </a:endParaRPr>
          </a:p>
          <a:p>
            <a:r>
              <a:rPr lang="en-US" sz="1800" b="1">
                <a:latin typeface="Lato Light"/>
                <a:ea typeface="Lato Light"/>
                <a:cs typeface="Lato Light"/>
                <a:sym typeface="Wingdings" panose="05000000000000000000" pitchFamily="2" charset="2"/>
              </a:rPr>
              <a:t>Please name your file using the following format: </a:t>
            </a:r>
            <a:endParaRPr lang="en-US" sz="1800" b="1">
              <a:solidFill>
                <a:srgbClr val="FF3B80"/>
              </a:solidFill>
              <a:latin typeface="Lato Light"/>
              <a:ea typeface="Lato Light"/>
              <a:cs typeface="Lato Light"/>
              <a:sym typeface="Wingdings" panose="05000000000000000000" pitchFamily="2" charset="2"/>
            </a:endParaRPr>
          </a:p>
          <a:p>
            <a:pPr marL="0" indent="0">
              <a:buNone/>
            </a:pPr>
            <a:r>
              <a:rPr lang="en-US" sz="1800" b="1">
                <a:solidFill>
                  <a:srgbClr val="FF3B80"/>
                </a:solidFill>
                <a:latin typeface="Lato Light"/>
                <a:ea typeface="Lato Light"/>
                <a:cs typeface="Lato Light"/>
                <a:sym typeface="Wingdings" panose="05000000000000000000" pitchFamily="2" charset="2"/>
              </a:rPr>
              <a:t>  Theatre name – Day – Session Time – Session Title </a:t>
            </a:r>
            <a:endParaRPr lang="en-US" sz="1800" b="1">
              <a:solidFill>
                <a:srgbClr val="FF3B80"/>
              </a:solidFill>
              <a:latin typeface="Lato Light"/>
              <a:ea typeface="Lato Light"/>
              <a:cs typeface="Lato Light"/>
            </a:endParaRPr>
          </a:p>
          <a:p>
            <a:pPr marL="0" indent="0">
              <a:buNone/>
            </a:pPr>
            <a:r>
              <a:rPr lang="en-US" sz="1800">
                <a:latin typeface="Lato Light"/>
                <a:ea typeface="Lato Light"/>
                <a:cs typeface="Lato Light"/>
                <a:sym typeface="Wingdings" panose="05000000000000000000" pitchFamily="2" charset="2"/>
              </a:rPr>
              <a:t>  e.g. Teaching &amp; Learning Theatre  – Wednesday – 10:30 – Delivering a digital strategy </a:t>
            </a:r>
            <a:endParaRPr lang="en-US" sz="1800">
              <a:latin typeface="Lato Light"/>
              <a:ea typeface="Lato Light"/>
              <a:cs typeface="Lato Light"/>
            </a:endParaRPr>
          </a:p>
          <a:p>
            <a:pPr>
              <a:buFont typeface="Courier New" panose="020B0604020202020204" pitchFamily="34" charset="0"/>
              <a:buChar char="o"/>
            </a:pPr>
            <a:endParaRPr lang="en-US" sz="1800">
              <a:latin typeface="Lato Light" panose="020F0502020204030203" pitchFamily="34" charset="0"/>
              <a:ea typeface="Lato Light" panose="020F0502020204030203" pitchFamily="34" charset="0"/>
              <a:cs typeface="Lato Light" panose="020F0502020204030203" pitchFamily="34" charset="0"/>
            </a:endParaRPr>
          </a:p>
          <a:p>
            <a:r>
              <a:rPr lang="en-US" sz="1800">
                <a:latin typeface="Lato Light"/>
                <a:ea typeface="Lato Light"/>
                <a:cs typeface="Lato Light"/>
                <a:sym typeface="Wingdings" panose="05000000000000000000" pitchFamily="2" charset="2"/>
              </a:rPr>
              <a:t>If you upload your presentation, then make edits and want to share the latest version, please name it using the same format, adding ‘v.2 or v.3’. Please also notify us via email to flag the new version. </a:t>
            </a:r>
            <a:endParaRPr lang="en-US" sz="1800">
              <a:latin typeface="Lato Light"/>
              <a:ea typeface="Lato Light"/>
              <a:cs typeface="Lato Light"/>
            </a:endParaRPr>
          </a:p>
          <a:p>
            <a:r>
              <a:rPr lang="en-US" sz="1800">
                <a:latin typeface="Lato Light"/>
                <a:ea typeface="Lato Light"/>
                <a:cs typeface="Lato Light"/>
                <a:sym typeface="Wingdings" panose="05000000000000000000" pitchFamily="2" charset="2"/>
              </a:rPr>
              <a:t>Videos must be embedded into the presentation </a:t>
            </a:r>
            <a:r>
              <a:rPr lang="en-US" sz="1800" b="1">
                <a:latin typeface="Lato Light"/>
                <a:ea typeface="Lato Light"/>
                <a:cs typeface="Lato Light"/>
                <a:sym typeface="Wingdings" panose="05000000000000000000" pitchFamily="2" charset="2"/>
              </a:rPr>
              <a:t>and</a:t>
            </a:r>
            <a:r>
              <a:rPr lang="en-US" sz="1800">
                <a:latin typeface="Lato Light"/>
                <a:ea typeface="Lato Light"/>
                <a:cs typeface="Lato Light"/>
                <a:sym typeface="Wingdings" panose="05000000000000000000" pitchFamily="2" charset="2"/>
              </a:rPr>
              <a:t> also be uploaded as a separate files using the same naming format e.g., Plenary – Wednesday – 10:30 – Delivering a digital strategy – video v.1.</a:t>
            </a:r>
            <a:endParaRPr lang="en-US" sz="1800">
              <a:latin typeface="Lato Light"/>
              <a:ea typeface="Lato Light"/>
              <a:cs typeface="Lato Light"/>
            </a:endParaRPr>
          </a:p>
          <a:p>
            <a:r>
              <a:rPr lang="en-US" sz="1800">
                <a:latin typeface="Lato Light" panose="020F0502020204030203" pitchFamily="34" charset="0"/>
                <a:ea typeface="Lato Light" panose="020F0502020204030203" pitchFamily="34" charset="0"/>
                <a:cs typeface="Lato Light" panose="020F0502020204030203" pitchFamily="34" charset="0"/>
                <a:sym typeface="Wingdings" panose="05000000000000000000" pitchFamily="2" charset="2"/>
              </a:rPr>
              <a:t>Any unique fonts must also be uploaded as separate files, using the same naming format, otherwise standard fonts will be used, and text may appear skewed or at the incorrect size.</a:t>
            </a:r>
            <a:endParaRPr lang="en-GB" sz="1800">
              <a:latin typeface="Lato Light" panose="020F0502020204030203" pitchFamily="34" charset="0"/>
              <a:ea typeface="Lato Light" panose="020F0502020204030203" pitchFamily="34" charset="0"/>
              <a:cs typeface="Lato Light" panose="020F0502020204030203" pitchFamily="34" charset="0"/>
            </a:endParaRPr>
          </a:p>
        </p:txBody>
      </p:sp>
      <p:sp>
        <p:nvSpPr>
          <p:cNvPr id="3" name="TextBox 2">
            <a:extLst>
              <a:ext uri="{FF2B5EF4-FFF2-40B4-BE49-F238E27FC236}">
                <a16:creationId xmlns:a16="http://schemas.microsoft.com/office/drawing/2014/main" id="{89350FC0-3748-94F4-ECF3-32C791976094}"/>
              </a:ext>
            </a:extLst>
          </p:cNvPr>
          <p:cNvSpPr txBox="1"/>
          <p:nvPr/>
        </p:nvSpPr>
        <p:spPr>
          <a:xfrm>
            <a:off x="257174" y="6286501"/>
            <a:ext cx="409575" cy="307777"/>
          </a:xfrm>
          <a:prstGeom prst="rect">
            <a:avLst/>
          </a:prstGeom>
          <a:noFill/>
        </p:spPr>
        <p:txBody>
          <a:bodyPr wrap="square" rtlCol="0">
            <a:spAutoFit/>
          </a:bodyPr>
          <a:lstStyle/>
          <a:p>
            <a:r>
              <a:rPr lang="en-GB" sz="1400" b="1">
                <a:latin typeface="Montserrat" panose="00000500000000000000" pitchFamily="2" charset="0"/>
              </a:rPr>
              <a:t>5</a:t>
            </a:r>
            <a:endParaRPr lang="en-GB" b="1">
              <a:latin typeface="Montserrat" panose="00000500000000000000" pitchFamily="2" charset="0"/>
            </a:endParaRPr>
          </a:p>
        </p:txBody>
      </p:sp>
    </p:spTree>
    <p:extLst>
      <p:ext uri="{BB962C8B-B14F-4D97-AF65-F5344CB8AC3E}">
        <p14:creationId xmlns:p14="http://schemas.microsoft.com/office/powerpoint/2010/main" val="177738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9195-F7D4-412A-CB92-C7D07F1D2BC6}"/>
              </a:ext>
            </a:extLst>
          </p:cNvPr>
          <p:cNvSpPr>
            <a:spLocks noGrp="1"/>
          </p:cNvSpPr>
          <p:nvPr>
            <p:ph type="title"/>
          </p:nvPr>
        </p:nvSpPr>
        <p:spPr/>
        <p:txBody>
          <a:bodyPr/>
          <a:lstStyle/>
          <a:p>
            <a:r>
              <a:rPr lang="en-GB"/>
              <a:t>Accessibility</a:t>
            </a:r>
          </a:p>
        </p:txBody>
      </p:sp>
      <p:sp>
        <p:nvSpPr>
          <p:cNvPr id="3" name="Text Placeholder 2">
            <a:extLst>
              <a:ext uri="{FF2B5EF4-FFF2-40B4-BE49-F238E27FC236}">
                <a16:creationId xmlns:a16="http://schemas.microsoft.com/office/drawing/2014/main" id="{B4BDC40D-1833-FA44-7246-2EB4A72324CC}"/>
              </a:ext>
            </a:extLst>
          </p:cNvPr>
          <p:cNvSpPr>
            <a:spLocks noGrp="1"/>
          </p:cNvSpPr>
          <p:nvPr>
            <p:ph type="body" sz="quarter" idx="10"/>
          </p:nvPr>
        </p:nvSpPr>
        <p:spPr/>
        <p:txBody>
          <a:bodyPr/>
          <a:lstStyle/>
          <a:p>
            <a:endParaRPr lang="en-GB">
              <a:highlight>
                <a:srgbClr val="FFFF00"/>
              </a:highlight>
            </a:endParaRPr>
          </a:p>
          <a:p>
            <a:endParaRPr lang="en-GB">
              <a:highlight>
                <a:srgbClr val="FFFF00"/>
              </a:highlight>
            </a:endParaRPr>
          </a:p>
        </p:txBody>
      </p:sp>
      <p:sp>
        <p:nvSpPr>
          <p:cNvPr id="5" name="TextBox 4">
            <a:extLst>
              <a:ext uri="{FF2B5EF4-FFF2-40B4-BE49-F238E27FC236}">
                <a16:creationId xmlns:a16="http://schemas.microsoft.com/office/drawing/2014/main" id="{3F0C309C-DD8F-6F97-764B-1C669B94F679}"/>
              </a:ext>
            </a:extLst>
          </p:cNvPr>
          <p:cNvSpPr txBox="1"/>
          <p:nvPr/>
        </p:nvSpPr>
        <p:spPr>
          <a:xfrm>
            <a:off x="337584" y="1720840"/>
            <a:ext cx="9784612" cy="4247317"/>
          </a:xfrm>
          <a:prstGeom prst="rect">
            <a:avLst/>
          </a:prstGeom>
          <a:noFill/>
        </p:spPr>
        <p:txBody>
          <a:bodyPr wrap="square">
            <a:spAutoFit/>
          </a:bodyPr>
          <a:lstStyle/>
          <a:p>
            <a:endParaRPr lang="en-US">
              <a:solidFill>
                <a:srgbClr val="001744"/>
              </a:solidFill>
              <a:latin typeface="Lato Light"/>
              <a:ea typeface="Lato Light"/>
              <a:cs typeface="Segoe UI"/>
            </a:endParaRPr>
          </a:p>
          <a:p>
            <a:pPr marL="285750" indent="-285750">
              <a:buFont typeface="Arial" panose="020B0604020202020204" pitchFamily="34" charset="0"/>
              <a:buChar char="•"/>
            </a:pPr>
            <a:r>
              <a:rPr lang="en-US">
                <a:solidFill>
                  <a:srgbClr val="001744"/>
                </a:solidFill>
                <a:latin typeface="Lato Light"/>
                <a:ea typeface="Lato Light"/>
                <a:cs typeface="Segoe UI"/>
              </a:rPr>
              <a:t>Please refer to the captioning template to ensure that your slides are structured in a way that allows them to be unobstructed by the captioning </a:t>
            </a:r>
          </a:p>
          <a:p>
            <a:pPr marL="285750" indent="-285750">
              <a:buFont typeface="Arial" panose="020B0604020202020204" pitchFamily="34" charset="0"/>
              <a:buChar char="•"/>
            </a:pPr>
            <a:r>
              <a:rPr lang="en-US">
                <a:solidFill>
                  <a:srgbClr val="001744"/>
                </a:solidFill>
                <a:latin typeface="Lato Light"/>
                <a:ea typeface="Lato Light"/>
                <a:cs typeface="Segoe UI"/>
              </a:rPr>
              <a:t>Ensure you use a sans-serif font with a size of 18pt or larger</a:t>
            </a:r>
          </a:p>
          <a:p>
            <a:pPr marL="285750" indent="-285750">
              <a:buFont typeface="Arial" panose="020B0604020202020204" pitchFamily="34" charset="0"/>
              <a:buChar char="•"/>
            </a:pPr>
            <a:r>
              <a:rPr lang="en-US">
                <a:solidFill>
                  <a:srgbClr val="001744"/>
                </a:solidFill>
                <a:latin typeface="Lato Light"/>
                <a:ea typeface="Lato Light"/>
                <a:cs typeface="Segoe UI"/>
              </a:rPr>
              <a:t>Use sufficient contrast between your text and background </a:t>
            </a:r>
            <a:r>
              <a:rPr lang="en-US" err="1">
                <a:solidFill>
                  <a:srgbClr val="001744"/>
                </a:solidFill>
                <a:latin typeface="Lato Light"/>
                <a:ea typeface="Lato Light"/>
                <a:cs typeface="Segoe UI"/>
              </a:rPr>
              <a:t>colours</a:t>
            </a:r>
            <a:r>
              <a:rPr lang="en-US">
                <a:solidFill>
                  <a:srgbClr val="001744"/>
                </a:solidFill>
                <a:latin typeface="Lato Light"/>
                <a:ea typeface="Lato Light"/>
                <a:cs typeface="Segoe UI"/>
              </a:rPr>
              <a:t> and consider not putting text over imagery</a:t>
            </a:r>
          </a:p>
          <a:p>
            <a:pPr marL="285750" indent="-285750">
              <a:buFont typeface="Arial" panose="020B0604020202020204" pitchFamily="34" charset="0"/>
              <a:buChar char="•"/>
            </a:pPr>
            <a:r>
              <a:rPr lang="en-US">
                <a:solidFill>
                  <a:srgbClr val="001744"/>
                </a:solidFill>
                <a:latin typeface="Lato Light"/>
                <a:ea typeface="Lato Light"/>
                <a:cs typeface="Segoe UI"/>
              </a:rPr>
              <a:t>If using PowerPoint, it may be helpful to refer to the accessibility checker which can help identify potential accessibility issues. </a:t>
            </a:r>
          </a:p>
          <a:p>
            <a:endParaRPr lang="en-US">
              <a:solidFill>
                <a:srgbClr val="001744"/>
              </a:solidFill>
              <a:latin typeface="Lato Light"/>
              <a:ea typeface="Lato Light"/>
              <a:cs typeface="Segoe UI"/>
            </a:endParaRPr>
          </a:p>
          <a:p>
            <a:pPr marL="285750" indent="-285750">
              <a:buFont typeface="Arial" panose="020B0604020202020204" pitchFamily="34" charset="0"/>
              <a:buChar char="•"/>
            </a:pPr>
            <a:endParaRPr lang="en-US">
              <a:solidFill>
                <a:srgbClr val="001744"/>
              </a:solidFill>
              <a:latin typeface="Lato Light"/>
              <a:ea typeface="Lato Ligh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1744"/>
                </a:solidFill>
                <a:latin typeface="Lato Light"/>
                <a:ea typeface="Lato Light"/>
                <a:cs typeface="Segoe UI"/>
              </a:rPr>
              <a:t>Please visit our </a:t>
            </a:r>
            <a:r>
              <a:rPr lang="en-US" b="1">
                <a:solidFill>
                  <a:srgbClr val="FF3B80"/>
                </a:solidFill>
                <a:latin typeface="Lato Light"/>
                <a:ea typeface="Lato Light"/>
                <a:cs typeface="Segoe UI"/>
                <a:hlinkClick r:id="rId2">
                  <a:extLst>
                    <a:ext uri="{A12FA001-AC4F-418D-AE19-62706E023703}">
                      <ahyp:hlinkClr xmlns:ahyp="http://schemas.microsoft.com/office/drawing/2018/hyperlinkcolor" val="tx"/>
                    </a:ext>
                  </a:extLst>
                </a:hlinkClick>
              </a:rPr>
              <a:t>general accessibility page </a:t>
            </a:r>
            <a:r>
              <a:rPr lang="en-US">
                <a:solidFill>
                  <a:srgbClr val="001744"/>
                </a:solidFill>
                <a:latin typeface="Lato Light"/>
                <a:ea typeface="Lato Light"/>
                <a:cs typeface="Segoe UI"/>
              </a:rPr>
              <a:t>for detailed information on how we address various accessibility and communication needs which can help assist in planning your time at Bett.</a:t>
            </a:r>
            <a:r>
              <a:rPr kumimoji="0" lang="en-US" sz="1800" b="0" i="0" u="none" strike="noStrike" kern="1200" cap="none" spc="0" normalizeH="0" baseline="0" noProof="0">
                <a:ln>
                  <a:noFill/>
                </a:ln>
                <a:solidFill>
                  <a:srgbClr val="001744"/>
                </a:solidFill>
                <a:effectLst/>
                <a:uLnTx/>
                <a:uFillTx/>
                <a:latin typeface="Lato Light"/>
                <a:ea typeface="Lato Light"/>
                <a:cs typeface="Segoe UI"/>
              </a:rPr>
              <a:t> In all our theatres, there will be designated accessible seating</a:t>
            </a:r>
            <a:r>
              <a:rPr lang="en-US">
                <a:solidFill>
                  <a:srgbClr val="001744"/>
                </a:solidFill>
                <a:latin typeface="Lato Light"/>
                <a:ea typeface="Lato Light"/>
                <a:cs typeface="Segoe UI"/>
              </a:rPr>
              <a:t>, including </a:t>
            </a:r>
            <a:r>
              <a:rPr kumimoji="0" lang="en-US" sz="1800" b="0" i="0" u="none" strike="noStrike" kern="1200" cap="none" spc="0" normalizeH="0" baseline="0" noProof="0">
                <a:ln>
                  <a:noFill/>
                </a:ln>
                <a:solidFill>
                  <a:srgbClr val="001744"/>
                </a:solidFill>
                <a:effectLst/>
                <a:uLnTx/>
                <a:uFillTx/>
                <a:latin typeface="Lato Light"/>
                <a:ea typeface="Lato Light"/>
                <a:cs typeface="Segoe UI"/>
              </a:rPr>
              <a:t>wheelchair bay seating with companion chairs and ambulant disabled seating at the end of the aisles.  Please note that all raised theatre stages have access ramps.</a:t>
            </a:r>
            <a:endParaRPr lang="en-US">
              <a:solidFill>
                <a:srgbClr val="001744"/>
              </a:solidFill>
              <a:latin typeface="Lato Light"/>
              <a:ea typeface="Lato Light"/>
              <a:cs typeface="Segoe UI"/>
            </a:endParaRPr>
          </a:p>
        </p:txBody>
      </p:sp>
      <p:sp>
        <p:nvSpPr>
          <p:cNvPr id="4" name="TextBox 3">
            <a:extLst>
              <a:ext uri="{FF2B5EF4-FFF2-40B4-BE49-F238E27FC236}">
                <a16:creationId xmlns:a16="http://schemas.microsoft.com/office/drawing/2014/main" id="{12D7569E-6EC5-7153-6EDC-6C3B29FD3E31}"/>
              </a:ext>
            </a:extLst>
          </p:cNvPr>
          <p:cNvSpPr txBox="1"/>
          <p:nvPr/>
        </p:nvSpPr>
        <p:spPr>
          <a:xfrm>
            <a:off x="171449" y="6324601"/>
            <a:ext cx="409575" cy="307777"/>
          </a:xfrm>
          <a:prstGeom prst="rect">
            <a:avLst/>
          </a:prstGeom>
          <a:noFill/>
        </p:spPr>
        <p:txBody>
          <a:bodyPr wrap="square" rtlCol="0">
            <a:spAutoFit/>
          </a:bodyPr>
          <a:lstStyle/>
          <a:p>
            <a:r>
              <a:rPr lang="en-GB" sz="1400" b="1">
                <a:latin typeface="Montserrat" panose="00000500000000000000" pitchFamily="2" charset="0"/>
              </a:rPr>
              <a:t>6</a:t>
            </a:r>
            <a:endParaRPr lang="en-GB" b="1">
              <a:latin typeface="Montserrat" panose="00000500000000000000" pitchFamily="2" charset="0"/>
            </a:endParaRPr>
          </a:p>
        </p:txBody>
      </p:sp>
    </p:spTree>
    <p:extLst>
      <p:ext uri="{BB962C8B-B14F-4D97-AF65-F5344CB8AC3E}">
        <p14:creationId xmlns:p14="http://schemas.microsoft.com/office/powerpoint/2010/main" val="1496501791"/>
      </p:ext>
    </p:extLst>
  </p:cSld>
  <p:clrMapOvr>
    <a:masterClrMapping/>
  </p:clrMapOvr>
</p:sld>
</file>

<file path=ppt/theme/theme1.xml><?xml version="1.0" encoding="utf-8"?>
<a:theme xmlns:a="http://schemas.openxmlformats.org/drawingml/2006/main" name="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ett">
      <a:dk1>
        <a:srgbClr val="001744"/>
      </a:dk1>
      <a:lt1>
        <a:sysClr val="window" lastClr="FFFFFF"/>
      </a:lt1>
      <a:dk2>
        <a:srgbClr val="001744"/>
      </a:dk2>
      <a:lt2>
        <a:srgbClr val="E0CEBD"/>
      </a:lt2>
      <a:accent1>
        <a:srgbClr val="C6006D"/>
      </a:accent1>
      <a:accent2>
        <a:srgbClr val="630055"/>
      </a:accent2>
      <a:accent3>
        <a:srgbClr val="2CA8A5"/>
      </a:accent3>
      <a:accent4>
        <a:srgbClr val="414148"/>
      </a:accent4>
      <a:accent5>
        <a:srgbClr val="E0CEBD"/>
      </a:accent5>
      <a:accent6>
        <a:srgbClr val="FFFFFF"/>
      </a:accent6>
      <a:hlink>
        <a:srgbClr val="2CA8A5"/>
      </a:hlink>
      <a:folHlink>
        <a:srgbClr val="C6006D"/>
      </a:folHlink>
    </a:clrScheme>
    <a:fontScheme name="bett">
      <a:majorFont>
        <a:latin typeface="Montserra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6e02625-da59-4798-baf7-8f96a97a8f52">
      <UserInfo>
        <DisplayName>SharingLinks.93672b0d-539f-4285-8294-0c85e7c37145.OrganizationView.b4947f72-e612-4af9-a523-f9fc66eea7f4</DisplayName>
        <AccountId>112</AccountId>
        <AccountType/>
      </UserInfo>
      <UserInfo>
        <DisplayName>SharingLinks.f7f9aaa0-6baf-40f1-9385-c932fbe4e63b.OrganizationEdit.b3ee85a3-f41c-443f-86c6-be404526f58d</DisplayName>
        <AccountId>995</AccountId>
        <AccountType/>
      </UserInfo>
      <UserInfo>
        <DisplayName>Catherine Antignani</DisplayName>
        <AccountId>1143</AccountId>
        <AccountType/>
      </UserInfo>
      <UserInfo>
        <DisplayName>SharingLinks.30c24cad-9db9-5660-f989-11218910a17e.OrganizationEdit.1c9a1478-953c-47d2-a596-f7a6b5bf791a</DisplayName>
        <AccountId>847</AccountId>
        <AccountType/>
      </UserInfo>
      <UserInfo>
        <DisplayName>SharingLinks.773406bd-fc7b-43c2-a135-6a0a8cfce725.OrganizationEdit.ff85cd3e-1e3d-488e-88d2-22a13e106f39</DisplayName>
        <AccountId>1085</AccountId>
        <AccountType/>
      </UserInfo>
      <UserInfo>
        <DisplayName>SharingLinks.e6cf8c86-350d-41bc-90e8-5cf3a1aab061.OrganizationView.0a55310c-b526-406e-b3c3-3cf352e5c54e</DisplayName>
        <AccountId>260</AccountId>
        <AccountType/>
      </UserInfo>
      <UserInfo>
        <DisplayName>Sarah Harrell</DisplayName>
        <AccountId>62</AccountId>
        <AccountType/>
      </UserInfo>
      <UserInfo>
        <DisplayName>SharingLinks.f8203960-634b-58a4-80f8-37be77e4f192.OrganizationView.c44af2ef-3c26-4181-bf10-6877cb1b6f58</DisplayName>
        <AccountId>115</AccountId>
        <AccountType/>
      </UserInfo>
      <UserInfo>
        <DisplayName>SharingLinks.6716c1fe-0070-4f26-85df-ed10881a66c3.OrganizationEdit.dd809442-be66-44e8-9242-7b4247cae0b9</DisplayName>
        <AccountId>829</AccountId>
        <AccountType/>
      </UserInfo>
      <UserInfo>
        <DisplayName>SharingLinks.920520cc-8b45-4636-babe-ccdfe186e14c.OrganizationView.406c0de2-ac78-4c08-b1d0-2e1ae43f5f65</DisplayName>
        <AccountId>116</AccountId>
        <AccountType/>
      </UserInfo>
      <UserInfo>
        <DisplayName>SharingLinks.821a0a9b-79ee-46cc-a27f-f99876a13410.OrganizationEdit.59ed4122-11be-470f-8871-070e95013128</DisplayName>
        <AccountId>1083</AccountId>
        <AccountType/>
      </UserInfo>
      <UserInfo>
        <DisplayName>gerri.peev@withpr.com</DisplayName>
        <AccountId>1082</AccountId>
        <AccountType/>
      </UserInfo>
      <UserInfo>
        <DisplayName>SharingLinks.a8faf214-6796-430d-9e07-7b30f51a1c48.OrganizationView.a9ea37cb-51e8-474e-ad27-66868e6022bb</DisplayName>
        <AccountId>1081</AccountId>
        <AccountType/>
      </UserInfo>
      <UserInfo>
        <DisplayName>SharingLinks.b2b0cd8c-3b7f-4f1f-9fa8-b0fbc2a98d2b.OrganizationView.b5642c21-c193-4276-9fa0-9ecb7f049ca9</DisplayName>
        <AccountId>1170</AccountId>
        <AccountType/>
      </UserInfo>
      <UserInfo>
        <DisplayName>Clement Martinez</DisplayName>
        <AccountId>59</AccountId>
        <AccountType/>
      </UserInfo>
      <UserInfo>
        <DisplayName>SharingLinks.2c487b06-5f39-4d64-9883-b8659ae16265.OrganizationView.f052582f-e43b-47a6-91e0-4b5a4cc5c4fb</DisplayName>
        <AccountId>90</AccountId>
        <AccountType/>
      </UserInfo>
      <UserInfo>
        <DisplayName>SharingLinks.18ced6b8-1589-46a4-8a6f-64b0bcb55224.OrganizationEdit.98a15d5a-5cf2-48cf-9174-883ec252383e</DisplayName>
        <AccountId>1133</AccountId>
        <AccountType/>
      </UserInfo>
      <UserInfo>
        <DisplayName>SharingLinks.181f660d-6cfc-4940-af4f-4176a5a6348b.OrganizationEdit.cb2ab146-3caa-44f1-8547-69560155edfe</DisplayName>
        <AccountId>1175</AccountId>
        <AccountType/>
      </UserInfo>
      <UserInfo>
        <DisplayName>SharingLinks.3ce76e48-1b0e-413b-bb6f-f09cff9e76ac.OrganizationView.5c65e102-22b9-47f3-875b-dc2f1612d5b7</DisplayName>
        <AccountId>111</AccountId>
        <AccountType/>
      </UserInfo>
      <UserInfo>
        <DisplayName>SharingLinks.58f519bc-b81c-48dc-90c8-1e53f83d1682.Flexible.b5beb22a-e671-4749-af1a-bfbacc168a76</DisplayName>
        <AccountId>1024</AccountId>
        <AccountType/>
      </UserInfo>
      <UserInfo>
        <DisplayName>Eleonore Jounot</DisplayName>
        <AccountId>20</AccountId>
        <AccountType/>
      </UserInfo>
      <UserInfo>
        <DisplayName>SharingLinks.8b7319cf-3444-431e-8655-23a9ca575612.OrganizationView.456da499-c35a-473b-a2ec-fa6f4e0c6089</DisplayName>
        <AccountId>1194</AccountId>
        <AccountType/>
      </UserInfo>
      <UserInfo>
        <DisplayName>SharingLinks.8873fc4c-48ae-569f-c914-be900abbbf1e.Flexible.90960641-6e55-440a-b6f6-246ab3caf89f</DisplayName>
        <AccountId>1227</AccountId>
        <AccountType/>
      </UserInfo>
      <UserInfo>
        <DisplayName>SharingLinks.97f2b4db-e596-445f-a647-4cbdd670d803.OrganizationView.1554f5cd-ca1b-4420-b655-cea0de629aaf</DisplayName>
        <AccountId>1230</AccountId>
        <AccountType/>
      </UserInfo>
      <UserInfo>
        <DisplayName>Chris Hall</DisplayName>
        <AccountId>1341</AccountId>
        <AccountType/>
      </UserInfo>
      <UserInfo>
        <DisplayName>SharingLinks.e11dc44d-aeb6-4f8d-b006-03390d467d15.OrganizationEdit.f8748194-b8d5-4d3f-8150-99aafaaf5179</DisplayName>
        <AccountId>1413</AccountId>
        <AccountType/>
      </UserInfo>
      <UserInfo>
        <DisplayName>SharingLinks.5f0b0c2b-eb8a-4f81-8197-dc52e476cdfb.OrganizationView.c4df2eff-20a3-4669-94b7-fbe7d044a46b</DisplayName>
        <AccountId>1916</AccountId>
        <AccountType/>
      </UserInfo>
      <UserInfo>
        <DisplayName>Anna Bailey</DisplayName>
        <AccountId>570</AccountId>
        <AccountType/>
      </UserInfo>
    </SharedWithUsers>
    <lcf76f155ced4ddcb4097134ff3c332f xmlns="9a1c637d-d8ae-4902-ad68-94486101ad97">
      <Terms xmlns="http://schemas.microsoft.com/office/infopath/2007/PartnerControls"/>
    </lcf76f155ced4ddcb4097134ff3c332f>
    <TaxCatchAll xmlns="56e02625-da59-4798-baf7-8f96a97a8f52" xsi:nil="true"/>
    <Time xmlns="9a1c637d-d8ae-4902-ad68-94486101ad9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24890E0E0A39439EBD50A4D3BA696E" ma:contentTypeVersion="19" ma:contentTypeDescription="Create a new document." ma:contentTypeScope="" ma:versionID="850017896bb963149bc1f212c06ed185">
  <xsd:schema xmlns:xsd="http://www.w3.org/2001/XMLSchema" xmlns:xs="http://www.w3.org/2001/XMLSchema" xmlns:p="http://schemas.microsoft.com/office/2006/metadata/properties" xmlns:ns2="56e02625-da59-4798-baf7-8f96a97a8f52" xmlns:ns3="9a1c637d-d8ae-4902-ad68-94486101ad97" targetNamespace="http://schemas.microsoft.com/office/2006/metadata/properties" ma:root="true" ma:fieldsID="ccc1d89173d192a2dc048dacf2d5dcde" ns2:_="" ns3:_="">
    <xsd:import namespace="56e02625-da59-4798-baf7-8f96a97a8f52"/>
    <xsd:import namespace="9a1c637d-d8ae-4902-ad68-94486101ad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Tim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02625-da59-4798-baf7-8f96a97a8f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a9e75d4-0d27-4fad-8368-1b1427c23ccc}" ma:internalName="TaxCatchAll" ma:showField="CatchAllData" ma:web="56e02625-da59-4798-baf7-8f96a97a8f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1c637d-d8ae-4902-ad68-94486101ad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e37085-d7dd-4a3b-87d7-d7a14f4a6888" ma:termSetId="09814cd3-568e-fe90-9814-8d621ff8fb84" ma:anchorId="fba54fb3-c3e1-fe81-a776-ca4b69148c4d" ma:open="true" ma:isKeyword="false">
      <xsd:complexType>
        <xsd:sequence>
          <xsd:element ref="pc:Terms" minOccurs="0" maxOccurs="1"/>
        </xsd:sequence>
      </xsd:complexType>
    </xsd:element>
    <xsd:element name="Time" ma:index="24" nillable="true" ma:displayName="Time" ma:format="DateTime" ma:internalName="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A31767-A5CC-4ED0-BAFA-E34280F7CDC3}">
  <ds:schemaRefs>
    <ds:schemaRef ds:uri="56e02625-da59-4798-baf7-8f96a97a8f52"/>
    <ds:schemaRef ds:uri="9a1c637d-d8ae-4902-ad68-94486101ad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1A920BC-7A8D-4A40-8001-93D7A6B022D4}">
  <ds:schemaRefs>
    <ds:schemaRef ds:uri="56e02625-da59-4798-baf7-8f96a97a8f52"/>
    <ds:schemaRef ds:uri="9a1c637d-d8ae-4902-ad68-94486101ad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B3EB27E-A7DD-477F-BE17-9AA86168C7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2294</Words>
  <Application>Microsoft Office PowerPoint</Application>
  <PresentationFormat>Widescreen</PresentationFormat>
  <Paragraphs>213</Paragraphs>
  <Slides>16</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16</vt:i4>
      </vt:variant>
    </vt:vector>
  </HeadingPairs>
  <TitlesOfParts>
    <vt:vector size="30" baseType="lpstr">
      <vt:lpstr>Arial</vt:lpstr>
      <vt:lpstr>Calibri</vt:lpstr>
      <vt:lpstr>Calibri Light</vt:lpstr>
      <vt:lpstr>Courier New</vt:lpstr>
      <vt:lpstr>Lato Light</vt:lpstr>
      <vt:lpstr>Montserrat</vt:lpstr>
      <vt:lpstr>Montserrat Black</vt:lpstr>
      <vt:lpstr>Noto Sans</vt:lpstr>
      <vt:lpstr>Segoe UI</vt:lpstr>
      <vt:lpstr>Gneral</vt:lpstr>
      <vt:lpstr>Custom Design</vt:lpstr>
      <vt:lpstr>Office Theme</vt:lpstr>
      <vt:lpstr>1_Gneral</vt:lpstr>
      <vt:lpstr>2_Gneral</vt:lpstr>
      <vt:lpstr>Session &amp; Speaker Information Pack </vt:lpstr>
      <vt:lpstr>Our mission for Bett 2025</vt:lpstr>
      <vt:lpstr>PowerPoint Presentation</vt:lpstr>
      <vt:lpstr>Bett Milestones </vt:lpstr>
      <vt:lpstr>PowerPoint Presentation</vt:lpstr>
      <vt:lpstr>PowerPoint Presentation</vt:lpstr>
      <vt:lpstr>PowerPoint Presentation</vt:lpstr>
      <vt:lpstr>PowerPoint Presentation</vt:lpstr>
      <vt:lpstr>Accessibility</vt:lpstr>
      <vt:lpstr>PowerPoint Presentation</vt:lpstr>
      <vt:lpstr>PowerPoint Presentation</vt:lpstr>
      <vt:lpstr>PowerPoint Presentation</vt:lpstr>
      <vt:lpstr>PowerPoint Presentation</vt:lpstr>
      <vt:lpstr>PowerPoint Presentation</vt:lpstr>
      <vt:lpstr>PowerPoint Presentation</vt:lpstr>
      <vt:lpstr>Bett Content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Meelis Kroshetskin</dc:creator>
  <cp:lastModifiedBy>Emily Colyer</cp:lastModifiedBy>
  <cp:revision>1</cp:revision>
  <dcterms:created xsi:type="dcterms:W3CDTF">2020-08-11T13:09:48Z</dcterms:created>
  <dcterms:modified xsi:type="dcterms:W3CDTF">2024-12-18T15:46:10Z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0x0101000624890E0E0A39439EBD50A4D3BA696E</vt:lpwstr>
  </property>
  <property fmtid="{D5CDD505-2E9C-101B-9397-08002B2CF9AE}" pid="3" name="MediaServiceImageTags">
    <vt:lpwstr/>
  </property>
</Properties>
</file>