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 id="2147483687" r:id="rId6"/>
  </p:sldMasterIdLst>
  <p:notesMasterIdLst>
    <p:notesMasterId r:id="rId19"/>
  </p:notesMasterIdLst>
  <p:sldIdLst>
    <p:sldId id="2134808505" r:id="rId7"/>
    <p:sldId id="2134808478" r:id="rId8"/>
    <p:sldId id="346" r:id="rId9"/>
    <p:sldId id="2134808524" r:id="rId10"/>
    <p:sldId id="2134808522" r:id="rId11"/>
    <p:sldId id="2134808502" r:id="rId12"/>
    <p:sldId id="2134808525" r:id="rId13"/>
    <p:sldId id="2134808509" r:id="rId14"/>
    <p:sldId id="2134808508" r:id="rId15"/>
    <p:sldId id="2134808500" r:id="rId16"/>
    <p:sldId id="2134808507" r:id="rId17"/>
    <p:sldId id="213480852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B43D32-D872-7CB8-DAC7-B52AD62A2417}" name="Charlotte Kenny" initials="CK" userId="S::charlotte.kenny@hyve.group::fbd70715-8ce9-4224-b9c2-38b01fecbd40" providerId="AD"/>
  <p188:author id="{004CD271-E77E-2B3C-B620-ABACBEE44419}" name="Alexandra Constantine" initials="AC" userId="S::alexandra.constantine@bettshow.com::7ee24873-9cff-41da-b220-3ba44c6fbca3" providerId="AD"/>
  <p188:author id="{6BEAF679-F973-9217-C361-4D61491ED497}" name="Emily Colyer" initials="EC" userId="S::emily.colyer@bettshow.com::aef25096-c732-464b-a330-9be6e27570aa"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12EE26-0BFF-0E24-675E-A7AFADEF1C68}" v="28" dt="2024-11-26T16:02:32.849"/>
    <p1510:client id="{E8BD65CC-E8AB-464E-9CFB-07AA80BC697E}" v="86" dt="2024-11-25T16:58:51.8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5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ra Constantine" userId="S::alexandra.constantine@bettshow.com::7ee24873-9cff-41da-b220-3ba44c6fbca3" providerId="AD" clId="Web-{C5DB08CC-E791-DB7A-DE87-59E9478DFB21}"/>
    <pc:docChg chg="mod modSld">
      <pc:chgData name="Alexandra Constantine" userId="S::alexandra.constantine@bettshow.com::7ee24873-9cff-41da-b220-3ba44c6fbca3" providerId="AD" clId="Web-{C5DB08CC-E791-DB7A-DE87-59E9478DFB21}" dt="2024-11-23T14:09:04.547" v="4" actId="20577"/>
      <pc:docMkLst>
        <pc:docMk/>
      </pc:docMkLst>
      <pc:sldChg chg="modSp">
        <pc:chgData name="Alexandra Constantine" userId="S::alexandra.constantine@bettshow.com::7ee24873-9cff-41da-b220-3ba44c6fbca3" providerId="AD" clId="Web-{C5DB08CC-E791-DB7A-DE87-59E9478DFB21}" dt="2024-11-23T14:09:04.547" v="4" actId="20577"/>
        <pc:sldMkLst>
          <pc:docMk/>
          <pc:sldMk cId="1903919521" sldId="2134808508"/>
        </pc:sldMkLst>
        <pc:spChg chg="mod">
          <ac:chgData name="Alexandra Constantine" userId="S::alexandra.constantine@bettshow.com::7ee24873-9cff-41da-b220-3ba44c6fbca3" providerId="AD" clId="Web-{C5DB08CC-E791-DB7A-DE87-59E9478DFB21}" dt="2024-11-23T14:09:04.547" v="4" actId="20577"/>
          <ac:spMkLst>
            <pc:docMk/>
            <pc:sldMk cId="1903919521" sldId="2134808508"/>
            <ac:spMk id="4" creationId="{BA4C6D34-CDF9-8BDC-29C3-5D7793855CD6}"/>
          </ac:spMkLst>
        </pc:spChg>
      </pc:sldChg>
    </pc:docChg>
  </pc:docChgLst>
  <pc:docChgLst>
    <pc:chgData name="Charlotte Kenny" userId="S::charlotte.kenny@hyve.group::fbd70715-8ce9-4224-b9c2-38b01fecbd40" providerId="AD" clId="Web-{EAF2C34B-2D9E-D6ED-E78F-E165EAF63F0E}"/>
    <pc:docChg chg="mod modSld">
      <pc:chgData name="Charlotte Kenny" userId="S::charlotte.kenny@hyve.group::fbd70715-8ce9-4224-b9c2-38b01fecbd40" providerId="AD" clId="Web-{EAF2C34B-2D9E-D6ED-E78F-E165EAF63F0E}" dt="2024-11-25T15:26:43.508" v="32" actId="20577"/>
      <pc:docMkLst>
        <pc:docMk/>
      </pc:docMkLst>
      <pc:sldChg chg="modSp modCm">
        <pc:chgData name="Charlotte Kenny" userId="S::charlotte.kenny@hyve.group::fbd70715-8ce9-4224-b9c2-38b01fecbd40" providerId="AD" clId="Web-{EAF2C34B-2D9E-D6ED-E78F-E165EAF63F0E}" dt="2024-11-25T15:24:43.531" v="27"/>
        <pc:sldMkLst>
          <pc:docMk/>
          <pc:sldMk cId="3126341654" sldId="2134808502"/>
        </pc:sldMkLst>
        <pc:graphicFrameChg chg="mod modGraphic">
          <ac:chgData name="Charlotte Kenny" userId="S::charlotte.kenny@hyve.group::fbd70715-8ce9-4224-b9c2-38b01fecbd40" providerId="AD" clId="Web-{EAF2C34B-2D9E-D6ED-E78F-E165EAF63F0E}" dt="2024-11-25T15:24:43.531" v="27"/>
          <ac:graphicFrameMkLst>
            <pc:docMk/>
            <pc:sldMk cId="3126341654" sldId="2134808502"/>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Charlotte Kenny" userId="S::charlotte.kenny@hyve.group::fbd70715-8ce9-4224-b9c2-38b01fecbd40" providerId="AD" clId="Web-{EAF2C34B-2D9E-D6ED-E78F-E165EAF63F0E}" dt="2024-11-25T15:23:55.762" v="12"/>
              <pc2:cmMkLst xmlns:pc2="http://schemas.microsoft.com/office/powerpoint/2019/9/main/command">
                <pc:docMk/>
                <pc:sldMk cId="3126341654" sldId="2134808502"/>
                <pc2:cmMk id="{7F179773-740F-4B47-BEFB-03531454D8C4}"/>
              </pc2:cmMkLst>
            </pc226:cmChg>
          </p:ext>
        </pc:extLst>
      </pc:sldChg>
      <pc:sldChg chg="modSp">
        <pc:chgData name="Charlotte Kenny" userId="S::charlotte.kenny@hyve.group::fbd70715-8ce9-4224-b9c2-38b01fecbd40" providerId="AD" clId="Web-{EAF2C34B-2D9E-D6ED-E78F-E165EAF63F0E}" dt="2024-11-25T15:23:02.320" v="7" actId="20577"/>
        <pc:sldMkLst>
          <pc:docMk/>
          <pc:sldMk cId="2948827073" sldId="2134808522"/>
        </pc:sldMkLst>
        <pc:spChg chg="mod">
          <ac:chgData name="Charlotte Kenny" userId="S::charlotte.kenny@hyve.group::fbd70715-8ce9-4224-b9c2-38b01fecbd40" providerId="AD" clId="Web-{EAF2C34B-2D9E-D6ED-E78F-E165EAF63F0E}" dt="2024-11-25T15:23:02.320" v="7" actId="20577"/>
          <ac:spMkLst>
            <pc:docMk/>
            <pc:sldMk cId="2948827073" sldId="2134808522"/>
            <ac:spMk id="37" creationId="{F84290CD-92A8-AF6F-8D86-4A566078CA30}"/>
          </ac:spMkLst>
        </pc:spChg>
      </pc:sldChg>
      <pc:sldChg chg="modSp">
        <pc:chgData name="Charlotte Kenny" userId="S::charlotte.kenny@hyve.group::fbd70715-8ce9-4224-b9c2-38b01fecbd40" providerId="AD" clId="Web-{EAF2C34B-2D9E-D6ED-E78F-E165EAF63F0E}" dt="2024-11-25T15:22:36.912" v="6"/>
        <pc:sldMkLst>
          <pc:docMk/>
          <pc:sldMk cId="2218922639" sldId="2134808524"/>
        </pc:sldMkLst>
        <pc:graphicFrameChg chg="mod modGraphic">
          <ac:chgData name="Charlotte Kenny" userId="S::charlotte.kenny@hyve.group::fbd70715-8ce9-4224-b9c2-38b01fecbd40" providerId="AD" clId="Web-{EAF2C34B-2D9E-D6ED-E78F-E165EAF63F0E}" dt="2024-11-25T15:22:36.912" v="6"/>
          <ac:graphicFrameMkLst>
            <pc:docMk/>
            <pc:sldMk cId="2218922639" sldId="2134808524"/>
            <ac:graphicFrameMk id="3" creationId="{68200F70-F419-AB76-10C3-321F3D5F2034}"/>
          </ac:graphicFrameMkLst>
        </pc:graphicFrameChg>
      </pc:sldChg>
      <pc:sldChg chg="modSp modCm">
        <pc:chgData name="Charlotte Kenny" userId="S::charlotte.kenny@hyve.group::fbd70715-8ce9-4224-b9c2-38b01fecbd40" providerId="AD" clId="Web-{EAF2C34B-2D9E-D6ED-E78F-E165EAF63F0E}" dt="2024-11-25T15:26:43.508" v="32" actId="20577"/>
        <pc:sldMkLst>
          <pc:docMk/>
          <pc:sldMk cId="1283197174" sldId="2134808525"/>
        </pc:sldMkLst>
        <pc:spChg chg="mod">
          <ac:chgData name="Charlotte Kenny" userId="S::charlotte.kenny@hyve.group::fbd70715-8ce9-4224-b9c2-38b01fecbd40" providerId="AD" clId="Web-{EAF2C34B-2D9E-D6ED-E78F-E165EAF63F0E}" dt="2024-11-25T15:26:43.508" v="32" actId="20577"/>
          <ac:spMkLst>
            <pc:docMk/>
            <pc:sldMk cId="1283197174" sldId="2134808525"/>
            <ac:spMk id="4" creationId="{D422FEB1-DD10-04AA-C2EA-E89D4D9149F0}"/>
          </ac:spMkLst>
        </pc:spChg>
        <pc:extLst>
          <p:ext xmlns:p="http://schemas.openxmlformats.org/presentationml/2006/main" uri="{D6D511B9-2390-475A-947B-AFAB55BFBCF1}">
            <pc226:cmChg xmlns:pc226="http://schemas.microsoft.com/office/powerpoint/2022/06/main/command" chg="mod">
              <pc226:chgData name="Charlotte Kenny" userId="S::charlotte.kenny@hyve.group::fbd70715-8ce9-4224-b9c2-38b01fecbd40" providerId="AD" clId="Web-{EAF2C34B-2D9E-D6ED-E78F-E165EAF63F0E}" dt="2024-11-25T15:25:08.861" v="31" actId="20577"/>
              <pc2:cmMkLst xmlns:pc2="http://schemas.microsoft.com/office/powerpoint/2019/9/main/command">
                <pc:docMk/>
                <pc:sldMk cId="1283197174" sldId="2134808525"/>
                <pc2:cmMk id="{154B3039-9CF2-4974-BCB4-191906ABB9B2}"/>
              </pc2:cmMkLst>
            </pc226:cmChg>
          </p:ext>
        </pc:extLst>
      </pc:sldChg>
    </pc:docChg>
  </pc:docChgLst>
  <pc:docChgLst>
    <pc:chgData name="Alexandra Constantine" userId="S::alexandra.constantine@bettshow.com::7ee24873-9cff-41da-b220-3ba44c6fbca3" providerId="AD" clId="Web-{7512EE26-0BFF-0E24-675E-A7AFADEF1C68}"/>
    <pc:docChg chg="modSld">
      <pc:chgData name="Alexandra Constantine" userId="S::alexandra.constantine@bettshow.com::7ee24873-9cff-41da-b220-3ba44c6fbca3" providerId="AD" clId="Web-{7512EE26-0BFF-0E24-675E-A7AFADEF1C68}" dt="2024-11-26T16:02:25.661" v="1"/>
      <pc:docMkLst>
        <pc:docMk/>
      </pc:docMkLst>
      <pc:sldChg chg="modSp modCm">
        <pc:chgData name="Alexandra Constantine" userId="S::alexandra.constantine@bettshow.com::7ee24873-9cff-41da-b220-3ba44c6fbca3" providerId="AD" clId="Web-{7512EE26-0BFF-0E24-675E-A7AFADEF1C68}" dt="2024-11-26T16:02:25.661" v="1"/>
        <pc:sldMkLst>
          <pc:docMk/>
          <pc:sldMk cId="3126341654" sldId="2134808502"/>
        </pc:sldMkLst>
        <pc:graphicFrameChg chg="mod modGraphic">
          <ac:chgData name="Alexandra Constantine" userId="S::alexandra.constantine@bettshow.com::7ee24873-9cff-41da-b220-3ba44c6fbca3" providerId="AD" clId="Web-{7512EE26-0BFF-0E24-675E-A7AFADEF1C68}" dt="2024-11-26T16:02:25.661" v="1"/>
          <ac:graphicFrameMkLst>
            <pc:docMk/>
            <pc:sldMk cId="3126341654" sldId="2134808502"/>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Alexandra Constantine" userId="S::alexandra.constantine@bettshow.com::7ee24873-9cff-41da-b220-3ba44c6fbca3" providerId="AD" clId="Web-{7512EE26-0BFF-0E24-675E-A7AFADEF1C68}" dt="2024-11-26T16:02:25.645" v="0"/>
              <pc2:cmMkLst xmlns:pc2="http://schemas.microsoft.com/office/powerpoint/2019/9/main/command">
                <pc:docMk/>
                <pc:sldMk cId="3126341654" sldId="2134808502"/>
                <pc2:cmMk id="{C8D1E74E-4014-4C0D-8067-99B3166467B6}"/>
              </pc2:cmMkLst>
            </pc226:cmChg>
          </p:ext>
        </pc:extLst>
      </pc:sldChg>
    </pc:docChg>
  </pc:docChgLst>
  <pc:docChgLst>
    <pc:chgData name="Emily Colyer" userId="aef25096-c732-464b-a330-9be6e27570aa" providerId="ADAL" clId="{E8BD65CC-E8AB-464E-9CFB-07AA80BC697E}"/>
    <pc:docChg chg="undo custSel addSld delSld modSld delMainMaster">
      <pc:chgData name="Emily Colyer" userId="aef25096-c732-464b-a330-9be6e27570aa" providerId="ADAL" clId="{E8BD65CC-E8AB-464E-9CFB-07AA80BC697E}" dt="2024-11-27T15:12:43.789" v="2047" actId="20577"/>
      <pc:docMkLst>
        <pc:docMk/>
      </pc:docMkLst>
      <pc:sldChg chg="modSp mod modCm">
        <pc:chgData name="Emily Colyer" userId="aef25096-c732-464b-a330-9be6e27570aa" providerId="ADAL" clId="{E8BD65CC-E8AB-464E-9CFB-07AA80BC697E}" dt="2024-11-25T16:10:45.085" v="1209" actId="20577"/>
        <pc:sldMkLst>
          <pc:docMk/>
          <pc:sldMk cId="692220162" sldId="346"/>
        </pc:sldMkLst>
        <pc:spChg chg="mod">
          <ac:chgData name="Emily Colyer" userId="aef25096-c732-464b-a330-9be6e27570aa" providerId="ADAL" clId="{E8BD65CC-E8AB-464E-9CFB-07AA80BC697E}" dt="2024-11-25T16:10:45.085" v="1209" actId="20577"/>
          <ac:spMkLst>
            <pc:docMk/>
            <pc:sldMk cId="692220162" sldId="346"/>
            <ac:spMk id="37" creationId="{F84290CD-92A8-AF6F-8D86-4A566078CA30}"/>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E8BD65CC-E8AB-464E-9CFB-07AA80BC697E}" dt="2024-11-25T16:10:45.085" v="1209" actId="20577"/>
              <pc2:cmMkLst xmlns:pc2="http://schemas.microsoft.com/office/powerpoint/2019/9/main/command">
                <pc:docMk/>
                <pc:sldMk cId="692220162" sldId="346"/>
                <pc2:cmMk id="{61912F49-6E5F-40C8-9084-8D84CE247565}"/>
              </pc2:cmMkLst>
            </pc226:cmChg>
          </p:ext>
        </pc:extLst>
      </pc:sldChg>
      <pc:sldChg chg="del">
        <pc:chgData name="Emily Colyer" userId="aef25096-c732-464b-a330-9be6e27570aa" providerId="ADAL" clId="{E8BD65CC-E8AB-464E-9CFB-07AA80BC697E}" dt="2024-11-20T12:03:22.651" v="124" actId="47"/>
        <pc:sldMkLst>
          <pc:docMk/>
          <pc:sldMk cId="2890864603" sldId="2134808491"/>
        </pc:sldMkLst>
      </pc:sldChg>
      <pc:sldChg chg="del">
        <pc:chgData name="Emily Colyer" userId="aef25096-c732-464b-a330-9be6e27570aa" providerId="ADAL" clId="{E8BD65CC-E8AB-464E-9CFB-07AA80BC697E}" dt="2024-11-27T15:09:48.361" v="2037" actId="47"/>
        <pc:sldMkLst>
          <pc:docMk/>
          <pc:sldMk cId="115241251" sldId="2134808499"/>
        </pc:sldMkLst>
      </pc:sldChg>
      <pc:sldChg chg="modSp mod modCm">
        <pc:chgData name="Emily Colyer" userId="aef25096-c732-464b-a330-9be6e27570aa" providerId="ADAL" clId="{E8BD65CC-E8AB-464E-9CFB-07AA80BC697E}" dt="2024-11-27T15:12:43.789" v="2047" actId="20577"/>
        <pc:sldMkLst>
          <pc:docMk/>
          <pc:sldMk cId="3126341654" sldId="2134808502"/>
        </pc:sldMkLst>
        <pc:spChg chg="mod">
          <ac:chgData name="Emily Colyer" userId="aef25096-c732-464b-a330-9be6e27570aa" providerId="ADAL" clId="{E8BD65CC-E8AB-464E-9CFB-07AA80BC697E}" dt="2024-11-25T16:12:07.251" v="1280" actId="20577"/>
          <ac:spMkLst>
            <pc:docMk/>
            <pc:sldMk cId="3126341654" sldId="2134808502"/>
            <ac:spMk id="7" creationId="{55AB5F4E-6361-08FF-6D8D-5B2E277F58C7}"/>
          </ac:spMkLst>
        </pc:spChg>
        <pc:graphicFrameChg chg="mod modGraphic">
          <ac:chgData name="Emily Colyer" userId="aef25096-c732-464b-a330-9be6e27570aa" providerId="ADAL" clId="{E8BD65CC-E8AB-464E-9CFB-07AA80BC697E}" dt="2024-11-27T15:12:43.789" v="2047" actId="20577"/>
          <ac:graphicFrameMkLst>
            <pc:docMk/>
            <pc:sldMk cId="3126341654" sldId="2134808502"/>
            <ac:graphicFrameMk id="4" creationId="{C31EEE43-38F5-AED0-FBC4-D38A34A84B6D}"/>
          </ac:graphicFrameMkLst>
        </pc:graphicFrame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E8BD65CC-E8AB-464E-9CFB-07AA80BC697E}" dt="2024-11-25T16:11:46.914" v="1259" actId="20577"/>
              <pc2:cmMkLst xmlns:pc2="http://schemas.microsoft.com/office/powerpoint/2019/9/main/command">
                <pc:docMk/>
                <pc:sldMk cId="3126341654" sldId="2134808502"/>
                <pc2:cmMk id="{7F179773-740F-4B47-BEFB-03531454D8C4}"/>
              </pc2:cmMkLst>
            </pc226:cmChg>
          </p:ext>
        </pc:extLst>
      </pc:sldChg>
      <pc:sldChg chg="del">
        <pc:chgData name="Emily Colyer" userId="aef25096-c732-464b-a330-9be6e27570aa" providerId="ADAL" clId="{E8BD65CC-E8AB-464E-9CFB-07AA80BC697E}" dt="2024-11-20T12:47:49.839" v="995" actId="47"/>
        <pc:sldMkLst>
          <pc:docMk/>
          <pc:sldMk cId="4792558" sldId="2134808503"/>
        </pc:sldMkLst>
      </pc:sldChg>
      <pc:sldChg chg="addSp delSp modSp mod">
        <pc:chgData name="Emily Colyer" userId="aef25096-c732-464b-a330-9be6e27570aa" providerId="ADAL" clId="{E8BD65CC-E8AB-464E-9CFB-07AA80BC697E}" dt="2024-11-20T12:58:04.181" v="1152" actId="478"/>
        <pc:sldMkLst>
          <pc:docMk/>
          <pc:sldMk cId="27582417" sldId="2134808505"/>
        </pc:sldMkLst>
      </pc:sldChg>
      <pc:sldChg chg="modSp mod">
        <pc:chgData name="Emily Colyer" userId="aef25096-c732-464b-a330-9be6e27570aa" providerId="ADAL" clId="{E8BD65CC-E8AB-464E-9CFB-07AA80BC697E}" dt="2024-11-20T12:52:43.881" v="1134" actId="20577"/>
        <pc:sldMkLst>
          <pc:docMk/>
          <pc:sldMk cId="1496501791" sldId="2134808509"/>
        </pc:sldMkLst>
        <pc:spChg chg="mod">
          <ac:chgData name="Emily Colyer" userId="aef25096-c732-464b-a330-9be6e27570aa" providerId="ADAL" clId="{E8BD65CC-E8AB-464E-9CFB-07AA80BC697E}" dt="2024-11-20T12:52:43.881" v="1134" actId="20577"/>
          <ac:spMkLst>
            <pc:docMk/>
            <pc:sldMk cId="1496501791" sldId="2134808509"/>
            <ac:spMk id="2" creationId="{F5549195-F7D4-412A-CB92-C7D07F1D2BC6}"/>
          </ac:spMkLst>
        </pc:spChg>
        <pc:spChg chg="mod">
          <ac:chgData name="Emily Colyer" userId="aef25096-c732-464b-a330-9be6e27570aa" providerId="ADAL" clId="{E8BD65CC-E8AB-464E-9CFB-07AA80BC697E}" dt="2024-11-20T12:52:15.426" v="1093" actId="6549"/>
          <ac:spMkLst>
            <pc:docMk/>
            <pc:sldMk cId="1496501791" sldId="2134808509"/>
            <ac:spMk id="5" creationId="{3F0C309C-DD8F-6F97-764B-1C669B94F679}"/>
          </ac:spMkLst>
        </pc:spChg>
      </pc:sldChg>
      <pc:sldChg chg="del">
        <pc:chgData name="Emily Colyer" userId="aef25096-c732-464b-a330-9be6e27570aa" providerId="ADAL" clId="{E8BD65CC-E8AB-464E-9CFB-07AA80BC697E}" dt="2024-11-20T12:00:13.214" v="32" actId="47"/>
        <pc:sldMkLst>
          <pc:docMk/>
          <pc:sldMk cId="4086335216" sldId="2134808512"/>
        </pc:sldMkLst>
      </pc:sldChg>
      <pc:sldChg chg="add del">
        <pc:chgData name="Emily Colyer" userId="aef25096-c732-464b-a330-9be6e27570aa" providerId="ADAL" clId="{E8BD65CC-E8AB-464E-9CFB-07AA80BC697E}" dt="2024-11-20T12:33:40.725" v="439" actId="47"/>
        <pc:sldMkLst>
          <pc:docMk/>
          <pc:sldMk cId="1324302437" sldId="2134808514"/>
        </pc:sldMkLst>
      </pc:sldChg>
      <pc:sldChg chg="del">
        <pc:chgData name="Emily Colyer" userId="aef25096-c732-464b-a330-9be6e27570aa" providerId="ADAL" clId="{E8BD65CC-E8AB-464E-9CFB-07AA80BC697E}" dt="2024-11-20T12:47:44.456" v="994" actId="47"/>
        <pc:sldMkLst>
          <pc:docMk/>
          <pc:sldMk cId="3893625815" sldId="2134808515"/>
        </pc:sldMkLst>
      </pc:sldChg>
      <pc:sldChg chg="del">
        <pc:chgData name="Emily Colyer" userId="aef25096-c732-464b-a330-9be6e27570aa" providerId="ADAL" clId="{E8BD65CC-E8AB-464E-9CFB-07AA80BC697E}" dt="2024-11-20T12:33:13.179" v="438" actId="47"/>
        <pc:sldMkLst>
          <pc:docMk/>
          <pc:sldMk cId="1777380689" sldId="2134808518"/>
        </pc:sldMkLst>
      </pc:sldChg>
      <pc:sldChg chg="modSp mod">
        <pc:chgData name="Emily Colyer" userId="aef25096-c732-464b-a330-9be6e27570aa" providerId="ADAL" clId="{E8BD65CC-E8AB-464E-9CFB-07AA80BC697E}" dt="2024-11-27T15:12:31.071" v="2045" actId="20577"/>
        <pc:sldMkLst>
          <pc:docMk/>
          <pc:sldMk cId="2948827073" sldId="2134808522"/>
        </pc:sldMkLst>
        <pc:spChg chg="mod">
          <ac:chgData name="Emily Colyer" userId="aef25096-c732-464b-a330-9be6e27570aa" providerId="ADAL" clId="{E8BD65CC-E8AB-464E-9CFB-07AA80BC697E}" dt="2024-11-27T15:12:31.071" v="2045" actId="20577"/>
          <ac:spMkLst>
            <pc:docMk/>
            <pc:sldMk cId="2948827073" sldId="2134808522"/>
            <ac:spMk id="37" creationId="{F84290CD-92A8-AF6F-8D86-4A566078CA30}"/>
          </ac:spMkLst>
        </pc:spChg>
      </pc:sldChg>
      <pc:sldChg chg="addSp delSp modSp mod">
        <pc:chgData name="Emily Colyer" userId="aef25096-c732-464b-a330-9be6e27570aa" providerId="ADAL" clId="{E8BD65CC-E8AB-464E-9CFB-07AA80BC697E}" dt="2024-11-25T16:45:58.415" v="1932" actId="20577"/>
        <pc:sldMkLst>
          <pc:docMk/>
          <pc:sldMk cId="1473731795" sldId="2134808523"/>
        </pc:sldMkLst>
        <pc:spChg chg="mod">
          <ac:chgData name="Emily Colyer" userId="aef25096-c732-464b-a330-9be6e27570aa" providerId="ADAL" clId="{E8BD65CC-E8AB-464E-9CFB-07AA80BC697E}" dt="2024-11-25T16:27:59.440" v="1773" actId="20577"/>
          <ac:spMkLst>
            <pc:docMk/>
            <pc:sldMk cId="1473731795" sldId="2134808523"/>
            <ac:spMk id="2" creationId="{89EADC1C-6642-FAFA-8D51-38FC57469875}"/>
          </ac:spMkLst>
        </pc:spChg>
        <pc:spChg chg="add del">
          <ac:chgData name="Emily Colyer" userId="aef25096-c732-464b-a330-9be6e27570aa" providerId="ADAL" clId="{E8BD65CC-E8AB-464E-9CFB-07AA80BC697E}" dt="2024-11-25T16:26:19.976" v="1556" actId="22"/>
          <ac:spMkLst>
            <pc:docMk/>
            <pc:sldMk cId="1473731795" sldId="2134808523"/>
            <ac:spMk id="5" creationId="{E1FA9F3A-1152-EB76-E92E-22443BB333A4}"/>
          </ac:spMkLst>
        </pc:spChg>
        <pc:spChg chg="add mod">
          <ac:chgData name="Emily Colyer" userId="aef25096-c732-464b-a330-9be6e27570aa" providerId="ADAL" clId="{E8BD65CC-E8AB-464E-9CFB-07AA80BC697E}" dt="2024-11-25T16:45:58.415" v="1932" actId="20577"/>
          <ac:spMkLst>
            <pc:docMk/>
            <pc:sldMk cId="1473731795" sldId="2134808523"/>
            <ac:spMk id="6" creationId="{810B665C-CE4F-631A-7B9F-7A2B093C3BB3}"/>
          </ac:spMkLst>
        </pc:spChg>
        <pc:graphicFrameChg chg="del mod modGraphic">
          <ac:chgData name="Emily Colyer" userId="aef25096-c732-464b-a330-9be6e27570aa" providerId="ADAL" clId="{E8BD65CC-E8AB-464E-9CFB-07AA80BC697E}" dt="2024-11-25T16:36:57.716" v="1874" actId="478"/>
          <ac:graphicFrameMkLst>
            <pc:docMk/>
            <pc:sldMk cId="1473731795" sldId="2134808523"/>
            <ac:graphicFrameMk id="3" creationId="{7FED5317-EA26-951A-1F2B-B24E34D4EFEC}"/>
          </ac:graphicFrameMkLst>
        </pc:graphicFrameChg>
        <pc:graphicFrameChg chg="add mod modGraphic">
          <ac:chgData name="Emily Colyer" userId="aef25096-c732-464b-a330-9be6e27570aa" providerId="ADAL" clId="{E8BD65CC-E8AB-464E-9CFB-07AA80BC697E}" dt="2024-11-25T16:45:49.149" v="1924" actId="108"/>
          <ac:graphicFrameMkLst>
            <pc:docMk/>
            <pc:sldMk cId="1473731795" sldId="2134808523"/>
            <ac:graphicFrameMk id="7" creationId="{07783C84-6DE4-AF2F-1D24-4B660725781A}"/>
          </ac:graphicFrameMkLst>
        </pc:graphicFrameChg>
      </pc:sldChg>
      <pc:sldChg chg="modSp mod">
        <pc:chgData name="Emily Colyer" userId="aef25096-c732-464b-a330-9be6e27570aa" providerId="ADAL" clId="{E8BD65CC-E8AB-464E-9CFB-07AA80BC697E}" dt="2024-11-20T15:29:36.542" v="1179" actId="14100"/>
        <pc:sldMkLst>
          <pc:docMk/>
          <pc:sldMk cId="2218922639" sldId="2134808524"/>
        </pc:sldMkLst>
        <pc:graphicFrameChg chg="mod modGraphic">
          <ac:chgData name="Emily Colyer" userId="aef25096-c732-464b-a330-9be6e27570aa" providerId="ADAL" clId="{E8BD65CC-E8AB-464E-9CFB-07AA80BC697E}" dt="2024-11-20T15:29:36.542" v="1179" actId="14100"/>
          <ac:graphicFrameMkLst>
            <pc:docMk/>
            <pc:sldMk cId="2218922639" sldId="2134808524"/>
            <ac:graphicFrameMk id="3" creationId="{68200F70-F419-AB76-10C3-321F3D5F2034}"/>
          </ac:graphicFrameMkLst>
        </pc:graphicFrameChg>
      </pc:sldChg>
      <pc:sldChg chg="modSp mod modCm">
        <pc:chgData name="Emily Colyer" userId="aef25096-c732-464b-a330-9be6e27570aa" providerId="ADAL" clId="{E8BD65CC-E8AB-464E-9CFB-07AA80BC697E}" dt="2024-11-27T15:04:36.600" v="2036" actId="20577"/>
        <pc:sldMkLst>
          <pc:docMk/>
          <pc:sldMk cId="1283197174" sldId="2134808525"/>
        </pc:sldMkLst>
        <pc:spChg chg="mod">
          <ac:chgData name="Emily Colyer" userId="aef25096-c732-464b-a330-9be6e27570aa" providerId="ADAL" clId="{E8BD65CC-E8AB-464E-9CFB-07AA80BC697E}" dt="2024-11-27T15:04:36.600" v="2036" actId="20577"/>
          <ac:spMkLst>
            <pc:docMk/>
            <pc:sldMk cId="1283197174" sldId="2134808525"/>
            <ac:spMk id="4" creationId="{D422FEB1-DD10-04AA-C2EA-E89D4D9149F0}"/>
          </ac:spMkLst>
        </pc:spChg>
        <pc:spChg chg="mod">
          <ac:chgData name="Emily Colyer" userId="aef25096-c732-464b-a330-9be6e27570aa" providerId="ADAL" clId="{E8BD65CC-E8AB-464E-9CFB-07AA80BC697E}" dt="2024-11-25T16:12:15.141" v="1281" actId="20577"/>
          <ac:spMkLst>
            <pc:docMk/>
            <pc:sldMk cId="1283197174" sldId="2134808525"/>
            <ac:spMk id="6" creationId="{FD84BEE2-818F-E624-2508-370E1C4AF182}"/>
          </ac:spMkLst>
        </pc:spChg>
        <pc:extLst>
          <p:ext xmlns:p="http://schemas.openxmlformats.org/presentationml/2006/main" uri="{D6D511B9-2390-475A-947B-AFAB55BFBCF1}">
            <pc226:cmChg xmlns:pc226="http://schemas.microsoft.com/office/powerpoint/2022/06/main/command" chg="mod">
              <pc226:chgData name="Emily Colyer" userId="aef25096-c732-464b-a330-9be6e27570aa" providerId="ADAL" clId="{E8BD65CC-E8AB-464E-9CFB-07AA80BC697E}" dt="2024-11-25T16:16:43.456" v="1375" actId="20577"/>
              <pc2:cmMkLst xmlns:pc2="http://schemas.microsoft.com/office/powerpoint/2019/9/main/command">
                <pc:docMk/>
                <pc:sldMk cId="1283197174" sldId="2134808525"/>
                <pc2:cmMk id="{154B3039-9CF2-4974-BCB4-191906ABB9B2}"/>
              </pc2:cmMkLst>
            </pc226:cmChg>
          </p:ext>
        </pc:extLst>
      </pc:sldChg>
      <pc:sldChg chg="del">
        <pc:chgData name="Emily Colyer" userId="aef25096-c732-464b-a330-9be6e27570aa" providerId="ADAL" clId="{E8BD65CC-E8AB-464E-9CFB-07AA80BC697E}" dt="2024-11-20T12:01:58.935" v="33" actId="47"/>
        <pc:sldMkLst>
          <pc:docMk/>
          <pc:sldMk cId="3923037134" sldId="2134808526"/>
        </pc:sldMkLst>
      </pc:sldChg>
      <pc:sldMasterChg chg="del delSldLayout">
        <pc:chgData name="Emily Colyer" userId="aef25096-c732-464b-a330-9be6e27570aa" providerId="ADAL" clId="{E8BD65CC-E8AB-464E-9CFB-07AA80BC697E}" dt="2024-11-20T12:33:13.179" v="438" actId="47"/>
        <pc:sldMasterMkLst>
          <pc:docMk/>
          <pc:sldMasterMk cId="2220282501" sldId="2147483700"/>
        </pc:sldMasterMkLst>
        <pc:sldLayoutChg chg="del">
          <pc:chgData name="Emily Colyer" userId="aef25096-c732-464b-a330-9be6e27570aa" providerId="ADAL" clId="{E8BD65CC-E8AB-464E-9CFB-07AA80BC697E}" dt="2024-11-20T12:33:13.179" v="438" actId="47"/>
          <pc:sldLayoutMkLst>
            <pc:docMk/>
            <pc:sldMasterMk cId="2220282501" sldId="2147483700"/>
            <pc:sldLayoutMk cId="650793362" sldId="2147483701"/>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2592493357" sldId="2147483702"/>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3993080198" sldId="2147483703"/>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232486331" sldId="2147483704"/>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3949561825" sldId="2147483705"/>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294097599" sldId="2147483706"/>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2412631826" sldId="2147483707"/>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1769446053" sldId="2147483708"/>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43797916" sldId="2147483709"/>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39064166" sldId="2147483710"/>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1792557504" sldId="2147483711"/>
          </pc:sldLayoutMkLst>
        </pc:sldLayoutChg>
        <pc:sldLayoutChg chg="del">
          <pc:chgData name="Emily Colyer" userId="aef25096-c732-464b-a330-9be6e27570aa" providerId="ADAL" clId="{E8BD65CC-E8AB-464E-9CFB-07AA80BC697E}" dt="2024-11-20T12:33:13.179" v="438" actId="47"/>
          <pc:sldLayoutMkLst>
            <pc:docMk/>
            <pc:sldMasterMk cId="2220282501" sldId="2147483700"/>
            <pc:sldLayoutMk cId="1776380065" sldId="214748371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0E193-3C02-4378-8845-73D1B0AD80DE}" type="datetimeFigureOut">
              <a:rPr lang="en-GB" smtClean="0"/>
              <a:t>27/11/2024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86F683-D947-4E11-91B9-B3A3194319B2}" type="slidenum">
              <a:rPr lang="en-GB" smtClean="0"/>
              <a:t>‹#›</a:t>
            </a:fld>
            <a:endParaRPr lang="en-GB"/>
          </a:p>
        </p:txBody>
      </p:sp>
    </p:spTree>
    <p:extLst>
      <p:ext uri="{BB962C8B-B14F-4D97-AF65-F5344CB8AC3E}">
        <p14:creationId xmlns:p14="http://schemas.microsoft.com/office/powerpoint/2010/main" val="1052443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EA171A-0DE0-4C6D-97B5-ED0C21308F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261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ge with logo">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174161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A5CA-AAA6-4B86-AFA5-441194216B5C}"/>
              </a:ext>
            </a:extLst>
          </p:cNvPr>
          <p:cNvSpPr>
            <a:spLocks noGrp="1"/>
          </p:cNvSpPr>
          <p:nvPr>
            <p:ph type="title"/>
          </p:nvPr>
        </p:nvSpPr>
        <p:spPr>
          <a:xfrm>
            <a:off x="838200" y="365125"/>
            <a:ext cx="10515600" cy="579503"/>
          </a:xfrm>
          <a:prstGeom prst="rect">
            <a:avLst/>
          </a:prstGeom>
        </p:spPr>
        <p:txBody>
          <a:bodyPr/>
          <a:lstStyle>
            <a:lvl1pPr>
              <a:defRPr sz="3600" b="0" i="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t-EE"/>
          </a:p>
        </p:txBody>
      </p:sp>
      <p:pic>
        <p:nvPicPr>
          <p:cNvPr id="3" name="Picture 2" descr="A blue text on a black background&#10;&#10;Description automatically generated with medium confidence">
            <a:extLst>
              <a:ext uri="{FF2B5EF4-FFF2-40B4-BE49-F238E27FC236}">
                <a16:creationId xmlns:a16="http://schemas.microsoft.com/office/drawing/2014/main" id="{C0B8B775-85B2-E14B-B510-2364355847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38768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pic>
        <p:nvPicPr>
          <p:cNvPr id="3" name="Picture 2" descr="A black background with blue text&#10;&#10;Description automatically generated">
            <a:extLst>
              <a:ext uri="{FF2B5EF4-FFF2-40B4-BE49-F238E27FC236}">
                <a16:creationId xmlns:a16="http://schemas.microsoft.com/office/drawing/2014/main" id="{18AF4447-4CB7-3C8B-CE23-B3CB1B2C51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b="0" i="0">
                <a:solidFill>
                  <a:srgbClr val="001744"/>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225077"/>
            <a:ext cx="5839633" cy="6632922"/>
          </a:xfrm>
          <a:prstGeom prst="roundRect">
            <a:avLst>
              <a:gd name="adj" fmla="val 592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a:prstGeom prst="rect">
            <a:avLst/>
          </a:prstGeom>
        </p:spPr>
        <p:txBody>
          <a:bodyPr>
            <a:noAutofit/>
          </a:bodyPr>
          <a:lstStyle>
            <a:lvl1pPr marL="0" indent="0">
              <a:buFont typeface="Arial" panose="020B0604020202020204" pitchFamily="34" charset="0"/>
              <a:buNone/>
              <a:defRPr sz="1600" b="0" i="0">
                <a:solidFill>
                  <a:srgbClr val="001744"/>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798354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noFill/>
        </p:spPr>
        <p:txBody>
          <a:bodyPr lIns="640080">
            <a:noAutofit/>
          </a:bodyPr>
          <a:lstStyle>
            <a:lvl1pPr>
              <a:defRPr b="0">
                <a:solidFill>
                  <a:srgbClr val="001744"/>
                </a:solidFill>
              </a:defRPr>
            </a:lvl1pPr>
          </a:lstStyle>
          <a:p>
            <a:r>
              <a:rPr lang="en-US"/>
              <a:t>Click to edit Master title style</a:t>
            </a:r>
          </a:p>
        </p:txBody>
      </p:sp>
    </p:spTree>
    <p:extLst>
      <p:ext uri="{BB962C8B-B14F-4D97-AF65-F5344CB8AC3E}">
        <p14:creationId xmlns:p14="http://schemas.microsoft.com/office/powerpoint/2010/main" val="805411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969827" y="2040452"/>
            <a:ext cx="2090555" cy="2094555"/>
          </a:xfrm>
          <a:ln>
            <a:noFill/>
          </a:ln>
        </p:spPr>
        <p:txBody>
          <a:bodyPr/>
          <a:lstStyle/>
          <a:p>
            <a:endParaRPr lang="en-US"/>
          </a:p>
        </p:txBody>
      </p:sp>
      <p:sp>
        <p:nvSpPr>
          <p:cNvPr id="4" name="Rounded Rectangle 3">
            <a:extLst>
              <a:ext uri="{FF2B5EF4-FFF2-40B4-BE49-F238E27FC236}">
                <a16:creationId xmlns:a16="http://schemas.microsoft.com/office/drawing/2014/main" id="{1BAC121B-12B2-42F7-8E66-A68B9909D773}"/>
              </a:ext>
            </a:extLst>
          </p:cNvPr>
          <p:cNvSpPr/>
          <p:nvPr userDrawn="1"/>
        </p:nvSpPr>
        <p:spPr>
          <a:xfrm>
            <a:off x="963460"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119613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1196824" y="5074406"/>
            <a:ext cx="1647825" cy="769938"/>
          </a:xfrm>
        </p:spPr>
        <p:txBody>
          <a:bodyPr>
            <a:noAutofit/>
          </a:bodyPr>
          <a:lstStyle>
            <a:lvl1pPr>
              <a:defRPr sz="1200">
                <a:solidFill>
                  <a:schemeClr val="bg1"/>
                </a:solidFill>
              </a:defRPr>
            </a:lvl1pPr>
          </a:lstStyle>
          <a:p>
            <a:pPr lvl="0"/>
            <a:endParaRPr lang="en-US"/>
          </a:p>
        </p:txBody>
      </p:sp>
      <p:sp>
        <p:nvSpPr>
          <p:cNvPr id="2" name="Picture Placeholder 24">
            <a:extLst>
              <a:ext uri="{FF2B5EF4-FFF2-40B4-BE49-F238E27FC236}">
                <a16:creationId xmlns:a16="http://schemas.microsoft.com/office/drawing/2014/main" id="{58CE7171-7AB3-48EA-E0CF-984416412EAF}"/>
              </a:ext>
            </a:extLst>
          </p:cNvPr>
          <p:cNvSpPr>
            <a:spLocks noGrp="1"/>
          </p:cNvSpPr>
          <p:nvPr>
            <p:ph type="pic" sz="quarter" idx="17"/>
          </p:nvPr>
        </p:nvSpPr>
        <p:spPr>
          <a:xfrm>
            <a:off x="3592711" y="2040452"/>
            <a:ext cx="2090555" cy="2094555"/>
          </a:xfrm>
          <a:ln>
            <a:noFill/>
          </a:ln>
        </p:spPr>
        <p:txBody>
          <a:bodyPr/>
          <a:lstStyle/>
          <a:p>
            <a:endParaRPr lang="en-US"/>
          </a:p>
        </p:txBody>
      </p:sp>
      <p:sp>
        <p:nvSpPr>
          <p:cNvPr id="3" name="Rounded Rectangle 2">
            <a:extLst>
              <a:ext uri="{FF2B5EF4-FFF2-40B4-BE49-F238E27FC236}">
                <a16:creationId xmlns:a16="http://schemas.microsoft.com/office/drawing/2014/main" id="{48DEBB48-F068-1939-59FD-DAE4DC243BBD}"/>
              </a:ext>
            </a:extLst>
          </p:cNvPr>
          <p:cNvSpPr/>
          <p:nvPr userDrawn="1"/>
        </p:nvSpPr>
        <p:spPr>
          <a:xfrm>
            <a:off x="3586344"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3">
            <a:extLst>
              <a:ext uri="{FF2B5EF4-FFF2-40B4-BE49-F238E27FC236}">
                <a16:creationId xmlns:a16="http://schemas.microsoft.com/office/drawing/2014/main" id="{15441995-ABB8-FC52-EDEF-D383567C3B9E}"/>
              </a:ext>
            </a:extLst>
          </p:cNvPr>
          <p:cNvSpPr>
            <a:spLocks noGrp="1"/>
          </p:cNvSpPr>
          <p:nvPr>
            <p:ph type="body" sz="quarter" idx="18"/>
          </p:nvPr>
        </p:nvSpPr>
        <p:spPr>
          <a:xfrm>
            <a:off x="3819015"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6" name="Text Placeholder 20">
            <a:extLst>
              <a:ext uri="{FF2B5EF4-FFF2-40B4-BE49-F238E27FC236}">
                <a16:creationId xmlns:a16="http://schemas.microsoft.com/office/drawing/2014/main" id="{C88407ED-72D8-CC3D-32F6-C9DFFA17743B}"/>
              </a:ext>
            </a:extLst>
          </p:cNvPr>
          <p:cNvSpPr>
            <a:spLocks noGrp="1"/>
          </p:cNvSpPr>
          <p:nvPr>
            <p:ph type="body" sz="quarter" idx="19"/>
          </p:nvPr>
        </p:nvSpPr>
        <p:spPr>
          <a:xfrm>
            <a:off x="3819708" y="5074406"/>
            <a:ext cx="1647825" cy="769938"/>
          </a:xfrm>
        </p:spPr>
        <p:txBody>
          <a:bodyPr>
            <a:noAutofit/>
          </a:bodyPr>
          <a:lstStyle>
            <a:lvl1pPr>
              <a:defRPr sz="1200">
                <a:solidFill>
                  <a:schemeClr val="bg1"/>
                </a:solidFill>
              </a:defRPr>
            </a:lvl1pPr>
          </a:lstStyle>
          <a:p>
            <a:pPr lvl="0"/>
            <a:endParaRPr lang="en-US"/>
          </a:p>
        </p:txBody>
      </p:sp>
      <p:sp>
        <p:nvSpPr>
          <p:cNvPr id="8" name="Picture Placeholder 24">
            <a:extLst>
              <a:ext uri="{FF2B5EF4-FFF2-40B4-BE49-F238E27FC236}">
                <a16:creationId xmlns:a16="http://schemas.microsoft.com/office/drawing/2014/main" id="{F7C1B644-BA17-209A-AB8D-863E089CAFF8}"/>
              </a:ext>
            </a:extLst>
          </p:cNvPr>
          <p:cNvSpPr>
            <a:spLocks noGrp="1"/>
          </p:cNvSpPr>
          <p:nvPr>
            <p:ph type="pic" sz="quarter" idx="20"/>
          </p:nvPr>
        </p:nvSpPr>
        <p:spPr>
          <a:xfrm>
            <a:off x="6215595" y="2040452"/>
            <a:ext cx="2090555" cy="2094555"/>
          </a:xfrm>
          <a:ln>
            <a:noFill/>
          </a:ln>
        </p:spPr>
        <p:txBody>
          <a:bodyPr/>
          <a:lstStyle/>
          <a:p>
            <a:endParaRPr lang="en-US"/>
          </a:p>
        </p:txBody>
      </p:sp>
      <p:sp>
        <p:nvSpPr>
          <p:cNvPr id="9" name="Rounded Rectangle 8">
            <a:extLst>
              <a:ext uri="{FF2B5EF4-FFF2-40B4-BE49-F238E27FC236}">
                <a16:creationId xmlns:a16="http://schemas.microsoft.com/office/drawing/2014/main" id="{2CFA5051-12F4-5F7D-D5F0-9801DA7D924B}"/>
              </a:ext>
            </a:extLst>
          </p:cNvPr>
          <p:cNvSpPr/>
          <p:nvPr userDrawn="1"/>
        </p:nvSpPr>
        <p:spPr>
          <a:xfrm>
            <a:off x="6209228" y="3872754"/>
            <a:ext cx="2096924" cy="2357948"/>
          </a:xfrm>
          <a:prstGeom prst="roundRect">
            <a:avLst>
              <a:gd name="adj" fmla="val 9424"/>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773D359F-896B-EA5A-FC63-DCF47497A84A}"/>
              </a:ext>
            </a:extLst>
          </p:cNvPr>
          <p:cNvSpPr>
            <a:spLocks noGrp="1"/>
          </p:cNvSpPr>
          <p:nvPr>
            <p:ph type="body" sz="quarter" idx="21"/>
          </p:nvPr>
        </p:nvSpPr>
        <p:spPr>
          <a:xfrm>
            <a:off x="644189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3" name="Text Placeholder 20">
            <a:extLst>
              <a:ext uri="{FF2B5EF4-FFF2-40B4-BE49-F238E27FC236}">
                <a16:creationId xmlns:a16="http://schemas.microsoft.com/office/drawing/2014/main" id="{428FE0D4-AAAC-3177-A49D-9B34BF1C1248}"/>
              </a:ext>
            </a:extLst>
          </p:cNvPr>
          <p:cNvSpPr>
            <a:spLocks noGrp="1"/>
          </p:cNvSpPr>
          <p:nvPr>
            <p:ph type="body" sz="quarter" idx="22"/>
          </p:nvPr>
        </p:nvSpPr>
        <p:spPr>
          <a:xfrm>
            <a:off x="6442592"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18034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98269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3005134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3323912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1725496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2471859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71755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mall headline blank page">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FDBA40AB-AF8E-4ECD-8B07-58468D650740}"/>
              </a:ext>
            </a:extLst>
          </p:cNvPr>
          <p:cNvSpPr>
            <a:spLocks noGrp="1"/>
          </p:cNvSpPr>
          <p:nvPr>
            <p:ph type="body" sz="quarter" idx="12" hasCustomPrompt="1"/>
          </p:nvPr>
        </p:nvSpPr>
        <p:spPr>
          <a:xfrm>
            <a:off x="367411" y="402005"/>
            <a:ext cx="4606034" cy="333975"/>
          </a:xfrm>
          <a:prstGeom prst="rect">
            <a:avLst/>
          </a:prstGeom>
        </p:spPr>
        <p:txBody>
          <a:bodyPr>
            <a:normAutofit/>
          </a:bodyPr>
          <a:lstStyle>
            <a:lvl1pPr marL="0" indent="0">
              <a:buFont typeface="Arial" panose="020B0604020202020204" pitchFamily="34" charset="0"/>
              <a:buNone/>
              <a:defRPr sz="1600" b="0" i="0">
                <a:solidFill>
                  <a:schemeClr val="bg1">
                    <a:lumMod val="85000"/>
                  </a:schemeClr>
                </a:solidFill>
                <a:latin typeface="Noto Sans" panose="020B0502040504020204" pitchFamily="34" charset="0"/>
                <a:ea typeface="Noto Sans" panose="020B0502040504020204" pitchFamily="34" charset="0"/>
                <a:cs typeface="Noto Sans" panose="020B0502040504020204" pitchFamily="34" charset="0"/>
              </a:defRPr>
            </a:lvl1pPr>
            <a:lvl2pPr>
              <a:defRPr>
                <a:solidFill>
                  <a:schemeClr val="bg1">
                    <a:lumMod val="85000"/>
                  </a:schemeClr>
                </a:solidFill>
              </a:defRPr>
            </a:lvl2pPr>
            <a:lvl3pPr>
              <a:defRPr>
                <a:solidFill>
                  <a:schemeClr val="bg1">
                    <a:lumMod val="85000"/>
                  </a:schemeClr>
                </a:solidFill>
              </a:defRPr>
            </a:lvl3pPr>
            <a:lvl4pPr>
              <a:defRPr>
                <a:solidFill>
                  <a:schemeClr val="bg1">
                    <a:lumMod val="85000"/>
                  </a:schemeClr>
                </a:solidFill>
              </a:defRPr>
            </a:lvl4pPr>
            <a:lvl5pPr>
              <a:defRPr>
                <a:solidFill>
                  <a:schemeClr val="bg1">
                    <a:lumMod val="85000"/>
                  </a:schemeClr>
                </a:solidFill>
              </a:defRPr>
            </a:lvl5pPr>
          </a:lstStyle>
          <a:p>
            <a:pPr lvl="0"/>
            <a:r>
              <a:rPr lang="et-EE"/>
              <a:t>Small </a:t>
            </a:r>
            <a:r>
              <a:rPr lang="et-EE" err="1"/>
              <a:t>headline</a:t>
            </a:r>
            <a:endParaRPr lang="en-US"/>
          </a:p>
        </p:txBody>
      </p:sp>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825723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408759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23744090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37036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696027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9822062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3736136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02D8-EBDD-4749-9661-14E7F4ECDFD7}"/>
              </a:ext>
            </a:extLst>
          </p:cNvPr>
          <p:cNvSpPr>
            <a:spLocks noGrp="1"/>
          </p:cNvSpPr>
          <p:nvPr>
            <p:ph type="title"/>
          </p:nvPr>
        </p:nvSpPr>
        <p:spPr>
          <a:xfrm>
            <a:off x="838200" y="713467"/>
            <a:ext cx="10515600" cy="689580"/>
          </a:xfrm>
          <a:prstGeom prst="rect">
            <a:avLst/>
          </a:prstGeom>
        </p:spPr>
        <p:txBody>
          <a:bodyPr/>
          <a:lstStyle>
            <a:lvl1pPr>
              <a:defRPr>
                <a:solidFill>
                  <a:schemeClr val="tx1"/>
                </a:solidFill>
              </a:defRPr>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46D5CCB2-6F77-42E6-8BA7-A648F4A6C036}"/>
              </a:ext>
            </a:extLst>
          </p:cNvPr>
          <p:cNvSpPr>
            <a:spLocks noGrp="1"/>
          </p:cNvSpPr>
          <p:nvPr>
            <p:ph idx="1"/>
          </p:nvPr>
        </p:nvSpPr>
        <p:spPr>
          <a:xfrm>
            <a:off x="838200" y="1825625"/>
            <a:ext cx="10515600" cy="3906102"/>
          </a:xfrm>
        </p:spPr>
        <p:txBody>
          <a:bodyPr>
            <a:noAutofit/>
          </a:bodyPr>
          <a:lstStyle>
            <a:lvl1pPr marL="457200" indent="-457200">
              <a:buFont typeface="Arial" panose="020B0604020202020204" pitchFamily="34" charset="0"/>
              <a:buChar char="•"/>
              <a:defRPr>
                <a:solidFill>
                  <a:schemeClr val="tx1"/>
                </a:solidFill>
              </a:defRPr>
            </a:lvl1pPr>
            <a:lvl2pPr marL="800100" indent="-342900">
              <a:buFont typeface="Arial" panose="020B0604020202020204" pitchFamily="34" charset="0"/>
              <a:buChar char="•"/>
              <a:defRPr>
                <a:solidFill>
                  <a:schemeClr val="tx1"/>
                </a:solidFill>
              </a:defRPr>
            </a:lvl2pPr>
            <a:lvl3pPr marL="1257300" indent="-342900">
              <a:buFont typeface="Arial" panose="020B0604020202020204" pitchFamily="34" charset="0"/>
              <a:buChar char="•"/>
              <a:defRPr>
                <a:solidFill>
                  <a:schemeClr val="tx1"/>
                </a:solidFill>
              </a:defRPr>
            </a:lvl3pPr>
            <a:lvl4pPr marL="1657350" indent="-285750">
              <a:buFont typeface="Arial" panose="020B0604020202020204" pitchFamily="34" charset="0"/>
              <a:buChar char="•"/>
              <a:defRPr>
                <a:solidFill>
                  <a:schemeClr val="tx1"/>
                </a:solidFill>
              </a:defRPr>
            </a:lvl4pPr>
            <a:lvl5pPr marL="2114550" indent="-285750">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425840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ge with logo">
    <p:bg>
      <p:bgPr>
        <a:solidFill>
          <a:srgbClr val="F5F5F3"/>
        </a:solidFill>
        <a:effectLst/>
      </p:bgPr>
    </p:bg>
    <p:spTree>
      <p:nvGrpSpPr>
        <p:cNvPr id="1" name=""/>
        <p:cNvGrpSpPr/>
        <p:nvPr/>
      </p:nvGrpSpPr>
      <p:grpSpPr>
        <a:xfrm>
          <a:off x="0" y="0"/>
          <a:ext cx="0" cy="0"/>
          <a:chOff x="0" y="0"/>
          <a:chExt cx="0" cy="0"/>
        </a:xfrm>
      </p:grpSpPr>
      <p:pic>
        <p:nvPicPr>
          <p:cNvPr id="8" name="Picture 7" descr="A blue text on a black background&#10;&#10;Description automatically generated with medium confidence">
            <a:extLst>
              <a:ext uri="{FF2B5EF4-FFF2-40B4-BE49-F238E27FC236}">
                <a16:creationId xmlns:a16="http://schemas.microsoft.com/office/drawing/2014/main" id="{B1DB071E-10AB-51FA-92D4-67EAF85541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94130" y="2803967"/>
            <a:ext cx="3000158" cy="1250066"/>
          </a:xfrm>
          <a:prstGeom prst="rect">
            <a:avLst/>
          </a:prstGeom>
        </p:spPr>
      </p:pic>
    </p:spTree>
    <p:extLst>
      <p:ext uri="{BB962C8B-B14F-4D97-AF65-F5344CB8AC3E}">
        <p14:creationId xmlns:p14="http://schemas.microsoft.com/office/powerpoint/2010/main" val="429628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FD34F8-6E43-4562-B060-B3A0A6521DB0}"/>
              </a:ext>
            </a:extLst>
          </p:cNvPr>
          <p:cNvSpPr/>
          <p:nvPr userDrawn="1"/>
        </p:nvSpPr>
        <p:spPr>
          <a:xfrm>
            <a:off x="-1" y="2669795"/>
            <a:ext cx="5552661" cy="2127491"/>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Title 1">
            <a:extLst>
              <a:ext uri="{FF2B5EF4-FFF2-40B4-BE49-F238E27FC236}">
                <a16:creationId xmlns:a16="http://schemas.microsoft.com/office/drawing/2014/main" id="{8DB9B19D-51A2-4AE8-994A-9DEE47B7027D}"/>
              </a:ext>
            </a:extLst>
          </p:cNvPr>
          <p:cNvSpPr>
            <a:spLocks noGrp="1"/>
          </p:cNvSpPr>
          <p:nvPr>
            <p:ph type="title"/>
          </p:nvPr>
        </p:nvSpPr>
        <p:spPr>
          <a:xfrm>
            <a:off x="574676" y="2818417"/>
            <a:ext cx="4977984" cy="1221166"/>
          </a:xfrm>
          <a:prstGeom prst="rect">
            <a:avLst/>
          </a:prstGeom>
        </p:spPr>
        <p:txBody>
          <a:bodyPr>
            <a:noAutofit/>
          </a:bodyPr>
          <a:lstStyle>
            <a:lvl1pPr>
              <a:defRPr sz="4000">
                <a:solidFill>
                  <a:srgbClr val="000000"/>
                </a:solidFill>
              </a:defRPr>
            </a:lvl1pPr>
          </a:lstStyle>
          <a:p>
            <a:r>
              <a:rPr lang="en-US"/>
              <a:t>Click to edit Master title style</a:t>
            </a:r>
          </a:p>
        </p:txBody>
      </p:sp>
      <p:sp>
        <p:nvSpPr>
          <p:cNvPr id="5" name="Picture Placeholder 2">
            <a:extLst>
              <a:ext uri="{FF2B5EF4-FFF2-40B4-BE49-F238E27FC236}">
                <a16:creationId xmlns:a16="http://schemas.microsoft.com/office/drawing/2014/main" id="{D8C7D862-318B-4EAE-B2FB-945856CD2886}"/>
              </a:ext>
            </a:extLst>
          </p:cNvPr>
          <p:cNvSpPr>
            <a:spLocks noGrp="1"/>
          </p:cNvSpPr>
          <p:nvPr>
            <p:ph type="pic" idx="1" hasCustomPrompt="1"/>
          </p:nvPr>
        </p:nvSpPr>
        <p:spPr>
          <a:xfrm>
            <a:off x="6096000" y="0"/>
            <a:ext cx="6095999"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 </a:t>
            </a:r>
            <a:endParaRPr lang="et-EE"/>
          </a:p>
        </p:txBody>
      </p:sp>
      <p:pic>
        <p:nvPicPr>
          <p:cNvPr id="7" name="Picture 6" descr="A picture containing font, text, graphics, screenshot&#10;&#10;Description automatically generated">
            <a:extLst>
              <a:ext uri="{FF2B5EF4-FFF2-40B4-BE49-F238E27FC236}">
                <a16:creationId xmlns:a16="http://schemas.microsoft.com/office/drawing/2014/main" id="{46C5C644-AF42-49CE-B3D8-F6935E821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388" y="164586"/>
            <a:ext cx="3374481" cy="935097"/>
          </a:xfrm>
          <a:prstGeom prst="rect">
            <a:avLst/>
          </a:prstGeom>
        </p:spPr>
      </p:pic>
      <p:sp>
        <p:nvSpPr>
          <p:cNvPr id="12" name="Text Placeholder 11">
            <a:extLst>
              <a:ext uri="{FF2B5EF4-FFF2-40B4-BE49-F238E27FC236}">
                <a16:creationId xmlns:a16="http://schemas.microsoft.com/office/drawing/2014/main" id="{A8F585FA-C557-4977-839D-926BF7621CB3}"/>
              </a:ext>
            </a:extLst>
          </p:cNvPr>
          <p:cNvSpPr>
            <a:spLocks noGrp="1"/>
          </p:cNvSpPr>
          <p:nvPr>
            <p:ph type="body" sz="quarter" idx="10"/>
          </p:nvPr>
        </p:nvSpPr>
        <p:spPr>
          <a:xfrm>
            <a:off x="574675" y="4160838"/>
            <a:ext cx="4852988" cy="555625"/>
          </a:xfrm>
        </p:spPr>
        <p:txBody>
          <a:bodyPr>
            <a:noAutofit/>
          </a:bodyPr>
          <a:lstStyle>
            <a:lvl1pPr>
              <a:defRPr sz="1600"/>
            </a:lvl1pPr>
          </a:lstStyle>
          <a:p>
            <a:pPr lvl="0"/>
            <a:r>
              <a:rPr lang="en-US"/>
              <a:t>Click to edit Master text styles</a:t>
            </a:r>
          </a:p>
        </p:txBody>
      </p:sp>
    </p:spTree>
    <p:extLst>
      <p:ext uri="{BB962C8B-B14F-4D97-AF65-F5344CB8AC3E}">
        <p14:creationId xmlns:p14="http://schemas.microsoft.com/office/powerpoint/2010/main" val="401058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main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8689975" cy="3294592"/>
          </a:xfrm>
        </p:spPr>
        <p:txBody>
          <a:bodyPr>
            <a:noAutofit/>
          </a:bodyPr>
          <a:lstStyle>
            <a:lvl1pPr>
              <a:defRPr sz="4000" b="1">
                <a:solidFill>
                  <a:srgbClr val="FF3B80"/>
                </a:solidFill>
              </a:defRPr>
            </a:lvl1pPr>
          </a:lstStyle>
          <a:p>
            <a:pPr lvl="0"/>
            <a:r>
              <a:rPr lang="en-US"/>
              <a:t>Click to edit Master text styles</a:t>
            </a:r>
          </a:p>
        </p:txBody>
      </p:sp>
    </p:spTree>
    <p:extLst>
      <p:ext uri="{BB962C8B-B14F-4D97-AF65-F5344CB8AC3E}">
        <p14:creationId xmlns:p14="http://schemas.microsoft.com/office/powerpoint/2010/main" val="69760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958161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7" name="Text Placeholder 6">
            <a:extLst>
              <a:ext uri="{FF2B5EF4-FFF2-40B4-BE49-F238E27FC236}">
                <a16:creationId xmlns:a16="http://schemas.microsoft.com/office/drawing/2014/main" id="{6639B319-134E-4411-9262-1A8833652041}"/>
              </a:ext>
            </a:extLst>
          </p:cNvPr>
          <p:cNvSpPr>
            <a:spLocks noGrp="1"/>
          </p:cNvSpPr>
          <p:nvPr>
            <p:ph type="body" sz="quarter" idx="10"/>
          </p:nvPr>
        </p:nvSpPr>
        <p:spPr>
          <a:xfrm>
            <a:off x="545949" y="2201333"/>
            <a:ext cx="5438775" cy="3294592"/>
          </a:xfrm>
        </p:spPr>
        <p:txBody>
          <a:bodyPr>
            <a:noAutofit/>
          </a:bodyPr>
          <a:lstStyle>
            <a:lvl1pPr>
              <a:defRPr sz="1600" b="0">
                <a:solidFill>
                  <a:srgbClr val="000000"/>
                </a:solidFill>
              </a:defRPr>
            </a:lvl1pPr>
          </a:lstStyle>
          <a:p>
            <a:pPr lvl="0"/>
            <a:r>
              <a:rPr lang="en-US"/>
              <a:t>Click to edit Master text styles</a:t>
            </a:r>
          </a:p>
        </p:txBody>
      </p:sp>
      <p:sp>
        <p:nvSpPr>
          <p:cNvPr id="4" name="Text Placeholder 6">
            <a:extLst>
              <a:ext uri="{FF2B5EF4-FFF2-40B4-BE49-F238E27FC236}">
                <a16:creationId xmlns:a16="http://schemas.microsoft.com/office/drawing/2014/main" id="{56654BEA-EC61-4955-AC28-0AACE9758249}"/>
              </a:ext>
            </a:extLst>
          </p:cNvPr>
          <p:cNvSpPr>
            <a:spLocks noGrp="1"/>
          </p:cNvSpPr>
          <p:nvPr>
            <p:ph type="body" sz="quarter" idx="11"/>
          </p:nvPr>
        </p:nvSpPr>
        <p:spPr>
          <a:xfrm>
            <a:off x="6298445" y="2201333"/>
            <a:ext cx="4800145" cy="3294592"/>
          </a:xfrm>
        </p:spPr>
        <p:txBody>
          <a:bodyPr>
            <a:noAutofit/>
          </a:bodyPr>
          <a:lstStyle>
            <a:lvl1pPr>
              <a:defRPr sz="1600" b="0">
                <a:solidFill>
                  <a:srgbClr val="000000"/>
                </a:solidFill>
              </a:defRPr>
            </a:lvl1pPr>
          </a:lstStyle>
          <a:p>
            <a:pPr lvl="0"/>
            <a:r>
              <a:rPr lang="en-US"/>
              <a:t>Click to edit Master text styles</a:t>
            </a:r>
          </a:p>
        </p:txBody>
      </p:sp>
    </p:spTree>
    <p:extLst>
      <p:ext uri="{BB962C8B-B14F-4D97-AF65-F5344CB8AC3E}">
        <p14:creationId xmlns:p14="http://schemas.microsoft.com/office/powerpoint/2010/main" val="1379606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16E6E-F3B1-464A-BF46-C2E95D9A27FA}"/>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395646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F5F5F3"/>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8E5D31F-E3B6-49F8-9D43-CA92F2B7D2C7}"/>
              </a:ext>
            </a:extLst>
          </p:cNvPr>
          <p:cNvSpPr>
            <a:spLocks noGrp="1"/>
          </p:cNvSpPr>
          <p:nvPr>
            <p:ph type="pic" sz="quarter" idx="10"/>
          </p:nvPr>
        </p:nvSpPr>
        <p:spPr>
          <a:xfrm>
            <a:off x="2889250" y="0"/>
            <a:ext cx="9302750" cy="6858000"/>
          </a:xfrm>
        </p:spPr>
        <p:txBody>
          <a:bodyPr/>
          <a:lstStyle/>
          <a:p>
            <a:endParaRPr lang="en-US"/>
          </a:p>
        </p:txBody>
      </p:sp>
      <p:sp>
        <p:nvSpPr>
          <p:cNvPr id="9" name="Text Placeholder 8">
            <a:extLst>
              <a:ext uri="{FF2B5EF4-FFF2-40B4-BE49-F238E27FC236}">
                <a16:creationId xmlns:a16="http://schemas.microsoft.com/office/drawing/2014/main" id="{8F8039F9-A83D-41AE-A58B-E1CA7B75587C}"/>
              </a:ext>
            </a:extLst>
          </p:cNvPr>
          <p:cNvSpPr>
            <a:spLocks noGrp="1"/>
          </p:cNvSpPr>
          <p:nvPr>
            <p:ph type="body" sz="quarter" idx="11"/>
          </p:nvPr>
        </p:nvSpPr>
        <p:spPr>
          <a:xfrm>
            <a:off x="0" y="3890963"/>
            <a:ext cx="7178675" cy="1262062"/>
          </a:xfrm>
          <a:solidFill>
            <a:srgbClr val="FF3B80"/>
          </a:solidFill>
        </p:spPr>
        <p:txBody>
          <a:bodyPr lIns="365760" anchor="ctr">
            <a:noAutofit/>
          </a:bodyPr>
          <a:lstStyle>
            <a:lvl1pPr>
              <a:defRPr sz="6600" b="1"/>
            </a:lvl1pPr>
          </a:lstStyle>
          <a:p>
            <a:pPr lvl="0"/>
            <a:r>
              <a:rPr lang="en-US"/>
              <a:t>Click to edit</a:t>
            </a:r>
          </a:p>
        </p:txBody>
      </p:sp>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34061568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mall headline blank page">
    <p:bg>
      <p:bgPr>
        <a:solidFill>
          <a:srgbClr val="F5F5F3"/>
        </a:solidFill>
        <a:effectLst/>
      </p:bgPr>
    </p:bg>
    <p:spTree>
      <p:nvGrpSpPr>
        <p:cNvPr id="1" name=""/>
        <p:cNvGrpSpPr/>
        <p:nvPr/>
      </p:nvGrpSpPr>
      <p:grpSpPr>
        <a:xfrm>
          <a:off x="0" y="0"/>
          <a:ext cx="0" cy="0"/>
          <a:chOff x="0" y="0"/>
          <a:chExt cx="0" cy="0"/>
        </a:xfrm>
      </p:grpSpPr>
      <p:pic>
        <p:nvPicPr>
          <p:cNvPr id="3" name="Picture 2" descr="A blue text on a black background&#10;&#10;Description automatically generated with medium confidence">
            <a:extLst>
              <a:ext uri="{FF2B5EF4-FFF2-40B4-BE49-F238E27FC236}">
                <a16:creationId xmlns:a16="http://schemas.microsoft.com/office/drawing/2014/main" id="{4AEE5715-68A2-7219-F10A-B985429779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
        <p:nvSpPr>
          <p:cNvPr id="10" name="Text Placeholder 9">
            <a:extLst>
              <a:ext uri="{FF2B5EF4-FFF2-40B4-BE49-F238E27FC236}">
                <a16:creationId xmlns:a16="http://schemas.microsoft.com/office/drawing/2014/main" id="{2A9F7CD5-602C-42D0-883B-98C91765828B}"/>
              </a:ext>
            </a:extLst>
          </p:cNvPr>
          <p:cNvSpPr>
            <a:spLocks noGrp="1"/>
          </p:cNvSpPr>
          <p:nvPr>
            <p:ph type="body" sz="quarter" idx="10"/>
          </p:nvPr>
        </p:nvSpPr>
        <p:spPr>
          <a:xfrm>
            <a:off x="0" y="274638"/>
            <a:ext cx="5699276" cy="1298575"/>
          </a:xfrm>
          <a:solidFill>
            <a:schemeClr val="tx1"/>
          </a:solidFill>
        </p:spPr>
        <p:txBody>
          <a:bodyPr lIns="548640" anchor="ctr">
            <a:noAutofit/>
          </a:bodyPr>
          <a:lstStyle>
            <a:lvl1pPr>
              <a:defRPr sz="3800" b="1">
                <a:solidFill>
                  <a:schemeClr val="bg1"/>
                </a:solidFill>
              </a:defRPr>
            </a:lvl1pPr>
          </a:lstStyle>
          <a:p>
            <a:pPr lvl="0"/>
            <a:r>
              <a:rPr lang="en-US"/>
              <a:t>Click to edit Master text styles</a:t>
            </a:r>
          </a:p>
        </p:txBody>
      </p:sp>
      <p:sp>
        <p:nvSpPr>
          <p:cNvPr id="12" name="Text Placeholder 11">
            <a:extLst>
              <a:ext uri="{FF2B5EF4-FFF2-40B4-BE49-F238E27FC236}">
                <a16:creationId xmlns:a16="http://schemas.microsoft.com/office/drawing/2014/main" id="{6854D00E-304E-425A-89F9-BFD5F6CADFD6}"/>
              </a:ext>
            </a:extLst>
          </p:cNvPr>
          <p:cNvSpPr>
            <a:spLocks noGrp="1"/>
          </p:cNvSpPr>
          <p:nvPr>
            <p:ph type="body" sz="quarter" idx="11"/>
          </p:nvPr>
        </p:nvSpPr>
        <p:spPr>
          <a:xfrm>
            <a:off x="498475" y="2139950"/>
            <a:ext cx="5065713" cy="679450"/>
          </a:xfrm>
        </p:spPr>
        <p:txBody>
          <a:bodyPr>
            <a:normAutofit/>
          </a:bodyPr>
          <a:lstStyle>
            <a:lvl1pPr>
              <a:defRPr sz="1600">
                <a:solidFill>
                  <a:schemeClr val="tx1"/>
                </a:solidFill>
              </a:defRPr>
            </a:lvl1pPr>
          </a:lstStyle>
          <a:p>
            <a:pPr lvl="0"/>
            <a:r>
              <a:rPr lang="en-US"/>
              <a:t>Click to edit Master text styles</a:t>
            </a:r>
          </a:p>
        </p:txBody>
      </p:sp>
      <p:sp>
        <p:nvSpPr>
          <p:cNvPr id="13" name="Text Placeholder 11">
            <a:extLst>
              <a:ext uri="{FF2B5EF4-FFF2-40B4-BE49-F238E27FC236}">
                <a16:creationId xmlns:a16="http://schemas.microsoft.com/office/drawing/2014/main" id="{329997F5-58BB-4962-AE8B-E6FC8A0BDA65}"/>
              </a:ext>
            </a:extLst>
          </p:cNvPr>
          <p:cNvSpPr>
            <a:spLocks noGrp="1"/>
          </p:cNvSpPr>
          <p:nvPr>
            <p:ph type="body" sz="quarter" idx="12"/>
          </p:nvPr>
        </p:nvSpPr>
        <p:spPr>
          <a:xfrm>
            <a:off x="498475" y="2996293"/>
            <a:ext cx="5065713" cy="1338640"/>
          </a:xfrm>
        </p:spPr>
        <p:txBody>
          <a:bodyPr>
            <a:normAutofit/>
          </a:bodyPr>
          <a:lstStyle>
            <a:lvl1pPr marL="285750" indent="-285750">
              <a:buFont typeface="Arial" panose="020B0604020202020204" pitchFamily="34" charset="0"/>
              <a:buChar char="•"/>
              <a:defRPr sz="1600">
                <a:solidFill>
                  <a:schemeClr val="tx1"/>
                </a:solidFill>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8B903B2C-5B9F-463E-959F-F6ABD7C2AE7A}"/>
              </a:ext>
            </a:extLst>
          </p:cNvPr>
          <p:cNvSpPr>
            <a:spLocks noGrp="1"/>
          </p:cNvSpPr>
          <p:nvPr>
            <p:ph type="pic" sz="quarter" idx="13"/>
          </p:nvPr>
        </p:nvSpPr>
        <p:spPr>
          <a:xfrm>
            <a:off x="7507288" y="0"/>
            <a:ext cx="4684712" cy="5537200"/>
          </a:xfrm>
        </p:spPr>
        <p:txBody>
          <a:bodyPr/>
          <a:lstStyle/>
          <a:p>
            <a:endParaRPr lang="en-US"/>
          </a:p>
        </p:txBody>
      </p:sp>
    </p:spTree>
    <p:extLst>
      <p:ext uri="{BB962C8B-B14F-4D97-AF65-F5344CB8AC3E}">
        <p14:creationId xmlns:p14="http://schemas.microsoft.com/office/powerpoint/2010/main" val="4052281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ust logo top">
    <p:bg>
      <p:bgPr>
        <a:solidFill>
          <a:srgbClr val="F5F5F3"/>
        </a:solidFill>
        <a:effectLst/>
      </p:bgPr>
    </p:bg>
    <p:spTree>
      <p:nvGrpSpPr>
        <p:cNvPr id="1" name=""/>
        <p:cNvGrpSpPr/>
        <p:nvPr/>
      </p:nvGrpSpPr>
      <p:grpSpPr>
        <a:xfrm>
          <a:off x="0" y="0"/>
          <a:ext cx="0" cy="0"/>
          <a:chOff x="0" y="0"/>
          <a:chExt cx="0" cy="0"/>
        </a:xfrm>
      </p:grpSpPr>
      <p:pic>
        <p:nvPicPr>
          <p:cNvPr id="7" name="Picture 6" descr="A blue text on a black background&#10;&#10;Description automatically generated with medium confidence">
            <a:extLst>
              <a:ext uri="{FF2B5EF4-FFF2-40B4-BE49-F238E27FC236}">
                <a16:creationId xmlns:a16="http://schemas.microsoft.com/office/drawing/2014/main" id="{018A859B-8D40-A005-238F-F339B02235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139" y="205069"/>
            <a:ext cx="2201505" cy="917294"/>
          </a:xfrm>
          <a:prstGeom prst="rect">
            <a:avLst/>
          </a:prstGeom>
        </p:spPr>
      </p:pic>
    </p:spTree>
    <p:extLst>
      <p:ext uri="{BB962C8B-B14F-4D97-AF65-F5344CB8AC3E}">
        <p14:creationId xmlns:p14="http://schemas.microsoft.com/office/powerpoint/2010/main" val="2497586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just logo bottom">
    <p:bg>
      <p:bgPr>
        <a:solidFill>
          <a:srgbClr val="F5F5F3"/>
        </a:solidFill>
        <a:effectLst/>
      </p:bgPr>
    </p:bg>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888868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F5F5F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3" name="Content Placeholder 2">
            <a:extLst>
              <a:ext uri="{FF2B5EF4-FFF2-40B4-BE49-F238E27FC236}">
                <a16:creationId xmlns:a16="http://schemas.microsoft.com/office/drawing/2014/main" id="{871EE393-D4C6-47EA-A1E3-52205862DC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11709083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6" name="Picture Placeholder 24">
            <a:extLst>
              <a:ext uri="{FF2B5EF4-FFF2-40B4-BE49-F238E27FC236}">
                <a16:creationId xmlns:a16="http://schemas.microsoft.com/office/drawing/2014/main" id="{4C0A6B2F-2B99-491B-9C14-B34BD2B1C00C}"/>
              </a:ext>
            </a:extLst>
          </p:cNvPr>
          <p:cNvSpPr>
            <a:spLocks noGrp="1"/>
          </p:cNvSpPr>
          <p:nvPr>
            <p:ph type="pic" sz="quarter" idx="17"/>
          </p:nvPr>
        </p:nvSpPr>
        <p:spPr>
          <a:xfrm>
            <a:off x="2727071" y="2040452"/>
            <a:ext cx="2090556" cy="2094555"/>
          </a:xfrm>
          <a:ln>
            <a:solidFill>
              <a:srgbClr val="001744"/>
            </a:solidFill>
          </a:ln>
        </p:spPr>
        <p:txBody>
          <a:bodyPr/>
          <a:lstStyle/>
          <a:p>
            <a:endParaRPr lang="en-US"/>
          </a:p>
        </p:txBody>
      </p:sp>
      <p:sp>
        <p:nvSpPr>
          <p:cNvPr id="27" name="Picture Placeholder 24">
            <a:extLst>
              <a:ext uri="{FF2B5EF4-FFF2-40B4-BE49-F238E27FC236}">
                <a16:creationId xmlns:a16="http://schemas.microsoft.com/office/drawing/2014/main" id="{6F029D14-950F-45A0-BF08-7FF23F561251}"/>
              </a:ext>
            </a:extLst>
          </p:cNvPr>
          <p:cNvSpPr>
            <a:spLocks noGrp="1"/>
          </p:cNvSpPr>
          <p:nvPr>
            <p:ph type="pic" sz="quarter" idx="18"/>
          </p:nvPr>
        </p:nvSpPr>
        <p:spPr>
          <a:xfrm>
            <a:off x="5095194" y="2040452"/>
            <a:ext cx="2090556" cy="2094555"/>
          </a:xfrm>
          <a:ln>
            <a:solidFill>
              <a:srgbClr val="001744"/>
            </a:solidFill>
          </a:ln>
        </p:spPr>
        <p:txBody>
          <a:bodyPr/>
          <a:lstStyle/>
          <a:p>
            <a:endParaRPr lang="en-US"/>
          </a:p>
        </p:txBody>
      </p:sp>
      <p:sp>
        <p:nvSpPr>
          <p:cNvPr id="25" name="Picture Placeholder 24">
            <a:extLst>
              <a:ext uri="{FF2B5EF4-FFF2-40B4-BE49-F238E27FC236}">
                <a16:creationId xmlns:a16="http://schemas.microsoft.com/office/drawing/2014/main" id="{2FFDF031-E041-44E0-A0B4-6D7A709C667C}"/>
              </a:ext>
            </a:extLst>
          </p:cNvPr>
          <p:cNvSpPr>
            <a:spLocks noGrp="1"/>
          </p:cNvSpPr>
          <p:nvPr>
            <p:ph type="pic" sz="quarter" idx="16"/>
          </p:nvPr>
        </p:nvSpPr>
        <p:spPr>
          <a:xfrm>
            <a:off x="365979" y="2040452"/>
            <a:ext cx="2090556" cy="2094555"/>
          </a:xfrm>
          <a:ln>
            <a:solidFill>
              <a:srgbClr val="001744"/>
            </a:solidFill>
          </a:ln>
        </p:spPr>
        <p:txBody>
          <a:bodyPr/>
          <a:lstStyle/>
          <a:p>
            <a:endParaRPr lang="en-US"/>
          </a:p>
        </p:txBody>
      </p:sp>
      <p:sp>
        <p:nvSpPr>
          <p:cNvPr id="4" name="Rectangle 3">
            <a:extLst>
              <a:ext uri="{FF2B5EF4-FFF2-40B4-BE49-F238E27FC236}">
                <a16:creationId xmlns:a16="http://schemas.microsoft.com/office/drawing/2014/main" id="{1BAC121B-12B2-42F7-8E66-A68B9909D773}"/>
              </a:ext>
            </a:extLst>
          </p:cNvPr>
          <p:cNvSpPr/>
          <p:nvPr userDrawn="1"/>
        </p:nvSpPr>
        <p:spPr>
          <a:xfrm>
            <a:off x="293079"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2F1B8834-5D36-4414-9BCE-4AC31DB58D44}"/>
              </a:ext>
            </a:extLst>
          </p:cNvPr>
          <p:cNvSpPr>
            <a:spLocks noGrp="1"/>
          </p:cNvSpPr>
          <p:nvPr>
            <p:ph type="title"/>
          </p:nvPr>
        </p:nvSpPr>
        <p:spPr>
          <a:xfrm>
            <a:off x="0" y="713467"/>
            <a:ext cx="7789333" cy="689580"/>
          </a:xfrm>
          <a:prstGeom prst="rect">
            <a:avLst/>
          </a:prstGeom>
          <a:solidFill>
            <a:srgbClr val="001744"/>
          </a:solidFill>
        </p:spPr>
        <p:txBody>
          <a:bodyPr lIns="640080">
            <a:noAutofit/>
          </a:bodyPr>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52222AEB-117B-4A56-8B77-1AA5F08BFB95}"/>
              </a:ext>
            </a:extLst>
          </p:cNvPr>
          <p:cNvSpPr>
            <a:spLocks noGrp="1"/>
          </p:cNvSpPr>
          <p:nvPr>
            <p:ph type="body" sz="quarter" idx="10"/>
          </p:nvPr>
        </p:nvSpPr>
        <p:spPr>
          <a:xfrm>
            <a:off x="592282"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5" name="Text Placeholder 13">
            <a:extLst>
              <a:ext uri="{FF2B5EF4-FFF2-40B4-BE49-F238E27FC236}">
                <a16:creationId xmlns:a16="http://schemas.microsoft.com/office/drawing/2014/main" id="{908F86C8-264A-4E90-A216-8B793C411432}"/>
              </a:ext>
            </a:extLst>
          </p:cNvPr>
          <p:cNvSpPr>
            <a:spLocks noGrp="1"/>
          </p:cNvSpPr>
          <p:nvPr>
            <p:ph type="body" sz="quarter" idx="11"/>
          </p:nvPr>
        </p:nvSpPr>
        <p:spPr>
          <a:xfrm>
            <a:off x="294369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6" name="Text Placeholder 13">
            <a:extLst>
              <a:ext uri="{FF2B5EF4-FFF2-40B4-BE49-F238E27FC236}">
                <a16:creationId xmlns:a16="http://schemas.microsoft.com/office/drawing/2014/main" id="{64B92BF1-B79C-46E5-A497-D842D693FF58}"/>
              </a:ext>
            </a:extLst>
          </p:cNvPr>
          <p:cNvSpPr>
            <a:spLocks noGrp="1"/>
          </p:cNvSpPr>
          <p:nvPr>
            <p:ph type="body" sz="quarter" idx="12"/>
          </p:nvPr>
        </p:nvSpPr>
        <p:spPr>
          <a:xfrm>
            <a:off x="5311821"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1" name="Text Placeholder 20">
            <a:extLst>
              <a:ext uri="{FF2B5EF4-FFF2-40B4-BE49-F238E27FC236}">
                <a16:creationId xmlns:a16="http://schemas.microsoft.com/office/drawing/2014/main" id="{1A680BA6-9978-469A-ADF5-0CD15A4D7FF8}"/>
              </a:ext>
            </a:extLst>
          </p:cNvPr>
          <p:cNvSpPr>
            <a:spLocks noGrp="1"/>
          </p:cNvSpPr>
          <p:nvPr>
            <p:ph type="body" sz="quarter" idx="13"/>
          </p:nvPr>
        </p:nvSpPr>
        <p:spPr>
          <a:xfrm>
            <a:off x="592975" y="5074406"/>
            <a:ext cx="1647825" cy="769938"/>
          </a:xfrm>
        </p:spPr>
        <p:txBody>
          <a:bodyPr>
            <a:noAutofit/>
          </a:bodyPr>
          <a:lstStyle>
            <a:lvl1pPr>
              <a:defRPr sz="1200">
                <a:solidFill>
                  <a:schemeClr val="bg1"/>
                </a:solidFill>
              </a:defRPr>
            </a:lvl1pPr>
          </a:lstStyle>
          <a:p>
            <a:pPr lvl="0"/>
            <a:endParaRPr lang="en-US"/>
          </a:p>
        </p:txBody>
      </p:sp>
      <p:sp>
        <p:nvSpPr>
          <p:cNvPr id="22" name="Text Placeholder 20">
            <a:extLst>
              <a:ext uri="{FF2B5EF4-FFF2-40B4-BE49-F238E27FC236}">
                <a16:creationId xmlns:a16="http://schemas.microsoft.com/office/drawing/2014/main" id="{57759E1A-7159-4827-AEA4-344B10337555}"/>
              </a:ext>
            </a:extLst>
          </p:cNvPr>
          <p:cNvSpPr>
            <a:spLocks noGrp="1"/>
          </p:cNvSpPr>
          <p:nvPr>
            <p:ph type="body" sz="quarter" idx="14"/>
          </p:nvPr>
        </p:nvSpPr>
        <p:spPr>
          <a:xfrm>
            <a:off x="2944391" y="5074406"/>
            <a:ext cx="1647825" cy="769938"/>
          </a:xfrm>
        </p:spPr>
        <p:txBody>
          <a:bodyPr>
            <a:noAutofit/>
          </a:bodyPr>
          <a:lstStyle>
            <a:lvl1pPr>
              <a:defRPr sz="1200">
                <a:solidFill>
                  <a:schemeClr val="bg1"/>
                </a:solidFill>
              </a:defRPr>
            </a:lvl1pPr>
          </a:lstStyle>
          <a:p>
            <a:pPr lvl="0"/>
            <a:endParaRPr lang="en-US"/>
          </a:p>
        </p:txBody>
      </p:sp>
      <p:sp>
        <p:nvSpPr>
          <p:cNvPr id="23" name="Text Placeholder 20">
            <a:extLst>
              <a:ext uri="{FF2B5EF4-FFF2-40B4-BE49-F238E27FC236}">
                <a16:creationId xmlns:a16="http://schemas.microsoft.com/office/drawing/2014/main" id="{E1DB0959-BDB2-4D85-B4FB-970188E05A10}"/>
              </a:ext>
            </a:extLst>
          </p:cNvPr>
          <p:cNvSpPr>
            <a:spLocks noGrp="1"/>
          </p:cNvSpPr>
          <p:nvPr>
            <p:ph type="body" sz="quarter" idx="15"/>
          </p:nvPr>
        </p:nvSpPr>
        <p:spPr>
          <a:xfrm>
            <a:off x="5302837" y="5074406"/>
            <a:ext cx="1647825" cy="769938"/>
          </a:xfrm>
        </p:spPr>
        <p:txBody>
          <a:bodyPr>
            <a:noAutofit/>
          </a:bodyPr>
          <a:lstStyle>
            <a:lvl1pPr>
              <a:defRPr sz="1200">
                <a:solidFill>
                  <a:schemeClr val="bg1"/>
                </a:solidFill>
              </a:defRPr>
            </a:lvl1pPr>
          </a:lstStyle>
          <a:p>
            <a:pPr lvl="0"/>
            <a:endParaRPr lang="en-US"/>
          </a:p>
        </p:txBody>
      </p:sp>
      <p:sp>
        <p:nvSpPr>
          <p:cNvPr id="17" name="Picture Placeholder 24">
            <a:extLst>
              <a:ext uri="{FF2B5EF4-FFF2-40B4-BE49-F238E27FC236}">
                <a16:creationId xmlns:a16="http://schemas.microsoft.com/office/drawing/2014/main" id="{D6B79785-1F6B-AD2D-AB21-B0D260B19918}"/>
              </a:ext>
            </a:extLst>
          </p:cNvPr>
          <p:cNvSpPr>
            <a:spLocks noGrp="1"/>
          </p:cNvSpPr>
          <p:nvPr>
            <p:ph type="pic" sz="quarter" idx="19"/>
          </p:nvPr>
        </p:nvSpPr>
        <p:spPr>
          <a:xfrm>
            <a:off x="7433591" y="2040452"/>
            <a:ext cx="2090556" cy="2094555"/>
          </a:xfrm>
          <a:ln>
            <a:solidFill>
              <a:srgbClr val="001744"/>
            </a:solidFill>
          </a:ln>
        </p:spPr>
        <p:txBody>
          <a:bodyPr/>
          <a:lstStyle/>
          <a:p>
            <a:endParaRPr lang="en-US"/>
          </a:p>
        </p:txBody>
      </p:sp>
      <p:sp>
        <p:nvSpPr>
          <p:cNvPr id="18" name="Picture Placeholder 24">
            <a:extLst>
              <a:ext uri="{FF2B5EF4-FFF2-40B4-BE49-F238E27FC236}">
                <a16:creationId xmlns:a16="http://schemas.microsoft.com/office/drawing/2014/main" id="{C7E95891-F219-78A9-8733-50E6606F4F43}"/>
              </a:ext>
            </a:extLst>
          </p:cNvPr>
          <p:cNvSpPr>
            <a:spLocks noGrp="1"/>
          </p:cNvSpPr>
          <p:nvPr>
            <p:ph type="pic" sz="quarter" idx="20"/>
          </p:nvPr>
        </p:nvSpPr>
        <p:spPr>
          <a:xfrm>
            <a:off x="9774197" y="2040452"/>
            <a:ext cx="2090556" cy="2094555"/>
          </a:xfrm>
          <a:ln>
            <a:solidFill>
              <a:srgbClr val="001744"/>
            </a:solidFill>
          </a:ln>
        </p:spPr>
        <p:txBody>
          <a:bodyPr/>
          <a:lstStyle/>
          <a:p>
            <a:endParaRPr lang="en-US"/>
          </a:p>
        </p:txBody>
      </p:sp>
      <p:sp>
        <p:nvSpPr>
          <p:cNvPr id="24" name="Text Placeholder 13">
            <a:extLst>
              <a:ext uri="{FF2B5EF4-FFF2-40B4-BE49-F238E27FC236}">
                <a16:creationId xmlns:a16="http://schemas.microsoft.com/office/drawing/2014/main" id="{B028CDDB-E4ED-AEB8-FEBF-59EBB0C31BD1}"/>
              </a:ext>
            </a:extLst>
          </p:cNvPr>
          <p:cNvSpPr>
            <a:spLocks noGrp="1"/>
          </p:cNvSpPr>
          <p:nvPr>
            <p:ph type="body" sz="quarter" idx="21"/>
          </p:nvPr>
        </p:nvSpPr>
        <p:spPr>
          <a:xfrm>
            <a:off x="7650218"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8" name="Text Placeholder 13">
            <a:extLst>
              <a:ext uri="{FF2B5EF4-FFF2-40B4-BE49-F238E27FC236}">
                <a16:creationId xmlns:a16="http://schemas.microsoft.com/office/drawing/2014/main" id="{19C8B663-7AC1-F8E5-9A1D-989B7DBDA9BF}"/>
              </a:ext>
            </a:extLst>
          </p:cNvPr>
          <p:cNvSpPr>
            <a:spLocks noGrp="1"/>
          </p:cNvSpPr>
          <p:nvPr>
            <p:ph type="body" sz="quarter" idx="22"/>
          </p:nvPr>
        </p:nvSpPr>
        <p:spPr>
          <a:xfrm>
            <a:off x="999082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29" name="Text Placeholder 20">
            <a:extLst>
              <a:ext uri="{FF2B5EF4-FFF2-40B4-BE49-F238E27FC236}">
                <a16:creationId xmlns:a16="http://schemas.microsoft.com/office/drawing/2014/main" id="{2C28624C-21EF-F258-94A3-E2C6058146B7}"/>
              </a:ext>
            </a:extLst>
          </p:cNvPr>
          <p:cNvSpPr>
            <a:spLocks noGrp="1"/>
          </p:cNvSpPr>
          <p:nvPr>
            <p:ph type="body" sz="quarter" idx="23"/>
          </p:nvPr>
        </p:nvSpPr>
        <p:spPr>
          <a:xfrm>
            <a:off x="7650911" y="5074406"/>
            <a:ext cx="1647825" cy="769938"/>
          </a:xfrm>
        </p:spPr>
        <p:txBody>
          <a:bodyPr>
            <a:noAutofit/>
          </a:bodyPr>
          <a:lstStyle>
            <a:lvl1pPr>
              <a:defRPr sz="1200">
                <a:solidFill>
                  <a:schemeClr val="bg1"/>
                </a:solidFill>
              </a:defRPr>
            </a:lvl1pPr>
          </a:lstStyle>
          <a:p>
            <a:pPr lvl="0"/>
            <a:endParaRPr lang="en-US"/>
          </a:p>
        </p:txBody>
      </p:sp>
      <p:sp>
        <p:nvSpPr>
          <p:cNvPr id="30" name="Text Placeholder 20">
            <a:extLst>
              <a:ext uri="{FF2B5EF4-FFF2-40B4-BE49-F238E27FC236}">
                <a16:creationId xmlns:a16="http://schemas.microsoft.com/office/drawing/2014/main" id="{FCD89DF6-6286-A175-CD1C-AAF44FE0AD0C}"/>
              </a:ext>
            </a:extLst>
          </p:cNvPr>
          <p:cNvSpPr>
            <a:spLocks noGrp="1"/>
          </p:cNvSpPr>
          <p:nvPr>
            <p:ph type="body" sz="quarter" idx="24"/>
          </p:nvPr>
        </p:nvSpPr>
        <p:spPr>
          <a:xfrm>
            <a:off x="9981840" y="5074406"/>
            <a:ext cx="1647825" cy="769938"/>
          </a:xfrm>
        </p:spPr>
        <p:txBody>
          <a:bodyPr>
            <a:noAutofit/>
          </a:bodyPr>
          <a:lstStyle>
            <a:lvl1pPr>
              <a:defRPr sz="1200">
                <a:solidFill>
                  <a:schemeClr val="bg1"/>
                </a:solidFill>
              </a:defRPr>
            </a:lvl1pPr>
          </a:lstStyle>
          <a:p>
            <a:pPr lvl="0"/>
            <a:endParaRPr lang="en-US"/>
          </a:p>
        </p:txBody>
      </p:sp>
      <p:sp>
        <p:nvSpPr>
          <p:cNvPr id="2" name="Rectangle 1">
            <a:extLst>
              <a:ext uri="{FF2B5EF4-FFF2-40B4-BE49-F238E27FC236}">
                <a16:creationId xmlns:a16="http://schemas.microsoft.com/office/drawing/2014/main" id="{7E5C9B18-E8DB-1509-66C1-8C8FF606DB6C}"/>
              </a:ext>
            </a:extLst>
          </p:cNvPr>
          <p:cNvSpPr/>
          <p:nvPr userDrawn="1"/>
        </p:nvSpPr>
        <p:spPr>
          <a:xfrm>
            <a:off x="2623777"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613CCA-1262-C832-6B5B-EAF511338C61}"/>
              </a:ext>
            </a:extLst>
          </p:cNvPr>
          <p:cNvSpPr/>
          <p:nvPr userDrawn="1"/>
        </p:nvSpPr>
        <p:spPr>
          <a:xfrm>
            <a:off x="495829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CE60C4D-3117-2ED1-7006-A095959F4FC2}"/>
              </a:ext>
            </a:extLst>
          </p:cNvPr>
          <p:cNvSpPr/>
          <p:nvPr userDrawn="1"/>
        </p:nvSpPr>
        <p:spPr>
          <a:xfrm>
            <a:off x="7288368" y="4135007"/>
            <a:ext cx="2333893" cy="2104237"/>
          </a:xfrm>
          <a:prstGeom prst="rect">
            <a:avLst/>
          </a:prstGeom>
          <a:solidFill>
            <a:srgbClr val="0017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165DD8B-4CD0-0269-D19E-D1840485B618}"/>
              </a:ext>
            </a:extLst>
          </p:cNvPr>
          <p:cNvSpPr/>
          <p:nvPr userDrawn="1"/>
        </p:nvSpPr>
        <p:spPr>
          <a:xfrm>
            <a:off x="9618443" y="4135007"/>
            <a:ext cx="2333893" cy="2104237"/>
          </a:xfrm>
          <a:prstGeom prst="rect">
            <a:avLst/>
          </a:prstGeom>
          <a:solidFill>
            <a:srgbClr val="FF3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3">
            <a:extLst>
              <a:ext uri="{FF2B5EF4-FFF2-40B4-BE49-F238E27FC236}">
                <a16:creationId xmlns:a16="http://schemas.microsoft.com/office/drawing/2014/main" id="{97A018EC-765B-161B-0FC9-F122B598F5CB}"/>
              </a:ext>
            </a:extLst>
          </p:cNvPr>
          <p:cNvSpPr>
            <a:spLocks noGrp="1"/>
          </p:cNvSpPr>
          <p:nvPr>
            <p:ph type="body" sz="quarter" idx="25"/>
          </p:nvPr>
        </p:nvSpPr>
        <p:spPr>
          <a:xfrm>
            <a:off x="2927977"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11" name="Text Placeholder 20">
            <a:extLst>
              <a:ext uri="{FF2B5EF4-FFF2-40B4-BE49-F238E27FC236}">
                <a16:creationId xmlns:a16="http://schemas.microsoft.com/office/drawing/2014/main" id="{A182D5E6-EDC1-E817-1491-87F6C0F7306D}"/>
              </a:ext>
            </a:extLst>
          </p:cNvPr>
          <p:cNvSpPr>
            <a:spLocks noGrp="1"/>
          </p:cNvSpPr>
          <p:nvPr>
            <p:ph type="body" sz="quarter" idx="26"/>
          </p:nvPr>
        </p:nvSpPr>
        <p:spPr>
          <a:xfrm>
            <a:off x="2928670" y="5074406"/>
            <a:ext cx="1647825" cy="769938"/>
          </a:xfrm>
        </p:spPr>
        <p:txBody>
          <a:bodyPr>
            <a:noAutofit/>
          </a:bodyPr>
          <a:lstStyle>
            <a:lvl1pPr>
              <a:defRPr sz="1200">
                <a:solidFill>
                  <a:schemeClr val="bg1"/>
                </a:solidFill>
              </a:defRPr>
            </a:lvl1pPr>
          </a:lstStyle>
          <a:p>
            <a:pPr lvl="0"/>
            <a:endParaRPr lang="en-US"/>
          </a:p>
        </p:txBody>
      </p:sp>
      <p:sp>
        <p:nvSpPr>
          <p:cNvPr id="13" name="Text Placeholder 13">
            <a:extLst>
              <a:ext uri="{FF2B5EF4-FFF2-40B4-BE49-F238E27FC236}">
                <a16:creationId xmlns:a16="http://schemas.microsoft.com/office/drawing/2014/main" id="{7C896531-F9E0-1AB9-9FCE-B186AC212A2D}"/>
              </a:ext>
            </a:extLst>
          </p:cNvPr>
          <p:cNvSpPr>
            <a:spLocks noGrp="1"/>
          </p:cNvSpPr>
          <p:nvPr>
            <p:ph type="body" sz="quarter" idx="27"/>
          </p:nvPr>
        </p:nvSpPr>
        <p:spPr>
          <a:xfrm>
            <a:off x="5313369"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1" name="Text Placeholder 20">
            <a:extLst>
              <a:ext uri="{FF2B5EF4-FFF2-40B4-BE49-F238E27FC236}">
                <a16:creationId xmlns:a16="http://schemas.microsoft.com/office/drawing/2014/main" id="{E2123E74-CDB0-EE3E-E535-D7AA0D51DE72}"/>
              </a:ext>
            </a:extLst>
          </p:cNvPr>
          <p:cNvSpPr>
            <a:spLocks noGrp="1"/>
          </p:cNvSpPr>
          <p:nvPr>
            <p:ph type="body" sz="quarter" idx="28"/>
          </p:nvPr>
        </p:nvSpPr>
        <p:spPr>
          <a:xfrm>
            <a:off x="5314062" y="5074406"/>
            <a:ext cx="1647825" cy="769938"/>
          </a:xfrm>
        </p:spPr>
        <p:txBody>
          <a:bodyPr>
            <a:noAutofit/>
          </a:bodyPr>
          <a:lstStyle>
            <a:lvl1pPr>
              <a:defRPr sz="1200">
                <a:solidFill>
                  <a:schemeClr val="bg1"/>
                </a:solidFill>
              </a:defRPr>
            </a:lvl1pPr>
          </a:lstStyle>
          <a:p>
            <a:pPr lvl="0"/>
            <a:endParaRPr lang="en-US"/>
          </a:p>
        </p:txBody>
      </p:sp>
      <p:sp>
        <p:nvSpPr>
          <p:cNvPr id="32" name="Text Placeholder 13">
            <a:extLst>
              <a:ext uri="{FF2B5EF4-FFF2-40B4-BE49-F238E27FC236}">
                <a16:creationId xmlns:a16="http://schemas.microsoft.com/office/drawing/2014/main" id="{145BDC96-69AA-87D7-02B4-238B8FBDEEDC}"/>
              </a:ext>
            </a:extLst>
          </p:cNvPr>
          <p:cNvSpPr>
            <a:spLocks noGrp="1"/>
          </p:cNvSpPr>
          <p:nvPr>
            <p:ph type="body" sz="quarter" idx="29"/>
          </p:nvPr>
        </p:nvSpPr>
        <p:spPr>
          <a:xfrm>
            <a:off x="7649064"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3" name="Text Placeholder 20">
            <a:extLst>
              <a:ext uri="{FF2B5EF4-FFF2-40B4-BE49-F238E27FC236}">
                <a16:creationId xmlns:a16="http://schemas.microsoft.com/office/drawing/2014/main" id="{B8198D01-9201-8DE7-D905-E221016EC441}"/>
              </a:ext>
            </a:extLst>
          </p:cNvPr>
          <p:cNvSpPr>
            <a:spLocks noGrp="1"/>
          </p:cNvSpPr>
          <p:nvPr>
            <p:ph type="body" sz="quarter" idx="30"/>
          </p:nvPr>
        </p:nvSpPr>
        <p:spPr>
          <a:xfrm>
            <a:off x="7649757" y="5074406"/>
            <a:ext cx="1647825" cy="769938"/>
          </a:xfrm>
        </p:spPr>
        <p:txBody>
          <a:bodyPr>
            <a:noAutofit/>
          </a:bodyPr>
          <a:lstStyle>
            <a:lvl1pPr>
              <a:defRPr sz="1200">
                <a:solidFill>
                  <a:schemeClr val="bg1"/>
                </a:solidFill>
              </a:defRPr>
            </a:lvl1pPr>
          </a:lstStyle>
          <a:p>
            <a:pPr lvl="0"/>
            <a:endParaRPr lang="en-US"/>
          </a:p>
        </p:txBody>
      </p:sp>
      <p:sp>
        <p:nvSpPr>
          <p:cNvPr id="34" name="Text Placeholder 13">
            <a:extLst>
              <a:ext uri="{FF2B5EF4-FFF2-40B4-BE49-F238E27FC236}">
                <a16:creationId xmlns:a16="http://schemas.microsoft.com/office/drawing/2014/main" id="{835E0681-EFAE-AC40-9FF1-69867816A417}"/>
              </a:ext>
            </a:extLst>
          </p:cNvPr>
          <p:cNvSpPr>
            <a:spLocks noGrp="1"/>
          </p:cNvSpPr>
          <p:nvPr>
            <p:ph type="body" sz="quarter" idx="31"/>
          </p:nvPr>
        </p:nvSpPr>
        <p:spPr>
          <a:xfrm>
            <a:off x="9974820" y="4521364"/>
            <a:ext cx="1648669" cy="508373"/>
          </a:xfrm>
        </p:spPr>
        <p:txBody>
          <a:bodyPr>
            <a:noAutofit/>
          </a:bodyPr>
          <a:lstStyle>
            <a:lvl1pPr marL="0" indent="0">
              <a:spcBef>
                <a:spcPts val="0"/>
              </a:spcBef>
              <a:defRPr sz="1200" b="0">
                <a:solidFill>
                  <a:schemeClr val="bg1"/>
                </a:solidFill>
              </a:defRPr>
            </a:lvl1pPr>
          </a:lstStyle>
          <a:p>
            <a:pPr marL="0" indent="0">
              <a:spcBef>
                <a:spcPts val="0"/>
              </a:spcBef>
            </a:pPr>
            <a:endParaRPr lang="en-US" sz="1600" b="1">
              <a:solidFill>
                <a:schemeClr val="bg1"/>
              </a:solidFill>
              <a:latin typeface="Arial" panose="020B0604020202020204" pitchFamily="34" charset="0"/>
              <a:cs typeface="Arial" panose="020B0604020202020204" pitchFamily="34" charset="0"/>
            </a:endParaRPr>
          </a:p>
        </p:txBody>
      </p:sp>
      <p:sp>
        <p:nvSpPr>
          <p:cNvPr id="35" name="Text Placeholder 20">
            <a:extLst>
              <a:ext uri="{FF2B5EF4-FFF2-40B4-BE49-F238E27FC236}">
                <a16:creationId xmlns:a16="http://schemas.microsoft.com/office/drawing/2014/main" id="{01CD29C7-B862-1610-8C85-FB09B3C29728}"/>
              </a:ext>
            </a:extLst>
          </p:cNvPr>
          <p:cNvSpPr>
            <a:spLocks noGrp="1"/>
          </p:cNvSpPr>
          <p:nvPr>
            <p:ph type="body" sz="quarter" idx="32"/>
          </p:nvPr>
        </p:nvSpPr>
        <p:spPr>
          <a:xfrm>
            <a:off x="9975513" y="5074406"/>
            <a:ext cx="1647825" cy="769938"/>
          </a:xfrm>
        </p:spPr>
        <p:txBody>
          <a:bodyPr>
            <a:noAutofit/>
          </a:bodyPr>
          <a:lstStyle>
            <a:lvl1pPr>
              <a:defRPr sz="1200">
                <a:solidFill>
                  <a:schemeClr val="bg1"/>
                </a:solidFill>
              </a:defRPr>
            </a:lvl1pPr>
          </a:lstStyle>
          <a:p>
            <a:pPr lvl="0"/>
            <a:endParaRPr lang="en-US"/>
          </a:p>
        </p:txBody>
      </p:sp>
    </p:spTree>
    <p:extLst>
      <p:ext uri="{BB962C8B-B14F-4D97-AF65-F5344CB8AC3E}">
        <p14:creationId xmlns:p14="http://schemas.microsoft.com/office/powerpoint/2010/main" val="2002641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black background with blue text&#10;&#10;Description automatically generated">
            <a:extLst>
              <a:ext uri="{FF2B5EF4-FFF2-40B4-BE49-F238E27FC236}">
                <a16:creationId xmlns:a16="http://schemas.microsoft.com/office/drawing/2014/main" id="{A951327B-92FF-046B-010A-5AC84BE028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958" y="23318"/>
            <a:ext cx="4806321" cy="1099045"/>
          </a:xfrm>
          <a:prstGeom prst="rect">
            <a:avLst/>
          </a:prstGeom>
        </p:spPr>
      </p:pic>
      <p:sp>
        <p:nvSpPr>
          <p:cNvPr id="2" name="Title 1">
            <a:extLst>
              <a:ext uri="{FF2B5EF4-FFF2-40B4-BE49-F238E27FC236}">
                <a16:creationId xmlns:a16="http://schemas.microsoft.com/office/drawing/2014/main" id="{C87C61F7-4563-45C4-9BC2-964EE435AF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t-EE"/>
          </a:p>
        </p:txBody>
      </p:sp>
      <p:sp>
        <p:nvSpPr>
          <p:cNvPr id="3" name="Subtitle 2">
            <a:extLst>
              <a:ext uri="{FF2B5EF4-FFF2-40B4-BE49-F238E27FC236}">
                <a16:creationId xmlns:a16="http://schemas.microsoft.com/office/drawing/2014/main" id="{82EA1332-4B30-43DC-BA93-0245D1763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Tree>
    <p:extLst>
      <p:ext uri="{BB962C8B-B14F-4D97-AF65-F5344CB8AC3E}">
        <p14:creationId xmlns:p14="http://schemas.microsoft.com/office/powerpoint/2010/main" val="8204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blue text on a black background&#10;&#10;Description automatically generated with medium confidence">
            <a:extLst>
              <a:ext uri="{FF2B5EF4-FFF2-40B4-BE49-F238E27FC236}">
                <a16:creationId xmlns:a16="http://schemas.microsoft.com/office/drawing/2014/main" id="{DE9A9A90-04FF-0B2F-A94B-318F86BE7EB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2322550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B04C-9E4B-4EEC-9B4F-46898BB973E3}"/>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US"/>
              <a:t>Click to edit Master title style</a:t>
            </a:r>
            <a:endParaRPr lang="et-EE"/>
          </a:p>
        </p:txBody>
      </p:sp>
      <p:sp>
        <p:nvSpPr>
          <p:cNvPr id="3" name="Text Placeholder 2">
            <a:extLst>
              <a:ext uri="{FF2B5EF4-FFF2-40B4-BE49-F238E27FC236}">
                <a16:creationId xmlns:a16="http://schemas.microsoft.com/office/drawing/2014/main" id="{47D01163-D3DE-48C6-B7E3-D2AE2C2CEB47}"/>
              </a:ext>
            </a:extLst>
          </p:cNvPr>
          <p:cNvSpPr>
            <a:spLocks noGrp="1"/>
          </p:cNvSpPr>
          <p:nvPr>
            <p:ph type="body" idx="1"/>
          </p:nvPr>
        </p:nvSpPr>
        <p:spPr>
          <a:xfrm>
            <a:off x="831850" y="4589464"/>
            <a:ext cx="10515600" cy="1164566"/>
          </a:xfrm>
          <a:prstGeom prst="rect">
            <a:avLst/>
          </a:prstGeo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descr="A blue text on a black background&#10;&#10;Description automatically generated with medium confidence">
            <a:extLst>
              <a:ext uri="{FF2B5EF4-FFF2-40B4-BE49-F238E27FC236}">
                <a16:creationId xmlns:a16="http://schemas.microsoft.com/office/drawing/2014/main" id="{9C95593D-ACAD-38EA-BE51-A8ECA0C3AC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453381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blue text on a black background&#10;&#10;Description automatically generated with medium confidence">
            <a:extLst>
              <a:ext uri="{FF2B5EF4-FFF2-40B4-BE49-F238E27FC236}">
                <a16:creationId xmlns:a16="http://schemas.microsoft.com/office/drawing/2014/main" id="{8B4D496C-2AFC-22C7-8EF0-CAB28FAE59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30641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8842-5247-4A0A-8357-F0BC3C5D81E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t-EE"/>
          </a:p>
        </p:txBody>
      </p:sp>
      <p:sp>
        <p:nvSpPr>
          <p:cNvPr id="4" name="Text Placeholder 3">
            <a:extLst>
              <a:ext uri="{FF2B5EF4-FFF2-40B4-BE49-F238E27FC236}">
                <a16:creationId xmlns:a16="http://schemas.microsoft.com/office/drawing/2014/main" id="{7057603D-7068-4F05-9AA2-A40F890C48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A blue text on a black background&#10;&#10;Description automatically generated with medium confidence">
            <a:extLst>
              <a:ext uri="{FF2B5EF4-FFF2-40B4-BE49-F238E27FC236}">
                <a16:creationId xmlns:a16="http://schemas.microsoft.com/office/drawing/2014/main" id="{FBDAD6DD-A9C8-6AF1-2AF7-26289EE67C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87236" y="5777164"/>
            <a:ext cx="2201505" cy="917294"/>
          </a:xfrm>
          <a:prstGeom prst="rect">
            <a:avLst/>
          </a:prstGeom>
        </p:spPr>
      </p:pic>
    </p:spTree>
    <p:extLst>
      <p:ext uri="{BB962C8B-B14F-4D97-AF65-F5344CB8AC3E}">
        <p14:creationId xmlns:p14="http://schemas.microsoft.com/office/powerpoint/2010/main" val="3243092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1149F1E-6554-4792-85AB-A688C5CE613D}"/>
              </a:ext>
            </a:extLst>
          </p:cNvPr>
          <p:cNvSpPr>
            <a:spLocks noGrp="1"/>
          </p:cNvSpPr>
          <p:nvPr>
            <p:ph type="pic" idx="1"/>
          </p:nvPr>
        </p:nvSpPr>
        <p:spPr>
          <a:xfrm>
            <a:off x="6334464" y="234268"/>
            <a:ext cx="5629145" cy="6332787"/>
          </a:xfrm>
          <a:prstGeom prst="roundRect">
            <a:avLst>
              <a:gd name="adj" fmla="val 6061"/>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a:extLst>
              <a:ext uri="{FF2B5EF4-FFF2-40B4-BE49-F238E27FC236}">
                <a16:creationId xmlns:a16="http://schemas.microsoft.com/office/drawing/2014/main" id="{F99DA32C-5D80-419E-927F-9EBF8DB14305}"/>
              </a:ext>
            </a:extLst>
          </p:cNvPr>
          <p:cNvSpPr>
            <a:spLocks noGrp="1"/>
          </p:cNvSpPr>
          <p:nvPr>
            <p:ph type="body" sz="half" idx="2"/>
          </p:nvPr>
        </p:nvSpPr>
        <p:spPr>
          <a:xfrm>
            <a:off x="1251339" y="1193180"/>
            <a:ext cx="3643698" cy="44716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29790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408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457200" indent="-457200" algn="l" defTabSz="914400" rtl="0" eaLnBrk="1" latinLnBrk="0" hangingPunct="1">
        <a:lnSpc>
          <a:spcPct val="90000"/>
        </a:lnSpc>
        <a:spcBef>
          <a:spcPts val="1000"/>
        </a:spcBef>
        <a:buFontTx/>
        <a:buBlip>
          <a:blip r:embed="rId15"/>
        </a:buBlip>
        <a:defRPr sz="2800" kern="1200">
          <a:solidFill>
            <a:schemeClr val="bg1"/>
          </a:solidFill>
          <a:latin typeface="+mn-lt"/>
          <a:ea typeface="+mn-ea"/>
          <a:cs typeface="+mn-cs"/>
        </a:defRPr>
      </a:lvl1pPr>
      <a:lvl2pPr marL="800100" indent="-342900" algn="l" defTabSz="914400" rtl="0" eaLnBrk="1" latinLnBrk="0" hangingPunct="1">
        <a:lnSpc>
          <a:spcPct val="90000"/>
        </a:lnSpc>
        <a:spcBef>
          <a:spcPts val="500"/>
        </a:spcBef>
        <a:buFontTx/>
        <a:buBlip>
          <a:blip r:embed="rId15"/>
        </a:buBlip>
        <a:defRPr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FontTx/>
        <a:buBlip>
          <a:blip r:embed="rId15"/>
        </a:buBlip>
        <a:defRPr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FontTx/>
        <a:buBlip>
          <a:blip r:embed="rId15"/>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32901491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BC54DD-1273-4095-8767-7A23252B9B34}"/>
              </a:ext>
            </a:extLst>
          </p:cNvPr>
          <p:cNvSpPr>
            <a:spLocks noGrp="1"/>
          </p:cNvSpPr>
          <p:nvPr>
            <p:ph type="title"/>
          </p:nvPr>
        </p:nvSpPr>
        <p:spPr>
          <a:xfrm>
            <a:off x="838200" y="713467"/>
            <a:ext cx="10515600" cy="689580"/>
          </a:xfrm>
          <a:prstGeom prst="rect">
            <a:avLst/>
          </a:prstGeom>
        </p:spPr>
        <p:txBody>
          <a:bodyPr vert="horz" lIns="91440" tIns="45720" rIns="91440" bIns="45720" rtlCol="0" anchor="ctr">
            <a:noAutofit/>
          </a:bodyPr>
          <a:lstStyle/>
          <a:p>
            <a:r>
              <a:rPr lang="en-US"/>
              <a:t>Click to edit Master title style</a:t>
            </a:r>
            <a:endParaRPr lang="et-EE"/>
          </a:p>
        </p:txBody>
      </p:sp>
      <p:sp>
        <p:nvSpPr>
          <p:cNvPr id="3" name="Text Placeholder 2">
            <a:extLst>
              <a:ext uri="{FF2B5EF4-FFF2-40B4-BE49-F238E27FC236}">
                <a16:creationId xmlns:a16="http://schemas.microsoft.com/office/drawing/2014/main" id="{D112E8DA-26A4-4018-BE73-DEE6B4A8BB78}"/>
              </a:ext>
            </a:extLst>
          </p:cNvPr>
          <p:cNvSpPr>
            <a:spLocks noGrp="1"/>
          </p:cNvSpPr>
          <p:nvPr>
            <p:ph type="body" idx="1"/>
          </p:nvPr>
        </p:nvSpPr>
        <p:spPr>
          <a:xfrm>
            <a:off x="838200" y="1770743"/>
            <a:ext cx="10515600" cy="4406220"/>
          </a:xfrm>
          <a:prstGeom prst="rect">
            <a:avLst/>
          </a:prstGeom>
        </p:spPr>
        <p:txBody>
          <a:bodyPr vert="horz" lIns="91440" tIns="45720" rIns="91440" bIns="45720" rtlCol="0">
            <a:normAutofit/>
          </a:bodyPr>
          <a:lstStyle/>
          <a:p>
            <a:pPr lvl="0"/>
            <a:r>
              <a:rPr lang="en-US"/>
              <a:t>         </a:t>
            </a:r>
            <a:endParaRPr lang="et-EE"/>
          </a:p>
        </p:txBody>
      </p:sp>
    </p:spTree>
    <p:extLst>
      <p:ext uri="{BB962C8B-B14F-4D97-AF65-F5344CB8AC3E}">
        <p14:creationId xmlns:p14="http://schemas.microsoft.com/office/powerpoint/2010/main" val="29546124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dt="0"/>
  <p:txStyles>
    <p:title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xcel.london/faqs" TargetMode="External"/><Relationship Id="rId2" Type="http://schemas.openxmlformats.org/officeDocument/2006/relationships/hyperlink" Target="https://uk.bettshow.com/plan-your-visit/accommodation" TargetMode="Externa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uk.bettshow.com/speaker-resources" TargetMode="Externa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hyperlink" Target="https://uk.bettshow.com/register-class" TargetMode="External"/><Relationship Id="rId2" Type="http://schemas.openxmlformats.org/officeDocument/2006/relationships/hyperlink" Target="https://uk.bettshow.com/visitor-registration" TargetMode="Externa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hyperlink" Target="https://uk.bettshow.com/plan-your-visit/accessibility"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hyperlink" Target="https://uk.bettshow.com/speaker-resources" TargetMode="Externa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B742D0-F26B-4E4E-A589-7D07845B743B}"/>
              </a:ext>
            </a:extLst>
          </p:cNvPr>
          <p:cNvSpPr>
            <a:spLocks noGrp="1"/>
          </p:cNvSpPr>
          <p:nvPr>
            <p:ph type="title"/>
          </p:nvPr>
        </p:nvSpPr>
        <p:spPr>
          <a:xfrm>
            <a:off x="256367" y="2930955"/>
            <a:ext cx="4977984" cy="1221166"/>
          </a:xfrm>
        </p:spPr>
        <p:txBody>
          <a:bodyPr>
            <a:normAutofit fontScale="90000"/>
          </a:bodyPr>
          <a:lstStyle/>
          <a:p>
            <a:r>
              <a:rPr kumimoji="0" lang="en-US" sz="3800" b="1" i="0" u="none" strike="noStrike" kern="1200" cap="none" spc="0" normalizeH="0" baseline="0" noProof="0">
                <a:ln>
                  <a:noFill/>
                </a:ln>
                <a:solidFill>
                  <a:schemeClr val="tx1"/>
                </a:solidFill>
                <a:effectLst/>
                <a:uLnTx/>
                <a:uFillTx/>
                <a:latin typeface="+mj-lt"/>
                <a:ea typeface="+mj-ea"/>
                <a:cs typeface="+mj-cs"/>
              </a:rPr>
              <a:t>Tech User Labs</a:t>
            </a:r>
            <a:br>
              <a:rPr kumimoji="0" lang="en-US" sz="3800" b="1" i="0" u="none" strike="noStrike" kern="1200" cap="none" spc="0" normalizeH="0" baseline="0" noProof="0">
                <a:ln>
                  <a:noFill/>
                </a:ln>
                <a:solidFill>
                  <a:schemeClr val="tx1"/>
                </a:solidFill>
                <a:effectLst/>
                <a:uLnTx/>
                <a:uFillTx/>
                <a:latin typeface="+mj-lt"/>
                <a:ea typeface="+mj-ea"/>
                <a:cs typeface="+mj-cs"/>
              </a:rPr>
            </a:br>
            <a:r>
              <a:rPr kumimoji="0" lang="en-US" sz="3800" b="1" i="0" u="none" strike="noStrike" kern="1200" cap="none" spc="0" normalizeH="0" baseline="0" noProof="0">
                <a:ln>
                  <a:noFill/>
                </a:ln>
                <a:solidFill>
                  <a:schemeClr val="tx1"/>
                </a:solidFill>
                <a:effectLst/>
                <a:uLnTx/>
                <a:uFillTx/>
                <a:latin typeface="+mj-lt"/>
                <a:ea typeface="+mj-ea"/>
                <a:cs typeface="+mj-cs"/>
              </a:rPr>
              <a:t>Session &amp; Speaker Information Pack</a:t>
            </a:r>
            <a:br>
              <a:rPr kumimoji="0" lang="en-US" sz="3800" b="1" i="0" u="none" strike="noStrike" kern="1200" cap="none" spc="0" normalizeH="0" baseline="0" noProof="0">
                <a:ln>
                  <a:noFill/>
                </a:ln>
                <a:solidFill>
                  <a:schemeClr val="tx1"/>
                </a:solidFill>
                <a:effectLst/>
                <a:uLnTx/>
                <a:uFillTx/>
                <a:latin typeface="Arial"/>
                <a:ea typeface="+mj-ea"/>
                <a:cs typeface="+mj-cs"/>
              </a:rPr>
            </a:br>
            <a:endParaRPr lang="en-US">
              <a:solidFill>
                <a:schemeClr val="tx1"/>
              </a:solidFill>
            </a:endParaRPr>
          </a:p>
        </p:txBody>
      </p:sp>
      <p:sp>
        <p:nvSpPr>
          <p:cNvPr id="7" name="Text Placeholder 6">
            <a:extLst>
              <a:ext uri="{FF2B5EF4-FFF2-40B4-BE49-F238E27FC236}">
                <a16:creationId xmlns:a16="http://schemas.microsoft.com/office/drawing/2014/main" id="{6CE62B1B-C830-40A0-9566-20DB8783C05E}"/>
              </a:ext>
            </a:extLst>
          </p:cNvPr>
          <p:cNvSpPr>
            <a:spLocks noGrp="1"/>
          </p:cNvSpPr>
          <p:nvPr>
            <p:ph type="body" sz="quarter" idx="10"/>
          </p:nvPr>
        </p:nvSpPr>
        <p:spPr>
          <a:xfrm>
            <a:off x="265229" y="4089718"/>
            <a:ext cx="4977984" cy="555625"/>
          </a:xfrm>
        </p:spPr>
        <p:txBody>
          <a:body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4400" b="1" i="0" u="none" strike="noStrike" kern="1200" cap="none" spc="0" normalizeH="0" baseline="0" noProof="0">
              <a:ln>
                <a:noFill/>
              </a:ln>
              <a:solidFill>
                <a:srgbClr val="F68C1F"/>
              </a:solidFill>
              <a:effectLst/>
              <a:uLnTx/>
              <a:uFillTx/>
              <a:latin typeface="Arial"/>
              <a:ea typeface="+mn-ea"/>
              <a:cs typeface="+mn-cs"/>
            </a:endParaRPr>
          </a:p>
          <a:p>
            <a:endParaRPr lang="en-GB">
              <a:latin typeface="Arial" panose="020B0604020202020204" pitchFamily="34" charset="0"/>
              <a:ea typeface="Noto Sans" panose="020B0502040504020204" pitchFamily="34" charset="0"/>
              <a:cs typeface="Arial" panose="020B0604020202020204" pitchFamily="34" charset="0"/>
            </a:endParaRPr>
          </a:p>
        </p:txBody>
      </p:sp>
      <p:pic>
        <p:nvPicPr>
          <p:cNvPr id="2" name="Picture Placeholder 8">
            <a:extLst>
              <a:ext uri="{FF2B5EF4-FFF2-40B4-BE49-F238E27FC236}">
                <a16:creationId xmlns:a16="http://schemas.microsoft.com/office/drawing/2014/main" id="{120D9AE6-6977-4F32-3165-FCE3726C69BF}"/>
              </a:ext>
            </a:extLst>
          </p:cNvPr>
          <p:cNvPicPr>
            <a:picLocks noChangeAspect="1"/>
          </p:cNvPicPr>
          <p:nvPr/>
        </p:nvPicPr>
        <p:blipFill>
          <a:blip r:embed="rId2">
            <a:extLst>
              <a:ext uri="{28A0092B-C50C-407E-A947-70E740481C1C}">
                <a14:useLocalDpi xmlns:a14="http://schemas.microsoft.com/office/drawing/2010/main" val="0"/>
              </a:ext>
            </a:extLst>
          </a:blip>
          <a:srcRect l="1672" r="1672"/>
          <a:stretch/>
        </p:blipFill>
        <p:spPr>
          <a:xfrm>
            <a:off x="8268101" y="4032986"/>
            <a:ext cx="3658670" cy="2526632"/>
          </a:xfrm>
          <a:prstGeom prst="roundRect">
            <a:avLst>
              <a:gd name="adj" fmla="val 5921"/>
            </a:avLst>
          </a:prstGeom>
        </p:spPr>
      </p:pic>
      <p:sp>
        <p:nvSpPr>
          <p:cNvPr id="6" name="Picture Placeholder 5">
            <a:extLst>
              <a:ext uri="{FF2B5EF4-FFF2-40B4-BE49-F238E27FC236}">
                <a16:creationId xmlns:a16="http://schemas.microsoft.com/office/drawing/2014/main" id="{E220035A-97D0-8AAB-86F9-E78B8F21D982}"/>
              </a:ext>
            </a:extLst>
          </p:cNvPr>
          <p:cNvSpPr>
            <a:spLocks noGrp="1"/>
          </p:cNvSpPr>
          <p:nvPr>
            <p:ph type="pic" idx="1"/>
          </p:nvPr>
        </p:nvSpPr>
        <p:spPr/>
        <p:txBody>
          <a:bodyPr/>
          <a:lstStyle/>
          <a:p>
            <a:endParaRPr lang="en-GB"/>
          </a:p>
        </p:txBody>
      </p:sp>
      <p:pic>
        <p:nvPicPr>
          <p:cNvPr id="8" name="Picture Placeholder 5" descr="A person sitting in a chair&#10;&#10;Description automatically generated">
            <a:extLst>
              <a:ext uri="{FF2B5EF4-FFF2-40B4-BE49-F238E27FC236}">
                <a16:creationId xmlns:a16="http://schemas.microsoft.com/office/drawing/2014/main" id="{5E1A85AE-391D-550E-A476-D4DA7CCB0A23}"/>
              </a:ext>
            </a:extLst>
          </p:cNvPr>
          <p:cNvPicPr>
            <a:picLocks noChangeAspect="1"/>
          </p:cNvPicPr>
          <p:nvPr/>
        </p:nvPicPr>
        <p:blipFill>
          <a:blip r:embed="rId3">
            <a:extLst>
              <a:ext uri="{28A0092B-C50C-407E-A947-70E740481C1C}">
                <a14:useLocalDpi xmlns:a14="http://schemas.microsoft.com/office/drawing/2010/main" val="0"/>
              </a:ext>
            </a:extLst>
          </a:blip>
          <a:srcRect l="1297" r="1297"/>
          <a:stretch>
            <a:fillRect/>
          </a:stretch>
        </p:blipFill>
        <p:spPr>
          <a:xfrm>
            <a:off x="5552661" y="0"/>
            <a:ext cx="6639339" cy="6857999"/>
          </a:xfrm>
          <a:prstGeom prst="rect">
            <a:avLst/>
          </a:prstGeom>
        </p:spPr>
      </p:pic>
    </p:spTree>
    <p:extLst>
      <p:ext uri="{BB962C8B-B14F-4D97-AF65-F5344CB8AC3E}">
        <p14:creationId xmlns:p14="http://schemas.microsoft.com/office/powerpoint/2010/main" val="275824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391886" y="1597382"/>
            <a:ext cx="11636603" cy="443313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Speakers are required to book and plan their own travel and accommodation for Bett. We have negotiated for </a:t>
            </a:r>
            <a:r>
              <a:rPr kumimoji="0" lang="en-GB" sz="18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special discounted rates</a:t>
            </a:r>
            <a:r>
              <a:rPr kumimoji="0" lang="en-GB" sz="18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kumimoji="0" lang="en-GB"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for attendees at a wide range of hotels across London for you to take advantage of. </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Directions to the </a:t>
            </a:r>
            <a:r>
              <a:rPr kumimoji="0" lang="en-GB" sz="1800" b="1" i="0" u="sng"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ExCeL</a:t>
            </a:r>
            <a:r>
              <a:rPr kumimoji="0" lang="en-GB" sz="1800" b="1" i="0" u="sng"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Centre</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By train</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DLR services: Custom House and Prince Regent. Elizabeth Line services: Prince Regent. As we are located in the East wing of </a:t>
            </a:r>
            <a:r>
              <a:rPr kumimoji="0" lang="en-US" sz="18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ExCeL</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London and the closest stop to Bett is the Prince Regent station. </a:t>
            </a:r>
            <a:r>
              <a:rPr kumimoji="0" lang="en-US" sz="18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ExCeL</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is approximately 20-minutes walking distance away from Canning Town underground station. The DLR and Jubilee Line can be connected from multiple Overground lines such as Stratford, Canada Water, and Shadwell. It’s also possible to join the Overground and travel to </a:t>
            </a:r>
            <a:r>
              <a:rPr kumimoji="0" lang="en-US" sz="18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ExCeL</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London from Euston station.</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By car</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Parking is available on a first come, first served basis, using pay and display. For parking FAQs and how to pre-book a parking space, click </a:t>
            </a:r>
            <a:r>
              <a:rPr kumimoji="0" lang="en-US" sz="18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3">
                  <a:extLst>
                    <a:ext uri="{A12FA001-AC4F-418D-AE19-62706E023703}">
                      <ahyp:hlinkClr xmlns:ahyp="http://schemas.microsoft.com/office/drawing/2018/hyperlinkcolor" val="tx"/>
                    </a:ext>
                  </a:extLst>
                </a:hlinkClick>
              </a:rPr>
              <a:t>here</a:t>
            </a:r>
            <a:r>
              <a:rPr kumimoji="0" lang="en-US" sz="18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a:t>
            </a:r>
            <a:r>
              <a:rPr kumimoji="0" lang="en-US" sz="1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If you are travelling to </a:t>
            </a:r>
            <a:r>
              <a:rPr kumimoji="0" lang="en-US" sz="1800" b="0" i="0" u="none" strike="noStrike" kern="1200" cap="none" spc="0" normalizeH="0" baseline="0" noProof="0" err="1">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ExCeL</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 London by road please use postcode E16 1XL to find us.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By plane: </a:t>
            </a:r>
            <a:r>
              <a:rPr kumimoji="0" lang="en-US" sz="18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London City, Gatwick and Heathrow Airport are the nearest airports to the venue.</a:t>
            </a:r>
          </a:p>
        </p:txBody>
      </p:sp>
      <p:sp>
        <p:nvSpPr>
          <p:cNvPr id="4" name="Title 1">
            <a:extLst>
              <a:ext uri="{FF2B5EF4-FFF2-40B4-BE49-F238E27FC236}">
                <a16:creationId xmlns:a16="http://schemas.microsoft.com/office/drawing/2014/main" id="{2B5BE374-3DBD-AE09-8666-7461CB97E08F}"/>
              </a:ext>
            </a:extLst>
          </p:cNvPr>
          <p:cNvSpPr txBox="1">
            <a:spLocks/>
          </p:cNvSpPr>
          <p:nvPr/>
        </p:nvSpPr>
        <p:spPr>
          <a:xfrm>
            <a:off x="391886" y="271819"/>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t-EE" sz="3800" b="1" i="0" u="none" strike="noStrike" kern="1200" cap="none" spc="0" normalizeH="0" baseline="0" noProof="0">
              <a:ln>
                <a:noFill/>
              </a:ln>
              <a:solidFill>
                <a:srgbClr val="001744"/>
              </a:solidFill>
              <a:effectLst/>
              <a:uLnTx/>
              <a:uFillTx/>
              <a:latin typeface="Arial"/>
              <a:ea typeface="+mj-ea"/>
              <a:cs typeface="+mj-cs"/>
            </a:endParaRPr>
          </a:p>
        </p:txBody>
      </p:sp>
      <p:sp>
        <p:nvSpPr>
          <p:cNvPr id="5" name="Text Placeholder 1">
            <a:extLst>
              <a:ext uri="{FF2B5EF4-FFF2-40B4-BE49-F238E27FC236}">
                <a16:creationId xmlns:a16="http://schemas.microsoft.com/office/drawing/2014/main" id="{F04D135B-5511-91EF-FAD6-D962196C3B04}"/>
              </a:ext>
            </a:extLst>
          </p:cNvPr>
          <p:cNvSpPr>
            <a:spLocks noGrp="1"/>
          </p:cNvSpPr>
          <p:nvPr>
            <p:ph type="body" sz="quarter" idx="10"/>
          </p:nvPr>
        </p:nvSpPr>
        <p:spPr>
          <a:xfrm>
            <a:off x="0" y="271819"/>
            <a:ext cx="7175500" cy="852026"/>
          </a:xfrm>
        </p:spPr>
        <p:txBody>
          <a:bodyPr/>
          <a:lstStyle/>
          <a:p>
            <a:r>
              <a:rPr lang="en-GB" sz="3600">
                <a:latin typeface="Montserrat" panose="00000500000000000000" pitchFamily="2" charset="0"/>
              </a:rPr>
              <a:t>Travel &amp; Accommodation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F75B7D-FB08-7152-E83F-970D11D5B32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10</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135533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87F0E7-1F2E-D1BA-5A68-99EE76034AC0}"/>
              </a:ext>
            </a:extLst>
          </p:cNvPr>
          <p:cNvSpPr>
            <a:spLocks noGrp="1"/>
          </p:cNvSpPr>
          <p:nvPr>
            <p:ph type="body" sz="quarter" idx="10"/>
          </p:nvPr>
        </p:nvSpPr>
        <p:spPr/>
        <p:txBody>
          <a:bodyPr/>
          <a:lstStyle/>
          <a:p>
            <a:r>
              <a:rPr lang="en-US"/>
              <a:t>Promote your session!</a:t>
            </a:r>
            <a:endParaRPr lang="en-GB"/>
          </a:p>
        </p:txBody>
      </p:sp>
      <p:sp>
        <p:nvSpPr>
          <p:cNvPr id="3" name="Text Placeholder 2">
            <a:extLst>
              <a:ext uri="{FF2B5EF4-FFF2-40B4-BE49-F238E27FC236}">
                <a16:creationId xmlns:a16="http://schemas.microsoft.com/office/drawing/2014/main" id="{685CE285-47CB-ED16-96DE-E44A20A35322}"/>
              </a:ext>
            </a:extLst>
          </p:cNvPr>
          <p:cNvSpPr>
            <a:spLocks noGrp="1"/>
          </p:cNvSpPr>
          <p:nvPr>
            <p:ph type="body" sz="quarter" idx="11"/>
          </p:nvPr>
        </p:nvSpPr>
        <p:spPr>
          <a:xfrm>
            <a:off x="498475" y="2014152"/>
            <a:ext cx="5065713" cy="1126524"/>
          </a:xfrm>
        </p:spPr>
        <p:txBody>
          <a:bodyPr>
            <a:normAutofit fontScale="25000" lnSpcReduction="20000"/>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We’d love you to shout about speaking at Bett UK and have created some social assets for you to share with your networks</a:t>
            </a:r>
            <a:r>
              <a:rPr lang="en-GB" sz="8000">
                <a:solidFill>
                  <a:srgbClr val="382C76"/>
                </a:solidFill>
                <a:latin typeface="Lato Light" panose="020F0502020204030203" pitchFamily="34" charset="0"/>
                <a:ea typeface="Lato Light" panose="020F0502020204030203" pitchFamily="34" charset="0"/>
                <a:cs typeface="Lato Light" panose="020F0502020204030203" pitchFamily="34" charset="0"/>
              </a:rPr>
              <a:t> </a:t>
            </a:r>
            <a:r>
              <a:rPr lang="en-GB" sz="8000" b="1">
                <a:solidFill>
                  <a:srgbClr val="FF3B80"/>
                </a:solidFill>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here</a:t>
            </a:r>
            <a:r>
              <a:rPr lang="en-GB" sz="8000" b="1">
                <a:solidFill>
                  <a:srgbClr val="FF3B80"/>
                </a:solidFill>
                <a:latin typeface="Lato Light" panose="020F0502020204030203" pitchFamily="34" charset="0"/>
                <a:ea typeface="Lato Light" panose="020F0502020204030203" pitchFamily="34" charset="0"/>
                <a:cs typeface="Lato Light" panose="020F0502020204030203" pitchFamily="34" charset="0"/>
              </a:rPr>
              <a:t>.</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Don’t forget to tag us </a:t>
            </a:r>
            <a:r>
              <a:rPr kumimoji="0" lang="en-US" sz="80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rPr>
              <a:t>@BettGlobal and #Bett</a:t>
            </a:r>
            <a:r>
              <a:rPr lang="en-US" sz="8000" b="1">
                <a:solidFill>
                  <a:srgbClr val="FF3B80"/>
                </a:solidFill>
                <a:latin typeface="Lato Light" panose="020F0502020204030203" pitchFamily="34" charset="0"/>
                <a:ea typeface="Lato Light" panose="020F0502020204030203" pitchFamily="34" charset="0"/>
                <a:cs typeface="Lato Light" panose="020F0502020204030203" pitchFamily="34" charset="0"/>
              </a:rPr>
              <a:t>UK2025</a:t>
            </a:r>
            <a:endParaRPr kumimoji="0" lang="en-US" sz="8000" b="1" i="0" u="none"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endParaRPr kumimoji="0" lang="en-US" sz="8000" b="0" i="0" u="none" strike="noStrike" kern="1200" cap="none" spc="0" normalizeH="0" baseline="0" noProof="0">
              <a:ln>
                <a:noFill/>
              </a:ln>
              <a:solidFill>
                <a:srgbClr val="F68C1F"/>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Facebook: </a:t>
            </a:r>
            <a:r>
              <a:rPr kumimoji="0" lang="en-GB" sz="8000" b="0" i="0" u="none" strike="noStrike" kern="1200" cap="none" spc="0" normalizeH="0" baseline="0" noProof="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bettglobal</a:t>
            </a:r>
            <a:r>
              <a:rPr kumimoji="0" lang="en-GB"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 </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X (formerly Twitter): </a:t>
            </a:r>
            <a:r>
              <a:rPr kumimoji="0" lang="en-GB" sz="8000" b="0" i="0" u="none" strike="noStrike" kern="1200" cap="none" spc="0" normalizeH="0" baseline="0" noProof="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LinkedIn: </a:t>
            </a:r>
            <a:r>
              <a:rPr kumimoji="0" lang="en-GB"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 Global</a:t>
            </a:r>
          </a:p>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GB" sz="8000" b="1"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IG: </a:t>
            </a:r>
            <a:r>
              <a:rPr kumimoji="0" lang="en-GB" sz="8000" b="0" i="0" u="none" strike="noStrike" kern="1200" cap="none" spc="0" normalizeH="0" baseline="0" noProof="0" err="1">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rPr>
              <a:t>bett_show</a:t>
            </a:r>
            <a:endParaRPr kumimoji="0" lang="en-GB" sz="8000" b="0" i="0" u="none" strike="noStrike" kern="1200" cap="none" spc="0" normalizeH="0" baseline="0" noProof="0">
              <a:ln>
                <a:noFill/>
              </a:ln>
              <a:solidFill>
                <a:srgbClr val="382C76"/>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endParaRPr lang="en-GB"/>
          </a:p>
        </p:txBody>
      </p:sp>
      <p:pic>
        <p:nvPicPr>
          <p:cNvPr id="6" name="Picture Placeholder 5" descr="A person standing in front of a sign&#10;&#10;Description automatically generated">
            <a:extLst>
              <a:ext uri="{FF2B5EF4-FFF2-40B4-BE49-F238E27FC236}">
                <a16:creationId xmlns:a16="http://schemas.microsoft.com/office/drawing/2014/main" id="{F4E2AC54-4283-3B1F-E2D5-F79FBCF51B9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221" t="10601" b="14399"/>
          <a:stretch/>
        </p:blipFill>
        <p:spPr>
          <a:xfrm>
            <a:off x="6170428" y="0"/>
            <a:ext cx="6021572" cy="6858000"/>
          </a:xfrm>
        </p:spPr>
      </p:pic>
      <p:sp>
        <p:nvSpPr>
          <p:cNvPr id="5" name="TextBox 4">
            <a:extLst>
              <a:ext uri="{FF2B5EF4-FFF2-40B4-BE49-F238E27FC236}">
                <a16:creationId xmlns:a16="http://schemas.microsoft.com/office/drawing/2014/main" id="{9245F436-7F78-1CEC-A5C4-566429B6733F}"/>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770231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C1C-6642-FAFA-8D51-38FC57469875}"/>
              </a:ext>
            </a:extLst>
          </p:cNvPr>
          <p:cNvSpPr>
            <a:spLocks noGrp="1"/>
          </p:cNvSpPr>
          <p:nvPr>
            <p:ph type="title"/>
          </p:nvPr>
        </p:nvSpPr>
        <p:spPr/>
        <p:txBody>
          <a:bodyPr/>
          <a:lstStyle/>
          <a:p>
            <a:r>
              <a:rPr lang="en-GB"/>
              <a:t>Contact the Bett team</a:t>
            </a:r>
          </a:p>
        </p:txBody>
      </p:sp>
      <p:sp>
        <p:nvSpPr>
          <p:cNvPr id="6" name="Text Placeholder 2">
            <a:extLst>
              <a:ext uri="{FF2B5EF4-FFF2-40B4-BE49-F238E27FC236}">
                <a16:creationId xmlns:a16="http://schemas.microsoft.com/office/drawing/2014/main" id="{810B665C-CE4F-631A-7B9F-7A2B093C3BB3}"/>
              </a:ext>
            </a:extLst>
          </p:cNvPr>
          <p:cNvSpPr txBox="1">
            <a:spLocks/>
          </p:cNvSpPr>
          <p:nvPr/>
        </p:nvSpPr>
        <p:spPr>
          <a:xfrm>
            <a:off x="220032" y="1740884"/>
            <a:ext cx="10374396" cy="1126524"/>
          </a:xfrm>
          <a:prstGeom prst="rect">
            <a:avLst/>
          </a:prstGeom>
        </p:spPr>
        <p:txBody>
          <a:bodyPr>
            <a:normAutofit/>
          </a:bodyPr>
          <a:lstStyle>
            <a:lvl1pPr marL="0" indent="0" algn="l" defTabSz="914400" rtl="0" eaLnBrk="1" latinLnBrk="0" hangingPunct="1">
              <a:lnSpc>
                <a:spcPct val="90000"/>
              </a:lnSpc>
              <a:spcBef>
                <a:spcPts val="1000"/>
              </a:spcBef>
              <a:buFontTx/>
              <a:buNone/>
              <a:defRPr sz="2800" kern="1200">
                <a:solidFill>
                  <a:srgbClr val="000000"/>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bg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defRPr/>
            </a:pPr>
            <a:r>
              <a:rPr lang="en-GB" sz="2000">
                <a:solidFill>
                  <a:srgbClr val="382C76"/>
                </a:solidFill>
                <a:latin typeface="Lato Light" panose="020F0502020204030203" pitchFamily="34" charset="0"/>
                <a:ea typeface="Lato Light" panose="020F0502020204030203" pitchFamily="34" charset="0"/>
                <a:cs typeface="Lato Light" panose="020F0502020204030203" pitchFamily="34" charset="0"/>
              </a:rPr>
              <a:t>Should you have any queries ahead of the show, please reach out to your designated contact in the Bett team: </a:t>
            </a:r>
            <a:endParaRPr lang="en-GB" sz="800"/>
          </a:p>
        </p:txBody>
      </p:sp>
      <p:graphicFrame>
        <p:nvGraphicFramePr>
          <p:cNvPr id="7" name="Table 6">
            <a:extLst>
              <a:ext uri="{FF2B5EF4-FFF2-40B4-BE49-F238E27FC236}">
                <a16:creationId xmlns:a16="http://schemas.microsoft.com/office/drawing/2014/main" id="{07783C84-6DE4-AF2F-1D24-4B660725781A}"/>
              </a:ext>
            </a:extLst>
          </p:cNvPr>
          <p:cNvGraphicFramePr>
            <a:graphicFrameLocks noGrp="1"/>
          </p:cNvGraphicFramePr>
          <p:nvPr>
            <p:extLst>
              <p:ext uri="{D42A27DB-BD31-4B8C-83A1-F6EECF244321}">
                <p14:modId xmlns:p14="http://schemas.microsoft.com/office/powerpoint/2010/main" val="882994937"/>
              </p:ext>
            </p:extLst>
          </p:nvPr>
        </p:nvGraphicFramePr>
        <p:xfrm>
          <a:off x="220032" y="2350547"/>
          <a:ext cx="11456274" cy="3835212"/>
        </p:xfrm>
        <a:graphic>
          <a:graphicData uri="http://schemas.openxmlformats.org/drawingml/2006/table">
            <a:tbl>
              <a:tblPr firstRow="1" bandRow="1">
                <a:tableStyleId>{5C22544A-7EE6-4342-B048-85BDC9FD1C3A}</a:tableStyleId>
              </a:tblPr>
              <a:tblGrid>
                <a:gridCol w="3111747">
                  <a:extLst>
                    <a:ext uri="{9D8B030D-6E8A-4147-A177-3AD203B41FA5}">
                      <a16:colId xmlns:a16="http://schemas.microsoft.com/office/drawing/2014/main" val="3013053215"/>
                    </a:ext>
                  </a:extLst>
                </a:gridCol>
                <a:gridCol w="3899338">
                  <a:extLst>
                    <a:ext uri="{9D8B030D-6E8A-4147-A177-3AD203B41FA5}">
                      <a16:colId xmlns:a16="http://schemas.microsoft.com/office/drawing/2014/main" val="2242327924"/>
                    </a:ext>
                  </a:extLst>
                </a:gridCol>
                <a:gridCol w="4445189">
                  <a:extLst>
                    <a:ext uri="{9D8B030D-6E8A-4147-A177-3AD203B41FA5}">
                      <a16:colId xmlns:a16="http://schemas.microsoft.com/office/drawing/2014/main" val="4184647941"/>
                    </a:ext>
                  </a:extLst>
                </a:gridCol>
              </a:tblGrid>
              <a:tr h="6348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20201863"/>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mn-ea"/>
                          <a:cs typeface="+mn-cs"/>
                        </a:rPr>
                        <a:t>Alexandra Constantine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kern="1200">
                        <a:solidFill>
                          <a:schemeClr val="lt1"/>
                        </a:solidFill>
                        <a:latin typeface="+mn-lt"/>
                        <a:ea typeface="+mn-ea"/>
                        <a:cs typeface="+mn-cs"/>
                      </a:endParaRPr>
                    </a:p>
                  </a:txBody>
                  <a:tcPr>
                    <a:lnT w="38100" cmpd="sng">
                      <a:noFill/>
                    </a:lnT>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2"/>
                          </a:solidFill>
                          <a:latin typeface="Lato Light" panose="020F0502020204030203" pitchFamily="34" charset="0"/>
                          <a:ea typeface="Lato Light" panose="020F0502020204030203" pitchFamily="34" charset="0"/>
                          <a:cs typeface="Lato Light" panose="020F0502020204030203" pitchFamily="34" charset="0"/>
                        </a:rPr>
                        <a:t>Head of Client Engagement (Mat Cover)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1">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lnT w="38100" cmpd="sng">
                      <a:noFill/>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tx2"/>
                          </a:solidFill>
                          <a:latin typeface="Lato Light" panose="020F0502020204030203" pitchFamily="34" charset="0"/>
                          <a:ea typeface="Lato Light" panose="020F0502020204030203" pitchFamily="34" charset="0"/>
                          <a:cs typeface="Lato Light" panose="020F0502020204030203" pitchFamily="34" charset="0"/>
                        </a:rPr>
                        <a:t>alexandra.constantine@bettshow.com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kern="120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lnT w="38100" cmpd="sng">
                      <a:noFill/>
                    </a:lnT>
                  </a:tcPr>
                </a:tc>
                <a:extLst>
                  <a:ext uri="{0D108BD9-81ED-4DB2-BD59-A6C34878D82A}">
                    <a16:rowId xmlns:a16="http://schemas.microsoft.com/office/drawing/2014/main" val="1015841727"/>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mn-ea"/>
                          <a:cs typeface="+mn-cs"/>
                        </a:rPr>
                        <a:t>Mia Sutherland</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2"/>
                          </a:solidFill>
                          <a:latin typeface="Lato Light" panose="020F0502020204030203" pitchFamily="34" charset="0"/>
                          <a:ea typeface="Lato Light" panose="020F0502020204030203" pitchFamily="34" charset="0"/>
                          <a:cs typeface="Lato Light" panose="020F0502020204030203" pitchFamily="34" charset="0"/>
                        </a:rPr>
                        <a:t>Senior Client Engagement Executive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a:solidFill>
                            <a:schemeClr val="tx2"/>
                          </a:solidFill>
                          <a:latin typeface="Lato Light" panose="020F0502020204030203" pitchFamily="34" charset="0"/>
                          <a:ea typeface="Lato Light" panose="020F0502020204030203" pitchFamily="34" charset="0"/>
                          <a:cs typeface="Lato Light" panose="020F0502020204030203" pitchFamily="34" charset="0"/>
                        </a:rPr>
                        <a:t>mia.sutherland@bettshow.com</a:t>
                      </a:r>
                    </a:p>
                  </a:txBody>
                  <a:tcPr/>
                </a:tc>
                <a:extLst>
                  <a:ext uri="{0D108BD9-81ED-4DB2-BD59-A6C34878D82A}">
                    <a16:rowId xmlns:a16="http://schemas.microsoft.com/office/drawing/2014/main" val="3593290991"/>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mn-ea"/>
                          <a:cs typeface="+mn-cs"/>
                        </a:rPr>
                        <a:t>Reece Pascall</a:t>
                      </a:r>
                    </a:p>
                  </a:txBody>
                  <a:tcPr>
                    <a:solidFill>
                      <a:schemeClr val="accent1"/>
                    </a:solidFill>
                  </a:tcPr>
                </a:tc>
                <a:tc>
                  <a:txBody>
                    <a:bodyPr/>
                    <a:lstStyle/>
                    <a:p>
                      <a:r>
                        <a:rPr lang="en-GB" sz="1600" b="1" kern="1200">
                          <a:solidFill>
                            <a:schemeClr val="tx2"/>
                          </a:solidFill>
                          <a:latin typeface="Lato Light" panose="020F0502020204030203" pitchFamily="34" charset="0"/>
                          <a:ea typeface="Lato Light" panose="020F0502020204030203" pitchFamily="34" charset="0"/>
                          <a:cs typeface="Lato Light" panose="020F0502020204030203" pitchFamily="34" charset="0"/>
                        </a:rPr>
                        <a:t>Client Engagement Executive</a:t>
                      </a:r>
                    </a:p>
                  </a:txBody>
                  <a:tcPr/>
                </a:tc>
                <a:tc>
                  <a:txBody>
                    <a:bodyPr/>
                    <a:lstStyle/>
                    <a:p>
                      <a:r>
                        <a:rPr lang="en-GB" sz="1600" b="0" kern="1200" err="1">
                          <a:solidFill>
                            <a:schemeClr val="tx2"/>
                          </a:solidFill>
                          <a:latin typeface="Lato Light" panose="020F0502020204030203" pitchFamily="34" charset="0"/>
                          <a:ea typeface="Lato Light" panose="020F0502020204030203" pitchFamily="34" charset="0"/>
                          <a:cs typeface="Lato Light" panose="020F0502020204030203" pitchFamily="34" charset="0"/>
                        </a:rPr>
                        <a:t>reece.pascall@hyve.group</a:t>
                      </a:r>
                      <a:endParaRPr lang="en-GB" sz="1600" b="0" kern="120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876012398"/>
                  </a:ext>
                </a:extLst>
              </a:tr>
              <a:tr h="6400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mn-ea"/>
                          <a:cs typeface="+mn-cs"/>
                        </a:rPr>
                        <a:t>Freddy Smith</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a:solidFill>
                            <a:schemeClr val="tx2"/>
                          </a:solidFill>
                          <a:latin typeface="Lato Light" panose="020F0502020204030203" pitchFamily="34" charset="0"/>
                          <a:ea typeface="Lato Light" panose="020F0502020204030203" pitchFamily="34" charset="0"/>
                          <a:cs typeface="Lato Light" panose="020F0502020204030203" pitchFamily="34" charset="0"/>
                        </a:rPr>
                        <a:t>Client Engagement Executive</a:t>
                      </a:r>
                    </a:p>
                    <a:p>
                      <a:endParaRPr lang="en-GB" sz="1600" b="1" kern="120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r>
                        <a:rPr lang="en-GB" sz="1600" b="0" kern="1200" err="1">
                          <a:solidFill>
                            <a:schemeClr val="tx2"/>
                          </a:solidFill>
                          <a:latin typeface="Lato Light" panose="020F0502020204030203" pitchFamily="34" charset="0"/>
                          <a:ea typeface="Lato Light" panose="020F0502020204030203" pitchFamily="34" charset="0"/>
                          <a:cs typeface="Lato Light" panose="020F0502020204030203" pitchFamily="34" charset="0"/>
                        </a:rPr>
                        <a:t>freddy.smith@hyve.group</a:t>
                      </a:r>
                      <a:endParaRPr lang="en-GB" sz="1600" b="0" kern="1200">
                        <a:solidFill>
                          <a:schemeClr val="tx2"/>
                        </a:solidFill>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460301657"/>
                  </a:ext>
                </a:extLst>
              </a:tr>
              <a:tr h="640080">
                <a:tc>
                  <a:txBody>
                    <a:bodyPr/>
                    <a:lstStyle/>
                    <a:p>
                      <a:pPr algn="l"/>
                      <a:r>
                        <a:rPr lang="en-GB" sz="1800" b="1" kern="1200">
                          <a:solidFill>
                            <a:schemeClr val="lt1"/>
                          </a:solidFill>
                          <a:latin typeface="+mn-lt"/>
                          <a:ea typeface="+mn-ea"/>
                          <a:cs typeface="+mn-cs"/>
                        </a:rPr>
                        <a:t>Emily Colyer</a:t>
                      </a:r>
                    </a:p>
                  </a:txBody>
                  <a:tcP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a:solidFill>
                            <a:schemeClr val="tx2"/>
                          </a:solidFill>
                          <a:latin typeface="Lato Light" panose="020F0502020204030203" pitchFamily="34" charset="0"/>
                          <a:ea typeface="Lato Light" panose="020F0502020204030203" pitchFamily="34" charset="0"/>
                          <a:cs typeface="Lato Light" panose="020F0502020204030203" pitchFamily="34" charset="0"/>
                        </a:rPr>
                        <a:t>Content Producer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0">
                          <a:solidFill>
                            <a:schemeClr val="tx2"/>
                          </a:solidFill>
                          <a:latin typeface="Lato Light" panose="020F0502020204030203" pitchFamily="34" charset="0"/>
                          <a:ea typeface="Lato Light" panose="020F0502020204030203" pitchFamily="34" charset="0"/>
                          <a:cs typeface="Lato Light" panose="020F0502020204030203" pitchFamily="34" charset="0"/>
                        </a:rPr>
                        <a:t>emily.colyer@bettshow.com</a:t>
                      </a:r>
                    </a:p>
                  </a:txBody>
                  <a:tcPr/>
                </a:tc>
                <a:extLst>
                  <a:ext uri="{0D108BD9-81ED-4DB2-BD59-A6C34878D82A}">
                    <a16:rowId xmlns:a16="http://schemas.microsoft.com/office/drawing/2014/main" val="3813838469"/>
                  </a:ext>
                </a:extLst>
              </a:tr>
            </a:tbl>
          </a:graphicData>
        </a:graphic>
      </p:graphicFrame>
    </p:spTree>
    <p:extLst>
      <p:ext uri="{BB962C8B-B14F-4D97-AF65-F5344CB8AC3E}">
        <p14:creationId xmlns:p14="http://schemas.microsoft.com/office/powerpoint/2010/main" val="1473731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450B7-3120-4D0B-BD16-BD785F399215}"/>
              </a:ext>
            </a:extLst>
          </p:cNvPr>
          <p:cNvSpPr>
            <a:spLocks noGrp="1"/>
          </p:cNvSpPr>
          <p:nvPr>
            <p:ph type="title"/>
          </p:nvPr>
        </p:nvSpPr>
        <p:spPr>
          <a:xfrm>
            <a:off x="1" y="713467"/>
            <a:ext cx="7391400" cy="1242334"/>
          </a:xfrm>
        </p:spPr>
        <p:txBody>
          <a:bodyPr/>
          <a:lstStyle/>
          <a:p>
            <a:r>
              <a:rPr lang="en-GB" sz="3600">
                <a:latin typeface="Montserrat" panose="00000500000000000000" pitchFamily="2" charset="0"/>
                <a:ea typeface="Noto Sans" panose="020B0502040504020204" pitchFamily="34" charset="0"/>
                <a:cs typeface="Arial" panose="020B0604020202020204" pitchFamily="34" charset="0"/>
              </a:rPr>
              <a:t>Our</a:t>
            </a:r>
            <a:r>
              <a:rPr lang="en-GB">
                <a:latin typeface="Montserrat Black" panose="020F0502020204030204" pitchFamily="2" charset="0"/>
                <a:ea typeface="Noto Sans" panose="020B0502040504020204" pitchFamily="34" charset="0"/>
                <a:cs typeface="Arial" panose="020B0604020202020204" pitchFamily="34" charset="0"/>
              </a:rPr>
              <a:t> </a:t>
            </a:r>
            <a:r>
              <a:rPr lang="en-GB" sz="3600">
                <a:latin typeface="Montserrat" panose="00000500000000000000" pitchFamily="2" charset="0"/>
                <a:ea typeface="Noto Sans" panose="020B0502040504020204" pitchFamily="34" charset="0"/>
                <a:cs typeface="Arial" panose="020B0604020202020204" pitchFamily="34" charset="0"/>
              </a:rPr>
              <a:t>mission for Bett 2025</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43FAE90-B9AF-4A03-8796-264B5A9084BD}"/>
              </a:ext>
            </a:extLst>
          </p:cNvPr>
          <p:cNvSpPr>
            <a:spLocks noGrp="1"/>
          </p:cNvSpPr>
          <p:nvPr>
            <p:ph type="body" sz="quarter" idx="10"/>
          </p:nvPr>
        </p:nvSpPr>
        <p:spPr>
          <a:xfrm>
            <a:off x="545949" y="3020601"/>
            <a:ext cx="8689975" cy="2475323"/>
          </a:xfrm>
        </p:spPr>
        <p:txBody>
          <a:bodyPr/>
          <a:lstStyle/>
          <a:p>
            <a:r>
              <a:rPr lang="en-GB" sz="3200">
                <a:solidFill>
                  <a:srgbClr val="000000"/>
                </a:solidFill>
                <a:latin typeface="Montserrat" panose="00000500000000000000" pitchFamily="2" charset="0"/>
                <a:ea typeface="+mj-ea"/>
                <a:cs typeface="+mj-cs"/>
              </a:rPr>
              <a:t>Learning today, leading tomorrow</a:t>
            </a:r>
          </a:p>
          <a:p>
            <a:endParaRPr lang="en-GB" sz="1100">
              <a:solidFill>
                <a:srgbClr val="000000"/>
              </a:solidFill>
              <a:latin typeface="Montserrat" panose="00000500000000000000" pitchFamily="2" charset="0"/>
              <a:ea typeface="+mj-ea"/>
              <a:cs typeface="+mj-cs"/>
            </a:endParaRPr>
          </a:p>
          <a:p>
            <a:r>
              <a:rPr lang="en-GB" sz="1600" b="0">
                <a:solidFill>
                  <a:srgbClr val="000000"/>
                </a:solidFill>
                <a:latin typeface="Montserrat" panose="00000500000000000000" pitchFamily="2" charset="0"/>
                <a:ea typeface="+mj-ea"/>
                <a:cs typeface="+mj-cs"/>
              </a:rPr>
              <a:t>The education systems needs to adapt. From AI and data literacy to critical thinking and assessment, the skills prioritised in the classroom and the way we teach will change. </a:t>
            </a:r>
          </a:p>
          <a:p>
            <a:r>
              <a:rPr lang="en-GB" sz="1600" b="0">
                <a:solidFill>
                  <a:srgbClr val="000000"/>
                </a:solidFill>
                <a:latin typeface="Montserrat" panose="00000500000000000000" pitchFamily="2" charset="0"/>
                <a:ea typeface="+mj-ea"/>
                <a:cs typeface="+mj-cs"/>
              </a:rPr>
              <a:t>Embracing personalised learning approaches supported by AI technologies will allow us to better cater to diverse learning styles and pace, ensuring every student maximises their potential and is prepared for the workforce of tomorrow!</a:t>
            </a:r>
          </a:p>
        </p:txBody>
      </p:sp>
    </p:spTree>
    <p:extLst>
      <p:ext uri="{BB962C8B-B14F-4D97-AF65-F5344CB8AC3E}">
        <p14:creationId xmlns:p14="http://schemas.microsoft.com/office/powerpoint/2010/main" val="2552259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49" descr="A person standing in front of a purple wall&#10;&#10;Description automatically generated">
            <a:extLst>
              <a:ext uri="{FF2B5EF4-FFF2-40B4-BE49-F238E27FC236}">
                <a16:creationId xmlns:a16="http://schemas.microsoft.com/office/drawing/2014/main" id="{DFB14CC7-3524-7D3B-9D27-6BA69A187999}"/>
              </a:ext>
            </a:extLst>
          </p:cNvPr>
          <p:cNvPicPr>
            <a:picLocks noChangeAspect="1"/>
          </p:cNvPicPr>
          <p:nvPr/>
        </p:nvPicPr>
        <p:blipFill>
          <a:blip r:embed="rId2">
            <a:extLst>
              <a:ext uri="{28A0092B-C50C-407E-A947-70E740481C1C}">
                <a14:useLocalDpi xmlns:a14="http://schemas.microsoft.com/office/drawing/2010/main" val="0"/>
              </a:ext>
            </a:extLst>
          </a:blip>
          <a:srcRect l="18009" t="90" r="16486" b="682"/>
          <a:stretch/>
        </p:blipFill>
        <p:spPr>
          <a:xfrm>
            <a:off x="5401057" y="0"/>
            <a:ext cx="6790944" cy="6858000"/>
          </a:xfrm>
          <a:prstGeom prst="rect">
            <a:avLst/>
          </a:prstGeom>
        </p:spPr>
      </p:pic>
      <p:sp>
        <p:nvSpPr>
          <p:cNvPr id="37" name="TextBox 36">
            <a:extLst>
              <a:ext uri="{FF2B5EF4-FFF2-40B4-BE49-F238E27FC236}">
                <a16:creationId xmlns:a16="http://schemas.microsoft.com/office/drawing/2014/main" id="{F84290CD-92A8-AF6F-8D86-4A566078CA30}"/>
              </a:ext>
            </a:extLst>
          </p:cNvPr>
          <p:cNvSpPr txBox="1"/>
          <p:nvPr/>
        </p:nvSpPr>
        <p:spPr>
          <a:xfrm>
            <a:off x="609875" y="1043731"/>
            <a:ext cx="4791181" cy="44627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Thank you for joining us as a speaker at Bett 2025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This pack contains useful information to help you prepare for your session and contains details 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Registration</a:t>
            </a:r>
            <a:endPar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Tech User Lab and presentation FAQs </a:t>
            </a:r>
            <a:endPar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rPr>
              <a:t>Onsite information</a:t>
            </a:r>
            <a:endParaRPr kumimoji="0" lang="en-GB" sz="1600" b="1" i="0" u="none" strike="noStrike" kern="1200" cap="none" spc="0" normalizeH="0" baseline="0" noProof="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p:txBody>
      </p:sp>
      <p:sp>
        <p:nvSpPr>
          <p:cNvPr id="5" name="AutoShape 2" descr="Bett 2024 - Icons - square - Black_Speakers ">
            <a:extLst>
              <a:ext uri="{FF2B5EF4-FFF2-40B4-BE49-F238E27FC236}">
                <a16:creationId xmlns:a16="http://schemas.microsoft.com/office/drawing/2014/main" id="{921AE7D1-2B6A-9443-E2B7-22FE9FF01075}"/>
              </a:ext>
            </a:extLst>
          </p:cNvPr>
          <p:cNvSpPr>
            <a:spLocks noChangeAspect="1" noChangeArrowheads="1"/>
          </p:cNvSpPr>
          <p:nvPr/>
        </p:nvSpPr>
        <p:spPr bwMode="auto">
          <a:xfrm>
            <a:off x="5943600" y="889000"/>
            <a:ext cx="4546600" cy="4546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Arial"/>
              <a:ea typeface="+mn-ea"/>
              <a:cs typeface="+mn-cs"/>
            </a:endParaRPr>
          </a:p>
        </p:txBody>
      </p:sp>
    </p:spTree>
    <p:extLst>
      <p:ext uri="{BB962C8B-B14F-4D97-AF65-F5344CB8AC3E}">
        <p14:creationId xmlns:p14="http://schemas.microsoft.com/office/powerpoint/2010/main" val="692220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200F70-F419-AB76-10C3-321F3D5F2034}"/>
              </a:ext>
            </a:extLst>
          </p:cNvPr>
          <p:cNvGraphicFramePr>
            <a:graphicFrameLocks noGrp="1"/>
          </p:cNvGraphicFramePr>
          <p:nvPr>
            <p:extLst>
              <p:ext uri="{D42A27DB-BD31-4B8C-83A1-F6EECF244321}">
                <p14:modId xmlns:p14="http://schemas.microsoft.com/office/powerpoint/2010/main" val="4122833004"/>
              </p:ext>
            </p:extLst>
          </p:nvPr>
        </p:nvGraphicFramePr>
        <p:xfrm>
          <a:off x="541420" y="2225842"/>
          <a:ext cx="10659979" cy="1641132"/>
        </p:xfrm>
        <a:graphic>
          <a:graphicData uri="http://schemas.openxmlformats.org/drawingml/2006/table">
            <a:tbl>
              <a:tblPr firstRow="1" bandRow="1">
                <a:tableStyleId>{5C22544A-7EE6-4342-B048-85BDC9FD1C3A}</a:tableStyleId>
              </a:tblPr>
              <a:tblGrid>
                <a:gridCol w="6473338">
                  <a:extLst>
                    <a:ext uri="{9D8B030D-6E8A-4147-A177-3AD203B41FA5}">
                      <a16:colId xmlns:a16="http://schemas.microsoft.com/office/drawing/2014/main" val="2299261987"/>
                    </a:ext>
                  </a:extLst>
                </a:gridCol>
                <a:gridCol w="4186641">
                  <a:extLst>
                    <a:ext uri="{9D8B030D-6E8A-4147-A177-3AD203B41FA5}">
                      <a16:colId xmlns:a16="http://schemas.microsoft.com/office/drawing/2014/main" val="3148362912"/>
                    </a:ext>
                  </a:extLst>
                </a:gridCol>
              </a:tblGrid>
              <a:tr h="410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a:solidFill>
                            <a:schemeClr val="lt1"/>
                          </a:solidFill>
                          <a:latin typeface="+mn-lt"/>
                          <a:ea typeface="Lato Light"/>
                          <a:cs typeface="Lato Light"/>
                        </a:rPr>
                        <a:t>Milestone</a:t>
                      </a:r>
                    </a:p>
                  </a:txBody>
                  <a:tcPr/>
                </a:tc>
                <a:tc>
                  <a:txBody>
                    <a:bodyPr/>
                    <a:lstStyle/>
                    <a:p>
                      <a:pPr algn="ctr">
                        <a:lnSpc>
                          <a:spcPct val="107000"/>
                        </a:lnSpc>
                        <a:spcAft>
                          <a:spcPts val="800"/>
                        </a:spcAft>
                      </a:pPr>
                      <a:r>
                        <a:rPr lang="en-GB" sz="1400" b="1" kern="1200">
                          <a:solidFill>
                            <a:schemeClr val="lt1"/>
                          </a:solidFill>
                          <a:latin typeface="+mj-lt"/>
                          <a:ea typeface="Lato Light"/>
                          <a:cs typeface="Lato Light"/>
                        </a:rPr>
                        <a:t>Due Date</a:t>
                      </a:r>
                    </a:p>
                  </a:txBody>
                  <a:tcPr marL="9525" marR="9525" marT="9525" marB="9525" anchor="ctr"/>
                </a:tc>
                <a:extLst>
                  <a:ext uri="{0D108BD9-81ED-4DB2-BD59-A6C34878D82A}">
                    <a16:rowId xmlns:a16="http://schemas.microsoft.com/office/drawing/2014/main" val="2633494134"/>
                  </a:ext>
                </a:extLst>
              </a:tr>
              <a:tr h="410283">
                <a:tc>
                  <a:txBody>
                    <a:bodyPr/>
                    <a:lstStyle/>
                    <a:p>
                      <a:pPr>
                        <a:lnSpc>
                          <a:spcPct val="107000"/>
                        </a:lnSpc>
                        <a:spcAft>
                          <a:spcPts val="800"/>
                        </a:spcAft>
                      </a:pPr>
                      <a:r>
                        <a:rPr lang="en-GB" sz="1400">
                          <a:solidFill>
                            <a:srgbClr val="001744"/>
                          </a:solidFill>
                          <a:effectLst/>
                          <a:latin typeface="Segoe UI"/>
                          <a:ea typeface="Times New Roman" panose="02020603050405020304" pitchFamily="18" charset="0"/>
                          <a:cs typeface="Times New Roman"/>
                        </a:rPr>
                        <a:t> Session forms and speaker details forms to be returned to Bett</a:t>
                      </a:r>
                      <a:endParaRPr lang="en-GB" sz="1400">
                        <a:solidFill>
                          <a:srgbClr val="001744"/>
                        </a:solidFill>
                        <a:effectLst/>
                        <a:latin typeface="Segoe UI"/>
                        <a:ea typeface="Calibri" panose="020F0502020204030204" pitchFamily="34" charset="0"/>
                        <a:cs typeface="Times New Roman"/>
                      </a:endParaRP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Calibri" panose="020F0502020204030204" pitchFamily="34" charset="0"/>
                          <a:cs typeface="Times New Roman"/>
                        </a:rPr>
                        <a:t>Due now</a:t>
                      </a:r>
                    </a:p>
                  </a:txBody>
                  <a:tcPr marL="9525" marR="9525" marT="9525" marB="9525" anchor="ctr"/>
                </a:tc>
                <a:extLst>
                  <a:ext uri="{0D108BD9-81ED-4DB2-BD59-A6C34878D82A}">
                    <a16:rowId xmlns:a16="http://schemas.microsoft.com/office/drawing/2014/main" val="126107961"/>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to confirm data scanning onsite at Bett (sponsored sessions only)</a:t>
                      </a:r>
                    </a:p>
                  </a:txBody>
                  <a:tcPr marL="9525" marR="9525" marT="9525" marB="9525" anchor="ct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1400" b="1" kern="1200">
                          <a:solidFill>
                            <a:srgbClr val="001744"/>
                          </a:solidFill>
                          <a:effectLst/>
                          <a:latin typeface="Segoe UI"/>
                          <a:ea typeface="Calibri" panose="020F0502020204030204" pitchFamily="34" charset="0"/>
                          <a:cs typeface="Times New Roman"/>
                        </a:rPr>
                        <a:t>11 December 2024</a:t>
                      </a:r>
                    </a:p>
                  </a:txBody>
                  <a:tcPr marL="9525" marR="9525" marT="9525" marB="9525" anchor="ctr"/>
                </a:tc>
                <a:extLst>
                  <a:ext uri="{0D108BD9-81ED-4DB2-BD59-A6C34878D82A}">
                    <a16:rowId xmlns:a16="http://schemas.microsoft.com/office/drawing/2014/main" val="410890458"/>
                  </a:ext>
                </a:extLst>
              </a:tr>
              <a:tr h="410283">
                <a:tc>
                  <a:txBody>
                    <a:bodyPr/>
                    <a:lstStyle/>
                    <a:p>
                      <a:pPr>
                        <a:lnSpc>
                          <a:spcPct val="107000"/>
                        </a:lnSpc>
                        <a:spcAft>
                          <a:spcPts val="800"/>
                        </a:spcAft>
                      </a:pPr>
                      <a:r>
                        <a:rPr lang="en-GB" sz="1400">
                          <a:solidFill>
                            <a:srgbClr val="001744"/>
                          </a:solidFill>
                          <a:effectLst/>
                          <a:latin typeface="Segoe UI"/>
                          <a:ea typeface="Calibri" panose="020F0502020204030204" pitchFamily="34" charset="0"/>
                          <a:cs typeface="Segoe UI"/>
                        </a:rPr>
                        <a:t> Deadline for all speakers to have registered to attend the show</a:t>
                      </a:r>
                    </a:p>
                  </a:txBody>
                  <a:tcPr marL="9525" marR="9525" marT="9525" marB="9525" anchor="ctr"/>
                </a:tc>
                <a:tc>
                  <a:txBody>
                    <a:bodyPr/>
                    <a:lstStyle/>
                    <a:p>
                      <a:pPr algn="ctr">
                        <a:lnSpc>
                          <a:spcPct val="107000"/>
                        </a:lnSpc>
                        <a:spcAft>
                          <a:spcPts val="800"/>
                        </a:spcAft>
                      </a:pPr>
                      <a:r>
                        <a:rPr lang="en-GB" sz="1400" b="1">
                          <a:solidFill>
                            <a:srgbClr val="001744"/>
                          </a:solidFill>
                          <a:effectLst/>
                          <a:latin typeface="Segoe UI"/>
                          <a:ea typeface="Calibri" panose="020F0502020204030204" pitchFamily="34" charset="0"/>
                          <a:cs typeface="Times New Roman"/>
                        </a:rPr>
                        <a:t>20</a:t>
                      </a:r>
                      <a:r>
                        <a:rPr lang="en-GB" sz="1400" b="1" baseline="30000">
                          <a:solidFill>
                            <a:srgbClr val="001744"/>
                          </a:solidFill>
                          <a:effectLst/>
                          <a:latin typeface="Segoe UI"/>
                          <a:ea typeface="Calibri" panose="020F0502020204030204" pitchFamily="34" charset="0"/>
                          <a:cs typeface="Times New Roman"/>
                        </a:rPr>
                        <a:t> </a:t>
                      </a:r>
                      <a:r>
                        <a:rPr lang="en-GB" sz="1400" b="1">
                          <a:solidFill>
                            <a:srgbClr val="001744"/>
                          </a:solidFill>
                          <a:effectLst/>
                          <a:latin typeface="Segoe UI"/>
                          <a:ea typeface="Calibri" panose="020F0502020204030204" pitchFamily="34" charset="0"/>
                          <a:cs typeface="Times New Roman"/>
                        </a:rPr>
                        <a:t>December 2024</a:t>
                      </a:r>
                    </a:p>
                  </a:txBody>
                  <a:tcPr marL="9525" marR="9525" marT="9525" marB="9525" anchor="ctr"/>
                </a:tc>
                <a:extLst>
                  <a:ext uri="{0D108BD9-81ED-4DB2-BD59-A6C34878D82A}">
                    <a16:rowId xmlns:a16="http://schemas.microsoft.com/office/drawing/2014/main" val="2933023526"/>
                  </a:ext>
                </a:extLst>
              </a:tr>
            </a:tbl>
          </a:graphicData>
        </a:graphic>
      </p:graphicFrame>
      <p:sp>
        <p:nvSpPr>
          <p:cNvPr id="7" name="Title 6">
            <a:extLst>
              <a:ext uri="{FF2B5EF4-FFF2-40B4-BE49-F238E27FC236}">
                <a16:creationId xmlns:a16="http://schemas.microsoft.com/office/drawing/2014/main" id="{59081819-F10E-2232-69A0-54C4CEC1E85E}"/>
              </a:ext>
            </a:extLst>
          </p:cNvPr>
          <p:cNvSpPr>
            <a:spLocks noGrp="1"/>
          </p:cNvSpPr>
          <p:nvPr>
            <p:ph type="title"/>
          </p:nvPr>
        </p:nvSpPr>
        <p:spPr>
          <a:xfrm>
            <a:off x="0" y="713467"/>
            <a:ext cx="7940842" cy="922828"/>
          </a:xfrm>
        </p:spPr>
        <p:txBody>
          <a:bodyPr/>
          <a:lstStyle/>
          <a:p>
            <a:r>
              <a:rPr lang="en-GB">
                <a:latin typeface="Montserrat"/>
              </a:rPr>
              <a:t>Bett Milestones </a:t>
            </a:r>
          </a:p>
        </p:txBody>
      </p:sp>
      <p:sp>
        <p:nvSpPr>
          <p:cNvPr id="2" name="TextBox 1">
            <a:extLst>
              <a:ext uri="{FF2B5EF4-FFF2-40B4-BE49-F238E27FC236}">
                <a16:creationId xmlns:a16="http://schemas.microsoft.com/office/drawing/2014/main" id="{6FA212D2-9BAE-B6E5-19FD-923277E22D16}"/>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1</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218922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F84290CD-92A8-AF6F-8D86-4A566078CA30}"/>
              </a:ext>
            </a:extLst>
          </p:cNvPr>
          <p:cNvSpPr txBox="1"/>
          <p:nvPr/>
        </p:nvSpPr>
        <p:spPr>
          <a:xfrm>
            <a:off x="273392" y="1405472"/>
            <a:ext cx="11061357" cy="480131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1744"/>
                </a:solidFill>
                <a:effectLst/>
                <a:uLnTx/>
                <a:uFillTx/>
                <a:latin typeface="Lato Light"/>
                <a:ea typeface="Lato Light"/>
                <a:cs typeface="Lato Light"/>
              </a:rPr>
              <a:t>All speakers are required to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pre-register for their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hlinkClick r:id="rId2"/>
              </a:rPr>
              <a:t>Bett badge</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 by </a:t>
            </a:r>
            <a:r>
              <a:rPr kumimoji="0" lang="en-US" sz="1800" b="1" i="0" u="none" strike="noStrike" kern="1200" cap="none" spc="0" normalizeH="0" baseline="0" noProof="0" dirty="0">
                <a:ln>
                  <a:noFill/>
                </a:ln>
                <a:solidFill>
                  <a:srgbClr val="001744"/>
                </a:solidFill>
                <a:effectLst/>
                <a:uLnTx/>
                <a:uFillTx/>
                <a:latin typeface="Lato Light"/>
                <a:ea typeface="Lato Light"/>
                <a:cs typeface="Lato Light"/>
              </a:rPr>
              <a:t>Friday </a:t>
            </a:r>
            <a:r>
              <a:rPr lang="en-US" b="1" dirty="0">
                <a:solidFill>
                  <a:srgbClr val="001744"/>
                </a:solidFill>
                <a:latin typeface="Lato Light"/>
                <a:ea typeface="Lato Light"/>
                <a:cs typeface="Lato Light"/>
              </a:rPr>
              <a:t>20</a:t>
            </a:r>
            <a:r>
              <a:rPr kumimoji="0" lang="en-US" sz="1800" b="1" i="0" u="none" strike="noStrike" kern="1200" cap="none" spc="0" normalizeH="0" baseline="30000" noProof="0" dirty="0">
                <a:ln>
                  <a:noFill/>
                </a:ln>
                <a:solidFill>
                  <a:srgbClr val="001744"/>
                </a:solidFill>
                <a:effectLst/>
                <a:uLnTx/>
                <a:uFillTx/>
                <a:latin typeface="Lato Light"/>
                <a:ea typeface="Lato Light"/>
                <a:cs typeface="Lato Light"/>
              </a:rPr>
              <a:t> </a:t>
            </a:r>
            <a:r>
              <a:rPr kumimoji="0" lang="en-US" sz="1800" b="1" i="0" u="none" strike="noStrike" kern="1200" cap="none" spc="0" normalizeH="0" baseline="0" noProof="0" dirty="0">
                <a:ln>
                  <a:noFill/>
                </a:ln>
                <a:solidFill>
                  <a:srgbClr val="001744"/>
                </a:solidFill>
                <a:effectLst/>
                <a:uLnTx/>
                <a:uFillTx/>
                <a:latin typeface="Lato Light"/>
                <a:ea typeface="Lato Light"/>
                <a:cs typeface="Lato Light"/>
              </a:rPr>
              <a:t>December.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Please select the ticket type that best matches your job title. Once you have registered, we will add a ‘Speaker’ label to your badge. Your badge details will be emailed to you a week ahead of the show.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To beat the queues, you're able to print your badge at home and collect a lanyard on site. Alternatively, you can print your badge on arrival in the registration area. </a:t>
            </a:r>
            <a:endParaRPr kumimoji="0" lang="en-US" sz="30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Lat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If you are speaking on behalf of a company, please contact the Bett team, so we can provide you with a registration link for a free ticket. </a:t>
            </a:r>
            <a:endParaRPr kumimoji="0" lang="en-US" sz="18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Please note, if you are bringing any students under 18 years of age, you will need to register them online ahead of the show using the school groups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hlinkClick r:id="rId3"/>
              </a:rPr>
              <a:t>link</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You are very welcome to bring colleagues, friends and guests to Bett 2025, and they can register for their visitor pass </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hlinkClick r:id="rId2"/>
              </a:rPr>
              <a:t>here</a:t>
            </a:r>
            <a:r>
              <a:rPr kumimoji="0" lang="en-US" sz="1800" b="0" i="0" u="none" strike="noStrike" kern="1200" cap="none" spc="0" normalizeH="0" baseline="0" noProof="0" dirty="0">
                <a:ln>
                  <a:noFill/>
                </a:ln>
                <a:solidFill>
                  <a:srgbClr val="001744"/>
                </a:solidFill>
                <a:effectLst/>
                <a:uLnTx/>
                <a:uFillTx/>
                <a:latin typeface="Lato Light"/>
                <a:ea typeface="Lato Light"/>
                <a:cs typeface="Lato Light"/>
              </a:rPr>
              <a:t>. Tickets for educators are free.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744"/>
              </a:solidFill>
              <a:effectLst/>
              <a:uLnTx/>
              <a:uFillTx/>
              <a:latin typeface="Lato Light"/>
              <a:ea typeface="Lato Light"/>
              <a:cs typeface="Lato Light"/>
            </a:endParaRPr>
          </a:p>
        </p:txBody>
      </p:sp>
      <p:sp>
        <p:nvSpPr>
          <p:cNvPr id="2" name="Text Placeholder 1">
            <a:extLst>
              <a:ext uri="{FF2B5EF4-FFF2-40B4-BE49-F238E27FC236}">
                <a16:creationId xmlns:a16="http://schemas.microsoft.com/office/drawing/2014/main" id="{CE16DF5F-8F77-496A-8E21-3CCE8E8C799F}"/>
              </a:ext>
            </a:extLst>
          </p:cNvPr>
          <p:cNvSpPr>
            <a:spLocks noGrp="1"/>
          </p:cNvSpPr>
          <p:nvPr>
            <p:ph type="body" sz="quarter" idx="10"/>
          </p:nvPr>
        </p:nvSpPr>
        <p:spPr>
          <a:xfrm>
            <a:off x="0" y="246500"/>
            <a:ext cx="6267236" cy="978143"/>
          </a:xfrm>
        </p:spPr>
        <p:txBody>
          <a:bodyPr/>
          <a:lstStyle/>
          <a:p>
            <a:pPr algn="ctr"/>
            <a:r>
              <a:rPr lang="en-GB" sz="3600">
                <a:latin typeface="Montserrat" panose="00000500000000000000" pitchFamily="2" charset="0"/>
              </a:rPr>
              <a:t>Speaker Registration</a:t>
            </a:r>
            <a:endParaRPr lang="en-US" sz="3600">
              <a:latin typeface="Montserrat" panose="00000500000000000000" pitchFamily="2" charset="0"/>
              <a:ea typeface="Noto Sans" panose="020B0502040504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0A18B80-AF02-3744-00D5-32EF78D5039C}"/>
              </a:ext>
            </a:extLst>
          </p:cNvPr>
          <p:cNvSpPr txBox="1"/>
          <p:nvPr/>
        </p:nvSpPr>
        <p:spPr>
          <a:xfrm>
            <a:off x="219074" y="6315076"/>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2</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48827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31EEE43-38F5-AED0-FBC4-D38A34A84B6D}"/>
              </a:ext>
            </a:extLst>
          </p:cNvPr>
          <p:cNvGraphicFramePr>
            <a:graphicFrameLocks noGrp="1"/>
          </p:cNvGraphicFramePr>
          <p:nvPr>
            <p:extLst>
              <p:ext uri="{D42A27DB-BD31-4B8C-83A1-F6EECF244321}">
                <p14:modId xmlns:p14="http://schemas.microsoft.com/office/powerpoint/2010/main" val="2994553496"/>
              </p:ext>
            </p:extLst>
          </p:nvPr>
        </p:nvGraphicFramePr>
        <p:xfrm>
          <a:off x="540214" y="507992"/>
          <a:ext cx="11336353" cy="5978059"/>
        </p:xfrm>
        <a:graphic>
          <a:graphicData uri="http://schemas.openxmlformats.org/drawingml/2006/table">
            <a:tbl>
              <a:tblPr firstRow="1" bandRow="1">
                <a:tableStyleId>{5C22544A-7EE6-4342-B048-85BDC9FD1C3A}</a:tableStyleId>
              </a:tblPr>
              <a:tblGrid>
                <a:gridCol w="3516726">
                  <a:extLst>
                    <a:ext uri="{9D8B030D-6E8A-4147-A177-3AD203B41FA5}">
                      <a16:colId xmlns:a16="http://schemas.microsoft.com/office/drawing/2014/main" val="2690432763"/>
                    </a:ext>
                  </a:extLst>
                </a:gridCol>
                <a:gridCol w="7819627">
                  <a:extLst>
                    <a:ext uri="{9D8B030D-6E8A-4147-A177-3AD203B41FA5}">
                      <a16:colId xmlns:a16="http://schemas.microsoft.com/office/drawing/2014/main" val="217481789"/>
                    </a:ext>
                  </a:extLst>
                </a:gridCol>
              </a:tblGrid>
              <a:tr h="302823">
                <a:tc>
                  <a:txBody>
                    <a:bodyPr/>
                    <a:lstStyle/>
                    <a:p>
                      <a:endParaRPr lang="en-GB" sz="1050"/>
                    </a:p>
                  </a:txBody>
                  <a:tcPr/>
                </a:tc>
                <a:tc>
                  <a:txBody>
                    <a:bodyPr/>
                    <a:lstStyle/>
                    <a:p>
                      <a:r>
                        <a:rPr lang="en-GB" sz="1050">
                          <a:latin typeface="Lato Light" panose="020F0502020204030203" pitchFamily="34" charset="0"/>
                          <a:ea typeface="Lato Light" panose="020F0502020204030203" pitchFamily="34" charset="0"/>
                          <a:cs typeface="Lato Light" panose="020F0502020204030203" pitchFamily="34" charset="0"/>
                        </a:rPr>
                        <a:t>Tech User Labs</a:t>
                      </a:r>
                      <a:endParaRPr lang="en-GB" sz="1050"/>
                    </a:p>
                  </a:txBody>
                  <a:tcPr/>
                </a:tc>
                <a:extLst>
                  <a:ext uri="{0D108BD9-81ED-4DB2-BD59-A6C34878D82A}">
                    <a16:rowId xmlns:a16="http://schemas.microsoft.com/office/drawing/2014/main" val="3865201273"/>
                  </a:ext>
                </a:extLst>
              </a:tr>
              <a:tr h="3211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rPr>
                        <a:t>Will there be a screen to display any presentation slides on?</a:t>
                      </a:r>
                    </a:p>
                    <a:p>
                      <a:endParaRPr lang="en-US" sz="1050"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l"/>
                      <a:r>
                        <a:rPr lang="en-US" sz="1050" kern="1200">
                          <a:solidFill>
                            <a:schemeClr val="dk1"/>
                          </a:solidFill>
                          <a:latin typeface="Lato Light" panose="020F0502020204030203" pitchFamily="34" charset="0"/>
                          <a:ea typeface="Lato Light" panose="020F0502020204030203" pitchFamily="34" charset="0"/>
                          <a:cs typeface="Lato Light" panose="020F0502020204030203" pitchFamily="34" charset="0"/>
                        </a:rPr>
                        <a:t>Yes, there will be a screen which you can plug your device into, as well as a PA system for you to use. </a:t>
                      </a:r>
                      <a:endParaRPr lang="en-GB" sz="1050"/>
                    </a:p>
                  </a:txBody>
                  <a:tcPr/>
                </a:tc>
                <a:extLst>
                  <a:ext uri="{0D108BD9-81ED-4DB2-BD59-A6C34878D82A}">
                    <a16:rowId xmlns:a16="http://schemas.microsoft.com/office/drawing/2014/main" val="1301355375"/>
                  </a:ext>
                </a:extLst>
              </a:tr>
              <a:tr h="318822">
                <a:tc>
                  <a:txBody>
                    <a:bodyPr/>
                    <a:lstStyle/>
                    <a:p>
                      <a:r>
                        <a:rPr lang="en-GB" sz="1050" b="1">
                          <a:latin typeface="Lato Light" panose="020F0502020204030203" pitchFamily="34" charset="0"/>
                          <a:ea typeface="Lato Light" panose="020F0502020204030203" pitchFamily="34" charset="0"/>
                          <a:cs typeface="Lato Light" panose="020F0502020204030203" pitchFamily="34" charset="0"/>
                        </a:rPr>
                        <a:t>Is there a lectern for me to present from?</a:t>
                      </a:r>
                      <a:endParaRPr lang="en-US" sz="1050"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l"/>
                      <a:r>
                        <a:rPr lang="en-GB" sz="1050">
                          <a:latin typeface="Lato Light" panose="020F0502020204030203" pitchFamily="34" charset="0"/>
                          <a:ea typeface="Lato Light" panose="020F0502020204030203" pitchFamily="34" charset="0"/>
                          <a:cs typeface="Lato Light" panose="020F0502020204030203" pitchFamily="34" charset="0"/>
                        </a:rPr>
                        <a:t>Yes</a:t>
                      </a:r>
                      <a:endParaRPr lang="en-GB" sz="1050"/>
                    </a:p>
                  </a:txBody>
                  <a:tcPr/>
                </a:tc>
                <a:extLst>
                  <a:ext uri="{0D108BD9-81ED-4DB2-BD59-A6C34878D82A}">
                    <a16:rowId xmlns:a16="http://schemas.microsoft.com/office/drawing/2014/main" val="712261212"/>
                  </a:ext>
                </a:extLst>
              </a:tr>
              <a:tr h="340474">
                <a:tc>
                  <a:txBody>
                    <a:bodyPr/>
                    <a:lstStyle/>
                    <a:p>
                      <a:pPr marL="0" algn="l" defTabSz="914400" rtl="0" eaLnBrk="1" latinLnBrk="0" hangingPunct="1"/>
                      <a:r>
                        <a:rPr lang="en-GB"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rPr>
                        <a:t>Is there an autocue?</a:t>
                      </a:r>
                      <a:endParaRPr lang="en-US"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l"/>
                      <a:r>
                        <a:rPr lang="en-GB" sz="1050">
                          <a:latin typeface="Lato Light" panose="020F0502020204030203" pitchFamily="34" charset="0"/>
                          <a:ea typeface="Lato Light" panose="020F0502020204030203" pitchFamily="34" charset="0"/>
                          <a:cs typeface="Lato Light" panose="020F0502020204030203" pitchFamily="34" charset="0"/>
                        </a:rPr>
                        <a:t>No</a:t>
                      </a:r>
                      <a:endParaRPr lang="en-GB" sz="1050"/>
                    </a:p>
                  </a:txBody>
                  <a:tcPr/>
                </a:tc>
                <a:extLst>
                  <a:ext uri="{0D108BD9-81ED-4DB2-BD59-A6C34878D82A}">
                    <a16:rowId xmlns:a16="http://schemas.microsoft.com/office/drawing/2014/main" val="494827901"/>
                  </a:ext>
                </a:extLst>
              </a:tr>
              <a:tr h="340474">
                <a:tc>
                  <a:txBody>
                    <a:bodyPr/>
                    <a:lstStyle/>
                    <a:p>
                      <a:pPr>
                        <a:lnSpc>
                          <a:spcPct val="107000"/>
                        </a:lnSpc>
                        <a:spcAft>
                          <a:spcPts val="800"/>
                        </a:spcAft>
                      </a:pPr>
                      <a:r>
                        <a:rPr lang="en-GB"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rPr>
                        <a:t>Is hardwired internet connection available?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kern="1200">
                          <a:solidFill>
                            <a:schemeClr val="dk1"/>
                          </a:solidFill>
                          <a:latin typeface="Lato Light"/>
                          <a:ea typeface="Lato Light"/>
                          <a:cs typeface="Lato Light"/>
                        </a:rPr>
                        <a:t>No, however, free </a:t>
                      </a:r>
                      <a:r>
                        <a:rPr lang="en-US" sz="1050" b="0" kern="1200" err="1">
                          <a:solidFill>
                            <a:schemeClr val="dk1"/>
                          </a:solidFill>
                          <a:latin typeface="Lato Light"/>
                          <a:ea typeface="Lato Light"/>
                          <a:cs typeface="Lato Light"/>
                        </a:rPr>
                        <a:t>ExCeL</a:t>
                      </a:r>
                      <a:r>
                        <a:rPr lang="en-US" sz="1050" b="0" kern="1200">
                          <a:solidFill>
                            <a:schemeClr val="dk1"/>
                          </a:solidFill>
                          <a:latin typeface="Lato Light"/>
                          <a:ea typeface="Lato Light"/>
                          <a:cs typeface="Lato Light"/>
                        </a:rPr>
                        <a:t> Wi-Fi will be available. </a:t>
                      </a:r>
                    </a:p>
                  </a:txBody>
                  <a:tcPr/>
                </a:tc>
                <a:extLst>
                  <a:ext uri="{0D108BD9-81ED-4DB2-BD59-A6C34878D82A}">
                    <a16:rowId xmlns:a16="http://schemas.microsoft.com/office/drawing/2014/main" val="2679738494"/>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rPr>
                        <a:t>Will there be any tech support available onsite?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050" b="0" kern="1200" dirty="0">
                          <a:solidFill>
                            <a:schemeClr val="dk1"/>
                          </a:solidFill>
                          <a:latin typeface="Lato Light"/>
                          <a:ea typeface="Lato Light"/>
                          <a:cs typeface="Lato Light"/>
                        </a:rPr>
                        <a:t>Yes, there will be an IT technician floating between the Tech User Labs rooms to help with any technical issues. </a:t>
                      </a:r>
                      <a:endParaRPr lang="en-GB" sz="1050" b="0" kern="1200" dirty="0">
                        <a:solidFill>
                          <a:schemeClr val="dk1"/>
                        </a:solidFill>
                        <a:latin typeface="Lato Light"/>
                        <a:ea typeface="Lato Light"/>
                        <a:cs typeface="Lato Light"/>
                      </a:endParaRPr>
                    </a:p>
                  </a:txBody>
                  <a:tcPr/>
                </a:tc>
                <a:extLst>
                  <a:ext uri="{0D108BD9-81ED-4DB2-BD59-A6C34878D82A}">
                    <a16:rowId xmlns:a16="http://schemas.microsoft.com/office/drawing/2014/main" val="700326082"/>
                  </a:ext>
                </a:extLst>
              </a:tr>
              <a:tr h="3404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a:solidFill>
                            <a:schemeClr val="dk1"/>
                          </a:solidFill>
                          <a:latin typeface="Lato Light" panose="020F0502020204030203" pitchFamily="34" charset="0"/>
                          <a:ea typeface="Lato Light" panose="020F0502020204030203" pitchFamily="34" charset="0"/>
                          <a:cs typeface="Lato Light" panose="020F0502020204030203" pitchFamily="34" charset="0"/>
                        </a:rPr>
                        <a:t>Are attendees expected to bring their own devices?</a:t>
                      </a:r>
                    </a:p>
                  </a:txBody>
                  <a:tcPr/>
                </a:tc>
                <a:tc>
                  <a:txBody>
                    <a:bodyPr/>
                    <a:lstStyle/>
                    <a:p>
                      <a:pPr>
                        <a:lnSpc>
                          <a:spcPct val="107000"/>
                        </a:lnSpc>
                        <a:spcAft>
                          <a:spcPts val="800"/>
                        </a:spcAft>
                      </a:pPr>
                      <a:r>
                        <a:rPr lang="en-US" sz="1050" kern="1200" dirty="0">
                          <a:solidFill>
                            <a:schemeClr val="dk1"/>
                          </a:solidFill>
                          <a:latin typeface="Lato Light" panose="020F0502020204030203" pitchFamily="34" charset="0"/>
                          <a:ea typeface="Lato Light" panose="020F0502020204030203" pitchFamily="34" charset="0"/>
                          <a:cs typeface="Lato Light" panose="020F0502020204030203" pitchFamily="34" charset="0"/>
                        </a:rPr>
                        <a:t>We encourage attendees to bring their own devices, which could range from laptops and tablets to mobile phones. However, bringing a device is not a prerequisite for attending a Tech User Lab. To ensure an inclusive learning experience, we recommend planning the session in a way that allows anyone without a device to still participate fully. </a:t>
                      </a:r>
                      <a:endParaRPr lang="en-GB" sz="1050" kern="1200" dirty="0">
                        <a:solidFill>
                          <a:schemeClr val="dk1"/>
                        </a:solidFill>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718580508"/>
                  </a:ext>
                </a:extLst>
              </a:tr>
              <a:tr h="7729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dirty="0">
                          <a:latin typeface="Lato Light" panose="020F0502020204030203" pitchFamily="34" charset="0"/>
                          <a:ea typeface="Lato Light" panose="020F0502020204030203" pitchFamily="34" charset="0"/>
                          <a:cs typeface="Lato Light" panose="020F0502020204030203" pitchFamily="34" charset="0"/>
                        </a:rPr>
                        <a:t>Will my session be filmed?</a:t>
                      </a:r>
                      <a:endParaRPr lang="en-US" sz="1050" b="1"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latin typeface="Lato Light"/>
                          <a:ea typeface="Lato Light"/>
                          <a:cs typeface="Lato Light"/>
                        </a:rPr>
                        <a:t>Filming of sessions across theatres will not take place this year. However, we will have a film crew on site that will capture shorter segments of footage, to be used on our website, in marketing and on socials during 2025-2026 so you may have a film crew visit your theatre/room whilst you’re talking. If you do not want to be filmed, please let the </a:t>
                      </a:r>
                      <a:r>
                        <a:rPr lang="en-US" sz="1050">
                          <a:latin typeface="Lato Light"/>
                          <a:ea typeface="Lato Light"/>
                          <a:cs typeface="Lato Light"/>
                        </a:rPr>
                        <a:t>Bett </a:t>
                      </a:r>
                      <a:r>
                        <a:rPr lang="en-US" sz="1050" dirty="0">
                          <a:latin typeface="Lato Light"/>
                          <a:ea typeface="Lato Light"/>
                          <a:cs typeface="Lato Light"/>
                        </a:rPr>
                        <a:t>t</a:t>
                      </a:r>
                      <a:r>
                        <a:rPr lang="en-US" sz="1050">
                          <a:latin typeface="Lato Light"/>
                          <a:ea typeface="Lato Light"/>
                          <a:cs typeface="Lato Light"/>
                        </a:rPr>
                        <a:t>eam </a:t>
                      </a:r>
                      <a:r>
                        <a:rPr lang="en-US" sz="1050" dirty="0">
                          <a:latin typeface="Lato Light"/>
                          <a:ea typeface="Lato Light"/>
                          <a:cs typeface="Lato Light"/>
                        </a:rPr>
                        <a:t>know by </a:t>
                      </a:r>
                      <a:r>
                        <a:rPr lang="en-US" sz="1050" b="1" dirty="0">
                          <a:latin typeface="Lato Light"/>
                          <a:ea typeface="Lato Light"/>
                          <a:cs typeface="Lato Light"/>
                        </a:rPr>
                        <a:t>Monday 9 December.  </a:t>
                      </a:r>
                    </a:p>
                  </a:txBody>
                  <a:tcPr/>
                </a:tc>
                <a:extLst>
                  <a:ext uri="{0D108BD9-81ED-4DB2-BD59-A6C34878D82A}">
                    <a16:rowId xmlns:a16="http://schemas.microsoft.com/office/drawing/2014/main" val="1771092393"/>
                  </a:ext>
                </a:extLst>
              </a:tr>
              <a:tr h="604884">
                <a:tc>
                  <a:txBody>
                    <a:bodyPr/>
                    <a:lstStyle/>
                    <a:p>
                      <a:r>
                        <a:rPr lang="en-GB" sz="1050" b="1">
                          <a:latin typeface="Lato Light" panose="020F0502020204030203" pitchFamily="34" charset="0"/>
                          <a:ea typeface="Lato Light" panose="020F0502020204030203" pitchFamily="34" charset="0"/>
                          <a:cs typeface="Lato Light" panose="020F0502020204030203" pitchFamily="34" charset="0"/>
                        </a:rPr>
                        <a:t>Can I arrange for my session to be recorded by a colleague?</a:t>
                      </a:r>
                      <a:endParaRPr lang="en-US" sz="1050"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Lato Light" panose="020F0502020204030203" pitchFamily="34" charset="0"/>
                          <a:ea typeface="Lato Light" panose="020F0502020204030203" pitchFamily="34" charset="0"/>
                          <a:cs typeface="Lato Light" panose="020F0502020204030203" pitchFamily="34" charset="0"/>
                        </a:rPr>
                        <a:t>Yes – As long as this doesn’t interfere with Bett’s technical set up, please refer to the Filming Guidelines document on the Speaker Resources page. For panel discussions you will need to get permission from the entire panel before you start filming. </a:t>
                      </a:r>
                      <a:endParaRPr lang="en-GB" sz="105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2178437903"/>
                  </a:ext>
                </a:extLst>
              </a:tr>
              <a:tr h="271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1">
                          <a:latin typeface="Lato Light" panose="020F0502020204030203" pitchFamily="34" charset="0"/>
                          <a:ea typeface="Lato Light" panose="020F0502020204030203" pitchFamily="34" charset="0"/>
                          <a:cs typeface="Lato Light" panose="020F0502020204030203" pitchFamily="34" charset="0"/>
                        </a:rPr>
                        <a:t>Will someone introduce me on stage?</a:t>
                      </a:r>
                      <a:endParaRPr lang="en-US" sz="1050"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a:latin typeface="Lato Light" panose="020F0502020204030203" pitchFamily="34" charset="0"/>
                          <a:ea typeface="Lato Light" panose="020F0502020204030203" pitchFamily="34" charset="0"/>
                          <a:cs typeface="Lato Light" panose="020F0502020204030203" pitchFamily="34" charset="0"/>
                        </a:rPr>
                        <a:t>No</a:t>
                      </a:r>
                      <a:endParaRPr lang="en-GB" sz="1050">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368140241"/>
                  </a:ext>
                </a:extLst>
              </a:tr>
              <a:tr h="329184">
                <a:tc>
                  <a:txBody>
                    <a:bodyPr/>
                    <a:lstStyle/>
                    <a:p>
                      <a:r>
                        <a:rPr lang="en-GB" sz="1050" b="1" dirty="0">
                          <a:latin typeface="Lato Light" panose="020F0502020204030203" pitchFamily="34" charset="0"/>
                          <a:ea typeface="Lato Light" panose="020F0502020204030203" pitchFamily="34" charset="0"/>
                          <a:cs typeface="Lato Light" panose="020F0502020204030203" pitchFamily="34" charset="0"/>
                        </a:rPr>
                        <a:t>What is the capacity of the Tech User Lab rooms?</a:t>
                      </a:r>
                      <a:endParaRPr lang="en-US" sz="1050" b="1" dirty="0">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l"/>
                      <a:r>
                        <a:rPr lang="en-GB" sz="1050" kern="1200" dirty="0">
                          <a:solidFill>
                            <a:schemeClr val="dk1"/>
                          </a:solidFill>
                          <a:latin typeface="Lato Light"/>
                          <a:ea typeface="Lato Light"/>
                          <a:cs typeface="Lato Light"/>
                        </a:rPr>
                        <a:t>Each Tech User Lab room has an audience capacity of 56 (roundtable layout – 7x tables of 8x chairs)</a:t>
                      </a:r>
                    </a:p>
                  </a:txBody>
                  <a:tcPr/>
                </a:tc>
                <a:extLst>
                  <a:ext uri="{0D108BD9-81ED-4DB2-BD59-A6C34878D82A}">
                    <a16:rowId xmlns:a16="http://schemas.microsoft.com/office/drawing/2014/main" val="2026916574"/>
                  </a:ext>
                </a:extLst>
              </a:tr>
              <a:tr h="552077">
                <a:tc>
                  <a:txBody>
                    <a:bodyPr/>
                    <a:lstStyle/>
                    <a:p>
                      <a:r>
                        <a:rPr lang="en-GB" sz="1050" b="1">
                          <a:latin typeface="Lato Light" panose="020F0502020204030203" pitchFamily="34" charset="0"/>
                          <a:ea typeface="Lato Light" panose="020F0502020204030203" pitchFamily="34" charset="0"/>
                          <a:cs typeface="Lato Light" panose="020F0502020204030203" pitchFamily="34" charset="0"/>
                        </a:rPr>
                        <a:t>Do I need to bring my laptop or device with me?</a:t>
                      </a:r>
                      <a:endParaRPr lang="en-US" sz="1050" b="1">
                        <a:latin typeface="Lato Light" panose="020F0502020204030203" pitchFamily="34" charset="0"/>
                        <a:ea typeface="Lato Light" panose="020F0502020204030203" pitchFamily="34" charset="0"/>
                        <a:cs typeface="Lato Light" panose="020F0502020204030203" pitchFamily="34" charset="0"/>
                      </a:endParaRPr>
                    </a:p>
                  </a:txBody>
                  <a:tcPr/>
                </a:tc>
                <a:tc>
                  <a:txBody>
                    <a:bodyPr/>
                    <a:lstStyle/>
                    <a:p>
                      <a:pPr algn="l"/>
                      <a:r>
                        <a:rPr lang="en-US" sz="1050" b="1" kern="1200" dirty="0">
                          <a:solidFill>
                            <a:schemeClr val="dk1"/>
                          </a:solidFill>
                          <a:latin typeface="Lato Light" panose="020F0502020204030203" pitchFamily="34" charset="0"/>
                          <a:ea typeface="Lato Light" panose="020F0502020204030203" pitchFamily="34" charset="0"/>
                          <a:cs typeface="Lato Light" panose="020F0502020204030203" pitchFamily="34" charset="0"/>
                        </a:rPr>
                        <a:t>Yes</a:t>
                      </a:r>
                      <a:r>
                        <a:rPr lang="en-US" sz="1050" kern="1200" dirty="0">
                          <a:solidFill>
                            <a:schemeClr val="dk1"/>
                          </a:solidFill>
                          <a:latin typeface="Lato Light" panose="020F0502020204030203" pitchFamily="34" charset="0"/>
                          <a:ea typeface="Lato Light" panose="020F0502020204030203" pitchFamily="34" charset="0"/>
                          <a:cs typeface="Lato Light" panose="020F0502020204030203" pitchFamily="34" charset="0"/>
                        </a:rPr>
                        <a:t>, please bring your own device with your presentation/PPT. You do not need to share your presentation with the Bett team before the show. However, the team is happy to review your slides upon request or if you have any queries.</a:t>
                      </a:r>
                    </a:p>
                  </a:txBody>
                  <a:tcPr/>
                </a:tc>
                <a:extLst>
                  <a:ext uri="{0D108BD9-81ED-4DB2-BD59-A6C34878D82A}">
                    <a16:rowId xmlns:a16="http://schemas.microsoft.com/office/drawing/2014/main" val="2979983113"/>
                  </a:ext>
                </a:extLst>
              </a:tr>
              <a:tr h="552077">
                <a:tc>
                  <a:txBody>
                    <a:bodyPr/>
                    <a:lstStyle/>
                    <a:p>
                      <a:r>
                        <a:rPr lang="en-US" sz="1050" b="1">
                          <a:latin typeface="Lato Light" panose="020F0502020204030203" pitchFamily="34" charset="0"/>
                          <a:ea typeface="Lato Light" panose="020F0502020204030203" pitchFamily="34" charset="0"/>
                          <a:cs typeface="Lato Light" panose="020F0502020204030203" pitchFamily="34" charset="0"/>
                        </a:rPr>
                        <a:t>Can I provide handouts ?</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50" b="1" u="sng" kern="1200" noProof="0" dirty="0">
                          <a:solidFill>
                            <a:schemeClr val="dk1"/>
                          </a:solidFill>
                          <a:latin typeface="Lato Light" panose="020F0502020204030203" pitchFamily="34" charset="0"/>
                          <a:ea typeface="Lato Light" panose="020F0502020204030203" pitchFamily="34" charset="0"/>
                          <a:cs typeface="Lato Light" panose="020F0502020204030203" pitchFamily="34" charset="0"/>
                        </a:rPr>
                        <a:t>Please do not bring brochures, flyers or seat drops</a:t>
                      </a:r>
                      <a:r>
                        <a:rPr lang="en-GB" sz="1050" kern="1200" noProof="0" dirty="0">
                          <a:solidFill>
                            <a:schemeClr val="dk1"/>
                          </a:solidFill>
                          <a:latin typeface="Lato Light" panose="020F0502020204030203" pitchFamily="34" charset="0"/>
                          <a:ea typeface="Lato Light" panose="020F0502020204030203" pitchFamily="34" charset="0"/>
                          <a:cs typeface="Lato Light" panose="020F0502020204030203" pitchFamily="34" charset="0"/>
                        </a:rPr>
                        <a:t>. We are keen to reduce the amount of paper and waste onsite and strongly encourage the use of QR codes, embedded in your presentation, to direct the audience to additional resources</a:t>
                      </a:r>
                      <a:r>
                        <a:rPr lang="en-US" sz="1050" kern="1200" noProof="0" dirty="0">
                          <a:solidFill>
                            <a:schemeClr val="dk1"/>
                          </a:solidFill>
                          <a:latin typeface="Lato Light" panose="020F0502020204030203" pitchFamily="34" charset="0"/>
                          <a:ea typeface="Lato Light" panose="020F0502020204030203" pitchFamily="34" charset="0"/>
                          <a:cs typeface="Lato Light" panose="020F0502020204030203" pitchFamily="34" charset="0"/>
                        </a:rPr>
                        <a:t>. </a:t>
                      </a:r>
                    </a:p>
                    <a:p>
                      <a:pPr algn="l"/>
                      <a:endParaRPr lang="en-US" sz="1050" kern="1200" dirty="0">
                        <a:solidFill>
                          <a:schemeClr val="dk1"/>
                        </a:solidFill>
                        <a:latin typeface="Lato Light" panose="020F0502020204030203" pitchFamily="34" charset="0"/>
                        <a:ea typeface="Lato Light" panose="020F0502020204030203" pitchFamily="34" charset="0"/>
                        <a:cs typeface="Lato Light" panose="020F0502020204030203" pitchFamily="34" charset="0"/>
                      </a:endParaRPr>
                    </a:p>
                  </a:txBody>
                  <a:tcPr/>
                </a:tc>
                <a:extLst>
                  <a:ext uri="{0D108BD9-81ED-4DB2-BD59-A6C34878D82A}">
                    <a16:rowId xmlns:a16="http://schemas.microsoft.com/office/drawing/2014/main" val="1742927546"/>
                  </a:ext>
                </a:extLst>
              </a:tr>
            </a:tbl>
          </a:graphicData>
        </a:graphic>
      </p:graphicFrame>
      <p:sp>
        <p:nvSpPr>
          <p:cNvPr id="7" name="Title 1">
            <a:extLst>
              <a:ext uri="{FF2B5EF4-FFF2-40B4-BE49-F238E27FC236}">
                <a16:creationId xmlns:a16="http://schemas.microsoft.com/office/drawing/2014/main" id="{55AB5F4E-6361-08FF-6D8D-5B2E277F58C7}"/>
              </a:ext>
            </a:extLst>
          </p:cNvPr>
          <p:cNvSpPr txBox="1">
            <a:spLocks/>
          </p:cNvSpPr>
          <p:nvPr/>
        </p:nvSpPr>
        <p:spPr>
          <a:xfrm>
            <a:off x="540214" y="0"/>
            <a:ext cx="7240479" cy="66278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1744"/>
                </a:solidFill>
                <a:effectLst/>
                <a:uLnTx/>
                <a:uFillTx/>
                <a:latin typeface="Montserrat"/>
                <a:ea typeface="+mj-ea"/>
                <a:cs typeface="+mj-cs"/>
              </a:rPr>
              <a:t>Tech User Lab and presentation FAQs</a:t>
            </a:r>
            <a:endParaRPr kumimoji="0" lang="et-EE" sz="2800" b="1" i="0" u="none" strike="noStrike" kern="1200" cap="none" spc="0" normalizeH="0" baseline="0" noProof="0">
              <a:ln>
                <a:noFill/>
              </a:ln>
              <a:solidFill>
                <a:srgbClr val="001744"/>
              </a:solidFill>
              <a:effectLst/>
              <a:uLnTx/>
              <a:uFillTx/>
              <a:latin typeface="Montserrat"/>
              <a:ea typeface="+mj-ea"/>
              <a:cs typeface="+mj-cs"/>
            </a:endParaRPr>
          </a:p>
        </p:txBody>
      </p:sp>
    </p:spTree>
    <p:extLst>
      <p:ext uri="{BB962C8B-B14F-4D97-AF65-F5344CB8AC3E}">
        <p14:creationId xmlns:p14="http://schemas.microsoft.com/office/powerpoint/2010/main" val="3126341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D84BEE2-818F-E624-2508-370E1C4AF182}"/>
              </a:ext>
            </a:extLst>
          </p:cNvPr>
          <p:cNvSpPr txBox="1">
            <a:spLocks/>
          </p:cNvSpPr>
          <p:nvPr/>
        </p:nvSpPr>
        <p:spPr>
          <a:xfrm>
            <a:off x="155753" y="148347"/>
            <a:ext cx="10515600" cy="11662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8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rPr>
              <a:t>Accessing the Tech User Lab rooms onsite </a:t>
            </a:r>
            <a:endParaRPr kumimoji="0" lang="et-EE" sz="3800" b="1" i="0" u="none" strike="noStrike" kern="1200" cap="none" spc="0" normalizeH="0" baseline="0" noProof="0">
              <a:ln>
                <a:noFill/>
              </a:ln>
              <a:solidFill>
                <a:srgbClr val="001744"/>
              </a:solidFill>
              <a:effectLst/>
              <a:uLnTx/>
              <a:uFillTx/>
              <a:latin typeface="Montserrat" panose="00000500000000000000" pitchFamily="2" charset="0"/>
              <a:ea typeface="+mj-ea"/>
              <a:cs typeface="+mj-cs"/>
            </a:endParaRPr>
          </a:p>
        </p:txBody>
      </p:sp>
      <p:pic>
        <p:nvPicPr>
          <p:cNvPr id="3" name="Picture 2">
            <a:extLst>
              <a:ext uri="{FF2B5EF4-FFF2-40B4-BE49-F238E27FC236}">
                <a16:creationId xmlns:a16="http://schemas.microsoft.com/office/drawing/2014/main" id="{C21DF19A-2068-1504-8D97-FD648E0BD4D2}"/>
              </a:ext>
            </a:extLst>
          </p:cNvPr>
          <p:cNvPicPr>
            <a:picLocks noChangeAspect="1"/>
          </p:cNvPicPr>
          <p:nvPr/>
        </p:nvPicPr>
        <p:blipFill>
          <a:blip r:embed="rId2"/>
          <a:stretch>
            <a:fillRect/>
          </a:stretch>
        </p:blipFill>
        <p:spPr>
          <a:xfrm>
            <a:off x="6637845" y="1247684"/>
            <a:ext cx="5183126" cy="4362631"/>
          </a:xfrm>
          <a:prstGeom prst="rect">
            <a:avLst/>
          </a:prstGeom>
        </p:spPr>
      </p:pic>
      <p:sp>
        <p:nvSpPr>
          <p:cNvPr id="4" name="TextBox 3">
            <a:extLst>
              <a:ext uri="{FF2B5EF4-FFF2-40B4-BE49-F238E27FC236}">
                <a16:creationId xmlns:a16="http://schemas.microsoft.com/office/drawing/2014/main" id="{D422FEB1-DD10-04AA-C2EA-E89D4D9149F0}"/>
              </a:ext>
            </a:extLst>
          </p:cNvPr>
          <p:cNvSpPr txBox="1"/>
          <p:nvPr/>
        </p:nvSpPr>
        <p:spPr>
          <a:xfrm>
            <a:off x="155753" y="1512780"/>
            <a:ext cx="5940247" cy="4458656"/>
          </a:xfrm>
          <a:prstGeom prst="rect">
            <a:avLst/>
          </a:prstGeom>
          <a:noFill/>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1744"/>
                </a:solidFill>
                <a:effectLst/>
                <a:uLnTx/>
                <a:uFillTx/>
                <a:latin typeface="Lato Light"/>
                <a:ea typeface="Lato Light"/>
                <a:cs typeface="Lato Light"/>
              </a:rPr>
              <a:t>Tech User Labs rooms are located within the ICC Capital suites on level 3</a:t>
            </a:r>
            <a:endParaRPr lang="en-GB" sz="1600" b="0" i="0" u="none" strike="noStrike" kern="1200" cap="none" spc="0" normalizeH="0" baseline="0" noProof="0" dirty="0">
              <a:ln>
                <a:noFill/>
              </a:ln>
              <a:solidFill>
                <a:srgbClr val="001744"/>
              </a:solidFill>
              <a:effectLst/>
              <a:uLnTx/>
              <a:uFillTx/>
              <a:latin typeface="Lato Light"/>
              <a:ea typeface="Lato Light"/>
              <a:cs typeface="Lato Light"/>
            </a:endParaRPr>
          </a:p>
          <a:p>
            <a:pPr marL="285750" indent="-285750">
              <a:spcAft>
                <a:spcPts val="600"/>
              </a:spcAft>
              <a:buFont typeface="Arial" panose="020B0604020202020204" pitchFamily="34" charset="0"/>
              <a:buChar char="•"/>
              <a:defRPr/>
            </a:pPr>
            <a:r>
              <a:rPr kumimoji="0" lang="en-GB" sz="1600" b="0" i="0" u="none" strike="noStrike" kern="1200" cap="none" spc="0" normalizeH="0" baseline="0" noProof="0" dirty="0">
                <a:ln>
                  <a:noFill/>
                </a:ln>
                <a:solidFill>
                  <a:srgbClr val="001744"/>
                </a:solidFill>
                <a:effectLst/>
                <a:uLnTx/>
                <a:uFillTx/>
                <a:latin typeface="Lato Light"/>
                <a:ea typeface="Lato Light"/>
                <a:cs typeface="Lato Light"/>
              </a:rPr>
              <a:t>These can be reached by taking the escalators or </a:t>
            </a:r>
            <a:r>
              <a:rPr lang="en-GB" sz="1600" dirty="0">
                <a:solidFill>
                  <a:srgbClr val="001744"/>
                </a:solidFill>
                <a:latin typeface="Lato Light"/>
                <a:ea typeface="Lato Light"/>
                <a:cs typeface="Lato Light"/>
              </a:rPr>
              <a:t>lift up</a:t>
            </a:r>
            <a:r>
              <a:rPr kumimoji="0" lang="en-GB" sz="1600" b="0" i="0" u="none" strike="noStrike" kern="1200" cap="none" spc="0" normalizeH="0" baseline="0" noProof="0" dirty="0">
                <a:ln>
                  <a:noFill/>
                </a:ln>
                <a:solidFill>
                  <a:srgbClr val="001744"/>
                </a:solidFill>
                <a:effectLst/>
                <a:uLnTx/>
                <a:uFillTx/>
                <a:latin typeface="Lato Light"/>
                <a:ea typeface="Lato Light"/>
                <a:cs typeface="Lato Light"/>
              </a:rPr>
              <a:t> to level 3</a:t>
            </a:r>
            <a:r>
              <a:rPr lang="en-GB" sz="1600" dirty="0">
                <a:solidFill>
                  <a:srgbClr val="001744"/>
                </a:solidFill>
                <a:latin typeface="Lato Light"/>
                <a:ea typeface="Lato Light"/>
                <a:cs typeface="Lato Light"/>
              </a:rPr>
              <a:t>, l</a:t>
            </a:r>
            <a:r>
              <a:rPr kumimoji="0" lang="en-GB" sz="1600" b="0" i="0" u="none" strike="noStrike" kern="1200" cap="none" spc="0" normalizeH="0" baseline="0" noProof="0" dirty="0" err="1">
                <a:ln>
                  <a:noFill/>
                </a:ln>
                <a:solidFill>
                  <a:srgbClr val="001744"/>
                </a:solidFill>
                <a:effectLst/>
                <a:uLnTx/>
                <a:uFillTx/>
                <a:latin typeface="Lato Light"/>
                <a:ea typeface="Lato Light"/>
                <a:cs typeface="Lato Light"/>
              </a:rPr>
              <a:t>ocated</a:t>
            </a:r>
            <a:r>
              <a:rPr kumimoji="0" lang="en-GB" sz="1600" b="0" i="0" u="none" strike="noStrike" kern="1200" cap="none" spc="0" normalizeH="0" baseline="0" noProof="0" dirty="0">
                <a:ln>
                  <a:noFill/>
                </a:ln>
                <a:solidFill>
                  <a:srgbClr val="001744"/>
                </a:solidFill>
                <a:effectLst/>
                <a:uLnTx/>
                <a:uFillTx/>
                <a:latin typeface="Lato Light"/>
                <a:ea typeface="Lato Light"/>
                <a:cs typeface="Lato Light"/>
              </a:rPr>
              <a:t> on the Prince Regent end of the </a:t>
            </a:r>
            <a:r>
              <a:rPr kumimoji="0" lang="en-GB" sz="1600" b="0" i="0" u="none" strike="noStrike" kern="1200" cap="none" spc="0" normalizeH="0" baseline="0" noProof="0" dirty="0" err="1">
                <a:ln>
                  <a:noFill/>
                </a:ln>
                <a:solidFill>
                  <a:srgbClr val="001744"/>
                </a:solidFill>
                <a:effectLst/>
                <a:uLnTx/>
                <a:uFillTx/>
                <a:latin typeface="Lato Light"/>
                <a:ea typeface="Lato Light"/>
                <a:cs typeface="Lato Light"/>
              </a:rPr>
              <a:t>ExCeL</a:t>
            </a:r>
            <a:endParaRPr kumimoji="0" lang="en-GB" sz="1600" b="0" i="0" u="none" strike="noStrike" kern="1200" cap="none" spc="0" normalizeH="0" baseline="0" noProof="0" dirty="0">
              <a:ln>
                <a:noFill/>
              </a:ln>
              <a:solidFill>
                <a:srgbClr val="001744"/>
              </a:solidFill>
              <a:effectLst/>
              <a:uLnTx/>
              <a:uFillTx/>
              <a:latin typeface="Lato Light"/>
              <a:ea typeface="Lato Light"/>
              <a:cs typeface="Lato Light"/>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Lato Light"/>
                <a:ea typeface="Lato Light"/>
                <a:cs typeface="Lato Light"/>
              </a:rPr>
              <a:t>Please arrive at your Tech User Lab room </a:t>
            </a:r>
            <a:r>
              <a:rPr lang="en-GB" sz="1600" b="1" dirty="0">
                <a:solidFill>
                  <a:srgbClr val="001744"/>
                </a:solidFill>
                <a:latin typeface="Lato Light"/>
                <a:ea typeface="Lato Light"/>
                <a:cs typeface="Lato Light"/>
              </a:rPr>
              <a:t>30 minutes </a:t>
            </a:r>
            <a:r>
              <a:rPr lang="en-GB" sz="1600" dirty="0">
                <a:solidFill>
                  <a:srgbClr val="001744"/>
                </a:solidFill>
                <a:latin typeface="Lato Light"/>
                <a:ea typeface="Lato Light"/>
                <a:cs typeface="Lato Light"/>
              </a:rPr>
              <a:t>before your session start time to set up</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GB" sz="16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At the end of your session, you will have </a:t>
            </a:r>
            <a:r>
              <a:rPr lang="en-GB" sz="1600" b="1" dirty="0">
                <a:solidFill>
                  <a:srgbClr val="001744"/>
                </a:solidFill>
                <a:latin typeface="Lato Light" panose="020F0502020204030203" pitchFamily="34" charset="0"/>
                <a:ea typeface="Lato Light" panose="020F0502020204030203" pitchFamily="34" charset="0"/>
                <a:cs typeface="Lato Light" panose="020F0502020204030203" pitchFamily="34" charset="0"/>
              </a:rPr>
              <a:t>15 minutes </a:t>
            </a:r>
            <a:r>
              <a:rPr lang="en-GB" sz="1600" dirty="0">
                <a:solidFill>
                  <a:srgbClr val="001744"/>
                </a:solidFill>
                <a:latin typeface="Lato Light" panose="020F0502020204030203" pitchFamily="34" charset="0"/>
                <a:ea typeface="Lato Light" panose="020F0502020204030203" pitchFamily="34" charset="0"/>
                <a:cs typeface="Lato Light" panose="020F0502020204030203" pitchFamily="34" charset="0"/>
              </a:rPr>
              <a:t>to clear and leave the room to ensure it is ready for the next session.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1744"/>
              </a:solidFill>
              <a:effectLst/>
              <a:uLnTx/>
              <a:uFillTx/>
              <a:latin typeface="Lato Light" panose="020F0502020204030203" pitchFamily="34" charset="0"/>
              <a:ea typeface="Lato Light" panose="020F0502020204030203" pitchFamily="34" charset="0"/>
              <a:cs typeface="Lato Light" panose="020F0502020204030203" pitchFamily="34" charset="0"/>
            </a:endParaRPr>
          </a:p>
          <a:p>
            <a:pPr algn="just">
              <a:lnSpc>
                <a:spcPct val="90000"/>
              </a:lnSpc>
              <a:spcBef>
                <a:spcPts val="1000"/>
              </a:spcBef>
            </a:pPr>
            <a:r>
              <a:rPr lang="en-US" sz="1600" b="1" dirty="0">
                <a:solidFill>
                  <a:srgbClr val="001744"/>
                </a:solidFill>
                <a:latin typeface="Lato Light"/>
                <a:ea typeface="Lato Light"/>
                <a:cs typeface="Segoe UI"/>
              </a:rPr>
              <a:t>When onsite, please report to Tech User Labs registration desks outside the ICC Capital suites if you have any problems or issues related to speakers or sessions onsite, including:</a:t>
            </a:r>
            <a:endParaRPr lang="en-US" sz="1600" dirty="0">
              <a:solidFill>
                <a:srgbClr val="001744"/>
              </a:solidFill>
              <a:latin typeface="Lato Light"/>
              <a:ea typeface="Lato Light"/>
              <a:cs typeface="Segoe UI"/>
            </a:endParaRPr>
          </a:p>
          <a:p>
            <a:pPr marL="285750" indent="-285750" algn="just">
              <a:lnSpc>
                <a:spcPct val="90000"/>
              </a:lnSpc>
              <a:spcBef>
                <a:spcPts val="1000"/>
              </a:spcBef>
              <a:buFont typeface="Arial"/>
              <a:buChar char="•"/>
            </a:pPr>
            <a:r>
              <a:rPr lang="en-US" sz="1600" dirty="0">
                <a:solidFill>
                  <a:srgbClr val="001744"/>
                </a:solidFill>
                <a:latin typeface="Lato Light"/>
                <a:ea typeface="Lato Light"/>
                <a:cs typeface="Arial"/>
              </a:rPr>
              <a:t>If a speaker is running late</a:t>
            </a:r>
          </a:p>
          <a:p>
            <a:pPr marL="285750" indent="-285750" algn="just">
              <a:lnSpc>
                <a:spcPct val="90000"/>
              </a:lnSpc>
              <a:spcBef>
                <a:spcPts val="1000"/>
              </a:spcBef>
              <a:buFont typeface="Arial"/>
              <a:buChar char="•"/>
            </a:pPr>
            <a:r>
              <a:rPr lang="en-US" sz="1600" dirty="0">
                <a:solidFill>
                  <a:srgbClr val="001744"/>
                </a:solidFill>
                <a:latin typeface="Lato Light"/>
                <a:ea typeface="Lato Light"/>
                <a:cs typeface="Arial"/>
              </a:rPr>
              <a:t>If a speaker is unwell and cannot make their session</a:t>
            </a:r>
          </a:p>
          <a:p>
            <a:pPr marL="285750" indent="-285750" algn="just">
              <a:lnSpc>
                <a:spcPct val="90000"/>
              </a:lnSpc>
              <a:spcBef>
                <a:spcPts val="1000"/>
              </a:spcBef>
              <a:buFont typeface="Arial"/>
              <a:buChar char="•"/>
            </a:pPr>
            <a:r>
              <a:rPr lang="en-US" sz="1600" dirty="0">
                <a:solidFill>
                  <a:srgbClr val="001744"/>
                </a:solidFill>
                <a:latin typeface="Lato Light"/>
                <a:ea typeface="Lato Light"/>
                <a:cs typeface="Arial"/>
              </a:rPr>
              <a:t>Session update on the website or app.</a:t>
            </a:r>
          </a:p>
        </p:txBody>
      </p:sp>
    </p:spTree>
    <p:extLst>
      <p:ext uri="{BB962C8B-B14F-4D97-AF65-F5344CB8AC3E}">
        <p14:creationId xmlns:p14="http://schemas.microsoft.com/office/powerpoint/2010/main" val="1283197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9195-F7D4-412A-CB92-C7D07F1D2BC6}"/>
              </a:ext>
            </a:extLst>
          </p:cNvPr>
          <p:cNvSpPr>
            <a:spLocks noGrp="1"/>
          </p:cNvSpPr>
          <p:nvPr>
            <p:ph type="title"/>
          </p:nvPr>
        </p:nvSpPr>
        <p:spPr/>
        <p:txBody>
          <a:bodyPr/>
          <a:lstStyle/>
          <a:p>
            <a:r>
              <a:rPr lang="en-GB"/>
              <a:t>Presentation accessibility</a:t>
            </a:r>
          </a:p>
        </p:txBody>
      </p:sp>
      <p:sp>
        <p:nvSpPr>
          <p:cNvPr id="3" name="Text Placeholder 2">
            <a:extLst>
              <a:ext uri="{FF2B5EF4-FFF2-40B4-BE49-F238E27FC236}">
                <a16:creationId xmlns:a16="http://schemas.microsoft.com/office/drawing/2014/main" id="{B4BDC40D-1833-FA44-7246-2EB4A72324CC}"/>
              </a:ext>
            </a:extLst>
          </p:cNvPr>
          <p:cNvSpPr>
            <a:spLocks noGrp="1"/>
          </p:cNvSpPr>
          <p:nvPr>
            <p:ph type="body" sz="quarter" idx="10"/>
          </p:nvPr>
        </p:nvSpPr>
        <p:spPr/>
        <p:txBody>
          <a:bodyPr/>
          <a:lstStyle/>
          <a:p>
            <a:endParaRPr lang="en-GB">
              <a:highlight>
                <a:srgbClr val="FFFF00"/>
              </a:highlight>
            </a:endParaRPr>
          </a:p>
          <a:p>
            <a:endParaRPr lang="en-GB">
              <a:highlight>
                <a:srgbClr val="FFFF00"/>
              </a:highlight>
            </a:endParaRPr>
          </a:p>
        </p:txBody>
      </p:sp>
      <p:sp>
        <p:nvSpPr>
          <p:cNvPr id="5" name="TextBox 4">
            <a:extLst>
              <a:ext uri="{FF2B5EF4-FFF2-40B4-BE49-F238E27FC236}">
                <a16:creationId xmlns:a16="http://schemas.microsoft.com/office/drawing/2014/main" id="{3F0C309C-DD8F-6F97-764B-1C669B94F679}"/>
              </a:ext>
            </a:extLst>
          </p:cNvPr>
          <p:cNvSpPr txBox="1"/>
          <p:nvPr/>
        </p:nvSpPr>
        <p:spPr>
          <a:xfrm>
            <a:off x="337584" y="1720840"/>
            <a:ext cx="978461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Segoe UI"/>
              </a:rPr>
              <a:t>Ensure you use a sans-serif font with a size of 18pt or larger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Segoe UI"/>
              </a:rPr>
              <a:t>Use sufficient contrast between your text and background </a:t>
            </a:r>
            <a:r>
              <a:rPr kumimoji="0" lang="en-US" sz="1800" b="0" i="0" u="none" strike="noStrike" kern="1200" cap="none" spc="0" normalizeH="0" baseline="0" noProof="0" err="1">
                <a:ln>
                  <a:noFill/>
                </a:ln>
                <a:solidFill>
                  <a:srgbClr val="001744"/>
                </a:solidFill>
                <a:effectLst/>
                <a:uLnTx/>
                <a:uFillTx/>
                <a:latin typeface="Lato Light"/>
                <a:ea typeface="Lato Light"/>
                <a:cs typeface="Segoe UI"/>
              </a:rPr>
              <a:t>colours</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 and consider not putting text over imagery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Segoe UI"/>
              </a:rPr>
              <a:t>If using PowerPoint, it may be helpful to refer to the accessibility checker which can help identify potential accessibility issues.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Segoe U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1744"/>
              </a:solidFill>
              <a:effectLst/>
              <a:uLnTx/>
              <a:uFillTx/>
              <a:latin typeface="Lato Light"/>
              <a:ea typeface="Lato Ligh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744"/>
                </a:solidFill>
                <a:effectLst/>
                <a:uLnTx/>
                <a:uFillTx/>
                <a:latin typeface="Lato Light"/>
                <a:ea typeface="Lato Light"/>
                <a:cs typeface="Segoe UI"/>
              </a:rPr>
              <a:t>Please visit our </a:t>
            </a:r>
            <a:r>
              <a:rPr kumimoji="0" lang="en-US" sz="1800" b="1" i="0" u="none" strike="noStrike" kern="1200" cap="none" spc="0" normalizeH="0" baseline="0" noProof="0">
                <a:ln>
                  <a:noFill/>
                </a:ln>
                <a:solidFill>
                  <a:srgbClr val="FF3B80"/>
                </a:solidFill>
                <a:effectLst/>
                <a:uLnTx/>
                <a:uFillTx/>
                <a:latin typeface="Lato Light"/>
                <a:ea typeface="Lato Light"/>
                <a:cs typeface="Segoe UI"/>
                <a:hlinkClick r:id="rId2">
                  <a:extLst>
                    <a:ext uri="{A12FA001-AC4F-418D-AE19-62706E023703}">
                      <ahyp:hlinkClr xmlns:ahyp="http://schemas.microsoft.com/office/drawing/2018/hyperlinkcolor" val="tx"/>
                    </a:ext>
                  </a:extLst>
                </a:hlinkClick>
              </a:rPr>
              <a:t>general accessibility page </a:t>
            </a:r>
            <a:r>
              <a:rPr kumimoji="0" lang="en-US" sz="1800" b="0" i="0" u="none" strike="noStrike" kern="1200" cap="none" spc="0" normalizeH="0" baseline="0" noProof="0">
                <a:ln>
                  <a:noFill/>
                </a:ln>
                <a:solidFill>
                  <a:srgbClr val="001744"/>
                </a:solidFill>
                <a:effectLst/>
                <a:uLnTx/>
                <a:uFillTx/>
                <a:latin typeface="Lato Light"/>
                <a:ea typeface="Lato Light"/>
                <a:cs typeface="Segoe UI"/>
              </a:rPr>
              <a:t>for detailed information on how we address various accessibility and communication needs which can help assist in planning your time at Bett. </a:t>
            </a:r>
          </a:p>
        </p:txBody>
      </p:sp>
      <p:sp>
        <p:nvSpPr>
          <p:cNvPr id="4" name="TextBox 3">
            <a:extLst>
              <a:ext uri="{FF2B5EF4-FFF2-40B4-BE49-F238E27FC236}">
                <a16:creationId xmlns:a16="http://schemas.microsoft.com/office/drawing/2014/main" id="{12D7569E-6EC5-7153-6EDC-6C3B29FD3E31}"/>
              </a:ext>
            </a:extLst>
          </p:cNvPr>
          <p:cNvSpPr txBox="1"/>
          <p:nvPr/>
        </p:nvSpPr>
        <p:spPr>
          <a:xfrm>
            <a:off x="171449" y="632460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6</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496501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8D5E0-E56C-0959-BA7C-2B34C85DC43F}"/>
              </a:ext>
            </a:extLst>
          </p:cNvPr>
          <p:cNvSpPr>
            <a:spLocks noGrp="1"/>
          </p:cNvSpPr>
          <p:nvPr>
            <p:ph type="body" sz="quarter" idx="10"/>
          </p:nvPr>
        </p:nvSpPr>
        <p:spPr>
          <a:xfrm>
            <a:off x="-1" y="274638"/>
            <a:ext cx="6813755" cy="1298575"/>
          </a:xfrm>
        </p:spPr>
        <p:txBody>
          <a:bodyPr/>
          <a:lstStyle/>
          <a:p>
            <a:r>
              <a:rPr lang="en-US"/>
              <a:t>Content Session Data </a:t>
            </a:r>
            <a:r>
              <a:rPr lang="en-US" sz="2400"/>
              <a:t>(applicable to sponsored sessions only) </a:t>
            </a:r>
            <a:endParaRPr lang="en-GB" sz="2400"/>
          </a:p>
        </p:txBody>
      </p:sp>
      <p:sp>
        <p:nvSpPr>
          <p:cNvPr id="4" name="Text Placeholder 3">
            <a:extLst>
              <a:ext uri="{FF2B5EF4-FFF2-40B4-BE49-F238E27FC236}">
                <a16:creationId xmlns:a16="http://schemas.microsoft.com/office/drawing/2014/main" id="{BA4C6D34-CDF9-8BDC-29C3-5D7793855CD6}"/>
              </a:ext>
            </a:extLst>
          </p:cNvPr>
          <p:cNvSpPr>
            <a:spLocks noGrp="1"/>
          </p:cNvSpPr>
          <p:nvPr>
            <p:ph type="body" sz="quarter" idx="12"/>
          </p:nvPr>
        </p:nvSpPr>
        <p:spPr>
          <a:xfrm>
            <a:off x="519230" y="1694384"/>
            <a:ext cx="10179250" cy="4760962"/>
          </a:xfrm>
        </p:spPr>
        <p:txBody>
          <a:bodyPr vert="horz" lIns="91440" tIns="45720" rIns="91440" bIns="45720" rtlCol="0" anchor="t">
            <a:normAutofit/>
          </a:bodyPr>
          <a:lstStyle/>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effectLst/>
                <a:uLnTx/>
                <a:uFillTx/>
                <a:latin typeface="Lato Light"/>
                <a:ea typeface="Lato Light"/>
                <a:cs typeface="Lato Light"/>
              </a:rPr>
              <a:t>If you have a sponsored session and wish to collect leads, </a:t>
            </a:r>
            <a:r>
              <a:rPr kumimoji="0" lang="en-US" sz="1800" b="0" i="0" u="none" strike="noStrike" kern="1200" cap="none" spc="0" normalizeH="0" baseline="0" noProof="0">
                <a:ln>
                  <a:noFill/>
                </a:ln>
                <a:effectLst/>
                <a:uLnTx/>
                <a:uFillTx/>
                <a:latin typeface="Lato Light"/>
                <a:ea typeface="Lato Light"/>
                <a:cs typeface="Lato Light"/>
              </a:rPr>
              <a:t>please contact your account manager or email exhibitor@bettshow.com. Once purchased, you can download the app onto your own device with a camera, such as a mobile phone or web-connected device, for real-time badge scanning. The app can be used on multiple devices at the show, including those already in use at your stand.</a:t>
            </a:r>
            <a:endParaRPr lang="en-US" sz="1800" b="0" i="0" u="none" strike="noStrike" kern="1200" cap="none" spc="0" normalizeH="0" baseline="0" noProof="0">
              <a:ln>
                <a:noFill/>
              </a:ln>
              <a:effectLst/>
              <a:uLnTx/>
              <a:uFillTx/>
              <a:latin typeface="Lato Light"/>
              <a:ea typeface="Lato Light"/>
              <a:cs typeface="Lato Light"/>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effectLst/>
                <a:uLnTx/>
                <a:uFillTx/>
                <a:latin typeface="Lato Light"/>
                <a:ea typeface="Lato Light"/>
                <a:cs typeface="Lato Light"/>
              </a:rPr>
              <a:t>Content sponsors </a:t>
            </a:r>
            <a:r>
              <a:rPr kumimoji="0" lang="en-GB" sz="1800" b="1" i="0" u="none" strike="noStrike" kern="1200" cap="none" spc="0" normalizeH="0" baseline="0" noProof="0">
                <a:ln>
                  <a:noFill/>
                </a:ln>
                <a:effectLst/>
                <a:uLnTx/>
                <a:uFillTx/>
                <a:latin typeface="Lato Light"/>
                <a:ea typeface="Lato Light"/>
                <a:cs typeface="Lato Light"/>
              </a:rPr>
              <a:t>will only be permitted to scan their own content session </a:t>
            </a:r>
            <a:r>
              <a:rPr kumimoji="0" lang="en-GB" sz="1800" b="0" i="0" u="none" strike="noStrike" kern="1200" cap="none" spc="0" normalizeH="0" baseline="0" noProof="0">
                <a:ln>
                  <a:noFill/>
                </a:ln>
                <a:effectLst/>
                <a:uLnTx/>
                <a:uFillTx/>
                <a:latin typeface="Lato Light"/>
                <a:ea typeface="Lato Light"/>
                <a:cs typeface="Lato Light"/>
              </a:rPr>
              <a:t>and can only scan visitors when </a:t>
            </a:r>
            <a:r>
              <a:rPr kumimoji="0" lang="en-GB" sz="1800" b="1" i="0" u="none" strike="noStrike" kern="1200" cap="none" spc="0" normalizeH="0" baseline="0" noProof="0">
                <a:ln>
                  <a:noFill/>
                </a:ln>
                <a:effectLst/>
                <a:uLnTx/>
                <a:uFillTx/>
                <a:latin typeface="Lato Light"/>
                <a:ea typeface="Lato Light"/>
                <a:cs typeface="Lato Light"/>
              </a:rPr>
              <a:t>exiting their session</a:t>
            </a:r>
            <a:r>
              <a:rPr kumimoji="0" lang="en-GB" sz="1800" b="0" i="0" u="none" strike="noStrike" kern="1200" cap="none" spc="0" normalizeH="0" baseline="0" noProof="0">
                <a:ln>
                  <a:noFill/>
                </a:ln>
                <a:effectLst/>
                <a:uLnTx/>
                <a:uFillTx/>
                <a:latin typeface="Lato Light"/>
                <a:ea typeface="Lato Light"/>
                <a:cs typeface="Lato Light"/>
              </a:rPr>
              <a:t>. </a:t>
            </a:r>
            <a:endParaRPr lang="en-GB" sz="1800" b="0" i="0" u="none" strike="noStrike" kern="1200" cap="none" spc="0" normalizeH="0" baseline="0" noProof="0">
              <a:ln>
                <a:noFill/>
              </a:ln>
              <a:effectLst/>
              <a:uLnTx/>
              <a:uFillTx/>
              <a:latin typeface="Lato Light"/>
              <a:ea typeface="Lato Light"/>
              <a:cs typeface="Lato Light"/>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GB" sz="1800" b="0" i="0" u="none" strike="noStrike" kern="1200" cap="none" spc="0" normalizeH="0" baseline="0" noProof="0">
                <a:ln>
                  <a:noFill/>
                </a:ln>
                <a:effectLst/>
                <a:uLnTx/>
                <a:uFillTx/>
                <a:latin typeface="Lato Light"/>
                <a:ea typeface="Lato Light"/>
                <a:cs typeface="Lato Light"/>
              </a:rPr>
              <a:t>You will need to ensure that you order your own app licence and have at least one scanning representative present at your session to collect the data on your behalf. </a:t>
            </a:r>
            <a:r>
              <a:rPr kumimoji="0" lang="en-US" sz="1800" b="0" i="0" u="none" strike="noStrike" kern="1200" cap="none" spc="0" normalizeH="0" baseline="0" noProof="0">
                <a:ln>
                  <a:noFill/>
                </a:ln>
                <a:effectLst/>
                <a:uLnTx/>
                <a:uFillTx/>
                <a:latin typeface="Lato Light"/>
                <a:ea typeface="Lato Light"/>
                <a:cs typeface="Lato Light"/>
              </a:rPr>
              <a:t>We recommend scanning representatives be in branded clothing to show that they are collecting on behalf of your </a:t>
            </a:r>
            <a:r>
              <a:rPr kumimoji="0" lang="en-US" sz="1800" b="0" i="0" u="none" strike="noStrike" kern="1200" cap="none" spc="0" normalizeH="0" baseline="0" noProof="0" err="1">
                <a:ln>
                  <a:noFill/>
                </a:ln>
                <a:effectLst/>
                <a:uLnTx/>
                <a:uFillTx/>
                <a:latin typeface="Lato Light"/>
                <a:ea typeface="Lato Light"/>
                <a:cs typeface="Lato Light"/>
              </a:rPr>
              <a:t>organisation</a:t>
            </a:r>
            <a:r>
              <a:rPr lang="en-US" sz="1800">
                <a:latin typeface="Lato Light"/>
                <a:ea typeface="Lato Light"/>
                <a:cs typeface="Lato Light"/>
              </a:rPr>
              <a:t>.</a:t>
            </a:r>
            <a:r>
              <a:rPr kumimoji="0" lang="en-US" sz="1800" b="0" i="0" u="none" strike="noStrike" kern="1200" cap="none" spc="0" normalizeH="0" baseline="0" noProof="0">
                <a:ln>
                  <a:noFill/>
                </a:ln>
                <a:effectLst/>
                <a:uLnTx/>
                <a:uFillTx/>
                <a:latin typeface="Lato Light"/>
                <a:ea typeface="Lato Light"/>
                <a:cs typeface="Lato Light"/>
              </a:rPr>
              <a:t> </a:t>
            </a:r>
            <a:r>
              <a:rPr lang="en-US" sz="1800">
                <a:latin typeface="Lato Light"/>
                <a:ea typeface="Lato Light"/>
                <a:cs typeface="Lato Light"/>
              </a:rPr>
              <a:t>However</a:t>
            </a:r>
            <a:r>
              <a:rPr kumimoji="0" lang="en-US" sz="1800" b="0" i="0" u="none" strike="noStrike" kern="1200" cap="none" spc="0" normalizeH="0" baseline="0" noProof="0">
                <a:ln>
                  <a:noFill/>
                </a:ln>
                <a:effectLst/>
                <a:uLnTx/>
                <a:uFillTx/>
                <a:latin typeface="Lato Light"/>
                <a:ea typeface="Lato Light"/>
                <a:cs typeface="Lato Light"/>
              </a:rPr>
              <a:t>, each theatre will also have sponsor sashes if you need them. This is to ensure scanners stand out as being from your </a:t>
            </a:r>
            <a:r>
              <a:rPr kumimoji="0" lang="en-US" sz="1800" b="0" i="0" u="none" strike="noStrike" kern="1200" cap="none" spc="0" normalizeH="0" baseline="0" noProof="0" err="1">
                <a:ln>
                  <a:noFill/>
                </a:ln>
                <a:effectLst/>
                <a:uLnTx/>
                <a:uFillTx/>
                <a:latin typeface="Lato Light"/>
                <a:ea typeface="Lato Light"/>
                <a:cs typeface="Lato Light"/>
              </a:rPr>
              <a:t>organisation</a:t>
            </a:r>
            <a:r>
              <a:rPr kumimoji="0" lang="en-US" sz="1800" b="0" i="0" u="none" strike="noStrike" kern="1200" cap="none" spc="0" normalizeH="0" baseline="0" noProof="0">
                <a:ln>
                  <a:noFill/>
                </a:ln>
                <a:effectLst/>
                <a:uLnTx/>
                <a:uFillTx/>
                <a:latin typeface="Lato Light"/>
                <a:ea typeface="Lato Light"/>
                <a:cs typeface="Lato Light"/>
              </a:rPr>
              <a:t> and distinguishable from the Bett representatives in the theatre</a:t>
            </a:r>
            <a:endParaRPr lang="en-US" sz="1800" b="0" i="0" u="none" strike="noStrike" kern="1200" cap="none" spc="0" normalizeH="0" baseline="0" noProof="0">
              <a:ln>
                <a:noFill/>
              </a:ln>
              <a:effectLst/>
              <a:uLnTx/>
              <a:uFillTx/>
              <a:latin typeface="Lato Light"/>
              <a:ea typeface="Lato Light"/>
              <a:cs typeface="Lato Light"/>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US" sz="1800" b="0" i="0" u="none" strike="noStrike" kern="1200" cap="none" spc="0" normalizeH="0" baseline="0" noProof="0">
                <a:ln>
                  <a:noFill/>
                </a:ln>
                <a:effectLst/>
                <a:uLnTx/>
                <a:uFillTx/>
                <a:latin typeface="Lato Light" panose="020F0502020204030203" pitchFamily="34" charset="0"/>
                <a:ea typeface="Lato Light" panose="020F0502020204030203" pitchFamily="34" charset="0"/>
                <a:cs typeface="Lato Light" panose="020F0502020204030203" pitchFamily="34" charset="0"/>
              </a:rPr>
              <a:t>Please refer to the </a:t>
            </a:r>
            <a:r>
              <a:rPr kumimoji="0" lang="en-US" sz="1800" b="1" i="0" u="sng"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Scanning Data Guidelines</a:t>
            </a:r>
            <a:r>
              <a:rPr kumimoji="0" lang="en-US" sz="1800" b="1" i="0" strike="noStrike" kern="1200" cap="none" spc="0" normalizeH="0" baseline="0" noProof="0">
                <a:ln>
                  <a:noFill/>
                </a:ln>
                <a:solidFill>
                  <a:srgbClr val="FF3B80"/>
                </a:solidFill>
                <a:effectLst/>
                <a:uLnTx/>
                <a:uFillTx/>
                <a:latin typeface="Lato Light" panose="020F0502020204030203" pitchFamily="34" charset="0"/>
                <a:ea typeface="Lato Light" panose="020F0502020204030203" pitchFamily="34" charset="0"/>
                <a:cs typeface="Lato Light" panose="020F0502020204030203" pitchFamily="34" charset="0"/>
                <a:hlinkClick r:id="rId2">
                  <a:extLst>
                    <a:ext uri="{A12FA001-AC4F-418D-AE19-62706E023703}">
                      <ahyp:hlinkClr xmlns:ahyp="http://schemas.microsoft.com/office/drawing/2018/hyperlinkcolor" val="tx"/>
                    </a:ext>
                  </a:extLst>
                </a:hlinkClick>
              </a:rPr>
              <a:t> </a:t>
            </a:r>
            <a:r>
              <a:rPr kumimoji="0" lang="en-US" sz="1800" b="0" i="0" u="none" strike="noStrike" kern="1200" cap="none" spc="0" normalizeH="0" baseline="0" noProof="0">
                <a:ln>
                  <a:noFill/>
                </a:ln>
                <a:effectLst/>
                <a:uLnTx/>
                <a:uFillTx/>
                <a:latin typeface="Lato Light" panose="020F0502020204030203" pitchFamily="34" charset="0"/>
                <a:ea typeface="Lato Light" panose="020F0502020204030203" pitchFamily="34" charset="0"/>
                <a:cs typeface="Lato Light" panose="020F0502020204030203" pitchFamily="34" charset="0"/>
              </a:rPr>
              <a:t>for more information and deadlines. </a:t>
            </a:r>
            <a:endParaRPr kumimoji="0" lang="en-GB" sz="1800" b="0" i="0" u="none" strike="noStrike" kern="1200" cap="none" spc="0" normalizeH="0" baseline="0" noProof="0">
              <a:ln>
                <a:noFill/>
              </a:ln>
              <a:effectLst/>
              <a:uLnTx/>
              <a:uFillTx/>
              <a:latin typeface="Lato Light" panose="020F0502020204030203" pitchFamily="34" charset="0"/>
              <a:ea typeface="Lato Light" panose="020F0502020204030203" pitchFamily="34" charset="0"/>
              <a:cs typeface="Lato Light" panose="020F0502020204030203" pitchFamily="34" charset="0"/>
            </a:endParaRPr>
          </a:p>
          <a:p>
            <a:pPr marL="0" indent="0">
              <a:buNone/>
            </a:pPr>
            <a:endParaRPr lang="en-GB"/>
          </a:p>
        </p:txBody>
      </p:sp>
      <p:sp>
        <p:nvSpPr>
          <p:cNvPr id="3" name="TextBox 2">
            <a:extLst>
              <a:ext uri="{FF2B5EF4-FFF2-40B4-BE49-F238E27FC236}">
                <a16:creationId xmlns:a16="http://schemas.microsoft.com/office/drawing/2014/main" id="{3AA9DF68-9B82-21D9-6080-E541DD2C4913}"/>
              </a:ext>
            </a:extLst>
          </p:cNvPr>
          <p:cNvSpPr txBox="1"/>
          <p:nvPr/>
        </p:nvSpPr>
        <p:spPr>
          <a:xfrm>
            <a:off x="238124" y="6343651"/>
            <a:ext cx="409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1744"/>
                </a:solidFill>
                <a:effectLst/>
                <a:uLnTx/>
                <a:uFillTx/>
                <a:latin typeface="Montserrat" panose="00000500000000000000" pitchFamily="2" charset="0"/>
                <a:ea typeface="+mn-ea"/>
                <a:cs typeface="+mn-cs"/>
              </a:rPr>
              <a:t>9</a:t>
            </a:r>
            <a:endParaRPr kumimoji="0" lang="en-GB" sz="1800" b="1" i="0" u="none" strike="noStrike" kern="1200" cap="none" spc="0" normalizeH="0" baseline="0" noProof="0">
              <a:ln>
                <a:noFill/>
              </a:ln>
              <a:solidFill>
                <a:srgbClr val="001744"/>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903919521"/>
      </p:ext>
    </p:extLst>
  </p:cSld>
  <p:clrMapOvr>
    <a:masterClrMapping/>
  </p:clrMapOvr>
</p:sld>
</file>

<file path=ppt/theme/theme1.xml><?xml version="1.0" encoding="utf-8"?>
<a:theme xmlns:a="http://schemas.openxmlformats.org/drawingml/2006/main" name="1_Office Theme">
  <a:themeElements>
    <a:clrScheme name="Bett">
      <a:dk1>
        <a:srgbClr val="001744"/>
      </a:dk1>
      <a:lt1>
        <a:sysClr val="window" lastClr="FFFFFF"/>
      </a:lt1>
      <a:dk2>
        <a:srgbClr val="001744"/>
      </a:dk2>
      <a:lt2>
        <a:srgbClr val="E0CEBD"/>
      </a:lt2>
      <a:accent1>
        <a:srgbClr val="C6006D"/>
      </a:accent1>
      <a:accent2>
        <a:srgbClr val="630055"/>
      </a:accent2>
      <a:accent3>
        <a:srgbClr val="2CA8A5"/>
      </a:accent3>
      <a:accent4>
        <a:srgbClr val="414148"/>
      </a:accent4>
      <a:accent5>
        <a:srgbClr val="E0CEBD"/>
      </a:accent5>
      <a:accent6>
        <a:srgbClr val="FFFFFF"/>
      </a:accent6>
      <a:hlink>
        <a:srgbClr val="2CA8A5"/>
      </a:hlink>
      <a:folHlink>
        <a:srgbClr val="C6006D"/>
      </a:folHlink>
    </a:clrScheme>
    <a:fontScheme name="bett">
      <a:majorFont>
        <a:latin typeface="Montserrat"/>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Gneral">
  <a:themeElements>
    <a:clrScheme name="Bett 2024">
      <a:dk1>
        <a:srgbClr val="001744"/>
      </a:dk1>
      <a:lt1>
        <a:sysClr val="window" lastClr="FFFFFF"/>
      </a:lt1>
      <a:dk2>
        <a:srgbClr val="001744"/>
      </a:dk2>
      <a:lt2>
        <a:srgbClr val="E3E0DE"/>
      </a:lt2>
      <a:accent1>
        <a:srgbClr val="FF3B80"/>
      </a:accent1>
      <a:accent2>
        <a:srgbClr val="7AF2AD"/>
      </a:accent2>
      <a:accent3>
        <a:srgbClr val="8069FF"/>
      </a:accent3>
      <a:accent4>
        <a:srgbClr val="8CE5ED"/>
      </a:accent4>
      <a:accent5>
        <a:srgbClr val="FF8A03"/>
      </a:accent5>
      <a:accent6>
        <a:srgbClr val="372478"/>
      </a:accent6>
      <a:hlink>
        <a:srgbClr val="8069FF"/>
      </a:hlink>
      <a:folHlink>
        <a:srgbClr val="FF3B80"/>
      </a:folHlink>
    </a:clrScheme>
    <a:fontScheme name="Bett 20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24890E0E0A39439EBD50A4D3BA696E" ma:contentTypeVersion="19" ma:contentTypeDescription="Create a new document." ma:contentTypeScope="" ma:versionID="850017896bb963149bc1f212c06ed185">
  <xsd:schema xmlns:xsd="http://www.w3.org/2001/XMLSchema" xmlns:xs="http://www.w3.org/2001/XMLSchema" xmlns:p="http://schemas.microsoft.com/office/2006/metadata/properties" xmlns:ns2="56e02625-da59-4798-baf7-8f96a97a8f52" xmlns:ns3="9a1c637d-d8ae-4902-ad68-94486101ad97" targetNamespace="http://schemas.microsoft.com/office/2006/metadata/properties" ma:root="true" ma:fieldsID="ccc1d89173d192a2dc048dacf2d5dcde" ns2:_="" ns3:_="">
    <xsd:import namespace="56e02625-da59-4798-baf7-8f96a97a8f52"/>
    <xsd:import namespace="9a1c637d-d8ae-4902-ad68-94486101ad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Location" minOccurs="0"/>
                <xsd:element ref="ns3:lcf76f155ced4ddcb4097134ff3c332f" minOccurs="0"/>
                <xsd:element ref="ns2:TaxCatchAll" minOccurs="0"/>
                <xsd:element ref="ns3:Time"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02625-da59-4798-baf7-8f96a97a8f5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a9e75d4-0d27-4fad-8368-1b1427c23ccc}" ma:internalName="TaxCatchAll" ma:showField="CatchAllData" ma:web="56e02625-da59-4798-baf7-8f96a97a8f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a1c637d-d8ae-4902-ad68-94486101ad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Time" ma:index="24" nillable="true" ma:displayName="Time" ma:format="DateTime" ma:internalName="Time">
      <xsd:simpleType>
        <xsd:restriction base="dms:DateTim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1c637d-d8ae-4902-ad68-94486101ad97">
      <Terms xmlns="http://schemas.microsoft.com/office/infopath/2007/PartnerControls"/>
    </lcf76f155ced4ddcb4097134ff3c332f>
    <Time xmlns="9a1c637d-d8ae-4902-ad68-94486101ad97" xsi:nil="true"/>
    <TaxCatchAll xmlns="56e02625-da59-4798-baf7-8f96a97a8f52" xsi:nil="true"/>
  </documentManagement>
</p:properties>
</file>

<file path=customXml/itemProps1.xml><?xml version="1.0" encoding="utf-8"?>
<ds:datastoreItem xmlns:ds="http://schemas.openxmlformats.org/officeDocument/2006/customXml" ds:itemID="{AB35A023-B4D9-4C53-8A8C-2E353A2F5D00}">
  <ds:schemaRefs>
    <ds:schemaRef ds:uri="http://schemas.microsoft.com/sharepoint/v3/contenttype/forms"/>
  </ds:schemaRefs>
</ds:datastoreItem>
</file>

<file path=customXml/itemProps2.xml><?xml version="1.0" encoding="utf-8"?>
<ds:datastoreItem xmlns:ds="http://schemas.openxmlformats.org/officeDocument/2006/customXml" ds:itemID="{83B56FE0-0911-4812-A37C-10B77B9B8435}">
  <ds:schemaRefs>
    <ds:schemaRef ds:uri="56e02625-da59-4798-baf7-8f96a97a8f52"/>
    <ds:schemaRef ds:uri="9a1c637d-d8ae-4902-ad68-94486101ad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2204A4E-3475-44B7-85F3-570CC04A0D89}">
  <ds:schemaRefs>
    <ds:schemaRef ds:uri="56e02625-da59-4798-baf7-8f96a97a8f52"/>
    <ds:schemaRef ds:uri="9a1c637d-d8ae-4902-ad68-94486101ad9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1645</Words>
  <Application>Microsoft Office PowerPoint</Application>
  <PresentationFormat>Widescreen</PresentationFormat>
  <Paragraphs>122</Paragraphs>
  <Slides>12</Slides>
  <Notes>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12</vt:i4>
      </vt:variant>
    </vt:vector>
  </HeadingPairs>
  <TitlesOfParts>
    <vt:vector size="23" baseType="lpstr">
      <vt:lpstr>Aptos</vt:lpstr>
      <vt:lpstr>Arial</vt:lpstr>
      <vt:lpstr>Calibri</vt:lpstr>
      <vt:lpstr>Lato Light</vt:lpstr>
      <vt:lpstr>Montserrat</vt:lpstr>
      <vt:lpstr>Montserrat Black</vt:lpstr>
      <vt:lpstr>Noto Sans</vt:lpstr>
      <vt:lpstr>Segoe UI</vt:lpstr>
      <vt:lpstr>1_Office Theme</vt:lpstr>
      <vt:lpstr>Gneral</vt:lpstr>
      <vt:lpstr>2_Gneral</vt:lpstr>
      <vt:lpstr>Tech User Labs Session &amp; Speaker Information Pack </vt:lpstr>
      <vt:lpstr>Our mission for Bett 2025</vt:lpstr>
      <vt:lpstr>PowerPoint Presentation</vt:lpstr>
      <vt:lpstr>Bett Milestones </vt:lpstr>
      <vt:lpstr>PowerPoint Presentation</vt:lpstr>
      <vt:lpstr>PowerPoint Presentation</vt:lpstr>
      <vt:lpstr>PowerPoint Presentation</vt:lpstr>
      <vt:lpstr>Presentation accessibility</vt:lpstr>
      <vt:lpstr>PowerPoint Presentation</vt:lpstr>
      <vt:lpstr>PowerPoint Presentation</vt:lpstr>
      <vt:lpstr>PowerPoint Presentation</vt:lpstr>
      <vt:lpstr>Contact the Bett team</vt:lpstr>
    </vt:vector>
  </TitlesOfParts>
  <Company>Hyve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Colyer</dc:creator>
  <cp:lastModifiedBy>Emily Colyer</cp:lastModifiedBy>
  <cp:revision>1</cp:revision>
  <dcterms:created xsi:type="dcterms:W3CDTF">2024-11-20T11:51:46Z</dcterms:created>
  <dcterms:modified xsi:type="dcterms:W3CDTF">2024-11-27T15:12:46Z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0x0101000624890E0E0A39439EBD50A4D3BA696E</vt:lpwstr>
  </property>
  <property fmtid="{D5CDD505-2E9C-101B-9397-08002B2CF9AE}" pid="3" name="MediaServiceImageTags">
    <vt:lpwstr/>
  </property>
</Properties>
</file>