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sldIdLst>
    <p:sldId id="258" r:id="rId3"/>
    <p:sldId id="259" r:id="rId4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2D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99"/>
    <p:restoredTop sz="96327"/>
  </p:normalViewPr>
  <p:slideViewPr>
    <p:cSldViewPr snapToGrid="0" snapToObjects="1" showGuides="1">
      <p:cViewPr varScale="1">
        <p:scale>
          <a:sx n="62" d="100"/>
          <a:sy n="62" d="100"/>
        </p:scale>
        <p:origin x="816" y="200"/>
      </p:cViewPr>
      <p:guideLst>
        <p:guide orient="horz" pos="432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0F7B8-34CF-61A6-C2E7-07A9DB830E37}"/>
              </a:ext>
            </a:extLst>
          </p:cNvPr>
          <p:cNvSpPr txBox="1"/>
          <p:nvPr userDrawn="1"/>
        </p:nvSpPr>
        <p:spPr>
          <a:xfrm>
            <a:off x="2368275" y="7728672"/>
            <a:ext cx="4385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2D2D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Us at Booth</a:t>
            </a:r>
          </a:p>
        </p:txBody>
      </p:sp>
    </p:spTree>
    <p:extLst>
      <p:ext uri="{BB962C8B-B14F-4D97-AF65-F5344CB8AC3E}">
        <p14:creationId xmlns:p14="http://schemas.microsoft.com/office/powerpoint/2010/main" val="35103935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43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0F7B8-34CF-61A6-C2E7-07A9DB830E37}"/>
              </a:ext>
            </a:extLst>
          </p:cNvPr>
          <p:cNvSpPr txBox="1"/>
          <p:nvPr userDrawn="1"/>
        </p:nvSpPr>
        <p:spPr>
          <a:xfrm>
            <a:off x="1433093" y="7998835"/>
            <a:ext cx="4385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2D2D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Us at Booth</a:t>
            </a:r>
          </a:p>
        </p:txBody>
      </p:sp>
    </p:spTree>
    <p:extLst>
      <p:ext uri="{BB962C8B-B14F-4D97-AF65-F5344CB8AC3E}">
        <p14:creationId xmlns:p14="http://schemas.microsoft.com/office/powerpoint/2010/main" val="15759781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43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088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794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63B3D72D-0AA8-10C0-2531-0D04A2D21B8D}"/>
              </a:ext>
            </a:extLst>
          </p:cNvPr>
          <p:cNvSpPr txBox="1">
            <a:spLocks/>
          </p:cNvSpPr>
          <p:nvPr/>
        </p:nvSpPr>
        <p:spPr>
          <a:xfrm>
            <a:off x="6795654" y="7681738"/>
            <a:ext cx="2161311" cy="843317"/>
          </a:xfrm>
          <a:prstGeom prst="rect">
            <a:avLst/>
          </a:prstGeom>
          <a:noFill/>
        </p:spPr>
        <p:txBody>
          <a:bodyPr anchor="ctr"/>
          <a:lstStyle>
            <a:lvl1pPr marL="0" indent="0" algn="l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lang="en-US" sz="4400" b="1" i="0" kern="1200" smtClean="0">
                <a:solidFill>
                  <a:srgbClr val="2D2D2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1587" indent="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63173" indent="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94760" indent="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26346" indent="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7719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225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7">
            <a:extLst>
              <a:ext uri="{FF2B5EF4-FFF2-40B4-BE49-F238E27FC236}">
                <a16:creationId xmlns:a16="http://schemas.microsoft.com/office/drawing/2014/main" id="{F34BEB55-0ACE-5C82-F6DF-266C3A30D0F4}"/>
              </a:ext>
            </a:extLst>
          </p:cNvPr>
          <p:cNvSpPr txBox="1">
            <a:spLocks/>
          </p:cNvSpPr>
          <p:nvPr/>
        </p:nvSpPr>
        <p:spPr>
          <a:xfrm>
            <a:off x="5860472" y="7951901"/>
            <a:ext cx="2161311" cy="843317"/>
          </a:xfrm>
          <a:prstGeom prst="rect">
            <a:avLst/>
          </a:prstGeom>
          <a:noFill/>
        </p:spPr>
        <p:txBody>
          <a:bodyPr anchor="ctr"/>
          <a:lstStyle>
            <a:lvl1pPr marL="0" indent="0" algn="l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lang="en-US" sz="4400" b="1" i="0" kern="1200" smtClean="0">
                <a:solidFill>
                  <a:srgbClr val="2D2D2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1587" indent="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63173" indent="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94760" indent="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26346" indent="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7719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91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</Words>
  <Application>Microsoft Macintosh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KeyHan Lee</dc:creator>
  <cp:lastModifiedBy>Alissa Moore</cp:lastModifiedBy>
  <cp:revision>5</cp:revision>
  <dcterms:created xsi:type="dcterms:W3CDTF">2022-04-04T18:00:49Z</dcterms:created>
  <dcterms:modified xsi:type="dcterms:W3CDTF">2024-01-05T15:37:01Z</dcterms:modified>
</cp:coreProperties>
</file>