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  <p:sldMasterId id="2147483698" r:id="rId2"/>
  </p:sldMasterIdLst>
  <p:notesMasterIdLst>
    <p:notesMasterId r:id="rId6"/>
  </p:notesMasterIdLst>
  <p:sldIdLst>
    <p:sldId id="267" r:id="rId3"/>
    <p:sldId id="268" r:id="rId4"/>
    <p:sldId id="269" r:id="rId5"/>
  </p:sldIdLst>
  <p:sldSz cx="15243175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2031"/>
    <a:srgbClr val="1BB1AB"/>
    <a:srgbClr val="EBE84A"/>
    <a:srgbClr val="0E5093"/>
    <a:srgbClr val="00A9A3"/>
    <a:srgbClr val="006A90"/>
    <a:srgbClr val="0DA9A3"/>
    <a:srgbClr val="82CFCD"/>
    <a:srgbClr val="EBE847"/>
    <a:srgbClr val="3BB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9"/>
    <p:restoredTop sz="94573"/>
  </p:normalViewPr>
  <p:slideViewPr>
    <p:cSldViewPr snapToGrid="0" snapToObjects="1">
      <p:cViewPr varScale="1">
        <p:scale>
          <a:sx n="61" d="100"/>
          <a:sy n="61" d="100"/>
        </p:scale>
        <p:origin x="24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3120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6A1A1-B6C4-3D49-9310-E9E2099313E7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143000"/>
            <a:ext cx="589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CF6C4-3787-4A4D-8BAB-55B771DA0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4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14379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1pPr>
    <a:lvl2pPr marL="557190" algn="l" defTabSz="1114379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2pPr>
    <a:lvl3pPr marL="1114379" algn="l" defTabSz="1114379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3pPr>
    <a:lvl4pPr marL="1671569" algn="l" defTabSz="1114379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4pPr>
    <a:lvl5pPr marL="2228759" algn="l" defTabSz="1114379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5pPr>
    <a:lvl6pPr marL="2785948" algn="l" defTabSz="1114379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6pPr>
    <a:lvl7pPr marL="3343138" algn="l" defTabSz="1114379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7pPr>
    <a:lvl8pPr marL="3900327" algn="l" defTabSz="1114379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8pPr>
    <a:lvl9pPr marL="4457517" algn="l" defTabSz="1114379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C7DE859-C8A9-BECD-0E9F-4D58BDB2446C}"/>
              </a:ext>
            </a:extLst>
          </p:cNvPr>
          <p:cNvSpPr txBox="1"/>
          <p:nvPr userDrawn="1"/>
        </p:nvSpPr>
        <p:spPr>
          <a:xfrm>
            <a:off x="1565386" y="3168321"/>
            <a:ext cx="38541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rgbClr val="2D2D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Us at Booth</a:t>
            </a:r>
          </a:p>
        </p:txBody>
      </p:sp>
    </p:spTree>
    <p:extLst>
      <p:ext uri="{BB962C8B-B14F-4D97-AF65-F5344CB8AC3E}">
        <p14:creationId xmlns:p14="http://schemas.microsoft.com/office/powerpoint/2010/main" val="219162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11" userDrawn="1">
          <p15:clr>
            <a:srgbClr val="FBAE40"/>
          </p15:clr>
        </p15:guide>
        <p15:guide id="2" pos="480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C7DE859-C8A9-BECD-0E9F-4D58BDB2446C}"/>
              </a:ext>
            </a:extLst>
          </p:cNvPr>
          <p:cNvSpPr txBox="1"/>
          <p:nvPr userDrawn="1"/>
        </p:nvSpPr>
        <p:spPr>
          <a:xfrm>
            <a:off x="1203879" y="3540256"/>
            <a:ext cx="38541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rgbClr val="2D2D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Us at Booth</a:t>
            </a:r>
          </a:p>
        </p:txBody>
      </p:sp>
    </p:spTree>
    <p:extLst>
      <p:ext uri="{BB962C8B-B14F-4D97-AF65-F5344CB8AC3E}">
        <p14:creationId xmlns:p14="http://schemas.microsoft.com/office/powerpoint/2010/main" val="10196934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11" userDrawn="1">
          <p15:clr>
            <a:srgbClr val="FBAE40"/>
          </p15:clr>
        </p15:guide>
        <p15:guide id="2" pos="480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87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74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7">
            <a:extLst>
              <a:ext uri="{FF2B5EF4-FFF2-40B4-BE49-F238E27FC236}">
                <a16:creationId xmlns:a16="http://schemas.microsoft.com/office/drawing/2014/main" id="{7BAD0916-C8E7-E707-33EF-5376D11EC0E8}"/>
              </a:ext>
            </a:extLst>
          </p:cNvPr>
          <p:cNvSpPr txBox="1">
            <a:spLocks/>
          </p:cNvSpPr>
          <p:nvPr/>
        </p:nvSpPr>
        <p:spPr>
          <a:xfrm>
            <a:off x="5479812" y="3054481"/>
            <a:ext cx="2161311" cy="843317"/>
          </a:xfrm>
          <a:prstGeom prst="rect">
            <a:avLst/>
          </a:prstGeom>
          <a:noFill/>
        </p:spPr>
        <p:txBody>
          <a:bodyPr anchor="ctr"/>
          <a:lstStyle>
            <a:lvl1pPr marL="0" indent="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lang="en-US" sz="4400" b="1" i="0" kern="1200" smtClean="0">
                <a:solidFill>
                  <a:srgbClr val="2D2D2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1587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63173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4760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26346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40" dirty="0"/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315374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31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7">
            <a:extLst>
              <a:ext uri="{FF2B5EF4-FFF2-40B4-BE49-F238E27FC236}">
                <a16:creationId xmlns:a16="http://schemas.microsoft.com/office/drawing/2014/main" id="{4353630A-97BE-92D7-A21B-35351AA5C34A}"/>
              </a:ext>
            </a:extLst>
          </p:cNvPr>
          <p:cNvSpPr txBox="1">
            <a:spLocks/>
          </p:cNvSpPr>
          <p:nvPr/>
        </p:nvSpPr>
        <p:spPr>
          <a:xfrm>
            <a:off x="5118305" y="3437253"/>
            <a:ext cx="2161311" cy="843317"/>
          </a:xfrm>
          <a:prstGeom prst="rect">
            <a:avLst/>
          </a:prstGeom>
          <a:noFill/>
        </p:spPr>
        <p:txBody>
          <a:bodyPr anchor="ctr"/>
          <a:lstStyle>
            <a:lvl1pPr marL="0" indent="0" algn="l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lang="en-US" sz="4400" b="1" i="0" kern="1200" smtClean="0">
                <a:solidFill>
                  <a:srgbClr val="2D2D2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1587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63173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94760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26346" indent="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7719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7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35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9300" indent="-342900" algn="l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40" dirty="0"/>
              <a:t>XXX</a:t>
            </a:r>
          </a:p>
        </p:txBody>
      </p:sp>
    </p:spTree>
    <p:extLst>
      <p:ext uri="{BB962C8B-B14F-4D97-AF65-F5344CB8AC3E}">
        <p14:creationId xmlns:p14="http://schemas.microsoft.com/office/powerpoint/2010/main" val="3030813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</TotalTime>
  <Words>2</Words>
  <Application>Microsoft Macintosh PowerPoint</Application>
  <PresentationFormat>Custom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Julien</dc:creator>
  <cp:lastModifiedBy>Alissa Moore</cp:lastModifiedBy>
  <cp:revision>88</cp:revision>
  <dcterms:created xsi:type="dcterms:W3CDTF">2016-11-29T00:24:31Z</dcterms:created>
  <dcterms:modified xsi:type="dcterms:W3CDTF">2024-01-05T15:42:50Z</dcterms:modified>
</cp:coreProperties>
</file>