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 showGuides="1">
      <p:cViewPr varScale="1">
        <p:scale>
          <a:sx n="56" d="100"/>
          <a:sy n="56" d="100"/>
        </p:scale>
        <p:origin x="1806" y="42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259417D-D2BB-6340-8BA4-D7E261579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720" y="5171090"/>
            <a:ext cx="6301818" cy="89809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4E81CD4-9D0B-D248-9DB5-EC2C3AD2BED5}"/>
              </a:ext>
            </a:extLst>
          </p:cNvPr>
          <p:cNvGrpSpPr/>
          <p:nvPr userDrawn="1"/>
        </p:nvGrpSpPr>
        <p:grpSpPr>
          <a:xfrm>
            <a:off x="1271613" y="1882761"/>
            <a:ext cx="4704508" cy="5433596"/>
            <a:chOff x="1849437" y="1548606"/>
            <a:chExt cx="3937000" cy="4547142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9DDB0EE-FDB8-304B-A28D-6992C1EB0D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437" y="4012948"/>
              <a:ext cx="3937000" cy="2082800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188F2DE4-E585-4D43-85F3-520AC2DD3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2787" y="1548606"/>
              <a:ext cx="3670300" cy="2438400"/>
            </a:xfrm>
            <a:prstGeom prst="rect">
              <a:avLst/>
            </a:prstGeom>
          </p:spPr>
        </p:pic>
      </p:grp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3FBD6D0-34DD-504F-85BB-6A5542658B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30959" y="7604805"/>
            <a:ext cx="4385815" cy="843317"/>
          </a:xfrm>
          <a:prstGeom prst="rect">
            <a:avLst/>
          </a:prstGeom>
          <a:solidFill>
            <a:srgbClr val="1BB1AB"/>
          </a:solidFill>
        </p:spPr>
        <p:txBody>
          <a:bodyPr anchor="ctr"/>
          <a:lstStyle>
            <a:lvl1pPr marL="0" indent="0" algn="ctr">
              <a:buNone/>
              <a:defRPr lang="en-US" sz="4400" b="1" i="0" smtClean="0">
                <a:solidFill>
                  <a:schemeClr val="bg1">
                    <a:lumMod val="95000"/>
                  </a:schemeClr>
                </a:solidFill>
                <a:effectLst/>
              </a:defRPr>
            </a:lvl1pPr>
            <a:lvl2pPr marL="531587" indent="0">
              <a:buNone/>
              <a:defRPr/>
            </a:lvl2pPr>
            <a:lvl3pPr marL="1063173" indent="0">
              <a:buNone/>
              <a:defRPr/>
            </a:lvl3pPr>
            <a:lvl4pPr marL="1594760" indent="0">
              <a:buNone/>
              <a:defRPr/>
            </a:lvl4pPr>
            <a:lvl5pPr marL="2126346" indent="0">
              <a:buNone/>
              <a:defRPr/>
            </a:lvl5pPr>
          </a:lstStyle>
          <a:p>
            <a:pPr lvl="0"/>
            <a:r>
              <a:rPr lang="en-US" dirty="0"/>
              <a:t>XXX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8744EEFF-D4D8-E14E-911B-9838C48BE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116" y="1634563"/>
            <a:ext cx="4691311" cy="35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9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day&#10;&#10;Description automatically generated">
            <a:extLst>
              <a:ext uri="{FF2B5EF4-FFF2-40B4-BE49-F238E27FC236}">
                <a16:creationId xmlns:a16="http://schemas.microsoft.com/office/drawing/2014/main" id="{1A905834-21D2-344B-8AD9-F4FA79EC00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88"/>
          <a:stretch/>
        </p:blipFill>
        <p:spPr>
          <a:xfrm>
            <a:off x="-1" y="0"/>
            <a:ext cx="1371600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8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8948FD-2297-7C43-A753-E025397552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XXX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C03B3-4D6D-2242-8CFB-19A1A646315B}"/>
              </a:ext>
            </a:extLst>
          </p:cNvPr>
          <p:cNvSpPr txBox="1"/>
          <p:nvPr/>
        </p:nvSpPr>
        <p:spPr>
          <a:xfrm>
            <a:off x="8013578" y="1639614"/>
            <a:ext cx="4598836" cy="274319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082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EXHIBITING</a:t>
            </a:r>
            <a:endParaRPr lang="en-US" sz="3600" dirty="0">
              <a:solidFill>
                <a:srgbClr val="0820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5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8948FD-2297-7C43-A753-E025397552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XXX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C03B3-4D6D-2242-8CFB-19A1A646315B}"/>
              </a:ext>
            </a:extLst>
          </p:cNvPr>
          <p:cNvSpPr txBox="1"/>
          <p:nvPr/>
        </p:nvSpPr>
        <p:spPr>
          <a:xfrm>
            <a:off x="8013578" y="1639614"/>
            <a:ext cx="4598836" cy="2743199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082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SPONSORING</a:t>
            </a:r>
            <a:endParaRPr lang="en-US" sz="3600" dirty="0">
              <a:solidFill>
                <a:srgbClr val="0820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1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KeyHan Lee</dc:creator>
  <cp:lastModifiedBy>Adely Gomez</cp:lastModifiedBy>
  <cp:revision>3</cp:revision>
  <dcterms:created xsi:type="dcterms:W3CDTF">2022-04-04T18:00:49Z</dcterms:created>
  <dcterms:modified xsi:type="dcterms:W3CDTF">2022-04-04T20:23:26Z</dcterms:modified>
</cp:coreProperties>
</file>