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09" r:id="rId6"/>
    <p:sldMasterId id="2147483721" r:id="rId7"/>
    <p:sldMasterId id="2147483745" r:id="rId8"/>
  </p:sldMasterIdLst>
  <p:notesMasterIdLst>
    <p:notesMasterId r:id="rId42"/>
  </p:notesMasterIdLst>
  <p:sldIdLst>
    <p:sldId id="2147483606" r:id="rId9"/>
    <p:sldId id="2147473676" r:id="rId10"/>
    <p:sldId id="2147483607" r:id="rId11"/>
    <p:sldId id="2147483616" r:id="rId12"/>
    <p:sldId id="2147483615" r:id="rId13"/>
    <p:sldId id="2147483559" r:id="rId14"/>
    <p:sldId id="2147483621" r:id="rId15"/>
    <p:sldId id="2147483613" r:id="rId16"/>
    <p:sldId id="2147483620" r:id="rId17"/>
    <p:sldId id="2147483609" r:id="rId18"/>
    <p:sldId id="2147483610" r:id="rId19"/>
    <p:sldId id="2147483608" r:id="rId20"/>
    <p:sldId id="2147483614" r:id="rId21"/>
    <p:sldId id="2147473694" r:id="rId22"/>
    <p:sldId id="281" r:id="rId23"/>
    <p:sldId id="2147483595" r:id="rId24"/>
    <p:sldId id="2147483596" r:id="rId25"/>
    <p:sldId id="2147483597" r:id="rId26"/>
    <p:sldId id="2147483509" r:id="rId27"/>
    <p:sldId id="2147483510" r:id="rId28"/>
    <p:sldId id="2147476169" r:id="rId29"/>
    <p:sldId id="2147483617" r:id="rId30"/>
    <p:sldId id="2147473697" r:id="rId31"/>
    <p:sldId id="2147483514" r:id="rId32"/>
    <p:sldId id="2147483551" r:id="rId33"/>
    <p:sldId id="2147483515" r:id="rId34"/>
    <p:sldId id="2147483560" r:id="rId35"/>
    <p:sldId id="2147483555" r:id="rId36"/>
    <p:sldId id="304" r:id="rId37"/>
    <p:sldId id="2147483552" r:id="rId38"/>
    <p:sldId id="2147483619" r:id="rId39"/>
    <p:sldId id="2147483611" r:id="rId40"/>
    <p:sldId id="2147483618" r:id="rId4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9B31"/>
    <a:srgbClr val="005EB8"/>
    <a:srgbClr val="ED7D31"/>
    <a:srgbClr val="80B8E0"/>
    <a:srgbClr val="D3EEF7"/>
    <a:srgbClr val="7AB92A"/>
    <a:srgbClr val="2BB856"/>
    <a:srgbClr val="F8C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39" autoAdjust="0"/>
    <p:restoredTop sz="94660"/>
  </p:normalViewPr>
  <p:slideViewPr>
    <p:cSldViewPr snapToGrid="0">
      <p:cViewPr>
        <p:scale>
          <a:sx n="50" d="100"/>
          <a:sy n="50" d="100"/>
        </p:scale>
        <p:origin x="102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diagrams/_rels/data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8E77F3-636F-4270-90C7-6D8FE554037A}" type="doc">
      <dgm:prSet loTypeId="urn:microsoft.com/office/officeart/2005/8/layout/venn1" loCatId="relationship" qsTypeId="urn:microsoft.com/office/officeart/2005/8/quickstyle/simple1" qsCatId="simple" csTypeId="urn:microsoft.com/office/officeart/2005/8/colors/accent1_2" csCatId="accent1" phldr="1"/>
      <dgm:spPr/>
    </dgm:pt>
    <dgm:pt modelId="{515D14CF-1AF0-4A57-A65D-08491500B59F}">
      <dgm:prSet phldrT="[Text]"/>
      <dgm:spPr>
        <a:solidFill>
          <a:srgbClr val="F19B31">
            <a:alpha val="50000"/>
          </a:srgbClr>
        </a:solidFill>
      </dgm:spPr>
      <dgm:t>
        <a:bodyPr/>
        <a:lstStyle/>
        <a:p>
          <a:r>
            <a:rPr lang="en-GB" b="1" dirty="0"/>
            <a:t>Belonging </a:t>
          </a:r>
        </a:p>
      </dgm:t>
    </dgm:pt>
    <dgm:pt modelId="{AE0ACCB9-2B08-498F-917C-0FF14DC1D5A9}" type="parTrans" cxnId="{B2B9D1D4-E3A4-4CCE-B01F-358261692A67}">
      <dgm:prSet/>
      <dgm:spPr/>
      <dgm:t>
        <a:bodyPr/>
        <a:lstStyle/>
        <a:p>
          <a:endParaRPr lang="en-GB"/>
        </a:p>
      </dgm:t>
    </dgm:pt>
    <dgm:pt modelId="{737F2097-CB6E-4B68-A093-79E7AE54D324}" type="sibTrans" cxnId="{B2B9D1D4-E3A4-4CCE-B01F-358261692A67}">
      <dgm:prSet/>
      <dgm:spPr/>
      <dgm:t>
        <a:bodyPr/>
        <a:lstStyle/>
        <a:p>
          <a:endParaRPr lang="en-GB"/>
        </a:p>
      </dgm:t>
    </dgm:pt>
    <dgm:pt modelId="{E28FF9CB-2A20-49D1-AC5B-4CDE903D3EB2}">
      <dgm:prSet phldrT="[Text]"/>
      <dgm:spPr>
        <a:solidFill>
          <a:srgbClr val="F19B31">
            <a:alpha val="50000"/>
          </a:srgbClr>
        </a:solidFill>
      </dgm:spPr>
      <dgm:t>
        <a:bodyPr/>
        <a:lstStyle/>
        <a:p>
          <a:r>
            <a:rPr lang="en-GB" b="1" dirty="0"/>
            <a:t>Culture &amp;  Climate </a:t>
          </a:r>
        </a:p>
      </dgm:t>
    </dgm:pt>
    <dgm:pt modelId="{B2F26642-C301-4111-BEEA-297110EBBD3D}" type="parTrans" cxnId="{A4184095-7458-44A1-9940-65738C4B36D0}">
      <dgm:prSet/>
      <dgm:spPr/>
      <dgm:t>
        <a:bodyPr/>
        <a:lstStyle/>
        <a:p>
          <a:endParaRPr lang="en-GB"/>
        </a:p>
      </dgm:t>
    </dgm:pt>
    <dgm:pt modelId="{88AFD5C0-161C-4E97-851F-18EA969DD39B}" type="sibTrans" cxnId="{A4184095-7458-44A1-9940-65738C4B36D0}">
      <dgm:prSet/>
      <dgm:spPr/>
      <dgm:t>
        <a:bodyPr/>
        <a:lstStyle/>
        <a:p>
          <a:endParaRPr lang="en-GB"/>
        </a:p>
      </dgm:t>
    </dgm:pt>
    <dgm:pt modelId="{24888272-D25F-4E22-8B47-C7F2338CE34D}">
      <dgm:prSet phldrT="[Text]"/>
      <dgm:spPr>
        <a:solidFill>
          <a:srgbClr val="F19B31">
            <a:alpha val="50000"/>
          </a:srgbClr>
        </a:solidFill>
      </dgm:spPr>
      <dgm:t>
        <a:bodyPr/>
        <a:lstStyle/>
        <a:p>
          <a:r>
            <a:rPr lang="en-GB" b="1" dirty="0"/>
            <a:t>Psychological Safety</a:t>
          </a:r>
        </a:p>
      </dgm:t>
    </dgm:pt>
    <dgm:pt modelId="{50F88E34-19E6-4C9D-9002-1E6FE165734D}" type="parTrans" cxnId="{FB106EC8-8289-4AF7-A0B0-77EF7106F664}">
      <dgm:prSet/>
      <dgm:spPr/>
      <dgm:t>
        <a:bodyPr/>
        <a:lstStyle/>
        <a:p>
          <a:endParaRPr lang="en-GB"/>
        </a:p>
      </dgm:t>
    </dgm:pt>
    <dgm:pt modelId="{6D6BDA1A-F1B9-41D3-8016-9AFAA0D300CD}" type="sibTrans" cxnId="{FB106EC8-8289-4AF7-A0B0-77EF7106F664}">
      <dgm:prSet/>
      <dgm:spPr/>
      <dgm:t>
        <a:bodyPr/>
        <a:lstStyle/>
        <a:p>
          <a:endParaRPr lang="en-GB"/>
        </a:p>
      </dgm:t>
    </dgm:pt>
    <dgm:pt modelId="{BE5B882F-E273-4581-BEE3-22EDDA49B8C6}">
      <dgm:prSet/>
      <dgm:spPr>
        <a:solidFill>
          <a:srgbClr val="F19B31">
            <a:alpha val="50000"/>
          </a:srgbClr>
        </a:solidFill>
      </dgm:spPr>
      <dgm:t>
        <a:bodyPr/>
        <a:lstStyle/>
        <a:p>
          <a:r>
            <a:rPr lang="en-GB" b="1" dirty="0"/>
            <a:t>Social Movement </a:t>
          </a:r>
        </a:p>
      </dgm:t>
    </dgm:pt>
    <dgm:pt modelId="{0C10D30A-08AA-478F-9EBE-55CB082E4D01}" type="parTrans" cxnId="{323626B0-1459-4548-A4C2-9BFD68649126}">
      <dgm:prSet/>
      <dgm:spPr/>
      <dgm:t>
        <a:bodyPr/>
        <a:lstStyle/>
        <a:p>
          <a:endParaRPr lang="en-GB"/>
        </a:p>
      </dgm:t>
    </dgm:pt>
    <dgm:pt modelId="{88605533-131E-4564-A74A-739CB932FF70}" type="sibTrans" cxnId="{323626B0-1459-4548-A4C2-9BFD68649126}">
      <dgm:prSet/>
      <dgm:spPr/>
      <dgm:t>
        <a:bodyPr/>
        <a:lstStyle/>
        <a:p>
          <a:endParaRPr lang="en-GB"/>
        </a:p>
      </dgm:t>
    </dgm:pt>
    <dgm:pt modelId="{11806A7D-E90E-4438-A392-F889D2040995}" type="pres">
      <dgm:prSet presAssocID="{E28E77F3-636F-4270-90C7-6D8FE554037A}" presName="compositeShape" presStyleCnt="0">
        <dgm:presLayoutVars>
          <dgm:chMax val="7"/>
          <dgm:dir/>
          <dgm:resizeHandles val="exact"/>
        </dgm:presLayoutVars>
      </dgm:prSet>
      <dgm:spPr/>
    </dgm:pt>
    <dgm:pt modelId="{CDA0C855-FC9D-4273-942F-F305C593908A}" type="pres">
      <dgm:prSet presAssocID="{515D14CF-1AF0-4A57-A65D-08491500B59F}" presName="circ1" presStyleLbl="vennNode1" presStyleIdx="0" presStyleCnt="4"/>
      <dgm:spPr/>
    </dgm:pt>
    <dgm:pt modelId="{76ADFBF9-4B7A-435F-BEFA-47501DD7E6A0}" type="pres">
      <dgm:prSet presAssocID="{515D14CF-1AF0-4A57-A65D-08491500B59F}" presName="circ1Tx" presStyleLbl="revTx" presStyleIdx="0" presStyleCnt="0">
        <dgm:presLayoutVars>
          <dgm:chMax val="0"/>
          <dgm:chPref val="0"/>
          <dgm:bulletEnabled val="1"/>
        </dgm:presLayoutVars>
      </dgm:prSet>
      <dgm:spPr/>
    </dgm:pt>
    <dgm:pt modelId="{2C170539-1D46-4B93-8BD1-98B758EEE62D}" type="pres">
      <dgm:prSet presAssocID="{E28FF9CB-2A20-49D1-AC5B-4CDE903D3EB2}" presName="circ2" presStyleLbl="vennNode1" presStyleIdx="1" presStyleCnt="4"/>
      <dgm:spPr/>
    </dgm:pt>
    <dgm:pt modelId="{7106ED9C-2738-4E7E-9612-BD5392A7BA80}" type="pres">
      <dgm:prSet presAssocID="{E28FF9CB-2A20-49D1-AC5B-4CDE903D3EB2}" presName="circ2Tx" presStyleLbl="revTx" presStyleIdx="0" presStyleCnt="0">
        <dgm:presLayoutVars>
          <dgm:chMax val="0"/>
          <dgm:chPref val="0"/>
          <dgm:bulletEnabled val="1"/>
        </dgm:presLayoutVars>
      </dgm:prSet>
      <dgm:spPr/>
    </dgm:pt>
    <dgm:pt modelId="{6B890AEC-78CC-4461-B7CA-02F73430DADC}" type="pres">
      <dgm:prSet presAssocID="{24888272-D25F-4E22-8B47-C7F2338CE34D}" presName="circ3" presStyleLbl="vennNode1" presStyleIdx="2" presStyleCnt="4"/>
      <dgm:spPr/>
    </dgm:pt>
    <dgm:pt modelId="{60A24671-4D0F-4F58-87A1-633DC6CB179A}" type="pres">
      <dgm:prSet presAssocID="{24888272-D25F-4E22-8B47-C7F2338CE34D}" presName="circ3Tx" presStyleLbl="revTx" presStyleIdx="0" presStyleCnt="0">
        <dgm:presLayoutVars>
          <dgm:chMax val="0"/>
          <dgm:chPref val="0"/>
          <dgm:bulletEnabled val="1"/>
        </dgm:presLayoutVars>
      </dgm:prSet>
      <dgm:spPr/>
    </dgm:pt>
    <dgm:pt modelId="{1E53411A-3C39-4FCD-8839-F352E9B354E8}" type="pres">
      <dgm:prSet presAssocID="{BE5B882F-E273-4581-BEE3-22EDDA49B8C6}" presName="circ4" presStyleLbl="vennNode1" presStyleIdx="3" presStyleCnt="4"/>
      <dgm:spPr/>
    </dgm:pt>
    <dgm:pt modelId="{B2690FDD-4B2C-4D8C-AB27-2258C7692936}" type="pres">
      <dgm:prSet presAssocID="{BE5B882F-E273-4581-BEE3-22EDDA49B8C6}" presName="circ4Tx" presStyleLbl="revTx" presStyleIdx="0" presStyleCnt="0">
        <dgm:presLayoutVars>
          <dgm:chMax val="0"/>
          <dgm:chPref val="0"/>
          <dgm:bulletEnabled val="1"/>
        </dgm:presLayoutVars>
      </dgm:prSet>
      <dgm:spPr/>
    </dgm:pt>
  </dgm:ptLst>
  <dgm:cxnLst>
    <dgm:cxn modelId="{1E20B220-22F8-456A-85A8-F29121D73EFC}" type="presOf" srcId="{E28FF9CB-2A20-49D1-AC5B-4CDE903D3EB2}" destId="{7106ED9C-2738-4E7E-9612-BD5392A7BA80}" srcOrd="1" destOrd="0" presId="urn:microsoft.com/office/officeart/2005/8/layout/venn1"/>
    <dgm:cxn modelId="{D717D22E-8C3C-43C6-B5F0-6496BDCC405F}" type="presOf" srcId="{515D14CF-1AF0-4A57-A65D-08491500B59F}" destId="{CDA0C855-FC9D-4273-942F-F305C593908A}" srcOrd="0" destOrd="0" presId="urn:microsoft.com/office/officeart/2005/8/layout/venn1"/>
    <dgm:cxn modelId="{5F761566-7D3F-4D54-AD8F-506E43AD79DF}" type="presOf" srcId="{24888272-D25F-4E22-8B47-C7F2338CE34D}" destId="{6B890AEC-78CC-4461-B7CA-02F73430DADC}" srcOrd="0" destOrd="0" presId="urn:microsoft.com/office/officeart/2005/8/layout/venn1"/>
    <dgm:cxn modelId="{FA55674C-66A7-42D5-B156-648FC2AF374E}" type="presOf" srcId="{515D14CF-1AF0-4A57-A65D-08491500B59F}" destId="{76ADFBF9-4B7A-435F-BEFA-47501DD7E6A0}" srcOrd="1" destOrd="0" presId="urn:microsoft.com/office/officeart/2005/8/layout/venn1"/>
    <dgm:cxn modelId="{92DCF287-341F-4A82-A25A-0830E75EE95E}" type="presOf" srcId="{BE5B882F-E273-4581-BEE3-22EDDA49B8C6}" destId="{B2690FDD-4B2C-4D8C-AB27-2258C7692936}" srcOrd="1" destOrd="0" presId="urn:microsoft.com/office/officeart/2005/8/layout/venn1"/>
    <dgm:cxn modelId="{886C4994-8BF7-40A1-B1E4-BE8C4D03305C}" type="presOf" srcId="{E28FF9CB-2A20-49D1-AC5B-4CDE903D3EB2}" destId="{2C170539-1D46-4B93-8BD1-98B758EEE62D}" srcOrd="0" destOrd="0" presId="urn:microsoft.com/office/officeart/2005/8/layout/venn1"/>
    <dgm:cxn modelId="{A4184095-7458-44A1-9940-65738C4B36D0}" srcId="{E28E77F3-636F-4270-90C7-6D8FE554037A}" destId="{E28FF9CB-2A20-49D1-AC5B-4CDE903D3EB2}" srcOrd="1" destOrd="0" parTransId="{B2F26642-C301-4111-BEEA-297110EBBD3D}" sibTransId="{88AFD5C0-161C-4E97-851F-18EA969DD39B}"/>
    <dgm:cxn modelId="{32F4F6A8-D3BD-4B71-9110-953DC0011622}" type="presOf" srcId="{BE5B882F-E273-4581-BEE3-22EDDA49B8C6}" destId="{1E53411A-3C39-4FCD-8839-F352E9B354E8}" srcOrd="0" destOrd="0" presId="urn:microsoft.com/office/officeart/2005/8/layout/venn1"/>
    <dgm:cxn modelId="{EC95CCAE-5F43-44CD-A7C4-43EF755E4BC4}" type="presOf" srcId="{24888272-D25F-4E22-8B47-C7F2338CE34D}" destId="{60A24671-4D0F-4F58-87A1-633DC6CB179A}" srcOrd="1" destOrd="0" presId="urn:microsoft.com/office/officeart/2005/8/layout/venn1"/>
    <dgm:cxn modelId="{323626B0-1459-4548-A4C2-9BFD68649126}" srcId="{E28E77F3-636F-4270-90C7-6D8FE554037A}" destId="{BE5B882F-E273-4581-BEE3-22EDDA49B8C6}" srcOrd="3" destOrd="0" parTransId="{0C10D30A-08AA-478F-9EBE-55CB082E4D01}" sibTransId="{88605533-131E-4564-A74A-739CB932FF70}"/>
    <dgm:cxn modelId="{2BA007BF-A2FC-4781-9E5C-05ADAB3FAB21}" type="presOf" srcId="{E28E77F3-636F-4270-90C7-6D8FE554037A}" destId="{11806A7D-E90E-4438-A392-F889D2040995}" srcOrd="0" destOrd="0" presId="urn:microsoft.com/office/officeart/2005/8/layout/venn1"/>
    <dgm:cxn modelId="{FB106EC8-8289-4AF7-A0B0-77EF7106F664}" srcId="{E28E77F3-636F-4270-90C7-6D8FE554037A}" destId="{24888272-D25F-4E22-8B47-C7F2338CE34D}" srcOrd="2" destOrd="0" parTransId="{50F88E34-19E6-4C9D-9002-1E6FE165734D}" sibTransId="{6D6BDA1A-F1B9-41D3-8016-9AFAA0D300CD}"/>
    <dgm:cxn modelId="{B2B9D1D4-E3A4-4CCE-B01F-358261692A67}" srcId="{E28E77F3-636F-4270-90C7-6D8FE554037A}" destId="{515D14CF-1AF0-4A57-A65D-08491500B59F}" srcOrd="0" destOrd="0" parTransId="{AE0ACCB9-2B08-498F-917C-0FF14DC1D5A9}" sibTransId="{737F2097-CB6E-4B68-A093-79E7AE54D324}"/>
    <dgm:cxn modelId="{4E6EE8B3-52C2-408D-B323-FC4CB46E7B11}" type="presParOf" srcId="{11806A7D-E90E-4438-A392-F889D2040995}" destId="{CDA0C855-FC9D-4273-942F-F305C593908A}" srcOrd="0" destOrd="0" presId="urn:microsoft.com/office/officeart/2005/8/layout/venn1"/>
    <dgm:cxn modelId="{5A2CDC6C-1AEA-4D5B-9F59-6244E5DDEFA5}" type="presParOf" srcId="{11806A7D-E90E-4438-A392-F889D2040995}" destId="{76ADFBF9-4B7A-435F-BEFA-47501DD7E6A0}" srcOrd="1" destOrd="0" presId="urn:microsoft.com/office/officeart/2005/8/layout/venn1"/>
    <dgm:cxn modelId="{A5D8DF47-FA50-46A6-86CA-4F60FB4081B3}" type="presParOf" srcId="{11806A7D-E90E-4438-A392-F889D2040995}" destId="{2C170539-1D46-4B93-8BD1-98B758EEE62D}" srcOrd="2" destOrd="0" presId="urn:microsoft.com/office/officeart/2005/8/layout/venn1"/>
    <dgm:cxn modelId="{E9E5FB33-FFC7-4547-BD78-008CA07A481E}" type="presParOf" srcId="{11806A7D-E90E-4438-A392-F889D2040995}" destId="{7106ED9C-2738-4E7E-9612-BD5392A7BA80}" srcOrd="3" destOrd="0" presId="urn:microsoft.com/office/officeart/2005/8/layout/venn1"/>
    <dgm:cxn modelId="{4E19FECA-1F3D-4ECF-A6D2-2E7456089823}" type="presParOf" srcId="{11806A7D-E90E-4438-A392-F889D2040995}" destId="{6B890AEC-78CC-4461-B7CA-02F73430DADC}" srcOrd="4" destOrd="0" presId="urn:microsoft.com/office/officeart/2005/8/layout/venn1"/>
    <dgm:cxn modelId="{28725AF2-BCDE-4AAE-8991-37DCA4FE2A9A}" type="presParOf" srcId="{11806A7D-E90E-4438-A392-F889D2040995}" destId="{60A24671-4D0F-4F58-87A1-633DC6CB179A}" srcOrd="5" destOrd="0" presId="urn:microsoft.com/office/officeart/2005/8/layout/venn1"/>
    <dgm:cxn modelId="{751AB3E1-105B-43B7-8ACC-4FA8FCCBB9BC}" type="presParOf" srcId="{11806A7D-E90E-4438-A392-F889D2040995}" destId="{1E53411A-3C39-4FCD-8839-F352E9B354E8}" srcOrd="6" destOrd="0" presId="urn:microsoft.com/office/officeart/2005/8/layout/venn1"/>
    <dgm:cxn modelId="{19448848-958E-4B93-8FA3-246DF2E88F29}" type="presParOf" srcId="{11806A7D-E90E-4438-A392-F889D2040995}" destId="{B2690FDD-4B2C-4D8C-AB27-2258C7692936}"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143BDE-5D61-449A-A1D7-24DCFF37996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1577A3D7-4510-4CD9-979D-FF6675444DD2}">
      <dgm:prSet custT="1"/>
      <dgm:spPr/>
      <dgm:t>
        <a:bodyPr/>
        <a:lstStyle/>
        <a:p>
          <a:pPr>
            <a:lnSpc>
              <a:spcPct val="100000"/>
            </a:lnSpc>
          </a:pPr>
          <a:r>
            <a:rPr lang="en-GB" sz="3500" b="1" dirty="0">
              <a:latin typeface="Mollen Personal Use"/>
            </a:rPr>
            <a:t>Our story began in 2017…</a:t>
          </a:r>
          <a:endParaRPr lang="en-US" sz="3500" dirty="0">
            <a:latin typeface="Mollen Personal Use"/>
          </a:endParaRPr>
        </a:p>
      </dgm:t>
    </dgm:pt>
    <dgm:pt modelId="{0AA88753-C012-40CD-AEA1-4D4EB789F3C2}" type="parTrans" cxnId="{442624F7-35D6-42C7-B2DF-F373951684E8}">
      <dgm:prSet/>
      <dgm:spPr/>
      <dgm:t>
        <a:bodyPr/>
        <a:lstStyle/>
        <a:p>
          <a:endParaRPr lang="en-US">
            <a:latin typeface="Mollen Personal Use"/>
          </a:endParaRPr>
        </a:p>
      </dgm:t>
    </dgm:pt>
    <dgm:pt modelId="{3E85BDFF-CAB6-40DF-B2BF-6F74C396AD19}" type="sibTrans" cxnId="{442624F7-35D6-42C7-B2DF-F373951684E8}">
      <dgm:prSet/>
      <dgm:spPr/>
      <dgm:t>
        <a:bodyPr/>
        <a:lstStyle/>
        <a:p>
          <a:endParaRPr lang="en-US">
            <a:latin typeface="Mollen Personal Use"/>
          </a:endParaRPr>
        </a:p>
      </dgm:t>
    </dgm:pt>
    <dgm:pt modelId="{908ED880-6B8D-47C9-AEED-F95958E034AF}">
      <dgm:prSet/>
      <dgm:spPr/>
      <dgm:t>
        <a:bodyPr/>
        <a:lstStyle/>
        <a:p>
          <a:pPr>
            <a:lnSpc>
              <a:spcPct val="100000"/>
            </a:lnSpc>
          </a:pPr>
          <a:r>
            <a:rPr lang="en-GB" dirty="0">
              <a:latin typeface="Mollen Personal Use"/>
            </a:rPr>
            <a:t>When Deputy Chief Operating Officer (DCOO), and all-round people connector, Emma Challans-Rasool reached out to find a professional network for senior operational leaders in the NHS…but found nothing!</a:t>
          </a:r>
          <a:endParaRPr lang="en-US" dirty="0">
            <a:latin typeface="Mollen Personal Use"/>
          </a:endParaRPr>
        </a:p>
      </dgm:t>
    </dgm:pt>
    <dgm:pt modelId="{AA4042EC-59C8-459F-89DB-A494F43CB776}" type="parTrans" cxnId="{641AFA58-94D8-4625-8360-FB0943EB711D}">
      <dgm:prSet/>
      <dgm:spPr/>
      <dgm:t>
        <a:bodyPr/>
        <a:lstStyle/>
        <a:p>
          <a:endParaRPr lang="en-US">
            <a:latin typeface="Mollen Personal Use"/>
          </a:endParaRPr>
        </a:p>
      </dgm:t>
    </dgm:pt>
    <dgm:pt modelId="{1967C3CD-C5FC-4C19-89E3-6DDEED4B12BC}" type="sibTrans" cxnId="{641AFA58-94D8-4625-8360-FB0943EB711D}">
      <dgm:prSet/>
      <dgm:spPr/>
      <dgm:t>
        <a:bodyPr/>
        <a:lstStyle/>
        <a:p>
          <a:endParaRPr lang="en-US">
            <a:latin typeface="Mollen Personal Use"/>
          </a:endParaRPr>
        </a:p>
      </dgm:t>
    </dgm:pt>
    <dgm:pt modelId="{BDA78AD8-DBBA-47AF-86E6-77303EEBDD8A}">
      <dgm:prSet/>
      <dgm:spPr/>
      <dgm:t>
        <a:bodyPr/>
        <a:lstStyle/>
        <a:p>
          <a:pPr>
            <a:lnSpc>
              <a:spcPct val="100000"/>
            </a:lnSpc>
          </a:pPr>
          <a:r>
            <a:rPr lang="en-GB">
              <a:latin typeface="Mollen Personal Use"/>
            </a:rPr>
            <a:t>Undeterred, Emma took it upon herself to bring together a small group of like-minded DCOOs to shape the beginnings of what would become the </a:t>
          </a:r>
          <a:r>
            <a:rPr lang="en-GB" b="1">
              <a:latin typeface="Mollen Personal Use"/>
            </a:rPr>
            <a:t>Proud2bOps - an operational movement.</a:t>
          </a:r>
          <a:endParaRPr lang="en-US">
            <a:latin typeface="Mollen Personal Use"/>
          </a:endParaRPr>
        </a:p>
      </dgm:t>
    </dgm:pt>
    <dgm:pt modelId="{AA0309E4-F6A9-4928-93D4-C2262E03FA7F}" type="parTrans" cxnId="{F16B7C2D-BC60-41C4-9CB1-D8EEBC4D32FA}">
      <dgm:prSet/>
      <dgm:spPr/>
      <dgm:t>
        <a:bodyPr/>
        <a:lstStyle/>
        <a:p>
          <a:endParaRPr lang="en-US">
            <a:latin typeface="Mollen Personal Use"/>
          </a:endParaRPr>
        </a:p>
      </dgm:t>
    </dgm:pt>
    <dgm:pt modelId="{E8FADB24-70C4-44D6-8507-822EB957EACD}" type="sibTrans" cxnId="{F16B7C2D-BC60-41C4-9CB1-D8EEBC4D32FA}">
      <dgm:prSet/>
      <dgm:spPr/>
      <dgm:t>
        <a:bodyPr/>
        <a:lstStyle/>
        <a:p>
          <a:endParaRPr lang="en-US">
            <a:latin typeface="Mollen Personal Use"/>
          </a:endParaRPr>
        </a:p>
      </dgm:t>
    </dgm:pt>
    <dgm:pt modelId="{FAE1B3C0-C2BB-4291-81C1-FA89F895D551}">
      <dgm:prSet/>
      <dgm:spPr/>
      <dgm:t>
        <a:bodyPr/>
        <a:lstStyle/>
        <a:p>
          <a:pPr>
            <a:lnSpc>
              <a:spcPct val="100000"/>
            </a:lnSpc>
          </a:pPr>
          <a:r>
            <a:rPr lang="en-GB">
              <a:latin typeface="Mollen Personal Use"/>
            </a:rPr>
            <a:t>This group set out the initial </a:t>
          </a:r>
          <a:r>
            <a:rPr lang="en-GB" b="1">
              <a:latin typeface="Mollen Personal Use"/>
            </a:rPr>
            <a:t>vision </a:t>
          </a:r>
          <a:r>
            <a:rPr lang="en-GB">
              <a:latin typeface="Mollen Personal Use"/>
            </a:rPr>
            <a:t>and</a:t>
          </a:r>
          <a:r>
            <a:rPr lang="en-GB" b="1">
              <a:latin typeface="Mollen Personal Use"/>
            </a:rPr>
            <a:t> purpose </a:t>
          </a:r>
          <a:r>
            <a:rPr lang="en-GB">
              <a:latin typeface="Mollen Personal Use"/>
            </a:rPr>
            <a:t>of a professional network for operational managers and leaders and created a set of values and principles that have continued to guide and shape the Network.  </a:t>
          </a:r>
          <a:endParaRPr lang="en-US">
            <a:latin typeface="Mollen Personal Use"/>
          </a:endParaRPr>
        </a:p>
      </dgm:t>
    </dgm:pt>
    <dgm:pt modelId="{2919352F-9DCF-44D2-8053-066856D9FD97}" type="parTrans" cxnId="{86F86ADE-A850-489B-B2D5-208F1B30E7F4}">
      <dgm:prSet/>
      <dgm:spPr/>
      <dgm:t>
        <a:bodyPr/>
        <a:lstStyle/>
        <a:p>
          <a:endParaRPr lang="en-US">
            <a:latin typeface="Mollen Personal Use"/>
          </a:endParaRPr>
        </a:p>
      </dgm:t>
    </dgm:pt>
    <dgm:pt modelId="{B8D93838-ED68-4344-88F1-3E8030C49B0D}" type="sibTrans" cxnId="{86F86ADE-A850-489B-B2D5-208F1B30E7F4}">
      <dgm:prSet/>
      <dgm:spPr/>
      <dgm:t>
        <a:bodyPr/>
        <a:lstStyle/>
        <a:p>
          <a:endParaRPr lang="en-US">
            <a:latin typeface="Mollen Personal Use"/>
          </a:endParaRPr>
        </a:p>
      </dgm:t>
    </dgm:pt>
    <dgm:pt modelId="{882D7686-3B54-4BE9-8B3E-9C5A6D5643FF}" type="pres">
      <dgm:prSet presAssocID="{FC143BDE-5D61-449A-A1D7-24DCFF379963}" presName="outerComposite" presStyleCnt="0">
        <dgm:presLayoutVars>
          <dgm:chMax val="5"/>
          <dgm:dir/>
          <dgm:resizeHandles val="exact"/>
        </dgm:presLayoutVars>
      </dgm:prSet>
      <dgm:spPr/>
    </dgm:pt>
    <dgm:pt modelId="{C2AAB654-3D86-494D-8BD3-20FFEC8BEF5E}" type="pres">
      <dgm:prSet presAssocID="{FC143BDE-5D61-449A-A1D7-24DCFF379963}" presName="dummyMaxCanvas" presStyleCnt="0">
        <dgm:presLayoutVars/>
      </dgm:prSet>
      <dgm:spPr/>
    </dgm:pt>
    <dgm:pt modelId="{6D2D0972-23EF-4300-A668-03B5B2820C21}" type="pres">
      <dgm:prSet presAssocID="{FC143BDE-5D61-449A-A1D7-24DCFF379963}" presName="FourNodes_1" presStyleLbl="node1" presStyleIdx="0" presStyleCnt="4" custLinFactNeighborX="-59" custLinFactNeighborY="1813">
        <dgm:presLayoutVars>
          <dgm:bulletEnabled val="1"/>
        </dgm:presLayoutVars>
      </dgm:prSet>
      <dgm:spPr/>
    </dgm:pt>
    <dgm:pt modelId="{FD7C08F6-CC85-4C4B-934B-38D03A007351}" type="pres">
      <dgm:prSet presAssocID="{FC143BDE-5D61-449A-A1D7-24DCFF379963}" presName="FourNodes_2" presStyleLbl="node1" presStyleIdx="1" presStyleCnt="4">
        <dgm:presLayoutVars>
          <dgm:bulletEnabled val="1"/>
        </dgm:presLayoutVars>
      </dgm:prSet>
      <dgm:spPr/>
    </dgm:pt>
    <dgm:pt modelId="{3CF3227E-5417-4512-AB51-F684327EFFD8}" type="pres">
      <dgm:prSet presAssocID="{FC143BDE-5D61-449A-A1D7-24DCFF379963}" presName="FourNodes_3" presStyleLbl="node1" presStyleIdx="2" presStyleCnt="4">
        <dgm:presLayoutVars>
          <dgm:bulletEnabled val="1"/>
        </dgm:presLayoutVars>
      </dgm:prSet>
      <dgm:spPr/>
    </dgm:pt>
    <dgm:pt modelId="{38B9D35E-9591-494C-9137-8734C89D2435}" type="pres">
      <dgm:prSet presAssocID="{FC143BDE-5D61-449A-A1D7-24DCFF379963}" presName="FourNodes_4" presStyleLbl="node1" presStyleIdx="3" presStyleCnt="4">
        <dgm:presLayoutVars>
          <dgm:bulletEnabled val="1"/>
        </dgm:presLayoutVars>
      </dgm:prSet>
      <dgm:spPr/>
    </dgm:pt>
    <dgm:pt modelId="{BBC22CEA-358C-4D62-B629-6D7594741E94}" type="pres">
      <dgm:prSet presAssocID="{FC143BDE-5D61-449A-A1D7-24DCFF379963}" presName="FourConn_1-2" presStyleLbl="fgAccFollowNode1" presStyleIdx="0" presStyleCnt="3">
        <dgm:presLayoutVars>
          <dgm:bulletEnabled val="1"/>
        </dgm:presLayoutVars>
      </dgm:prSet>
      <dgm:spPr/>
    </dgm:pt>
    <dgm:pt modelId="{88EC3CD1-EB51-47C8-99A3-25EB4354CBA1}" type="pres">
      <dgm:prSet presAssocID="{FC143BDE-5D61-449A-A1D7-24DCFF379963}" presName="FourConn_2-3" presStyleLbl="fgAccFollowNode1" presStyleIdx="1" presStyleCnt="3">
        <dgm:presLayoutVars>
          <dgm:bulletEnabled val="1"/>
        </dgm:presLayoutVars>
      </dgm:prSet>
      <dgm:spPr/>
    </dgm:pt>
    <dgm:pt modelId="{435C45E1-B0FF-470B-86BE-843A77A1C335}" type="pres">
      <dgm:prSet presAssocID="{FC143BDE-5D61-449A-A1D7-24DCFF379963}" presName="FourConn_3-4" presStyleLbl="fgAccFollowNode1" presStyleIdx="2" presStyleCnt="3">
        <dgm:presLayoutVars>
          <dgm:bulletEnabled val="1"/>
        </dgm:presLayoutVars>
      </dgm:prSet>
      <dgm:spPr/>
    </dgm:pt>
    <dgm:pt modelId="{276002A9-0A20-4D81-B8A2-E785117F7B61}" type="pres">
      <dgm:prSet presAssocID="{FC143BDE-5D61-449A-A1D7-24DCFF379963}" presName="FourNodes_1_text" presStyleLbl="node1" presStyleIdx="3" presStyleCnt="4">
        <dgm:presLayoutVars>
          <dgm:bulletEnabled val="1"/>
        </dgm:presLayoutVars>
      </dgm:prSet>
      <dgm:spPr/>
    </dgm:pt>
    <dgm:pt modelId="{0EB302F3-015C-4024-87EC-20AE5643D80D}" type="pres">
      <dgm:prSet presAssocID="{FC143BDE-5D61-449A-A1D7-24DCFF379963}" presName="FourNodes_2_text" presStyleLbl="node1" presStyleIdx="3" presStyleCnt="4">
        <dgm:presLayoutVars>
          <dgm:bulletEnabled val="1"/>
        </dgm:presLayoutVars>
      </dgm:prSet>
      <dgm:spPr/>
    </dgm:pt>
    <dgm:pt modelId="{E23BD385-DB67-4DC7-A615-F5728ACB47B7}" type="pres">
      <dgm:prSet presAssocID="{FC143BDE-5D61-449A-A1D7-24DCFF379963}" presName="FourNodes_3_text" presStyleLbl="node1" presStyleIdx="3" presStyleCnt="4">
        <dgm:presLayoutVars>
          <dgm:bulletEnabled val="1"/>
        </dgm:presLayoutVars>
      </dgm:prSet>
      <dgm:spPr/>
    </dgm:pt>
    <dgm:pt modelId="{1634A00C-61BE-4633-B0E9-EA99CA0117C3}" type="pres">
      <dgm:prSet presAssocID="{FC143BDE-5D61-449A-A1D7-24DCFF379963}" presName="FourNodes_4_text" presStyleLbl="node1" presStyleIdx="3" presStyleCnt="4">
        <dgm:presLayoutVars>
          <dgm:bulletEnabled val="1"/>
        </dgm:presLayoutVars>
      </dgm:prSet>
      <dgm:spPr/>
    </dgm:pt>
  </dgm:ptLst>
  <dgm:cxnLst>
    <dgm:cxn modelId="{CC8EAC00-5CD3-4D4C-8E19-0904B00BA488}" type="presOf" srcId="{FAE1B3C0-C2BB-4291-81C1-FA89F895D551}" destId="{1634A00C-61BE-4633-B0E9-EA99CA0117C3}" srcOrd="1" destOrd="0" presId="urn:microsoft.com/office/officeart/2005/8/layout/vProcess5"/>
    <dgm:cxn modelId="{ED472107-205E-4C9A-8EBD-63DCAD3F732D}" type="presOf" srcId="{BDA78AD8-DBBA-47AF-86E6-77303EEBDD8A}" destId="{E23BD385-DB67-4DC7-A615-F5728ACB47B7}" srcOrd="1" destOrd="0" presId="urn:microsoft.com/office/officeart/2005/8/layout/vProcess5"/>
    <dgm:cxn modelId="{C87FA322-97D3-492E-9E2D-9E118C698372}" type="presOf" srcId="{1967C3CD-C5FC-4C19-89E3-6DDEED4B12BC}" destId="{88EC3CD1-EB51-47C8-99A3-25EB4354CBA1}" srcOrd="0" destOrd="0" presId="urn:microsoft.com/office/officeart/2005/8/layout/vProcess5"/>
    <dgm:cxn modelId="{3C2A0523-D74C-4931-8B3F-846A405C929B}" type="presOf" srcId="{908ED880-6B8D-47C9-AEED-F95958E034AF}" destId="{0EB302F3-015C-4024-87EC-20AE5643D80D}" srcOrd="1" destOrd="0" presId="urn:microsoft.com/office/officeart/2005/8/layout/vProcess5"/>
    <dgm:cxn modelId="{F16B7C2D-BC60-41C4-9CB1-D8EEBC4D32FA}" srcId="{FC143BDE-5D61-449A-A1D7-24DCFF379963}" destId="{BDA78AD8-DBBA-47AF-86E6-77303EEBDD8A}" srcOrd="2" destOrd="0" parTransId="{AA0309E4-F6A9-4928-93D4-C2262E03FA7F}" sibTransId="{E8FADB24-70C4-44D6-8507-822EB957EACD}"/>
    <dgm:cxn modelId="{4008D344-031E-4926-ACF9-CAA1A5BC1661}" type="presOf" srcId="{3E85BDFF-CAB6-40DF-B2BF-6F74C396AD19}" destId="{BBC22CEA-358C-4D62-B629-6D7594741E94}" srcOrd="0" destOrd="0" presId="urn:microsoft.com/office/officeart/2005/8/layout/vProcess5"/>
    <dgm:cxn modelId="{17245346-E847-45FA-9212-CB3E11A65C03}" type="presOf" srcId="{FC143BDE-5D61-449A-A1D7-24DCFF379963}" destId="{882D7686-3B54-4BE9-8B3E-9C5A6D5643FF}" srcOrd="0" destOrd="0" presId="urn:microsoft.com/office/officeart/2005/8/layout/vProcess5"/>
    <dgm:cxn modelId="{C4BFD84A-CF30-4EEB-A5FC-4FCF9E0E3C4D}" type="presOf" srcId="{FAE1B3C0-C2BB-4291-81C1-FA89F895D551}" destId="{38B9D35E-9591-494C-9137-8734C89D2435}" srcOrd="0" destOrd="0" presId="urn:microsoft.com/office/officeart/2005/8/layout/vProcess5"/>
    <dgm:cxn modelId="{968E036B-F966-4145-8C4E-990DC66D7D2B}" type="presOf" srcId="{BDA78AD8-DBBA-47AF-86E6-77303EEBDD8A}" destId="{3CF3227E-5417-4512-AB51-F684327EFFD8}" srcOrd="0" destOrd="0" presId="urn:microsoft.com/office/officeart/2005/8/layout/vProcess5"/>
    <dgm:cxn modelId="{641AFA58-94D8-4625-8360-FB0943EB711D}" srcId="{FC143BDE-5D61-449A-A1D7-24DCFF379963}" destId="{908ED880-6B8D-47C9-AEED-F95958E034AF}" srcOrd="1" destOrd="0" parTransId="{AA4042EC-59C8-459F-89DB-A494F43CB776}" sibTransId="{1967C3CD-C5FC-4C19-89E3-6DDEED4B12BC}"/>
    <dgm:cxn modelId="{21408259-2D1D-4C74-85AD-B6AFF14F59A0}" type="presOf" srcId="{1577A3D7-4510-4CD9-979D-FF6675444DD2}" destId="{6D2D0972-23EF-4300-A668-03B5B2820C21}" srcOrd="0" destOrd="0" presId="urn:microsoft.com/office/officeart/2005/8/layout/vProcess5"/>
    <dgm:cxn modelId="{86F86ADE-A850-489B-B2D5-208F1B30E7F4}" srcId="{FC143BDE-5D61-449A-A1D7-24DCFF379963}" destId="{FAE1B3C0-C2BB-4291-81C1-FA89F895D551}" srcOrd="3" destOrd="0" parTransId="{2919352F-9DCF-44D2-8053-066856D9FD97}" sibTransId="{B8D93838-ED68-4344-88F1-3E8030C49B0D}"/>
    <dgm:cxn modelId="{F6A6F7DF-AA15-4DC8-BE5E-B94CC6E3B940}" type="presOf" srcId="{1577A3D7-4510-4CD9-979D-FF6675444DD2}" destId="{276002A9-0A20-4D81-B8A2-E785117F7B61}" srcOrd="1" destOrd="0" presId="urn:microsoft.com/office/officeart/2005/8/layout/vProcess5"/>
    <dgm:cxn modelId="{68F7E0F6-565E-4220-9406-A209BD6AD2EC}" type="presOf" srcId="{908ED880-6B8D-47C9-AEED-F95958E034AF}" destId="{FD7C08F6-CC85-4C4B-934B-38D03A007351}" srcOrd="0" destOrd="0" presId="urn:microsoft.com/office/officeart/2005/8/layout/vProcess5"/>
    <dgm:cxn modelId="{442624F7-35D6-42C7-B2DF-F373951684E8}" srcId="{FC143BDE-5D61-449A-A1D7-24DCFF379963}" destId="{1577A3D7-4510-4CD9-979D-FF6675444DD2}" srcOrd="0" destOrd="0" parTransId="{0AA88753-C012-40CD-AEA1-4D4EB789F3C2}" sibTransId="{3E85BDFF-CAB6-40DF-B2BF-6F74C396AD19}"/>
    <dgm:cxn modelId="{F54148FA-1074-4C0E-874C-9C8EBBA344F2}" type="presOf" srcId="{E8FADB24-70C4-44D6-8507-822EB957EACD}" destId="{435C45E1-B0FF-470B-86BE-843A77A1C335}" srcOrd="0" destOrd="0" presId="urn:microsoft.com/office/officeart/2005/8/layout/vProcess5"/>
    <dgm:cxn modelId="{E4633479-0EB7-4B4C-B01C-CE722DAB495A}" type="presParOf" srcId="{882D7686-3B54-4BE9-8B3E-9C5A6D5643FF}" destId="{C2AAB654-3D86-494D-8BD3-20FFEC8BEF5E}" srcOrd="0" destOrd="0" presId="urn:microsoft.com/office/officeart/2005/8/layout/vProcess5"/>
    <dgm:cxn modelId="{E26C7D16-5B24-4804-8BF4-B70DF1749FEA}" type="presParOf" srcId="{882D7686-3B54-4BE9-8B3E-9C5A6D5643FF}" destId="{6D2D0972-23EF-4300-A668-03B5B2820C21}" srcOrd="1" destOrd="0" presId="urn:microsoft.com/office/officeart/2005/8/layout/vProcess5"/>
    <dgm:cxn modelId="{D674A896-3820-45A5-BF45-6BE109DD9CC7}" type="presParOf" srcId="{882D7686-3B54-4BE9-8B3E-9C5A6D5643FF}" destId="{FD7C08F6-CC85-4C4B-934B-38D03A007351}" srcOrd="2" destOrd="0" presId="urn:microsoft.com/office/officeart/2005/8/layout/vProcess5"/>
    <dgm:cxn modelId="{2717EC7C-B1B8-409C-B7A1-D668F578C04D}" type="presParOf" srcId="{882D7686-3B54-4BE9-8B3E-9C5A6D5643FF}" destId="{3CF3227E-5417-4512-AB51-F684327EFFD8}" srcOrd="3" destOrd="0" presId="urn:microsoft.com/office/officeart/2005/8/layout/vProcess5"/>
    <dgm:cxn modelId="{4020154E-668D-42FC-B672-70E9399F9ACC}" type="presParOf" srcId="{882D7686-3B54-4BE9-8B3E-9C5A6D5643FF}" destId="{38B9D35E-9591-494C-9137-8734C89D2435}" srcOrd="4" destOrd="0" presId="urn:microsoft.com/office/officeart/2005/8/layout/vProcess5"/>
    <dgm:cxn modelId="{6B33A543-B6B6-486A-8BA1-B8BB0D88B7AB}" type="presParOf" srcId="{882D7686-3B54-4BE9-8B3E-9C5A6D5643FF}" destId="{BBC22CEA-358C-4D62-B629-6D7594741E94}" srcOrd="5" destOrd="0" presId="urn:microsoft.com/office/officeart/2005/8/layout/vProcess5"/>
    <dgm:cxn modelId="{1AFA9E7B-5F35-4962-BC8B-2C402D89AD04}" type="presParOf" srcId="{882D7686-3B54-4BE9-8B3E-9C5A6D5643FF}" destId="{88EC3CD1-EB51-47C8-99A3-25EB4354CBA1}" srcOrd="6" destOrd="0" presId="urn:microsoft.com/office/officeart/2005/8/layout/vProcess5"/>
    <dgm:cxn modelId="{FE9F9B1B-AA3A-4B1F-9C38-B3299BAF0620}" type="presParOf" srcId="{882D7686-3B54-4BE9-8B3E-9C5A6D5643FF}" destId="{435C45E1-B0FF-470B-86BE-843A77A1C335}" srcOrd="7" destOrd="0" presId="urn:microsoft.com/office/officeart/2005/8/layout/vProcess5"/>
    <dgm:cxn modelId="{670A3A65-62D2-4C73-A580-BD56E8028C83}" type="presParOf" srcId="{882D7686-3B54-4BE9-8B3E-9C5A6D5643FF}" destId="{276002A9-0A20-4D81-B8A2-E785117F7B61}" srcOrd="8" destOrd="0" presId="urn:microsoft.com/office/officeart/2005/8/layout/vProcess5"/>
    <dgm:cxn modelId="{67384AF5-F209-4230-B673-6F5C06347E02}" type="presParOf" srcId="{882D7686-3B54-4BE9-8B3E-9C5A6D5643FF}" destId="{0EB302F3-015C-4024-87EC-20AE5643D80D}" srcOrd="9" destOrd="0" presId="urn:microsoft.com/office/officeart/2005/8/layout/vProcess5"/>
    <dgm:cxn modelId="{12334393-D4CE-43B2-A3A2-53C9A2F4C9C7}" type="presParOf" srcId="{882D7686-3B54-4BE9-8B3E-9C5A6D5643FF}" destId="{E23BD385-DB67-4DC7-A615-F5728ACB47B7}" srcOrd="10" destOrd="0" presId="urn:microsoft.com/office/officeart/2005/8/layout/vProcess5"/>
    <dgm:cxn modelId="{B76FBFD3-8C86-4BE2-BB5A-0BFEF4E76098}" type="presParOf" srcId="{882D7686-3B54-4BE9-8B3E-9C5A6D5643FF}" destId="{1634A00C-61BE-4633-B0E9-EA99CA0117C3}"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C82C7D-3AF5-4995-A8CF-DB93891AEC5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E6AC9744-D15E-48EE-9E50-EAB8651AD80C}">
      <dgm:prSet phldrT="[Text]" custT="1"/>
      <dgm:spPr/>
      <dgm:t>
        <a:bodyPr/>
        <a:lstStyle/>
        <a:p>
          <a:r>
            <a:rPr lang="en-GB" sz="3500" b="1" dirty="0">
              <a:solidFill>
                <a:srgbClr val="EE9A37"/>
              </a:solidFill>
            </a:rPr>
            <a:t>Identity </a:t>
          </a:r>
        </a:p>
      </dgm:t>
    </dgm:pt>
    <dgm:pt modelId="{3B5F1913-788A-4A7F-922F-E4615E41866F}" type="parTrans" cxnId="{7FBD3C50-59EE-436D-ABBB-CF29A39D3344}">
      <dgm:prSet/>
      <dgm:spPr/>
      <dgm:t>
        <a:bodyPr/>
        <a:lstStyle/>
        <a:p>
          <a:endParaRPr lang="en-GB"/>
        </a:p>
      </dgm:t>
    </dgm:pt>
    <dgm:pt modelId="{B5052328-5E80-4522-B0DF-C3E6B5F15C74}" type="sibTrans" cxnId="{7FBD3C50-59EE-436D-ABBB-CF29A39D3344}">
      <dgm:prSet/>
      <dgm:spPr/>
      <dgm:t>
        <a:bodyPr/>
        <a:lstStyle/>
        <a:p>
          <a:endParaRPr lang="en-GB"/>
        </a:p>
      </dgm:t>
    </dgm:pt>
    <dgm:pt modelId="{7A11DA17-72F0-4562-8F4D-CB7D618C321F}">
      <dgm:prSet phldrT="[Text]"/>
      <dgm:spPr/>
      <dgm:t>
        <a:bodyPr/>
        <a:lstStyle/>
        <a:p>
          <a:r>
            <a:rPr lang="en-GB" dirty="0"/>
            <a:t>Belonging and  increased loyalty </a:t>
          </a:r>
        </a:p>
      </dgm:t>
    </dgm:pt>
    <dgm:pt modelId="{2AF092BE-B07D-4078-B69D-40CCC6921FB9}" type="parTrans" cxnId="{84FCE197-BA19-4AB9-BBDA-020E25BF9E22}">
      <dgm:prSet/>
      <dgm:spPr/>
      <dgm:t>
        <a:bodyPr/>
        <a:lstStyle/>
        <a:p>
          <a:endParaRPr lang="en-GB"/>
        </a:p>
      </dgm:t>
    </dgm:pt>
    <dgm:pt modelId="{16492971-966C-4361-BE3E-C96EDC00C243}" type="sibTrans" cxnId="{84FCE197-BA19-4AB9-BBDA-020E25BF9E22}">
      <dgm:prSet/>
      <dgm:spPr/>
      <dgm:t>
        <a:bodyPr/>
        <a:lstStyle/>
        <a:p>
          <a:endParaRPr lang="en-GB"/>
        </a:p>
      </dgm:t>
    </dgm:pt>
    <dgm:pt modelId="{4C95EA5F-7BAE-437F-9AF6-38F1FD02FC1B}">
      <dgm:prSet phldrT="[Text]"/>
      <dgm:spPr/>
      <dgm:t>
        <a:bodyPr/>
        <a:lstStyle/>
        <a:p>
          <a:r>
            <a:rPr lang="en-GB" dirty="0"/>
            <a:t>Motivation and direction-appetite for innovation </a:t>
          </a:r>
        </a:p>
      </dgm:t>
    </dgm:pt>
    <dgm:pt modelId="{74F96D2A-5559-45C4-B55E-8E5D6900474D}" type="parTrans" cxnId="{DC03F899-C340-47F9-BDB1-47E0DB3651F7}">
      <dgm:prSet/>
      <dgm:spPr/>
      <dgm:t>
        <a:bodyPr/>
        <a:lstStyle/>
        <a:p>
          <a:endParaRPr lang="en-GB"/>
        </a:p>
      </dgm:t>
    </dgm:pt>
    <dgm:pt modelId="{9A70BC8B-FB64-4777-862B-FD32BF2DBC94}" type="sibTrans" cxnId="{DC03F899-C340-47F9-BDB1-47E0DB3651F7}">
      <dgm:prSet/>
      <dgm:spPr/>
      <dgm:t>
        <a:bodyPr/>
        <a:lstStyle/>
        <a:p>
          <a:endParaRPr lang="en-GB"/>
        </a:p>
      </dgm:t>
    </dgm:pt>
    <dgm:pt modelId="{99536AC4-3510-44DE-B800-B351C68C03C3}">
      <dgm:prSet phldrT="[Text]"/>
      <dgm:spPr/>
      <dgm:t>
        <a:bodyPr/>
        <a:lstStyle/>
        <a:p>
          <a:r>
            <a:rPr lang="en-GB" dirty="0"/>
            <a:t>Healthy and meaningful relationships</a:t>
          </a:r>
        </a:p>
      </dgm:t>
    </dgm:pt>
    <dgm:pt modelId="{3953E3FD-B1FA-4E46-8C94-ED2CB5798F7C}" type="parTrans" cxnId="{06603CFE-E12D-4D80-87CE-1A7380287881}">
      <dgm:prSet/>
      <dgm:spPr/>
      <dgm:t>
        <a:bodyPr/>
        <a:lstStyle/>
        <a:p>
          <a:endParaRPr lang="en-GB"/>
        </a:p>
      </dgm:t>
    </dgm:pt>
    <dgm:pt modelId="{BE74E5BE-5B56-4DD8-99B7-DE57D7AA0249}" type="sibTrans" cxnId="{06603CFE-E12D-4D80-87CE-1A7380287881}">
      <dgm:prSet/>
      <dgm:spPr/>
      <dgm:t>
        <a:bodyPr/>
        <a:lstStyle/>
        <a:p>
          <a:endParaRPr lang="en-GB"/>
        </a:p>
      </dgm:t>
    </dgm:pt>
    <dgm:pt modelId="{56604ACC-9420-4CD2-8983-A4011C2996BF}">
      <dgm:prSet phldrT="[Text]"/>
      <dgm:spPr/>
      <dgm:t>
        <a:bodyPr/>
        <a:lstStyle/>
        <a:p>
          <a:r>
            <a:rPr lang="en-GB" dirty="0"/>
            <a:t>Real world presence and grounding </a:t>
          </a:r>
        </a:p>
      </dgm:t>
    </dgm:pt>
    <dgm:pt modelId="{28EB9089-5BA5-4AF0-B68F-FE5D60522A0C}" type="parTrans" cxnId="{84A496DD-1642-4F5F-BCD5-CD09B06D216E}">
      <dgm:prSet/>
      <dgm:spPr/>
      <dgm:t>
        <a:bodyPr/>
        <a:lstStyle/>
        <a:p>
          <a:endParaRPr lang="en-GB"/>
        </a:p>
      </dgm:t>
    </dgm:pt>
    <dgm:pt modelId="{EB127DEF-3C94-4E5A-9BC3-D4B76F77E896}" type="sibTrans" cxnId="{84A496DD-1642-4F5F-BCD5-CD09B06D216E}">
      <dgm:prSet/>
      <dgm:spPr/>
      <dgm:t>
        <a:bodyPr/>
        <a:lstStyle/>
        <a:p>
          <a:endParaRPr lang="en-GB"/>
        </a:p>
      </dgm:t>
    </dgm:pt>
    <dgm:pt modelId="{E8618E23-3824-4B5C-B28B-36F95C8399E4}">
      <dgm:prSet phldrT="[Text]"/>
      <dgm:spPr/>
      <dgm:t>
        <a:bodyPr/>
        <a:lstStyle/>
        <a:p>
          <a:r>
            <a:rPr lang="en-GB" dirty="0"/>
            <a:t>Improved decision making &amp; understanding</a:t>
          </a:r>
        </a:p>
      </dgm:t>
    </dgm:pt>
    <dgm:pt modelId="{135BCD42-FDF0-4601-9E10-982167F9993B}" type="parTrans" cxnId="{19A512EE-5840-422A-A578-FC2AB2AB7559}">
      <dgm:prSet/>
      <dgm:spPr/>
      <dgm:t>
        <a:bodyPr/>
        <a:lstStyle/>
        <a:p>
          <a:endParaRPr lang="en-GB"/>
        </a:p>
      </dgm:t>
    </dgm:pt>
    <dgm:pt modelId="{FE841F79-B97C-4ACB-B46F-AAC0F5E0162F}" type="sibTrans" cxnId="{19A512EE-5840-422A-A578-FC2AB2AB7559}">
      <dgm:prSet/>
      <dgm:spPr/>
      <dgm:t>
        <a:bodyPr/>
        <a:lstStyle/>
        <a:p>
          <a:endParaRPr lang="en-GB"/>
        </a:p>
      </dgm:t>
    </dgm:pt>
    <dgm:pt modelId="{3CBEF84D-2D18-4736-B88A-0D34C63F7D84}">
      <dgm:prSet phldrT="[Text]"/>
      <dgm:spPr/>
      <dgm:t>
        <a:bodyPr/>
        <a:lstStyle/>
        <a:p>
          <a:r>
            <a:rPr lang="en-GB" dirty="0"/>
            <a:t>Fostering collaboration and active participation </a:t>
          </a:r>
        </a:p>
      </dgm:t>
    </dgm:pt>
    <dgm:pt modelId="{E18A0E3F-22BF-4535-AF4A-764F72D4EA29}" type="parTrans" cxnId="{D1DA9C08-CD8B-4687-8E3F-DD60C211147A}">
      <dgm:prSet/>
      <dgm:spPr/>
      <dgm:t>
        <a:bodyPr/>
        <a:lstStyle/>
        <a:p>
          <a:endParaRPr lang="en-GB"/>
        </a:p>
      </dgm:t>
    </dgm:pt>
    <dgm:pt modelId="{41353081-F488-414A-B220-AA9D7C87C690}" type="sibTrans" cxnId="{D1DA9C08-CD8B-4687-8E3F-DD60C211147A}">
      <dgm:prSet/>
      <dgm:spPr/>
      <dgm:t>
        <a:bodyPr/>
        <a:lstStyle/>
        <a:p>
          <a:endParaRPr lang="en-GB"/>
        </a:p>
      </dgm:t>
    </dgm:pt>
    <dgm:pt modelId="{83818A23-F0B0-4988-B6CA-8B38D4D9D7E4}" type="pres">
      <dgm:prSet presAssocID="{51C82C7D-3AF5-4995-A8CF-DB93891AEC5C}" presName="Name0" presStyleCnt="0">
        <dgm:presLayoutVars>
          <dgm:chMax val="1"/>
          <dgm:chPref val="1"/>
          <dgm:dir/>
          <dgm:animOne val="branch"/>
          <dgm:animLvl val="lvl"/>
        </dgm:presLayoutVars>
      </dgm:prSet>
      <dgm:spPr/>
    </dgm:pt>
    <dgm:pt modelId="{24DFA36A-4C9F-418E-A27D-C2D9B69C6F0C}" type="pres">
      <dgm:prSet presAssocID="{E6AC9744-D15E-48EE-9E50-EAB8651AD80C}" presName="Parent" presStyleLbl="node0" presStyleIdx="0" presStyleCnt="1">
        <dgm:presLayoutVars>
          <dgm:chMax val="6"/>
          <dgm:chPref val="6"/>
        </dgm:presLayoutVars>
      </dgm:prSet>
      <dgm:spPr/>
    </dgm:pt>
    <dgm:pt modelId="{7831AFC0-08E4-4EFE-9499-E8F89B485C93}" type="pres">
      <dgm:prSet presAssocID="{7A11DA17-72F0-4562-8F4D-CB7D618C321F}" presName="Accent1" presStyleCnt="0"/>
      <dgm:spPr/>
    </dgm:pt>
    <dgm:pt modelId="{DCE7A9E5-6859-42B8-81B2-EEE2D0CCCE37}" type="pres">
      <dgm:prSet presAssocID="{7A11DA17-72F0-4562-8F4D-CB7D618C321F}" presName="Accent" presStyleLbl="bgShp" presStyleIdx="0" presStyleCnt="6"/>
      <dgm:spPr/>
    </dgm:pt>
    <dgm:pt modelId="{DBCA45A2-C1B8-4731-BAAF-B535E32BDD6F}" type="pres">
      <dgm:prSet presAssocID="{7A11DA17-72F0-4562-8F4D-CB7D618C321F}" presName="Child1" presStyleLbl="node1" presStyleIdx="0" presStyleCnt="6">
        <dgm:presLayoutVars>
          <dgm:chMax val="0"/>
          <dgm:chPref val="0"/>
          <dgm:bulletEnabled val="1"/>
        </dgm:presLayoutVars>
      </dgm:prSet>
      <dgm:spPr/>
    </dgm:pt>
    <dgm:pt modelId="{CB1AB170-5497-4C51-BE47-CE023E7FB1A1}" type="pres">
      <dgm:prSet presAssocID="{4C95EA5F-7BAE-437F-9AF6-38F1FD02FC1B}" presName="Accent2" presStyleCnt="0"/>
      <dgm:spPr/>
    </dgm:pt>
    <dgm:pt modelId="{3FB2F6DF-1E52-49F2-AE3C-7E50925E5DC0}" type="pres">
      <dgm:prSet presAssocID="{4C95EA5F-7BAE-437F-9AF6-38F1FD02FC1B}" presName="Accent" presStyleLbl="bgShp" presStyleIdx="1" presStyleCnt="6"/>
      <dgm:spPr/>
    </dgm:pt>
    <dgm:pt modelId="{B613A04C-B975-47FB-B999-D797A3AA73EF}" type="pres">
      <dgm:prSet presAssocID="{4C95EA5F-7BAE-437F-9AF6-38F1FD02FC1B}" presName="Child2" presStyleLbl="node1" presStyleIdx="1" presStyleCnt="6">
        <dgm:presLayoutVars>
          <dgm:chMax val="0"/>
          <dgm:chPref val="0"/>
          <dgm:bulletEnabled val="1"/>
        </dgm:presLayoutVars>
      </dgm:prSet>
      <dgm:spPr/>
    </dgm:pt>
    <dgm:pt modelId="{E3A46099-B4B2-40B5-856D-76ECD7AE1678}" type="pres">
      <dgm:prSet presAssocID="{99536AC4-3510-44DE-B800-B351C68C03C3}" presName="Accent3" presStyleCnt="0"/>
      <dgm:spPr/>
    </dgm:pt>
    <dgm:pt modelId="{7AF8AA81-F364-4CD0-97B1-0F0A5A4A8D89}" type="pres">
      <dgm:prSet presAssocID="{99536AC4-3510-44DE-B800-B351C68C03C3}" presName="Accent" presStyleLbl="bgShp" presStyleIdx="2" presStyleCnt="6"/>
      <dgm:spPr/>
    </dgm:pt>
    <dgm:pt modelId="{BB1F8B9C-EC9E-4B23-8E49-CC5D44E0AD47}" type="pres">
      <dgm:prSet presAssocID="{99536AC4-3510-44DE-B800-B351C68C03C3}" presName="Child3" presStyleLbl="node1" presStyleIdx="2" presStyleCnt="6">
        <dgm:presLayoutVars>
          <dgm:chMax val="0"/>
          <dgm:chPref val="0"/>
          <dgm:bulletEnabled val="1"/>
        </dgm:presLayoutVars>
      </dgm:prSet>
      <dgm:spPr/>
    </dgm:pt>
    <dgm:pt modelId="{A3115ACD-E7BF-4B05-99A5-47AF3F50C792}" type="pres">
      <dgm:prSet presAssocID="{56604ACC-9420-4CD2-8983-A4011C2996BF}" presName="Accent4" presStyleCnt="0"/>
      <dgm:spPr/>
    </dgm:pt>
    <dgm:pt modelId="{BF2BA2C8-5B82-4890-A866-F0F6F150F894}" type="pres">
      <dgm:prSet presAssocID="{56604ACC-9420-4CD2-8983-A4011C2996BF}" presName="Accent" presStyleLbl="bgShp" presStyleIdx="3" presStyleCnt="6"/>
      <dgm:spPr/>
    </dgm:pt>
    <dgm:pt modelId="{F5F5EC8B-920D-40CD-AA7E-ADCBD5861A6D}" type="pres">
      <dgm:prSet presAssocID="{56604ACC-9420-4CD2-8983-A4011C2996BF}" presName="Child4" presStyleLbl="node1" presStyleIdx="3" presStyleCnt="6">
        <dgm:presLayoutVars>
          <dgm:chMax val="0"/>
          <dgm:chPref val="0"/>
          <dgm:bulletEnabled val="1"/>
        </dgm:presLayoutVars>
      </dgm:prSet>
      <dgm:spPr/>
    </dgm:pt>
    <dgm:pt modelId="{FC6B5FBA-F303-444F-9C4E-63A8FDD3AE54}" type="pres">
      <dgm:prSet presAssocID="{E8618E23-3824-4B5C-B28B-36F95C8399E4}" presName="Accent5" presStyleCnt="0"/>
      <dgm:spPr/>
    </dgm:pt>
    <dgm:pt modelId="{BFF033B4-655B-4340-AD49-B5FFC6F0B0C0}" type="pres">
      <dgm:prSet presAssocID="{E8618E23-3824-4B5C-B28B-36F95C8399E4}" presName="Accent" presStyleLbl="bgShp" presStyleIdx="4" presStyleCnt="6"/>
      <dgm:spPr/>
    </dgm:pt>
    <dgm:pt modelId="{803EEDFA-09CB-41E5-BC3B-ECEDD582788A}" type="pres">
      <dgm:prSet presAssocID="{E8618E23-3824-4B5C-B28B-36F95C8399E4}" presName="Child5" presStyleLbl="node1" presStyleIdx="4" presStyleCnt="6">
        <dgm:presLayoutVars>
          <dgm:chMax val="0"/>
          <dgm:chPref val="0"/>
          <dgm:bulletEnabled val="1"/>
        </dgm:presLayoutVars>
      </dgm:prSet>
      <dgm:spPr/>
    </dgm:pt>
    <dgm:pt modelId="{3A96E123-A1C9-473E-AF44-4BF58E7A77BA}" type="pres">
      <dgm:prSet presAssocID="{3CBEF84D-2D18-4736-B88A-0D34C63F7D84}" presName="Accent6" presStyleCnt="0"/>
      <dgm:spPr/>
    </dgm:pt>
    <dgm:pt modelId="{9553FF22-4273-46F9-81EA-69537FC9A514}" type="pres">
      <dgm:prSet presAssocID="{3CBEF84D-2D18-4736-B88A-0D34C63F7D84}" presName="Accent" presStyleLbl="bgShp" presStyleIdx="5" presStyleCnt="6"/>
      <dgm:spPr/>
    </dgm:pt>
    <dgm:pt modelId="{A566C989-19FA-41F2-8DB4-F32358BD23EB}" type="pres">
      <dgm:prSet presAssocID="{3CBEF84D-2D18-4736-B88A-0D34C63F7D84}" presName="Child6" presStyleLbl="node1" presStyleIdx="5" presStyleCnt="6">
        <dgm:presLayoutVars>
          <dgm:chMax val="0"/>
          <dgm:chPref val="0"/>
          <dgm:bulletEnabled val="1"/>
        </dgm:presLayoutVars>
      </dgm:prSet>
      <dgm:spPr/>
    </dgm:pt>
  </dgm:ptLst>
  <dgm:cxnLst>
    <dgm:cxn modelId="{D1DA9C08-CD8B-4687-8E3F-DD60C211147A}" srcId="{E6AC9744-D15E-48EE-9E50-EAB8651AD80C}" destId="{3CBEF84D-2D18-4736-B88A-0D34C63F7D84}" srcOrd="5" destOrd="0" parTransId="{E18A0E3F-22BF-4535-AF4A-764F72D4EA29}" sibTransId="{41353081-F488-414A-B220-AA9D7C87C690}"/>
    <dgm:cxn modelId="{3DB70919-D3BA-4A34-BAEA-152D70402CF6}" type="presOf" srcId="{E8618E23-3824-4B5C-B28B-36F95C8399E4}" destId="{803EEDFA-09CB-41E5-BC3B-ECEDD582788A}" srcOrd="0" destOrd="0" presId="urn:microsoft.com/office/officeart/2011/layout/HexagonRadial"/>
    <dgm:cxn modelId="{3169D12B-5BA2-45E2-AA31-AA7A8430DEA9}" type="presOf" srcId="{4C95EA5F-7BAE-437F-9AF6-38F1FD02FC1B}" destId="{B613A04C-B975-47FB-B999-D797A3AA73EF}" srcOrd="0" destOrd="0" presId="urn:microsoft.com/office/officeart/2011/layout/HexagonRadial"/>
    <dgm:cxn modelId="{01D1973C-8A09-49F9-9D2C-F16C43691DD1}" type="presOf" srcId="{7A11DA17-72F0-4562-8F4D-CB7D618C321F}" destId="{DBCA45A2-C1B8-4731-BAAF-B535E32BDD6F}" srcOrd="0" destOrd="0" presId="urn:microsoft.com/office/officeart/2011/layout/HexagonRadial"/>
    <dgm:cxn modelId="{CBBD1140-C8E0-449E-AB67-13F71DAC77DB}" type="presOf" srcId="{E6AC9744-D15E-48EE-9E50-EAB8651AD80C}" destId="{24DFA36A-4C9F-418E-A27D-C2D9B69C6F0C}" srcOrd="0" destOrd="0" presId="urn:microsoft.com/office/officeart/2011/layout/HexagonRadial"/>
    <dgm:cxn modelId="{A98F3C65-0B43-4C8A-874A-51EB5A7DD8E4}" type="presOf" srcId="{56604ACC-9420-4CD2-8983-A4011C2996BF}" destId="{F5F5EC8B-920D-40CD-AA7E-ADCBD5861A6D}" srcOrd="0" destOrd="0" presId="urn:microsoft.com/office/officeart/2011/layout/HexagonRadial"/>
    <dgm:cxn modelId="{7FBD3C50-59EE-436D-ABBB-CF29A39D3344}" srcId="{51C82C7D-3AF5-4995-A8CF-DB93891AEC5C}" destId="{E6AC9744-D15E-48EE-9E50-EAB8651AD80C}" srcOrd="0" destOrd="0" parTransId="{3B5F1913-788A-4A7F-922F-E4615E41866F}" sibTransId="{B5052328-5E80-4522-B0DF-C3E6B5F15C74}"/>
    <dgm:cxn modelId="{5FA2B773-8CEB-46E1-93A2-DD949061FCD9}" type="presOf" srcId="{51C82C7D-3AF5-4995-A8CF-DB93891AEC5C}" destId="{83818A23-F0B0-4988-B6CA-8B38D4D9D7E4}" srcOrd="0" destOrd="0" presId="urn:microsoft.com/office/officeart/2011/layout/HexagonRadial"/>
    <dgm:cxn modelId="{51F6EA7C-1628-4415-ACAA-2441CD158FDC}" type="presOf" srcId="{99536AC4-3510-44DE-B800-B351C68C03C3}" destId="{BB1F8B9C-EC9E-4B23-8E49-CC5D44E0AD47}" srcOrd="0" destOrd="0" presId="urn:microsoft.com/office/officeart/2011/layout/HexagonRadial"/>
    <dgm:cxn modelId="{84FCE197-BA19-4AB9-BBDA-020E25BF9E22}" srcId="{E6AC9744-D15E-48EE-9E50-EAB8651AD80C}" destId="{7A11DA17-72F0-4562-8F4D-CB7D618C321F}" srcOrd="0" destOrd="0" parTransId="{2AF092BE-B07D-4078-B69D-40CCC6921FB9}" sibTransId="{16492971-966C-4361-BE3E-C96EDC00C243}"/>
    <dgm:cxn modelId="{DC03F899-C340-47F9-BDB1-47E0DB3651F7}" srcId="{E6AC9744-D15E-48EE-9E50-EAB8651AD80C}" destId="{4C95EA5F-7BAE-437F-9AF6-38F1FD02FC1B}" srcOrd="1" destOrd="0" parTransId="{74F96D2A-5559-45C4-B55E-8E5D6900474D}" sibTransId="{9A70BC8B-FB64-4777-862B-FD32BF2DBC94}"/>
    <dgm:cxn modelId="{87CEECAF-93B7-4AB2-94C5-8DA2DA7768B8}" type="presOf" srcId="{3CBEF84D-2D18-4736-B88A-0D34C63F7D84}" destId="{A566C989-19FA-41F2-8DB4-F32358BD23EB}" srcOrd="0" destOrd="0" presId="urn:microsoft.com/office/officeart/2011/layout/HexagonRadial"/>
    <dgm:cxn modelId="{84A496DD-1642-4F5F-BCD5-CD09B06D216E}" srcId="{E6AC9744-D15E-48EE-9E50-EAB8651AD80C}" destId="{56604ACC-9420-4CD2-8983-A4011C2996BF}" srcOrd="3" destOrd="0" parTransId="{28EB9089-5BA5-4AF0-B68F-FE5D60522A0C}" sibTransId="{EB127DEF-3C94-4E5A-9BC3-D4B76F77E896}"/>
    <dgm:cxn modelId="{19A512EE-5840-422A-A578-FC2AB2AB7559}" srcId="{E6AC9744-D15E-48EE-9E50-EAB8651AD80C}" destId="{E8618E23-3824-4B5C-B28B-36F95C8399E4}" srcOrd="4" destOrd="0" parTransId="{135BCD42-FDF0-4601-9E10-982167F9993B}" sibTransId="{FE841F79-B97C-4ACB-B46F-AAC0F5E0162F}"/>
    <dgm:cxn modelId="{06603CFE-E12D-4D80-87CE-1A7380287881}" srcId="{E6AC9744-D15E-48EE-9E50-EAB8651AD80C}" destId="{99536AC4-3510-44DE-B800-B351C68C03C3}" srcOrd="2" destOrd="0" parTransId="{3953E3FD-B1FA-4E46-8C94-ED2CB5798F7C}" sibTransId="{BE74E5BE-5B56-4DD8-99B7-DE57D7AA0249}"/>
    <dgm:cxn modelId="{B4EF2021-591C-48AD-8D2A-D0F4593A1E7D}" type="presParOf" srcId="{83818A23-F0B0-4988-B6CA-8B38D4D9D7E4}" destId="{24DFA36A-4C9F-418E-A27D-C2D9B69C6F0C}" srcOrd="0" destOrd="0" presId="urn:microsoft.com/office/officeart/2011/layout/HexagonRadial"/>
    <dgm:cxn modelId="{BCF00C5C-921F-462E-A6AD-30CB211C8254}" type="presParOf" srcId="{83818A23-F0B0-4988-B6CA-8B38D4D9D7E4}" destId="{7831AFC0-08E4-4EFE-9499-E8F89B485C93}" srcOrd="1" destOrd="0" presId="urn:microsoft.com/office/officeart/2011/layout/HexagonRadial"/>
    <dgm:cxn modelId="{922DE2C2-9AE1-4798-B7F1-84A39DB99576}" type="presParOf" srcId="{7831AFC0-08E4-4EFE-9499-E8F89B485C93}" destId="{DCE7A9E5-6859-42B8-81B2-EEE2D0CCCE37}" srcOrd="0" destOrd="0" presId="urn:microsoft.com/office/officeart/2011/layout/HexagonRadial"/>
    <dgm:cxn modelId="{213D62E7-9424-4DC9-AC24-329272293F86}" type="presParOf" srcId="{83818A23-F0B0-4988-B6CA-8B38D4D9D7E4}" destId="{DBCA45A2-C1B8-4731-BAAF-B535E32BDD6F}" srcOrd="2" destOrd="0" presId="urn:microsoft.com/office/officeart/2011/layout/HexagonRadial"/>
    <dgm:cxn modelId="{1F7534B1-1D60-40B2-82B8-A0F61A81C941}" type="presParOf" srcId="{83818A23-F0B0-4988-B6CA-8B38D4D9D7E4}" destId="{CB1AB170-5497-4C51-BE47-CE023E7FB1A1}" srcOrd="3" destOrd="0" presId="urn:microsoft.com/office/officeart/2011/layout/HexagonRadial"/>
    <dgm:cxn modelId="{A4F1EC34-3A8F-49AE-BEDA-28BE1C332C07}" type="presParOf" srcId="{CB1AB170-5497-4C51-BE47-CE023E7FB1A1}" destId="{3FB2F6DF-1E52-49F2-AE3C-7E50925E5DC0}" srcOrd="0" destOrd="0" presId="urn:microsoft.com/office/officeart/2011/layout/HexagonRadial"/>
    <dgm:cxn modelId="{FA1E7148-3CCC-4355-9C5A-F3D925938573}" type="presParOf" srcId="{83818A23-F0B0-4988-B6CA-8B38D4D9D7E4}" destId="{B613A04C-B975-47FB-B999-D797A3AA73EF}" srcOrd="4" destOrd="0" presId="urn:microsoft.com/office/officeart/2011/layout/HexagonRadial"/>
    <dgm:cxn modelId="{91EC4A62-2667-462F-903E-4F29282D0794}" type="presParOf" srcId="{83818A23-F0B0-4988-B6CA-8B38D4D9D7E4}" destId="{E3A46099-B4B2-40B5-856D-76ECD7AE1678}" srcOrd="5" destOrd="0" presId="urn:microsoft.com/office/officeart/2011/layout/HexagonRadial"/>
    <dgm:cxn modelId="{C61F5794-DBE2-4188-8914-B8FCFBC5BB10}" type="presParOf" srcId="{E3A46099-B4B2-40B5-856D-76ECD7AE1678}" destId="{7AF8AA81-F364-4CD0-97B1-0F0A5A4A8D89}" srcOrd="0" destOrd="0" presId="urn:microsoft.com/office/officeart/2011/layout/HexagonRadial"/>
    <dgm:cxn modelId="{D7A18288-A93F-417B-9362-B4D2B675DA66}" type="presParOf" srcId="{83818A23-F0B0-4988-B6CA-8B38D4D9D7E4}" destId="{BB1F8B9C-EC9E-4B23-8E49-CC5D44E0AD47}" srcOrd="6" destOrd="0" presId="urn:microsoft.com/office/officeart/2011/layout/HexagonRadial"/>
    <dgm:cxn modelId="{BAA03327-8E6D-4613-A057-729023CBCAC9}" type="presParOf" srcId="{83818A23-F0B0-4988-B6CA-8B38D4D9D7E4}" destId="{A3115ACD-E7BF-4B05-99A5-47AF3F50C792}" srcOrd="7" destOrd="0" presId="urn:microsoft.com/office/officeart/2011/layout/HexagonRadial"/>
    <dgm:cxn modelId="{355867CF-0FCC-4B1F-B8CA-2660697996AE}" type="presParOf" srcId="{A3115ACD-E7BF-4B05-99A5-47AF3F50C792}" destId="{BF2BA2C8-5B82-4890-A866-F0F6F150F894}" srcOrd="0" destOrd="0" presId="urn:microsoft.com/office/officeart/2011/layout/HexagonRadial"/>
    <dgm:cxn modelId="{24540041-9D0F-4EEF-BCC9-8C04EB1FF05D}" type="presParOf" srcId="{83818A23-F0B0-4988-B6CA-8B38D4D9D7E4}" destId="{F5F5EC8B-920D-40CD-AA7E-ADCBD5861A6D}" srcOrd="8" destOrd="0" presId="urn:microsoft.com/office/officeart/2011/layout/HexagonRadial"/>
    <dgm:cxn modelId="{ABDEA220-5A72-443C-885C-71F833297A37}" type="presParOf" srcId="{83818A23-F0B0-4988-B6CA-8B38D4D9D7E4}" destId="{FC6B5FBA-F303-444F-9C4E-63A8FDD3AE54}" srcOrd="9" destOrd="0" presId="urn:microsoft.com/office/officeart/2011/layout/HexagonRadial"/>
    <dgm:cxn modelId="{BCFF9642-9DBF-4791-8FFD-1380E7217703}" type="presParOf" srcId="{FC6B5FBA-F303-444F-9C4E-63A8FDD3AE54}" destId="{BFF033B4-655B-4340-AD49-B5FFC6F0B0C0}" srcOrd="0" destOrd="0" presId="urn:microsoft.com/office/officeart/2011/layout/HexagonRadial"/>
    <dgm:cxn modelId="{35278932-1EB1-4F73-9BFF-DF093D99C691}" type="presParOf" srcId="{83818A23-F0B0-4988-B6CA-8B38D4D9D7E4}" destId="{803EEDFA-09CB-41E5-BC3B-ECEDD582788A}" srcOrd="10" destOrd="0" presId="urn:microsoft.com/office/officeart/2011/layout/HexagonRadial"/>
    <dgm:cxn modelId="{5BAA6F75-2952-4D89-964C-18A736362E7D}" type="presParOf" srcId="{83818A23-F0B0-4988-B6CA-8B38D4D9D7E4}" destId="{3A96E123-A1C9-473E-AF44-4BF58E7A77BA}" srcOrd="11" destOrd="0" presId="urn:microsoft.com/office/officeart/2011/layout/HexagonRadial"/>
    <dgm:cxn modelId="{AC30D946-4535-4F83-9680-C2B3AEBADB81}" type="presParOf" srcId="{3A96E123-A1C9-473E-AF44-4BF58E7A77BA}" destId="{9553FF22-4273-46F9-81EA-69537FC9A514}" srcOrd="0" destOrd="0" presId="urn:microsoft.com/office/officeart/2011/layout/HexagonRadial"/>
    <dgm:cxn modelId="{08F0B929-03BA-46C1-BE7A-63693927E039}" type="presParOf" srcId="{83818A23-F0B0-4988-B6CA-8B38D4D9D7E4}" destId="{A566C989-19FA-41F2-8DB4-F32358BD23EB}"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C82C7D-3AF5-4995-A8CF-DB93891AEC5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E6AC9744-D15E-48EE-9E50-EAB8651AD80C}">
      <dgm:prSet phldrT="[Text]" custT="1"/>
      <dgm:spPr/>
      <dgm:t>
        <a:bodyPr/>
        <a:lstStyle/>
        <a:p>
          <a:r>
            <a:rPr lang="en-GB" sz="2700" b="1" dirty="0">
              <a:solidFill>
                <a:srgbClr val="EE9A37"/>
              </a:solidFill>
            </a:rPr>
            <a:t>Innovative</a:t>
          </a:r>
        </a:p>
      </dgm:t>
    </dgm:pt>
    <dgm:pt modelId="{3B5F1913-788A-4A7F-922F-E4615E41866F}" type="parTrans" cxnId="{7FBD3C50-59EE-436D-ABBB-CF29A39D3344}">
      <dgm:prSet/>
      <dgm:spPr/>
      <dgm:t>
        <a:bodyPr/>
        <a:lstStyle/>
        <a:p>
          <a:endParaRPr lang="en-GB"/>
        </a:p>
      </dgm:t>
    </dgm:pt>
    <dgm:pt modelId="{B5052328-5E80-4522-B0DF-C3E6B5F15C74}" type="sibTrans" cxnId="{7FBD3C50-59EE-436D-ABBB-CF29A39D3344}">
      <dgm:prSet/>
      <dgm:spPr/>
      <dgm:t>
        <a:bodyPr/>
        <a:lstStyle/>
        <a:p>
          <a:endParaRPr lang="en-GB"/>
        </a:p>
      </dgm:t>
    </dgm:pt>
    <dgm:pt modelId="{7A11DA17-72F0-4562-8F4D-CB7D618C321F}">
      <dgm:prSet phldrT="[Text]"/>
      <dgm:spPr/>
      <dgm:t>
        <a:bodyPr/>
        <a:lstStyle/>
        <a:p>
          <a:r>
            <a:rPr lang="en-GB" dirty="0"/>
            <a:t>Multi-Award Winning </a:t>
          </a:r>
        </a:p>
      </dgm:t>
    </dgm:pt>
    <dgm:pt modelId="{2AF092BE-B07D-4078-B69D-40CCC6921FB9}" type="parTrans" cxnId="{84FCE197-BA19-4AB9-BBDA-020E25BF9E22}">
      <dgm:prSet/>
      <dgm:spPr/>
      <dgm:t>
        <a:bodyPr/>
        <a:lstStyle/>
        <a:p>
          <a:endParaRPr lang="en-GB"/>
        </a:p>
      </dgm:t>
    </dgm:pt>
    <dgm:pt modelId="{16492971-966C-4361-BE3E-C96EDC00C243}" type="sibTrans" cxnId="{84FCE197-BA19-4AB9-BBDA-020E25BF9E22}">
      <dgm:prSet/>
      <dgm:spPr/>
      <dgm:t>
        <a:bodyPr/>
        <a:lstStyle/>
        <a:p>
          <a:endParaRPr lang="en-GB"/>
        </a:p>
      </dgm:t>
    </dgm:pt>
    <dgm:pt modelId="{4C95EA5F-7BAE-437F-9AF6-38F1FD02FC1B}">
      <dgm:prSet phldrT="[Text]"/>
      <dgm:spPr/>
      <dgm:t>
        <a:bodyPr/>
        <a:lstStyle/>
        <a:p>
          <a:r>
            <a:rPr lang="en-GB" dirty="0"/>
            <a:t>Almost 10 </a:t>
          </a:r>
        </a:p>
        <a:p>
          <a:r>
            <a:rPr lang="en-GB" dirty="0"/>
            <a:t>year of age</a:t>
          </a:r>
        </a:p>
      </dgm:t>
    </dgm:pt>
    <dgm:pt modelId="{74F96D2A-5559-45C4-B55E-8E5D6900474D}" type="parTrans" cxnId="{DC03F899-C340-47F9-BDB1-47E0DB3651F7}">
      <dgm:prSet/>
      <dgm:spPr/>
      <dgm:t>
        <a:bodyPr/>
        <a:lstStyle/>
        <a:p>
          <a:endParaRPr lang="en-GB"/>
        </a:p>
      </dgm:t>
    </dgm:pt>
    <dgm:pt modelId="{9A70BC8B-FB64-4777-862B-FD32BF2DBC94}" type="sibTrans" cxnId="{DC03F899-C340-47F9-BDB1-47E0DB3651F7}">
      <dgm:prSet/>
      <dgm:spPr/>
      <dgm:t>
        <a:bodyPr/>
        <a:lstStyle/>
        <a:p>
          <a:endParaRPr lang="en-GB"/>
        </a:p>
      </dgm:t>
    </dgm:pt>
    <dgm:pt modelId="{99536AC4-3510-44DE-B800-B351C68C03C3}">
      <dgm:prSet phldrT="[Text]"/>
      <dgm:spPr/>
      <dgm:t>
        <a:bodyPr/>
        <a:lstStyle/>
        <a:p>
          <a:r>
            <a:rPr lang="en-GB" dirty="0"/>
            <a:t>Thousands members x 215 NHS Trusts in  England </a:t>
          </a:r>
        </a:p>
      </dgm:t>
    </dgm:pt>
    <dgm:pt modelId="{3953E3FD-B1FA-4E46-8C94-ED2CB5798F7C}" type="parTrans" cxnId="{06603CFE-E12D-4D80-87CE-1A7380287881}">
      <dgm:prSet/>
      <dgm:spPr/>
      <dgm:t>
        <a:bodyPr/>
        <a:lstStyle/>
        <a:p>
          <a:endParaRPr lang="en-GB"/>
        </a:p>
      </dgm:t>
    </dgm:pt>
    <dgm:pt modelId="{BE74E5BE-5B56-4DD8-99B7-DE57D7AA0249}" type="sibTrans" cxnId="{06603CFE-E12D-4D80-87CE-1A7380287881}">
      <dgm:prSet/>
      <dgm:spPr/>
      <dgm:t>
        <a:bodyPr/>
        <a:lstStyle/>
        <a:p>
          <a:endParaRPr lang="en-GB"/>
        </a:p>
      </dgm:t>
    </dgm:pt>
    <dgm:pt modelId="{56604ACC-9420-4CD2-8983-A4011C2996BF}">
      <dgm:prSet phldrT="[Text]"/>
      <dgm:spPr/>
      <dgm:t>
        <a:bodyPr/>
        <a:lstStyle/>
        <a:p>
          <a:r>
            <a:rPr lang="en-GB" dirty="0"/>
            <a:t>Proud2bOps@ almost x 20 NHS Trusts </a:t>
          </a:r>
        </a:p>
      </dgm:t>
    </dgm:pt>
    <dgm:pt modelId="{28EB9089-5BA5-4AF0-B68F-FE5D60522A0C}" type="parTrans" cxnId="{84A496DD-1642-4F5F-BCD5-CD09B06D216E}">
      <dgm:prSet/>
      <dgm:spPr/>
      <dgm:t>
        <a:bodyPr/>
        <a:lstStyle/>
        <a:p>
          <a:endParaRPr lang="en-GB"/>
        </a:p>
      </dgm:t>
    </dgm:pt>
    <dgm:pt modelId="{EB127DEF-3C94-4E5A-9BC3-D4B76F77E896}" type="sibTrans" cxnId="{84A496DD-1642-4F5F-BCD5-CD09B06D216E}">
      <dgm:prSet/>
      <dgm:spPr/>
      <dgm:t>
        <a:bodyPr/>
        <a:lstStyle/>
        <a:p>
          <a:endParaRPr lang="en-GB"/>
        </a:p>
      </dgm:t>
    </dgm:pt>
    <dgm:pt modelId="{E8618E23-3824-4B5C-B28B-36F95C8399E4}">
      <dgm:prSet phldrT="[Text]"/>
      <dgm:spPr/>
      <dgm:t>
        <a:bodyPr/>
        <a:lstStyle/>
        <a:p>
          <a:r>
            <a:rPr lang="en-GB" dirty="0"/>
            <a:t>Validated in national policy, inquiries as an exemplar </a:t>
          </a:r>
        </a:p>
      </dgm:t>
    </dgm:pt>
    <dgm:pt modelId="{135BCD42-FDF0-4601-9E10-982167F9993B}" type="parTrans" cxnId="{19A512EE-5840-422A-A578-FC2AB2AB7559}">
      <dgm:prSet/>
      <dgm:spPr/>
      <dgm:t>
        <a:bodyPr/>
        <a:lstStyle/>
        <a:p>
          <a:endParaRPr lang="en-GB"/>
        </a:p>
      </dgm:t>
    </dgm:pt>
    <dgm:pt modelId="{FE841F79-B97C-4ACB-B46F-AAC0F5E0162F}" type="sibTrans" cxnId="{19A512EE-5840-422A-A578-FC2AB2AB7559}">
      <dgm:prSet/>
      <dgm:spPr/>
      <dgm:t>
        <a:bodyPr/>
        <a:lstStyle/>
        <a:p>
          <a:endParaRPr lang="en-GB"/>
        </a:p>
      </dgm:t>
    </dgm:pt>
    <dgm:pt modelId="{3CBEF84D-2D18-4736-B88A-0D34C63F7D84}">
      <dgm:prSet phldrT="[Text]"/>
      <dgm:spPr/>
      <dgm:t>
        <a:bodyPr/>
        <a:lstStyle/>
        <a:p>
          <a:r>
            <a:rPr lang="en-GB" dirty="0"/>
            <a:t>Growing UK &amp; International presence </a:t>
          </a:r>
        </a:p>
      </dgm:t>
    </dgm:pt>
    <dgm:pt modelId="{E18A0E3F-22BF-4535-AF4A-764F72D4EA29}" type="parTrans" cxnId="{D1DA9C08-CD8B-4687-8E3F-DD60C211147A}">
      <dgm:prSet/>
      <dgm:spPr/>
      <dgm:t>
        <a:bodyPr/>
        <a:lstStyle/>
        <a:p>
          <a:endParaRPr lang="en-GB"/>
        </a:p>
      </dgm:t>
    </dgm:pt>
    <dgm:pt modelId="{41353081-F488-414A-B220-AA9D7C87C690}" type="sibTrans" cxnId="{D1DA9C08-CD8B-4687-8E3F-DD60C211147A}">
      <dgm:prSet/>
      <dgm:spPr/>
      <dgm:t>
        <a:bodyPr/>
        <a:lstStyle/>
        <a:p>
          <a:endParaRPr lang="en-GB"/>
        </a:p>
      </dgm:t>
    </dgm:pt>
    <dgm:pt modelId="{83818A23-F0B0-4988-B6CA-8B38D4D9D7E4}" type="pres">
      <dgm:prSet presAssocID="{51C82C7D-3AF5-4995-A8CF-DB93891AEC5C}" presName="Name0" presStyleCnt="0">
        <dgm:presLayoutVars>
          <dgm:chMax val="1"/>
          <dgm:chPref val="1"/>
          <dgm:dir/>
          <dgm:animOne val="branch"/>
          <dgm:animLvl val="lvl"/>
        </dgm:presLayoutVars>
      </dgm:prSet>
      <dgm:spPr/>
    </dgm:pt>
    <dgm:pt modelId="{24DFA36A-4C9F-418E-A27D-C2D9B69C6F0C}" type="pres">
      <dgm:prSet presAssocID="{E6AC9744-D15E-48EE-9E50-EAB8651AD80C}" presName="Parent" presStyleLbl="node0" presStyleIdx="0" presStyleCnt="1" custLinFactNeighborX="237">
        <dgm:presLayoutVars>
          <dgm:chMax val="6"/>
          <dgm:chPref val="6"/>
        </dgm:presLayoutVars>
      </dgm:prSet>
      <dgm:spPr/>
    </dgm:pt>
    <dgm:pt modelId="{7831AFC0-08E4-4EFE-9499-E8F89B485C93}" type="pres">
      <dgm:prSet presAssocID="{7A11DA17-72F0-4562-8F4D-CB7D618C321F}" presName="Accent1" presStyleCnt="0"/>
      <dgm:spPr/>
    </dgm:pt>
    <dgm:pt modelId="{DCE7A9E5-6859-42B8-81B2-EEE2D0CCCE37}" type="pres">
      <dgm:prSet presAssocID="{7A11DA17-72F0-4562-8F4D-CB7D618C321F}" presName="Accent" presStyleLbl="bgShp" presStyleIdx="0" presStyleCnt="6"/>
      <dgm:spPr/>
    </dgm:pt>
    <dgm:pt modelId="{DBCA45A2-C1B8-4731-BAAF-B535E32BDD6F}" type="pres">
      <dgm:prSet presAssocID="{7A11DA17-72F0-4562-8F4D-CB7D618C321F}" presName="Child1" presStyleLbl="node1" presStyleIdx="0" presStyleCnt="6">
        <dgm:presLayoutVars>
          <dgm:chMax val="0"/>
          <dgm:chPref val="0"/>
          <dgm:bulletEnabled val="1"/>
        </dgm:presLayoutVars>
      </dgm:prSet>
      <dgm:spPr/>
    </dgm:pt>
    <dgm:pt modelId="{CB1AB170-5497-4C51-BE47-CE023E7FB1A1}" type="pres">
      <dgm:prSet presAssocID="{4C95EA5F-7BAE-437F-9AF6-38F1FD02FC1B}" presName="Accent2" presStyleCnt="0"/>
      <dgm:spPr/>
    </dgm:pt>
    <dgm:pt modelId="{3FB2F6DF-1E52-49F2-AE3C-7E50925E5DC0}" type="pres">
      <dgm:prSet presAssocID="{4C95EA5F-7BAE-437F-9AF6-38F1FD02FC1B}" presName="Accent" presStyleLbl="bgShp" presStyleIdx="1" presStyleCnt="6"/>
      <dgm:spPr/>
    </dgm:pt>
    <dgm:pt modelId="{B613A04C-B975-47FB-B999-D797A3AA73EF}" type="pres">
      <dgm:prSet presAssocID="{4C95EA5F-7BAE-437F-9AF6-38F1FD02FC1B}" presName="Child2" presStyleLbl="node1" presStyleIdx="1" presStyleCnt="6">
        <dgm:presLayoutVars>
          <dgm:chMax val="0"/>
          <dgm:chPref val="0"/>
          <dgm:bulletEnabled val="1"/>
        </dgm:presLayoutVars>
      </dgm:prSet>
      <dgm:spPr/>
    </dgm:pt>
    <dgm:pt modelId="{E3A46099-B4B2-40B5-856D-76ECD7AE1678}" type="pres">
      <dgm:prSet presAssocID="{99536AC4-3510-44DE-B800-B351C68C03C3}" presName="Accent3" presStyleCnt="0"/>
      <dgm:spPr/>
    </dgm:pt>
    <dgm:pt modelId="{7AF8AA81-F364-4CD0-97B1-0F0A5A4A8D89}" type="pres">
      <dgm:prSet presAssocID="{99536AC4-3510-44DE-B800-B351C68C03C3}" presName="Accent" presStyleLbl="bgShp" presStyleIdx="2" presStyleCnt="6"/>
      <dgm:spPr/>
    </dgm:pt>
    <dgm:pt modelId="{BB1F8B9C-EC9E-4B23-8E49-CC5D44E0AD47}" type="pres">
      <dgm:prSet presAssocID="{99536AC4-3510-44DE-B800-B351C68C03C3}" presName="Child3" presStyleLbl="node1" presStyleIdx="2" presStyleCnt="6">
        <dgm:presLayoutVars>
          <dgm:chMax val="0"/>
          <dgm:chPref val="0"/>
          <dgm:bulletEnabled val="1"/>
        </dgm:presLayoutVars>
      </dgm:prSet>
      <dgm:spPr/>
    </dgm:pt>
    <dgm:pt modelId="{A3115ACD-E7BF-4B05-99A5-47AF3F50C792}" type="pres">
      <dgm:prSet presAssocID="{56604ACC-9420-4CD2-8983-A4011C2996BF}" presName="Accent4" presStyleCnt="0"/>
      <dgm:spPr/>
    </dgm:pt>
    <dgm:pt modelId="{BF2BA2C8-5B82-4890-A866-F0F6F150F894}" type="pres">
      <dgm:prSet presAssocID="{56604ACC-9420-4CD2-8983-A4011C2996BF}" presName="Accent" presStyleLbl="bgShp" presStyleIdx="3" presStyleCnt="6"/>
      <dgm:spPr/>
    </dgm:pt>
    <dgm:pt modelId="{F5F5EC8B-920D-40CD-AA7E-ADCBD5861A6D}" type="pres">
      <dgm:prSet presAssocID="{56604ACC-9420-4CD2-8983-A4011C2996BF}" presName="Child4" presStyleLbl="node1" presStyleIdx="3" presStyleCnt="6">
        <dgm:presLayoutVars>
          <dgm:chMax val="0"/>
          <dgm:chPref val="0"/>
          <dgm:bulletEnabled val="1"/>
        </dgm:presLayoutVars>
      </dgm:prSet>
      <dgm:spPr/>
    </dgm:pt>
    <dgm:pt modelId="{FC6B5FBA-F303-444F-9C4E-63A8FDD3AE54}" type="pres">
      <dgm:prSet presAssocID="{E8618E23-3824-4B5C-B28B-36F95C8399E4}" presName="Accent5" presStyleCnt="0"/>
      <dgm:spPr/>
    </dgm:pt>
    <dgm:pt modelId="{BFF033B4-655B-4340-AD49-B5FFC6F0B0C0}" type="pres">
      <dgm:prSet presAssocID="{E8618E23-3824-4B5C-B28B-36F95C8399E4}" presName="Accent" presStyleLbl="bgShp" presStyleIdx="4" presStyleCnt="6"/>
      <dgm:spPr/>
    </dgm:pt>
    <dgm:pt modelId="{803EEDFA-09CB-41E5-BC3B-ECEDD582788A}" type="pres">
      <dgm:prSet presAssocID="{E8618E23-3824-4B5C-B28B-36F95C8399E4}" presName="Child5" presStyleLbl="node1" presStyleIdx="4" presStyleCnt="6">
        <dgm:presLayoutVars>
          <dgm:chMax val="0"/>
          <dgm:chPref val="0"/>
          <dgm:bulletEnabled val="1"/>
        </dgm:presLayoutVars>
      </dgm:prSet>
      <dgm:spPr/>
    </dgm:pt>
    <dgm:pt modelId="{3A96E123-A1C9-473E-AF44-4BF58E7A77BA}" type="pres">
      <dgm:prSet presAssocID="{3CBEF84D-2D18-4736-B88A-0D34C63F7D84}" presName="Accent6" presStyleCnt="0"/>
      <dgm:spPr/>
    </dgm:pt>
    <dgm:pt modelId="{9553FF22-4273-46F9-81EA-69537FC9A514}" type="pres">
      <dgm:prSet presAssocID="{3CBEF84D-2D18-4736-B88A-0D34C63F7D84}" presName="Accent" presStyleLbl="bgShp" presStyleIdx="5" presStyleCnt="6"/>
      <dgm:spPr/>
    </dgm:pt>
    <dgm:pt modelId="{A566C989-19FA-41F2-8DB4-F32358BD23EB}" type="pres">
      <dgm:prSet presAssocID="{3CBEF84D-2D18-4736-B88A-0D34C63F7D84}" presName="Child6" presStyleLbl="node1" presStyleIdx="5" presStyleCnt="6">
        <dgm:presLayoutVars>
          <dgm:chMax val="0"/>
          <dgm:chPref val="0"/>
          <dgm:bulletEnabled val="1"/>
        </dgm:presLayoutVars>
      </dgm:prSet>
      <dgm:spPr/>
    </dgm:pt>
  </dgm:ptLst>
  <dgm:cxnLst>
    <dgm:cxn modelId="{D1DA9C08-CD8B-4687-8E3F-DD60C211147A}" srcId="{E6AC9744-D15E-48EE-9E50-EAB8651AD80C}" destId="{3CBEF84D-2D18-4736-B88A-0D34C63F7D84}" srcOrd="5" destOrd="0" parTransId="{E18A0E3F-22BF-4535-AF4A-764F72D4EA29}" sibTransId="{41353081-F488-414A-B220-AA9D7C87C690}"/>
    <dgm:cxn modelId="{3DB70919-D3BA-4A34-BAEA-152D70402CF6}" type="presOf" srcId="{E8618E23-3824-4B5C-B28B-36F95C8399E4}" destId="{803EEDFA-09CB-41E5-BC3B-ECEDD582788A}" srcOrd="0" destOrd="0" presId="urn:microsoft.com/office/officeart/2011/layout/HexagonRadial"/>
    <dgm:cxn modelId="{3169D12B-5BA2-45E2-AA31-AA7A8430DEA9}" type="presOf" srcId="{4C95EA5F-7BAE-437F-9AF6-38F1FD02FC1B}" destId="{B613A04C-B975-47FB-B999-D797A3AA73EF}" srcOrd="0" destOrd="0" presId="urn:microsoft.com/office/officeart/2011/layout/HexagonRadial"/>
    <dgm:cxn modelId="{01D1973C-8A09-49F9-9D2C-F16C43691DD1}" type="presOf" srcId="{7A11DA17-72F0-4562-8F4D-CB7D618C321F}" destId="{DBCA45A2-C1B8-4731-BAAF-B535E32BDD6F}" srcOrd="0" destOrd="0" presId="urn:microsoft.com/office/officeart/2011/layout/HexagonRadial"/>
    <dgm:cxn modelId="{CBBD1140-C8E0-449E-AB67-13F71DAC77DB}" type="presOf" srcId="{E6AC9744-D15E-48EE-9E50-EAB8651AD80C}" destId="{24DFA36A-4C9F-418E-A27D-C2D9B69C6F0C}" srcOrd="0" destOrd="0" presId="urn:microsoft.com/office/officeart/2011/layout/HexagonRadial"/>
    <dgm:cxn modelId="{A98F3C65-0B43-4C8A-874A-51EB5A7DD8E4}" type="presOf" srcId="{56604ACC-9420-4CD2-8983-A4011C2996BF}" destId="{F5F5EC8B-920D-40CD-AA7E-ADCBD5861A6D}" srcOrd="0" destOrd="0" presId="urn:microsoft.com/office/officeart/2011/layout/HexagonRadial"/>
    <dgm:cxn modelId="{7FBD3C50-59EE-436D-ABBB-CF29A39D3344}" srcId="{51C82C7D-3AF5-4995-A8CF-DB93891AEC5C}" destId="{E6AC9744-D15E-48EE-9E50-EAB8651AD80C}" srcOrd="0" destOrd="0" parTransId="{3B5F1913-788A-4A7F-922F-E4615E41866F}" sibTransId="{B5052328-5E80-4522-B0DF-C3E6B5F15C74}"/>
    <dgm:cxn modelId="{5FA2B773-8CEB-46E1-93A2-DD949061FCD9}" type="presOf" srcId="{51C82C7D-3AF5-4995-A8CF-DB93891AEC5C}" destId="{83818A23-F0B0-4988-B6CA-8B38D4D9D7E4}" srcOrd="0" destOrd="0" presId="urn:microsoft.com/office/officeart/2011/layout/HexagonRadial"/>
    <dgm:cxn modelId="{51F6EA7C-1628-4415-ACAA-2441CD158FDC}" type="presOf" srcId="{99536AC4-3510-44DE-B800-B351C68C03C3}" destId="{BB1F8B9C-EC9E-4B23-8E49-CC5D44E0AD47}" srcOrd="0" destOrd="0" presId="urn:microsoft.com/office/officeart/2011/layout/HexagonRadial"/>
    <dgm:cxn modelId="{84FCE197-BA19-4AB9-BBDA-020E25BF9E22}" srcId="{E6AC9744-D15E-48EE-9E50-EAB8651AD80C}" destId="{7A11DA17-72F0-4562-8F4D-CB7D618C321F}" srcOrd="0" destOrd="0" parTransId="{2AF092BE-B07D-4078-B69D-40CCC6921FB9}" sibTransId="{16492971-966C-4361-BE3E-C96EDC00C243}"/>
    <dgm:cxn modelId="{DC03F899-C340-47F9-BDB1-47E0DB3651F7}" srcId="{E6AC9744-D15E-48EE-9E50-EAB8651AD80C}" destId="{4C95EA5F-7BAE-437F-9AF6-38F1FD02FC1B}" srcOrd="1" destOrd="0" parTransId="{74F96D2A-5559-45C4-B55E-8E5D6900474D}" sibTransId="{9A70BC8B-FB64-4777-862B-FD32BF2DBC94}"/>
    <dgm:cxn modelId="{87CEECAF-93B7-4AB2-94C5-8DA2DA7768B8}" type="presOf" srcId="{3CBEF84D-2D18-4736-B88A-0D34C63F7D84}" destId="{A566C989-19FA-41F2-8DB4-F32358BD23EB}" srcOrd="0" destOrd="0" presId="urn:microsoft.com/office/officeart/2011/layout/HexagonRadial"/>
    <dgm:cxn modelId="{84A496DD-1642-4F5F-BCD5-CD09B06D216E}" srcId="{E6AC9744-D15E-48EE-9E50-EAB8651AD80C}" destId="{56604ACC-9420-4CD2-8983-A4011C2996BF}" srcOrd="3" destOrd="0" parTransId="{28EB9089-5BA5-4AF0-B68F-FE5D60522A0C}" sibTransId="{EB127DEF-3C94-4E5A-9BC3-D4B76F77E896}"/>
    <dgm:cxn modelId="{19A512EE-5840-422A-A578-FC2AB2AB7559}" srcId="{E6AC9744-D15E-48EE-9E50-EAB8651AD80C}" destId="{E8618E23-3824-4B5C-B28B-36F95C8399E4}" srcOrd="4" destOrd="0" parTransId="{135BCD42-FDF0-4601-9E10-982167F9993B}" sibTransId="{FE841F79-B97C-4ACB-B46F-AAC0F5E0162F}"/>
    <dgm:cxn modelId="{06603CFE-E12D-4D80-87CE-1A7380287881}" srcId="{E6AC9744-D15E-48EE-9E50-EAB8651AD80C}" destId="{99536AC4-3510-44DE-B800-B351C68C03C3}" srcOrd="2" destOrd="0" parTransId="{3953E3FD-B1FA-4E46-8C94-ED2CB5798F7C}" sibTransId="{BE74E5BE-5B56-4DD8-99B7-DE57D7AA0249}"/>
    <dgm:cxn modelId="{B4EF2021-591C-48AD-8D2A-D0F4593A1E7D}" type="presParOf" srcId="{83818A23-F0B0-4988-B6CA-8B38D4D9D7E4}" destId="{24DFA36A-4C9F-418E-A27D-C2D9B69C6F0C}" srcOrd="0" destOrd="0" presId="urn:microsoft.com/office/officeart/2011/layout/HexagonRadial"/>
    <dgm:cxn modelId="{BCF00C5C-921F-462E-A6AD-30CB211C8254}" type="presParOf" srcId="{83818A23-F0B0-4988-B6CA-8B38D4D9D7E4}" destId="{7831AFC0-08E4-4EFE-9499-E8F89B485C93}" srcOrd="1" destOrd="0" presId="urn:microsoft.com/office/officeart/2011/layout/HexagonRadial"/>
    <dgm:cxn modelId="{922DE2C2-9AE1-4798-B7F1-84A39DB99576}" type="presParOf" srcId="{7831AFC0-08E4-4EFE-9499-E8F89B485C93}" destId="{DCE7A9E5-6859-42B8-81B2-EEE2D0CCCE37}" srcOrd="0" destOrd="0" presId="urn:microsoft.com/office/officeart/2011/layout/HexagonRadial"/>
    <dgm:cxn modelId="{213D62E7-9424-4DC9-AC24-329272293F86}" type="presParOf" srcId="{83818A23-F0B0-4988-B6CA-8B38D4D9D7E4}" destId="{DBCA45A2-C1B8-4731-BAAF-B535E32BDD6F}" srcOrd="2" destOrd="0" presId="urn:microsoft.com/office/officeart/2011/layout/HexagonRadial"/>
    <dgm:cxn modelId="{1F7534B1-1D60-40B2-82B8-A0F61A81C941}" type="presParOf" srcId="{83818A23-F0B0-4988-B6CA-8B38D4D9D7E4}" destId="{CB1AB170-5497-4C51-BE47-CE023E7FB1A1}" srcOrd="3" destOrd="0" presId="urn:microsoft.com/office/officeart/2011/layout/HexagonRadial"/>
    <dgm:cxn modelId="{A4F1EC34-3A8F-49AE-BEDA-28BE1C332C07}" type="presParOf" srcId="{CB1AB170-5497-4C51-BE47-CE023E7FB1A1}" destId="{3FB2F6DF-1E52-49F2-AE3C-7E50925E5DC0}" srcOrd="0" destOrd="0" presId="urn:microsoft.com/office/officeart/2011/layout/HexagonRadial"/>
    <dgm:cxn modelId="{FA1E7148-3CCC-4355-9C5A-F3D925938573}" type="presParOf" srcId="{83818A23-F0B0-4988-B6CA-8B38D4D9D7E4}" destId="{B613A04C-B975-47FB-B999-D797A3AA73EF}" srcOrd="4" destOrd="0" presId="urn:microsoft.com/office/officeart/2011/layout/HexagonRadial"/>
    <dgm:cxn modelId="{91EC4A62-2667-462F-903E-4F29282D0794}" type="presParOf" srcId="{83818A23-F0B0-4988-B6CA-8B38D4D9D7E4}" destId="{E3A46099-B4B2-40B5-856D-76ECD7AE1678}" srcOrd="5" destOrd="0" presId="urn:microsoft.com/office/officeart/2011/layout/HexagonRadial"/>
    <dgm:cxn modelId="{C61F5794-DBE2-4188-8914-B8FCFBC5BB10}" type="presParOf" srcId="{E3A46099-B4B2-40B5-856D-76ECD7AE1678}" destId="{7AF8AA81-F364-4CD0-97B1-0F0A5A4A8D89}" srcOrd="0" destOrd="0" presId="urn:microsoft.com/office/officeart/2011/layout/HexagonRadial"/>
    <dgm:cxn modelId="{D7A18288-A93F-417B-9362-B4D2B675DA66}" type="presParOf" srcId="{83818A23-F0B0-4988-B6CA-8B38D4D9D7E4}" destId="{BB1F8B9C-EC9E-4B23-8E49-CC5D44E0AD47}" srcOrd="6" destOrd="0" presId="urn:microsoft.com/office/officeart/2011/layout/HexagonRadial"/>
    <dgm:cxn modelId="{BAA03327-8E6D-4613-A057-729023CBCAC9}" type="presParOf" srcId="{83818A23-F0B0-4988-B6CA-8B38D4D9D7E4}" destId="{A3115ACD-E7BF-4B05-99A5-47AF3F50C792}" srcOrd="7" destOrd="0" presId="urn:microsoft.com/office/officeart/2011/layout/HexagonRadial"/>
    <dgm:cxn modelId="{355867CF-0FCC-4B1F-B8CA-2660697996AE}" type="presParOf" srcId="{A3115ACD-E7BF-4B05-99A5-47AF3F50C792}" destId="{BF2BA2C8-5B82-4890-A866-F0F6F150F894}" srcOrd="0" destOrd="0" presId="urn:microsoft.com/office/officeart/2011/layout/HexagonRadial"/>
    <dgm:cxn modelId="{24540041-9D0F-4EEF-BCC9-8C04EB1FF05D}" type="presParOf" srcId="{83818A23-F0B0-4988-B6CA-8B38D4D9D7E4}" destId="{F5F5EC8B-920D-40CD-AA7E-ADCBD5861A6D}" srcOrd="8" destOrd="0" presId="urn:microsoft.com/office/officeart/2011/layout/HexagonRadial"/>
    <dgm:cxn modelId="{ABDEA220-5A72-443C-885C-71F833297A37}" type="presParOf" srcId="{83818A23-F0B0-4988-B6CA-8B38D4D9D7E4}" destId="{FC6B5FBA-F303-444F-9C4E-63A8FDD3AE54}" srcOrd="9" destOrd="0" presId="urn:microsoft.com/office/officeart/2011/layout/HexagonRadial"/>
    <dgm:cxn modelId="{BCFF9642-9DBF-4791-8FFD-1380E7217703}" type="presParOf" srcId="{FC6B5FBA-F303-444F-9C4E-63A8FDD3AE54}" destId="{BFF033B4-655B-4340-AD49-B5FFC6F0B0C0}" srcOrd="0" destOrd="0" presId="urn:microsoft.com/office/officeart/2011/layout/HexagonRadial"/>
    <dgm:cxn modelId="{35278932-1EB1-4F73-9BFF-DF093D99C691}" type="presParOf" srcId="{83818A23-F0B0-4988-B6CA-8B38D4D9D7E4}" destId="{803EEDFA-09CB-41E5-BC3B-ECEDD582788A}" srcOrd="10" destOrd="0" presId="urn:microsoft.com/office/officeart/2011/layout/HexagonRadial"/>
    <dgm:cxn modelId="{5BAA6F75-2952-4D89-964C-18A736362E7D}" type="presParOf" srcId="{83818A23-F0B0-4988-B6CA-8B38D4D9D7E4}" destId="{3A96E123-A1C9-473E-AF44-4BF58E7A77BA}" srcOrd="11" destOrd="0" presId="urn:microsoft.com/office/officeart/2011/layout/HexagonRadial"/>
    <dgm:cxn modelId="{AC30D946-4535-4F83-9680-C2B3AEBADB81}" type="presParOf" srcId="{3A96E123-A1C9-473E-AF44-4BF58E7A77BA}" destId="{9553FF22-4273-46F9-81EA-69537FC9A514}" srcOrd="0" destOrd="0" presId="urn:microsoft.com/office/officeart/2011/layout/HexagonRadial"/>
    <dgm:cxn modelId="{08F0B929-03BA-46C1-BE7A-63693927E039}" type="presParOf" srcId="{83818A23-F0B0-4988-B6CA-8B38D4D9D7E4}" destId="{A566C989-19FA-41F2-8DB4-F32358BD23EB}"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C82C7D-3AF5-4995-A8CF-DB93891AEC5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E6AC9744-D15E-48EE-9E50-EAB8651AD80C}">
      <dgm:prSet phldrT="[Text]" custT="1"/>
      <dgm:spPr/>
      <dgm:t>
        <a:bodyPr/>
        <a:lstStyle/>
        <a:p>
          <a:r>
            <a:rPr lang="en-GB" sz="3500" b="1" dirty="0">
              <a:solidFill>
                <a:srgbClr val="EE9A37"/>
              </a:solidFill>
            </a:rPr>
            <a:t>Action</a:t>
          </a:r>
        </a:p>
      </dgm:t>
    </dgm:pt>
    <dgm:pt modelId="{3B5F1913-788A-4A7F-922F-E4615E41866F}" type="parTrans" cxnId="{7FBD3C50-59EE-436D-ABBB-CF29A39D3344}">
      <dgm:prSet/>
      <dgm:spPr/>
      <dgm:t>
        <a:bodyPr/>
        <a:lstStyle/>
        <a:p>
          <a:endParaRPr lang="en-GB"/>
        </a:p>
      </dgm:t>
    </dgm:pt>
    <dgm:pt modelId="{B5052328-5E80-4522-B0DF-C3E6B5F15C74}" type="sibTrans" cxnId="{7FBD3C50-59EE-436D-ABBB-CF29A39D3344}">
      <dgm:prSet/>
      <dgm:spPr/>
      <dgm:t>
        <a:bodyPr/>
        <a:lstStyle/>
        <a:p>
          <a:endParaRPr lang="en-GB"/>
        </a:p>
      </dgm:t>
    </dgm:pt>
    <dgm:pt modelId="{7A11DA17-72F0-4562-8F4D-CB7D618C321F}">
      <dgm:prSet phldrT="[Text]"/>
      <dgm:spPr/>
      <dgm:t>
        <a:bodyPr/>
        <a:lstStyle/>
        <a:p>
          <a:r>
            <a:rPr lang="en-GB" dirty="0"/>
            <a:t>We help people to increase their confidence and take care of each other wellbeing </a:t>
          </a:r>
        </a:p>
      </dgm:t>
    </dgm:pt>
    <dgm:pt modelId="{2AF092BE-B07D-4078-B69D-40CCC6921FB9}" type="parTrans" cxnId="{84FCE197-BA19-4AB9-BBDA-020E25BF9E22}">
      <dgm:prSet/>
      <dgm:spPr/>
      <dgm:t>
        <a:bodyPr/>
        <a:lstStyle/>
        <a:p>
          <a:endParaRPr lang="en-GB"/>
        </a:p>
      </dgm:t>
    </dgm:pt>
    <dgm:pt modelId="{16492971-966C-4361-BE3E-C96EDC00C243}" type="sibTrans" cxnId="{84FCE197-BA19-4AB9-BBDA-020E25BF9E22}">
      <dgm:prSet/>
      <dgm:spPr/>
      <dgm:t>
        <a:bodyPr/>
        <a:lstStyle/>
        <a:p>
          <a:endParaRPr lang="en-GB"/>
        </a:p>
      </dgm:t>
    </dgm:pt>
    <dgm:pt modelId="{4C95EA5F-7BAE-437F-9AF6-38F1FD02FC1B}">
      <dgm:prSet phldrT="[Text]"/>
      <dgm:spPr/>
      <dgm:t>
        <a:bodyPr/>
        <a:lstStyle/>
        <a:p>
          <a:r>
            <a:rPr lang="en-GB" dirty="0"/>
            <a:t>We save people from reinventing the operational wheel</a:t>
          </a:r>
        </a:p>
      </dgm:t>
    </dgm:pt>
    <dgm:pt modelId="{74F96D2A-5559-45C4-B55E-8E5D6900474D}" type="parTrans" cxnId="{DC03F899-C340-47F9-BDB1-47E0DB3651F7}">
      <dgm:prSet/>
      <dgm:spPr/>
      <dgm:t>
        <a:bodyPr/>
        <a:lstStyle/>
        <a:p>
          <a:endParaRPr lang="en-GB"/>
        </a:p>
      </dgm:t>
    </dgm:pt>
    <dgm:pt modelId="{9A70BC8B-FB64-4777-862B-FD32BF2DBC94}" type="sibTrans" cxnId="{DC03F899-C340-47F9-BDB1-47E0DB3651F7}">
      <dgm:prSet/>
      <dgm:spPr/>
      <dgm:t>
        <a:bodyPr/>
        <a:lstStyle/>
        <a:p>
          <a:endParaRPr lang="en-GB"/>
        </a:p>
      </dgm:t>
    </dgm:pt>
    <dgm:pt modelId="{99536AC4-3510-44DE-B800-B351C68C03C3}">
      <dgm:prSet phldrT="[Text]"/>
      <dgm:spPr/>
      <dgm:t>
        <a:bodyPr/>
        <a:lstStyle/>
        <a:p>
          <a:r>
            <a:rPr lang="en-GB"/>
            <a:t>We connect people to conversations with national leaders</a:t>
          </a:r>
        </a:p>
      </dgm:t>
    </dgm:pt>
    <dgm:pt modelId="{3953E3FD-B1FA-4E46-8C94-ED2CB5798F7C}" type="parTrans" cxnId="{06603CFE-E12D-4D80-87CE-1A7380287881}">
      <dgm:prSet/>
      <dgm:spPr/>
      <dgm:t>
        <a:bodyPr/>
        <a:lstStyle/>
        <a:p>
          <a:endParaRPr lang="en-GB"/>
        </a:p>
      </dgm:t>
    </dgm:pt>
    <dgm:pt modelId="{BE74E5BE-5B56-4DD8-99B7-DE57D7AA0249}" type="sibTrans" cxnId="{06603CFE-E12D-4D80-87CE-1A7380287881}">
      <dgm:prSet/>
      <dgm:spPr/>
      <dgm:t>
        <a:bodyPr/>
        <a:lstStyle/>
        <a:p>
          <a:endParaRPr lang="en-GB"/>
        </a:p>
      </dgm:t>
    </dgm:pt>
    <dgm:pt modelId="{56604ACC-9420-4CD2-8983-A4011C2996BF}">
      <dgm:prSet phldrT="[Text]"/>
      <dgm:spPr/>
      <dgm:t>
        <a:bodyPr/>
        <a:lstStyle/>
        <a:p>
          <a:r>
            <a:rPr lang="en-GB" dirty="0"/>
            <a:t>Change and Innovation: through network safety, celebration and relationships </a:t>
          </a:r>
        </a:p>
      </dgm:t>
    </dgm:pt>
    <dgm:pt modelId="{28EB9089-5BA5-4AF0-B68F-FE5D60522A0C}" type="parTrans" cxnId="{84A496DD-1642-4F5F-BCD5-CD09B06D216E}">
      <dgm:prSet/>
      <dgm:spPr/>
      <dgm:t>
        <a:bodyPr/>
        <a:lstStyle/>
        <a:p>
          <a:endParaRPr lang="en-GB"/>
        </a:p>
      </dgm:t>
    </dgm:pt>
    <dgm:pt modelId="{EB127DEF-3C94-4E5A-9BC3-D4B76F77E896}" type="sibTrans" cxnId="{84A496DD-1642-4F5F-BCD5-CD09B06D216E}">
      <dgm:prSet/>
      <dgm:spPr/>
      <dgm:t>
        <a:bodyPr/>
        <a:lstStyle/>
        <a:p>
          <a:endParaRPr lang="en-GB"/>
        </a:p>
      </dgm:t>
    </dgm:pt>
    <dgm:pt modelId="{E8618E23-3824-4B5C-B28B-36F95C8399E4}">
      <dgm:prSet phldrT="[Text]"/>
      <dgm:spPr/>
      <dgm:t>
        <a:bodyPr/>
        <a:lstStyle/>
        <a:p>
          <a:r>
            <a:rPr lang="en-GB" dirty="0"/>
            <a:t>We help develop national programmes through an operational voice </a:t>
          </a:r>
        </a:p>
      </dgm:t>
    </dgm:pt>
    <dgm:pt modelId="{135BCD42-FDF0-4601-9E10-982167F9993B}" type="parTrans" cxnId="{19A512EE-5840-422A-A578-FC2AB2AB7559}">
      <dgm:prSet/>
      <dgm:spPr/>
      <dgm:t>
        <a:bodyPr/>
        <a:lstStyle/>
        <a:p>
          <a:endParaRPr lang="en-GB"/>
        </a:p>
      </dgm:t>
    </dgm:pt>
    <dgm:pt modelId="{FE841F79-B97C-4ACB-B46F-AAC0F5E0162F}" type="sibTrans" cxnId="{19A512EE-5840-422A-A578-FC2AB2AB7559}">
      <dgm:prSet/>
      <dgm:spPr/>
      <dgm:t>
        <a:bodyPr/>
        <a:lstStyle/>
        <a:p>
          <a:endParaRPr lang="en-GB"/>
        </a:p>
      </dgm:t>
    </dgm:pt>
    <dgm:pt modelId="{3CBEF84D-2D18-4736-B88A-0D34C63F7D84}">
      <dgm:prSet phldrT="[Text]"/>
      <dgm:spPr/>
      <dgm:t>
        <a:bodyPr/>
        <a:lstStyle/>
        <a:p>
          <a:r>
            <a:rPr lang="en-GB" dirty="0"/>
            <a:t>We engage, consult and work across government advisors, leaders and national healthcare strategy </a:t>
          </a:r>
        </a:p>
      </dgm:t>
    </dgm:pt>
    <dgm:pt modelId="{E18A0E3F-22BF-4535-AF4A-764F72D4EA29}" type="parTrans" cxnId="{D1DA9C08-CD8B-4687-8E3F-DD60C211147A}">
      <dgm:prSet/>
      <dgm:spPr/>
      <dgm:t>
        <a:bodyPr/>
        <a:lstStyle/>
        <a:p>
          <a:endParaRPr lang="en-GB"/>
        </a:p>
      </dgm:t>
    </dgm:pt>
    <dgm:pt modelId="{41353081-F488-414A-B220-AA9D7C87C690}" type="sibTrans" cxnId="{D1DA9C08-CD8B-4687-8E3F-DD60C211147A}">
      <dgm:prSet/>
      <dgm:spPr/>
      <dgm:t>
        <a:bodyPr/>
        <a:lstStyle/>
        <a:p>
          <a:endParaRPr lang="en-GB"/>
        </a:p>
      </dgm:t>
    </dgm:pt>
    <dgm:pt modelId="{83818A23-F0B0-4988-B6CA-8B38D4D9D7E4}" type="pres">
      <dgm:prSet presAssocID="{51C82C7D-3AF5-4995-A8CF-DB93891AEC5C}" presName="Name0" presStyleCnt="0">
        <dgm:presLayoutVars>
          <dgm:chMax val="1"/>
          <dgm:chPref val="1"/>
          <dgm:dir/>
          <dgm:animOne val="branch"/>
          <dgm:animLvl val="lvl"/>
        </dgm:presLayoutVars>
      </dgm:prSet>
      <dgm:spPr/>
    </dgm:pt>
    <dgm:pt modelId="{24DFA36A-4C9F-418E-A27D-C2D9B69C6F0C}" type="pres">
      <dgm:prSet presAssocID="{E6AC9744-D15E-48EE-9E50-EAB8651AD80C}" presName="Parent" presStyleLbl="node0" presStyleIdx="0" presStyleCnt="1">
        <dgm:presLayoutVars>
          <dgm:chMax val="6"/>
          <dgm:chPref val="6"/>
        </dgm:presLayoutVars>
      </dgm:prSet>
      <dgm:spPr/>
    </dgm:pt>
    <dgm:pt modelId="{7831AFC0-08E4-4EFE-9499-E8F89B485C93}" type="pres">
      <dgm:prSet presAssocID="{7A11DA17-72F0-4562-8F4D-CB7D618C321F}" presName="Accent1" presStyleCnt="0"/>
      <dgm:spPr/>
    </dgm:pt>
    <dgm:pt modelId="{DCE7A9E5-6859-42B8-81B2-EEE2D0CCCE37}" type="pres">
      <dgm:prSet presAssocID="{7A11DA17-72F0-4562-8F4D-CB7D618C321F}" presName="Accent" presStyleLbl="bgShp" presStyleIdx="0" presStyleCnt="6"/>
      <dgm:spPr/>
    </dgm:pt>
    <dgm:pt modelId="{DBCA45A2-C1B8-4731-BAAF-B535E32BDD6F}" type="pres">
      <dgm:prSet presAssocID="{7A11DA17-72F0-4562-8F4D-CB7D618C321F}" presName="Child1" presStyleLbl="node1" presStyleIdx="0" presStyleCnt="6">
        <dgm:presLayoutVars>
          <dgm:chMax val="0"/>
          <dgm:chPref val="0"/>
          <dgm:bulletEnabled val="1"/>
        </dgm:presLayoutVars>
      </dgm:prSet>
      <dgm:spPr/>
    </dgm:pt>
    <dgm:pt modelId="{CB1AB170-5497-4C51-BE47-CE023E7FB1A1}" type="pres">
      <dgm:prSet presAssocID="{4C95EA5F-7BAE-437F-9AF6-38F1FD02FC1B}" presName="Accent2" presStyleCnt="0"/>
      <dgm:spPr/>
    </dgm:pt>
    <dgm:pt modelId="{3FB2F6DF-1E52-49F2-AE3C-7E50925E5DC0}" type="pres">
      <dgm:prSet presAssocID="{4C95EA5F-7BAE-437F-9AF6-38F1FD02FC1B}" presName="Accent" presStyleLbl="bgShp" presStyleIdx="1" presStyleCnt="6"/>
      <dgm:spPr/>
    </dgm:pt>
    <dgm:pt modelId="{B613A04C-B975-47FB-B999-D797A3AA73EF}" type="pres">
      <dgm:prSet presAssocID="{4C95EA5F-7BAE-437F-9AF6-38F1FD02FC1B}" presName="Child2" presStyleLbl="node1" presStyleIdx="1" presStyleCnt="6">
        <dgm:presLayoutVars>
          <dgm:chMax val="0"/>
          <dgm:chPref val="0"/>
          <dgm:bulletEnabled val="1"/>
        </dgm:presLayoutVars>
      </dgm:prSet>
      <dgm:spPr/>
    </dgm:pt>
    <dgm:pt modelId="{E3A46099-B4B2-40B5-856D-76ECD7AE1678}" type="pres">
      <dgm:prSet presAssocID="{99536AC4-3510-44DE-B800-B351C68C03C3}" presName="Accent3" presStyleCnt="0"/>
      <dgm:spPr/>
    </dgm:pt>
    <dgm:pt modelId="{7AF8AA81-F364-4CD0-97B1-0F0A5A4A8D89}" type="pres">
      <dgm:prSet presAssocID="{99536AC4-3510-44DE-B800-B351C68C03C3}" presName="Accent" presStyleLbl="bgShp" presStyleIdx="2" presStyleCnt="6"/>
      <dgm:spPr/>
    </dgm:pt>
    <dgm:pt modelId="{BB1F8B9C-EC9E-4B23-8E49-CC5D44E0AD47}" type="pres">
      <dgm:prSet presAssocID="{99536AC4-3510-44DE-B800-B351C68C03C3}" presName="Child3" presStyleLbl="node1" presStyleIdx="2" presStyleCnt="6">
        <dgm:presLayoutVars>
          <dgm:chMax val="0"/>
          <dgm:chPref val="0"/>
          <dgm:bulletEnabled val="1"/>
        </dgm:presLayoutVars>
      </dgm:prSet>
      <dgm:spPr/>
    </dgm:pt>
    <dgm:pt modelId="{A3115ACD-E7BF-4B05-99A5-47AF3F50C792}" type="pres">
      <dgm:prSet presAssocID="{56604ACC-9420-4CD2-8983-A4011C2996BF}" presName="Accent4" presStyleCnt="0"/>
      <dgm:spPr/>
    </dgm:pt>
    <dgm:pt modelId="{BF2BA2C8-5B82-4890-A866-F0F6F150F894}" type="pres">
      <dgm:prSet presAssocID="{56604ACC-9420-4CD2-8983-A4011C2996BF}" presName="Accent" presStyleLbl="bgShp" presStyleIdx="3" presStyleCnt="6"/>
      <dgm:spPr/>
    </dgm:pt>
    <dgm:pt modelId="{F5F5EC8B-920D-40CD-AA7E-ADCBD5861A6D}" type="pres">
      <dgm:prSet presAssocID="{56604ACC-9420-4CD2-8983-A4011C2996BF}" presName="Child4" presStyleLbl="node1" presStyleIdx="3" presStyleCnt="6">
        <dgm:presLayoutVars>
          <dgm:chMax val="0"/>
          <dgm:chPref val="0"/>
          <dgm:bulletEnabled val="1"/>
        </dgm:presLayoutVars>
      </dgm:prSet>
      <dgm:spPr/>
    </dgm:pt>
    <dgm:pt modelId="{FC6B5FBA-F303-444F-9C4E-63A8FDD3AE54}" type="pres">
      <dgm:prSet presAssocID="{E8618E23-3824-4B5C-B28B-36F95C8399E4}" presName="Accent5" presStyleCnt="0"/>
      <dgm:spPr/>
    </dgm:pt>
    <dgm:pt modelId="{BFF033B4-655B-4340-AD49-B5FFC6F0B0C0}" type="pres">
      <dgm:prSet presAssocID="{E8618E23-3824-4B5C-B28B-36F95C8399E4}" presName="Accent" presStyleLbl="bgShp" presStyleIdx="4" presStyleCnt="6"/>
      <dgm:spPr/>
    </dgm:pt>
    <dgm:pt modelId="{803EEDFA-09CB-41E5-BC3B-ECEDD582788A}" type="pres">
      <dgm:prSet presAssocID="{E8618E23-3824-4B5C-B28B-36F95C8399E4}" presName="Child5" presStyleLbl="node1" presStyleIdx="4" presStyleCnt="6">
        <dgm:presLayoutVars>
          <dgm:chMax val="0"/>
          <dgm:chPref val="0"/>
          <dgm:bulletEnabled val="1"/>
        </dgm:presLayoutVars>
      </dgm:prSet>
      <dgm:spPr/>
    </dgm:pt>
    <dgm:pt modelId="{3A96E123-A1C9-473E-AF44-4BF58E7A77BA}" type="pres">
      <dgm:prSet presAssocID="{3CBEF84D-2D18-4736-B88A-0D34C63F7D84}" presName="Accent6" presStyleCnt="0"/>
      <dgm:spPr/>
    </dgm:pt>
    <dgm:pt modelId="{9553FF22-4273-46F9-81EA-69537FC9A514}" type="pres">
      <dgm:prSet presAssocID="{3CBEF84D-2D18-4736-B88A-0D34C63F7D84}" presName="Accent" presStyleLbl="bgShp" presStyleIdx="5" presStyleCnt="6"/>
      <dgm:spPr/>
    </dgm:pt>
    <dgm:pt modelId="{A566C989-19FA-41F2-8DB4-F32358BD23EB}" type="pres">
      <dgm:prSet presAssocID="{3CBEF84D-2D18-4736-B88A-0D34C63F7D84}" presName="Child6" presStyleLbl="node1" presStyleIdx="5" presStyleCnt="6">
        <dgm:presLayoutVars>
          <dgm:chMax val="0"/>
          <dgm:chPref val="0"/>
          <dgm:bulletEnabled val="1"/>
        </dgm:presLayoutVars>
      </dgm:prSet>
      <dgm:spPr/>
    </dgm:pt>
  </dgm:ptLst>
  <dgm:cxnLst>
    <dgm:cxn modelId="{D1DA9C08-CD8B-4687-8E3F-DD60C211147A}" srcId="{E6AC9744-D15E-48EE-9E50-EAB8651AD80C}" destId="{3CBEF84D-2D18-4736-B88A-0D34C63F7D84}" srcOrd="5" destOrd="0" parTransId="{E18A0E3F-22BF-4535-AF4A-764F72D4EA29}" sibTransId="{41353081-F488-414A-B220-AA9D7C87C690}"/>
    <dgm:cxn modelId="{3DB70919-D3BA-4A34-BAEA-152D70402CF6}" type="presOf" srcId="{E8618E23-3824-4B5C-B28B-36F95C8399E4}" destId="{803EEDFA-09CB-41E5-BC3B-ECEDD582788A}" srcOrd="0" destOrd="0" presId="urn:microsoft.com/office/officeart/2011/layout/HexagonRadial"/>
    <dgm:cxn modelId="{3169D12B-5BA2-45E2-AA31-AA7A8430DEA9}" type="presOf" srcId="{4C95EA5F-7BAE-437F-9AF6-38F1FD02FC1B}" destId="{B613A04C-B975-47FB-B999-D797A3AA73EF}" srcOrd="0" destOrd="0" presId="urn:microsoft.com/office/officeart/2011/layout/HexagonRadial"/>
    <dgm:cxn modelId="{01D1973C-8A09-49F9-9D2C-F16C43691DD1}" type="presOf" srcId="{7A11DA17-72F0-4562-8F4D-CB7D618C321F}" destId="{DBCA45A2-C1B8-4731-BAAF-B535E32BDD6F}" srcOrd="0" destOrd="0" presId="urn:microsoft.com/office/officeart/2011/layout/HexagonRadial"/>
    <dgm:cxn modelId="{CBBD1140-C8E0-449E-AB67-13F71DAC77DB}" type="presOf" srcId="{E6AC9744-D15E-48EE-9E50-EAB8651AD80C}" destId="{24DFA36A-4C9F-418E-A27D-C2D9B69C6F0C}" srcOrd="0" destOrd="0" presId="urn:microsoft.com/office/officeart/2011/layout/HexagonRadial"/>
    <dgm:cxn modelId="{A98F3C65-0B43-4C8A-874A-51EB5A7DD8E4}" type="presOf" srcId="{56604ACC-9420-4CD2-8983-A4011C2996BF}" destId="{F5F5EC8B-920D-40CD-AA7E-ADCBD5861A6D}" srcOrd="0" destOrd="0" presId="urn:microsoft.com/office/officeart/2011/layout/HexagonRadial"/>
    <dgm:cxn modelId="{7FBD3C50-59EE-436D-ABBB-CF29A39D3344}" srcId="{51C82C7D-3AF5-4995-A8CF-DB93891AEC5C}" destId="{E6AC9744-D15E-48EE-9E50-EAB8651AD80C}" srcOrd="0" destOrd="0" parTransId="{3B5F1913-788A-4A7F-922F-E4615E41866F}" sibTransId="{B5052328-5E80-4522-B0DF-C3E6B5F15C74}"/>
    <dgm:cxn modelId="{5FA2B773-8CEB-46E1-93A2-DD949061FCD9}" type="presOf" srcId="{51C82C7D-3AF5-4995-A8CF-DB93891AEC5C}" destId="{83818A23-F0B0-4988-B6CA-8B38D4D9D7E4}" srcOrd="0" destOrd="0" presId="urn:microsoft.com/office/officeart/2011/layout/HexagonRadial"/>
    <dgm:cxn modelId="{51F6EA7C-1628-4415-ACAA-2441CD158FDC}" type="presOf" srcId="{99536AC4-3510-44DE-B800-B351C68C03C3}" destId="{BB1F8B9C-EC9E-4B23-8E49-CC5D44E0AD47}" srcOrd="0" destOrd="0" presId="urn:microsoft.com/office/officeart/2011/layout/HexagonRadial"/>
    <dgm:cxn modelId="{84FCE197-BA19-4AB9-BBDA-020E25BF9E22}" srcId="{E6AC9744-D15E-48EE-9E50-EAB8651AD80C}" destId="{7A11DA17-72F0-4562-8F4D-CB7D618C321F}" srcOrd="0" destOrd="0" parTransId="{2AF092BE-B07D-4078-B69D-40CCC6921FB9}" sibTransId="{16492971-966C-4361-BE3E-C96EDC00C243}"/>
    <dgm:cxn modelId="{DC03F899-C340-47F9-BDB1-47E0DB3651F7}" srcId="{E6AC9744-D15E-48EE-9E50-EAB8651AD80C}" destId="{4C95EA5F-7BAE-437F-9AF6-38F1FD02FC1B}" srcOrd="1" destOrd="0" parTransId="{74F96D2A-5559-45C4-B55E-8E5D6900474D}" sibTransId="{9A70BC8B-FB64-4777-862B-FD32BF2DBC94}"/>
    <dgm:cxn modelId="{87CEECAF-93B7-4AB2-94C5-8DA2DA7768B8}" type="presOf" srcId="{3CBEF84D-2D18-4736-B88A-0D34C63F7D84}" destId="{A566C989-19FA-41F2-8DB4-F32358BD23EB}" srcOrd="0" destOrd="0" presId="urn:microsoft.com/office/officeart/2011/layout/HexagonRadial"/>
    <dgm:cxn modelId="{84A496DD-1642-4F5F-BCD5-CD09B06D216E}" srcId="{E6AC9744-D15E-48EE-9E50-EAB8651AD80C}" destId="{56604ACC-9420-4CD2-8983-A4011C2996BF}" srcOrd="3" destOrd="0" parTransId="{28EB9089-5BA5-4AF0-B68F-FE5D60522A0C}" sibTransId="{EB127DEF-3C94-4E5A-9BC3-D4B76F77E896}"/>
    <dgm:cxn modelId="{19A512EE-5840-422A-A578-FC2AB2AB7559}" srcId="{E6AC9744-D15E-48EE-9E50-EAB8651AD80C}" destId="{E8618E23-3824-4B5C-B28B-36F95C8399E4}" srcOrd="4" destOrd="0" parTransId="{135BCD42-FDF0-4601-9E10-982167F9993B}" sibTransId="{FE841F79-B97C-4ACB-B46F-AAC0F5E0162F}"/>
    <dgm:cxn modelId="{06603CFE-E12D-4D80-87CE-1A7380287881}" srcId="{E6AC9744-D15E-48EE-9E50-EAB8651AD80C}" destId="{99536AC4-3510-44DE-B800-B351C68C03C3}" srcOrd="2" destOrd="0" parTransId="{3953E3FD-B1FA-4E46-8C94-ED2CB5798F7C}" sibTransId="{BE74E5BE-5B56-4DD8-99B7-DE57D7AA0249}"/>
    <dgm:cxn modelId="{B4EF2021-591C-48AD-8D2A-D0F4593A1E7D}" type="presParOf" srcId="{83818A23-F0B0-4988-B6CA-8B38D4D9D7E4}" destId="{24DFA36A-4C9F-418E-A27D-C2D9B69C6F0C}" srcOrd="0" destOrd="0" presId="urn:microsoft.com/office/officeart/2011/layout/HexagonRadial"/>
    <dgm:cxn modelId="{BCF00C5C-921F-462E-A6AD-30CB211C8254}" type="presParOf" srcId="{83818A23-F0B0-4988-B6CA-8B38D4D9D7E4}" destId="{7831AFC0-08E4-4EFE-9499-E8F89B485C93}" srcOrd="1" destOrd="0" presId="urn:microsoft.com/office/officeart/2011/layout/HexagonRadial"/>
    <dgm:cxn modelId="{922DE2C2-9AE1-4798-B7F1-84A39DB99576}" type="presParOf" srcId="{7831AFC0-08E4-4EFE-9499-E8F89B485C93}" destId="{DCE7A9E5-6859-42B8-81B2-EEE2D0CCCE37}" srcOrd="0" destOrd="0" presId="urn:microsoft.com/office/officeart/2011/layout/HexagonRadial"/>
    <dgm:cxn modelId="{213D62E7-9424-4DC9-AC24-329272293F86}" type="presParOf" srcId="{83818A23-F0B0-4988-B6CA-8B38D4D9D7E4}" destId="{DBCA45A2-C1B8-4731-BAAF-B535E32BDD6F}" srcOrd="2" destOrd="0" presId="urn:microsoft.com/office/officeart/2011/layout/HexagonRadial"/>
    <dgm:cxn modelId="{1F7534B1-1D60-40B2-82B8-A0F61A81C941}" type="presParOf" srcId="{83818A23-F0B0-4988-B6CA-8B38D4D9D7E4}" destId="{CB1AB170-5497-4C51-BE47-CE023E7FB1A1}" srcOrd="3" destOrd="0" presId="urn:microsoft.com/office/officeart/2011/layout/HexagonRadial"/>
    <dgm:cxn modelId="{A4F1EC34-3A8F-49AE-BEDA-28BE1C332C07}" type="presParOf" srcId="{CB1AB170-5497-4C51-BE47-CE023E7FB1A1}" destId="{3FB2F6DF-1E52-49F2-AE3C-7E50925E5DC0}" srcOrd="0" destOrd="0" presId="urn:microsoft.com/office/officeart/2011/layout/HexagonRadial"/>
    <dgm:cxn modelId="{FA1E7148-3CCC-4355-9C5A-F3D925938573}" type="presParOf" srcId="{83818A23-F0B0-4988-B6CA-8B38D4D9D7E4}" destId="{B613A04C-B975-47FB-B999-D797A3AA73EF}" srcOrd="4" destOrd="0" presId="urn:microsoft.com/office/officeart/2011/layout/HexagonRadial"/>
    <dgm:cxn modelId="{91EC4A62-2667-462F-903E-4F29282D0794}" type="presParOf" srcId="{83818A23-F0B0-4988-B6CA-8B38D4D9D7E4}" destId="{E3A46099-B4B2-40B5-856D-76ECD7AE1678}" srcOrd="5" destOrd="0" presId="urn:microsoft.com/office/officeart/2011/layout/HexagonRadial"/>
    <dgm:cxn modelId="{C61F5794-DBE2-4188-8914-B8FCFBC5BB10}" type="presParOf" srcId="{E3A46099-B4B2-40B5-856D-76ECD7AE1678}" destId="{7AF8AA81-F364-4CD0-97B1-0F0A5A4A8D89}" srcOrd="0" destOrd="0" presId="urn:microsoft.com/office/officeart/2011/layout/HexagonRadial"/>
    <dgm:cxn modelId="{D7A18288-A93F-417B-9362-B4D2B675DA66}" type="presParOf" srcId="{83818A23-F0B0-4988-B6CA-8B38D4D9D7E4}" destId="{BB1F8B9C-EC9E-4B23-8E49-CC5D44E0AD47}" srcOrd="6" destOrd="0" presId="urn:microsoft.com/office/officeart/2011/layout/HexagonRadial"/>
    <dgm:cxn modelId="{BAA03327-8E6D-4613-A057-729023CBCAC9}" type="presParOf" srcId="{83818A23-F0B0-4988-B6CA-8B38D4D9D7E4}" destId="{A3115ACD-E7BF-4B05-99A5-47AF3F50C792}" srcOrd="7" destOrd="0" presId="urn:microsoft.com/office/officeart/2011/layout/HexagonRadial"/>
    <dgm:cxn modelId="{355867CF-0FCC-4B1F-B8CA-2660697996AE}" type="presParOf" srcId="{A3115ACD-E7BF-4B05-99A5-47AF3F50C792}" destId="{BF2BA2C8-5B82-4890-A866-F0F6F150F894}" srcOrd="0" destOrd="0" presId="urn:microsoft.com/office/officeart/2011/layout/HexagonRadial"/>
    <dgm:cxn modelId="{24540041-9D0F-4EEF-BCC9-8C04EB1FF05D}" type="presParOf" srcId="{83818A23-F0B0-4988-B6CA-8B38D4D9D7E4}" destId="{F5F5EC8B-920D-40CD-AA7E-ADCBD5861A6D}" srcOrd="8" destOrd="0" presId="urn:microsoft.com/office/officeart/2011/layout/HexagonRadial"/>
    <dgm:cxn modelId="{ABDEA220-5A72-443C-885C-71F833297A37}" type="presParOf" srcId="{83818A23-F0B0-4988-B6CA-8B38D4D9D7E4}" destId="{FC6B5FBA-F303-444F-9C4E-63A8FDD3AE54}" srcOrd="9" destOrd="0" presId="urn:microsoft.com/office/officeart/2011/layout/HexagonRadial"/>
    <dgm:cxn modelId="{BCFF9642-9DBF-4791-8FFD-1380E7217703}" type="presParOf" srcId="{FC6B5FBA-F303-444F-9C4E-63A8FDD3AE54}" destId="{BFF033B4-655B-4340-AD49-B5FFC6F0B0C0}" srcOrd="0" destOrd="0" presId="urn:microsoft.com/office/officeart/2011/layout/HexagonRadial"/>
    <dgm:cxn modelId="{35278932-1EB1-4F73-9BFF-DF093D99C691}" type="presParOf" srcId="{83818A23-F0B0-4988-B6CA-8B38D4D9D7E4}" destId="{803EEDFA-09CB-41E5-BC3B-ECEDD582788A}" srcOrd="10" destOrd="0" presId="urn:microsoft.com/office/officeart/2011/layout/HexagonRadial"/>
    <dgm:cxn modelId="{5BAA6F75-2952-4D89-964C-18A736362E7D}" type="presParOf" srcId="{83818A23-F0B0-4988-B6CA-8B38D4D9D7E4}" destId="{3A96E123-A1C9-473E-AF44-4BF58E7A77BA}" srcOrd="11" destOrd="0" presId="urn:microsoft.com/office/officeart/2011/layout/HexagonRadial"/>
    <dgm:cxn modelId="{AC30D946-4535-4F83-9680-C2B3AEBADB81}" type="presParOf" srcId="{3A96E123-A1C9-473E-AF44-4BF58E7A77BA}" destId="{9553FF22-4273-46F9-81EA-69537FC9A514}" srcOrd="0" destOrd="0" presId="urn:microsoft.com/office/officeart/2011/layout/HexagonRadial"/>
    <dgm:cxn modelId="{08F0B929-03BA-46C1-BE7A-63693927E039}" type="presParOf" srcId="{83818A23-F0B0-4988-B6CA-8B38D4D9D7E4}" destId="{A566C989-19FA-41F2-8DB4-F32358BD23EB}"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8AF9F9-A5F4-4FD5-BD85-D61D15A0306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D3F7F65E-331B-4F9B-8518-AE6D59087087}">
      <dgm:prSet/>
      <dgm:spPr>
        <a:xfrm>
          <a:off x="0" y="561"/>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Live sessions: in conversations, hot topics, policy, consult   </a:t>
          </a:r>
          <a:endParaRPr lang="en-US" b="1">
            <a:solidFill>
              <a:srgbClr val="4C4D4C">
                <a:hueOff val="0"/>
                <a:satOff val="0"/>
                <a:lumOff val="0"/>
                <a:alphaOff val="0"/>
              </a:srgbClr>
            </a:solidFill>
            <a:latin typeface="Arial" panose="020B0604020202020204"/>
            <a:ea typeface="+mn-ea"/>
            <a:cs typeface="+mn-cs"/>
          </a:endParaRPr>
        </a:p>
      </dgm:t>
    </dgm:pt>
    <dgm:pt modelId="{EF96391D-8E21-4859-A53F-60BF8945DE38}" type="parTrans" cxnId="{BD08EE73-DED7-463A-B351-9C0027F94609}">
      <dgm:prSet/>
      <dgm:spPr/>
      <dgm:t>
        <a:bodyPr/>
        <a:lstStyle/>
        <a:p>
          <a:endParaRPr lang="en-US" sz="1100" b="1"/>
        </a:p>
      </dgm:t>
    </dgm:pt>
    <dgm:pt modelId="{1FED1D7C-DB40-4B3E-BB37-1D17F5A0AC3A}" type="sibTrans" cxnId="{BD08EE73-DED7-463A-B351-9C0027F94609}">
      <dgm:prSet/>
      <dgm:spPr/>
      <dgm:t>
        <a:bodyPr/>
        <a:lstStyle/>
        <a:p>
          <a:endParaRPr lang="en-US" b="1"/>
        </a:p>
      </dgm:t>
    </dgm:pt>
    <dgm:pt modelId="{ED05C02A-1CD9-4179-9E70-704790BFBEBA}">
      <dgm:prSet/>
      <dgm:spPr>
        <a:xfrm>
          <a:off x="0" y="354578"/>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In person events</a:t>
          </a:r>
          <a:endParaRPr lang="en-US" b="1">
            <a:solidFill>
              <a:srgbClr val="4C4D4C">
                <a:hueOff val="0"/>
                <a:satOff val="0"/>
                <a:lumOff val="0"/>
                <a:alphaOff val="0"/>
              </a:srgbClr>
            </a:solidFill>
            <a:latin typeface="Arial" panose="020B0604020202020204"/>
            <a:ea typeface="+mn-ea"/>
            <a:cs typeface="+mn-cs"/>
          </a:endParaRPr>
        </a:p>
      </dgm:t>
    </dgm:pt>
    <dgm:pt modelId="{9FF4F374-2430-4588-A28D-CD862B48F4D4}" type="parTrans" cxnId="{7756B3D6-C733-4D11-9DE2-BA69454E50AD}">
      <dgm:prSet/>
      <dgm:spPr/>
      <dgm:t>
        <a:bodyPr/>
        <a:lstStyle/>
        <a:p>
          <a:endParaRPr lang="en-US" sz="1100" b="1"/>
        </a:p>
      </dgm:t>
    </dgm:pt>
    <dgm:pt modelId="{67325445-68C8-47FA-94AA-82D88125B9B2}" type="sibTrans" cxnId="{7756B3D6-C733-4D11-9DE2-BA69454E50AD}">
      <dgm:prSet/>
      <dgm:spPr/>
      <dgm:t>
        <a:bodyPr/>
        <a:lstStyle/>
        <a:p>
          <a:endParaRPr lang="en-US" b="1"/>
        </a:p>
      </dgm:t>
    </dgm:pt>
    <dgm:pt modelId="{6BCD7052-BAE8-4A02-AE0B-C50B0B5B8E4C}">
      <dgm:prSet/>
      <dgm:spPr>
        <a:xfrm>
          <a:off x="0" y="708595"/>
          <a:ext cx="5458837" cy="354016"/>
        </a:xfrm>
        <a:prstGeom prst="rect">
          <a:avLst/>
        </a:prstGeom>
        <a:noFill/>
        <a:ln>
          <a:noFill/>
        </a:ln>
        <a:effectLst/>
      </dgm:spPr>
      <dgm:t>
        <a:bodyPr/>
        <a:lstStyle/>
        <a:p>
          <a:pPr>
            <a:buNone/>
          </a:pPr>
          <a:r>
            <a:rPr lang="en-GB" b="1" dirty="0">
              <a:solidFill>
                <a:srgbClr val="4C4D4C">
                  <a:hueOff val="0"/>
                  <a:satOff val="0"/>
                  <a:lumOff val="0"/>
                  <a:alphaOff val="0"/>
                </a:srgbClr>
              </a:solidFill>
              <a:latin typeface="Arial" panose="020B0604020202020204"/>
              <a:ea typeface="+mn-ea"/>
              <a:cs typeface="+mn-cs"/>
            </a:rPr>
            <a:t>Learning Series </a:t>
          </a:r>
          <a:endParaRPr lang="en-US" b="1" dirty="0">
            <a:solidFill>
              <a:srgbClr val="4C4D4C">
                <a:hueOff val="0"/>
                <a:satOff val="0"/>
                <a:lumOff val="0"/>
                <a:alphaOff val="0"/>
              </a:srgbClr>
            </a:solidFill>
            <a:latin typeface="Arial" panose="020B0604020202020204"/>
            <a:ea typeface="+mn-ea"/>
            <a:cs typeface="+mn-cs"/>
          </a:endParaRPr>
        </a:p>
      </dgm:t>
    </dgm:pt>
    <dgm:pt modelId="{2DB03715-043E-4EA1-8C90-DDEE903DBFA8}" type="parTrans" cxnId="{FAE0DDAA-B579-4DBE-B106-74C5F1AF4900}">
      <dgm:prSet/>
      <dgm:spPr/>
      <dgm:t>
        <a:bodyPr/>
        <a:lstStyle/>
        <a:p>
          <a:endParaRPr lang="en-US" sz="1100" b="1"/>
        </a:p>
      </dgm:t>
    </dgm:pt>
    <dgm:pt modelId="{8A3721F5-C20E-4C67-AC38-69809AA6EFD8}" type="sibTrans" cxnId="{FAE0DDAA-B579-4DBE-B106-74C5F1AF4900}">
      <dgm:prSet/>
      <dgm:spPr/>
      <dgm:t>
        <a:bodyPr/>
        <a:lstStyle/>
        <a:p>
          <a:endParaRPr lang="en-US" b="1"/>
        </a:p>
      </dgm:t>
    </dgm:pt>
    <dgm:pt modelId="{61547CDD-2462-476D-88D2-56061FD636F4}">
      <dgm:prSet/>
      <dgm:spPr>
        <a:xfrm>
          <a:off x="0" y="1062612"/>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#Sharingnonelectivestuff  #Sharingelectivestuff</a:t>
          </a:r>
          <a:endParaRPr lang="en-US" b="1">
            <a:solidFill>
              <a:srgbClr val="4C4D4C">
                <a:hueOff val="0"/>
                <a:satOff val="0"/>
                <a:lumOff val="0"/>
                <a:alphaOff val="0"/>
              </a:srgbClr>
            </a:solidFill>
            <a:latin typeface="Arial" panose="020B0604020202020204"/>
            <a:ea typeface="+mn-ea"/>
            <a:cs typeface="+mn-cs"/>
          </a:endParaRPr>
        </a:p>
      </dgm:t>
    </dgm:pt>
    <dgm:pt modelId="{3249F140-2850-49DF-9686-C513939444CE}" type="parTrans" cxnId="{B7935DEF-972D-4B23-8928-D535E278DC1B}">
      <dgm:prSet/>
      <dgm:spPr/>
      <dgm:t>
        <a:bodyPr/>
        <a:lstStyle/>
        <a:p>
          <a:endParaRPr lang="en-US" sz="1100" b="1"/>
        </a:p>
      </dgm:t>
    </dgm:pt>
    <dgm:pt modelId="{B3315C74-E186-4FDC-A815-0F1167FDCE9F}" type="sibTrans" cxnId="{B7935DEF-972D-4B23-8928-D535E278DC1B}">
      <dgm:prSet/>
      <dgm:spPr/>
      <dgm:t>
        <a:bodyPr/>
        <a:lstStyle/>
        <a:p>
          <a:endParaRPr lang="en-US" b="1"/>
        </a:p>
      </dgm:t>
    </dgm:pt>
    <dgm:pt modelId="{EF4C3491-07C4-41BB-BCEB-18D46C273C61}">
      <dgm:prSet/>
      <dgm:spPr>
        <a:xfrm>
          <a:off x="0" y="1416629"/>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Mentoring </a:t>
          </a:r>
          <a:endParaRPr lang="en-US" b="1">
            <a:solidFill>
              <a:srgbClr val="4C4D4C">
                <a:hueOff val="0"/>
                <a:satOff val="0"/>
                <a:lumOff val="0"/>
                <a:alphaOff val="0"/>
              </a:srgbClr>
            </a:solidFill>
            <a:latin typeface="Arial" panose="020B0604020202020204"/>
            <a:ea typeface="+mn-ea"/>
            <a:cs typeface="+mn-cs"/>
          </a:endParaRPr>
        </a:p>
      </dgm:t>
    </dgm:pt>
    <dgm:pt modelId="{A44816D9-61C5-429E-9F1D-60585FFF5DC9}" type="parTrans" cxnId="{400F4CD4-3B50-4C16-8458-BD3CBF66B397}">
      <dgm:prSet/>
      <dgm:spPr/>
      <dgm:t>
        <a:bodyPr/>
        <a:lstStyle/>
        <a:p>
          <a:endParaRPr lang="en-US" sz="1100" b="1"/>
        </a:p>
      </dgm:t>
    </dgm:pt>
    <dgm:pt modelId="{A468CB3E-AB7A-4021-B381-BCF2FC274667}" type="sibTrans" cxnId="{400F4CD4-3B50-4C16-8458-BD3CBF66B397}">
      <dgm:prSet/>
      <dgm:spPr/>
      <dgm:t>
        <a:bodyPr/>
        <a:lstStyle/>
        <a:p>
          <a:endParaRPr lang="en-US" b="1"/>
        </a:p>
      </dgm:t>
    </dgm:pt>
    <dgm:pt modelId="{85AD33C2-B925-4CC7-A143-14BF52C4E1C3}">
      <dgm:prSet/>
      <dgm:spPr>
        <a:xfrm>
          <a:off x="0" y="1770646"/>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Leadership and Executive development </a:t>
          </a:r>
          <a:endParaRPr lang="en-US" b="1">
            <a:solidFill>
              <a:srgbClr val="4C4D4C">
                <a:hueOff val="0"/>
                <a:satOff val="0"/>
                <a:lumOff val="0"/>
                <a:alphaOff val="0"/>
              </a:srgbClr>
            </a:solidFill>
            <a:latin typeface="Arial" panose="020B0604020202020204"/>
            <a:ea typeface="+mn-ea"/>
            <a:cs typeface="+mn-cs"/>
          </a:endParaRPr>
        </a:p>
      </dgm:t>
    </dgm:pt>
    <dgm:pt modelId="{07607FDF-FEF5-4AFE-B0B2-E6CCF828CF2A}" type="parTrans" cxnId="{B4ACE00E-5B6F-44E7-8AF4-EA7683E47016}">
      <dgm:prSet/>
      <dgm:spPr/>
      <dgm:t>
        <a:bodyPr/>
        <a:lstStyle/>
        <a:p>
          <a:endParaRPr lang="en-US" sz="1100" b="1"/>
        </a:p>
      </dgm:t>
    </dgm:pt>
    <dgm:pt modelId="{CBF6EEF0-072A-4AF8-AFE9-F2EFDC003358}" type="sibTrans" cxnId="{B4ACE00E-5B6F-44E7-8AF4-EA7683E47016}">
      <dgm:prSet/>
      <dgm:spPr/>
      <dgm:t>
        <a:bodyPr/>
        <a:lstStyle/>
        <a:p>
          <a:endParaRPr lang="en-US" b="1"/>
        </a:p>
      </dgm:t>
    </dgm:pt>
    <dgm:pt modelId="{E97D0EC3-5246-42E3-978E-1F9110EE3788}">
      <dgm:prSet/>
      <dgm:spPr>
        <a:xfrm>
          <a:off x="0" y="2124663"/>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Operational Management Development Programme</a:t>
          </a:r>
          <a:endParaRPr lang="en-US" b="1">
            <a:solidFill>
              <a:srgbClr val="4C4D4C">
                <a:hueOff val="0"/>
                <a:satOff val="0"/>
                <a:lumOff val="0"/>
                <a:alphaOff val="0"/>
              </a:srgbClr>
            </a:solidFill>
            <a:latin typeface="Arial" panose="020B0604020202020204"/>
            <a:ea typeface="+mn-ea"/>
            <a:cs typeface="+mn-cs"/>
          </a:endParaRPr>
        </a:p>
      </dgm:t>
    </dgm:pt>
    <dgm:pt modelId="{B404DFBB-BD70-493A-81CE-00F625EE120F}" type="parTrans" cxnId="{3FD9C75C-FDBB-45B3-9392-57F03E6299A3}">
      <dgm:prSet/>
      <dgm:spPr/>
      <dgm:t>
        <a:bodyPr/>
        <a:lstStyle/>
        <a:p>
          <a:endParaRPr lang="en-US" sz="1100" b="1"/>
        </a:p>
      </dgm:t>
    </dgm:pt>
    <dgm:pt modelId="{48878193-AEA4-45CA-AE72-1310C4AA50B3}" type="sibTrans" cxnId="{3FD9C75C-FDBB-45B3-9392-57F03E6299A3}">
      <dgm:prSet/>
      <dgm:spPr/>
      <dgm:t>
        <a:bodyPr/>
        <a:lstStyle/>
        <a:p>
          <a:endParaRPr lang="en-US" b="1"/>
        </a:p>
      </dgm:t>
    </dgm:pt>
    <dgm:pt modelId="{8ABC3740-D632-4F54-8251-76E315845DD8}">
      <dgm:prSet/>
      <dgm:spPr>
        <a:xfrm>
          <a:off x="0" y="2478680"/>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Proud2bOps Annual Congress and Awards </a:t>
          </a:r>
          <a:endParaRPr lang="en-US" b="1">
            <a:solidFill>
              <a:srgbClr val="4C4D4C">
                <a:hueOff val="0"/>
                <a:satOff val="0"/>
                <a:lumOff val="0"/>
                <a:alphaOff val="0"/>
              </a:srgbClr>
            </a:solidFill>
            <a:latin typeface="Arial" panose="020B0604020202020204"/>
            <a:ea typeface="+mn-ea"/>
            <a:cs typeface="+mn-cs"/>
          </a:endParaRPr>
        </a:p>
      </dgm:t>
    </dgm:pt>
    <dgm:pt modelId="{AB80AE07-8D11-4632-B82B-06693ED82CBF}" type="parTrans" cxnId="{79C8C83D-0C16-401C-AB48-50342A0B8125}">
      <dgm:prSet/>
      <dgm:spPr/>
      <dgm:t>
        <a:bodyPr/>
        <a:lstStyle/>
        <a:p>
          <a:endParaRPr lang="en-US" sz="1100" b="1"/>
        </a:p>
      </dgm:t>
    </dgm:pt>
    <dgm:pt modelId="{A19BF372-D427-4A5D-82A9-6560997F516C}" type="sibTrans" cxnId="{79C8C83D-0C16-401C-AB48-50342A0B8125}">
      <dgm:prSet/>
      <dgm:spPr/>
      <dgm:t>
        <a:bodyPr/>
        <a:lstStyle/>
        <a:p>
          <a:endParaRPr lang="en-US" b="1"/>
        </a:p>
      </dgm:t>
    </dgm:pt>
    <dgm:pt modelId="{C5EE9C9C-3461-4087-AF6E-4E50138934BB}">
      <dgm:prSet/>
      <dgm:spPr>
        <a:xfrm>
          <a:off x="0" y="2832697"/>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ProudNews</a:t>
          </a:r>
          <a:endParaRPr lang="en-US" b="1">
            <a:solidFill>
              <a:srgbClr val="4C4D4C">
                <a:hueOff val="0"/>
                <a:satOff val="0"/>
                <a:lumOff val="0"/>
                <a:alphaOff val="0"/>
              </a:srgbClr>
            </a:solidFill>
            <a:latin typeface="Arial" panose="020B0604020202020204"/>
            <a:ea typeface="+mn-ea"/>
            <a:cs typeface="+mn-cs"/>
          </a:endParaRPr>
        </a:p>
      </dgm:t>
    </dgm:pt>
    <dgm:pt modelId="{316FD97A-022E-4562-B854-63FB0A483F5A}" type="parTrans" cxnId="{F900934A-FA47-4C35-A1D5-2E96DB38BDFC}">
      <dgm:prSet/>
      <dgm:spPr/>
      <dgm:t>
        <a:bodyPr/>
        <a:lstStyle/>
        <a:p>
          <a:endParaRPr lang="en-US" sz="1100" b="1"/>
        </a:p>
      </dgm:t>
    </dgm:pt>
    <dgm:pt modelId="{8CDC51FF-E36C-4438-B2DD-FE03619465C2}" type="sibTrans" cxnId="{F900934A-FA47-4C35-A1D5-2E96DB38BDFC}">
      <dgm:prSet/>
      <dgm:spPr/>
      <dgm:t>
        <a:bodyPr/>
        <a:lstStyle/>
        <a:p>
          <a:endParaRPr lang="en-US" b="1"/>
        </a:p>
      </dgm:t>
    </dgm:pt>
    <dgm:pt modelId="{5B4BC20A-10DB-464A-882E-F8D80B9F8E13}">
      <dgm:prSet/>
      <dgm:spPr>
        <a:xfrm>
          <a:off x="0" y="3186714"/>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Proud2bOps Associates </a:t>
          </a:r>
          <a:endParaRPr lang="en-US" b="1">
            <a:solidFill>
              <a:srgbClr val="4C4D4C">
                <a:hueOff val="0"/>
                <a:satOff val="0"/>
                <a:lumOff val="0"/>
                <a:alphaOff val="0"/>
              </a:srgbClr>
            </a:solidFill>
            <a:latin typeface="Arial" panose="020B0604020202020204"/>
            <a:ea typeface="+mn-ea"/>
            <a:cs typeface="+mn-cs"/>
          </a:endParaRPr>
        </a:p>
      </dgm:t>
    </dgm:pt>
    <dgm:pt modelId="{50FFC69B-D4E5-4472-B722-01707E7F7059}" type="parTrans" cxnId="{71731F7E-3F04-4434-901F-F3E7CC22F749}">
      <dgm:prSet/>
      <dgm:spPr/>
      <dgm:t>
        <a:bodyPr/>
        <a:lstStyle/>
        <a:p>
          <a:endParaRPr lang="en-US" sz="1100" b="1"/>
        </a:p>
      </dgm:t>
    </dgm:pt>
    <dgm:pt modelId="{1A679207-7BC2-455A-8264-D76FE45CC212}" type="sibTrans" cxnId="{71731F7E-3F04-4434-901F-F3E7CC22F749}">
      <dgm:prSet/>
      <dgm:spPr/>
      <dgm:t>
        <a:bodyPr/>
        <a:lstStyle/>
        <a:p>
          <a:endParaRPr lang="en-US" b="1"/>
        </a:p>
      </dgm:t>
    </dgm:pt>
    <dgm:pt modelId="{8A54A038-28C3-4C0E-882E-980F6369A591}">
      <dgm:prSet/>
      <dgm:spPr>
        <a:xfrm>
          <a:off x="0" y="3540731"/>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Proud2bOps@ Network establishment </a:t>
          </a:r>
          <a:endParaRPr lang="en-US" b="1">
            <a:solidFill>
              <a:srgbClr val="4C4D4C">
                <a:hueOff val="0"/>
                <a:satOff val="0"/>
                <a:lumOff val="0"/>
                <a:alphaOff val="0"/>
              </a:srgbClr>
            </a:solidFill>
            <a:latin typeface="Arial" panose="020B0604020202020204"/>
            <a:ea typeface="+mn-ea"/>
            <a:cs typeface="+mn-cs"/>
          </a:endParaRPr>
        </a:p>
      </dgm:t>
    </dgm:pt>
    <dgm:pt modelId="{364779F7-17DA-4455-AD31-34DE1FF81D7B}" type="parTrans" cxnId="{DDEFCBD4-AC90-40CD-8117-EC92F9BC7415}">
      <dgm:prSet/>
      <dgm:spPr/>
      <dgm:t>
        <a:bodyPr/>
        <a:lstStyle/>
        <a:p>
          <a:endParaRPr lang="en-US" sz="1100" b="1"/>
        </a:p>
      </dgm:t>
    </dgm:pt>
    <dgm:pt modelId="{7B6D4762-E665-43C8-BFF3-833317E52F63}" type="sibTrans" cxnId="{DDEFCBD4-AC90-40CD-8117-EC92F9BC7415}">
      <dgm:prSet/>
      <dgm:spPr/>
      <dgm:t>
        <a:bodyPr/>
        <a:lstStyle/>
        <a:p>
          <a:endParaRPr lang="en-US" b="1"/>
        </a:p>
      </dgm:t>
    </dgm:pt>
    <dgm:pt modelId="{FD1E0167-AD7C-414F-A19D-555947C10D26}">
      <dgm:prSet/>
      <dgm:spPr>
        <a:xfrm>
          <a:off x="0" y="3894748"/>
          <a:ext cx="5458837" cy="354016"/>
        </a:xfrm>
        <a:prstGeom prst="rect">
          <a:avLst/>
        </a:prstGeom>
        <a:noFill/>
        <a:ln>
          <a:noFill/>
        </a:ln>
        <a:effectLst/>
      </dgm:spPr>
      <dgm:t>
        <a:bodyPr/>
        <a:lstStyle/>
        <a:p>
          <a:pPr>
            <a:buNone/>
          </a:pPr>
          <a:r>
            <a:rPr lang="en-GB" b="1" dirty="0">
              <a:solidFill>
                <a:srgbClr val="4C4D4C">
                  <a:hueOff val="0"/>
                  <a:satOff val="0"/>
                  <a:lumOff val="0"/>
                  <a:alphaOff val="0"/>
                </a:srgbClr>
              </a:solidFill>
              <a:latin typeface="Arial" panose="020B0604020202020204"/>
              <a:ea typeface="+mn-ea"/>
              <a:cs typeface="+mn-cs"/>
            </a:rPr>
            <a:t>Proud2bAdmin@ Network establishment </a:t>
          </a:r>
          <a:endParaRPr lang="en-US" b="1" dirty="0">
            <a:solidFill>
              <a:srgbClr val="4C4D4C">
                <a:hueOff val="0"/>
                <a:satOff val="0"/>
                <a:lumOff val="0"/>
                <a:alphaOff val="0"/>
              </a:srgbClr>
            </a:solidFill>
            <a:latin typeface="Arial" panose="020B0604020202020204"/>
            <a:ea typeface="+mn-ea"/>
            <a:cs typeface="+mn-cs"/>
          </a:endParaRPr>
        </a:p>
      </dgm:t>
    </dgm:pt>
    <dgm:pt modelId="{B69DE9EA-4A48-4676-B95F-84419D98D494}" type="parTrans" cxnId="{D838A001-4F1A-4062-8614-3709B7215338}">
      <dgm:prSet/>
      <dgm:spPr/>
      <dgm:t>
        <a:bodyPr/>
        <a:lstStyle/>
        <a:p>
          <a:endParaRPr lang="en-US" sz="1100" b="1"/>
        </a:p>
      </dgm:t>
    </dgm:pt>
    <dgm:pt modelId="{AB341918-C82C-4606-A90F-9FD4346E8431}" type="sibTrans" cxnId="{D838A001-4F1A-4062-8614-3709B7215338}">
      <dgm:prSet/>
      <dgm:spPr/>
      <dgm:t>
        <a:bodyPr/>
        <a:lstStyle/>
        <a:p>
          <a:endParaRPr lang="en-US" b="1"/>
        </a:p>
      </dgm:t>
    </dgm:pt>
    <dgm:pt modelId="{384419BF-6071-41A0-B52D-DAEF931D737A}">
      <dgm:prSet/>
      <dgm:spPr>
        <a:xfrm>
          <a:off x="0" y="4248765"/>
          <a:ext cx="5458837" cy="354016"/>
        </a:xfrm>
        <a:prstGeom prst="rect">
          <a:avLst/>
        </a:prstGeom>
        <a:noFill/>
        <a:ln>
          <a:noFill/>
        </a:ln>
        <a:effectLst/>
      </dgm:spPr>
      <dgm:t>
        <a:bodyPr/>
        <a:lstStyle/>
        <a:p>
          <a:pPr>
            <a:buNone/>
          </a:pPr>
          <a:r>
            <a:rPr lang="en-GB" b="1">
              <a:solidFill>
                <a:srgbClr val="4C4D4C">
                  <a:hueOff val="0"/>
                  <a:satOff val="0"/>
                  <a:lumOff val="0"/>
                  <a:alphaOff val="0"/>
                </a:srgbClr>
              </a:solidFill>
              <a:latin typeface="Arial" panose="020B0604020202020204"/>
              <a:ea typeface="+mn-ea"/>
              <a:cs typeface="+mn-cs"/>
            </a:rPr>
            <a:t>Bespoke operational improvement and development  </a:t>
          </a:r>
          <a:endParaRPr lang="en-US" b="1">
            <a:solidFill>
              <a:srgbClr val="4C4D4C">
                <a:hueOff val="0"/>
                <a:satOff val="0"/>
                <a:lumOff val="0"/>
                <a:alphaOff val="0"/>
              </a:srgbClr>
            </a:solidFill>
            <a:latin typeface="Arial" panose="020B0604020202020204"/>
            <a:ea typeface="+mn-ea"/>
            <a:cs typeface="+mn-cs"/>
          </a:endParaRPr>
        </a:p>
      </dgm:t>
    </dgm:pt>
    <dgm:pt modelId="{CD20B44F-9540-4410-9F46-468144EFA6C9}" type="parTrans" cxnId="{2AA07E9D-E018-4F9A-9638-11A7FE88377F}">
      <dgm:prSet/>
      <dgm:spPr/>
      <dgm:t>
        <a:bodyPr/>
        <a:lstStyle/>
        <a:p>
          <a:endParaRPr lang="en-US" sz="1100" b="1"/>
        </a:p>
      </dgm:t>
    </dgm:pt>
    <dgm:pt modelId="{DC879D95-E6B5-482B-A041-A7621D8CF556}" type="sibTrans" cxnId="{2AA07E9D-E018-4F9A-9638-11A7FE88377F}">
      <dgm:prSet/>
      <dgm:spPr/>
      <dgm:t>
        <a:bodyPr/>
        <a:lstStyle/>
        <a:p>
          <a:endParaRPr lang="en-US" b="1"/>
        </a:p>
      </dgm:t>
    </dgm:pt>
    <dgm:pt modelId="{527E7D31-9E67-4CDD-94AE-567B7279A29B}" type="pres">
      <dgm:prSet presAssocID="{068AF9F9-A5F4-4FD5-BD85-D61D15A0306E}" presName="vert0" presStyleCnt="0">
        <dgm:presLayoutVars>
          <dgm:dir/>
          <dgm:animOne val="branch"/>
          <dgm:animLvl val="lvl"/>
        </dgm:presLayoutVars>
      </dgm:prSet>
      <dgm:spPr/>
    </dgm:pt>
    <dgm:pt modelId="{F22FCB8C-A27B-4BF9-9972-DD88C6EED93E}" type="pres">
      <dgm:prSet presAssocID="{D3F7F65E-331B-4F9B-8518-AE6D59087087}" presName="thickLine" presStyleLbl="alignNode1" presStyleIdx="0" presStyleCnt="13"/>
      <dgm:spPr>
        <a:xfrm>
          <a:off x="0" y="561"/>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FDEDE762-FFBB-4843-8C5A-15C9051A0BA7}" type="pres">
      <dgm:prSet presAssocID="{D3F7F65E-331B-4F9B-8518-AE6D59087087}" presName="horz1" presStyleCnt="0"/>
      <dgm:spPr/>
    </dgm:pt>
    <dgm:pt modelId="{BABE7DD2-0F4E-458A-A2D3-4061E60972C2}" type="pres">
      <dgm:prSet presAssocID="{D3F7F65E-331B-4F9B-8518-AE6D59087087}" presName="tx1" presStyleLbl="revTx" presStyleIdx="0" presStyleCnt="13"/>
      <dgm:spPr/>
    </dgm:pt>
    <dgm:pt modelId="{58A6B122-6E8D-43DC-A9A5-A67B594C7920}" type="pres">
      <dgm:prSet presAssocID="{D3F7F65E-331B-4F9B-8518-AE6D59087087}" presName="vert1" presStyleCnt="0"/>
      <dgm:spPr/>
    </dgm:pt>
    <dgm:pt modelId="{BCA00B62-9047-40CB-AFB0-90941E0D6997}" type="pres">
      <dgm:prSet presAssocID="{ED05C02A-1CD9-4179-9E70-704790BFBEBA}" presName="thickLine" presStyleLbl="alignNode1" presStyleIdx="1" presStyleCnt="13"/>
      <dgm:spPr>
        <a:xfrm>
          <a:off x="0" y="354578"/>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F85456BA-468C-455A-BC16-FCC1DA67CCFE}" type="pres">
      <dgm:prSet presAssocID="{ED05C02A-1CD9-4179-9E70-704790BFBEBA}" presName="horz1" presStyleCnt="0"/>
      <dgm:spPr/>
    </dgm:pt>
    <dgm:pt modelId="{B7AB0BDD-DF40-433D-A262-7F73918394C6}" type="pres">
      <dgm:prSet presAssocID="{ED05C02A-1CD9-4179-9E70-704790BFBEBA}" presName="tx1" presStyleLbl="revTx" presStyleIdx="1" presStyleCnt="13"/>
      <dgm:spPr/>
    </dgm:pt>
    <dgm:pt modelId="{73FA78E8-1A41-4A2E-80E1-38D3C49529DF}" type="pres">
      <dgm:prSet presAssocID="{ED05C02A-1CD9-4179-9E70-704790BFBEBA}" presName="vert1" presStyleCnt="0"/>
      <dgm:spPr/>
    </dgm:pt>
    <dgm:pt modelId="{B15DEA57-C3F9-48C3-AC60-CC3C66C20BFB}" type="pres">
      <dgm:prSet presAssocID="{6BCD7052-BAE8-4A02-AE0B-C50B0B5B8E4C}" presName="thickLine" presStyleLbl="alignNode1" presStyleIdx="2" presStyleCnt="13"/>
      <dgm:spPr>
        <a:xfrm>
          <a:off x="0" y="708595"/>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57C421F6-C811-4C2E-825B-BABDE571FA27}" type="pres">
      <dgm:prSet presAssocID="{6BCD7052-BAE8-4A02-AE0B-C50B0B5B8E4C}" presName="horz1" presStyleCnt="0"/>
      <dgm:spPr/>
    </dgm:pt>
    <dgm:pt modelId="{439A35C3-41D5-4226-A2E7-28C3480F8174}" type="pres">
      <dgm:prSet presAssocID="{6BCD7052-BAE8-4A02-AE0B-C50B0B5B8E4C}" presName="tx1" presStyleLbl="revTx" presStyleIdx="2" presStyleCnt="13"/>
      <dgm:spPr/>
    </dgm:pt>
    <dgm:pt modelId="{C6A2617B-0186-47E7-8AB5-05A6536CCEC1}" type="pres">
      <dgm:prSet presAssocID="{6BCD7052-BAE8-4A02-AE0B-C50B0B5B8E4C}" presName="vert1" presStyleCnt="0"/>
      <dgm:spPr/>
    </dgm:pt>
    <dgm:pt modelId="{1B695DFC-ECDF-41B6-8C9A-004F25EECB96}" type="pres">
      <dgm:prSet presAssocID="{61547CDD-2462-476D-88D2-56061FD636F4}" presName="thickLine" presStyleLbl="alignNode1" presStyleIdx="3" presStyleCnt="13"/>
      <dgm:spPr>
        <a:xfrm>
          <a:off x="0" y="1062612"/>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4B3F4637-266D-4415-96B4-585A23DAC19F}" type="pres">
      <dgm:prSet presAssocID="{61547CDD-2462-476D-88D2-56061FD636F4}" presName="horz1" presStyleCnt="0"/>
      <dgm:spPr/>
    </dgm:pt>
    <dgm:pt modelId="{6629629E-C23E-4872-BD04-D5D0D6F73152}" type="pres">
      <dgm:prSet presAssocID="{61547CDD-2462-476D-88D2-56061FD636F4}" presName="tx1" presStyleLbl="revTx" presStyleIdx="3" presStyleCnt="13"/>
      <dgm:spPr/>
    </dgm:pt>
    <dgm:pt modelId="{7DC7EC33-ED43-414B-BFC3-1505FB069E2C}" type="pres">
      <dgm:prSet presAssocID="{61547CDD-2462-476D-88D2-56061FD636F4}" presName="vert1" presStyleCnt="0"/>
      <dgm:spPr/>
    </dgm:pt>
    <dgm:pt modelId="{E38C54B6-F7A5-4A95-832E-76A5F0A014B8}" type="pres">
      <dgm:prSet presAssocID="{EF4C3491-07C4-41BB-BCEB-18D46C273C61}" presName="thickLine" presStyleLbl="alignNode1" presStyleIdx="4" presStyleCnt="13"/>
      <dgm:spPr>
        <a:xfrm>
          <a:off x="0" y="1416629"/>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1743AAB9-B2F7-4B20-91AA-42FBFE571E4D}" type="pres">
      <dgm:prSet presAssocID="{EF4C3491-07C4-41BB-BCEB-18D46C273C61}" presName="horz1" presStyleCnt="0"/>
      <dgm:spPr/>
    </dgm:pt>
    <dgm:pt modelId="{89B9E402-D5B1-4A4B-9782-D1470B7D2D8F}" type="pres">
      <dgm:prSet presAssocID="{EF4C3491-07C4-41BB-BCEB-18D46C273C61}" presName="tx1" presStyleLbl="revTx" presStyleIdx="4" presStyleCnt="13"/>
      <dgm:spPr/>
    </dgm:pt>
    <dgm:pt modelId="{BCA9E1D9-6817-4FEA-9C93-042F1CFC3033}" type="pres">
      <dgm:prSet presAssocID="{EF4C3491-07C4-41BB-BCEB-18D46C273C61}" presName="vert1" presStyleCnt="0"/>
      <dgm:spPr/>
    </dgm:pt>
    <dgm:pt modelId="{9D9B62C7-018F-4290-A153-693B0BAD8627}" type="pres">
      <dgm:prSet presAssocID="{85AD33C2-B925-4CC7-A143-14BF52C4E1C3}" presName="thickLine" presStyleLbl="alignNode1" presStyleIdx="5" presStyleCnt="13"/>
      <dgm:spPr>
        <a:xfrm>
          <a:off x="0" y="1770646"/>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52282E25-23C5-42EB-BF3C-971CF90D80FE}" type="pres">
      <dgm:prSet presAssocID="{85AD33C2-B925-4CC7-A143-14BF52C4E1C3}" presName="horz1" presStyleCnt="0"/>
      <dgm:spPr/>
    </dgm:pt>
    <dgm:pt modelId="{39879631-EA4A-4F14-A248-EE7334BFD47D}" type="pres">
      <dgm:prSet presAssocID="{85AD33C2-B925-4CC7-A143-14BF52C4E1C3}" presName="tx1" presStyleLbl="revTx" presStyleIdx="5" presStyleCnt="13"/>
      <dgm:spPr/>
    </dgm:pt>
    <dgm:pt modelId="{305A053E-27DF-45D7-A405-703E8F2B7915}" type="pres">
      <dgm:prSet presAssocID="{85AD33C2-B925-4CC7-A143-14BF52C4E1C3}" presName="vert1" presStyleCnt="0"/>
      <dgm:spPr/>
    </dgm:pt>
    <dgm:pt modelId="{4FFEAA0E-98DE-4E0B-8566-BFDD3C0971B8}" type="pres">
      <dgm:prSet presAssocID="{E97D0EC3-5246-42E3-978E-1F9110EE3788}" presName="thickLine" presStyleLbl="alignNode1" presStyleIdx="6" presStyleCnt="13"/>
      <dgm:spPr>
        <a:xfrm>
          <a:off x="0" y="2124663"/>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E8171076-A34D-446F-950C-2AC2660C9384}" type="pres">
      <dgm:prSet presAssocID="{E97D0EC3-5246-42E3-978E-1F9110EE3788}" presName="horz1" presStyleCnt="0"/>
      <dgm:spPr/>
    </dgm:pt>
    <dgm:pt modelId="{8F3779B4-0189-4BEB-BACB-127E14E1EFA9}" type="pres">
      <dgm:prSet presAssocID="{E97D0EC3-5246-42E3-978E-1F9110EE3788}" presName="tx1" presStyleLbl="revTx" presStyleIdx="6" presStyleCnt="13"/>
      <dgm:spPr/>
    </dgm:pt>
    <dgm:pt modelId="{C2FB43CF-72FA-4443-9532-F8FD726F6A65}" type="pres">
      <dgm:prSet presAssocID="{E97D0EC3-5246-42E3-978E-1F9110EE3788}" presName="vert1" presStyleCnt="0"/>
      <dgm:spPr/>
    </dgm:pt>
    <dgm:pt modelId="{BEC2C7F6-2C09-4FCC-ADBC-F641D57DE4D1}" type="pres">
      <dgm:prSet presAssocID="{8ABC3740-D632-4F54-8251-76E315845DD8}" presName="thickLine" presStyleLbl="alignNode1" presStyleIdx="7" presStyleCnt="13"/>
      <dgm:spPr>
        <a:xfrm>
          <a:off x="0" y="2478680"/>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29B1CA60-00D5-4D06-8BFC-DA583DA4C0E9}" type="pres">
      <dgm:prSet presAssocID="{8ABC3740-D632-4F54-8251-76E315845DD8}" presName="horz1" presStyleCnt="0"/>
      <dgm:spPr/>
    </dgm:pt>
    <dgm:pt modelId="{EA187D93-9BBE-4CA8-B7B5-568D9CA9A3D3}" type="pres">
      <dgm:prSet presAssocID="{8ABC3740-D632-4F54-8251-76E315845DD8}" presName="tx1" presStyleLbl="revTx" presStyleIdx="7" presStyleCnt="13"/>
      <dgm:spPr/>
    </dgm:pt>
    <dgm:pt modelId="{3A02057B-C260-4465-ADFB-5582D889E8BF}" type="pres">
      <dgm:prSet presAssocID="{8ABC3740-D632-4F54-8251-76E315845DD8}" presName="vert1" presStyleCnt="0"/>
      <dgm:spPr/>
    </dgm:pt>
    <dgm:pt modelId="{F4D29C77-B7CC-4B4C-97A5-309F5E48494F}" type="pres">
      <dgm:prSet presAssocID="{C5EE9C9C-3461-4087-AF6E-4E50138934BB}" presName="thickLine" presStyleLbl="alignNode1" presStyleIdx="8" presStyleCnt="13"/>
      <dgm:spPr>
        <a:xfrm>
          <a:off x="0" y="2832697"/>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6B3F9606-3DE5-4F49-80EC-764F50CFDAD5}" type="pres">
      <dgm:prSet presAssocID="{C5EE9C9C-3461-4087-AF6E-4E50138934BB}" presName="horz1" presStyleCnt="0"/>
      <dgm:spPr/>
    </dgm:pt>
    <dgm:pt modelId="{211F48F2-D559-417B-B3CF-C26EE20A17A1}" type="pres">
      <dgm:prSet presAssocID="{C5EE9C9C-3461-4087-AF6E-4E50138934BB}" presName="tx1" presStyleLbl="revTx" presStyleIdx="8" presStyleCnt="13"/>
      <dgm:spPr/>
    </dgm:pt>
    <dgm:pt modelId="{5D2EF43D-563C-4EAD-BB35-ECE2719D38E1}" type="pres">
      <dgm:prSet presAssocID="{C5EE9C9C-3461-4087-AF6E-4E50138934BB}" presName="vert1" presStyleCnt="0"/>
      <dgm:spPr/>
    </dgm:pt>
    <dgm:pt modelId="{AA967E98-6BA6-468B-AC33-E19AC0EB57B4}" type="pres">
      <dgm:prSet presAssocID="{5B4BC20A-10DB-464A-882E-F8D80B9F8E13}" presName="thickLine" presStyleLbl="alignNode1" presStyleIdx="9" presStyleCnt="13"/>
      <dgm:spPr>
        <a:xfrm>
          <a:off x="0" y="3186714"/>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B24D93B0-1843-474F-999D-02BD79DDC6C3}" type="pres">
      <dgm:prSet presAssocID="{5B4BC20A-10DB-464A-882E-F8D80B9F8E13}" presName="horz1" presStyleCnt="0"/>
      <dgm:spPr/>
    </dgm:pt>
    <dgm:pt modelId="{8F8E292C-096A-4263-ABCE-D89125370166}" type="pres">
      <dgm:prSet presAssocID="{5B4BC20A-10DB-464A-882E-F8D80B9F8E13}" presName="tx1" presStyleLbl="revTx" presStyleIdx="9" presStyleCnt="13"/>
      <dgm:spPr/>
    </dgm:pt>
    <dgm:pt modelId="{073DE75C-8BB9-4D09-B1DF-6304AF0677AD}" type="pres">
      <dgm:prSet presAssocID="{5B4BC20A-10DB-464A-882E-F8D80B9F8E13}" presName="vert1" presStyleCnt="0"/>
      <dgm:spPr/>
    </dgm:pt>
    <dgm:pt modelId="{31146477-207B-4E3C-9DCF-37C4149B2FB4}" type="pres">
      <dgm:prSet presAssocID="{8A54A038-28C3-4C0E-882E-980F6369A591}" presName="thickLine" presStyleLbl="alignNode1" presStyleIdx="10" presStyleCnt="13"/>
      <dgm:spPr>
        <a:xfrm>
          <a:off x="0" y="3540731"/>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DE84EB45-97E1-427B-88BF-23FCBA9AFAA7}" type="pres">
      <dgm:prSet presAssocID="{8A54A038-28C3-4C0E-882E-980F6369A591}" presName="horz1" presStyleCnt="0"/>
      <dgm:spPr/>
    </dgm:pt>
    <dgm:pt modelId="{481A5D53-EC5D-44E0-BF8F-7EECDECA1121}" type="pres">
      <dgm:prSet presAssocID="{8A54A038-28C3-4C0E-882E-980F6369A591}" presName="tx1" presStyleLbl="revTx" presStyleIdx="10" presStyleCnt="13"/>
      <dgm:spPr/>
    </dgm:pt>
    <dgm:pt modelId="{370C24D0-F2B1-4DC8-AAFE-FA42317C0274}" type="pres">
      <dgm:prSet presAssocID="{8A54A038-28C3-4C0E-882E-980F6369A591}" presName="vert1" presStyleCnt="0"/>
      <dgm:spPr/>
    </dgm:pt>
    <dgm:pt modelId="{853D697F-20B2-4691-AFCA-EAC3931627DD}" type="pres">
      <dgm:prSet presAssocID="{FD1E0167-AD7C-414F-A19D-555947C10D26}" presName="thickLine" presStyleLbl="alignNode1" presStyleIdx="11" presStyleCnt="13"/>
      <dgm:spPr>
        <a:xfrm>
          <a:off x="0" y="3894748"/>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F6B3A2A7-68A6-4D03-97D0-74D62457AEED}" type="pres">
      <dgm:prSet presAssocID="{FD1E0167-AD7C-414F-A19D-555947C10D26}" presName="horz1" presStyleCnt="0"/>
      <dgm:spPr/>
    </dgm:pt>
    <dgm:pt modelId="{103BB2A7-0BBB-456D-87B9-6BDF5ACD3B96}" type="pres">
      <dgm:prSet presAssocID="{FD1E0167-AD7C-414F-A19D-555947C10D26}" presName="tx1" presStyleLbl="revTx" presStyleIdx="11" presStyleCnt="13"/>
      <dgm:spPr/>
    </dgm:pt>
    <dgm:pt modelId="{2133D626-BB3E-42CF-8018-A1D8B247886A}" type="pres">
      <dgm:prSet presAssocID="{FD1E0167-AD7C-414F-A19D-555947C10D26}" presName="vert1" presStyleCnt="0"/>
      <dgm:spPr/>
    </dgm:pt>
    <dgm:pt modelId="{68053DC8-EEE0-47F1-B938-5019C50E4FBC}" type="pres">
      <dgm:prSet presAssocID="{384419BF-6071-41A0-B52D-DAEF931D737A}" presName="thickLine" presStyleLbl="alignNode1" presStyleIdx="12" presStyleCnt="13"/>
      <dgm:spPr>
        <a:xfrm>
          <a:off x="0" y="4248765"/>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gm:spPr>
    </dgm:pt>
    <dgm:pt modelId="{1E271E69-6595-4131-B317-4CBAC7472907}" type="pres">
      <dgm:prSet presAssocID="{384419BF-6071-41A0-B52D-DAEF931D737A}" presName="horz1" presStyleCnt="0"/>
      <dgm:spPr/>
    </dgm:pt>
    <dgm:pt modelId="{AB0106A8-F326-42E4-A7C8-AA881339ADEF}" type="pres">
      <dgm:prSet presAssocID="{384419BF-6071-41A0-B52D-DAEF931D737A}" presName="tx1" presStyleLbl="revTx" presStyleIdx="12" presStyleCnt="13"/>
      <dgm:spPr/>
    </dgm:pt>
    <dgm:pt modelId="{88BA8ED9-8062-44B2-BC08-B1D0EC308C0A}" type="pres">
      <dgm:prSet presAssocID="{384419BF-6071-41A0-B52D-DAEF931D737A}" presName="vert1" presStyleCnt="0"/>
      <dgm:spPr/>
    </dgm:pt>
  </dgm:ptLst>
  <dgm:cxnLst>
    <dgm:cxn modelId="{D838A001-4F1A-4062-8614-3709B7215338}" srcId="{068AF9F9-A5F4-4FD5-BD85-D61D15A0306E}" destId="{FD1E0167-AD7C-414F-A19D-555947C10D26}" srcOrd="11" destOrd="0" parTransId="{B69DE9EA-4A48-4676-B95F-84419D98D494}" sibTransId="{AB341918-C82C-4606-A90F-9FD4346E8431}"/>
    <dgm:cxn modelId="{B4ACE00E-5B6F-44E7-8AF4-EA7683E47016}" srcId="{068AF9F9-A5F4-4FD5-BD85-D61D15A0306E}" destId="{85AD33C2-B925-4CC7-A143-14BF52C4E1C3}" srcOrd="5" destOrd="0" parTransId="{07607FDF-FEF5-4AFE-B0B2-E6CCF828CF2A}" sibTransId="{CBF6EEF0-072A-4AF8-AFE9-F2EFDC003358}"/>
    <dgm:cxn modelId="{BFADBD32-E7B7-4593-8A3F-195A976331B9}" type="presOf" srcId="{384419BF-6071-41A0-B52D-DAEF931D737A}" destId="{AB0106A8-F326-42E4-A7C8-AA881339ADEF}" srcOrd="0" destOrd="0" presId="urn:microsoft.com/office/officeart/2008/layout/LinedList"/>
    <dgm:cxn modelId="{B2554734-C445-42F1-BAD2-46E4675B86FD}" type="presOf" srcId="{D3F7F65E-331B-4F9B-8518-AE6D59087087}" destId="{BABE7DD2-0F4E-458A-A2D3-4061E60972C2}" srcOrd="0" destOrd="0" presId="urn:microsoft.com/office/officeart/2008/layout/LinedList"/>
    <dgm:cxn modelId="{79C8C83D-0C16-401C-AB48-50342A0B8125}" srcId="{068AF9F9-A5F4-4FD5-BD85-D61D15A0306E}" destId="{8ABC3740-D632-4F54-8251-76E315845DD8}" srcOrd="7" destOrd="0" parTransId="{AB80AE07-8D11-4632-B82B-06693ED82CBF}" sibTransId="{A19BF372-D427-4A5D-82A9-6560997F516C}"/>
    <dgm:cxn modelId="{3FD9C75C-FDBB-45B3-9392-57F03E6299A3}" srcId="{068AF9F9-A5F4-4FD5-BD85-D61D15A0306E}" destId="{E97D0EC3-5246-42E3-978E-1F9110EE3788}" srcOrd="6" destOrd="0" parTransId="{B404DFBB-BD70-493A-81CE-00F625EE120F}" sibTransId="{48878193-AEA4-45CA-AE72-1310C4AA50B3}"/>
    <dgm:cxn modelId="{F900934A-FA47-4C35-A1D5-2E96DB38BDFC}" srcId="{068AF9F9-A5F4-4FD5-BD85-D61D15A0306E}" destId="{C5EE9C9C-3461-4087-AF6E-4E50138934BB}" srcOrd="8" destOrd="0" parTransId="{316FD97A-022E-4562-B854-63FB0A483F5A}" sibTransId="{8CDC51FF-E36C-4438-B2DD-FE03619465C2}"/>
    <dgm:cxn modelId="{1228C36E-56E2-4C6B-8C06-64C20B2403BB}" type="presOf" srcId="{EF4C3491-07C4-41BB-BCEB-18D46C273C61}" destId="{89B9E402-D5B1-4A4B-9782-D1470B7D2D8F}" srcOrd="0" destOrd="0" presId="urn:microsoft.com/office/officeart/2008/layout/LinedList"/>
    <dgm:cxn modelId="{545A7552-3F72-478D-9A77-09137FCB5DEB}" type="presOf" srcId="{FD1E0167-AD7C-414F-A19D-555947C10D26}" destId="{103BB2A7-0BBB-456D-87B9-6BDF5ACD3B96}" srcOrd="0" destOrd="0" presId="urn:microsoft.com/office/officeart/2008/layout/LinedList"/>
    <dgm:cxn modelId="{013C1C73-B6B6-4A52-B535-88D393E9CC1E}" type="presOf" srcId="{E97D0EC3-5246-42E3-978E-1F9110EE3788}" destId="{8F3779B4-0189-4BEB-BACB-127E14E1EFA9}" srcOrd="0" destOrd="0" presId="urn:microsoft.com/office/officeart/2008/layout/LinedList"/>
    <dgm:cxn modelId="{BD08EE73-DED7-463A-B351-9C0027F94609}" srcId="{068AF9F9-A5F4-4FD5-BD85-D61D15A0306E}" destId="{D3F7F65E-331B-4F9B-8518-AE6D59087087}" srcOrd="0" destOrd="0" parTransId="{EF96391D-8E21-4859-A53F-60BF8945DE38}" sibTransId="{1FED1D7C-DB40-4B3E-BB37-1D17F5A0AC3A}"/>
    <dgm:cxn modelId="{FA4D1354-0ACC-4C56-BFE9-2D675A791732}" type="presOf" srcId="{85AD33C2-B925-4CC7-A143-14BF52C4E1C3}" destId="{39879631-EA4A-4F14-A248-EE7334BFD47D}" srcOrd="0" destOrd="0" presId="urn:microsoft.com/office/officeart/2008/layout/LinedList"/>
    <dgm:cxn modelId="{71731F7E-3F04-4434-901F-F3E7CC22F749}" srcId="{068AF9F9-A5F4-4FD5-BD85-D61D15A0306E}" destId="{5B4BC20A-10DB-464A-882E-F8D80B9F8E13}" srcOrd="9" destOrd="0" parTransId="{50FFC69B-D4E5-4472-B722-01707E7F7059}" sibTransId="{1A679207-7BC2-455A-8264-D76FE45CC212}"/>
    <dgm:cxn modelId="{ADD55281-1038-4EF9-9386-F95069044A5C}" type="presOf" srcId="{068AF9F9-A5F4-4FD5-BD85-D61D15A0306E}" destId="{527E7D31-9E67-4CDD-94AE-567B7279A29B}" srcOrd="0" destOrd="0" presId="urn:microsoft.com/office/officeart/2008/layout/LinedList"/>
    <dgm:cxn modelId="{F40D5582-B477-4F83-981D-3D838F598BB5}" type="presOf" srcId="{61547CDD-2462-476D-88D2-56061FD636F4}" destId="{6629629E-C23E-4872-BD04-D5D0D6F73152}" srcOrd="0" destOrd="0" presId="urn:microsoft.com/office/officeart/2008/layout/LinedList"/>
    <dgm:cxn modelId="{DF5FB599-0EF7-4718-AE50-190A0A247F6D}" type="presOf" srcId="{8ABC3740-D632-4F54-8251-76E315845DD8}" destId="{EA187D93-9BBE-4CA8-B7B5-568D9CA9A3D3}" srcOrd="0" destOrd="0" presId="urn:microsoft.com/office/officeart/2008/layout/LinedList"/>
    <dgm:cxn modelId="{2AA07E9D-E018-4F9A-9638-11A7FE88377F}" srcId="{068AF9F9-A5F4-4FD5-BD85-D61D15A0306E}" destId="{384419BF-6071-41A0-B52D-DAEF931D737A}" srcOrd="12" destOrd="0" parTransId="{CD20B44F-9540-4410-9F46-468144EFA6C9}" sibTransId="{DC879D95-E6B5-482B-A041-A7621D8CF556}"/>
    <dgm:cxn modelId="{FAE0DDAA-B579-4DBE-B106-74C5F1AF4900}" srcId="{068AF9F9-A5F4-4FD5-BD85-D61D15A0306E}" destId="{6BCD7052-BAE8-4A02-AE0B-C50B0B5B8E4C}" srcOrd="2" destOrd="0" parTransId="{2DB03715-043E-4EA1-8C90-DDEE903DBFA8}" sibTransId="{8A3721F5-C20E-4C67-AC38-69809AA6EFD8}"/>
    <dgm:cxn modelId="{37748EC0-35A1-4155-A8D0-BF4C94B2FAA5}" type="presOf" srcId="{5B4BC20A-10DB-464A-882E-F8D80B9F8E13}" destId="{8F8E292C-096A-4263-ABCE-D89125370166}" srcOrd="0" destOrd="0" presId="urn:microsoft.com/office/officeart/2008/layout/LinedList"/>
    <dgm:cxn modelId="{3DCF8AC9-336C-43E5-8C75-AB442A38737C}" type="presOf" srcId="{C5EE9C9C-3461-4087-AF6E-4E50138934BB}" destId="{211F48F2-D559-417B-B3CF-C26EE20A17A1}" srcOrd="0" destOrd="0" presId="urn:microsoft.com/office/officeart/2008/layout/LinedList"/>
    <dgm:cxn modelId="{400F4CD4-3B50-4C16-8458-BD3CBF66B397}" srcId="{068AF9F9-A5F4-4FD5-BD85-D61D15A0306E}" destId="{EF4C3491-07C4-41BB-BCEB-18D46C273C61}" srcOrd="4" destOrd="0" parTransId="{A44816D9-61C5-429E-9F1D-60585FFF5DC9}" sibTransId="{A468CB3E-AB7A-4021-B381-BCF2FC274667}"/>
    <dgm:cxn modelId="{DDEFCBD4-AC90-40CD-8117-EC92F9BC7415}" srcId="{068AF9F9-A5F4-4FD5-BD85-D61D15A0306E}" destId="{8A54A038-28C3-4C0E-882E-980F6369A591}" srcOrd="10" destOrd="0" parTransId="{364779F7-17DA-4455-AD31-34DE1FF81D7B}" sibTransId="{7B6D4762-E665-43C8-BFF3-833317E52F63}"/>
    <dgm:cxn modelId="{7756B3D6-C733-4D11-9DE2-BA69454E50AD}" srcId="{068AF9F9-A5F4-4FD5-BD85-D61D15A0306E}" destId="{ED05C02A-1CD9-4179-9E70-704790BFBEBA}" srcOrd="1" destOrd="0" parTransId="{9FF4F374-2430-4588-A28D-CD862B48F4D4}" sibTransId="{67325445-68C8-47FA-94AA-82D88125B9B2}"/>
    <dgm:cxn modelId="{8D9861DD-3661-404A-871D-8ED4842167F8}" type="presOf" srcId="{8A54A038-28C3-4C0E-882E-980F6369A591}" destId="{481A5D53-EC5D-44E0-BF8F-7EECDECA1121}" srcOrd="0" destOrd="0" presId="urn:microsoft.com/office/officeart/2008/layout/LinedList"/>
    <dgm:cxn modelId="{B7935DEF-972D-4B23-8928-D535E278DC1B}" srcId="{068AF9F9-A5F4-4FD5-BD85-D61D15A0306E}" destId="{61547CDD-2462-476D-88D2-56061FD636F4}" srcOrd="3" destOrd="0" parTransId="{3249F140-2850-49DF-9686-C513939444CE}" sibTransId="{B3315C74-E186-4FDC-A815-0F1167FDCE9F}"/>
    <dgm:cxn modelId="{4D3993F1-B8EE-4E26-80C9-69488F9E565C}" type="presOf" srcId="{ED05C02A-1CD9-4179-9E70-704790BFBEBA}" destId="{B7AB0BDD-DF40-433D-A262-7F73918394C6}" srcOrd="0" destOrd="0" presId="urn:microsoft.com/office/officeart/2008/layout/LinedList"/>
    <dgm:cxn modelId="{65C9F1F3-C8D9-40BE-A567-EACEBA2F335E}" type="presOf" srcId="{6BCD7052-BAE8-4A02-AE0B-C50B0B5B8E4C}" destId="{439A35C3-41D5-4226-A2E7-28C3480F8174}" srcOrd="0" destOrd="0" presId="urn:microsoft.com/office/officeart/2008/layout/LinedList"/>
    <dgm:cxn modelId="{226FD843-D6DB-470E-9857-EF75AEC3CFB0}" type="presParOf" srcId="{527E7D31-9E67-4CDD-94AE-567B7279A29B}" destId="{F22FCB8C-A27B-4BF9-9972-DD88C6EED93E}" srcOrd="0" destOrd="0" presId="urn:microsoft.com/office/officeart/2008/layout/LinedList"/>
    <dgm:cxn modelId="{EF58C501-3598-4AF7-8265-AACFFEADF4D7}" type="presParOf" srcId="{527E7D31-9E67-4CDD-94AE-567B7279A29B}" destId="{FDEDE762-FFBB-4843-8C5A-15C9051A0BA7}" srcOrd="1" destOrd="0" presId="urn:microsoft.com/office/officeart/2008/layout/LinedList"/>
    <dgm:cxn modelId="{8CCDF369-AB3E-46C2-87A3-96929B3DF59E}" type="presParOf" srcId="{FDEDE762-FFBB-4843-8C5A-15C9051A0BA7}" destId="{BABE7DD2-0F4E-458A-A2D3-4061E60972C2}" srcOrd="0" destOrd="0" presId="urn:microsoft.com/office/officeart/2008/layout/LinedList"/>
    <dgm:cxn modelId="{E8F957DE-FE9E-4704-AA9E-92EB2EFC3E73}" type="presParOf" srcId="{FDEDE762-FFBB-4843-8C5A-15C9051A0BA7}" destId="{58A6B122-6E8D-43DC-A9A5-A67B594C7920}" srcOrd="1" destOrd="0" presId="urn:microsoft.com/office/officeart/2008/layout/LinedList"/>
    <dgm:cxn modelId="{A8BE2D0F-CDAF-4F43-92FE-55CAAC4055DF}" type="presParOf" srcId="{527E7D31-9E67-4CDD-94AE-567B7279A29B}" destId="{BCA00B62-9047-40CB-AFB0-90941E0D6997}" srcOrd="2" destOrd="0" presId="urn:microsoft.com/office/officeart/2008/layout/LinedList"/>
    <dgm:cxn modelId="{12C2E6EB-4C48-4E21-90CA-E1F33128027F}" type="presParOf" srcId="{527E7D31-9E67-4CDD-94AE-567B7279A29B}" destId="{F85456BA-468C-455A-BC16-FCC1DA67CCFE}" srcOrd="3" destOrd="0" presId="urn:microsoft.com/office/officeart/2008/layout/LinedList"/>
    <dgm:cxn modelId="{3B4757D2-56B2-4C20-83F2-3EE2C31239E2}" type="presParOf" srcId="{F85456BA-468C-455A-BC16-FCC1DA67CCFE}" destId="{B7AB0BDD-DF40-433D-A262-7F73918394C6}" srcOrd="0" destOrd="0" presId="urn:microsoft.com/office/officeart/2008/layout/LinedList"/>
    <dgm:cxn modelId="{5799CEEA-AE11-4773-9F19-292686C18221}" type="presParOf" srcId="{F85456BA-468C-455A-BC16-FCC1DA67CCFE}" destId="{73FA78E8-1A41-4A2E-80E1-38D3C49529DF}" srcOrd="1" destOrd="0" presId="urn:microsoft.com/office/officeart/2008/layout/LinedList"/>
    <dgm:cxn modelId="{D5D95195-3BEB-41DE-88C8-01DF32B8548B}" type="presParOf" srcId="{527E7D31-9E67-4CDD-94AE-567B7279A29B}" destId="{B15DEA57-C3F9-48C3-AC60-CC3C66C20BFB}" srcOrd="4" destOrd="0" presId="urn:microsoft.com/office/officeart/2008/layout/LinedList"/>
    <dgm:cxn modelId="{D4A8E579-4EB8-4A27-826E-0161EC4C6207}" type="presParOf" srcId="{527E7D31-9E67-4CDD-94AE-567B7279A29B}" destId="{57C421F6-C811-4C2E-825B-BABDE571FA27}" srcOrd="5" destOrd="0" presId="urn:microsoft.com/office/officeart/2008/layout/LinedList"/>
    <dgm:cxn modelId="{3EA72CAF-06E2-4C4D-90F4-86DD9D133CCA}" type="presParOf" srcId="{57C421F6-C811-4C2E-825B-BABDE571FA27}" destId="{439A35C3-41D5-4226-A2E7-28C3480F8174}" srcOrd="0" destOrd="0" presId="urn:microsoft.com/office/officeart/2008/layout/LinedList"/>
    <dgm:cxn modelId="{4B833198-29CC-46E0-BB39-47575C7A7E07}" type="presParOf" srcId="{57C421F6-C811-4C2E-825B-BABDE571FA27}" destId="{C6A2617B-0186-47E7-8AB5-05A6536CCEC1}" srcOrd="1" destOrd="0" presId="urn:microsoft.com/office/officeart/2008/layout/LinedList"/>
    <dgm:cxn modelId="{3F67FC4F-02A3-4A48-8E1A-FF776C6BAE49}" type="presParOf" srcId="{527E7D31-9E67-4CDD-94AE-567B7279A29B}" destId="{1B695DFC-ECDF-41B6-8C9A-004F25EECB96}" srcOrd="6" destOrd="0" presId="urn:microsoft.com/office/officeart/2008/layout/LinedList"/>
    <dgm:cxn modelId="{B697C6F3-E691-4210-A2E7-B2BE2CF4B139}" type="presParOf" srcId="{527E7D31-9E67-4CDD-94AE-567B7279A29B}" destId="{4B3F4637-266D-4415-96B4-585A23DAC19F}" srcOrd="7" destOrd="0" presId="urn:microsoft.com/office/officeart/2008/layout/LinedList"/>
    <dgm:cxn modelId="{989059CF-1731-4B95-B4EB-5B4B093AB304}" type="presParOf" srcId="{4B3F4637-266D-4415-96B4-585A23DAC19F}" destId="{6629629E-C23E-4872-BD04-D5D0D6F73152}" srcOrd="0" destOrd="0" presId="urn:microsoft.com/office/officeart/2008/layout/LinedList"/>
    <dgm:cxn modelId="{A8B2F1E2-FCB4-488D-995B-2AFBF9D3BFA3}" type="presParOf" srcId="{4B3F4637-266D-4415-96B4-585A23DAC19F}" destId="{7DC7EC33-ED43-414B-BFC3-1505FB069E2C}" srcOrd="1" destOrd="0" presId="urn:microsoft.com/office/officeart/2008/layout/LinedList"/>
    <dgm:cxn modelId="{8B87BA02-7D1C-4A60-9AA9-627EAA3D62D1}" type="presParOf" srcId="{527E7D31-9E67-4CDD-94AE-567B7279A29B}" destId="{E38C54B6-F7A5-4A95-832E-76A5F0A014B8}" srcOrd="8" destOrd="0" presId="urn:microsoft.com/office/officeart/2008/layout/LinedList"/>
    <dgm:cxn modelId="{72A8E9E9-4188-41FE-A423-B231A8349F7D}" type="presParOf" srcId="{527E7D31-9E67-4CDD-94AE-567B7279A29B}" destId="{1743AAB9-B2F7-4B20-91AA-42FBFE571E4D}" srcOrd="9" destOrd="0" presId="urn:microsoft.com/office/officeart/2008/layout/LinedList"/>
    <dgm:cxn modelId="{BC8D53CE-F807-47BE-86DE-34DA0929E210}" type="presParOf" srcId="{1743AAB9-B2F7-4B20-91AA-42FBFE571E4D}" destId="{89B9E402-D5B1-4A4B-9782-D1470B7D2D8F}" srcOrd="0" destOrd="0" presId="urn:microsoft.com/office/officeart/2008/layout/LinedList"/>
    <dgm:cxn modelId="{5D1D1371-D8F8-45D2-A483-C0F0576BFBDB}" type="presParOf" srcId="{1743AAB9-B2F7-4B20-91AA-42FBFE571E4D}" destId="{BCA9E1D9-6817-4FEA-9C93-042F1CFC3033}" srcOrd="1" destOrd="0" presId="urn:microsoft.com/office/officeart/2008/layout/LinedList"/>
    <dgm:cxn modelId="{C4DFE7CB-F229-47D3-A9BC-C7DA3980F4DC}" type="presParOf" srcId="{527E7D31-9E67-4CDD-94AE-567B7279A29B}" destId="{9D9B62C7-018F-4290-A153-693B0BAD8627}" srcOrd="10" destOrd="0" presId="urn:microsoft.com/office/officeart/2008/layout/LinedList"/>
    <dgm:cxn modelId="{05DB47B8-0838-4B03-8FD1-0E18B6177B28}" type="presParOf" srcId="{527E7D31-9E67-4CDD-94AE-567B7279A29B}" destId="{52282E25-23C5-42EB-BF3C-971CF90D80FE}" srcOrd="11" destOrd="0" presId="urn:microsoft.com/office/officeart/2008/layout/LinedList"/>
    <dgm:cxn modelId="{DB94BC02-27A6-4627-B53E-5E3F322EAD66}" type="presParOf" srcId="{52282E25-23C5-42EB-BF3C-971CF90D80FE}" destId="{39879631-EA4A-4F14-A248-EE7334BFD47D}" srcOrd="0" destOrd="0" presId="urn:microsoft.com/office/officeart/2008/layout/LinedList"/>
    <dgm:cxn modelId="{704674D6-B6B1-41AE-A37F-AF4AB5B8B494}" type="presParOf" srcId="{52282E25-23C5-42EB-BF3C-971CF90D80FE}" destId="{305A053E-27DF-45D7-A405-703E8F2B7915}" srcOrd="1" destOrd="0" presId="urn:microsoft.com/office/officeart/2008/layout/LinedList"/>
    <dgm:cxn modelId="{4EA30850-B24D-4FE8-9BD1-2871E2A4FF13}" type="presParOf" srcId="{527E7D31-9E67-4CDD-94AE-567B7279A29B}" destId="{4FFEAA0E-98DE-4E0B-8566-BFDD3C0971B8}" srcOrd="12" destOrd="0" presId="urn:microsoft.com/office/officeart/2008/layout/LinedList"/>
    <dgm:cxn modelId="{D24FAB8B-4999-4EA5-923E-949D043FB9A8}" type="presParOf" srcId="{527E7D31-9E67-4CDD-94AE-567B7279A29B}" destId="{E8171076-A34D-446F-950C-2AC2660C9384}" srcOrd="13" destOrd="0" presId="urn:microsoft.com/office/officeart/2008/layout/LinedList"/>
    <dgm:cxn modelId="{EFA5356E-75F5-457C-B68B-A3AA83CF7335}" type="presParOf" srcId="{E8171076-A34D-446F-950C-2AC2660C9384}" destId="{8F3779B4-0189-4BEB-BACB-127E14E1EFA9}" srcOrd="0" destOrd="0" presId="urn:microsoft.com/office/officeart/2008/layout/LinedList"/>
    <dgm:cxn modelId="{D8EBEA7E-C724-47C2-951C-0DB9BBC6455E}" type="presParOf" srcId="{E8171076-A34D-446F-950C-2AC2660C9384}" destId="{C2FB43CF-72FA-4443-9532-F8FD726F6A65}" srcOrd="1" destOrd="0" presId="urn:microsoft.com/office/officeart/2008/layout/LinedList"/>
    <dgm:cxn modelId="{740E1260-C3DC-4996-B2F2-242367C57550}" type="presParOf" srcId="{527E7D31-9E67-4CDD-94AE-567B7279A29B}" destId="{BEC2C7F6-2C09-4FCC-ADBC-F641D57DE4D1}" srcOrd="14" destOrd="0" presId="urn:microsoft.com/office/officeart/2008/layout/LinedList"/>
    <dgm:cxn modelId="{59FB0D4D-826E-44A1-B573-E7A4E416B325}" type="presParOf" srcId="{527E7D31-9E67-4CDD-94AE-567B7279A29B}" destId="{29B1CA60-00D5-4D06-8BFC-DA583DA4C0E9}" srcOrd="15" destOrd="0" presId="urn:microsoft.com/office/officeart/2008/layout/LinedList"/>
    <dgm:cxn modelId="{7E00385A-AE8E-4634-9C78-DF392AEFB18D}" type="presParOf" srcId="{29B1CA60-00D5-4D06-8BFC-DA583DA4C0E9}" destId="{EA187D93-9BBE-4CA8-B7B5-568D9CA9A3D3}" srcOrd="0" destOrd="0" presId="urn:microsoft.com/office/officeart/2008/layout/LinedList"/>
    <dgm:cxn modelId="{C05A59A1-981A-44F3-AF73-28D5D90CA8AB}" type="presParOf" srcId="{29B1CA60-00D5-4D06-8BFC-DA583DA4C0E9}" destId="{3A02057B-C260-4465-ADFB-5582D889E8BF}" srcOrd="1" destOrd="0" presId="urn:microsoft.com/office/officeart/2008/layout/LinedList"/>
    <dgm:cxn modelId="{098D3E97-9E1B-4118-9CAE-A555DB575B92}" type="presParOf" srcId="{527E7D31-9E67-4CDD-94AE-567B7279A29B}" destId="{F4D29C77-B7CC-4B4C-97A5-309F5E48494F}" srcOrd="16" destOrd="0" presId="urn:microsoft.com/office/officeart/2008/layout/LinedList"/>
    <dgm:cxn modelId="{3AEC7973-66CA-47B6-9AF0-F82D81C9E181}" type="presParOf" srcId="{527E7D31-9E67-4CDD-94AE-567B7279A29B}" destId="{6B3F9606-3DE5-4F49-80EC-764F50CFDAD5}" srcOrd="17" destOrd="0" presId="urn:microsoft.com/office/officeart/2008/layout/LinedList"/>
    <dgm:cxn modelId="{BE63D283-50EF-4232-B724-608A6198C343}" type="presParOf" srcId="{6B3F9606-3DE5-4F49-80EC-764F50CFDAD5}" destId="{211F48F2-D559-417B-B3CF-C26EE20A17A1}" srcOrd="0" destOrd="0" presId="urn:microsoft.com/office/officeart/2008/layout/LinedList"/>
    <dgm:cxn modelId="{0E6B8FE7-5E1A-4B80-AF9E-65E7C154585C}" type="presParOf" srcId="{6B3F9606-3DE5-4F49-80EC-764F50CFDAD5}" destId="{5D2EF43D-563C-4EAD-BB35-ECE2719D38E1}" srcOrd="1" destOrd="0" presId="urn:microsoft.com/office/officeart/2008/layout/LinedList"/>
    <dgm:cxn modelId="{9459BD5C-83CD-4033-ADDA-73EF5EDEFA85}" type="presParOf" srcId="{527E7D31-9E67-4CDD-94AE-567B7279A29B}" destId="{AA967E98-6BA6-468B-AC33-E19AC0EB57B4}" srcOrd="18" destOrd="0" presId="urn:microsoft.com/office/officeart/2008/layout/LinedList"/>
    <dgm:cxn modelId="{F7B9744C-23CC-4169-919C-DD8FF46FDDAF}" type="presParOf" srcId="{527E7D31-9E67-4CDD-94AE-567B7279A29B}" destId="{B24D93B0-1843-474F-999D-02BD79DDC6C3}" srcOrd="19" destOrd="0" presId="urn:microsoft.com/office/officeart/2008/layout/LinedList"/>
    <dgm:cxn modelId="{B3ECA866-C15C-494E-BF2B-3AC7E01E3AF7}" type="presParOf" srcId="{B24D93B0-1843-474F-999D-02BD79DDC6C3}" destId="{8F8E292C-096A-4263-ABCE-D89125370166}" srcOrd="0" destOrd="0" presId="urn:microsoft.com/office/officeart/2008/layout/LinedList"/>
    <dgm:cxn modelId="{EA422BF8-5BA0-4F1A-82B6-4076018CF73F}" type="presParOf" srcId="{B24D93B0-1843-474F-999D-02BD79DDC6C3}" destId="{073DE75C-8BB9-4D09-B1DF-6304AF0677AD}" srcOrd="1" destOrd="0" presId="urn:microsoft.com/office/officeart/2008/layout/LinedList"/>
    <dgm:cxn modelId="{E239D87E-47C1-4DA1-89B0-1588435DD0F3}" type="presParOf" srcId="{527E7D31-9E67-4CDD-94AE-567B7279A29B}" destId="{31146477-207B-4E3C-9DCF-37C4149B2FB4}" srcOrd="20" destOrd="0" presId="urn:microsoft.com/office/officeart/2008/layout/LinedList"/>
    <dgm:cxn modelId="{9B705504-17D0-49E1-A735-A16989FCB0CF}" type="presParOf" srcId="{527E7D31-9E67-4CDD-94AE-567B7279A29B}" destId="{DE84EB45-97E1-427B-88BF-23FCBA9AFAA7}" srcOrd="21" destOrd="0" presId="urn:microsoft.com/office/officeart/2008/layout/LinedList"/>
    <dgm:cxn modelId="{A50AC13F-1E5C-4FFE-A91F-855AE696A7E4}" type="presParOf" srcId="{DE84EB45-97E1-427B-88BF-23FCBA9AFAA7}" destId="{481A5D53-EC5D-44E0-BF8F-7EECDECA1121}" srcOrd="0" destOrd="0" presId="urn:microsoft.com/office/officeart/2008/layout/LinedList"/>
    <dgm:cxn modelId="{2BEE9AB2-1372-44F7-BBBC-96E282FC58BD}" type="presParOf" srcId="{DE84EB45-97E1-427B-88BF-23FCBA9AFAA7}" destId="{370C24D0-F2B1-4DC8-AAFE-FA42317C0274}" srcOrd="1" destOrd="0" presId="urn:microsoft.com/office/officeart/2008/layout/LinedList"/>
    <dgm:cxn modelId="{92170A04-DB63-4BAA-99D0-3C7CB7EE9B8A}" type="presParOf" srcId="{527E7D31-9E67-4CDD-94AE-567B7279A29B}" destId="{853D697F-20B2-4691-AFCA-EAC3931627DD}" srcOrd="22" destOrd="0" presId="urn:microsoft.com/office/officeart/2008/layout/LinedList"/>
    <dgm:cxn modelId="{14041B30-91A3-4C6B-B573-EABCBB29BF6E}" type="presParOf" srcId="{527E7D31-9E67-4CDD-94AE-567B7279A29B}" destId="{F6B3A2A7-68A6-4D03-97D0-74D62457AEED}" srcOrd="23" destOrd="0" presId="urn:microsoft.com/office/officeart/2008/layout/LinedList"/>
    <dgm:cxn modelId="{EE9FAFD6-04D8-4D93-AB07-783F466AB445}" type="presParOf" srcId="{F6B3A2A7-68A6-4D03-97D0-74D62457AEED}" destId="{103BB2A7-0BBB-456D-87B9-6BDF5ACD3B96}" srcOrd="0" destOrd="0" presId="urn:microsoft.com/office/officeart/2008/layout/LinedList"/>
    <dgm:cxn modelId="{827AABF1-56AA-4D79-A420-8C248FEC73EB}" type="presParOf" srcId="{F6B3A2A7-68A6-4D03-97D0-74D62457AEED}" destId="{2133D626-BB3E-42CF-8018-A1D8B247886A}" srcOrd="1" destOrd="0" presId="urn:microsoft.com/office/officeart/2008/layout/LinedList"/>
    <dgm:cxn modelId="{3DE978BB-A221-441F-8D22-18098A974FFC}" type="presParOf" srcId="{527E7D31-9E67-4CDD-94AE-567B7279A29B}" destId="{68053DC8-EEE0-47F1-B938-5019C50E4FBC}" srcOrd="24" destOrd="0" presId="urn:microsoft.com/office/officeart/2008/layout/LinedList"/>
    <dgm:cxn modelId="{84712318-E44C-48AB-9826-9B3BA31CBF6B}" type="presParOf" srcId="{527E7D31-9E67-4CDD-94AE-567B7279A29B}" destId="{1E271E69-6595-4131-B317-4CBAC7472907}" srcOrd="25" destOrd="0" presId="urn:microsoft.com/office/officeart/2008/layout/LinedList"/>
    <dgm:cxn modelId="{98F3C447-AB3D-493B-B40F-01F9375BB6B4}" type="presParOf" srcId="{1E271E69-6595-4131-B317-4CBAC7472907}" destId="{AB0106A8-F326-42E4-A7C8-AA881339ADEF}" srcOrd="0" destOrd="0" presId="urn:microsoft.com/office/officeart/2008/layout/LinedList"/>
    <dgm:cxn modelId="{2A489F27-3FE6-4694-A688-BB01E3EF38FC}" type="presParOf" srcId="{1E271E69-6595-4131-B317-4CBAC7472907}" destId="{88BA8ED9-8062-44B2-BC08-B1D0EC308C0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621816-D832-459F-9596-BF0EA94AFB7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6CA29B20-9E0B-45BF-B3CF-5B60D05C322E}">
      <dgm:prSet/>
      <dgm:spPr/>
      <dgm:t>
        <a:bodyPr/>
        <a:lstStyle/>
        <a:p>
          <a:r>
            <a:rPr lang="en-GB" b="1"/>
            <a:t>Purpose and Vision</a:t>
          </a:r>
          <a:endParaRPr lang="en-US"/>
        </a:p>
      </dgm:t>
    </dgm:pt>
    <dgm:pt modelId="{D24D6F72-25D3-4C35-8488-6CEA165AEE18}" type="parTrans" cxnId="{6A12277D-7B8F-4B36-A622-CC2CCD486043}">
      <dgm:prSet/>
      <dgm:spPr/>
      <dgm:t>
        <a:bodyPr/>
        <a:lstStyle/>
        <a:p>
          <a:endParaRPr lang="en-US"/>
        </a:p>
      </dgm:t>
    </dgm:pt>
    <dgm:pt modelId="{BE69A871-E700-4F3D-91A1-BCE1577C644F}" type="sibTrans" cxnId="{6A12277D-7B8F-4B36-A622-CC2CCD486043}">
      <dgm:prSet/>
      <dgm:spPr/>
      <dgm:t>
        <a:bodyPr/>
        <a:lstStyle/>
        <a:p>
          <a:endParaRPr lang="en-US"/>
        </a:p>
      </dgm:t>
    </dgm:pt>
    <dgm:pt modelId="{49584DA3-A294-4D38-8EF8-D57E05C43A55}">
      <dgm:prSet/>
      <dgm:spPr/>
      <dgm:t>
        <a:bodyPr/>
        <a:lstStyle/>
        <a:p>
          <a:r>
            <a:rPr lang="en-GB" b="1" dirty="0"/>
            <a:t>Relational &amp; connection </a:t>
          </a:r>
          <a:endParaRPr lang="en-US" dirty="0"/>
        </a:p>
      </dgm:t>
    </dgm:pt>
    <dgm:pt modelId="{11A4A649-0A64-4D7A-BBC1-A1AD9822640C}" type="parTrans" cxnId="{C1EC7CBA-FB78-4C44-82F8-0C2B43676876}">
      <dgm:prSet/>
      <dgm:spPr/>
      <dgm:t>
        <a:bodyPr/>
        <a:lstStyle/>
        <a:p>
          <a:endParaRPr lang="en-US"/>
        </a:p>
      </dgm:t>
    </dgm:pt>
    <dgm:pt modelId="{29B694C6-AD52-4760-8514-80AC0BF6641F}" type="sibTrans" cxnId="{C1EC7CBA-FB78-4C44-82F8-0C2B43676876}">
      <dgm:prSet/>
      <dgm:spPr/>
      <dgm:t>
        <a:bodyPr/>
        <a:lstStyle/>
        <a:p>
          <a:endParaRPr lang="en-US"/>
        </a:p>
      </dgm:t>
    </dgm:pt>
    <dgm:pt modelId="{282006F9-E17F-457F-A3AB-130B6C61809F}">
      <dgm:prSet/>
      <dgm:spPr/>
      <dgm:t>
        <a:bodyPr/>
        <a:lstStyle/>
        <a:p>
          <a:r>
            <a:rPr lang="en-GB" b="1"/>
            <a:t>Safety and trust </a:t>
          </a:r>
          <a:endParaRPr lang="en-US"/>
        </a:p>
      </dgm:t>
    </dgm:pt>
    <dgm:pt modelId="{684845C7-75FF-4649-9551-B7C15B01349E}" type="parTrans" cxnId="{09E8A2C5-3F65-40DF-ABCE-CFD8540BB3AD}">
      <dgm:prSet/>
      <dgm:spPr/>
      <dgm:t>
        <a:bodyPr/>
        <a:lstStyle/>
        <a:p>
          <a:endParaRPr lang="en-US"/>
        </a:p>
      </dgm:t>
    </dgm:pt>
    <dgm:pt modelId="{ED340F6A-D8C2-476C-BCB8-A509F616103F}" type="sibTrans" cxnId="{09E8A2C5-3F65-40DF-ABCE-CFD8540BB3AD}">
      <dgm:prSet/>
      <dgm:spPr/>
      <dgm:t>
        <a:bodyPr/>
        <a:lstStyle/>
        <a:p>
          <a:endParaRPr lang="en-US"/>
        </a:p>
      </dgm:t>
    </dgm:pt>
    <dgm:pt modelId="{3F5A282A-B114-4BC6-869F-E667108E4C9D}">
      <dgm:prSet/>
      <dgm:spPr/>
      <dgm:t>
        <a:bodyPr/>
        <a:lstStyle/>
        <a:p>
          <a:r>
            <a:rPr lang="en-GB" b="1"/>
            <a:t>Energy, motivation and hope </a:t>
          </a:r>
          <a:endParaRPr lang="en-US"/>
        </a:p>
      </dgm:t>
    </dgm:pt>
    <dgm:pt modelId="{40647317-8023-4485-B606-79F6D54829BF}" type="parTrans" cxnId="{C68C6AE3-6732-47E6-97CD-7996B3ABB3D2}">
      <dgm:prSet/>
      <dgm:spPr/>
      <dgm:t>
        <a:bodyPr/>
        <a:lstStyle/>
        <a:p>
          <a:endParaRPr lang="en-US"/>
        </a:p>
      </dgm:t>
    </dgm:pt>
    <dgm:pt modelId="{34BFCBB2-995A-44B5-A582-6E063F3A9B45}" type="sibTrans" cxnId="{C68C6AE3-6732-47E6-97CD-7996B3ABB3D2}">
      <dgm:prSet/>
      <dgm:spPr/>
      <dgm:t>
        <a:bodyPr/>
        <a:lstStyle/>
        <a:p>
          <a:endParaRPr lang="en-US"/>
        </a:p>
      </dgm:t>
    </dgm:pt>
    <dgm:pt modelId="{7CCD1EB4-5E5F-4D54-A5B5-E83C74B0941C}">
      <dgm:prSet/>
      <dgm:spPr/>
      <dgm:t>
        <a:bodyPr/>
        <a:lstStyle/>
        <a:p>
          <a:r>
            <a:rPr lang="en-GB" b="1" dirty="0"/>
            <a:t>Identity, personal and collective </a:t>
          </a:r>
          <a:endParaRPr lang="en-US" dirty="0"/>
        </a:p>
      </dgm:t>
    </dgm:pt>
    <dgm:pt modelId="{10DF993B-FA93-4B88-A7B3-FF5AB06A8D93}" type="parTrans" cxnId="{B501EE7A-78A9-497F-956F-4718AC500269}">
      <dgm:prSet/>
      <dgm:spPr/>
      <dgm:t>
        <a:bodyPr/>
        <a:lstStyle/>
        <a:p>
          <a:endParaRPr lang="en-US"/>
        </a:p>
      </dgm:t>
    </dgm:pt>
    <dgm:pt modelId="{FF97C668-4893-4D24-855D-FAE8CA2670E2}" type="sibTrans" cxnId="{B501EE7A-78A9-497F-956F-4718AC500269}">
      <dgm:prSet/>
      <dgm:spPr/>
      <dgm:t>
        <a:bodyPr/>
        <a:lstStyle/>
        <a:p>
          <a:endParaRPr lang="en-US"/>
        </a:p>
      </dgm:t>
    </dgm:pt>
    <dgm:pt modelId="{9F4D8F5C-0800-460E-B46E-640ADD7AE7FD}">
      <dgm:prSet/>
      <dgm:spPr/>
      <dgm:t>
        <a:bodyPr/>
        <a:lstStyle/>
        <a:p>
          <a:r>
            <a:rPr lang="en-GB" b="1" dirty="0"/>
            <a:t>Recognition and reward </a:t>
          </a:r>
          <a:endParaRPr lang="en-US" dirty="0"/>
        </a:p>
      </dgm:t>
    </dgm:pt>
    <dgm:pt modelId="{FFF10F10-5306-4EED-8545-00BD9505F816}" type="parTrans" cxnId="{71A40DA2-9844-4865-A7AD-58FC35CF884F}">
      <dgm:prSet/>
      <dgm:spPr/>
      <dgm:t>
        <a:bodyPr/>
        <a:lstStyle/>
        <a:p>
          <a:endParaRPr lang="en-US"/>
        </a:p>
      </dgm:t>
    </dgm:pt>
    <dgm:pt modelId="{D10D2B7E-A0E4-420E-A857-8A61566C7A49}" type="sibTrans" cxnId="{71A40DA2-9844-4865-A7AD-58FC35CF884F}">
      <dgm:prSet/>
      <dgm:spPr/>
      <dgm:t>
        <a:bodyPr/>
        <a:lstStyle/>
        <a:p>
          <a:endParaRPr lang="en-US"/>
        </a:p>
      </dgm:t>
    </dgm:pt>
    <dgm:pt modelId="{8203B77A-5CCB-4416-80D7-F6FECC7C66E2}">
      <dgm:prSet/>
      <dgm:spPr/>
      <dgm:t>
        <a:bodyPr/>
        <a:lstStyle/>
        <a:p>
          <a:r>
            <a:rPr lang="en-GB" b="1" dirty="0"/>
            <a:t>Collaboration with collective responsibility </a:t>
          </a:r>
          <a:endParaRPr lang="en-US" dirty="0"/>
        </a:p>
      </dgm:t>
    </dgm:pt>
    <dgm:pt modelId="{D127D8C2-925F-4109-B4D4-4F5753B5C5EB}" type="parTrans" cxnId="{CB7A6422-E56A-477D-AC04-17220E981EB7}">
      <dgm:prSet/>
      <dgm:spPr/>
      <dgm:t>
        <a:bodyPr/>
        <a:lstStyle/>
        <a:p>
          <a:endParaRPr lang="en-US"/>
        </a:p>
      </dgm:t>
    </dgm:pt>
    <dgm:pt modelId="{86E6D1D4-5C04-4CF5-8AE5-C1C45BC5FDE2}" type="sibTrans" cxnId="{CB7A6422-E56A-477D-AC04-17220E981EB7}">
      <dgm:prSet/>
      <dgm:spPr/>
      <dgm:t>
        <a:bodyPr/>
        <a:lstStyle/>
        <a:p>
          <a:endParaRPr lang="en-US"/>
        </a:p>
      </dgm:t>
    </dgm:pt>
    <dgm:pt modelId="{45744C94-7A7A-4B63-A5F9-166016B050ED}">
      <dgm:prSet/>
      <dgm:spPr/>
      <dgm:t>
        <a:bodyPr/>
        <a:lstStyle/>
        <a:p>
          <a:r>
            <a:rPr lang="en-GB" b="1" dirty="0"/>
            <a:t>Discover – define - design – develop and deliver 2geth </a:t>
          </a:r>
          <a:endParaRPr lang="en-US" dirty="0"/>
        </a:p>
      </dgm:t>
    </dgm:pt>
    <dgm:pt modelId="{C91081D6-FBD5-476E-9B3C-507CCCB503F1}" type="parTrans" cxnId="{74AAA924-99E4-438C-80FB-F8E922B7D458}">
      <dgm:prSet/>
      <dgm:spPr/>
      <dgm:t>
        <a:bodyPr/>
        <a:lstStyle/>
        <a:p>
          <a:endParaRPr lang="en-US"/>
        </a:p>
      </dgm:t>
    </dgm:pt>
    <dgm:pt modelId="{CC6C2930-2202-4365-9FE0-C24490E3BAC3}" type="sibTrans" cxnId="{74AAA924-99E4-438C-80FB-F8E922B7D458}">
      <dgm:prSet/>
      <dgm:spPr/>
      <dgm:t>
        <a:bodyPr/>
        <a:lstStyle/>
        <a:p>
          <a:endParaRPr lang="en-US"/>
        </a:p>
      </dgm:t>
    </dgm:pt>
    <dgm:pt modelId="{910A152E-BB74-4B1F-95FF-EEF01D10C7EA}">
      <dgm:prSet/>
      <dgm:spPr/>
      <dgm:t>
        <a:bodyPr/>
        <a:lstStyle/>
        <a:p>
          <a:r>
            <a:rPr lang="en-GB" b="1" dirty="0"/>
            <a:t>Develop self and each other </a:t>
          </a:r>
          <a:endParaRPr lang="en-US" dirty="0"/>
        </a:p>
      </dgm:t>
    </dgm:pt>
    <dgm:pt modelId="{A26ABD82-E686-4B16-B9BB-1D222DB39387}" type="parTrans" cxnId="{7946F10D-EEA8-45B8-BEEF-FFF9CCD7DAB5}">
      <dgm:prSet/>
      <dgm:spPr/>
      <dgm:t>
        <a:bodyPr/>
        <a:lstStyle/>
        <a:p>
          <a:endParaRPr lang="en-US"/>
        </a:p>
      </dgm:t>
    </dgm:pt>
    <dgm:pt modelId="{96E47187-E8CB-47DD-B558-8A7E45328C14}" type="sibTrans" cxnId="{7946F10D-EEA8-45B8-BEEF-FFF9CCD7DAB5}">
      <dgm:prSet/>
      <dgm:spPr/>
      <dgm:t>
        <a:bodyPr/>
        <a:lstStyle/>
        <a:p>
          <a:endParaRPr lang="en-US"/>
        </a:p>
      </dgm:t>
    </dgm:pt>
    <dgm:pt modelId="{72B2FF7C-0BFE-45D6-9036-6F77278DB673}">
      <dgm:prSet/>
      <dgm:spPr/>
      <dgm:t>
        <a:bodyPr/>
        <a:lstStyle/>
        <a:p>
          <a:r>
            <a:rPr lang="en-GB" b="1" dirty="0"/>
            <a:t>Fun, Hope and Joy </a:t>
          </a:r>
          <a:endParaRPr lang="en-US" dirty="0"/>
        </a:p>
      </dgm:t>
    </dgm:pt>
    <dgm:pt modelId="{6CDC60CC-1B64-4904-8B0B-BE69C4E3FE8C}" type="parTrans" cxnId="{87C4C101-AAF9-4C92-9CD7-2D54D8F91570}">
      <dgm:prSet/>
      <dgm:spPr/>
      <dgm:t>
        <a:bodyPr/>
        <a:lstStyle/>
        <a:p>
          <a:endParaRPr lang="en-US"/>
        </a:p>
      </dgm:t>
    </dgm:pt>
    <dgm:pt modelId="{1DEAEE98-F795-40E6-9B18-F4A2650DFD01}" type="sibTrans" cxnId="{87C4C101-AAF9-4C92-9CD7-2D54D8F91570}">
      <dgm:prSet/>
      <dgm:spPr/>
      <dgm:t>
        <a:bodyPr/>
        <a:lstStyle/>
        <a:p>
          <a:endParaRPr lang="en-US"/>
        </a:p>
      </dgm:t>
    </dgm:pt>
    <dgm:pt modelId="{26AB008C-B3E5-4C48-8A51-2A4F62EF08A4}">
      <dgm:prSet/>
      <dgm:spPr/>
      <dgm:t>
        <a:bodyPr/>
        <a:lstStyle/>
        <a:p>
          <a:r>
            <a:rPr lang="en-GB" b="1" dirty="0"/>
            <a:t>Impact – measurable and tangible  </a:t>
          </a:r>
          <a:endParaRPr lang="en-US" dirty="0"/>
        </a:p>
      </dgm:t>
    </dgm:pt>
    <dgm:pt modelId="{306FAE1F-A514-4C7C-81C3-F53401B75BF8}" type="parTrans" cxnId="{21612ABE-2C20-4216-8E1E-FA9EDA8E1F9E}">
      <dgm:prSet/>
      <dgm:spPr/>
      <dgm:t>
        <a:bodyPr/>
        <a:lstStyle/>
        <a:p>
          <a:endParaRPr lang="en-US"/>
        </a:p>
      </dgm:t>
    </dgm:pt>
    <dgm:pt modelId="{4327A67B-CDA1-49D1-B05F-1787AA93860A}" type="sibTrans" cxnId="{21612ABE-2C20-4216-8E1E-FA9EDA8E1F9E}">
      <dgm:prSet/>
      <dgm:spPr/>
      <dgm:t>
        <a:bodyPr/>
        <a:lstStyle/>
        <a:p>
          <a:endParaRPr lang="en-US"/>
        </a:p>
      </dgm:t>
    </dgm:pt>
    <dgm:pt modelId="{9FD4DEA8-55E5-417F-B18C-7E38915C95C0}" type="pres">
      <dgm:prSet presAssocID="{0C621816-D832-459F-9596-BF0EA94AFB71}" presName="Name0" presStyleCnt="0">
        <dgm:presLayoutVars>
          <dgm:dir/>
          <dgm:resizeHandles val="exact"/>
        </dgm:presLayoutVars>
      </dgm:prSet>
      <dgm:spPr/>
    </dgm:pt>
    <dgm:pt modelId="{230C4517-568E-4ABB-8546-9744463C9570}" type="pres">
      <dgm:prSet presAssocID="{6CA29B20-9E0B-45BF-B3CF-5B60D05C322E}" presName="node" presStyleLbl="node1" presStyleIdx="0" presStyleCnt="11">
        <dgm:presLayoutVars>
          <dgm:bulletEnabled val="1"/>
        </dgm:presLayoutVars>
      </dgm:prSet>
      <dgm:spPr/>
    </dgm:pt>
    <dgm:pt modelId="{C2415A65-98FA-44B7-890D-FBB553520F5C}" type="pres">
      <dgm:prSet presAssocID="{BE69A871-E700-4F3D-91A1-BCE1577C644F}" presName="sibTrans" presStyleLbl="sibTrans1D1" presStyleIdx="0" presStyleCnt="10"/>
      <dgm:spPr/>
    </dgm:pt>
    <dgm:pt modelId="{9C3A70A6-1BEA-418C-9FBF-D1F2F7CD93A7}" type="pres">
      <dgm:prSet presAssocID="{BE69A871-E700-4F3D-91A1-BCE1577C644F}" presName="connectorText" presStyleLbl="sibTrans1D1" presStyleIdx="0" presStyleCnt="10"/>
      <dgm:spPr/>
    </dgm:pt>
    <dgm:pt modelId="{0D85E571-AC81-4C17-98D8-6D91A2987C4B}" type="pres">
      <dgm:prSet presAssocID="{49584DA3-A294-4D38-8EF8-D57E05C43A55}" presName="node" presStyleLbl="node1" presStyleIdx="1" presStyleCnt="11">
        <dgm:presLayoutVars>
          <dgm:bulletEnabled val="1"/>
        </dgm:presLayoutVars>
      </dgm:prSet>
      <dgm:spPr/>
    </dgm:pt>
    <dgm:pt modelId="{56C07060-64D2-416F-8C29-3C4E69A5985B}" type="pres">
      <dgm:prSet presAssocID="{29B694C6-AD52-4760-8514-80AC0BF6641F}" presName="sibTrans" presStyleLbl="sibTrans1D1" presStyleIdx="1" presStyleCnt="10"/>
      <dgm:spPr/>
    </dgm:pt>
    <dgm:pt modelId="{2B8624D5-487A-459F-942D-E2961D1CA3E6}" type="pres">
      <dgm:prSet presAssocID="{29B694C6-AD52-4760-8514-80AC0BF6641F}" presName="connectorText" presStyleLbl="sibTrans1D1" presStyleIdx="1" presStyleCnt="10"/>
      <dgm:spPr/>
    </dgm:pt>
    <dgm:pt modelId="{4479919F-8027-4D97-B4D4-4E38C03F29FD}" type="pres">
      <dgm:prSet presAssocID="{282006F9-E17F-457F-A3AB-130B6C61809F}" presName="node" presStyleLbl="node1" presStyleIdx="2" presStyleCnt="11">
        <dgm:presLayoutVars>
          <dgm:bulletEnabled val="1"/>
        </dgm:presLayoutVars>
      </dgm:prSet>
      <dgm:spPr/>
    </dgm:pt>
    <dgm:pt modelId="{14326579-B106-4CBE-8DA5-67BEB87B7DCC}" type="pres">
      <dgm:prSet presAssocID="{ED340F6A-D8C2-476C-BCB8-A509F616103F}" presName="sibTrans" presStyleLbl="sibTrans1D1" presStyleIdx="2" presStyleCnt="10"/>
      <dgm:spPr/>
    </dgm:pt>
    <dgm:pt modelId="{51178E2A-A950-495D-B44F-58ECA3E59392}" type="pres">
      <dgm:prSet presAssocID="{ED340F6A-D8C2-476C-BCB8-A509F616103F}" presName="connectorText" presStyleLbl="sibTrans1D1" presStyleIdx="2" presStyleCnt="10"/>
      <dgm:spPr/>
    </dgm:pt>
    <dgm:pt modelId="{349474E3-822E-4239-9BE3-143222A98473}" type="pres">
      <dgm:prSet presAssocID="{3F5A282A-B114-4BC6-869F-E667108E4C9D}" presName="node" presStyleLbl="node1" presStyleIdx="3" presStyleCnt="11">
        <dgm:presLayoutVars>
          <dgm:bulletEnabled val="1"/>
        </dgm:presLayoutVars>
      </dgm:prSet>
      <dgm:spPr/>
    </dgm:pt>
    <dgm:pt modelId="{D479ED5F-2FF7-44D8-83AD-705023783FBC}" type="pres">
      <dgm:prSet presAssocID="{34BFCBB2-995A-44B5-A582-6E063F3A9B45}" presName="sibTrans" presStyleLbl="sibTrans1D1" presStyleIdx="3" presStyleCnt="10"/>
      <dgm:spPr/>
    </dgm:pt>
    <dgm:pt modelId="{CE9C96E8-997E-4233-BCE5-D6B1768A0152}" type="pres">
      <dgm:prSet presAssocID="{34BFCBB2-995A-44B5-A582-6E063F3A9B45}" presName="connectorText" presStyleLbl="sibTrans1D1" presStyleIdx="3" presStyleCnt="10"/>
      <dgm:spPr/>
    </dgm:pt>
    <dgm:pt modelId="{65854A7F-8AE3-448C-AEF4-F70530E4CBAA}" type="pres">
      <dgm:prSet presAssocID="{7CCD1EB4-5E5F-4D54-A5B5-E83C74B0941C}" presName="node" presStyleLbl="node1" presStyleIdx="4" presStyleCnt="11">
        <dgm:presLayoutVars>
          <dgm:bulletEnabled val="1"/>
        </dgm:presLayoutVars>
      </dgm:prSet>
      <dgm:spPr/>
    </dgm:pt>
    <dgm:pt modelId="{7693C708-59D6-4F8D-8FFC-75B7B18C28B4}" type="pres">
      <dgm:prSet presAssocID="{FF97C668-4893-4D24-855D-FAE8CA2670E2}" presName="sibTrans" presStyleLbl="sibTrans1D1" presStyleIdx="4" presStyleCnt="10"/>
      <dgm:spPr/>
    </dgm:pt>
    <dgm:pt modelId="{5BA469DE-71C4-4863-B759-90241963A650}" type="pres">
      <dgm:prSet presAssocID="{FF97C668-4893-4D24-855D-FAE8CA2670E2}" presName="connectorText" presStyleLbl="sibTrans1D1" presStyleIdx="4" presStyleCnt="10"/>
      <dgm:spPr/>
    </dgm:pt>
    <dgm:pt modelId="{32FE9354-173B-4FC6-9176-279A9DEF827A}" type="pres">
      <dgm:prSet presAssocID="{9F4D8F5C-0800-460E-B46E-640ADD7AE7FD}" presName="node" presStyleLbl="node1" presStyleIdx="5" presStyleCnt="11">
        <dgm:presLayoutVars>
          <dgm:bulletEnabled val="1"/>
        </dgm:presLayoutVars>
      </dgm:prSet>
      <dgm:spPr/>
    </dgm:pt>
    <dgm:pt modelId="{3A4883A0-0CE0-4249-ABC4-A581EBC41D73}" type="pres">
      <dgm:prSet presAssocID="{D10D2B7E-A0E4-420E-A857-8A61566C7A49}" presName="sibTrans" presStyleLbl="sibTrans1D1" presStyleIdx="5" presStyleCnt="10"/>
      <dgm:spPr/>
    </dgm:pt>
    <dgm:pt modelId="{32F1E993-FF5C-471D-8A18-83E8B7398137}" type="pres">
      <dgm:prSet presAssocID="{D10D2B7E-A0E4-420E-A857-8A61566C7A49}" presName="connectorText" presStyleLbl="sibTrans1D1" presStyleIdx="5" presStyleCnt="10"/>
      <dgm:spPr/>
    </dgm:pt>
    <dgm:pt modelId="{C6399CDD-8DE7-4E20-8FE0-66182502625E}" type="pres">
      <dgm:prSet presAssocID="{8203B77A-5CCB-4416-80D7-F6FECC7C66E2}" presName="node" presStyleLbl="node1" presStyleIdx="6" presStyleCnt="11">
        <dgm:presLayoutVars>
          <dgm:bulletEnabled val="1"/>
        </dgm:presLayoutVars>
      </dgm:prSet>
      <dgm:spPr/>
    </dgm:pt>
    <dgm:pt modelId="{B358A364-B8E9-4F19-A395-B99E596FA87E}" type="pres">
      <dgm:prSet presAssocID="{86E6D1D4-5C04-4CF5-8AE5-C1C45BC5FDE2}" presName="sibTrans" presStyleLbl="sibTrans1D1" presStyleIdx="6" presStyleCnt="10"/>
      <dgm:spPr/>
    </dgm:pt>
    <dgm:pt modelId="{BC6454D4-5396-4870-A5AC-1611719EB3E9}" type="pres">
      <dgm:prSet presAssocID="{86E6D1D4-5C04-4CF5-8AE5-C1C45BC5FDE2}" presName="connectorText" presStyleLbl="sibTrans1D1" presStyleIdx="6" presStyleCnt="10"/>
      <dgm:spPr/>
    </dgm:pt>
    <dgm:pt modelId="{56FB20C6-0302-4546-ABEB-DD15111ABF17}" type="pres">
      <dgm:prSet presAssocID="{45744C94-7A7A-4B63-A5F9-166016B050ED}" presName="node" presStyleLbl="node1" presStyleIdx="7" presStyleCnt="11">
        <dgm:presLayoutVars>
          <dgm:bulletEnabled val="1"/>
        </dgm:presLayoutVars>
      </dgm:prSet>
      <dgm:spPr/>
    </dgm:pt>
    <dgm:pt modelId="{BF8EA930-D692-4961-BC95-2345917256CF}" type="pres">
      <dgm:prSet presAssocID="{CC6C2930-2202-4365-9FE0-C24490E3BAC3}" presName="sibTrans" presStyleLbl="sibTrans1D1" presStyleIdx="7" presStyleCnt="10"/>
      <dgm:spPr/>
    </dgm:pt>
    <dgm:pt modelId="{967648D8-99FE-4093-8FAF-FF2C2B6217DC}" type="pres">
      <dgm:prSet presAssocID="{CC6C2930-2202-4365-9FE0-C24490E3BAC3}" presName="connectorText" presStyleLbl="sibTrans1D1" presStyleIdx="7" presStyleCnt="10"/>
      <dgm:spPr/>
    </dgm:pt>
    <dgm:pt modelId="{E3095837-3764-45C0-A460-F81847A8E761}" type="pres">
      <dgm:prSet presAssocID="{910A152E-BB74-4B1F-95FF-EEF01D10C7EA}" presName="node" presStyleLbl="node1" presStyleIdx="8" presStyleCnt="11">
        <dgm:presLayoutVars>
          <dgm:bulletEnabled val="1"/>
        </dgm:presLayoutVars>
      </dgm:prSet>
      <dgm:spPr/>
    </dgm:pt>
    <dgm:pt modelId="{1CEDC608-AFD1-4DF1-907D-C79AA0B45B43}" type="pres">
      <dgm:prSet presAssocID="{96E47187-E8CB-47DD-B558-8A7E45328C14}" presName="sibTrans" presStyleLbl="sibTrans1D1" presStyleIdx="8" presStyleCnt="10"/>
      <dgm:spPr/>
    </dgm:pt>
    <dgm:pt modelId="{B7EBE26F-E754-4429-A6C4-6A90439D86E6}" type="pres">
      <dgm:prSet presAssocID="{96E47187-E8CB-47DD-B558-8A7E45328C14}" presName="connectorText" presStyleLbl="sibTrans1D1" presStyleIdx="8" presStyleCnt="10"/>
      <dgm:spPr/>
    </dgm:pt>
    <dgm:pt modelId="{FE45EC95-A49E-4B67-A52F-071208F50FC2}" type="pres">
      <dgm:prSet presAssocID="{72B2FF7C-0BFE-45D6-9036-6F77278DB673}" presName="node" presStyleLbl="node1" presStyleIdx="9" presStyleCnt="11">
        <dgm:presLayoutVars>
          <dgm:bulletEnabled val="1"/>
        </dgm:presLayoutVars>
      </dgm:prSet>
      <dgm:spPr/>
    </dgm:pt>
    <dgm:pt modelId="{4CEEF1FA-4194-4C48-9D9E-D8E50E053D08}" type="pres">
      <dgm:prSet presAssocID="{1DEAEE98-F795-40E6-9B18-F4A2650DFD01}" presName="sibTrans" presStyleLbl="sibTrans1D1" presStyleIdx="9" presStyleCnt="10"/>
      <dgm:spPr/>
    </dgm:pt>
    <dgm:pt modelId="{BB911AC0-1678-4943-9F83-6CA7B8AD0EB3}" type="pres">
      <dgm:prSet presAssocID="{1DEAEE98-F795-40E6-9B18-F4A2650DFD01}" presName="connectorText" presStyleLbl="sibTrans1D1" presStyleIdx="9" presStyleCnt="10"/>
      <dgm:spPr/>
    </dgm:pt>
    <dgm:pt modelId="{CAB4532D-E0ED-461C-B85F-904B3375D604}" type="pres">
      <dgm:prSet presAssocID="{26AB008C-B3E5-4C48-8A51-2A4F62EF08A4}" presName="node" presStyleLbl="node1" presStyleIdx="10" presStyleCnt="11">
        <dgm:presLayoutVars>
          <dgm:bulletEnabled val="1"/>
        </dgm:presLayoutVars>
      </dgm:prSet>
      <dgm:spPr/>
    </dgm:pt>
  </dgm:ptLst>
  <dgm:cxnLst>
    <dgm:cxn modelId="{87C4C101-AAF9-4C92-9CD7-2D54D8F91570}" srcId="{0C621816-D832-459F-9596-BF0EA94AFB71}" destId="{72B2FF7C-0BFE-45D6-9036-6F77278DB673}" srcOrd="9" destOrd="0" parTransId="{6CDC60CC-1B64-4904-8B0B-BE69C4E3FE8C}" sibTransId="{1DEAEE98-F795-40E6-9B18-F4A2650DFD01}"/>
    <dgm:cxn modelId="{CC6FCB01-DE7D-46B7-9CF9-19EE5108C966}" type="presOf" srcId="{96E47187-E8CB-47DD-B558-8A7E45328C14}" destId="{1CEDC608-AFD1-4DF1-907D-C79AA0B45B43}" srcOrd="0" destOrd="0" presId="urn:microsoft.com/office/officeart/2016/7/layout/RepeatingBendingProcessNew"/>
    <dgm:cxn modelId="{9EEE960B-69EC-4EC1-AEBE-2AA66C5C6687}" type="presOf" srcId="{26AB008C-B3E5-4C48-8A51-2A4F62EF08A4}" destId="{CAB4532D-E0ED-461C-B85F-904B3375D604}" srcOrd="0" destOrd="0" presId="urn:microsoft.com/office/officeart/2016/7/layout/RepeatingBendingProcessNew"/>
    <dgm:cxn modelId="{7946F10D-EEA8-45B8-BEEF-FFF9CCD7DAB5}" srcId="{0C621816-D832-459F-9596-BF0EA94AFB71}" destId="{910A152E-BB74-4B1F-95FF-EEF01D10C7EA}" srcOrd="8" destOrd="0" parTransId="{A26ABD82-E686-4B16-B9BB-1D222DB39387}" sibTransId="{96E47187-E8CB-47DD-B558-8A7E45328C14}"/>
    <dgm:cxn modelId="{6623BB13-DEE2-4CCC-B4DE-DC6366435D3F}" type="presOf" srcId="{86E6D1D4-5C04-4CF5-8AE5-C1C45BC5FDE2}" destId="{B358A364-B8E9-4F19-A395-B99E596FA87E}" srcOrd="0" destOrd="0" presId="urn:microsoft.com/office/officeart/2016/7/layout/RepeatingBendingProcessNew"/>
    <dgm:cxn modelId="{C5871318-7A74-4FC9-A53E-E6F4628466D6}" type="presOf" srcId="{45744C94-7A7A-4B63-A5F9-166016B050ED}" destId="{56FB20C6-0302-4546-ABEB-DD15111ABF17}" srcOrd="0" destOrd="0" presId="urn:microsoft.com/office/officeart/2016/7/layout/RepeatingBendingProcessNew"/>
    <dgm:cxn modelId="{6E7E661B-2B7F-4EE6-B9C3-53D6D6D86A73}" type="presOf" srcId="{ED340F6A-D8C2-476C-BCB8-A509F616103F}" destId="{51178E2A-A950-495D-B44F-58ECA3E59392}" srcOrd="1" destOrd="0" presId="urn:microsoft.com/office/officeart/2016/7/layout/RepeatingBendingProcessNew"/>
    <dgm:cxn modelId="{7B135D21-0802-4F52-8C73-625484CB5788}" type="presOf" srcId="{ED340F6A-D8C2-476C-BCB8-A509F616103F}" destId="{14326579-B106-4CBE-8DA5-67BEB87B7DCC}" srcOrd="0" destOrd="0" presId="urn:microsoft.com/office/officeart/2016/7/layout/RepeatingBendingProcessNew"/>
    <dgm:cxn modelId="{CB7A6422-E56A-477D-AC04-17220E981EB7}" srcId="{0C621816-D832-459F-9596-BF0EA94AFB71}" destId="{8203B77A-5CCB-4416-80D7-F6FECC7C66E2}" srcOrd="6" destOrd="0" parTransId="{D127D8C2-925F-4109-B4D4-4F5753B5C5EB}" sibTransId="{86E6D1D4-5C04-4CF5-8AE5-C1C45BC5FDE2}"/>
    <dgm:cxn modelId="{74AAA924-99E4-438C-80FB-F8E922B7D458}" srcId="{0C621816-D832-459F-9596-BF0EA94AFB71}" destId="{45744C94-7A7A-4B63-A5F9-166016B050ED}" srcOrd="7" destOrd="0" parTransId="{C91081D6-FBD5-476E-9B3C-507CCCB503F1}" sibTransId="{CC6C2930-2202-4365-9FE0-C24490E3BAC3}"/>
    <dgm:cxn modelId="{1834B124-81E3-49FC-95C3-89F4C48092F0}" type="presOf" srcId="{BE69A871-E700-4F3D-91A1-BCE1577C644F}" destId="{9C3A70A6-1BEA-418C-9FBF-D1F2F7CD93A7}" srcOrd="1" destOrd="0" presId="urn:microsoft.com/office/officeart/2016/7/layout/RepeatingBendingProcessNew"/>
    <dgm:cxn modelId="{DF1DAE28-B3EF-4D69-82A8-548638715B1C}" type="presOf" srcId="{29B694C6-AD52-4760-8514-80AC0BF6641F}" destId="{2B8624D5-487A-459F-942D-E2961D1CA3E6}" srcOrd="1" destOrd="0" presId="urn:microsoft.com/office/officeart/2016/7/layout/RepeatingBendingProcessNew"/>
    <dgm:cxn modelId="{232E5C30-A930-4159-995F-7997BBC8B0C5}" type="presOf" srcId="{86E6D1D4-5C04-4CF5-8AE5-C1C45BC5FDE2}" destId="{BC6454D4-5396-4870-A5AC-1611719EB3E9}" srcOrd="1" destOrd="0" presId="urn:microsoft.com/office/officeart/2016/7/layout/RepeatingBendingProcessNew"/>
    <dgm:cxn modelId="{F9A7B334-69FA-45C7-AE4A-8201AAFB09F2}" type="presOf" srcId="{9F4D8F5C-0800-460E-B46E-640ADD7AE7FD}" destId="{32FE9354-173B-4FC6-9176-279A9DEF827A}" srcOrd="0" destOrd="0" presId="urn:microsoft.com/office/officeart/2016/7/layout/RepeatingBendingProcessNew"/>
    <dgm:cxn modelId="{834AEE35-60FD-408E-87BE-F0234320FECA}" type="presOf" srcId="{96E47187-E8CB-47DD-B558-8A7E45328C14}" destId="{B7EBE26F-E754-4429-A6C4-6A90439D86E6}" srcOrd="1" destOrd="0" presId="urn:microsoft.com/office/officeart/2016/7/layout/RepeatingBendingProcessNew"/>
    <dgm:cxn modelId="{498FF937-2D89-4E7E-B3E6-ECB5E66DFDD8}" type="presOf" srcId="{282006F9-E17F-457F-A3AB-130B6C61809F}" destId="{4479919F-8027-4D97-B4D4-4E38C03F29FD}" srcOrd="0" destOrd="0" presId="urn:microsoft.com/office/officeart/2016/7/layout/RepeatingBendingProcessNew"/>
    <dgm:cxn modelId="{B3976A5C-D1D9-4D85-8A28-EFA294092536}" type="presOf" srcId="{FF97C668-4893-4D24-855D-FAE8CA2670E2}" destId="{5BA469DE-71C4-4863-B759-90241963A650}" srcOrd="1" destOrd="0" presId="urn:microsoft.com/office/officeart/2016/7/layout/RepeatingBendingProcessNew"/>
    <dgm:cxn modelId="{378D2C68-5814-4AA6-B251-7ADD987E61F7}" type="presOf" srcId="{34BFCBB2-995A-44B5-A582-6E063F3A9B45}" destId="{CE9C96E8-997E-4233-BCE5-D6B1768A0152}" srcOrd="1" destOrd="0" presId="urn:microsoft.com/office/officeart/2016/7/layout/RepeatingBendingProcessNew"/>
    <dgm:cxn modelId="{4852F568-2A33-42CB-BC87-CA5970C72D2F}" type="presOf" srcId="{BE69A871-E700-4F3D-91A1-BCE1577C644F}" destId="{C2415A65-98FA-44B7-890D-FBB553520F5C}" srcOrd="0" destOrd="0" presId="urn:microsoft.com/office/officeart/2016/7/layout/RepeatingBendingProcessNew"/>
    <dgm:cxn modelId="{C1ADF16B-2009-4965-B9ED-D15F38D6A660}" type="presOf" srcId="{29B694C6-AD52-4760-8514-80AC0BF6641F}" destId="{56C07060-64D2-416F-8C29-3C4E69A5985B}" srcOrd="0" destOrd="0" presId="urn:microsoft.com/office/officeart/2016/7/layout/RepeatingBendingProcessNew"/>
    <dgm:cxn modelId="{86F8576C-1377-4363-BBC2-9578769C5740}" type="presOf" srcId="{FF97C668-4893-4D24-855D-FAE8CA2670E2}" destId="{7693C708-59D6-4F8D-8FFC-75B7B18C28B4}" srcOrd="0" destOrd="0" presId="urn:microsoft.com/office/officeart/2016/7/layout/RepeatingBendingProcessNew"/>
    <dgm:cxn modelId="{854A5176-F813-44CF-BD39-58920E6E5F39}" type="presOf" srcId="{34BFCBB2-995A-44B5-A582-6E063F3A9B45}" destId="{D479ED5F-2FF7-44D8-83AD-705023783FBC}" srcOrd="0" destOrd="0" presId="urn:microsoft.com/office/officeart/2016/7/layout/RepeatingBendingProcessNew"/>
    <dgm:cxn modelId="{DF996859-4ECE-45A8-9B45-BD5827444ED7}" type="presOf" srcId="{D10D2B7E-A0E4-420E-A857-8A61566C7A49}" destId="{3A4883A0-0CE0-4249-ABC4-A581EBC41D73}" srcOrd="0" destOrd="0" presId="urn:microsoft.com/office/officeart/2016/7/layout/RepeatingBendingProcessNew"/>
    <dgm:cxn modelId="{B501EE7A-78A9-497F-956F-4718AC500269}" srcId="{0C621816-D832-459F-9596-BF0EA94AFB71}" destId="{7CCD1EB4-5E5F-4D54-A5B5-E83C74B0941C}" srcOrd="4" destOrd="0" parTransId="{10DF993B-FA93-4B88-A7B3-FF5AB06A8D93}" sibTransId="{FF97C668-4893-4D24-855D-FAE8CA2670E2}"/>
    <dgm:cxn modelId="{6A12277D-7B8F-4B36-A622-CC2CCD486043}" srcId="{0C621816-D832-459F-9596-BF0EA94AFB71}" destId="{6CA29B20-9E0B-45BF-B3CF-5B60D05C322E}" srcOrd="0" destOrd="0" parTransId="{D24D6F72-25D3-4C35-8488-6CEA165AEE18}" sibTransId="{BE69A871-E700-4F3D-91A1-BCE1577C644F}"/>
    <dgm:cxn modelId="{6047157E-4AD6-4446-B5E7-7FB55EE06743}" type="presOf" srcId="{D10D2B7E-A0E4-420E-A857-8A61566C7A49}" destId="{32F1E993-FF5C-471D-8A18-83E8B7398137}" srcOrd="1" destOrd="0" presId="urn:microsoft.com/office/officeart/2016/7/layout/RepeatingBendingProcessNew"/>
    <dgm:cxn modelId="{DF0EC985-2537-43D4-96E2-1806D854543F}" type="presOf" srcId="{910A152E-BB74-4B1F-95FF-EEF01D10C7EA}" destId="{E3095837-3764-45C0-A460-F81847A8E761}" srcOrd="0" destOrd="0" presId="urn:microsoft.com/office/officeart/2016/7/layout/RepeatingBendingProcessNew"/>
    <dgm:cxn modelId="{F6FB308C-2239-4F86-B64D-EAF443674984}" type="presOf" srcId="{CC6C2930-2202-4365-9FE0-C24490E3BAC3}" destId="{BF8EA930-D692-4961-BC95-2345917256CF}" srcOrd="0" destOrd="0" presId="urn:microsoft.com/office/officeart/2016/7/layout/RepeatingBendingProcessNew"/>
    <dgm:cxn modelId="{D6662893-6DAC-4B7F-A2D4-EADA6D864174}" type="presOf" srcId="{72B2FF7C-0BFE-45D6-9036-6F77278DB673}" destId="{FE45EC95-A49E-4B67-A52F-071208F50FC2}" srcOrd="0" destOrd="0" presId="urn:microsoft.com/office/officeart/2016/7/layout/RepeatingBendingProcessNew"/>
    <dgm:cxn modelId="{71A40DA2-9844-4865-A7AD-58FC35CF884F}" srcId="{0C621816-D832-459F-9596-BF0EA94AFB71}" destId="{9F4D8F5C-0800-460E-B46E-640ADD7AE7FD}" srcOrd="5" destOrd="0" parTransId="{FFF10F10-5306-4EED-8545-00BD9505F816}" sibTransId="{D10D2B7E-A0E4-420E-A857-8A61566C7A49}"/>
    <dgm:cxn modelId="{BE2E51A4-9DD0-48DE-A5D3-DAFE26CDEBC9}" type="presOf" srcId="{3F5A282A-B114-4BC6-869F-E667108E4C9D}" destId="{349474E3-822E-4239-9BE3-143222A98473}" srcOrd="0" destOrd="0" presId="urn:microsoft.com/office/officeart/2016/7/layout/RepeatingBendingProcessNew"/>
    <dgm:cxn modelId="{C1EC7CBA-FB78-4C44-82F8-0C2B43676876}" srcId="{0C621816-D832-459F-9596-BF0EA94AFB71}" destId="{49584DA3-A294-4D38-8EF8-D57E05C43A55}" srcOrd="1" destOrd="0" parTransId="{11A4A649-0A64-4D7A-BBC1-A1AD9822640C}" sibTransId="{29B694C6-AD52-4760-8514-80AC0BF6641F}"/>
    <dgm:cxn modelId="{21612ABE-2C20-4216-8E1E-FA9EDA8E1F9E}" srcId="{0C621816-D832-459F-9596-BF0EA94AFB71}" destId="{26AB008C-B3E5-4C48-8A51-2A4F62EF08A4}" srcOrd="10" destOrd="0" parTransId="{306FAE1F-A514-4C7C-81C3-F53401B75BF8}" sibTransId="{4327A67B-CDA1-49D1-B05F-1787AA93860A}"/>
    <dgm:cxn modelId="{09E8A2C5-3F65-40DF-ABCE-CFD8540BB3AD}" srcId="{0C621816-D832-459F-9596-BF0EA94AFB71}" destId="{282006F9-E17F-457F-A3AB-130B6C61809F}" srcOrd="2" destOrd="0" parTransId="{684845C7-75FF-4649-9551-B7C15B01349E}" sibTransId="{ED340F6A-D8C2-476C-BCB8-A509F616103F}"/>
    <dgm:cxn modelId="{0E674CCF-AAA6-49C6-8F4F-C24B8B31ED4D}" type="presOf" srcId="{8203B77A-5CCB-4416-80D7-F6FECC7C66E2}" destId="{C6399CDD-8DE7-4E20-8FE0-66182502625E}" srcOrd="0" destOrd="0" presId="urn:microsoft.com/office/officeart/2016/7/layout/RepeatingBendingProcessNew"/>
    <dgm:cxn modelId="{70A3DAD6-8E2E-4E75-A217-98FD38AF5BB8}" type="presOf" srcId="{0C621816-D832-459F-9596-BF0EA94AFB71}" destId="{9FD4DEA8-55E5-417F-B18C-7E38915C95C0}" srcOrd="0" destOrd="0" presId="urn:microsoft.com/office/officeart/2016/7/layout/RepeatingBendingProcessNew"/>
    <dgm:cxn modelId="{FB0BBBD8-9973-48AF-A3B5-D791A2E5EF9A}" type="presOf" srcId="{1DEAEE98-F795-40E6-9B18-F4A2650DFD01}" destId="{BB911AC0-1678-4943-9F83-6CA7B8AD0EB3}" srcOrd="1" destOrd="0" presId="urn:microsoft.com/office/officeart/2016/7/layout/RepeatingBendingProcessNew"/>
    <dgm:cxn modelId="{C68C6AE3-6732-47E6-97CD-7996B3ABB3D2}" srcId="{0C621816-D832-459F-9596-BF0EA94AFB71}" destId="{3F5A282A-B114-4BC6-869F-E667108E4C9D}" srcOrd="3" destOrd="0" parTransId="{40647317-8023-4485-B606-79F6D54829BF}" sibTransId="{34BFCBB2-995A-44B5-A582-6E063F3A9B45}"/>
    <dgm:cxn modelId="{CBD108E7-A44D-48B7-94C0-16E8D4A7B09E}" type="presOf" srcId="{6CA29B20-9E0B-45BF-B3CF-5B60D05C322E}" destId="{230C4517-568E-4ABB-8546-9744463C9570}" srcOrd="0" destOrd="0" presId="urn:microsoft.com/office/officeart/2016/7/layout/RepeatingBendingProcessNew"/>
    <dgm:cxn modelId="{BBE5D7EB-A118-454C-A0E6-CCA27D75E890}" type="presOf" srcId="{CC6C2930-2202-4365-9FE0-C24490E3BAC3}" destId="{967648D8-99FE-4093-8FAF-FF2C2B6217DC}" srcOrd="1" destOrd="0" presId="urn:microsoft.com/office/officeart/2016/7/layout/RepeatingBendingProcessNew"/>
    <dgm:cxn modelId="{04259EEC-ED7B-4856-BFE8-C4F4C5FC7F43}" type="presOf" srcId="{7CCD1EB4-5E5F-4D54-A5B5-E83C74B0941C}" destId="{65854A7F-8AE3-448C-AEF4-F70530E4CBAA}" srcOrd="0" destOrd="0" presId="urn:microsoft.com/office/officeart/2016/7/layout/RepeatingBendingProcessNew"/>
    <dgm:cxn modelId="{E36F08F6-FE32-4903-88C5-8C84DF2B4D0C}" type="presOf" srcId="{1DEAEE98-F795-40E6-9B18-F4A2650DFD01}" destId="{4CEEF1FA-4194-4C48-9D9E-D8E50E053D08}" srcOrd="0" destOrd="0" presId="urn:microsoft.com/office/officeart/2016/7/layout/RepeatingBendingProcessNew"/>
    <dgm:cxn modelId="{06BD00FC-900B-4E26-9623-E37B985B4097}" type="presOf" srcId="{49584DA3-A294-4D38-8EF8-D57E05C43A55}" destId="{0D85E571-AC81-4C17-98D8-6D91A2987C4B}" srcOrd="0" destOrd="0" presId="urn:microsoft.com/office/officeart/2016/7/layout/RepeatingBendingProcessNew"/>
    <dgm:cxn modelId="{464B6674-4D35-407E-865F-748EBDB9C0E6}" type="presParOf" srcId="{9FD4DEA8-55E5-417F-B18C-7E38915C95C0}" destId="{230C4517-568E-4ABB-8546-9744463C9570}" srcOrd="0" destOrd="0" presId="urn:microsoft.com/office/officeart/2016/7/layout/RepeatingBendingProcessNew"/>
    <dgm:cxn modelId="{736EBC5D-6CDD-45FC-A012-7E4C9EF20A82}" type="presParOf" srcId="{9FD4DEA8-55E5-417F-B18C-7E38915C95C0}" destId="{C2415A65-98FA-44B7-890D-FBB553520F5C}" srcOrd="1" destOrd="0" presId="urn:microsoft.com/office/officeart/2016/7/layout/RepeatingBendingProcessNew"/>
    <dgm:cxn modelId="{E06704DD-04A0-4E39-947F-3FD74F98575D}" type="presParOf" srcId="{C2415A65-98FA-44B7-890D-FBB553520F5C}" destId="{9C3A70A6-1BEA-418C-9FBF-D1F2F7CD93A7}" srcOrd="0" destOrd="0" presId="urn:microsoft.com/office/officeart/2016/7/layout/RepeatingBendingProcessNew"/>
    <dgm:cxn modelId="{02B058EB-C378-4337-860B-7BCBF8DD3EE4}" type="presParOf" srcId="{9FD4DEA8-55E5-417F-B18C-7E38915C95C0}" destId="{0D85E571-AC81-4C17-98D8-6D91A2987C4B}" srcOrd="2" destOrd="0" presId="urn:microsoft.com/office/officeart/2016/7/layout/RepeatingBendingProcessNew"/>
    <dgm:cxn modelId="{F1CCFBCB-798C-45BA-B9DF-53FA55699FC5}" type="presParOf" srcId="{9FD4DEA8-55E5-417F-B18C-7E38915C95C0}" destId="{56C07060-64D2-416F-8C29-3C4E69A5985B}" srcOrd="3" destOrd="0" presId="urn:microsoft.com/office/officeart/2016/7/layout/RepeatingBendingProcessNew"/>
    <dgm:cxn modelId="{66EC2A5C-1250-42AF-B099-055FC377F861}" type="presParOf" srcId="{56C07060-64D2-416F-8C29-3C4E69A5985B}" destId="{2B8624D5-487A-459F-942D-E2961D1CA3E6}" srcOrd="0" destOrd="0" presId="urn:microsoft.com/office/officeart/2016/7/layout/RepeatingBendingProcessNew"/>
    <dgm:cxn modelId="{C5861A40-5E45-4C86-B483-F10637269ACA}" type="presParOf" srcId="{9FD4DEA8-55E5-417F-B18C-7E38915C95C0}" destId="{4479919F-8027-4D97-B4D4-4E38C03F29FD}" srcOrd="4" destOrd="0" presId="urn:microsoft.com/office/officeart/2016/7/layout/RepeatingBendingProcessNew"/>
    <dgm:cxn modelId="{86813A03-1274-4AB8-96B3-A66559C2B50E}" type="presParOf" srcId="{9FD4DEA8-55E5-417F-B18C-7E38915C95C0}" destId="{14326579-B106-4CBE-8DA5-67BEB87B7DCC}" srcOrd="5" destOrd="0" presId="urn:microsoft.com/office/officeart/2016/7/layout/RepeatingBendingProcessNew"/>
    <dgm:cxn modelId="{F9C58C35-D4D8-488E-9BF8-2B694A95F66F}" type="presParOf" srcId="{14326579-B106-4CBE-8DA5-67BEB87B7DCC}" destId="{51178E2A-A950-495D-B44F-58ECA3E59392}" srcOrd="0" destOrd="0" presId="urn:microsoft.com/office/officeart/2016/7/layout/RepeatingBendingProcessNew"/>
    <dgm:cxn modelId="{9481C51A-7373-4490-B1E0-651C55309635}" type="presParOf" srcId="{9FD4DEA8-55E5-417F-B18C-7E38915C95C0}" destId="{349474E3-822E-4239-9BE3-143222A98473}" srcOrd="6" destOrd="0" presId="urn:microsoft.com/office/officeart/2016/7/layout/RepeatingBendingProcessNew"/>
    <dgm:cxn modelId="{72195D3A-C710-4332-AC5C-3A3E788CB4D9}" type="presParOf" srcId="{9FD4DEA8-55E5-417F-B18C-7E38915C95C0}" destId="{D479ED5F-2FF7-44D8-83AD-705023783FBC}" srcOrd="7" destOrd="0" presId="urn:microsoft.com/office/officeart/2016/7/layout/RepeatingBendingProcessNew"/>
    <dgm:cxn modelId="{A47A5BD3-6B4A-406F-A9FB-26F5ECEC4FB2}" type="presParOf" srcId="{D479ED5F-2FF7-44D8-83AD-705023783FBC}" destId="{CE9C96E8-997E-4233-BCE5-D6B1768A0152}" srcOrd="0" destOrd="0" presId="urn:microsoft.com/office/officeart/2016/7/layout/RepeatingBendingProcessNew"/>
    <dgm:cxn modelId="{9D44C902-6E71-446A-9D0D-85ECC8871034}" type="presParOf" srcId="{9FD4DEA8-55E5-417F-B18C-7E38915C95C0}" destId="{65854A7F-8AE3-448C-AEF4-F70530E4CBAA}" srcOrd="8" destOrd="0" presId="urn:microsoft.com/office/officeart/2016/7/layout/RepeatingBendingProcessNew"/>
    <dgm:cxn modelId="{EF138FFF-C5A7-4532-9C53-739FA46EB0D2}" type="presParOf" srcId="{9FD4DEA8-55E5-417F-B18C-7E38915C95C0}" destId="{7693C708-59D6-4F8D-8FFC-75B7B18C28B4}" srcOrd="9" destOrd="0" presId="urn:microsoft.com/office/officeart/2016/7/layout/RepeatingBendingProcessNew"/>
    <dgm:cxn modelId="{E6A26EFB-DF5E-49D0-A155-A4E29841F9EF}" type="presParOf" srcId="{7693C708-59D6-4F8D-8FFC-75B7B18C28B4}" destId="{5BA469DE-71C4-4863-B759-90241963A650}" srcOrd="0" destOrd="0" presId="urn:microsoft.com/office/officeart/2016/7/layout/RepeatingBendingProcessNew"/>
    <dgm:cxn modelId="{2C12BEE0-F20B-44EC-9E3F-15CFCFCC1397}" type="presParOf" srcId="{9FD4DEA8-55E5-417F-B18C-7E38915C95C0}" destId="{32FE9354-173B-4FC6-9176-279A9DEF827A}" srcOrd="10" destOrd="0" presId="urn:microsoft.com/office/officeart/2016/7/layout/RepeatingBendingProcessNew"/>
    <dgm:cxn modelId="{4B179207-CC2A-4DE8-B96D-E18D7C6B4144}" type="presParOf" srcId="{9FD4DEA8-55E5-417F-B18C-7E38915C95C0}" destId="{3A4883A0-0CE0-4249-ABC4-A581EBC41D73}" srcOrd="11" destOrd="0" presId="urn:microsoft.com/office/officeart/2016/7/layout/RepeatingBendingProcessNew"/>
    <dgm:cxn modelId="{18FB2DCC-8315-4FF0-91E7-1FAAA1144BF0}" type="presParOf" srcId="{3A4883A0-0CE0-4249-ABC4-A581EBC41D73}" destId="{32F1E993-FF5C-471D-8A18-83E8B7398137}" srcOrd="0" destOrd="0" presId="urn:microsoft.com/office/officeart/2016/7/layout/RepeatingBendingProcessNew"/>
    <dgm:cxn modelId="{99DC11A7-4CF0-4FE7-A0A7-AFADC5430956}" type="presParOf" srcId="{9FD4DEA8-55E5-417F-B18C-7E38915C95C0}" destId="{C6399CDD-8DE7-4E20-8FE0-66182502625E}" srcOrd="12" destOrd="0" presId="urn:microsoft.com/office/officeart/2016/7/layout/RepeatingBendingProcessNew"/>
    <dgm:cxn modelId="{7722D56A-DB53-4937-9492-9C27123A7CD7}" type="presParOf" srcId="{9FD4DEA8-55E5-417F-B18C-7E38915C95C0}" destId="{B358A364-B8E9-4F19-A395-B99E596FA87E}" srcOrd="13" destOrd="0" presId="urn:microsoft.com/office/officeart/2016/7/layout/RepeatingBendingProcessNew"/>
    <dgm:cxn modelId="{804B5AD9-0732-4BC9-82F8-48B13A3242BC}" type="presParOf" srcId="{B358A364-B8E9-4F19-A395-B99E596FA87E}" destId="{BC6454D4-5396-4870-A5AC-1611719EB3E9}" srcOrd="0" destOrd="0" presId="urn:microsoft.com/office/officeart/2016/7/layout/RepeatingBendingProcessNew"/>
    <dgm:cxn modelId="{FDBF96DE-6F30-48B6-81E6-45D5B0B5BE0C}" type="presParOf" srcId="{9FD4DEA8-55E5-417F-B18C-7E38915C95C0}" destId="{56FB20C6-0302-4546-ABEB-DD15111ABF17}" srcOrd="14" destOrd="0" presId="urn:microsoft.com/office/officeart/2016/7/layout/RepeatingBendingProcessNew"/>
    <dgm:cxn modelId="{3EF3FC96-27DA-406E-B191-EB89D420068C}" type="presParOf" srcId="{9FD4DEA8-55E5-417F-B18C-7E38915C95C0}" destId="{BF8EA930-D692-4961-BC95-2345917256CF}" srcOrd="15" destOrd="0" presId="urn:microsoft.com/office/officeart/2016/7/layout/RepeatingBendingProcessNew"/>
    <dgm:cxn modelId="{4775D94E-7196-4C01-AF27-79CB1417A382}" type="presParOf" srcId="{BF8EA930-D692-4961-BC95-2345917256CF}" destId="{967648D8-99FE-4093-8FAF-FF2C2B6217DC}" srcOrd="0" destOrd="0" presId="urn:microsoft.com/office/officeart/2016/7/layout/RepeatingBendingProcessNew"/>
    <dgm:cxn modelId="{BC14E683-6766-4059-AF8C-B5369648CDDF}" type="presParOf" srcId="{9FD4DEA8-55E5-417F-B18C-7E38915C95C0}" destId="{E3095837-3764-45C0-A460-F81847A8E761}" srcOrd="16" destOrd="0" presId="urn:microsoft.com/office/officeart/2016/7/layout/RepeatingBendingProcessNew"/>
    <dgm:cxn modelId="{C2A9EA5D-426B-4058-ADD1-A168AC3A3D41}" type="presParOf" srcId="{9FD4DEA8-55E5-417F-B18C-7E38915C95C0}" destId="{1CEDC608-AFD1-4DF1-907D-C79AA0B45B43}" srcOrd="17" destOrd="0" presId="urn:microsoft.com/office/officeart/2016/7/layout/RepeatingBendingProcessNew"/>
    <dgm:cxn modelId="{EF60B04E-3E45-4FE6-82D3-3F72CC4267E8}" type="presParOf" srcId="{1CEDC608-AFD1-4DF1-907D-C79AA0B45B43}" destId="{B7EBE26F-E754-4429-A6C4-6A90439D86E6}" srcOrd="0" destOrd="0" presId="urn:microsoft.com/office/officeart/2016/7/layout/RepeatingBendingProcessNew"/>
    <dgm:cxn modelId="{A96041EF-48B6-401F-9131-EF21C3F45BF0}" type="presParOf" srcId="{9FD4DEA8-55E5-417F-B18C-7E38915C95C0}" destId="{FE45EC95-A49E-4B67-A52F-071208F50FC2}" srcOrd="18" destOrd="0" presId="urn:microsoft.com/office/officeart/2016/7/layout/RepeatingBendingProcessNew"/>
    <dgm:cxn modelId="{52C3AFFB-A171-431A-833A-A83FF14C2B21}" type="presParOf" srcId="{9FD4DEA8-55E5-417F-B18C-7E38915C95C0}" destId="{4CEEF1FA-4194-4C48-9D9E-D8E50E053D08}" srcOrd="19" destOrd="0" presId="urn:microsoft.com/office/officeart/2016/7/layout/RepeatingBendingProcessNew"/>
    <dgm:cxn modelId="{A50520D3-7B02-44DE-B872-06F7BE3AB502}" type="presParOf" srcId="{4CEEF1FA-4194-4C48-9D9E-D8E50E053D08}" destId="{BB911AC0-1678-4943-9F83-6CA7B8AD0EB3}" srcOrd="0" destOrd="0" presId="urn:microsoft.com/office/officeart/2016/7/layout/RepeatingBendingProcessNew"/>
    <dgm:cxn modelId="{934085CB-4581-4598-A42F-662AF6DA5FC0}" type="presParOf" srcId="{9FD4DEA8-55E5-417F-B18C-7E38915C95C0}" destId="{CAB4532D-E0ED-461C-B85F-904B3375D604}" srcOrd="2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63460F-AF3D-48EE-AD0A-C71C0D11F22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49C882C-C5A8-4FAA-93F9-4B89DED28BB6}">
      <dgm:prSet/>
      <dgm:spPr/>
      <dgm:t>
        <a:bodyPr/>
        <a:lstStyle/>
        <a:p>
          <a:pPr>
            <a:lnSpc>
              <a:spcPct val="100000"/>
            </a:lnSpc>
          </a:pPr>
          <a:r>
            <a:rPr lang="en-GB" b="1" dirty="0"/>
            <a:t>Reflect</a:t>
          </a:r>
          <a:r>
            <a:rPr lang="en-GB" dirty="0"/>
            <a:t> on what you have heard and learnt so far today </a:t>
          </a:r>
          <a:endParaRPr lang="en-US" dirty="0"/>
        </a:p>
      </dgm:t>
    </dgm:pt>
    <dgm:pt modelId="{0277E06F-E9BD-4574-8D7E-798FB3E233FB}" type="parTrans" cxnId="{6D83E962-4D5B-4FBD-AF40-BD5B1F5EBD3D}">
      <dgm:prSet/>
      <dgm:spPr/>
      <dgm:t>
        <a:bodyPr/>
        <a:lstStyle/>
        <a:p>
          <a:endParaRPr lang="en-US"/>
        </a:p>
      </dgm:t>
    </dgm:pt>
    <dgm:pt modelId="{3653E488-7B0B-4160-ADFA-3B6C33D2BE5C}" type="sibTrans" cxnId="{6D83E962-4D5B-4FBD-AF40-BD5B1F5EBD3D}">
      <dgm:prSet/>
      <dgm:spPr/>
      <dgm:t>
        <a:bodyPr/>
        <a:lstStyle/>
        <a:p>
          <a:endParaRPr lang="en-US"/>
        </a:p>
      </dgm:t>
    </dgm:pt>
    <dgm:pt modelId="{641F0A27-7EFA-4C50-A1B4-C751B7CB0A19}">
      <dgm:prSet/>
      <dgm:spPr/>
      <dgm:t>
        <a:bodyPr/>
        <a:lstStyle/>
        <a:p>
          <a:pPr>
            <a:lnSpc>
              <a:spcPct val="100000"/>
            </a:lnSpc>
          </a:pPr>
          <a:r>
            <a:rPr lang="en-GB" dirty="0"/>
            <a:t>Think about </a:t>
          </a:r>
          <a:r>
            <a:rPr lang="en-GB" b="1" dirty="0"/>
            <a:t>what you will do </a:t>
          </a:r>
          <a:r>
            <a:rPr lang="en-GB" dirty="0"/>
            <a:t>as, a result of today </a:t>
          </a:r>
          <a:endParaRPr lang="en-US" dirty="0"/>
        </a:p>
      </dgm:t>
    </dgm:pt>
    <dgm:pt modelId="{73984EA4-CBDF-4692-9848-A315C67FF163}" type="parTrans" cxnId="{BD2D7AA0-6A91-4E1B-B30A-F2280659BC20}">
      <dgm:prSet/>
      <dgm:spPr/>
      <dgm:t>
        <a:bodyPr/>
        <a:lstStyle/>
        <a:p>
          <a:endParaRPr lang="en-US"/>
        </a:p>
      </dgm:t>
    </dgm:pt>
    <dgm:pt modelId="{2B2D7BB4-F31E-4DAD-B667-C2E9C6549A7E}" type="sibTrans" cxnId="{BD2D7AA0-6A91-4E1B-B30A-F2280659BC20}">
      <dgm:prSet/>
      <dgm:spPr/>
      <dgm:t>
        <a:bodyPr/>
        <a:lstStyle/>
        <a:p>
          <a:endParaRPr lang="en-US"/>
        </a:p>
      </dgm:t>
    </dgm:pt>
    <dgm:pt modelId="{4B5ACDF8-0F76-4761-B7E5-E31C5C0B9D69}">
      <dgm:prSet/>
      <dgm:spPr/>
      <dgm:t>
        <a:bodyPr/>
        <a:lstStyle/>
        <a:p>
          <a:pPr>
            <a:lnSpc>
              <a:spcPct val="100000"/>
            </a:lnSpc>
          </a:pPr>
          <a:r>
            <a:rPr lang="en-GB" dirty="0"/>
            <a:t>Frame in your mind </a:t>
          </a:r>
          <a:r>
            <a:rPr lang="en-GB" b="1" dirty="0"/>
            <a:t>‘I am ready to…………………………..’</a:t>
          </a:r>
          <a:endParaRPr lang="en-US" dirty="0"/>
        </a:p>
      </dgm:t>
    </dgm:pt>
    <dgm:pt modelId="{B1DA539E-8D89-477B-97D6-CDB985445140}" type="parTrans" cxnId="{68F5E821-AF41-4990-A898-2CB628EA6C52}">
      <dgm:prSet/>
      <dgm:spPr/>
      <dgm:t>
        <a:bodyPr/>
        <a:lstStyle/>
        <a:p>
          <a:endParaRPr lang="en-US"/>
        </a:p>
      </dgm:t>
    </dgm:pt>
    <dgm:pt modelId="{D5BA9DCF-F716-436D-9F69-C7A0CF6BF296}" type="sibTrans" cxnId="{68F5E821-AF41-4990-A898-2CB628EA6C52}">
      <dgm:prSet/>
      <dgm:spPr/>
      <dgm:t>
        <a:bodyPr/>
        <a:lstStyle/>
        <a:p>
          <a:endParaRPr lang="en-US"/>
        </a:p>
      </dgm:t>
    </dgm:pt>
    <dgm:pt modelId="{2B304D07-D614-4933-A629-A024FA6AD8EF}">
      <dgm:prSet/>
      <dgm:spPr/>
      <dgm:t>
        <a:bodyPr/>
        <a:lstStyle/>
        <a:p>
          <a:pPr>
            <a:lnSpc>
              <a:spcPct val="100000"/>
            </a:lnSpc>
          </a:pPr>
          <a:r>
            <a:rPr lang="en-GB" dirty="0"/>
            <a:t>When you feel able, </a:t>
          </a:r>
          <a:r>
            <a:rPr lang="en-GB" b="1" dirty="0"/>
            <a:t>step into the circle </a:t>
          </a:r>
          <a:r>
            <a:rPr lang="en-GB" dirty="0"/>
            <a:t>and tell your colleagues what you are ‘ready to do’ to doing as result of today.</a:t>
          </a:r>
          <a:endParaRPr lang="en-US" dirty="0"/>
        </a:p>
      </dgm:t>
    </dgm:pt>
    <dgm:pt modelId="{43D6FBB1-F05E-47C2-A876-07F9BC5AB35A}" type="parTrans" cxnId="{0184DF9A-F016-4FCE-B211-6687B7C0291E}">
      <dgm:prSet/>
      <dgm:spPr/>
      <dgm:t>
        <a:bodyPr/>
        <a:lstStyle/>
        <a:p>
          <a:endParaRPr lang="en-US"/>
        </a:p>
      </dgm:t>
    </dgm:pt>
    <dgm:pt modelId="{6ABA9B50-A41B-4D9B-864C-FB1204374084}" type="sibTrans" cxnId="{0184DF9A-F016-4FCE-B211-6687B7C0291E}">
      <dgm:prSet/>
      <dgm:spPr/>
      <dgm:t>
        <a:bodyPr/>
        <a:lstStyle/>
        <a:p>
          <a:endParaRPr lang="en-US"/>
        </a:p>
      </dgm:t>
    </dgm:pt>
    <dgm:pt modelId="{D06D8E5A-816A-4DF5-92B4-E2A7CE510E57}">
      <dgm:prSet/>
      <dgm:spPr/>
      <dgm:t>
        <a:bodyPr/>
        <a:lstStyle/>
        <a:p>
          <a:pPr>
            <a:lnSpc>
              <a:spcPct val="100000"/>
            </a:lnSpc>
          </a:pPr>
          <a:r>
            <a:rPr lang="en-GB" dirty="0"/>
            <a:t>Once finished, rejoin the circle and </a:t>
          </a:r>
          <a:r>
            <a:rPr lang="en-GB" b="1" dirty="0"/>
            <a:t>ask someone else to step into the circle</a:t>
          </a:r>
          <a:endParaRPr lang="en-US" dirty="0"/>
        </a:p>
      </dgm:t>
    </dgm:pt>
    <dgm:pt modelId="{A868E869-AAEF-48F8-B19B-FF176B5A646C}" type="parTrans" cxnId="{478B3326-3B75-40DD-AACD-3A147F446686}">
      <dgm:prSet/>
      <dgm:spPr/>
      <dgm:t>
        <a:bodyPr/>
        <a:lstStyle/>
        <a:p>
          <a:endParaRPr lang="en-US"/>
        </a:p>
      </dgm:t>
    </dgm:pt>
    <dgm:pt modelId="{5C9388AD-EB36-4F67-A236-2B40B1088A32}" type="sibTrans" cxnId="{478B3326-3B75-40DD-AACD-3A147F446686}">
      <dgm:prSet/>
      <dgm:spPr/>
      <dgm:t>
        <a:bodyPr/>
        <a:lstStyle/>
        <a:p>
          <a:endParaRPr lang="en-US"/>
        </a:p>
      </dgm:t>
    </dgm:pt>
    <dgm:pt modelId="{559CC6EC-FEE3-401E-9CEF-36142CBE212B}" type="pres">
      <dgm:prSet presAssocID="{AF63460F-AF3D-48EE-AD0A-C71C0D11F220}" presName="root" presStyleCnt="0">
        <dgm:presLayoutVars>
          <dgm:dir/>
          <dgm:resizeHandles val="exact"/>
        </dgm:presLayoutVars>
      </dgm:prSet>
      <dgm:spPr/>
    </dgm:pt>
    <dgm:pt modelId="{501C673A-1969-404E-B667-697442DFE0FE}" type="pres">
      <dgm:prSet presAssocID="{949C882C-C5A8-4FAA-93F9-4B89DED28BB6}" presName="compNode" presStyleCnt="0"/>
      <dgm:spPr/>
    </dgm:pt>
    <dgm:pt modelId="{E47C5D5E-6BF1-4465-9D74-9558BD05B114}" type="pres">
      <dgm:prSet presAssocID="{949C882C-C5A8-4FAA-93F9-4B89DED28BB6}" presName="bgRect" presStyleLbl="bgShp" presStyleIdx="0" presStyleCnt="5"/>
      <dgm:spPr/>
    </dgm:pt>
    <dgm:pt modelId="{012BD572-3C77-475A-96B5-B660C22A5379}" type="pres">
      <dgm:prSet presAssocID="{949C882C-C5A8-4FAA-93F9-4B89DED28B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BC7FAD2C-F2EC-4992-8742-1080E7AF4AE9}" type="pres">
      <dgm:prSet presAssocID="{949C882C-C5A8-4FAA-93F9-4B89DED28BB6}" presName="spaceRect" presStyleCnt="0"/>
      <dgm:spPr/>
    </dgm:pt>
    <dgm:pt modelId="{C7F9FB63-AF03-4C79-B1CE-6379F6F041AB}" type="pres">
      <dgm:prSet presAssocID="{949C882C-C5A8-4FAA-93F9-4B89DED28BB6}" presName="parTx" presStyleLbl="revTx" presStyleIdx="0" presStyleCnt="5">
        <dgm:presLayoutVars>
          <dgm:chMax val="0"/>
          <dgm:chPref val="0"/>
        </dgm:presLayoutVars>
      </dgm:prSet>
      <dgm:spPr/>
    </dgm:pt>
    <dgm:pt modelId="{FC02BD3C-BBC4-43C4-BD90-07F0D37E7C2B}" type="pres">
      <dgm:prSet presAssocID="{3653E488-7B0B-4160-ADFA-3B6C33D2BE5C}" presName="sibTrans" presStyleCnt="0"/>
      <dgm:spPr/>
    </dgm:pt>
    <dgm:pt modelId="{64E8E7D5-CEDF-4046-A491-24ABCEA8CBF7}" type="pres">
      <dgm:prSet presAssocID="{641F0A27-7EFA-4C50-A1B4-C751B7CB0A19}" presName="compNode" presStyleCnt="0"/>
      <dgm:spPr/>
    </dgm:pt>
    <dgm:pt modelId="{3EF3B689-65FB-4B7E-9B37-80BE3CCEBCCE}" type="pres">
      <dgm:prSet presAssocID="{641F0A27-7EFA-4C50-A1B4-C751B7CB0A19}" presName="bgRect" presStyleLbl="bgShp" presStyleIdx="1" presStyleCnt="5"/>
      <dgm:spPr/>
    </dgm:pt>
    <dgm:pt modelId="{58775B7D-374F-47AD-AE85-56FBB81ACF68}" type="pres">
      <dgm:prSet presAssocID="{641F0A27-7EFA-4C50-A1B4-C751B7CB0A1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4182B8E8-55EF-4BDD-B81B-14832AB5B1FE}" type="pres">
      <dgm:prSet presAssocID="{641F0A27-7EFA-4C50-A1B4-C751B7CB0A19}" presName="spaceRect" presStyleCnt="0"/>
      <dgm:spPr/>
    </dgm:pt>
    <dgm:pt modelId="{4014CFF7-1768-46AA-A489-C9E343052296}" type="pres">
      <dgm:prSet presAssocID="{641F0A27-7EFA-4C50-A1B4-C751B7CB0A19}" presName="parTx" presStyleLbl="revTx" presStyleIdx="1" presStyleCnt="5">
        <dgm:presLayoutVars>
          <dgm:chMax val="0"/>
          <dgm:chPref val="0"/>
        </dgm:presLayoutVars>
      </dgm:prSet>
      <dgm:spPr/>
    </dgm:pt>
    <dgm:pt modelId="{7B82D230-5D14-44BC-865B-414183052F2F}" type="pres">
      <dgm:prSet presAssocID="{2B2D7BB4-F31E-4DAD-B667-C2E9C6549A7E}" presName="sibTrans" presStyleCnt="0"/>
      <dgm:spPr/>
    </dgm:pt>
    <dgm:pt modelId="{CFEDEE11-14F1-4E00-B2BB-8C0C78940D56}" type="pres">
      <dgm:prSet presAssocID="{4B5ACDF8-0F76-4761-B7E5-E31C5C0B9D69}" presName="compNode" presStyleCnt="0"/>
      <dgm:spPr/>
    </dgm:pt>
    <dgm:pt modelId="{77E8C2F1-F850-47C4-BC3E-0061BBAF1E3A}" type="pres">
      <dgm:prSet presAssocID="{4B5ACDF8-0F76-4761-B7E5-E31C5C0B9D69}" presName="bgRect" presStyleLbl="bgShp" presStyleIdx="2" presStyleCnt="5"/>
      <dgm:spPr/>
    </dgm:pt>
    <dgm:pt modelId="{AAE113AB-43CF-4F25-93DE-98D897620BCE}" type="pres">
      <dgm:prSet presAssocID="{4B5ACDF8-0F76-4761-B7E5-E31C5C0B9D6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a:ext>
      </dgm:extLst>
    </dgm:pt>
    <dgm:pt modelId="{51FB75A7-D0EB-4971-9327-6D7563A27F4B}" type="pres">
      <dgm:prSet presAssocID="{4B5ACDF8-0F76-4761-B7E5-E31C5C0B9D69}" presName="spaceRect" presStyleCnt="0"/>
      <dgm:spPr/>
    </dgm:pt>
    <dgm:pt modelId="{BE253C5E-84C6-42C6-9004-7C912CF6D733}" type="pres">
      <dgm:prSet presAssocID="{4B5ACDF8-0F76-4761-B7E5-E31C5C0B9D69}" presName="parTx" presStyleLbl="revTx" presStyleIdx="2" presStyleCnt="5">
        <dgm:presLayoutVars>
          <dgm:chMax val="0"/>
          <dgm:chPref val="0"/>
        </dgm:presLayoutVars>
      </dgm:prSet>
      <dgm:spPr/>
    </dgm:pt>
    <dgm:pt modelId="{8935BE34-0471-4082-92DB-83B4D6BBAA87}" type="pres">
      <dgm:prSet presAssocID="{D5BA9DCF-F716-436D-9F69-C7A0CF6BF296}" presName="sibTrans" presStyleCnt="0"/>
      <dgm:spPr/>
    </dgm:pt>
    <dgm:pt modelId="{A077A5C7-B94C-459B-8594-071B71EDF272}" type="pres">
      <dgm:prSet presAssocID="{2B304D07-D614-4933-A629-A024FA6AD8EF}" presName="compNode" presStyleCnt="0"/>
      <dgm:spPr/>
    </dgm:pt>
    <dgm:pt modelId="{17D0DC8B-8435-44F8-82C6-082F3B4A32CA}" type="pres">
      <dgm:prSet presAssocID="{2B304D07-D614-4933-A629-A024FA6AD8EF}" presName="bgRect" presStyleLbl="bgShp" presStyleIdx="3" presStyleCnt="5"/>
      <dgm:spPr/>
    </dgm:pt>
    <dgm:pt modelId="{5A37EB6C-FE67-4787-9AB8-3D71B89253E9}" type="pres">
      <dgm:prSet presAssocID="{2B304D07-D614-4933-A629-A024FA6AD8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140AC818-7DB8-4E6B-9D14-5AB112E08F9E}" type="pres">
      <dgm:prSet presAssocID="{2B304D07-D614-4933-A629-A024FA6AD8EF}" presName="spaceRect" presStyleCnt="0"/>
      <dgm:spPr/>
    </dgm:pt>
    <dgm:pt modelId="{F8ADC05F-5352-4888-93C1-C8D231AB8D43}" type="pres">
      <dgm:prSet presAssocID="{2B304D07-D614-4933-A629-A024FA6AD8EF}" presName="parTx" presStyleLbl="revTx" presStyleIdx="3" presStyleCnt="5">
        <dgm:presLayoutVars>
          <dgm:chMax val="0"/>
          <dgm:chPref val="0"/>
        </dgm:presLayoutVars>
      </dgm:prSet>
      <dgm:spPr/>
    </dgm:pt>
    <dgm:pt modelId="{311CC6F9-25EB-42F9-9BFB-7F691F97D59E}" type="pres">
      <dgm:prSet presAssocID="{6ABA9B50-A41B-4D9B-864C-FB1204374084}" presName="sibTrans" presStyleCnt="0"/>
      <dgm:spPr/>
    </dgm:pt>
    <dgm:pt modelId="{1496E3BF-AA33-49A6-B378-0672C0D2B1A5}" type="pres">
      <dgm:prSet presAssocID="{D06D8E5A-816A-4DF5-92B4-E2A7CE510E57}" presName="compNode" presStyleCnt="0"/>
      <dgm:spPr/>
    </dgm:pt>
    <dgm:pt modelId="{DFBE1352-3F86-48CA-B869-51CC25AE96FB}" type="pres">
      <dgm:prSet presAssocID="{D06D8E5A-816A-4DF5-92B4-E2A7CE510E57}" presName="bgRect" presStyleLbl="bgShp" presStyleIdx="4" presStyleCnt="5"/>
      <dgm:spPr/>
    </dgm:pt>
    <dgm:pt modelId="{662C40D8-F065-441E-81AA-4BDC87C0C51F}" type="pres">
      <dgm:prSet presAssocID="{D06D8E5A-816A-4DF5-92B4-E2A7CE510E5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orkflow"/>
        </a:ext>
      </dgm:extLst>
    </dgm:pt>
    <dgm:pt modelId="{5BE4AE64-0A65-4BC1-9A5F-7A0D3468D8D6}" type="pres">
      <dgm:prSet presAssocID="{D06D8E5A-816A-4DF5-92B4-E2A7CE510E57}" presName="spaceRect" presStyleCnt="0"/>
      <dgm:spPr/>
    </dgm:pt>
    <dgm:pt modelId="{C713FDDD-D067-4F9E-82BC-671F2E9A6C1B}" type="pres">
      <dgm:prSet presAssocID="{D06D8E5A-816A-4DF5-92B4-E2A7CE510E57}" presName="parTx" presStyleLbl="revTx" presStyleIdx="4" presStyleCnt="5" custLinFactNeighborY="-593">
        <dgm:presLayoutVars>
          <dgm:chMax val="0"/>
          <dgm:chPref val="0"/>
        </dgm:presLayoutVars>
      </dgm:prSet>
      <dgm:spPr/>
    </dgm:pt>
  </dgm:ptLst>
  <dgm:cxnLst>
    <dgm:cxn modelId="{F3C42F1F-A9F7-465E-9C9A-7D8ED1DE3ADD}" type="presOf" srcId="{949C882C-C5A8-4FAA-93F9-4B89DED28BB6}" destId="{C7F9FB63-AF03-4C79-B1CE-6379F6F041AB}" srcOrd="0" destOrd="0" presId="urn:microsoft.com/office/officeart/2018/2/layout/IconVerticalSolidList"/>
    <dgm:cxn modelId="{68F5E821-AF41-4990-A898-2CB628EA6C52}" srcId="{AF63460F-AF3D-48EE-AD0A-C71C0D11F220}" destId="{4B5ACDF8-0F76-4761-B7E5-E31C5C0B9D69}" srcOrd="2" destOrd="0" parTransId="{B1DA539E-8D89-477B-97D6-CDB985445140}" sibTransId="{D5BA9DCF-F716-436D-9F69-C7A0CF6BF296}"/>
    <dgm:cxn modelId="{478B3326-3B75-40DD-AACD-3A147F446686}" srcId="{AF63460F-AF3D-48EE-AD0A-C71C0D11F220}" destId="{D06D8E5A-816A-4DF5-92B4-E2A7CE510E57}" srcOrd="4" destOrd="0" parTransId="{A868E869-AAEF-48F8-B19B-FF176B5A646C}" sibTransId="{5C9388AD-EB36-4F67-A236-2B40B1088A32}"/>
    <dgm:cxn modelId="{6EB85B28-54D5-4782-9F21-A76E92D59C62}" type="presOf" srcId="{4B5ACDF8-0F76-4761-B7E5-E31C5C0B9D69}" destId="{BE253C5E-84C6-42C6-9004-7C912CF6D733}" srcOrd="0" destOrd="0" presId="urn:microsoft.com/office/officeart/2018/2/layout/IconVerticalSolidList"/>
    <dgm:cxn modelId="{3EA14D3B-8938-4F73-A5BA-866C463B2693}" type="presOf" srcId="{2B304D07-D614-4933-A629-A024FA6AD8EF}" destId="{F8ADC05F-5352-4888-93C1-C8D231AB8D43}" srcOrd="0" destOrd="0" presId="urn:microsoft.com/office/officeart/2018/2/layout/IconVerticalSolidList"/>
    <dgm:cxn modelId="{6F93BB5D-3E40-4AF6-BA01-62B4B473CA39}" type="presOf" srcId="{AF63460F-AF3D-48EE-AD0A-C71C0D11F220}" destId="{559CC6EC-FEE3-401E-9CEF-36142CBE212B}" srcOrd="0" destOrd="0" presId="urn:microsoft.com/office/officeart/2018/2/layout/IconVerticalSolidList"/>
    <dgm:cxn modelId="{6D83E962-4D5B-4FBD-AF40-BD5B1F5EBD3D}" srcId="{AF63460F-AF3D-48EE-AD0A-C71C0D11F220}" destId="{949C882C-C5A8-4FAA-93F9-4B89DED28BB6}" srcOrd="0" destOrd="0" parTransId="{0277E06F-E9BD-4574-8D7E-798FB3E233FB}" sibTransId="{3653E488-7B0B-4160-ADFA-3B6C33D2BE5C}"/>
    <dgm:cxn modelId="{0184DF9A-F016-4FCE-B211-6687B7C0291E}" srcId="{AF63460F-AF3D-48EE-AD0A-C71C0D11F220}" destId="{2B304D07-D614-4933-A629-A024FA6AD8EF}" srcOrd="3" destOrd="0" parTransId="{43D6FBB1-F05E-47C2-A876-07F9BC5AB35A}" sibTransId="{6ABA9B50-A41B-4D9B-864C-FB1204374084}"/>
    <dgm:cxn modelId="{BD2D7AA0-6A91-4E1B-B30A-F2280659BC20}" srcId="{AF63460F-AF3D-48EE-AD0A-C71C0D11F220}" destId="{641F0A27-7EFA-4C50-A1B4-C751B7CB0A19}" srcOrd="1" destOrd="0" parTransId="{73984EA4-CBDF-4692-9848-A315C67FF163}" sibTransId="{2B2D7BB4-F31E-4DAD-B667-C2E9C6549A7E}"/>
    <dgm:cxn modelId="{91B3A8E2-8FFD-4C20-8F35-0456B5CB171C}" type="presOf" srcId="{D06D8E5A-816A-4DF5-92B4-E2A7CE510E57}" destId="{C713FDDD-D067-4F9E-82BC-671F2E9A6C1B}" srcOrd="0" destOrd="0" presId="urn:microsoft.com/office/officeart/2018/2/layout/IconVerticalSolidList"/>
    <dgm:cxn modelId="{1C26ABFA-F397-4EA6-B523-AE353BCF4F6D}" type="presOf" srcId="{641F0A27-7EFA-4C50-A1B4-C751B7CB0A19}" destId="{4014CFF7-1768-46AA-A489-C9E343052296}" srcOrd="0" destOrd="0" presId="urn:microsoft.com/office/officeart/2018/2/layout/IconVerticalSolidList"/>
    <dgm:cxn modelId="{E4EB014F-BCAE-4EC0-8258-392BDD6B7918}" type="presParOf" srcId="{559CC6EC-FEE3-401E-9CEF-36142CBE212B}" destId="{501C673A-1969-404E-B667-697442DFE0FE}" srcOrd="0" destOrd="0" presId="urn:microsoft.com/office/officeart/2018/2/layout/IconVerticalSolidList"/>
    <dgm:cxn modelId="{87AF6B07-21F3-4C3C-AF68-4AAD3F08F5CA}" type="presParOf" srcId="{501C673A-1969-404E-B667-697442DFE0FE}" destId="{E47C5D5E-6BF1-4465-9D74-9558BD05B114}" srcOrd="0" destOrd="0" presId="urn:microsoft.com/office/officeart/2018/2/layout/IconVerticalSolidList"/>
    <dgm:cxn modelId="{EF707A83-F250-44ED-8777-A223811D4378}" type="presParOf" srcId="{501C673A-1969-404E-B667-697442DFE0FE}" destId="{012BD572-3C77-475A-96B5-B660C22A5379}" srcOrd="1" destOrd="0" presId="urn:microsoft.com/office/officeart/2018/2/layout/IconVerticalSolidList"/>
    <dgm:cxn modelId="{A680ED0C-EBCA-4FFC-9C95-4F4FF77B8554}" type="presParOf" srcId="{501C673A-1969-404E-B667-697442DFE0FE}" destId="{BC7FAD2C-F2EC-4992-8742-1080E7AF4AE9}" srcOrd="2" destOrd="0" presId="urn:microsoft.com/office/officeart/2018/2/layout/IconVerticalSolidList"/>
    <dgm:cxn modelId="{C8051308-097B-4D5E-8A0A-9A8535CF86A6}" type="presParOf" srcId="{501C673A-1969-404E-B667-697442DFE0FE}" destId="{C7F9FB63-AF03-4C79-B1CE-6379F6F041AB}" srcOrd="3" destOrd="0" presId="urn:microsoft.com/office/officeart/2018/2/layout/IconVerticalSolidList"/>
    <dgm:cxn modelId="{F5092214-8F52-4FC5-8544-3EBA8A75B388}" type="presParOf" srcId="{559CC6EC-FEE3-401E-9CEF-36142CBE212B}" destId="{FC02BD3C-BBC4-43C4-BD90-07F0D37E7C2B}" srcOrd="1" destOrd="0" presId="urn:microsoft.com/office/officeart/2018/2/layout/IconVerticalSolidList"/>
    <dgm:cxn modelId="{E0381B64-386B-4BC6-AB23-DC830EE1BCEA}" type="presParOf" srcId="{559CC6EC-FEE3-401E-9CEF-36142CBE212B}" destId="{64E8E7D5-CEDF-4046-A491-24ABCEA8CBF7}" srcOrd="2" destOrd="0" presId="urn:microsoft.com/office/officeart/2018/2/layout/IconVerticalSolidList"/>
    <dgm:cxn modelId="{76606D5A-811E-4B5B-B6D9-1F6052ADD766}" type="presParOf" srcId="{64E8E7D5-CEDF-4046-A491-24ABCEA8CBF7}" destId="{3EF3B689-65FB-4B7E-9B37-80BE3CCEBCCE}" srcOrd="0" destOrd="0" presId="urn:microsoft.com/office/officeart/2018/2/layout/IconVerticalSolidList"/>
    <dgm:cxn modelId="{28A8E4FD-F568-4F12-9ADA-B47C1A3D5C29}" type="presParOf" srcId="{64E8E7D5-CEDF-4046-A491-24ABCEA8CBF7}" destId="{58775B7D-374F-47AD-AE85-56FBB81ACF68}" srcOrd="1" destOrd="0" presId="urn:microsoft.com/office/officeart/2018/2/layout/IconVerticalSolidList"/>
    <dgm:cxn modelId="{3B027BB6-E502-492B-9359-371D8AB800C9}" type="presParOf" srcId="{64E8E7D5-CEDF-4046-A491-24ABCEA8CBF7}" destId="{4182B8E8-55EF-4BDD-B81B-14832AB5B1FE}" srcOrd="2" destOrd="0" presId="urn:microsoft.com/office/officeart/2018/2/layout/IconVerticalSolidList"/>
    <dgm:cxn modelId="{7186C7A5-591F-4D64-A6E7-E76771355408}" type="presParOf" srcId="{64E8E7D5-CEDF-4046-A491-24ABCEA8CBF7}" destId="{4014CFF7-1768-46AA-A489-C9E343052296}" srcOrd="3" destOrd="0" presId="urn:microsoft.com/office/officeart/2018/2/layout/IconVerticalSolidList"/>
    <dgm:cxn modelId="{242F3F4A-9477-489D-B168-CD3EB48E4E65}" type="presParOf" srcId="{559CC6EC-FEE3-401E-9CEF-36142CBE212B}" destId="{7B82D230-5D14-44BC-865B-414183052F2F}" srcOrd="3" destOrd="0" presId="urn:microsoft.com/office/officeart/2018/2/layout/IconVerticalSolidList"/>
    <dgm:cxn modelId="{8881C994-697A-4ECC-8D07-368B14D11EC3}" type="presParOf" srcId="{559CC6EC-FEE3-401E-9CEF-36142CBE212B}" destId="{CFEDEE11-14F1-4E00-B2BB-8C0C78940D56}" srcOrd="4" destOrd="0" presId="urn:microsoft.com/office/officeart/2018/2/layout/IconVerticalSolidList"/>
    <dgm:cxn modelId="{035FFF5C-9BC3-41E2-B923-8DCDFA8B2F8F}" type="presParOf" srcId="{CFEDEE11-14F1-4E00-B2BB-8C0C78940D56}" destId="{77E8C2F1-F850-47C4-BC3E-0061BBAF1E3A}" srcOrd="0" destOrd="0" presId="urn:microsoft.com/office/officeart/2018/2/layout/IconVerticalSolidList"/>
    <dgm:cxn modelId="{56BC7F7F-984B-42D1-AC12-CE121BAD1FD1}" type="presParOf" srcId="{CFEDEE11-14F1-4E00-B2BB-8C0C78940D56}" destId="{AAE113AB-43CF-4F25-93DE-98D897620BCE}" srcOrd="1" destOrd="0" presId="urn:microsoft.com/office/officeart/2018/2/layout/IconVerticalSolidList"/>
    <dgm:cxn modelId="{5B1C3C9D-B810-4D1D-B593-8E5F277E6222}" type="presParOf" srcId="{CFEDEE11-14F1-4E00-B2BB-8C0C78940D56}" destId="{51FB75A7-D0EB-4971-9327-6D7563A27F4B}" srcOrd="2" destOrd="0" presId="urn:microsoft.com/office/officeart/2018/2/layout/IconVerticalSolidList"/>
    <dgm:cxn modelId="{7E4970A6-C546-48B9-84AC-527441C1B90D}" type="presParOf" srcId="{CFEDEE11-14F1-4E00-B2BB-8C0C78940D56}" destId="{BE253C5E-84C6-42C6-9004-7C912CF6D733}" srcOrd="3" destOrd="0" presId="urn:microsoft.com/office/officeart/2018/2/layout/IconVerticalSolidList"/>
    <dgm:cxn modelId="{FF4DC33B-9B7B-4F9C-A246-202A0854E186}" type="presParOf" srcId="{559CC6EC-FEE3-401E-9CEF-36142CBE212B}" destId="{8935BE34-0471-4082-92DB-83B4D6BBAA87}" srcOrd="5" destOrd="0" presId="urn:microsoft.com/office/officeart/2018/2/layout/IconVerticalSolidList"/>
    <dgm:cxn modelId="{391EC42B-4771-41AE-9DD4-DFD70543FF34}" type="presParOf" srcId="{559CC6EC-FEE3-401E-9CEF-36142CBE212B}" destId="{A077A5C7-B94C-459B-8594-071B71EDF272}" srcOrd="6" destOrd="0" presId="urn:microsoft.com/office/officeart/2018/2/layout/IconVerticalSolidList"/>
    <dgm:cxn modelId="{2C4E7950-B39D-4B8A-B654-651B6222B9D5}" type="presParOf" srcId="{A077A5C7-B94C-459B-8594-071B71EDF272}" destId="{17D0DC8B-8435-44F8-82C6-082F3B4A32CA}" srcOrd="0" destOrd="0" presId="urn:microsoft.com/office/officeart/2018/2/layout/IconVerticalSolidList"/>
    <dgm:cxn modelId="{E04FD9B2-036A-42D6-9F3D-AAE4588260AF}" type="presParOf" srcId="{A077A5C7-B94C-459B-8594-071B71EDF272}" destId="{5A37EB6C-FE67-4787-9AB8-3D71B89253E9}" srcOrd="1" destOrd="0" presId="urn:microsoft.com/office/officeart/2018/2/layout/IconVerticalSolidList"/>
    <dgm:cxn modelId="{4DFCCC97-C6C4-481B-BEB0-9BA9767C78C9}" type="presParOf" srcId="{A077A5C7-B94C-459B-8594-071B71EDF272}" destId="{140AC818-7DB8-4E6B-9D14-5AB112E08F9E}" srcOrd="2" destOrd="0" presId="urn:microsoft.com/office/officeart/2018/2/layout/IconVerticalSolidList"/>
    <dgm:cxn modelId="{2D7ADB6B-2DE1-46D5-97C0-FDE370C41CA2}" type="presParOf" srcId="{A077A5C7-B94C-459B-8594-071B71EDF272}" destId="{F8ADC05F-5352-4888-93C1-C8D231AB8D43}" srcOrd="3" destOrd="0" presId="urn:microsoft.com/office/officeart/2018/2/layout/IconVerticalSolidList"/>
    <dgm:cxn modelId="{AC154D12-5941-4284-A178-16FD7EA39DA4}" type="presParOf" srcId="{559CC6EC-FEE3-401E-9CEF-36142CBE212B}" destId="{311CC6F9-25EB-42F9-9BFB-7F691F97D59E}" srcOrd="7" destOrd="0" presId="urn:microsoft.com/office/officeart/2018/2/layout/IconVerticalSolidList"/>
    <dgm:cxn modelId="{B4889E40-A90C-4FF4-B121-31B36E0FEE2E}" type="presParOf" srcId="{559CC6EC-FEE3-401E-9CEF-36142CBE212B}" destId="{1496E3BF-AA33-49A6-B378-0672C0D2B1A5}" srcOrd="8" destOrd="0" presId="urn:microsoft.com/office/officeart/2018/2/layout/IconVerticalSolidList"/>
    <dgm:cxn modelId="{1042E6A8-0089-47E4-B893-56ED2EFE6B55}" type="presParOf" srcId="{1496E3BF-AA33-49A6-B378-0672C0D2B1A5}" destId="{DFBE1352-3F86-48CA-B869-51CC25AE96FB}" srcOrd="0" destOrd="0" presId="urn:microsoft.com/office/officeart/2018/2/layout/IconVerticalSolidList"/>
    <dgm:cxn modelId="{6B5539B2-4AC7-4B20-B5AE-F966DBED2E9B}" type="presParOf" srcId="{1496E3BF-AA33-49A6-B378-0672C0D2B1A5}" destId="{662C40D8-F065-441E-81AA-4BDC87C0C51F}" srcOrd="1" destOrd="0" presId="urn:microsoft.com/office/officeart/2018/2/layout/IconVerticalSolidList"/>
    <dgm:cxn modelId="{0F49A457-4F78-463F-9161-FFF4433B13E9}" type="presParOf" srcId="{1496E3BF-AA33-49A6-B378-0672C0D2B1A5}" destId="{5BE4AE64-0A65-4BC1-9A5F-7A0D3468D8D6}" srcOrd="2" destOrd="0" presId="urn:microsoft.com/office/officeart/2018/2/layout/IconVerticalSolidList"/>
    <dgm:cxn modelId="{F0357569-B492-46EB-ACBF-A9FEBFE18AA6}" type="presParOf" srcId="{1496E3BF-AA33-49A6-B378-0672C0D2B1A5}" destId="{C713FDDD-D067-4F9E-82BC-671F2E9A6C1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0C855-FC9D-4273-942F-F305C593908A}">
      <dsp:nvSpPr>
        <dsp:cNvPr id="0" name=""/>
        <dsp:cNvSpPr/>
      </dsp:nvSpPr>
      <dsp:spPr>
        <a:xfrm>
          <a:off x="2391565" y="50387"/>
          <a:ext cx="2620137" cy="2620137"/>
        </a:xfrm>
        <a:prstGeom prst="ellipse">
          <a:avLst/>
        </a:prstGeom>
        <a:solidFill>
          <a:srgbClr val="F19B3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Belonging </a:t>
          </a:r>
        </a:p>
      </dsp:txBody>
      <dsp:txXfrm>
        <a:off x="2693888" y="403098"/>
        <a:ext cx="2015490" cy="831389"/>
      </dsp:txXfrm>
    </dsp:sp>
    <dsp:sp modelId="{2C170539-1D46-4B93-8BD1-98B758EEE62D}">
      <dsp:nvSpPr>
        <dsp:cNvPr id="0" name=""/>
        <dsp:cNvSpPr/>
      </dsp:nvSpPr>
      <dsp:spPr>
        <a:xfrm>
          <a:off x="3550472" y="1209294"/>
          <a:ext cx="2620137" cy="2620137"/>
        </a:xfrm>
        <a:prstGeom prst="ellipse">
          <a:avLst/>
        </a:prstGeom>
        <a:solidFill>
          <a:srgbClr val="F19B3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Culture &amp;  Climate </a:t>
          </a:r>
        </a:p>
      </dsp:txBody>
      <dsp:txXfrm>
        <a:off x="4961315" y="1511617"/>
        <a:ext cx="1007745" cy="2015490"/>
      </dsp:txXfrm>
    </dsp:sp>
    <dsp:sp modelId="{6B890AEC-78CC-4461-B7CA-02F73430DADC}">
      <dsp:nvSpPr>
        <dsp:cNvPr id="0" name=""/>
        <dsp:cNvSpPr/>
      </dsp:nvSpPr>
      <dsp:spPr>
        <a:xfrm>
          <a:off x="2391565" y="2368201"/>
          <a:ext cx="2620137" cy="2620137"/>
        </a:xfrm>
        <a:prstGeom prst="ellipse">
          <a:avLst/>
        </a:prstGeom>
        <a:solidFill>
          <a:srgbClr val="F19B3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Psychological Safety</a:t>
          </a:r>
        </a:p>
      </dsp:txBody>
      <dsp:txXfrm>
        <a:off x="2693888" y="3804238"/>
        <a:ext cx="2015490" cy="831389"/>
      </dsp:txXfrm>
    </dsp:sp>
    <dsp:sp modelId="{1E53411A-3C39-4FCD-8839-F352E9B354E8}">
      <dsp:nvSpPr>
        <dsp:cNvPr id="0" name=""/>
        <dsp:cNvSpPr/>
      </dsp:nvSpPr>
      <dsp:spPr>
        <a:xfrm>
          <a:off x="1232658" y="1209294"/>
          <a:ext cx="2620137" cy="2620137"/>
        </a:xfrm>
        <a:prstGeom prst="ellipse">
          <a:avLst/>
        </a:prstGeom>
        <a:solidFill>
          <a:srgbClr val="F19B3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kern="1200" dirty="0"/>
            <a:t>Social Movement </a:t>
          </a:r>
        </a:p>
      </dsp:txBody>
      <dsp:txXfrm>
        <a:off x="1434207" y="1511617"/>
        <a:ext cx="1007745" cy="2015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D0972-23EF-4300-A668-03B5B2820C21}">
      <dsp:nvSpPr>
        <dsp:cNvPr id="0" name=""/>
        <dsp:cNvSpPr/>
      </dsp:nvSpPr>
      <dsp:spPr>
        <a:xfrm>
          <a:off x="0" y="23529"/>
          <a:ext cx="8311242" cy="129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100000"/>
            </a:lnSpc>
            <a:spcBef>
              <a:spcPct val="0"/>
            </a:spcBef>
            <a:spcAft>
              <a:spcPct val="35000"/>
            </a:spcAft>
            <a:buNone/>
          </a:pPr>
          <a:r>
            <a:rPr lang="en-GB" sz="3500" b="1" kern="1200" dirty="0">
              <a:latin typeface="Mollen Personal Use"/>
            </a:rPr>
            <a:t>Our story began in 2017…</a:t>
          </a:r>
          <a:endParaRPr lang="en-US" sz="3500" kern="1200" dirty="0">
            <a:latin typeface="Mollen Personal Use"/>
          </a:endParaRPr>
        </a:p>
      </dsp:txBody>
      <dsp:txXfrm>
        <a:off x="38012" y="61541"/>
        <a:ext cx="6801111" cy="1221810"/>
      </dsp:txXfrm>
    </dsp:sp>
    <dsp:sp modelId="{FD7C08F6-CC85-4C4B-934B-38D03A007351}">
      <dsp:nvSpPr>
        <dsp:cNvPr id="0" name=""/>
        <dsp:cNvSpPr/>
      </dsp:nvSpPr>
      <dsp:spPr>
        <a:xfrm>
          <a:off x="696066" y="1533803"/>
          <a:ext cx="8311242" cy="129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GB" sz="1700" kern="1200" dirty="0">
              <a:latin typeface="Mollen Personal Use"/>
            </a:rPr>
            <a:t>When Deputy Chief Operating Officer (DCOO), and all-round people connector, Emma Challans-Rasool reached out to find a professional network for senior operational leaders in the NHS…but found nothing!</a:t>
          </a:r>
          <a:endParaRPr lang="en-US" sz="1700" kern="1200" dirty="0">
            <a:latin typeface="Mollen Personal Use"/>
          </a:endParaRPr>
        </a:p>
      </dsp:txBody>
      <dsp:txXfrm>
        <a:off x="734078" y="1571815"/>
        <a:ext cx="6695559" cy="1221810"/>
      </dsp:txXfrm>
    </dsp:sp>
    <dsp:sp modelId="{3CF3227E-5417-4512-AB51-F684327EFFD8}">
      <dsp:nvSpPr>
        <dsp:cNvPr id="0" name=""/>
        <dsp:cNvSpPr/>
      </dsp:nvSpPr>
      <dsp:spPr>
        <a:xfrm>
          <a:off x="1381744" y="3067607"/>
          <a:ext cx="8311242" cy="129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GB" sz="1700" kern="1200">
              <a:latin typeface="Mollen Personal Use"/>
            </a:rPr>
            <a:t>Undeterred, Emma took it upon herself to bring together a small group of like-minded DCOOs to shape the beginnings of what would become the </a:t>
          </a:r>
          <a:r>
            <a:rPr lang="en-GB" sz="1700" b="1" kern="1200">
              <a:latin typeface="Mollen Personal Use"/>
            </a:rPr>
            <a:t>Proud2bOps - an operational movement.</a:t>
          </a:r>
          <a:endParaRPr lang="en-US" sz="1700" kern="1200">
            <a:latin typeface="Mollen Personal Use"/>
          </a:endParaRPr>
        </a:p>
      </dsp:txBody>
      <dsp:txXfrm>
        <a:off x="1419756" y="3105619"/>
        <a:ext cx="6705948" cy="1221810"/>
      </dsp:txXfrm>
    </dsp:sp>
    <dsp:sp modelId="{38B9D35E-9591-494C-9137-8734C89D2435}">
      <dsp:nvSpPr>
        <dsp:cNvPr id="0" name=""/>
        <dsp:cNvSpPr/>
      </dsp:nvSpPr>
      <dsp:spPr>
        <a:xfrm>
          <a:off x="2077810" y="4601411"/>
          <a:ext cx="8311242" cy="129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GB" sz="1700" kern="1200">
              <a:latin typeface="Mollen Personal Use"/>
            </a:rPr>
            <a:t>This group set out the initial </a:t>
          </a:r>
          <a:r>
            <a:rPr lang="en-GB" sz="1700" b="1" kern="1200">
              <a:latin typeface="Mollen Personal Use"/>
            </a:rPr>
            <a:t>vision </a:t>
          </a:r>
          <a:r>
            <a:rPr lang="en-GB" sz="1700" kern="1200">
              <a:latin typeface="Mollen Personal Use"/>
            </a:rPr>
            <a:t>and</a:t>
          </a:r>
          <a:r>
            <a:rPr lang="en-GB" sz="1700" b="1" kern="1200">
              <a:latin typeface="Mollen Personal Use"/>
            </a:rPr>
            <a:t> purpose </a:t>
          </a:r>
          <a:r>
            <a:rPr lang="en-GB" sz="1700" kern="1200">
              <a:latin typeface="Mollen Personal Use"/>
            </a:rPr>
            <a:t>of a professional network for operational managers and leaders and created a set of values and principles that have continued to guide and shape the Network.  </a:t>
          </a:r>
          <a:endParaRPr lang="en-US" sz="1700" kern="1200">
            <a:latin typeface="Mollen Personal Use"/>
          </a:endParaRPr>
        </a:p>
      </dsp:txBody>
      <dsp:txXfrm>
        <a:off x="2115822" y="4639423"/>
        <a:ext cx="6695559" cy="1221810"/>
      </dsp:txXfrm>
    </dsp:sp>
    <dsp:sp modelId="{BBC22CEA-358C-4D62-B629-6D7594741E94}">
      <dsp:nvSpPr>
        <dsp:cNvPr id="0" name=""/>
        <dsp:cNvSpPr/>
      </dsp:nvSpPr>
      <dsp:spPr>
        <a:xfrm>
          <a:off x="7467650" y="994022"/>
          <a:ext cx="843592" cy="84359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Mollen Personal Use"/>
          </a:endParaRPr>
        </a:p>
      </dsp:txBody>
      <dsp:txXfrm>
        <a:off x="7657458" y="994022"/>
        <a:ext cx="463976" cy="634803"/>
      </dsp:txXfrm>
    </dsp:sp>
    <dsp:sp modelId="{88EC3CD1-EB51-47C8-99A3-25EB4354CBA1}">
      <dsp:nvSpPr>
        <dsp:cNvPr id="0" name=""/>
        <dsp:cNvSpPr/>
      </dsp:nvSpPr>
      <dsp:spPr>
        <a:xfrm>
          <a:off x="8163716" y="2527826"/>
          <a:ext cx="843592" cy="84359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Mollen Personal Use"/>
          </a:endParaRPr>
        </a:p>
      </dsp:txBody>
      <dsp:txXfrm>
        <a:off x="8353524" y="2527826"/>
        <a:ext cx="463976" cy="634803"/>
      </dsp:txXfrm>
    </dsp:sp>
    <dsp:sp modelId="{435C45E1-B0FF-470B-86BE-843A77A1C335}">
      <dsp:nvSpPr>
        <dsp:cNvPr id="0" name=""/>
        <dsp:cNvSpPr/>
      </dsp:nvSpPr>
      <dsp:spPr>
        <a:xfrm>
          <a:off x="8849394" y="4061630"/>
          <a:ext cx="843592" cy="84359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Mollen Personal Use"/>
          </a:endParaRPr>
        </a:p>
      </dsp:txBody>
      <dsp:txXfrm>
        <a:off x="9039202" y="4061630"/>
        <a:ext cx="463976" cy="634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FA36A-4C9F-418E-A27D-C2D9B69C6F0C}">
      <dsp:nvSpPr>
        <dsp:cNvPr id="0" name=""/>
        <dsp:cNvSpPr/>
      </dsp:nvSpPr>
      <dsp:spPr>
        <a:xfrm>
          <a:off x="3200323" y="1995225"/>
          <a:ext cx="2536018" cy="2193758"/>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b="1" kern="1200" dirty="0">
              <a:solidFill>
                <a:srgbClr val="EE9A37"/>
              </a:solidFill>
            </a:rPr>
            <a:t>Identity </a:t>
          </a:r>
        </a:p>
      </dsp:txBody>
      <dsp:txXfrm>
        <a:off x="3620577" y="2358761"/>
        <a:ext cx="1695510" cy="1466686"/>
      </dsp:txXfrm>
    </dsp:sp>
    <dsp:sp modelId="{3FB2F6DF-1E52-49F2-AE3C-7E50925E5DC0}">
      <dsp:nvSpPr>
        <dsp:cNvPr id="0" name=""/>
        <dsp:cNvSpPr/>
      </dsp:nvSpPr>
      <dsp:spPr>
        <a:xfrm>
          <a:off x="4788358" y="945660"/>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CA45A2-C1B8-4731-BAAF-B535E32BDD6F}">
      <dsp:nvSpPr>
        <dsp:cNvPr id="0" name=""/>
        <dsp:cNvSpPr/>
      </dsp:nvSpPr>
      <dsp:spPr>
        <a:xfrm>
          <a:off x="3433927" y="0"/>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Belonging and  increased loyalty </a:t>
          </a:r>
        </a:p>
      </dsp:txBody>
      <dsp:txXfrm>
        <a:off x="3778337" y="297955"/>
        <a:ext cx="1389429" cy="1202019"/>
      </dsp:txXfrm>
    </dsp:sp>
    <dsp:sp modelId="{7AF8AA81-F364-4CD0-97B1-0F0A5A4A8D89}">
      <dsp:nvSpPr>
        <dsp:cNvPr id="0" name=""/>
        <dsp:cNvSpPr/>
      </dsp:nvSpPr>
      <dsp:spPr>
        <a:xfrm>
          <a:off x="5905056" y="2486919"/>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3A04C-B975-47FB-B999-D797A3AA73EF}">
      <dsp:nvSpPr>
        <dsp:cNvPr id="0" name=""/>
        <dsp:cNvSpPr/>
      </dsp:nvSpPr>
      <dsp:spPr>
        <a:xfrm>
          <a:off x="5339923" y="1105847"/>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Motivation and direction-appetite for innovation </a:t>
          </a:r>
        </a:p>
      </dsp:txBody>
      <dsp:txXfrm>
        <a:off x="5684333" y="1403802"/>
        <a:ext cx="1389429" cy="1202019"/>
      </dsp:txXfrm>
    </dsp:sp>
    <dsp:sp modelId="{BF2BA2C8-5B82-4890-A866-F0F6F150F894}">
      <dsp:nvSpPr>
        <dsp:cNvPr id="0" name=""/>
        <dsp:cNvSpPr/>
      </dsp:nvSpPr>
      <dsp:spPr>
        <a:xfrm>
          <a:off x="5129325" y="4226711"/>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F8B9C-EC9E-4B23-8E49-CC5D44E0AD47}">
      <dsp:nvSpPr>
        <dsp:cNvPr id="0" name=""/>
        <dsp:cNvSpPr/>
      </dsp:nvSpPr>
      <dsp:spPr>
        <a:xfrm>
          <a:off x="5339923" y="3279814"/>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Healthy and meaningful relationships</a:t>
          </a:r>
        </a:p>
      </dsp:txBody>
      <dsp:txXfrm>
        <a:off x="5684333" y="3577769"/>
        <a:ext cx="1389429" cy="1202019"/>
      </dsp:txXfrm>
    </dsp:sp>
    <dsp:sp modelId="{BFF033B4-655B-4340-AD49-B5FFC6F0B0C0}">
      <dsp:nvSpPr>
        <dsp:cNvPr id="0" name=""/>
        <dsp:cNvSpPr/>
      </dsp:nvSpPr>
      <dsp:spPr>
        <a:xfrm>
          <a:off x="3205043" y="4407308"/>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F5EC8B-920D-40CD-AA7E-ADCBD5861A6D}">
      <dsp:nvSpPr>
        <dsp:cNvPr id="0" name=""/>
        <dsp:cNvSpPr/>
      </dsp:nvSpPr>
      <dsp:spPr>
        <a:xfrm>
          <a:off x="3433927" y="4386898"/>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Real world presence and grounding </a:t>
          </a:r>
        </a:p>
      </dsp:txBody>
      <dsp:txXfrm>
        <a:off x="3778337" y="4684853"/>
        <a:ext cx="1389429" cy="1202019"/>
      </dsp:txXfrm>
    </dsp:sp>
    <dsp:sp modelId="{9553FF22-4273-46F9-81EA-69537FC9A514}">
      <dsp:nvSpPr>
        <dsp:cNvPr id="0" name=""/>
        <dsp:cNvSpPr/>
      </dsp:nvSpPr>
      <dsp:spPr>
        <a:xfrm>
          <a:off x="2070058" y="2866667"/>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EEDFA-09CB-41E5-BC3B-ECEDD582788A}">
      <dsp:nvSpPr>
        <dsp:cNvPr id="0" name=""/>
        <dsp:cNvSpPr/>
      </dsp:nvSpPr>
      <dsp:spPr>
        <a:xfrm>
          <a:off x="1519083" y="3281051"/>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Improved decision making &amp; understanding</a:t>
          </a:r>
        </a:p>
      </dsp:txBody>
      <dsp:txXfrm>
        <a:off x="1863493" y="3579006"/>
        <a:ext cx="1389429" cy="1202019"/>
      </dsp:txXfrm>
    </dsp:sp>
    <dsp:sp modelId="{A566C989-19FA-41F2-8DB4-F32358BD23EB}">
      <dsp:nvSpPr>
        <dsp:cNvPr id="0" name=""/>
        <dsp:cNvSpPr/>
      </dsp:nvSpPr>
      <dsp:spPr>
        <a:xfrm>
          <a:off x="1519083" y="1103373"/>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Fostering collaboration and active participation </a:t>
          </a:r>
        </a:p>
      </dsp:txBody>
      <dsp:txXfrm>
        <a:off x="1863493" y="1401328"/>
        <a:ext cx="1389429" cy="1202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FA36A-4C9F-418E-A27D-C2D9B69C6F0C}">
      <dsp:nvSpPr>
        <dsp:cNvPr id="0" name=""/>
        <dsp:cNvSpPr/>
      </dsp:nvSpPr>
      <dsp:spPr>
        <a:xfrm>
          <a:off x="3097475" y="1995225"/>
          <a:ext cx="2536018" cy="2193758"/>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b="1" kern="1200" dirty="0">
              <a:solidFill>
                <a:srgbClr val="EE9A37"/>
              </a:solidFill>
            </a:rPr>
            <a:t>Innovative</a:t>
          </a:r>
        </a:p>
      </dsp:txBody>
      <dsp:txXfrm>
        <a:off x="3517729" y="2358761"/>
        <a:ext cx="1695510" cy="1466686"/>
      </dsp:txXfrm>
    </dsp:sp>
    <dsp:sp modelId="{3FB2F6DF-1E52-49F2-AE3C-7E50925E5DC0}">
      <dsp:nvSpPr>
        <dsp:cNvPr id="0" name=""/>
        <dsp:cNvSpPr/>
      </dsp:nvSpPr>
      <dsp:spPr>
        <a:xfrm>
          <a:off x="4679500" y="945660"/>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CA45A2-C1B8-4731-BAAF-B535E32BDD6F}">
      <dsp:nvSpPr>
        <dsp:cNvPr id="0" name=""/>
        <dsp:cNvSpPr/>
      </dsp:nvSpPr>
      <dsp:spPr>
        <a:xfrm>
          <a:off x="3325069" y="0"/>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Multi-Award Winning </a:t>
          </a:r>
        </a:p>
      </dsp:txBody>
      <dsp:txXfrm>
        <a:off x="3669479" y="297955"/>
        <a:ext cx="1389429" cy="1202019"/>
      </dsp:txXfrm>
    </dsp:sp>
    <dsp:sp modelId="{7AF8AA81-F364-4CD0-97B1-0F0A5A4A8D89}">
      <dsp:nvSpPr>
        <dsp:cNvPr id="0" name=""/>
        <dsp:cNvSpPr/>
      </dsp:nvSpPr>
      <dsp:spPr>
        <a:xfrm>
          <a:off x="5796197" y="2486919"/>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3A04C-B975-47FB-B999-D797A3AA73EF}">
      <dsp:nvSpPr>
        <dsp:cNvPr id="0" name=""/>
        <dsp:cNvSpPr/>
      </dsp:nvSpPr>
      <dsp:spPr>
        <a:xfrm>
          <a:off x="5231064" y="1105847"/>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Almost 10 </a:t>
          </a:r>
        </a:p>
        <a:p>
          <a:pPr marL="0" lvl="0" indent="0" algn="ctr" defTabSz="711200">
            <a:lnSpc>
              <a:spcPct val="90000"/>
            </a:lnSpc>
            <a:spcBef>
              <a:spcPct val="0"/>
            </a:spcBef>
            <a:spcAft>
              <a:spcPct val="35000"/>
            </a:spcAft>
            <a:buNone/>
          </a:pPr>
          <a:r>
            <a:rPr lang="en-GB" sz="1600" kern="1200" dirty="0"/>
            <a:t>year of age</a:t>
          </a:r>
        </a:p>
      </dsp:txBody>
      <dsp:txXfrm>
        <a:off x="5575474" y="1403802"/>
        <a:ext cx="1389429" cy="1202019"/>
      </dsp:txXfrm>
    </dsp:sp>
    <dsp:sp modelId="{BF2BA2C8-5B82-4890-A866-F0F6F150F894}">
      <dsp:nvSpPr>
        <dsp:cNvPr id="0" name=""/>
        <dsp:cNvSpPr/>
      </dsp:nvSpPr>
      <dsp:spPr>
        <a:xfrm>
          <a:off x="5020467" y="4226711"/>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F8B9C-EC9E-4B23-8E49-CC5D44E0AD47}">
      <dsp:nvSpPr>
        <dsp:cNvPr id="0" name=""/>
        <dsp:cNvSpPr/>
      </dsp:nvSpPr>
      <dsp:spPr>
        <a:xfrm>
          <a:off x="5231064" y="3279814"/>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Thousands members x 215 NHS Trusts in  England </a:t>
          </a:r>
        </a:p>
      </dsp:txBody>
      <dsp:txXfrm>
        <a:off x="5575474" y="3577769"/>
        <a:ext cx="1389429" cy="1202019"/>
      </dsp:txXfrm>
    </dsp:sp>
    <dsp:sp modelId="{BFF033B4-655B-4340-AD49-B5FFC6F0B0C0}">
      <dsp:nvSpPr>
        <dsp:cNvPr id="0" name=""/>
        <dsp:cNvSpPr/>
      </dsp:nvSpPr>
      <dsp:spPr>
        <a:xfrm>
          <a:off x="3096184" y="4407308"/>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F5EC8B-920D-40CD-AA7E-ADCBD5861A6D}">
      <dsp:nvSpPr>
        <dsp:cNvPr id="0" name=""/>
        <dsp:cNvSpPr/>
      </dsp:nvSpPr>
      <dsp:spPr>
        <a:xfrm>
          <a:off x="3325069" y="4386898"/>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Proud2bOps@ almost x 20 NHS Trusts </a:t>
          </a:r>
        </a:p>
      </dsp:txBody>
      <dsp:txXfrm>
        <a:off x="3669479" y="4684853"/>
        <a:ext cx="1389429" cy="1202019"/>
      </dsp:txXfrm>
    </dsp:sp>
    <dsp:sp modelId="{9553FF22-4273-46F9-81EA-69537FC9A514}">
      <dsp:nvSpPr>
        <dsp:cNvPr id="0" name=""/>
        <dsp:cNvSpPr/>
      </dsp:nvSpPr>
      <dsp:spPr>
        <a:xfrm>
          <a:off x="1961199" y="2866667"/>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EEDFA-09CB-41E5-BC3B-ECEDD582788A}">
      <dsp:nvSpPr>
        <dsp:cNvPr id="0" name=""/>
        <dsp:cNvSpPr/>
      </dsp:nvSpPr>
      <dsp:spPr>
        <a:xfrm>
          <a:off x="1410225" y="3281051"/>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Validated in national policy, inquiries as an exemplar </a:t>
          </a:r>
        </a:p>
      </dsp:txBody>
      <dsp:txXfrm>
        <a:off x="1754635" y="3579006"/>
        <a:ext cx="1389429" cy="1202019"/>
      </dsp:txXfrm>
    </dsp:sp>
    <dsp:sp modelId="{A566C989-19FA-41F2-8DB4-F32358BD23EB}">
      <dsp:nvSpPr>
        <dsp:cNvPr id="0" name=""/>
        <dsp:cNvSpPr/>
      </dsp:nvSpPr>
      <dsp:spPr>
        <a:xfrm>
          <a:off x="1410225" y="1103373"/>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Growing UK &amp; International presence </a:t>
          </a:r>
        </a:p>
      </dsp:txBody>
      <dsp:txXfrm>
        <a:off x="1754635" y="1401328"/>
        <a:ext cx="1389429" cy="12020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FA36A-4C9F-418E-A27D-C2D9B69C6F0C}">
      <dsp:nvSpPr>
        <dsp:cNvPr id="0" name=""/>
        <dsp:cNvSpPr/>
      </dsp:nvSpPr>
      <dsp:spPr>
        <a:xfrm>
          <a:off x="3200323" y="1995225"/>
          <a:ext cx="2536018" cy="2193758"/>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b="1" kern="1200" dirty="0">
              <a:solidFill>
                <a:srgbClr val="EE9A37"/>
              </a:solidFill>
            </a:rPr>
            <a:t>Action</a:t>
          </a:r>
        </a:p>
      </dsp:txBody>
      <dsp:txXfrm>
        <a:off x="3620577" y="2358761"/>
        <a:ext cx="1695510" cy="1466686"/>
      </dsp:txXfrm>
    </dsp:sp>
    <dsp:sp modelId="{3FB2F6DF-1E52-49F2-AE3C-7E50925E5DC0}">
      <dsp:nvSpPr>
        <dsp:cNvPr id="0" name=""/>
        <dsp:cNvSpPr/>
      </dsp:nvSpPr>
      <dsp:spPr>
        <a:xfrm>
          <a:off x="4788358" y="945660"/>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CA45A2-C1B8-4731-BAAF-B535E32BDD6F}">
      <dsp:nvSpPr>
        <dsp:cNvPr id="0" name=""/>
        <dsp:cNvSpPr/>
      </dsp:nvSpPr>
      <dsp:spPr>
        <a:xfrm>
          <a:off x="3433927" y="0"/>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We help people to increase their confidence and take care of each other wellbeing </a:t>
          </a:r>
        </a:p>
      </dsp:txBody>
      <dsp:txXfrm>
        <a:off x="3778337" y="297955"/>
        <a:ext cx="1389429" cy="1202019"/>
      </dsp:txXfrm>
    </dsp:sp>
    <dsp:sp modelId="{7AF8AA81-F364-4CD0-97B1-0F0A5A4A8D89}">
      <dsp:nvSpPr>
        <dsp:cNvPr id="0" name=""/>
        <dsp:cNvSpPr/>
      </dsp:nvSpPr>
      <dsp:spPr>
        <a:xfrm>
          <a:off x="5905056" y="2486919"/>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3A04C-B975-47FB-B999-D797A3AA73EF}">
      <dsp:nvSpPr>
        <dsp:cNvPr id="0" name=""/>
        <dsp:cNvSpPr/>
      </dsp:nvSpPr>
      <dsp:spPr>
        <a:xfrm>
          <a:off x="5339923" y="1105847"/>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We save people from reinventing the operational wheel</a:t>
          </a:r>
        </a:p>
      </dsp:txBody>
      <dsp:txXfrm>
        <a:off x="5684333" y="1403802"/>
        <a:ext cx="1389429" cy="1202019"/>
      </dsp:txXfrm>
    </dsp:sp>
    <dsp:sp modelId="{BF2BA2C8-5B82-4890-A866-F0F6F150F894}">
      <dsp:nvSpPr>
        <dsp:cNvPr id="0" name=""/>
        <dsp:cNvSpPr/>
      </dsp:nvSpPr>
      <dsp:spPr>
        <a:xfrm>
          <a:off x="5129325" y="4226711"/>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F8B9C-EC9E-4B23-8E49-CC5D44E0AD47}">
      <dsp:nvSpPr>
        <dsp:cNvPr id="0" name=""/>
        <dsp:cNvSpPr/>
      </dsp:nvSpPr>
      <dsp:spPr>
        <a:xfrm>
          <a:off x="5339923" y="3279814"/>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We connect people to conversations with national leaders</a:t>
          </a:r>
        </a:p>
      </dsp:txBody>
      <dsp:txXfrm>
        <a:off x="5684333" y="3577769"/>
        <a:ext cx="1389429" cy="1202019"/>
      </dsp:txXfrm>
    </dsp:sp>
    <dsp:sp modelId="{BFF033B4-655B-4340-AD49-B5FFC6F0B0C0}">
      <dsp:nvSpPr>
        <dsp:cNvPr id="0" name=""/>
        <dsp:cNvSpPr/>
      </dsp:nvSpPr>
      <dsp:spPr>
        <a:xfrm>
          <a:off x="3205043" y="4407308"/>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F5EC8B-920D-40CD-AA7E-ADCBD5861A6D}">
      <dsp:nvSpPr>
        <dsp:cNvPr id="0" name=""/>
        <dsp:cNvSpPr/>
      </dsp:nvSpPr>
      <dsp:spPr>
        <a:xfrm>
          <a:off x="3433927" y="4386898"/>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Change and Innovation: through network safety, celebration and relationships </a:t>
          </a:r>
        </a:p>
      </dsp:txBody>
      <dsp:txXfrm>
        <a:off x="3778337" y="4684853"/>
        <a:ext cx="1389429" cy="1202019"/>
      </dsp:txXfrm>
    </dsp:sp>
    <dsp:sp modelId="{9553FF22-4273-46F9-81EA-69537FC9A514}">
      <dsp:nvSpPr>
        <dsp:cNvPr id="0" name=""/>
        <dsp:cNvSpPr/>
      </dsp:nvSpPr>
      <dsp:spPr>
        <a:xfrm>
          <a:off x="2070058" y="2866667"/>
          <a:ext cx="956832" cy="8244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EEDFA-09CB-41E5-BC3B-ECEDD582788A}">
      <dsp:nvSpPr>
        <dsp:cNvPr id="0" name=""/>
        <dsp:cNvSpPr/>
      </dsp:nvSpPr>
      <dsp:spPr>
        <a:xfrm>
          <a:off x="1519083" y="3281051"/>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We help develop national programmes through an operational voice </a:t>
          </a:r>
        </a:p>
      </dsp:txBody>
      <dsp:txXfrm>
        <a:off x="1863493" y="3579006"/>
        <a:ext cx="1389429" cy="1202019"/>
      </dsp:txXfrm>
    </dsp:sp>
    <dsp:sp modelId="{A566C989-19FA-41F2-8DB4-F32358BD23EB}">
      <dsp:nvSpPr>
        <dsp:cNvPr id="0" name=""/>
        <dsp:cNvSpPr/>
      </dsp:nvSpPr>
      <dsp:spPr>
        <a:xfrm>
          <a:off x="1519083" y="1103373"/>
          <a:ext cx="2078249" cy="1797929"/>
        </a:xfrm>
        <a:prstGeom prst="hexagon">
          <a:avLst>
            <a:gd name="adj" fmla="val 2857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We engage, consult and work across government advisors, leaders and national healthcare strategy </a:t>
          </a:r>
        </a:p>
      </dsp:txBody>
      <dsp:txXfrm>
        <a:off x="1863493" y="1401328"/>
        <a:ext cx="1389429" cy="12020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FCB8C-A27B-4BF9-9972-DD88C6EED93E}">
      <dsp:nvSpPr>
        <dsp:cNvPr id="0" name=""/>
        <dsp:cNvSpPr/>
      </dsp:nvSpPr>
      <dsp:spPr>
        <a:xfrm>
          <a:off x="0" y="561"/>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ABE7DD2-0F4E-458A-A2D3-4061E60972C2}">
      <dsp:nvSpPr>
        <dsp:cNvPr id="0" name=""/>
        <dsp:cNvSpPr/>
      </dsp:nvSpPr>
      <dsp:spPr>
        <a:xfrm>
          <a:off x="0" y="561"/>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Live sessions: in conversations, hot topics, policy, consult   </a:t>
          </a:r>
          <a:endParaRPr lang="en-US" sz="1500" b="1" kern="1200">
            <a:solidFill>
              <a:srgbClr val="4C4D4C">
                <a:hueOff val="0"/>
                <a:satOff val="0"/>
                <a:lumOff val="0"/>
                <a:alphaOff val="0"/>
              </a:srgbClr>
            </a:solidFill>
            <a:latin typeface="Arial" panose="020B0604020202020204"/>
            <a:ea typeface="+mn-ea"/>
            <a:cs typeface="+mn-cs"/>
          </a:endParaRPr>
        </a:p>
      </dsp:txBody>
      <dsp:txXfrm>
        <a:off x="0" y="561"/>
        <a:ext cx="5458837" cy="354016"/>
      </dsp:txXfrm>
    </dsp:sp>
    <dsp:sp modelId="{BCA00B62-9047-40CB-AFB0-90941E0D6997}">
      <dsp:nvSpPr>
        <dsp:cNvPr id="0" name=""/>
        <dsp:cNvSpPr/>
      </dsp:nvSpPr>
      <dsp:spPr>
        <a:xfrm>
          <a:off x="0" y="354578"/>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AB0BDD-DF40-433D-A262-7F73918394C6}">
      <dsp:nvSpPr>
        <dsp:cNvPr id="0" name=""/>
        <dsp:cNvSpPr/>
      </dsp:nvSpPr>
      <dsp:spPr>
        <a:xfrm>
          <a:off x="0" y="354578"/>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In person events</a:t>
          </a:r>
          <a:endParaRPr lang="en-US" sz="1500" b="1" kern="1200">
            <a:solidFill>
              <a:srgbClr val="4C4D4C">
                <a:hueOff val="0"/>
                <a:satOff val="0"/>
                <a:lumOff val="0"/>
                <a:alphaOff val="0"/>
              </a:srgbClr>
            </a:solidFill>
            <a:latin typeface="Arial" panose="020B0604020202020204"/>
            <a:ea typeface="+mn-ea"/>
            <a:cs typeface="+mn-cs"/>
          </a:endParaRPr>
        </a:p>
      </dsp:txBody>
      <dsp:txXfrm>
        <a:off x="0" y="354578"/>
        <a:ext cx="5458837" cy="354016"/>
      </dsp:txXfrm>
    </dsp:sp>
    <dsp:sp modelId="{B15DEA57-C3F9-48C3-AC60-CC3C66C20BFB}">
      <dsp:nvSpPr>
        <dsp:cNvPr id="0" name=""/>
        <dsp:cNvSpPr/>
      </dsp:nvSpPr>
      <dsp:spPr>
        <a:xfrm>
          <a:off x="0" y="708595"/>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39A35C3-41D5-4226-A2E7-28C3480F8174}">
      <dsp:nvSpPr>
        <dsp:cNvPr id="0" name=""/>
        <dsp:cNvSpPr/>
      </dsp:nvSpPr>
      <dsp:spPr>
        <a:xfrm>
          <a:off x="0" y="708595"/>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dirty="0">
              <a:solidFill>
                <a:srgbClr val="4C4D4C">
                  <a:hueOff val="0"/>
                  <a:satOff val="0"/>
                  <a:lumOff val="0"/>
                  <a:alphaOff val="0"/>
                </a:srgbClr>
              </a:solidFill>
              <a:latin typeface="Arial" panose="020B0604020202020204"/>
              <a:ea typeface="+mn-ea"/>
              <a:cs typeface="+mn-cs"/>
            </a:rPr>
            <a:t>Learning Series </a:t>
          </a:r>
          <a:endParaRPr lang="en-US" sz="1500" b="1" kern="1200" dirty="0">
            <a:solidFill>
              <a:srgbClr val="4C4D4C">
                <a:hueOff val="0"/>
                <a:satOff val="0"/>
                <a:lumOff val="0"/>
                <a:alphaOff val="0"/>
              </a:srgbClr>
            </a:solidFill>
            <a:latin typeface="Arial" panose="020B0604020202020204"/>
            <a:ea typeface="+mn-ea"/>
            <a:cs typeface="+mn-cs"/>
          </a:endParaRPr>
        </a:p>
      </dsp:txBody>
      <dsp:txXfrm>
        <a:off x="0" y="708595"/>
        <a:ext cx="5458837" cy="354016"/>
      </dsp:txXfrm>
    </dsp:sp>
    <dsp:sp modelId="{1B695DFC-ECDF-41B6-8C9A-004F25EECB96}">
      <dsp:nvSpPr>
        <dsp:cNvPr id="0" name=""/>
        <dsp:cNvSpPr/>
      </dsp:nvSpPr>
      <dsp:spPr>
        <a:xfrm>
          <a:off x="0" y="1062612"/>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9629E-C23E-4872-BD04-D5D0D6F73152}">
      <dsp:nvSpPr>
        <dsp:cNvPr id="0" name=""/>
        <dsp:cNvSpPr/>
      </dsp:nvSpPr>
      <dsp:spPr>
        <a:xfrm>
          <a:off x="0" y="1062612"/>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#Sharingnonelectivestuff  #Sharingelectivestuff</a:t>
          </a:r>
          <a:endParaRPr lang="en-US" sz="1500" b="1" kern="1200">
            <a:solidFill>
              <a:srgbClr val="4C4D4C">
                <a:hueOff val="0"/>
                <a:satOff val="0"/>
                <a:lumOff val="0"/>
                <a:alphaOff val="0"/>
              </a:srgbClr>
            </a:solidFill>
            <a:latin typeface="Arial" panose="020B0604020202020204"/>
            <a:ea typeface="+mn-ea"/>
            <a:cs typeface="+mn-cs"/>
          </a:endParaRPr>
        </a:p>
      </dsp:txBody>
      <dsp:txXfrm>
        <a:off x="0" y="1062612"/>
        <a:ext cx="5458837" cy="354016"/>
      </dsp:txXfrm>
    </dsp:sp>
    <dsp:sp modelId="{E38C54B6-F7A5-4A95-832E-76A5F0A014B8}">
      <dsp:nvSpPr>
        <dsp:cNvPr id="0" name=""/>
        <dsp:cNvSpPr/>
      </dsp:nvSpPr>
      <dsp:spPr>
        <a:xfrm>
          <a:off x="0" y="1416629"/>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9B9E402-D5B1-4A4B-9782-D1470B7D2D8F}">
      <dsp:nvSpPr>
        <dsp:cNvPr id="0" name=""/>
        <dsp:cNvSpPr/>
      </dsp:nvSpPr>
      <dsp:spPr>
        <a:xfrm>
          <a:off x="0" y="1416629"/>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Mentoring </a:t>
          </a:r>
          <a:endParaRPr lang="en-US" sz="1500" b="1" kern="1200">
            <a:solidFill>
              <a:srgbClr val="4C4D4C">
                <a:hueOff val="0"/>
                <a:satOff val="0"/>
                <a:lumOff val="0"/>
                <a:alphaOff val="0"/>
              </a:srgbClr>
            </a:solidFill>
            <a:latin typeface="Arial" panose="020B0604020202020204"/>
            <a:ea typeface="+mn-ea"/>
            <a:cs typeface="+mn-cs"/>
          </a:endParaRPr>
        </a:p>
      </dsp:txBody>
      <dsp:txXfrm>
        <a:off x="0" y="1416629"/>
        <a:ext cx="5458837" cy="354016"/>
      </dsp:txXfrm>
    </dsp:sp>
    <dsp:sp modelId="{9D9B62C7-018F-4290-A153-693B0BAD8627}">
      <dsp:nvSpPr>
        <dsp:cNvPr id="0" name=""/>
        <dsp:cNvSpPr/>
      </dsp:nvSpPr>
      <dsp:spPr>
        <a:xfrm>
          <a:off x="0" y="1770646"/>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9879631-EA4A-4F14-A248-EE7334BFD47D}">
      <dsp:nvSpPr>
        <dsp:cNvPr id="0" name=""/>
        <dsp:cNvSpPr/>
      </dsp:nvSpPr>
      <dsp:spPr>
        <a:xfrm>
          <a:off x="0" y="1770646"/>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Leadership and Executive development </a:t>
          </a:r>
          <a:endParaRPr lang="en-US" sz="1500" b="1" kern="1200">
            <a:solidFill>
              <a:srgbClr val="4C4D4C">
                <a:hueOff val="0"/>
                <a:satOff val="0"/>
                <a:lumOff val="0"/>
                <a:alphaOff val="0"/>
              </a:srgbClr>
            </a:solidFill>
            <a:latin typeface="Arial" panose="020B0604020202020204"/>
            <a:ea typeface="+mn-ea"/>
            <a:cs typeface="+mn-cs"/>
          </a:endParaRPr>
        </a:p>
      </dsp:txBody>
      <dsp:txXfrm>
        <a:off x="0" y="1770646"/>
        <a:ext cx="5458837" cy="354016"/>
      </dsp:txXfrm>
    </dsp:sp>
    <dsp:sp modelId="{4FFEAA0E-98DE-4E0B-8566-BFDD3C0971B8}">
      <dsp:nvSpPr>
        <dsp:cNvPr id="0" name=""/>
        <dsp:cNvSpPr/>
      </dsp:nvSpPr>
      <dsp:spPr>
        <a:xfrm>
          <a:off x="0" y="2124663"/>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3779B4-0189-4BEB-BACB-127E14E1EFA9}">
      <dsp:nvSpPr>
        <dsp:cNvPr id="0" name=""/>
        <dsp:cNvSpPr/>
      </dsp:nvSpPr>
      <dsp:spPr>
        <a:xfrm>
          <a:off x="0" y="2124663"/>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Operational Management Development Programme</a:t>
          </a:r>
          <a:endParaRPr lang="en-US" sz="1500" b="1" kern="1200">
            <a:solidFill>
              <a:srgbClr val="4C4D4C">
                <a:hueOff val="0"/>
                <a:satOff val="0"/>
                <a:lumOff val="0"/>
                <a:alphaOff val="0"/>
              </a:srgbClr>
            </a:solidFill>
            <a:latin typeface="Arial" panose="020B0604020202020204"/>
            <a:ea typeface="+mn-ea"/>
            <a:cs typeface="+mn-cs"/>
          </a:endParaRPr>
        </a:p>
      </dsp:txBody>
      <dsp:txXfrm>
        <a:off x="0" y="2124663"/>
        <a:ext cx="5458837" cy="354016"/>
      </dsp:txXfrm>
    </dsp:sp>
    <dsp:sp modelId="{BEC2C7F6-2C09-4FCC-ADBC-F641D57DE4D1}">
      <dsp:nvSpPr>
        <dsp:cNvPr id="0" name=""/>
        <dsp:cNvSpPr/>
      </dsp:nvSpPr>
      <dsp:spPr>
        <a:xfrm>
          <a:off x="0" y="2478680"/>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187D93-9BBE-4CA8-B7B5-568D9CA9A3D3}">
      <dsp:nvSpPr>
        <dsp:cNvPr id="0" name=""/>
        <dsp:cNvSpPr/>
      </dsp:nvSpPr>
      <dsp:spPr>
        <a:xfrm>
          <a:off x="0" y="2478680"/>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Proud2bOps Annual Congress and Awards </a:t>
          </a:r>
          <a:endParaRPr lang="en-US" sz="1500" b="1" kern="1200">
            <a:solidFill>
              <a:srgbClr val="4C4D4C">
                <a:hueOff val="0"/>
                <a:satOff val="0"/>
                <a:lumOff val="0"/>
                <a:alphaOff val="0"/>
              </a:srgbClr>
            </a:solidFill>
            <a:latin typeface="Arial" panose="020B0604020202020204"/>
            <a:ea typeface="+mn-ea"/>
            <a:cs typeface="+mn-cs"/>
          </a:endParaRPr>
        </a:p>
      </dsp:txBody>
      <dsp:txXfrm>
        <a:off x="0" y="2478680"/>
        <a:ext cx="5458837" cy="354016"/>
      </dsp:txXfrm>
    </dsp:sp>
    <dsp:sp modelId="{F4D29C77-B7CC-4B4C-97A5-309F5E48494F}">
      <dsp:nvSpPr>
        <dsp:cNvPr id="0" name=""/>
        <dsp:cNvSpPr/>
      </dsp:nvSpPr>
      <dsp:spPr>
        <a:xfrm>
          <a:off x="0" y="2832697"/>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11F48F2-D559-417B-B3CF-C26EE20A17A1}">
      <dsp:nvSpPr>
        <dsp:cNvPr id="0" name=""/>
        <dsp:cNvSpPr/>
      </dsp:nvSpPr>
      <dsp:spPr>
        <a:xfrm>
          <a:off x="0" y="2832697"/>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ProudNews</a:t>
          </a:r>
          <a:endParaRPr lang="en-US" sz="1500" b="1" kern="1200">
            <a:solidFill>
              <a:srgbClr val="4C4D4C">
                <a:hueOff val="0"/>
                <a:satOff val="0"/>
                <a:lumOff val="0"/>
                <a:alphaOff val="0"/>
              </a:srgbClr>
            </a:solidFill>
            <a:latin typeface="Arial" panose="020B0604020202020204"/>
            <a:ea typeface="+mn-ea"/>
            <a:cs typeface="+mn-cs"/>
          </a:endParaRPr>
        </a:p>
      </dsp:txBody>
      <dsp:txXfrm>
        <a:off x="0" y="2832697"/>
        <a:ext cx="5458837" cy="354016"/>
      </dsp:txXfrm>
    </dsp:sp>
    <dsp:sp modelId="{AA967E98-6BA6-468B-AC33-E19AC0EB57B4}">
      <dsp:nvSpPr>
        <dsp:cNvPr id="0" name=""/>
        <dsp:cNvSpPr/>
      </dsp:nvSpPr>
      <dsp:spPr>
        <a:xfrm>
          <a:off x="0" y="3186714"/>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8E292C-096A-4263-ABCE-D89125370166}">
      <dsp:nvSpPr>
        <dsp:cNvPr id="0" name=""/>
        <dsp:cNvSpPr/>
      </dsp:nvSpPr>
      <dsp:spPr>
        <a:xfrm>
          <a:off x="0" y="3186714"/>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Proud2bOps Associates </a:t>
          </a:r>
          <a:endParaRPr lang="en-US" sz="1500" b="1" kern="1200">
            <a:solidFill>
              <a:srgbClr val="4C4D4C">
                <a:hueOff val="0"/>
                <a:satOff val="0"/>
                <a:lumOff val="0"/>
                <a:alphaOff val="0"/>
              </a:srgbClr>
            </a:solidFill>
            <a:latin typeface="Arial" panose="020B0604020202020204"/>
            <a:ea typeface="+mn-ea"/>
            <a:cs typeface="+mn-cs"/>
          </a:endParaRPr>
        </a:p>
      </dsp:txBody>
      <dsp:txXfrm>
        <a:off x="0" y="3186714"/>
        <a:ext cx="5458837" cy="354016"/>
      </dsp:txXfrm>
    </dsp:sp>
    <dsp:sp modelId="{31146477-207B-4E3C-9DCF-37C4149B2FB4}">
      <dsp:nvSpPr>
        <dsp:cNvPr id="0" name=""/>
        <dsp:cNvSpPr/>
      </dsp:nvSpPr>
      <dsp:spPr>
        <a:xfrm>
          <a:off x="0" y="3540731"/>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1A5D53-EC5D-44E0-BF8F-7EECDECA1121}">
      <dsp:nvSpPr>
        <dsp:cNvPr id="0" name=""/>
        <dsp:cNvSpPr/>
      </dsp:nvSpPr>
      <dsp:spPr>
        <a:xfrm>
          <a:off x="0" y="3540731"/>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Proud2bOps@ Network establishment </a:t>
          </a:r>
          <a:endParaRPr lang="en-US" sz="1500" b="1" kern="1200">
            <a:solidFill>
              <a:srgbClr val="4C4D4C">
                <a:hueOff val="0"/>
                <a:satOff val="0"/>
                <a:lumOff val="0"/>
                <a:alphaOff val="0"/>
              </a:srgbClr>
            </a:solidFill>
            <a:latin typeface="Arial" panose="020B0604020202020204"/>
            <a:ea typeface="+mn-ea"/>
            <a:cs typeface="+mn-cs"/>
          </a:endParaRPr>
        </a:p>
      </dsp:txBody>
      <dsp:txXfrm>
        <a:off x="0" y="3540731"/>
        <a:ext cx="5458837" cy="354016"/>
      </dsp:txXfrm>
    </dsp:sp>
    <dsp:sp modelId="{853D697F-20B2-4691-AFCA-EAC3931627DD}">
      <dsp:nvSpPr>
        <dsp:cNvPr id="0" name=""/>
        <dsp:cNvSpPr/>
      </dsp:nvSpPr>
      <dsp:spPr>
        <a:xfrm>
          <a:off x="0" y="3894748"/>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03BB2A7-0BBB-456D-87B9-6BDF5ACD3B96}">
      <dsp:nvSpPr>
        <dsp:cNvPr id="0" name=""/>
        <dsp:cNvSpPr/>
      </dsp:nvSpPr>
      <dsp:spPr>
        <a:xfrm>
          <a:off x="0" y="3894748"/>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dirty="0">
              <a:solidFill>
                <a:srgbClr val="4C4D4C">
                  <a:hueOff val="0"/>
                  <a:satOff val="0"/>
                  <a:lumOff val="0"/>
                  <a:alphaOff val="0"/>
                </a:srgbClr>
              </a:solidFill>
              <a:latin typeface="Arial" panose="020B0604020202020204"/>
              <a:ea typeface="+mn-ea"/>
              <a:cs typeface="+mn-cs"/>
            </a:rPr>
            <a:t>Proud2bAdmin@ Network establishment </a:t>
          </a:r>
          <a:endParaRPr lang="en-US" sz="1500" b="1" kern="1200" dirty="0">
            <a:solidFill>
              <a:srgbClr val="4C4D4C">
                <a:hueOff val="0"/>
                <a:satOff val="0"/>
                <a:lumOff val="0"/>
                <a:alphaOff val="0"/>
              </a:srgbClr>
            </a:solidFill>
            <a:latin typeface="Arial" panose="020B0604020202020204"/>
            <a:ea typeface="+mn-ea"/>
            <a:cs typeface="+mn-cs"/>
          </a:endParaRPr>
        </a:p>
      </dsp:txBody>
      <dsp:txXfrm>
        <a:off x="0" y="3894748"/>
        <a:ext cx="5458837" cy="354016"/>
      </dsp:txXfrm>
    </dsp:sp>
    <dsp:sp modelId="{68053DC8-EEE0-47F1-B938-5019C50E4FBC}">
      <dsp:nvSpPr>
        <dsp:cNvPr id="0" name=""/>
        <dsp:cNvSpPr/>
      </dsp:nvSpPr>
      <dsp:spPr>
        <a:xfrm>
          <a:off x="0" y="4248765"/>
          <a:ext cx="5458837" cy="0"/>
        </a:xfrm>
        <a:prstGeom prst="line">
          <a:avLst/>
        </a:prstGeom>
        <a:solidFill>
          <a:srgbClr val="767776">
            <a:hueOff val="0"/>
            <a:satOff val="0"/>
            <a:lumOff val="0"/>
            <a:alphaOff val="0"/>
          </a:srgbClr>
        </a:solidFill>
        <a:ln w="12700" cap="flat" cmpd="sng" algn="ctr">
          <a:solidFill>
            <a:srgbClr val="767776">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B0106A8-F326-42E4-A7C8-AA881339ADEF}">
      <dsp:nvSpPr>
        <dsp:cNvPr id="0" name=""/>
        <dsp:cNvSpPr/>
      </dsp:nvSpPr>
      <dsp:spPr>
        <a:xfrm>
          <a:off x="0" y="4248765"/>
          <a:ext cx="5458837" cy="35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a:solidFill>
                <a:srgbClr val="4C4D4C">
                  <a:hueOff val="0"/>
                  <a:satOff val="0"/>
                  <a:lumOff val="0"/>
                  <a:alphaOff val="0"/>
                </a:srgbClr>
              </a:solidFill>
              <a:latin typeface="Arial" panose="020B0604020202020204"/>
              <a:ea typeface="+mn-ea"/>
              <a:cs typeface="+mn-cs"/>
            </a:rPr>
            <a:t>Bespoke operational improvement and development  </a:t>
          </a:r>
          <a:endParaRPr lang="en-US" sz="1500" b="1" kern="1200">
            <a:solidFill>
              <a:srgbClr val="4C4D4C">
                <a:hueOff val="0"/>
                <a:satOff val="0"/>
                <a:lumOff val="0"/>
                <a:alphaOff val="0"/>
              </a:srgbClr>
            </a:solidFill>
            <a:latin typeface="Arial" panose="020B0604020202020204"/>
            <a:ea typeface="+mn-ea"/>
            <a:cs typeface="+mn-cs"/>
          </a:endParaRPr>
        </a:p>
      </dsp:txBody>
      <dsp:txXfrm>
        <a:off x="0" y="4248765"/>
        <a:ext cx="5458837" cy="3540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15A65-98FA-44B7-890D-FBB553520F5C}">
      <dsp:nvSpPr>
        <dsp:cNvPr id="0" name=""/>
        <dsp:cNvSpPr/>
      </dsp:nvSpPr>
      <dsp:spPr>
        <a:xfrm>
          <a:off x="2229415" y="743977"/>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7648" y="787134"/>
        <a:ext cx="25635" cy="5127"/>
      </dsp:txXfrm>
    </dsp:sp>
    <dsp:sp modelId="{230C4517-568E-4ABB-8546-9744463C9570}">
      <dsp:nvSpPr>
        <dsp:cNvPr id="0" name=""/>
        <dsp:cNvSpPr/>
      </dsp:nvSpPr>
      <dsp:spPr>
        <a:xfrm>
          <a:off x="2081" y="120957"/>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a:t>Purpose and Vision</a:t>
          </a:r>
          <a:endParaRPr lang="en-US" sz="1900" kern="1200"/>
        </a:p>
      </dsp:txBody>
      <dsp:txXfrm>
        <a:off x="2081" y="120957"/>
        <a:ext cx="2229134" cy="1337480"/>
      </dsp:txXfrm>
    </dsp:sp>
    <dsp:sp modelId="{56C07060-64D2-416F-8C29-3C4E69A5985B}">
      <dsp:nvSpPr>
        <dsp:cNvPr id="0" name=""/>
        <dsp:cNvSpPr/>
      </dsp:nvSpPr>
      <dsp:spPr>
        <a:xfrm>
          <a:off x="4971250" y="743977"/>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9483" y="787134"/>
        <a:ext cx="25635" cy="5127"/>
      </dsp:txXfrm>
    </dsp:sp>
    <dsp:sp modelId="{0D85E571-AC81-4C17-98D8-6D91A2987C4B}">
      <dsp:nvSpPr>
        <dsp:cNvPr id="0" name=""/>
        <dsp:cNvSpPr/>
      </dsp:nvSpPr>
      <dsp:spPr>
        <a:xfrm>
          <a:off x="2743916" y="120957"/>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Relational &amp; connection </a:t>
          </a:r>
          <a:endParaRPr lang="en-US" sz="1900" kern="1200" dirty="0"/>
        </a:p>
      </dsp:txBody>
      <dsp:txXfrm>
        <a:off x="2743916" y="120957"/>
        <a:ext cx="2229134" cy="1337480"/>
      </dsp:txXfrm>
    </dsp:sp>
    <dsp:sp modelId="{14326579-B106-4CBE-8DA5-67BEB87B7DCC}">
      <dsp:nvSpPr>
        <dsp:cNvPr id="0" name=""/>
        <dsp:cNvSpPr/>
      </dsp:nvSpPr>
      <dsp:spPr>
        <a:xfrm>
          <a:off x="7713085" y="743977"/>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41318" y="787134"/>
        <a:ext cx="25635" cy="5127"/>
      </dsp:txXfrm>
    </dsp:sp>
    <dsp:sp modelId="{4479919F-8027-4D97-B4D4-4E38C03F29FD}">
      <dsp:nvSpPr>
        <dsp:cNvPr id="0" name=""/>
        <dsp:cNvSpPr/>
      </dsp:nvSpPr>
      <dsp:spPr>
        <a:xfrm>
          <a:off x="5485751" y="120957"/>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a:t>Safety and trust </a:t>
          </a:r>
          <a:endParaRPr lang="en-US" sz="1900" kern="1200"/>
        </a:p>
      </dsp:txBody>
      <dsp:txXfrm>
        <a:off x="5485751" y="120957"/>
        <a:ext cx="2229134" cy="1337480"/>
      </dsp:txXfrm>
    </dsp:sp>
    <dsp:sp modelId="{D479ED5F-2FF7-44D8-83AD-705023783FBC}">
      <dsp:nvSpPr>
        <dsp:cNvPr id="0" name=""/>
        <dsp:cNvSpPr/>
      </dsp:nvSpPr>
      <dsp:spPr>
        <a:xfrm>
          <a:off x="1116648" y="1456637"/>
          <a:ext cx="8225505" cy="482100"/>
        </a:xfrm>
        <a:custGeom>
          <a:avLst/>
          <a:gdLst/>
          <a:ahLst/>
          <a:cxnLst/>
          <a:rect l="0" t="0" r="0" b="0"/>
          <a:pathLst>
            <a:path>
              <a:moveTo>
                <a:pt x="8225505" y="0"/>
              </a:moveTo>
              <a:lnTo>
                <a:pt x="8225505" y="258150"/>
              </a:lnTo>
              <a:lnTo>
                <a:pt x="0" y="258150"/>
              </a:lnTo>
              <a:lnTo>
                <a:pt x="0" y="48210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23364" y="1695124"/>
        <a:ext cx="412073" cy="5127"/>
      </dsp:txXfrm>
    </dsp:sp>
    <dsp:sp modelId="{349474E3-822E-4239-9BE3-143222A98473}">
      <dsp:nvSpPr>
        <dsp:cNvPr id="0" name=""/>
        <dsp:cNvSpPr/>
      </dsp:nvSpPr>
      <dsp:spPr>
        <a:xfrm>
          <a:off x="8227586" y="120957"/>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a:t>Energy, motivation and hope </a:t>
          </a:r>
          <a:endParaRPr lang="en-US" sz="1900" kern="1200"/>
        </a:p>
      </dsp:txBody>
      <dsp:txXfrm>
        <a:off x="8227586" y="120957"/>
        <a:ext cx="2229134" cy="1337480"/>
      </dsp:txXfrm>
    </dsp:sp>
    <dsp:sp modelId="{7693C708-59D6-4F8D-8FFC-75B7B18C28B4}">
      <dsp:nvSpPr>
        <dsp:cNvPr id="0" name=""/>
        <dsp:cNvSpPr/>
      </dsp:nvSpPr>
      <dsp:spPr>
        <a:xfrm>
          <a:off x="2229415" y="2594159"/>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7648" y="2637315"/>
        <a:ext cx="25635" cy="5127"/>
      </dsp:txXfrm>
    </dsp:sp>
    <dsp:sp modelId="{65854A7F-8AE3-448C-AEF4-F70530E4CBAA}">
      <dsp:nvSpPr>
        <dsp:cNvPr id="0" name=""/>
        <dsp:cNvSpPr/>
      </dsp:nvSpPr>
      <dsp:spPr>
        <a:xfrm>
          <a:off x="2081" y="1971138"/>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Identity, personal and collective </a:t>
          </a:r>
          <a:endParaRPr lang="en-US" sz="1900" kern="1200" dirty="0"/>
        </a:p>
      </dsp:txBody>
      <dsp:txXfrm>
        <a:off x="2081" y="1971138"/>
        <a:ext cx="2229134" cy="1337480"/>
      </dsp:txXfrm>
    </dsp:sp>
    <dsp:sp modelId="{3A4883A0-0CE0-4249-ABC4-A581EBC41D73}">
      <dsp:nvSpPr>
        <dsp:cNvPr id="0" name=""/>
        <dsp:cNvSpPr/>
      </dsp:nvSpPr>
      <dsp:spPr>
        <a:xfrm>
          <a:off x="4971250" y="2594159"/>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9483" y="2637315"/>
        <a:ext cx="25635" cy="5127"/>
      </dsp:txXfrm>
    </dsp:sp>
    <dsp:sp modelId="{32FE9354-173B-4FC6-9176-279A9DEF827A}">
      <dsp:nvSpPr>
        <dsp:cNvPr id="0" name=""/>
        <dsp:cNvSpPr/>
      </dsp:nvSpPr>
      <dsp:spPr>
        <a:xfrm>
          <a:off x="2743916" y="1971138"/>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Recognition and reward </a:t>
          </a:r>
          <a:endParaRPr lang="en-US" sz="1900" kern="1200" dirty="0"/>
        </a:p>
      </dsp:txBody>
      <dsp:txXfrm>
        <a:off x="2743916" y="1971138"/>
        <a:ext cx="2229134" cy="1337480"/>
      </dsp:txXfrm>
    </dsp:sp>
    <dsp:sp modelId="{B358A364-B8E9-4F19-A395-B99E596FA87E}">
      <dsp:nvSpPr>
        <dsp:cNvPr id="0" name=""/>
        <dsp:cNvSpPr/>
      </dsp:nvSpPr>
      <dsp:spPr>
        <a:xfrm>
          <a:off x="7713085" y="2594159"/>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41318" y="2637315"/>
        <a:ext cx="25635" cy="5127"/>
      </dsp:txXfrm>
    </dsp:sp>
    <dsp:sp modelId="{C6399CDD-8DE7-4E20-8FE0-66182502625E}">
      <dsp:nvSpPr>
        <dsp:cNvPr id="0" name=""/>
        <dsp:cNvSpPr/>
      </dsp:nvSpPr>
      <dsp:spPr>
        <a:xfrm>
          <a:off x="5485751" y="1971138"/>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Collaboration with collective responsibility </a:t>
          </a:r>
          <a:endParaRPr lang="en-US" sz="1900" kern="1200" dirty="0"/>
        </a:p>
      </dsp:txBody>
      <dsp:txXfrm>
        <a:off x="5485751" y="1971138"/>
        <a:ext cx="2229134" cy="1337480"/>
      </dsp:txXfrm>
    </dsp:sp>
    <dsp:sp modelId="{BF8EA930-D692-4961-BC95-2345917256CF}">
      <dsp:nvSpPr>
        <dsp:cNvPr id="0" name=""/>
        <dsp:cNvSpPr/>
      </dsp:nvSpPr>
      <dsp:spPr>
        <a:xfrm>
          <a:off x="1116648" y="3306819"/>
          <a:ext cx="8225505" cy="482100"/>
        </a:xfrm>
        <a:custGeom>
          <a:avLst/>
          <a:gdLst/>
          <a:ahLst/>
          <a:cxnLst/>
          <a:rect l="0" t="0" r="0" b="0"/>
          <a:pathLst>
            <a:path>
              <a:moveTo>
                <a:pt x="8225505" y="0"/>
              </a:moveTo>
              <a:lnTo>
                <a:pt x="8225505" y="258150"/>
              </a:lnTo>
              <a:lnTo>
                <a:pt x="0" y="258150"/>
              </a:lnTo>
              <a:lnTo>
                <a:pt x="0" y="48210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23364" y="3545306"/>
        <a:ext cx="412073" cy="5127"/>
      </dsp:txXfrm>
    </dsp:sp>
    <dsp:sp modelId="{56FB20C6-0302-4546-ABEB-DD15111ABF17}">
      <dsp:nvSpPr>
        <dsp:cNvPr id="0" name=""/>
        <dsp:cNvSpPr/>
      </dsp:nvSpPr>
      <dsp:spPr>
        <a:xfrm>
          <a:off x="8227586" y="1971138"/>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Discover – define - design – develop and deliver 2geth </a:t>
          </a:r>
          <a:endParaRPr lang="en-US" sz="1900" kern="1200" dirty="0"/>
        </a:p>
      </dsp:txBody>
      <dsp:txXfrm>
        <a:off x="8227586" y="1971138"/>
        <a:ext cx="2229134" cy="1337480"/>
      </dsp:txXfrm>
    </dsp:sp>
    <dsp:sp modelId="{1CEDC608-AFD1-4DF1-907D-C79AA0B45B43}">
      <dsp:nvSpPr>
        <dsp:cNvPr id="0" name=""/>
        <dsp:cNvSpPr/>
      </dsp:nvSpPr>
      <dsp:spPr>
        <a:xfrm>
          <a:off x="2229415" y="4444340"/>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7648" y="4487496"/>
        <a:ext cx="25635" cy="5127"/>
      </dsp:txXfrm>
    </dsp:sp>
    <dsp:sp modelId="{E3095837-3764-45C0-A460-F81847A8E761}">
      <dsp:nvSpPr>
        <dsp:cNvPr id="0" name=""/>
        <dsp:cNvSpPr/>
      </dsp:nvSpPr>
      <dsp:spPr>
        <a:xfrm>
          <a:off x="2081" y="3821320"/>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Develop self and each other </a:t>
          </a:r>
          <a:endParaRPr lang="en-US" sz="1900" kern="1200" dirty="0"/>
        </a:p>
      </dsp:txBody>
      <dsp:txXfrm>
        <a:off x="2081" y="3821320"/>
        <a:ext cx="2229134" cy="1337480"/>
      </dsp:txXfrm>
    </dsp:sp>
    <dsp:sp modelId="{4CEEF1FA-4194-4C48-9D9E-D8E50E053D08}">
      <dsp:nvSpPr>
        <dsp:cNvPr id="0" name=""/>
        <dsp:cNvSpPr/>
      </dsp:nvSpPr>
      <dsp:spPr>
        <a:xfrm>
          <a:off x="4971250" y="4444340"/>
          <a:ext cx="482100" cy="91440"/>
        </a:xfrm>
        <a:custGeom>
          <a:avLst/>
          <a:gdLst/>
          <a:ahLst/>
          <a:cxnLst/>
          <a:rect l="0" t="0" r="0" b="0"/>
          <a:pathLst>
            <a:path>
              <a:moveTo>
                <a:pt x="0" y="45720"/>
              </a:moveTo>
              <a:lnTo>
                <a:pt x="48210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9483" y="4487496"/>
        <a:ext cx="25635" cy="5127"/>
      </dsp:txXfrm>
    </dsp:sp>
    <dsp:sp modelId="{FE45EC95-A49E-4B67-A52F-071208F50FC2}">
      <dsp:nvSpPr>
        <dsp:cNvPr id="0" name=""/>
        <dsp:cNvSpPr/>
      </dsp:nvSpPr>
      <dsp:spPr>
        <a:xfrm>
          <a:off x="2743916" y="3821320"/>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Fun, Hope and Joy </a:t>
          </a:r>
          <a:endParaRPr lang="en-US" sz="1900" kern="1200" dirty="0"/>
        </a:p>
      </dsp:txBody>
      <dsp:txXfrm>
        <a:off x="2743916" y="3821320"/>
        <a:ext cx="2229134" cy="1337480"/>
      </dsp:txXfrm>
    </dsp:sp>
    <dsp:sp modelId="{CAB4532D-E0ED-461C-B85F-904B3375D604}">
      <dsp:nvSpPr>
        <dsp:cNvPr id="0" name=""/>
        <dsp:cNvSpPr/>
      </dsp:nvSpPr>
      <dsp:spPr>
        <a:xfrm>
          <a:off x="5485751" y="3821320"/>
          <a:ext cx="2229134" cy="13374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229" tIns="114656" rIns="109229" bIns="114656" numCol="1" spcCol="1270" anchor="ctr" anchorCtr="0">
          <a:noAutofit/>
        </a:bodyPr>
        <a:lstStyle/>
        <a:p>
          <a:pPr marL="0" lvl="0" indent="0" algn="ctr" defTabSz="844550">
            <a:lnSpc>
              <a:spcPct val="90000"/>
            </a:lnSpc>
            <a:spcBef>
              <a:spcPct val="0"/>
            </a:spcBef>
            <a:spcAft>
              <a:spcPct val="35000"/>
            </a:spcAft>
            <a:buNone/>
          </a:pPr>
          <a:r>
            <a:rPr lang="en-GB" sz="1900" b="1" kern="1200" dirty="0"/>
            <a:t>Impact – measurable and tangible  </a:t>
          </a:r>
          <a:endParaRPr lang="en-US" sz="1900" kern="1200" dirty="0"/>
        </a:p>
      </dsp:txBody>
      <dsp:txXfrm>
        <a:off x="5485751" y="3821320"/>
        <a:ext cx="2229134" cy="13374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C5D5E-6BF1-4465-9D74-9558BD05B114}">
      <dsp:nvSpPr>
        <dsp:cNvPr id="0" name=""/>
        <dsp:cNvSpPr/>
      </dsp:nvSpPr>
      <dsp:spPr>
        <a:xfrm>
          <a:off x="0" y="1926"/>
          <a:ext cx="11512400" cy="4103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2BD572-3C77-475A-96B5-B660C22A5379}">
      <dsp:nvSpPr>
        <dsp:cNvPr id="0" name=""/>
        <dsp:cNvSpPr/>
      </dsp:nvSpPr>
      <dsp:spPr>
        <a:xfrm>
          <a:off x="124132" y="94256"/>
          <a:ext cx="225695" cy="2256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9FB63-AF03-4C79-B1CE-6379F6F041AB}">
      <dsp:nvSpPr>
        <dsp:cNvPr id="0" name=""/>
        <dsp:cNvSpPr/>
      </dsp:nvSpPr>
      <dsp:spPr>
        <a:xfrm>
          <a:off x="473960" y="1926"/>
          <a:ext cx="11038439" cy="41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429" tIns="43429" rIns="43429" bIns="43429" numCol="1" spcCol="1270" anchor="ctr" anchorCtr="0">
          <a:noAutofit/>
        </a:bodyPr>
        <a:lstStyle/>
        <a:p>
          <a:pPr marL="0" lvl="0" indent="0" algn="l" defTabSz="755650">
            <a:lnSpc>
              <a:spcPct val="100000"/>
            </a:lnSpc>
            <a:spcBef>
              <a:spcPct val="0"/>
            </a:spcBef>
            <a:spcAft>
              <a:spcPct val="35000"/>
            </a:spcAft>
            <a:buNone/>
          </a:pPr>
          <a:r>
            <a:rPr lang="en-GB" sz="1700" b="1" kern="1200" dirty="0"/>
            <a:t>Reflect</a:t>
          </a:r>
          <a:r>
            <a:rPr lang="en-GB" sz="1700" kern="1200" dirty="0"/>
            <a:t> on what you have heard and learnt so far today </a:t>
          </a:r>
          <a:endParaRPr lang="en-US" sz="1700" kern="1200" dirty="0"/>
        </a:p>
      </dsp:txBody>
      <dsp:txXfrm>
        <a:off x="473960" y="1926"/>
        <a:ext cx="11038439" cy="410355"/>
      </dsp:txXfrm>
    </dsp:sp>
    <dsp:sp modelId="{3EF3B689-65FB-4B7E-9B37-80BE3CCEBCCE}">
      <dsp:nvSpPr>
        <dsp:cNvPr id="0" name=""/>
        <dsp:cNvSpPr/>
      </dsp:nvSpPr>
      <dsp:spPr>
        <a:xfrm>
          <a:off x="0" y="514870"/>
          <a:ext cx="11512400" cy="4103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75B7D-374F-47AD-AE85-56FBB81ACF68}">
      <dsp:nvSpPr>
        <dsp:cNvPr id="0" name=""/>
        <dsp:cNvSpPr/>
      </dsp:nvSpPr>
      <dsp:spPr>
        <a:xfrm>
          <a:off x="124132" y="607200"/>
          <a:ext cx="225695" cy="2256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4CFF7-1768-46AA-A489-C9E343052296}">
      <dsp:nvSpPr>
        <dsp:cNvPr id="0" name=""/>
        <dsp:cNvSpPr/>
      </dsp:nvSpPr>
      <dsp:spPr>
        <a:xfrm>
          <a:off x="473960" y="514870"/>
          <a:ext cx="11038439" cy="41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429" tIns="43429" rIns="43429" bIns="43429" numCol="1" spcCol="1270" anchor="ctr" anchorCtr="0">
          <a:noAutofit/>
        </a:bodyPr>
        <a:lstStyle/>
        <a:p>
          <a:pPr marL="0" lvl="0" indent="0" algn="l" defTabSz="755650">
            <a:lnSpc>
              <a:spcPct val="100000"/>
            </a:lnSpc>
            <a:spcBef>
              <a:spcPct val="0"/>
            </a:spcBef>
            <a:spcAft>
              <a:spcPct val="35000"/>
            </a:spcAft>
            <a:buNone/>
          </a:pPr>
          <a:r>
            <a:rPr lang="en-GB" sz="1700" kern="1200" dirty="0"/>
            <a:t>Think about </a:t>
          </a:r>
          <a:r>
            <a:rPr lang="en-GB" sz="1700" b="1" kern="1200" dirty="0"/>
            <a:t>what you will do </a:t>
          </a:r>
          <a:r>
            <a:rPr lang="en-GB" sz="1700" kern="1200" dirty="0"/>
            <a:t>as, a result of today </a:t>
          </a:r>
          <a:endParaRPr lang="en-US" sz="1700" kern="1200" dirty="0"/>
        </a:p>
      </dsp:txBody>
      <dsp:txXfrm>
        <a:off x="473960" y="514870"/>
        <a:ext cx="11038439" cy="410355"/>
      </dsp:txXfrm>
    </dsp:sp>
    <dsp:sp modelId="{77E8C2F1-F850-47C4-BC3E-0061BBAF1E3A}">
      <dsp:nvSpPr>
        <dsp:cNvPr id="0" name=""/>
        <dsp:cNvSpPr/>
      </dsp:nvSpPr>
      <dsp:spPr>
        <a:xfrm>
          <a:off x="0" y="1027814"/>
          <a:ext cx="11512400" cy="4103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113AB-43CF-4F25-93DE-98D897620BCE}">
      <dsp:nvSpPr>
        <dsp:cNvPr id="0" name=""/>
        <dsp:cNvSpPr/>
      </dsp:nvSpPr>
      <dsp:spPr>
        <a:xfrm>
          <a:off x="124132" y="1120144"/>
          <a:ext cx="225695" cy="2256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53C5E-84C6-42C6-9004-7C912CF6D733}">
      <dsp:nvSpPr>
        <dsp:cNvPr id="0" name=""/>
        <dsp:cNvSpPr/>
      </dsp:nvSpPr>
      <dsp:spPr>
        <a:xfrm>
          <a:off x="473960" y="1027814"/>
          <a:ext cx="11038439" cy="41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429" tIns="43429" rIns="43429" bIns="43429" numCol="1" spcCol="1270" anchor="ctr" anchorCtr="0">
          <a:noAutofit/>
        </a:bodyPr>
        <a:lstStyle/>
        <a:p>
          <a:pPr marL="0" lvl="0" indent="0" algn="l" defTabSz="755650">
            <a:lnSpc>
              <a:spcPct val="100000"/>
            </a:lnSpc>
            <a:spcBef>
              <a:spcPct val="0"/>
            </a:spcBef>
            <a:spcAft>
              <a:spcPct val="35000"/>
            </a:spcAft>
            <a:buNone/>
          </a:pPr>
          <a:r>
            <a:rPr lang="en-GB" sz="1700" kern="1200" dirty="0"/>
            <a:t>Frame in your mind </a:t>
          </a:r>
          <a:r>
            <a:rPr lang="en-GB" sz="1700" b="1" kern="1200" dirty="0"/>
            <a:t>‘I am ready to…………………………..’</a:t>
          </a:r>
          <a:endParaRPr lang="en-US" sz="1700" kern="1200" dirty="0"/>
        </a:p>
      </dsp:txBody>
      <dsp:txXfrm>
        <a:off x="473960" y="1027814"/>
        <a:ext cx="11038439" cy="410355"/>
      </dsp:txXfrm>
    </dsp:sp>
    <dsp:sp modelId="{17D0DC8B-8435-44F8-82C6-082F3B4A32CA}">
      <dsp:nvSpPr>
        <dsp:cNvPr id="0" name=""/>
        <dsp:cNvSpPr/>
      </dsp:nvSpPr>
      <dsp:spPr>
        <a:xfrm>
          <a:off x="0" y="1540758"/>
          <a:ext cx="11512400" cy="4103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37EB6C-FE67-4787-9AB8-3D71B89253E9}">
      <dsp:nvSpPr>
        <dsp:cNvPr id="0" name=""/>
        <dsp:cNvSpPr/>
      </dsp:nvSpPr>
      <dsp:spPr>
        <a:xfrm>
          <a:off x="124132" y="1633088"/>
          <a:ext cx="225695" cy="2256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DC05F-5352-4888-93C1-C8D231AB8D43}">
      <dsp:nvSpPr>
        <dsp:cNvPr id="0" name=""/>
        <dsp:cNvSpPr/>
      </dsp:nvSpPr>
      <dsp:spPr>
        <a:xfrm>
          <a:off x="473960" y="1540758"/>
          <a:ext cx="11038439" cy="41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429" tIns="43429" rIns="43429" bIns="43429" numCol="1" spcCol="1270" anchor="ctr" anchorCtr="0">
          <a:noAutofit/>
        </a:bodyPr>
        <a:lstStyle/>
        <a:p>
          <a:pPr marL="0" lvl="0" indent="0" algn="l" defTabSz="755650">
            <a:lnSpc>
              <a:spcPct val="100000"/>
            </a:lnSpc>
            <a:spcBef>
              <a:spcPct val="0"/>
            </a:spcBef>
            <a:spcAft>
              <a:spcPct val="35000"/>
            </a:spcAft>
            <a:buNone/>
          </a:pPr>
          <a:r>
            <a:rPr lang="en-GB" sz="1700" kern="1200" dirty="0"/>
            <a:t>When you feel able, </a:t>
          </a:r>
          <a:r>
            <a:rPr lang="en-GB" sz="1700" b="1" kern="1200" dirty="0"/>
            <a:t>step into the circle </a:t>
          </a:r>
          <a:r>
            <a:rPr lang="en-GB" sz="1700" kern="1200" dirty="0"/>
            <a:t>and tell your colleagues what you are ‘ready to do’ to doing as result of today.</a:t>
          </a:r>
          <a:endParaRPr lang="en-US" sz="1700" kern="1200" dirty="0"/>
        </a:p>
      </dsp:txBody>
      <dsp:txXfrm>
        <a:off x="473960" y="1540758"/>
        <a:ext cx="11038439" cy="410355"/>
      </dsp:txXfrm>
    </dsp:sp>
    <dsp:sp modelId="{DFBE1352-3F86-48CA-B869-51CC25AE96FB}">
      <dsp:nvSpPr>
        <dsp:cNvPr id="0" name=""/>
        <dsp:cNvSpPr/>
      </dsp:nvSpPr>
      <dsp:spPr>
        <a:xfrm>
          <a:off x="0" y="2053702"/>
          <a:ext cx="11512400" cy="4103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C40D8-F065-441E-81AA-4BDC87C0C51F}">
      <dsp:nvSpPr>
        <dsp:cNvPr id="0" name=""/>
        <dsp:cNvSpPr/>
      </dsp:nvSpPr>
      <dsp:spPr>
        <a:xfrm>
          <a:off x="124132" y="2146032"/>
          <a:ext cx="225695" cy="2256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3FDDD-D067-4F9E-82BC-671F2E9A6C1B}">
      <dsp:nvSpPr>
        <dsp:cNvPr id="0" name=""/>
        <dsp:cNvSpPr/>
      </dsp:nvSpPr>
      <dsp:spPr>
        <a:xfrm>
          <a:off x="473960" y="2051268"/>
          <a:ext cx="11038439" cy="41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429" tIns="43429" rIns="43429" bIns="43429" numCol="1" spcCol="1270" anchor="ctr" anchorCtr="0">
          <a:noAutofit/>
        </a:bodyPr>
        <a:lstStyle/>
        <a:p>
          <a:pPr marL="0" lvl="0" indent="0" algn="l" defTabSz="755650">
            <a:lnSpc>
              <a:spcPct val="100000"/>
            </a:lnSpc>
            <a:spcBef>
              <a:spcPct val="0"/>
            </a:spcBef>
            <a:spcAft>
              <a:spcPct val="35000"/>
            </a:spcAft>
            <a:buNone/>
          </a:pPr>
          <a:r>
            <a:rPr lang="en-GB" sz="1700" kern="1200" dirty="0"/>
            <a:t>Once finished, rejoin the circle and </a:t>
          </a:r>
          <a:r>
            <a:rPr lang="en-GB" sz="1700" b="1" kern="1200" dirty="0"/>
            <a:t>ask someone else to step into the circle</a:t>
          </a:r>
          <a:endParaRPr lang="en-US" sz="1700" kern="1200" dirty="0"/>
        </a:p>
      </dsp:txBody>
      <dsp:txXfrm>
        <a:off x="473960" y="2051268"/>
        <a:ext cx="11038439" cy="4103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45B9E-40B5-448E-8F49-BD01E9B3C5E8}" type="datetimeFigureOut">
              <a:rPr lang="en-GB" smtClean="0"/>
              <a:t>14/11/2024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DFB66-8377-467D-B465-4E89961D4CD2}" type="slidenum">
              <a:rPr lang="en-GB" smtClean="0"/>
              <a:t>‹#›</a:t>
            </a:fld>
            <a:endParaRPr lang="en-GB"/>
          </a:p>
        </p:txBody>
      </p:sp>
    </p:spTree>
    <p:extLst>
      <p:ext uri="{BB962C8B-B14F-4D97-AF65-F5344CB8AC3E}">
        <p14:creationId xmlns:p14="http://schemas.microsoft.com/office/powerpoint/2010/main" val="791338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239D-7D58-77D7-2B06-3A06B3711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CC01E-7D21-AE6C-28AD-6392B46B1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87EC6-5640-38C5-4C5A-A1C1C2EEA8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332F7D-2694-DC89-9F64-7B17B3E29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895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6EC9-D02D-D590-C26C-FBA186FF6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B0BD-24EA-C605-894E-B5B6FD972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B2C74-F80D-960C-B6DC-6AFD2CFC5A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6A9267-4B81-A8A0-6A0C-EADAF4664A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8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280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B567-2FD1-3F6E-139C-EDDFF7381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2037D-6CC3-CD99-461A-988B72B2B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918F0-6215-F00C-49F4-A3739984E6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6613D4-5FDD-3E45-0204-FE295E6B36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97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D3ED-8FA3-4CF5-167D-0622DDCE3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9646E-240F-651F-7E8B-0F8019B45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C9D23-1E2B-062B-F09A-2848B88DACC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9C89AAC-425A-2B11-EF7F-AF29805669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74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EEF8-4D89-5CA5-B993-A60E05CFB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C63EA-B37D-A493-4B1E-76F0C1B27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73495-FF8F-A83D-64A5-007970F8CB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D8A3C2-B97A-E033-D7EA-10AF901F39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3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94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F92D5-4BC0-D147-75D6-27AE8280B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1DEDF-BBCE-180B-8E0D-BD4996676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F51E6-0911-A55B-16BB-869DA10711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8D54E6-A68E-01AC-038E-1C5633383A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3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388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1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B567-2FD1-3F6E-139C-EDDFF7381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2037D-6CC3-CD99-461A-988B72B2B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918F0-6215-F00C-49F4-A3739984E6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6613D4-5FDD-3E45-0204-FE295E6B36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9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2C9B-261F-BC21-8CFC-E01989F9D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077CB-FCEF-6E7D-5CF8-365C555CB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69596-E6AE-C37A-F6B3-C34FCD3034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D6A6BC-3771-3180-FAD5-CF70A3BE28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Mollen Personal Us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Mollen Personal Use"/>
              <a:ea typeface="+mn-ea"/>
              <a:cs typeface="+mn-cs"/>
            </a:endParaRPr>
          </a:p>
        </p:txBody>
      </p:sp>
    </p:spTree>
    <p:extLst>
      <p:ext uri="{BB962C8B-B14F-4D97-AF65-F5344CB8AC3E}">
        <p14:creationId xmlns:p14="http://schemas.microsoft.com/office/powerpoint/2010/main" val="3320895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cacf91813b_0_4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6" name="Google Shape;956;g2cacf91813b_0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FA29A-8E08-9DEF-D009-94CAADD20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F0BB-BCF3-1045-1566-A3866F01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52D12-3FC3-D412-4A24-A0842952E6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04B6604-687D-67DB-25AD-718BCE23A5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Mollen Personal Us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Mollen Personal Use"/>
              <a:ea typeface="+mn-ea"/>
              <a:cs typeface="+mn-cs"/>
            </a:endParaRPr>
          </a:p>
        </p:txBody>
      </p:sp>
    </p:spTree>
    <p:extLst>
      <p:ext uri="{BB962C8B-B14F-4D97-AF65-F5344CB8AC3E}">
        <p14:creationId xmlns:p14="http://schemas.microsoft.com/office/powerpoint/2010/main" val="170973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8DE4B-91CF-A7B7-09A3-E4D3CAB15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B15B3-E980-1F40-7CD3-3161F525C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DFAC9-206C-0F32-8752-347E552E12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B51769-DAAD-05AE-A27A-B669C5BCED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Mollen Personal Us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Mollen Personal Use"/>
              <a:ea typeface="+mn-ea"/>
              <a:cs typeface="+mn-cs"/>
            </a:endParaRPr>
          </a:p>
        </p:txBody>
      </p:sp>
    </p:spTree>
    <p:extLst>
      <p:ext uri="{BB962C8B-B14F-4D97-AF65-F5344CB8AC3E}">
        <p14:creationId xmlns:p14="http://schemas.microsoft.com/office/powerpoint/2010/main" val="174981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4C21B-99CD-E2CE-8D2E-37DDA1F4D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92940-13AA-FB61-AF98-39F4898F9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71EF9-7040-CC36-1DFE-CB8052D2CF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7AAE2-2938-799F-E28B-0186ECD10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9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8E73C-A01D-97B5-1362-C6CEDE52A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9AC2F-45E7-AC25-4BFE-D8DFEFE09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36DDF-B91A-5B0A-C894-C3D625B42D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351BB0-0CA6-77A2-C120-EDFF386114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82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91845-D30E-97FA-D708-A5B9ED568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7CAE9-BB3A-A911-2654-0D44F5F7F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4D19F-3DE6-B9C1-E649-3F44DABEC0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D96356-795A-3F3F-8E5F-8FE77827E8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35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0C807-C9C1-19D1-2F0F-CE3097CF0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0AB9D-4F36-A41A-20E7-B4A97A8DA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D5235-0787-E021-80F4-E5FD84CC92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9410CB-DAFD-EF6A-3C4B-BA46C8B931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01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FA29A-8E08-9DEF-D009-94CAADD20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F0BB-BCF3-1045-1566-A3866F01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52D12-3FC3-D412-4A24-A0842952E6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04B6604-687D-67DB-25AD-718BCE23A5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BEA74-5E7B-4FC4-AADE-1CAB6A847CAF}"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0973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E48B-05C9-D34E-A723-86B1AF2BA9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CE9C516-DB70-F3E7-186B-483B8B354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D825F6C-C1F1-30C4-0AF6-198DACA19F19}"/>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5" name="Footer Placeholder 4">
            <a:extLst>
              <a:ext uri="{FF2B5EF4-FFF2-40B4-BE49-F238E27FC236}">
                <a16:creationId xmlns:a16="http://schemas.microsoft.com/office/drawing/2014/main" id="{7E0C06DB-5AB1-08DE-CCF5-45C52CA673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4232A8-5EAD-79AD-D902-12FEA34102EE}"/>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198136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98BA-4BCB-8685-5810-9D14FFA8C5D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1B14646-7B8B-878E-27AF-3B5A426B8F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5D6544-5249-50FF-1DAA-496D13700674}"/>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5" name="Footer Placeholder 4">
            <a:extLst>
              <a:ext uri="{FF2B5EF4-FFF2-40B4-BE49-F238E27FC236}">
                <a16:creationId xmlns:a16="http://schemas.microsoft.com/office/drawing/2014/main" id="{1FFB4F62-1ADA-0626-2A56-B140B03326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4B1530-ABB1-3251-5BF1-33C4431D6B50}"/>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4048350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9300-E25C-52BF-39E5-6AC19C40EA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275050D-BC17-745D-B95B-44F39012F7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82D015-C876-704F-5DC4-5BE6FA4CC703}"/>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5" name="Footer Placeholder 4">
            <a:extLst>
              <a:ext uri="{FF2B5EF4-FFF2-40B4-BE49-F238E27FC236}">
                <a16:creationId xmlns:a16="http://schemas.microsoft.com/office/drawing/2014/main" id="{09C77502-CFAE-4319-29B1-AEBB270659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CDC722-6FA7-90E5-C6A9-5E43C1C3275B}"/>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10864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3597-990E-3383-2869-31AA3ABAE88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3426DC1-49D2-E955-F43A-4D5D63BE958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CCC094B-6F35-386B-D167-CD55CAC8A4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8428FC5-7FF6-97D3-2C38-4D4C9F5C71E6}"/>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6" name="Footer Placeholder 5">
            <a:extLst>
              <a:ext uri="{FF2B5EF4-FFF2-40B4-BE49-F238E27FC236}">
                <a16:creationId xmlns:a16="http://schemas.microsoft.com/office/drawing/2014/main" id="{9BD93401-4952-A1B8-394B-D96418E1E9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110454-610C-EDAE-4BFB-8D7400010E52}"/>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164187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3921-B497-44BF-E426-83AFDCCEBC9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6303D88-83E7-CE21-9AEA-6F6059FEF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8BBE8D-3D87-05F9-4555-1EEE0D45D6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6250A4E-8C27-D722-39BB-58E39E5FB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B71951-14D6-8A04-31A4-2EABFC1031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F4AEB1B-7279-CC1B-790F-D6625138F96B}"/>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8" name="Footer Placeholder 7">
            <a:extLst>
              <a:ext uri="{FF2B5EF4-FFF2-40B4-BE49-F238E27FC236}">
                <a16:creationId xmlns:a16="http://schemas.microsoft.com/office/drawing/2014/main" id="{1A77978D-FBD4-4DA4-11CB-48C24C46B9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1D37C7-2571-F028-A60E-1C81A698D3FB}"/>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363919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16C7-D279-5F8B-9F74-5443371B384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060C491-D646-DA2A-8752-8366121FC61C}"/>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4" name="Footer Placeholder 3">
            <a:extLst>
              <a:ext uri="{FF2B5EF4-FFF2-40B4-BE49-F238E27FC236}">
                <a16:creationId xmlns:a16="http://schemas.microsoft.com/office/drawing/2014/main" id="{2CDD2411-CFF7-E8AA-0EC2-78F1D301CC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962906-9A55-5508-01E6-39A86B1514B2}"/>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4186949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0D5C1-139D-4413-B459-A69785087AF8}"/>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3" name="Footer Placeholder 2">
            <a:extLst>
              <a:ext uri="{FF2B5EF4-FFF2-40B4-BE49-F238E27FC236}">
                <a16:creationId xmlns:a16="http://schemas.microsoft.com/office/drawing/2014/main" id="{5F8A59B9-FCA0-91EA-6EC3-8D94DF8E85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5E5B53-37C2-8679-9DDC-F6AF7E402971}"/>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156774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pic>
        <p:nvPicPr>
          <p:cNvPr id="7" name="Picture 4">
            <a:extLst>
              <a:ext uri="{FF2B5EF4-FFF2-40B4-BE49-F238E27FC236}">
                <a16:creationId xmlns:a16="http://schemas.microsoft.com/office/drawing/2014/main" id="{A13AE0DE-2DC3-4D14-9A5B-CBF6640ECED4}"/>
              </a:ext>
            </a:extLst>
          </p:cNvPr>
          <p:cNvPicPr>
            <a:picLocks noChangeAspect="1"/>
          </p:cNvPicPr>
          <p:nvPr userDrawn="1"/>
        </p:nvPicPr>
        <p:blipFill rotWithShape="1">
          <a:blip r:embed="rId2"/>
          <a:srcRect b="27687"/>
          <a:stretch/>
        </p:blipFill>
        <p:spPr>
          <a:xfrm>
            <a:off x="0" y="0"/>
            <a:ext cx="12199257" cy="4962525"/>
          </a:xfrm>
          <a:prstGeom prst="rect">
            <a:avLst/>
          </a:prstGeom>
        </p:spPr>
      </p:pic>
      <p:pic>
        <p:nvPicPr>
          <p:cNvPr id="8" name="Picture 7">
            <a:extLst>
              <a:ext uri="{FF2B5EF4-FFF2-40B4-BE49-F238E27FC236}">
                <a16:creationId xmlns:a16="http://schemas.microsoft.com/office/drawing/2014/main" id="{BADF30FB-8CD5-4F8B-BA18-F37CED13EC4C}"/>
              </a:ext>
            </a:extLst>
          </p:cNvPr>
          <p:cNvPicPr/>
          <p:nvPr userDrawn="1"/>
        </p:nvPicPr>
        <p:blipFill rotWithShape="1">
          <a:blip r:embed="rId3">
            <a:extLst>
              <a:ext uri="{28A0092B-C50C-407E-A947-70E740481C1C}">
                <a14:useLocalDpi xmlns:a14="http://schemas.microsoft.com/office/drawing/2010/main" val="0"/>
              </a:ext>
            </a:extLst>
          </a:blip>
          <a:srcRect l="18355" t="54862" r="13667" b="32678"/>
          <a:stretch/>
        </p:blipFill>
        <p:spPr bwMode="auto">
          <a:xfrm>
            <a:off x="-13308" y="5138171"/>
            <a:ext cx="12205308" cy="1719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0F4A-ED5E-10E8-F2C4-969D23010C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80DDE6B-2640-71D5-6DB1-9C4EA43EB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C3CB512-470B-ACF9-EB3D-009CE56E1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6C4050-D245-5D3E-C746-92488E5EE270}"/>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6" name="Footer Placeholder 5">
            <a:extLst>
              <a:ext uri="{FF2B5EF4-FFF2-40B4-BE49-F238E27FC236}">
                <a16:creationId xmlns:a16="http://schemas.microsoft.com/office/drawing/2014/main" id="{12710DAA-3B07-C567-5B0C-C24121385C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70747F-E5FD-ABE3-921B-EE52F530BF99}"/>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331189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FE7D-0538-DDB1-9747-79BA33DD65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3355272-6D88-D586-113F-E2B194A28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A13041-F57E-A4B5-E415-E195BDF23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5504C5-E295-6173-178C-D754B22DAFDE}"/>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6" name="Footer Placeholder 5">
            <a:extLst>
              <a:ext uri="{FF2B5EF4-FFF2-40B4-BE49-F238E27FC236}">
                <a16:creationId xmlns:a16="http://schemas.microsoft.com/office/drawing/2014/main" id="{F2472C92-F354-9791-9F82-462D48B2FF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A489A9-89A6-A0CE-26EF-4A149ABFFE31}"/>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1562363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3EEF-DB56-380B-06B3-108B6F11732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94B0077-43E0-5A91-22FF-449BEA6879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CA2361-2436-ABF3-81A8-E9FFC53C1EEA}"/>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5" name="Footer Placeholder 4">
            <a:extLst>
              <a:ext uri="{FF2B5EF4-FFF2-40B4-BE49-F238E27FC236}">
                <a16:creationId xmlns:a16="http://schemas.microsoft.com/office/drawing/2014/main" id="{84BFC08E-F5DC-64FC-BB64-CDC8DEF14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9CE19-7E3C-1F1A-9EF4-743AEA2A1485}"/>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3052596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F2BA5-6192-93A9-8702-1FD4C1C52D7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A8D284C-5E1E-FA8F-974B-19B078DE3B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AC4288-0907-5C3D-58F5-CE9D624C1F36}"/>
              </a:ext>
            </a:extLst>
          </p:cNvPr>
          <p:cNvSpPr>
            <a:spLocks noGrp="1"/>
          </p:cNvSpPr>
          <p:nvPr>
            <p:ph type="dt" sz="half" idx="10"/>
          </p:nvPr>
        </p:nvSpPr>
        <p:spPr/>
        <p:txBody>
          <a:bodyPr/>
          <a:lstStyle/>
          <a:p>
            <a:fld id="{7C3D0637-C0A8-0749-8E92-F21F1024E1F7}" type="datetimeFigureOut">
              <a:rPr lang="en-GB" smtClean="0"/>
              <a:t>14/11/2024</a:t>
            </a:fld>
            <a:endParaRPr lang="en-GB"/>
          </a:p>
        </p:txBody>
      </p:sp>
      <p:sp>
        <p:nvSpPr>
          <p:cNvPr id="5" name="Footer Placeholder 4">
            <a:extLst>
              <a:ext uri="{FF2B5EF4-FFF2-40B4-BE49-F238E27FC236}">
                <a16:creationId xmlns:a16="http://schemas.microsoft.com/office/drawing/2014/main" id="{4DD9BACA-720A-3619-1EE9-8499F513CE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78C4D4-64B3-2D93-1712-EE1F6922C723}"/>
              </a:ext>
            </a:extLst>
          </p:cNvPr>
          <p:cNvSpPr>
            <a:spLocks noGrp="1"/>
          </p:cNvSpPr>
          <p:nvPr>
            <p:ph type="sldNum" sz="quarter" idx="12"/>
          </p:nvPr>
        </p:nvSpPr>
        <p:spPr/>
        <p:txBody>
          <a:bodyPr/>
          <a:lstStyle/>
          <a:p>
            <a:fld id="{5B9DD2D5-73EC-5A48-8EC7-4728568BBDD3}" type="slidenum">
              <a:rPr lang="en-GB" smtClean="0"/>
              <a:t>‹#›</a:t>
            </a:fld>
            <a:endParaRPr lang="en-GB"/>
          </a:p>
        </p:txBody>
      </p:sp>
    </p:spTree>
    <p:extLst>
      <p:ext uri="{BB962C8B-B14F-4D97-AF65-F5344CB8AC3E}">
        <p14:creationId xmlns:p14="http://schemas.microsoft.com/office/powerpoint/2010/main" val="380553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E48B-05C9-D34E-A723-86B1AF2BA9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CE9C516-DB70-F3E7-186B-483B8B354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D825F6C-C1F1-30C4-0AF6-198DACA19F19}"/>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5" name="Footer Placeholder 4">
            <a:extLst>
              <a:ext uri="{FF2B5EF4-FFF2-40B4-BE49-F238E27FC236}">
                <a16:creationId xmlns:a16="http://schemas.microsoft.com/office/drawing/2014/main" id="{7E0C06DB-5AB1-08DE-CCF5-45C52CA673C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B4232A8-5EAD-79AD-D902-12FEA34102EE}"/>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2251000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98BA-4BCB-8685-5810-9D14FFA8C5D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1B14646-7B8B-878E-27AF-3B5A426B8F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5D6544-5249-50FF-1DAA-496D13700674}"/>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5" name="Footer Placeholder 4">
            <a:extLst>
              <a:ext uri="{FF2B5EF4-FFF2-40B4-BE49-F238E27FC236}">
                <a16:creationId xmlns:a16="http://schemas.microsoft.com/office/drawing/2014/main" id="{1FFB4F62-1ADA-0626-2A56-B140B03326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44B1530-ABB1-3251-5BF1-33C4431D6B50}"/>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2618060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9300-E25C-52BF-39E5-6AC19C40EA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275050D-BC17-745D-B95B-44F39012F7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82D015-C876-704F-5DC4-5BE6FA4CC703}"/>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5" name="Footer Placeholder 4">
            <a:extLst>
              <a:ext uri="{FF2B5EF4-FFF2-40B4-BE49-F238E27FC236}">
                <a16:creationId xmlns:a16="http://schemas.microsoft.com/office/drawing/2014/main" id="{09C77502-CFAE-4319-29B1-AEBB2706596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3CDC722-6FA7-90E5-C6A9-5E43C1C3275B}"/>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2607997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3597-990E-3383-2869-31AA3ABAE88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3426DC1-49D2-E955-F43A-4D5D63BE958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CCC094B-6F35-386B-D167-CD55CAC8A4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8428FC5-7FF6-97D3-2C38-4D4C9F5C71E6}"/>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6" name="Footer Placeholder 5">
            <a:extLst>
              <a:ext uri="{FF2B5EF4-FFF2-40B4-BE49-F238E27FC236}">
                <a16:creationId xmlns:a16="http://schemas.microsoft.com/office/drawing/2014/main" id="{9BD93401-4952-A1B8-394B-D96418E1E9F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0110454-610C-EDAE-4BFB-8D7400010E52}"/>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85475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3921-B497-44BF-E426-83AFDCCEBC9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6303D88-83E7-CE21-9AEA-6F6059FEF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8BBE8D-3D87-05F9-4555-1EEE0D45D6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6250A4E-8C27-D722-39BB-58E39E5FB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B71951-14D6-8A04-31A4-2EABFC1031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F4AEB1B-7279-CC1B-790F-D6625138F96B}"/>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8" name="Footer Placeholder 7">
            <a:extLst>
              <a:ext uri="{FF2B5EF4-FFF2-40B4-BE49-F238E27FC236}">
                <a16:creationId xmlns:a16="http://schemas.microsoft.com/office/drawing/2014/main" id="{1A77978D-FBD4-4DA4-11CB-48C24C46B9B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661D37C7-2571-F028-A60E-1C81A698D3FB}"/>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368145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16C7-D279-5F8B-9F74-5443371B384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060C491-D646-DA2A-8752-8366121FC61C}"/>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4" name="Footer Placeholder 3">
            <a:extLst>
              <a:ext uri="{FF2B5EF4-FFF2-40B4-BE49-F238E27FC236}">
                <a16:creationId xmlns:a16="http://schemas.microsoft.com/office/drawing/2014/main" id="{2CDD2411-CFF7-E8AA-0EC2-78F1D301CC5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6962906-9A55-5508-01E6-39A86B1514B2}"/>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58366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pic>
        <p:nvPicPr>
          <p:cNvPr id="7" name="Picture 4">
            <a:extLst>
              <a:ext uri="{FF2B5EF4-FFF2-40B4-BE49-F238E27FC236}">
                <a16:creationId xmlns:a16="http://schemas.microsoft.com/office/drawing/2014/main" id="{A13AE0DE-2DC3-4D14-9A5B-CBF6640ECED4}"/>
              </a:ext>
            </a:extLst>
          </p:cNvPr>
          <p:cNvPicPr>
            <a:picLocks noChangeAspect="1"/>
          </p:cNvPicPr>
          <p:nvPr userDrawn="1"/>
        </p:nvPicPr>
        <p:blipFill rotWithShape="1">
          <a:blip r:embed="rId2"/>
          <a:srcRect b="27687"/>
          <a:stretch/>
        </p:blipFill>
        <p:spPr>
          <a:xfrm>
            <a:off x="0" y="0"/>
            <a:ext cx="12199257" cy="4962525"/>
          </a:xfrm>
          <a:prstGeom prst="rect">
            <a:avLst/>
          </a:prstGeom>
        </p:spPr>
      </p:pic>
    </p:spTree>
    <p:extLst>
      <p:ext uri="{BB962C8B-B14F-4D97-AF65-F5344CB8AC3E}">
        <p14:creationId xmlns:p14="http://schemas.microsoft.com/office/powerpoint/2010/main" val="915538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0D5C1-139D-4413-B459-A69785087AF8}"/>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3" name="Footer Placeholder 2">
            <a:extLst>
              <a:ext uri="{FF2B5EF4-FFF2-40B4-BE49-F238E27FC236}">
                <a16:creationId xmlns:a16="http://schemas.microsoft.com/office/drawing/2014/main" id="{5F8A59B9-FCA0-91EA-6EC3-8D94DF8E853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35E5B53-37C2-8679-9DDC-F6AF7E402971}"/>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1739321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0F4A-ED5E-10E8-F2C4-969D23010C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80DDE6B-2640-71D5-6DB1-9C4EA43EB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C3CB512-470B-ACF9-EB3D-009CE56E1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6C4050-D245-5D3E-C746-92488E5EE270}"/>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6" name="Footer Placeholder 5">
            <a:extLst>
              <a:ext uri="{FF2B5EF4-FFF2-40B4-BE49-F238E27FC236}">
                <a16:creationId xmlns:a16="http://schemas.microsoft.com/office/drawing/2014/main" id="{12710DAA-3B07-C567-5B0C-C24121385CF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470747F-E5FD-ABE3-921B-EE52F530BF99}"/>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3919353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FE7D-0538-DDB1-9747-79BA33DD65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3355272-6D88-D586-113F-E2B194A28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0A13041-F57E-A4B5-E415-E195BDF23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5504C5-E295-6173-178C-D754B22DAFDE}"/>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6" name="Footer Placeholder 5">
            <a:extLst>
              <a:ext uri="{FF2B5EF4-FFF2-40B4-BE49-F238E27FC236}">
                <a16:creationId xmlns:a16="http://schemas.microsoft.com/office/drawing/2014/main" id="{F2472C92-F354-9791-9F82-462D48B2FF4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BA489A9-89A6-A0CE-26EF-4A149ABFFE31}"/>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404793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3EEF-DB56-380B-06B3-108B6F11732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94B0077-43E0-5A91-22FF-449BEA6879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CA2361-2436-ABF3-81A8-E9FFC53C1EEA}"/>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5" name="Footer Placeholder 4">
            <a:extLst>
              <a:ext uri="{FF2B5EF4-FFF2-40B4-BE49-F238E27FC236}">
                <a16:creationId xmlns:a16="http://schemas.microsoft.com/office/drawing/2014/main" id="{84BFC08E-F5DC-64FC-BB64-CDC8DEF147B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E99CE19-7E3C-1F1A-9EF4-743AEA2A1485}"/>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2702457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F2BA5-6192-93A9-8702-1FD4C1C52D7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A8D284C-5E1E-FA8F-974B-19B078DE3B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AC4288-0907-5C3D-58F5-CE9D624C1F36}"/>
              </a:ext>
            </a:extLst>
          </p:cNvPr>
          <p:cNvSpPr>
            <a:spLocks noGrp="1"/>
          </p:cNvSpPr>
          <p:nvPr>
            <p:ph type="dt" sz="half" idx="10"/>
          </p:nvPr>
        </p:nvSpPr>
        <p:spPr/>
        <p:txBody>
          <a:bodyPr/>
          <a:lstStyle/>
          <a:p>
            <a:fld id="{7C3D0637-C0A8-0749-8E92-F21F1024E1F7}" type="datetimeFigureOut">
              <a:rPr lang="en-GB" smtClean="0"/>
              <a:t>14/11/2024</a:t>
            </a:fld>
            <a:endParaRPr lang="en-GB" dirty="0"/>
          </a:p>
        </p:txBody>
      </p:sp>
      <p:sp>
        <p:nvSpPr>
          <p:cNvPr id="5" name="Footer Placeholder 4">
            <a:extLst>
              <a:ext uri="{FF2B5EF4-FFF2-40B4-BE49-F238E27FC236}">
                <a16:creationId xmlns:a16="http://schemas.microsoft.com/office/drawing/2014/main" id="{4DD9BACA-720A-3619-1EE9-8499F513CE0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C78C4D4-64B3-2D93-1712-EE1F6922C723}"/>
              </a:ext>
            </a:extLst>
          </p:cNvPr>
          <p:cNvSpPr>
            <a:spLocks noGrp="1"/>
          </p:cNvSpPr>
          <p:nvPr>
            <p:ph type="sldNum" sz="quarter" idx="12"/>
          </p:nvPr>
        </p:nvSpPr>
        <p:spPr/>
        <p:txBody>
          <a:bodyPr/>
          <a:lstStyle/>
          <a:p>
            <a:fld id="{5B9DD2D5-73EC-5A48-8EC7-4728568BBDD3}" type="slidenum">
              <a:rPr lang="en-GB" smtClean="0"/>
              <a:t>‹#›</a:t>
            </a:fld>
            <a:endParaRPr lang="en-GB" dirty="0"/>
          </a:p>
        </p:txBody>
      </p:sp>
    </p:spTree>
    <p:extLst>
      <p:ext uri="{BB962C8B-B14F-4D97-AF65-F5344CB8AC3E}">
        <p14:creationId xmlns:p14="http://schemas.microsoft.com/office/powerpoint/2010/main" val="3513044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80000" y="960000"/>
            <a:ext cx="11360800" cy="1066895"/>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5200"/>
              <a:buNone/>
              <a:defRPr sz="6933">
                <a:solidFill>
                  <a:schemeClr val="lt1"/>
                </a:solidFill>
              </a:defRPr>
            </a:lvl1pPr>
            <a:lvl2pPr lvl="1" rtl="0">
              <a:spcBef>
                <a:spcPts val="0"/>
              </a:spcBef>
              <a:spcAft>
                <a:spcPts val="0"/>
              </a:spcAft>
              <a:buClr>
                <a:schemeClr val="lt1"/>
              </a:buClr>
              <a:buSzPts val="5200"/>
              <a:buNone/>
              <a:defRPr sz="6933">
                <a:solidFill>
                  <a:schemeClr val="lt1"/>
                </a:solidFill>
              </a:defRPr>
            </a:lvl2pPr>
            <a:lvl3pPr lvl="2" rtl="0">
              <a:spcBef>
                <a:spcPts val="0"/>
              </a:spcBef>
              <a:spcAft>
                <a:spcPts val="0"/>
              </a:spcAft>
              <a:buClr>
                <a:schemeClr val="lt1"/>
              </a:buClr>
              <a:buSzPts val="5200"/>
              <a:buNone/>
              <a:defRPr sz="6933">
                <a:solidFill>
                  <a:schemeClr val="lt1"/>
                </a:solidFill>
              </a:defRPr>
            </a:lvl3pPr>
            <a:lvl4pPr lvl="3" rtl="0">
              <a:spcBef>
                <a:spcPts val="0"/>
              </a:spcBef>
              <a:spcAft>
                <a:spcPts val="0"/>
              </a:spcAft>
              <a:buClr>
                <a:schemeClr val="lt1"/>
              </a:buClr>
              <a:buSzPts val="5200"/>
              <a:buNone/>
              <a:defRPr sz="6933">
                <a:solidFill>
                  <a:schemeClr val="lt1"/>
                </a:solidFill>
              </a:defRPr>
            </a:lvl4pPr>
            <a:lvl5pPr lvl="4" rtl="0">
              <a:spcBef>
                <a:spcPts val="0"/>
              </a:spcBef>
              <a:spcAft>
                <a:spcPts val="0"/>
              </a:spcAft>
              <a:buClr>
                <a:schemeClr val="lt1"/>
              </a:buClr>
              <a:buSzPts val="5200"/>
              <a:buNone/>
              <a:defRPr sz="6933">
                <a:solidFill>
                  <a:schemeClr val="lt1"/>
                </a:solidFill>
              </a:defRPr>
            </a:lvl5pPr>
            <a:lvl6pPr lvl="5" rtl="0">
              <a:spcBef>
                <a:spcPts val="0"/>
              </a:spcBef>
              <a:spcAft>
                <a:spcPts val="0"/>
              </a:spcAft>
              <a:buClr>
                <a:schemeClr val="lt1"/>
              </a:buClr>
              <a:buSzPts val="5200"/>
              <a:buNone/>
              <a:defRPr sz="6933">
                <a:solidFill>
                  <a:schemeClr val="lt1"/>
                </a:solidFill>
              </a:defRPr>
            </a:lvl6pPr>
            <a:lvl7pPr lvl="6" rtl="0">
              <a:spcBef>
                <a:spcPts val="0"/>
              </a:spcBef>
              <a:spcAft>
                <a:spcPts val="0"/>
              </a:spcAft>
              <a:buClr>
                <a:schemeClr val="lt1"/>
              </a:buClr>
              <a:buSzPts val="5200"/>
              <a:buNone/>
              <a:defRPr sz="6933">
                <a:solidFill>
                  <a:schemeClr val="lt1"/>
                </a:solidFill>
              </a:defRPr>
            </a:lvl7pPr>
            <a:lvl8pPr lvl="7" rtl="0">
              <a:spcBef>
                <a:spcPts val="0"/>
              </a:spcBef>
              <a:spcAft>
                <a:spcPts val="0"/>
              </a:spcAft>
              <a:buClr>
                <a:schemeClr val="lt1"/>
              </a:buClr>
              <a:buSzPts val="5200"/>
              <a:buNone/>
              <a:defRPr sz="6933">
                <a:solidFill>
                  <a:schemeClr val="lt1"/>
                </a:solidFill>
              </a:defRPr>
            </a:lvl8pPr>
            <a:lvl9pPr lvl="8" rtl="0">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415600" y="3778833"/>
            <a:ext cx="11360800" cy="574453"/>
          </a:xfrm>
          <a:prstGeom prst="rect">
            <a:avLst/>
          </a:prstGeom>
        </p:spPr>
        <p:txBody>
          <a:bodyPr spcFirstLastPara="1" wrap="square" lIns="0" tIns="0" rIns="0" bIns="0" anchor="t" anchorCtr="0">
            <a:spAutoFit/>
          </a:bodyPr>
          <a:lstStyle>
            <a:lvl1pPr lvl="0" rtl="0">
              <a:lnSpc>
                <a:spcPct val="100000"/>
              </a:lnSpc>
              <a:spcBef>
                <a:spcPts val="0"/>
              </a:spcBef>
              <a:spcAft>
                <a:spcPts val="0"/>
              </a:spcAft>
              <a:buClr>
                <a:schemeClr val="lt1"/>
              </a:buClr>
              <a:buSzPts val="2800"/>
              <a:buNone/>
              <a:defRPr sz="3733">
                <a:solidFill>
                  <a:schemeClr val="lt1"/>
                </a:solidFill>
              </a:defRPr>
            </a:lvl1pPr>
            <a:lvl2pPr lvl="1" rtl="0">
              <a:lnSpc>
                <a:spcPct val="100000"/>
              </a:lnSpc>
              <a:spcBef>
                <a:spcPts val="0"/>
              </a:spcBef>
              <a:spcAft>
                <a:spcPts val="0"/>
              </a:spcAft>
              <a:buClr>
                <a:schemeClr val="lt1"/>
              </a:buClr>
              <a:buSzPts val="2800"/>
              <a:buNone/>
              <a:defRPr sz="3733">
                <a:solidFill>
                  <a:schemeClr val="lt1"/>
                </a:solidFill>
              </a:defRPr>
            </a:lvl2pPr>
            <a:lvl3pPr lvl="2" rtl="0">
              <a:lnSpc>
                <a:spcPct val="100000"/>
              </a:lnSpc>
              <a:spcBef>
                <a:spcPts val="0"/>
              </a:spcBef>
              <a:spcAft>
                <a:spcPts val="0"/>
              </a:spcAft>
              <a:buClr>
                <a:schemeClr val="lt1"/>
              </a:buClr>
              <a:buSzPts val="2800"/>
              <a:buNone/>
              <a:defRPr sz="3733">
                <a:solidFill>
                  <a:schemeClr val="lt1"/>
                </a:solidFill>
              </a:defRPr>
            </a:lvl3pPr>
            <a:lvl4pPr lvl="3" rtl="0">
              <a:lnSpc>
                <a:spcPct val="100000"/>
              </a:lnSpc>
              <a:spcBef>
                <a:spcPts val="0"/>
              </a:spcBef>
              <a:spcAft>
                <a:spcPts val="0"/>
              </a:spcAft>
              <a:buClr>
                <a:schemeClr val="lt1"/>
              </a:buClr>
              <a:buSzPts val="2800"/>
              <a:buNone/>
              <a:defRPr sz="3733">
                <a:solidFill>
                  <a:schemeClr val="lt1"/>
                </a:solidFill>
              </a:defRPr>
            </a:lvl4pPr>
            <a:lvl5pPr lvl="4" rtl="0">
              <a:lnSpc>
                <a:spcPct val="100000"/>
              </a:lnSpc>
              <a:spcBef>
                <a:spcPts val="0"/>
              </a:spcBef>
              <a:spcAft>
                <a:spcPts val="0"/>
              </a:spcAft>
              <a:buClr>
                <a:schemeClr val="lt1"/>
              </a:buClr>
              <a:buSzPts val="2800"/>
              <a:buNone/>
              <a:defRPr sz="3733">
                <a:solidFill>
                  <a:schemeClr val="lt1"/>
                </a:solidFill>
              </a:defRPr>
            </a:lvl5pPr>
            <a:lvl6pPr lvl="5" rtl="0">
              <a:lnSpc>
                <a:spcPct val="100000"/>
              </a:lnSpc>
              <a:spcBef>
                <a:spcPts val="0"/>
              </a:spcBef>
              <a:spcAft>
                <a:spcPts val="0"/>
              </a:spcAft>
              <a:buClr>
                <a:schemeClr val="lt1"/>
              </a:buClr>
              <a:buSzPts val="2800"/>
              <a:buNone/>
              <a:defRPr sz="3733">
                <a:solidFill>
                  <a:schemeClr val="lt1"/>
                </a:solidFill>
              </a:defRPr>
            </a:lvl6pPr>
            <a:lvl7pPr lvl="6" rtl="0">
              <a:lnSpc>
                <a:spcPct val="100000"/>
              </a:lnSpc>
              <a:spcBef>
                <a:spcPts val="0"/>
              </a:spcBef>
              <a:spcAft>
                <a:spcPts val="0"/>
              </a:spcAft>
              <a:buClr>
                <a:schemeClr val="lt1"/>
              </a:buClr>
              <a:buSzPts val="2800"/>
              <a:buNone/>
              <a:defRPr sz="3733">
                <a:solidFill>
                  <a:schemeClr val="lt1"/>
                </a:solidFill>
              </a:defRPr>
            </a:lvl7pPr>
            <a:lvl8pPr lvl="7" rtl="0">
              <a:lnSpc>
                <a:spcPct val="100000"/>
              </a:lnSpc>
              <a:spcBef>
                <a:spcPts val="0"/>
              </a:spcBef>
              <a:spcAft>
                <a:spcPts val="0"/>
              </a:spcAft>
              <a:buClr>
                <a:schemeClr val="lt1"/>
              </a:buClr>
              <a:buSzPts val="2800"/>
              <a:buNone/>
              <a:defRPr sz="3733">
                <a:solidFill>
                  <a:schemeClr val="lt1"/>
                </a:solidFill>
              </a:defRPr>
            </a:lvl8pPr>
            <a:lvl9pPr lvl="8"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56584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415611" y="2662672"/>
            <a:ext cx="11360800" cy="1066895"/>
          </a:xfrm>
          <a:prstGeom prst="rect">
            <a:avLst/>
          </a:prstGeom>
        </p:spPr>
        <p:txBody>
          <a:bodyPr spcFirstLastPara="1" wrap="square" lIns="0" tIns="0" rIns="0" bIns="0" anchor="b" anchorCtr="0">
            <a:spAutoFit/>
          </a:bodyPr>
          <a:lstStyle>
            <a:lvl1pPr lvl="0" algn="ctr" rtl="0">
              <a:spcBef>
                <a:spcPts val="0"/>
              </a:spcBef>
              <a:spcAft>
                <a:spcPts val="0"/>
              </a:spcAft>
              <a:buClr>
                <a:schemeClr val="dk2"/>
              </a:buClr>
              <a:buSzPts val="5200"/>
              <a:buNone/>
              <a:defRPr sz="6933">
                <a:solidFill>
                  <a:schemeClr val="dk2"/>
                </a:solidFill>
              </a:defRPr>
            </a:lvl1pPr>
            <a:lvl2pPr lvl="1" algn="ctr" rtl="0">
              <a:spcBef>
                <a:spcPts val="0"/>
              </a:spcBef>
              <a:spcAft>
                <a:spcPts val="0"/>
              </a:spcAft>
              <a:buClr>
                <a:schemeClr val="dk2"/>
              </a:buClr>
              <a:buSzPts val="5200"/>
              <a:buNone/>
              <a:defRPr sz="6933">
                <a:solidFill>
                  <a:schemeClr val="dk2"/>
                </a:solidFill>
              </a:defRPr>
            </a:lvl2pPr>
            <a:lvl3pPr lvl="2" algn="ctr" rtl="0">
              <a:spcBef>
                <a:spcPts val="0"/>
              </a:spcBef>
              <a:spcAft>
                <a:spcPts val="0"/>
              </a:spcAft>
              <a:buClr>
                <a:schemeClr val="dk2"/>
              </a:buClr>
              <a:buSzPts val="5200"/>
              <a:buNone/>
              <a:defRPr sz="6933">
                <a:solidFill>
                  <a:schemeClr val="dk2"/>
                </a:solidFill>
              </a:defRPr>
            </a:lvl3pPr>
            <a:lvl4pPr lvl="3" algn="ctr" rtl="0">
              <a:spcBef>
                <a:spcPts val="0"/>
              </a:spcBef>
              <a:spcAft>
                <a:spcPts val="0"/>
              </a:spcAft>
              <a:buClr>
                <a:schemeClr val="dk2"/>
              </a:buClr>
              <a:buSzPts val="5200"/>
              <a:buNone/>
              <a:defRPr sz="6933">
                <a:solidFill>
                  <a:schemeClr val="dk2"/>
                </a:solidFill>
              </a:defRPr>
            </a:lvl4pPr>
            <a:lvl5pPr lvl="4" algn="ctr" rtl="0">
              <a:spcBef>
                <a:spcPts val="0"/>
              </a:spcBef>
              <a:spcAft>
                <a:spcPts val="0"/>
              </a:spcAft>
              <a:buClr>
                <a:schemeClr val="dk2"/>
              </a:buClr>
              <a:buSzPts val="5200"/>
              <a:buNone/>
              <a:defRPr sz="6933">
                <a:solidFill>
                  <a:schemeClr val="dk2"/>
                </a:solidFill>
              </a:defRPr>
            </a:lvl5pPr>
            <a:lvl6pPr lvl="5" algn="ctr" rtl="0">
              <a:spcBef>
                <a:spcPts val="0"/>
              </a:spcBef>
              <a:spcAft>
                <a:spcPts val="0"/>
              </a:spcAft>
              <a:buClr>
                <a:schemeClr val="dk2"/>
              </a:buClr>
              <a:buSzPts val="5200"/>
              <a:buNone/>
              <a:defRPr sz="6933">
                <a:solidFill>
                  <a:schemeClr val="dk2"/>
                </a:solidFill>
              </a:defRPr>
            </a:lvl6pPr>
            <a:lvl7pPr lvl="6" algn="ctr" rtl="0">
              <a:spcBef>
                <a:spcPts val="0"/>
              </a:spcBef>
              <a:spcAft>
                <a:spcPts val="0"/>
              </a:spcAft>
              <a:buClr>
                <a:schemeClr val="dk2"/>
              </a:buClr>
              <a:buSzPts val="5200"/>
              <a:buNone/>
              <a:defRPr sz="6933">
                <a:solidFill>
                  <a:schemeClr val="dk2"/>
                </a:solidFill>
              </a:defRPr>
            </a:lvl7pPr>
            <a:lvl8pPr lvl="7" algn="ctr" rtl="0">
              <a:spcBef>
                <a:spcPts val="0"/>
              </a:spcBef>
              <a:spcAft>
                <a:spcPts val="0"/>
              </a:spcAft>
              <a:buClr>
                <a:schemeClr val="dk2"/>
              </a:buClr>
              <a:buSzPts val="5200"/>
              <a:buNone/>
              <a:defRPr sz="6933">
                <a:solidFill>
                  <a:schemeClr val="dk2"/>
                </a:solidFill>
              </a:defRPr>
            </a:lvl8pPr>
            <a:lvl9pPr lvl="8" algn="ctr" rtl="0">
              <a:spcBef>
                <a:spcPts val="0"/>
              </a:spcBef>
              <a:spcAft>
                <a:spcPts val="0"/>
              </a:spcAft>
              <a:buClr>
                <a:schemeClr val="dk2"/>
              </a:buClr>
              <a:buSzPts val="5200"/>
              <a:buNone/>
              <a:defRPr sz="6933">
                <a:solidFill>
                  <a:schemeClr val="dk2"/>
                </a:solidFill>
              </a:defRPr>
            </a:lvl9pPr>
          </a:lstStyle>
          <a:p>
            <a:endParaRPr/>
          </a:p>
        </p:txBody>
      </p:sp>
      <p:sp>
        <p:nvSpPr>
          <p:cNvPr id="15" name="Google Shape;15;p3"/>
          <p:cNvSpPr txBox="1">
            <a:spLocks noGrp="1"/>
          </p:cNvSpPr>
          <p:nvPr>
            <p:ph type="subTitle" idx="1"/>
          </p:nvPr>
        </p:nvSpPr>
        <p:spPr>
          <a:xfrm>
            <a:off x="415600" y="4286833"/>
            <a:ext cx="11360800" cy="574453"/>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Clr>
                <a:schemeClr val="dk2"/>
              </a:buClr>
              <a:buSzPts val="2800"/>
              <a:buNone/>
              <a:defRPr sz="3733">
                <a:solidFill>
                  <a:schemeClr val="dk2"/>
                </a:solidFill>
              </a:defRPr>
            </a:lvl1pPr>
            <a:lvl2pPr lvl="1" algn="ctr" rtl="0">
              <a:lnSpc>
                <a:spcPct val="100000"/>
              </a:lnSpc>
              <a:spcBef>
                <a:spcPts val="0"/>
              </a:spcBef>
              <a:spcAft>
                <a:spcPts val="0"/>
              </a:spcAft>
              <a:buClr>
                <a:schemeClr val="dk2"/>
              </a:buClr>
              <a:buSzPts val="2800"/>
              <a:buNone/>
              <a:defRPr sz="3733">
                <a:solidFill>
                  <a:schemeClr val="dk2"/>
                </a:solidFill>
              </a:defRPr>
            </a:lvl2pPr>
            <a:lvl3pPr lvl="2" algn="ctr" rtl="0">
              <a:lnSpc>
                <a:spcPct val="100000"/>
              </a:lnSpc>
              <a:spcBef>
                <a:spcPts val="0"/>
              </a:spcBef>
              <a:spcAft>
                <a:spcPts val="0"/>
              </a:spcAft>
              <a:buClr>
                <a:schemeClr val="dk2"/>
              </a:buClr>
              <a:buSzPts val="2800"/>
              <a:buNone/>
              <a:defRPr sz="3733">
                <a:solidFill>
                  <a:schemeClr val="dk2"/>
                </a:solidFill>
              </a:defRPr>
            </a:lvl3pPr>
            <a:lvl4pPr lvl="3" algn="ctr" rtl="0">
              <a:lnSpc>
                <a:spcPct val="100000"/>
              </a:lnSpc>
              <a:spcBef>
                <a:spcPts val="0"/>
              </a:spcBef>
              <a:spcAft>
                <a:spcPts val="0"/>
              </a:spcAft>
              <a:buClr>
                <a:schemeClr val="dk2"/>
              </a:buClr>
              <a:buSzPts val="2800"/>
              <a:buNone/>
              <a:defRPr sz="3733">
                <a:solidFill>
                  <a:schemeClr val="dk2"/>
                </a:solidFill>
              </a:defRPr>
            </a:lvl4pPr>
            <a:lvl5pPr lvl="4" algn="ctr" rtl="0">
              <a:lnSpc>
                <a:spcPct val="100000"/>
              </a:lnSpc>
              <a:spcBef>
                <a:spcPts val="0"/>
              </a:spcBef>
              <a:spcAft>
                <a:spcPts val="0"/>
              </a:spcAft>
              <a:buClr>
                <a:schemeClr val="dk2"/>
              </a:buClr>
              <a:buSzPts val="2800"/>
              <a:buNone/>
              <a:defRPr sz="3733">
                <a:solidFill>
                  <a:schemeClr val="dk2"/>
                </a:solidFill>
              </a:defRPr>
            </a:lvl5pPr>
            <a:lvl6pPr lvl="5" algn="ctr" rtl="0">
              <a:lnSpc>
                <a:spcPct val="100000"/>
              </a:lnSpc>
              <a:spcBef>
                <a:spcPts val="0"/>
              </a:spcBef>
              <a:spcAft>
                <a:spcPts val="0"/>
              </a:spcAft>
              <a:buClr>
                <a:schemeClr val="dk2"/>
              </a:buClr>
              <a:buSzPts val="2800"/>
              <a:buNone/>
              <a:defRPr sz="3733">
                <a:solidFill>
                  <a:schemeClr val="dk2"/>
                </a:solidFill>
              </a:defRPr>
            </a:lvl6pPr>
            <a:lvl7pPr lvl="6" algn="ctr" rtl="0">
              <a:lnSpc>
                <a:spcPct val="100000"/>
              </a:lnSpc>
              <a:spcBef>
                <a:spcPts val="0"/>
              </a:spcBef>
              <a:spcAft>
                <a:spcPts val="0"/>
              </a:spcAft>
              <a:buClr>
                <a:schemeClr val="dk2"/>
              </a:buClr>
              <a:buSzPts val="2800"/>
              <a:buNone/>
              <a:defRPr sz="3733">
                <a:solidFill>
                  <a:schemeClr val="dk2"/>
                </a:solidFill>
              </a:defRPr>
            </a:lvl7pPr>
            <a:lvl8pPr lvl="7" algn="ctr" rtl="0">
              <a:lnSpc>
                <a:spcPct val="100000"/>
              </a:lnSpc>
              <a:spcBef>
                <a:spcPts val="0"/>
              </a:spcBef>
              <a:spcAft>
                <a:spcPts val="0"/>
              </a:spcAft>
              <a:buClr>
                <a:schemeClr val="dk2"/>
              </a:buClr>
              <a:buSzPts val="2800"/>
              <a:buNone/>
              <a:defRPr sz="3733">
                <a:solidFill>
                  <a:schemeClr val="dk2"/>
                </a:solidFill>
              </a:defRPr>
            </a:lvl8pPr>
            <a:lvl9pPr lvl="8" algn="ctr" rtl="0">
              <a:lnSpc>
                <a:spcPct val="100000"/>
              </a:lnSpc>
              <a:spcBef>
                <a:spcPts val="0"/>
              </a:spcBef>
              <a:spcAft>
                <a:spcPts val="0"/>
              </a:spcAft>
              <a:buClr>
                <a:schemeClr val="dk2"/>
              </a:buClr>
              <a:buSzPts val="2800"/>
              <a:buNone/>
              <a:defRPr sz="3733">
                <a:solidFill>
                  <a:schemeClr val="dk2"/>
                </a:solidFill>
              </a:defRPr>
            </a:lvl9pPr>
          </a:lstStyle>
          <a:p>
            <a:endParaRPr/>
          </a:p>
        </p:txBody>
      </p:sp>
    </p:spTree>
    <p:extLst>
      <p:ext uri="{BB962C8B-B14F-4D97-AF65-F5344CB8AC3E}">
        <p14:creationId xmlns:p14="http://schemas.microsoft.com/office/powerpoint/2010/main" val="2325793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alt)" type="secHead">
  <p:cSld name="Section header (al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658000"/>
            <a:ext cx="11360800" cy="5542000"/>
          </a:xfrm>
          <a:prstGeom prst="rect">
            <a:avLst/>
          </a:prstGeom>
        </p:spPr>
        <p:txBody>
          <a:bodyPr spcFirstLastPara="1" wrap="square" lIns="0" tIns="0" rIns="0" bIns="0"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3850961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80000" y="576000"/>
            <a:ext cx="11360800" cy="615553"/>
          </a:xfrm>
          <a:prstGeom prst="rect">
            <a:avLst/>
          </a:prstGeom>
        </p:spPr>
        <p:txBody>
          <a:bodyPr spcFirstLastPara="1" wrap="square" lIns="0" tIns="0" rIns="0" bIns="0" anchor="t" anchorCtr="0">
            <a:sp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 name="Google Shape;20;p5"/>
          <p:cNvSpPr txBox="1">
            <a:spLocks noGrp="1"/>
          </p:cNvSpPr>
          <p:nvPr>
            <p:ph type="body" idx="1"/>
          </p:nvPr>
        </p:nvSpPr>
        <p:spPr>
          <a:xfrm>
            <a:off x="480000" y="1728000"/>
            <a:ext cx="11360800" cy="318549"/>
          </a:xfrm>
          <a:prstGeom prst="rect">
            <a:avLst/>
          </a:prstGeom>
        </p:spPr>
        <p:txBody>
          <a:bodyPr spcFirstLastPara="1" wrap="square" lIns="0" tIns="0" rIns="0" bIns="0" anchor="t" anchorCtr="0">
            <a:sp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1" name="Google Shape;21;p5"/>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02172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Key point slide">
  <p:cSld name="Key point slide">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480000" y="576000"/>
            <a:ext cx="11360800" cy="697563"/>
          </a:xfrm>
          <a:prstGeom prst="rect">
            <a:avLst/>
          </a:prstGeom>
        </p:spPr>
        <p:txBody>
          <a:bodyPr spcFirstLastPara="1" wrap="square" lIns="0" tIns="0" rIns="0" bIns="0" anchor="t" anchorCtr="0">
            <a:spAutoFit/>
          </a:bodyPr>
          <a:lstStyle>
            <a:lvl1pPr lvl="0" rtl="0">
              <a:spcBef>
                <a:spcPts val="0"/>
              </a:spcBef>
              <a:spcAft>
                <a:spcPts val="0"/>
              </a:spcAft>
              <a:buSzPts val="3400"/>
              <a:buNone/>
              <a:defRPr sz="4533"/>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 name="Google Shape;24;p6"/>
          <p:cNvSpPr txBox="1">
            <a:spLocks noGrp="1"/>
          </p:cNvSpPr>
          <p:nvPr>
            <p:ph type="body" idx="1"/>
          </p:nvPr>
        </p:nvSpPr>
        <p:spPr>
          <a:xfrm>
            <a:off x="480000" y="1728000"/>
            <a:ext cx="7504800" cy="4555200"/>
          </a:xfrm>
          <a:prstGeom prst="rect">
            <a:avLst/>
          </a:prstGeom>
        </p:spPr>
        <p:txBody>
          <a:bodyPr spcFirstLastPara="1" wrap="square" lIns="0" tIns="0" rIns="0" bIns="0" anchor="ctr" anchorCtr="0">
            <a:noAutofit/>
          </a:bodyPr>
          <a:lstStyle>
            <a:lvl1pPr marL="609585" lvl="0" indent="-491054" rtl="0">
              <a:spcBef>
                <a:spcPts val="0"/>
              </a:spcBef>
              <a:spcAft>
                <a:spcPts val="0"/>
              </a:spcAft>
              <a:buSzPts val="2200"/>
              <a:buChar char="●"/>
              <a:defRPr sz="2933"/>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25" name="Google Shape;25;p6"/>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1881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Key point slide 1">
  <p:cSld name="Key point slide 1">
    <p:bg>
      <p:bgPr>
        <a:solidFill>
          <a:schemeClr val="dk1"/>
        </a:solid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480000" y="1151400"/>
            <a:ext cx="7504800" cy="4555200"/>
          </a:xfrm>
          <a:prstGeom prst="rect">
            <a:avLst/>
          </a:prstGeom>
        </p:spPr>
        <p:txBody>
          <a:bodyPr spcFirstLastPara="1" wrap="square" lIns="0" tIns="0" rIns="0" bIns="0" anchor="ctr" anchorCtr="0">
            <a:noAutofit/>
          </a:bodyPr>
          <a:lstStyle>
            <a:lvl1pPr marL="609585" lvl="0" indent="-541853" rtl="0">
              <a:spcBef>
                <a:spcPts val="0"/>
              </a:spcBef>
              <a:spcAft>
                <a:spcPts val="0"/>
              </a:spcAft>
              <a:buClr>
                <a:schemeClr val="dk2"/>
              </a:buClr>
              <a:buSzPts val="2800"/>
              <a:buFont typeface="Georgia"/>
              <a:buChar char="●"/>
              <a:defRPr sz="3733" b="1">
                <a:solidFill>
                  <a:schemeClr val="dk2"/>
                </a:solidFill>
                <a:latin typeface="Georgia"/>
                <a:ea typeface="Georgia"/>
                <a:cs typeface="Georgia"/>
                <a:sym typeface="Georgia"/>
              </a:defRPr>
            </a:lvl1pPr>
            <a:lvl2pPr marL="1219170" lvl="1" indent="-507987" rtl="0">
              <a:spcBef>
                <a:spcPts val="2667"/>
              </a:spcBef>
              <a:spcAft>
                <a:spcPts val="0"/>
              </a:spcAft>
              <a:buClr>
                <a:schemeClr val="lt1"/>
              </a:buClr>
              <a:buSzPts val="2400"/>
              <a:buChar char="○"/>
              <a:defRPr sz="3200">
                <a:solidFill>
                  <a:schemeClr val="lt1"/>
                </a:solidFill>
              </a:defRPr>
            </a:lvl2pPr>
            <a:lvl3pPr marL="1828754" lvl="2" indent="-491054" rtl="0">
              <a:spcBef>
                <a:spcPts val="2667"/>
              </a:spcBef>
              <a:spcAft>
                <a:spcPts val="0"/>
              </a:spcAft>
              <a:buClr>
                <a:schemeClr val="lt1"/>
              </a:buClr>
              <a:buSzPts val="2200"/>
              <a:buChar char="■"/>
              <a:defRPr sz="2933">
                <a:solidFill>
                  <a:schemeClr val="lt1"/>
                </a:solidFill>
              </a:defRPr>
            </a:lvl3pPr>
            <a:lvl4pPr marL="2438339" lvl="3" indent="-491054" rtl="0">
              <a:spcBef>
                <a:spcPts val="2667"/>
              </a:spcBef>
              <a:spcAft>
                <a:spcPts val="0"/>
              </a:spcAft>
              <a:buClr>
                <a:schemeClr val="lt1"/>
              </a:buClr>
              <a:buSzPts val="2200"/>
              <a:buChar char="●"/>
              <a:defRPr sz="2933">
                <a:solidFill>
                  <a:schemeClr val="lt1"/>
                </a:solidFill>
              </a:defRPr>
            </a:lvl4pPr>
            <a:lvl5pPr marL="3047924" lvl="4" indent="-491054" rtl="0">
              <a:spcBef>
                <a:spcPts val="2667"/>
              </a:spcBef>
              <a:spcAft>
                <a:spcPts val="0"/>
              </a:spcAft>
              <a:buClr>
                <a:schemeClr val="lt1"/>
              </a:buClr>
              <a:buSzPts val="2200"/>
              <a:buChar char="○"/>
              <a:defRPr sz="2933">
                <a:solidFill>
                  <a:schemeClr val="lt1"/>
                </a:solidFill>
              </a:defRPr>
            </a:lvl5pPr>
            <a:lvl6pPr marL="3657509" lvl="5" indent="-491054" rtl="0">
              <a:spcBef>
                <a:spcPts val="2667"/>
              </a:spcBef>
              <a:spcAft>
                <a:spcPts val="0"/>
              </a:spcAft>
              <a:buClr>
                <a:schemeClr val="lt1"/>
              </a:buClr>
              <a:buSzPts val="2200"/>
              <a:buChar char="■"/>
              <a:defRPr sz="2933">
                <a:solidFill>
                  <a:schemeClr val="lt1"/>
                </a:solidFill>
              </a:defRPr>
            </a:lvl6pPr>
            <a:lvl7pPr marL="4267093" lvl="6" indent="-491054" rtl="0">
              <a:spcBef>
                <a:spcPts val="2667"/>
              </a:spcBef>
              <a:spcAft>
                <a:spcPts val="0"/>
              </a:spcAft>
              <a:buClr>
                <a:schemeClr val="lt1"/>
              </a:buClr>
              <a:buSzPts val="2200"/>
              <a:buChar char="●"/>
              <a:defRPr sz="2933">
                <a:solidFill>
                  <a:schemeClr val="lt1"/>
                </a:solidFill>
              </a:defRPr>
            </a:lvl7pPr>
            <a:lvl8pPr marL="4876678" lvl="7" indent="-491054" rtl="0">
              <a:spcBef>
                <a:spcPts val="2667"/>
              </a:spcBef>
              <a:spcAft>
                <a:spcPts val="0"/>
              </a:spcAft>
              <a:buClr>
                <a:schemeClr val="lt1"/>
              </a:buClr>
              <a:buSzPts val="2200"/>
              <a:buChar char="○"/>
              <a:defRPr sz="2933">
                <a:solidFill>
                  <a:schemeClr val="lt1"/>
                </a:solidFill>
              </a:defRPr>
            </a:lvl8pPr>
            <a:lvl9pPr marL="5486263" lvl="8" indent="-491054" rtl="0">
              <a:spcBef>
                <a:spcPts val="2667"/>
              </a:spcBef>
              <a:spcAft>
                <a:spcPts val="2667"/>
              </a:spcAft>
              <a:buClr>
                <a:schemeClr val="lt1"/>
              </a:buClr>
              <a:buSzPts val="2200"/>
              <a:buChar char="■"/>
              <a:defRPr sz="2933">
                <a:solidFill>
                  <a:schemeClr val="lt1"/>
                </a:solidFill>
              </a:defRPr>
            </a:lvl9pPr>
          </a:lstStyle>
          <a:p>
            <a:endParaRPr/>
          </a:p>
        </p:txBody>
      </p:sp>
      <p:sp>
        <p:nvSpPr>
          <p:cNvPr id="28" name="Google Shape;28;p7"/>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3278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80000" y="576000"/>
            <a:ext cx="11360800" cy="7636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 name="Google Shape;31;p8"/>
          <p:cNvSpPr txBox="1">
            <a:spLocks noGrp="1"/>
          </p:cNvSpPr>
          <p:nvPr>
            <p:ph type="body" idx="1"/>
          </p:nvPr>
        </p:nvSpPr>
        <p:spPr>
          <a:xfrm>
            <a:off x="480000" y="1536633"/>
            <a:ext cx="5333200" cy="330411"/>
          </a:xfrm>
          <a:prstGeom prst="rect">
            <a:avLst/>
          </a:prstGeom>
        </p:spPr>
        <p:txBody>
          <a:bodyPr spcFirstLastPara="1" wrap="square" lIns="0" tIns="0" rIns="0" bIns="0" anchor="t" anchorCtr="0">
            <a:sp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2" name="Google Shape;32;p8"/>
          <p:cNvSpPr txBox="1">
            <a:spLocks noGrp="1"/>
          </p:cNvSpPr>
          <p:nvPr>
            <p:ph type="body" idx="2"/>
          </p:nvPr>
        </p:nvSpPr>
        <p:spPr>
          <a:xfrm>
            <a:off x="6096000" y="1536633"/>
            <a:ext cx="5333200" cy="330411"/>
          </a:xfrm>
          <a:prstGeom prst="rect">
            <a:avLst/>
          </a:prstGeom>
        </p:spPr>
        <p:txBody>
          <a:bodyPr spcFirstLastPara="1" wrap="square" lIns="0" tIns="0" rIns="0" bIns="0" anchor="t" anchorCtr="0">
            <a:sp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3" name="Google Shape;33;p8"/>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93227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80000" y="576000"/>
            <a:ext cx="11360800" cy="7636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6" name="Google Shape;36;p9"/>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8786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80000" y="576000"/>
            <a:ext cx="3744000" cy="1007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9" name="Google Shape;39;p10"/>
          <p:cNvSpPr txBox="1">
            <a:spLocks noGrp="1"/>
          </p:cNvSpPr>
          <p:nvPr>
            <p:ph type="body" idx="1"/>
          </p:nvPr>
        </p:nvSpPr>
        <p:spPr>
          <a:xfrm>
            <a:off x="480000" y="2064000"/>
            <a:ext cx="3744000" cy="283154"/>
          </a:xfrm>
          <a:prstGeom prst="rect">
            <a:avLst/>
          </a:prstGeom>
        </p:spPr>
        <p:txBody>
          <a:bodyPr spcFirstLastPara="1" wrap="square" lIns="0" tIns="0" rIns="0" bIns="0" anchor="t" anchorCtr="0">
            <a:sp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0" name="Google Shape;40;p10"/>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15643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653667" y="600200"/>
            <a:ext cx="8490400" cy="54544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3" name="Google Shape;43;p11"/>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85566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12"/>
          <p:cNvSpPr/>
          <p:nvPr/>
        </p:nvSpPr>
        <p:spPr>
          <a:xfrm>
            <a:off x="6096000" y="-167"/>
            <a:ext cx="6096000" cy="6858000"/>
          </a:xfrm>
          <a:prstGeom prst="rect">
            <a:avLst/>
          </a:prstGeom>
          <a:solidFill>
            <a:schemeClr val="lt2"/>
          </a:solidFill>
          <a:ln>
            <a:noFill/>
          </a:ln>
        </p:spPr>
        <p:txBody>
          <a:bodyPr spcFirstLastPara="1" wrap="square" lIns="123333" tIns="123333" rIns="123333" bIns="123333" anchor="ctr" anchorCtr="0">
            <a:noAutofit/>
          </a:bodyPr>
          <a:lstStyle/>
          <a:p>
            <a:pPr marL="0" lvl="0" indent="0" algn="l" rtl="0">
              <a:spcBef>
                <a:spcPts val="0"/>
              </a:spcBef>
              <a:spcAft>
                <a:spcPts val="0"/>
              </a:spcAft>
              <a:buNone/>
            </a:pPr>
            <a:endParaRPr sz="2400"/>
          </a:p>
        </p:txBody>
      </p:sp>
      <p:sp>
        <p:nvSpPr>
          <p:cNvPr id="46" name="Google Shape;46;p12"/>
          <p:cNvSpPr txBox="1">
            <a:spLocks noGrp="1"/>
          </p:cNvSpPr>
          <p:nvPr>
            <p:ph type="title"/>
          </p:nvPr>
        </p:nvSpPr>
        <p:spPr>
          <a:xfrm>
            <a:off x="354000" y="1644233"/>
            <a:ext cx="5393600" cy="1976400"/>
          </a:xfrm>
          <a:prstGeom prst="rect">
            <a:avLst/>
          </a:prstGeom>
        </p:spPr>
        <p:txBody>
          <a:bodyPr spcFirstLastPara="1" wrap="square" lIns="0" tIns="0" rIns="0" bIns="0"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7" name="Google Shape;47;p12"/>
          <p:cNvSpPr txBox="1">
            <a:spLocks noGrp="1"/>
          </p:cNvSpPr>
          <p:nvPr>
            <p:ph type="subTitle" idx="1"/>
          </p:nvPr>
        </p:nvSpPr>
        <p:spPr>
          <a:xfrm>
            <a:off x="354000" y="3737433"/>
            <a:ext cx="5393600" cy="430887"/>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 name="Google Shape;48;p12"/>
          <p:cNvSpPr txBox="1">
            <a:spLocks noGrp="1"/>
          </p:cNvSpPr>
          <p:nvPr>
            <p:ph type="body" idx="2"/>
          </p:nvPr>
        </p:nvSpPr>
        <p:spPr>
          <a:xfrm>
            <a:off x="6586000" y="3269558"/>
            <a:ext cx="5116000" cy="318549"/>
          </a:xfrm>
          <a:prstGeom prst="rect">
            <a:avLst/>
          </a:prstGeom>
        </p:spPr>
        <p:txBody>
          <a:bodyPr spcFirstLastPara="1" wrap="square" lIns="0" tIns="0" rIns="0" bIns="0" anchor="ctr" anchorCtr="0">
            <a:sp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027951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80000" y="5905667"/>
            <a:ext cx="7998400" cy="276999"/>
          </a:xfrm>
          <a:prstGeom prst="rect">
            <a:avLst/>
          </a:prstGeom>
        </p:spPr>
        <p:txBody>
          <a:bodyPr spcFirstLastPara="1" wrap="square" lIns="0" tIns="0" rIns="0" bIns="0" anchor="ctr" anchorCtr="0">
            <a:spAutoFit/>
          </a:bodyPr>
          <a:lstStyle>
            <a:lvl1pPr marL="609585" lvl="0" indent="-304792" rtl="0">
              <a:lnSpc>
                <a:spcPct val="100000"/>
              </a:lnSpc>
              <a:spcBef>
                <a:spcPts val="0"/>
              </a:spcBef>
              <a:spcAft>
                <a:spcPts val="0"/>
              </a:spcAft>
              <a:buSzPts val="1800"/>
              <a:buNone/>
              <a:defRPr/>
            </a:lvl1pPr>
          </a:lstStyle>
          <a:p>
            <a:endParaRPr/>
          </a:p>
        </p:txBody>
      </p:sp>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59708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4"/>
          <p:cNvSpPr txBox="1">
            <a:spLocks noGrp="1"/>
          </p:cNvSpPr>
          <p:nvPr>
            <p:ph type="title" hasCustomPrompt="1"/>
          </p:nvPr>
        </p:nvSpPr>
        <p:spPr>
          <a:xfrm>
            <a:off x="415600" y="1474833"/>
            <a:ext cx="11360800" cy="2618000"/>
          </a:xfrm>
          <a:prstGeom prst="rect">
            <a:avLst/>
          </a:prstGeom>
        </p:spPr>
        <p:txBody>
          <a:bodyPr spcFirstLastPara="1" wrap="square" lIns="0" tIns="0" rIns="0" bIns="0" anchor="b" anchorCtr="0">
            <a:noAutofit/>
          </a:bodyPr>
          <a:lstStyle>
            <a:lvl1pPr lvl="0" algn="ctr" rtl="0">
              <a:spcBef>
                <a:spcPts val="0"/>
              </a:spcBef>
              <a:spcAft>
                <a:spcPts val="0"/>
              </a:spcAft>
              <a:buSzPts val="12100"/>
              <a:buNone/>
              <a:defRPr sz="16133"/>
            </a:lvl1pPr>
            <a:lvl2pPr lvl="1" algn="ctr" rtl="0">
              <a:spcBef>
                <a:spcPts val="0"/>
              </a:spcBef>
              <a:spcAft>
                <a:spcPts val="0"/>
              </a:spcAft>
              <a:buSzPts val="12100"/>
              <a:buNone/>
              <a:defRPr sz="16133"/>
            </a:lvl2pPr>
            <a:lvl3pPr lvl="2" algn="ctr" rtl="0">
              <a:spcBef>
                <a:spcPts val="0"/>
              </a:spcBef>
              <a:spcAft>
                <a:spcPts val="0"/>
              </a:spcAft>
              <a:buSzPts val="12100"/>
              <a:buNone/>
              <a:defRPr sz="16133"/>
            </a:lvl3pPr>
            <a:lvl4pPr lvl="3" algn="ctr" rtl="0">
              <a:spcBef>
                <a:spcPts val="0"/>
              </a:spcBef>
              <a:spcAft>
                <a:spcPts val="0"/>
              </a:spcAft>
              <a:buSzPts val="12100"/>
              <a:buNone/>
              <a:defRPr sz="16133"/>
            </a:lvl4pPr>
            <a:lvl5pPr lvl="4" algn="ctr" rtl="0">
              <a:spcBef>
                <a:spcPts val="0"/>
              </a:spcBef>
              <a:spcAft>
                <a:spcPts val="0"/>
              </a:spcAft>
              <a:buSzPts val="12100"/>
              <a:buNone/>
              <a:defRPr sz="16133"/>
            </a:lvl5pPr>
            <a:lvl6pPr lvl="5" algn="ctr" rtl="0">
              <a:spcBef>
                <a:spcPts val="0"/>
              </a:spcBef>
              <a:spcAft>
                <a:spcPts val="0"/>
              </a:spcAft>
              <a:buSzPts val="12100"/>
              <a:buNone/>
              <a:defRPr sz="16133"/>
            </a:lvl6pPr>
            <a:lvl7pPr lvl="6" algn="ctr" rtl="0">
              <a:spcBef>
                <a:spcPts val="0"/>
              </a:spcBef>
              <a:spcAft>
                <a:spcPts val="0"/>
              </a:spcAft>
              <a:buSzPts val="12100"/>
              <a:buNone/>
              <a:defRPr sz="16133"/>
            </a:lvl7pPr>
            <a:lvl8pPr lvl="7" algn="ctr" rtl="0">
              <a:spcBef>
                <a:spcPts val="0"/>
              </a:spcBef>
              <a:spcAft>
                <a:spcPts val="0"/>
              </a:spcAft>
              <a:buSzPts val="12100"/>
              <a:buNone/>
              <a:defRPr sz="16133"/>
            </a:lvl8pPr>
            <a:lvl9pPr lvl="8" algn="ctr" rtl="0">
              <a:spcBef>
                <a:spcPts val="0"/>
              </a:spcBef>
              <a:spcAft>
                <a:spcPts val="0"/>
              </a:spcAft>
              <a:buSzPts val="12100"/>
              <a:buNone/>
              <a:defRPr sz="16133"/>
            </a:lvl9pPr>
          </a:lstStyle>
          <a:p>
            <a:r>
              <a:t>xx%</a:t>
            </a:r>
          </a:p>
        </p:txBody>
      </p:sp>
      <p:sp>
        <p:nvSpPr>
          <p:cNvPr id="55" name="Google Shape;55;p14"/>
          <p:cNvSpPr txBox="1">
            <a:spLocks noGrp="1"/>
          </p:cNvSpPr>
          <p:nvPr>
            <p:ph type="body" idx="1"/>
          </p:nvPr>
        </p:nvSpPr>
        <p:spPr>
          <a:xfrm>
            <a:off x="415600" y="4202967"/>
            <a:ext cx="11360800" cy="318549"/>
          </a:xfrm>
          <a:prstGeom prst="rect">
            <a:avLst/>
          </a:prstGeom>
        </p:spPr>
        <p:txBody>
          <a:bodyPr spcFirstLastPara="1" wrap="square" lIns="0" tIns="0" rIns="0" bIns="0" anchor="t" anchorCtr="0">
            <a:sp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56" name="Google Shape;56;p14"/>
          <p:cNvSpPr txBox="1">
            <a:spLocks noGrp="1"/>
          </p:cNvSpPr>
          <p:nvPr>
            <p:ph type="sldNum" idx="12"/>
          </p:nvPr>
        </p:nvSpPr>
        <p:spPr>
          <a:xfrm>
            <a:off x="11296611" y="6217623"/>
            <a:ext cx="731600" cy="524800"/>
          </a:xfrm>
          <a:prstGeom prst="rect">
            <a:avLst/>
          </a:prstGeom>
        </p:spPr>
        <p:txBody>
          <a:bodyPr spcFirstLastPara="1" wrap="square" lIns="92500" tIns="92500" rIns="92500" bIns="92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23518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2511294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8"/>
        <p:cNvGrpSpPr/>
        <p:nvPr/>
      </p:nvGrpSpPr>
      <p:grpSpPr>
        <a:xfrm>
          <a:off x="0" y="0"/>
          <a:ext cx="0" cy="0"/>
          <a:chOff x="0" y="0"/>
          <a:chExt cx="0" cy="0"/>
        </a:xfrm>
      </p:grpSpPr>
      <p:sp>
        <p:nvSpPr>
          <p:cNvPr id="59" name="Google Shape;59;p16"/>
          <p:cNvSpPr txBox="1">
            <a:spLocks noGrp="1"/>
          </p:cNvSpPr>
          <p:nvPr>
            <p:ph type="sldNum" idx="12"/>
          </p:nvPr>
        </p:nvSpPr>
        <p:spPr>
          <a:xfrm>
            <a:off x="11230423" y="6359417"/>
            <a:ext cx="352000" cy="3588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324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14/11/2024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0"/>
        <p:cNvGrpSpPr/>
        <p:nvPr/>
      </p:nvGrpSpPr>
      <p:grpSpPr>
        <a:xfrm>
          <a:off x="0" y="0"/>
          <a:ext cx="0" cy="0"/>
          <a:chOff x="0" y="0"/>
          <a:chExt cx="0" cy="0"/>
        </a:xfrm>
      </p:grpSpPr>
      <p:pic>
        <p:nvPicPr>
          <p:cNvPr id="61" name="Google Shape;61;p17"/>
          <p:cNvPicPr preferRelativeResize="0"/>
          <p:nvPr/>
        </p:nvPicPr>
        <p:blipFill rotWithShape="1">
          <a:blip r:embed="rId2">
            <a:alphaModFix/>
          </a:blip>
          <a:srcRect/>
          <a:stretch/>
        </p:blipFill>
        <p:spPr>
          <a:xfrm>
            <a:off x="-7256" y="-5896"/>
            <a:ext cx="12192000" cy="6862533"/>
          </a:xfrm>
          <a:prstGeom prst="rect">
            <a:avLst/>
          </a:prstGeom>
          <a:noFill/>
          <a:ln>
            <a:noFill/>
          </a:ln>
        </p:spPr>
      </p:pic>
    </p:spTree>
    <p:extLst>
      <p:ext uri="{BB962C8B-B14F-4D97-AF65-F5344CB8AC3E}">
        <p14:creationId xmlns:p14="http://schemas.microsoft.com/office/powerpoint/2010/main" val="3256747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838200" y="365125"/>
            <a:ext cx="10515600" cy="1325600"/>
          </a:xfrm>
          <a:prstGeom prst="rect">
            <a:avLst/>
          </a:prstGeom>
          <a:noFill/>
          <a:ln>
            <a:noFill/>
          </a:ln>
        </p:spPr>
        <p:txBody>
          <a:bodyPr spcFirstLastPara="1" wrap="square" lIns="48975" tIns="24475" rIns="48975" bIns="24475" anchor="ctr" anchorCtr="0">
            <a:normAutofit/>
          </a:bodyPr>
          <a:lstStyle>
            <a:lvl1pPr lvl="0" algn="l" rtl="0">
              <a:lnSpc>
                <a:spcPct val="90000"/>
              </a:lnSpc>
              <a:spcBef>
                <a:spcPts val="0"/>
              </a:spcBef>
              <a:spcAft>
                <a:spcPts val="0"/>
              </a:spcAft>
              <a:buClr>
                <a:schemeClr val="dk1"/>
              </a:buClr>
              <a:buSzPts val="1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4" name="Google Shape;64;p18"/>
          <p:cNvSpPr txBox="1">
            <a:spLocks noGrp="1"/>
          </p:cNvSpPr>
          <p:nvPr>
            <p:ph type="body" idx="1"/>
          </p:nvPr>
        </p:nvSpPr>
        <p:spPr>
          <a:xfrm>
            <a:off x="838200" y="1825625"/>
            <a:ext cx="10515600" cy="4351200"/>
          </a:xfrm>
          <a:prstGeom prst="rect">
            <a:avLst/>
          </a:prstGeom>
          <a:noFill/>
          <a:ln>
            <a:noFill/>
          </a:ln>
        </p:spPr>
        <p:txBody>
          <a:bodyPr spcFirstLastPara="1" wrap="square" lIns="48975" tIns="24475" rIns="48975" bIns="24475" anchor="t" anchorCtr="0">
            <a:normAutofit/>
          </a:bodyPr>
          <a:lstStyle>
            <a:lvl1pPr marL="609585" lvl="0" indent="-389457" algn="l" rtl="0">
              <a:lnSpc>
                <a:spcPct val="90000"/>
              </a:lnSpc>
              <a:spcBef>
                <a:spcPts val="933"/>
              </a:spcBef>
              <a:spcAft>
                <a:spcPts val="0"/>
              </a:spcAft>
              <a:buClr>
                <a:schemeClr val="dk1"/>
              </a:buClr>
              <a:buSzPts val="1000"/>
              <a:buChar char="●"/>
              <a:defRPr/>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65" name="Google Shape;65;p18"/>
          <p:cNvSpPr txBox="1">
            <a:spLocks noGrp="1"/>
          </p:cNvSpPr>
          <p:nvPr>
            <p:ph type="dt" idx="10"/>
          </p:nvPr>
        </p:nvSpPr>
        <p:spPr>
          <a:xfrm>
            <a:off x="838200" y="6356351"/>
            <a:ext cx="2743200" cy="365200"/>
          </a:xfrm>
          <a:prstGeom prst="rect">
            <a:avLst/>
          </a:prstGeom>
          <a:noFill/>
          <a:ln>
            <a:noFill/>
          </a:ln>
        </p:spPr>
        <p:txBody>
          <a:bodyPr spcFirstLastPara="1" wrap="square" lIns="48975" tIns="24475" rIns="48975" bIns="24475" anchor="ctr" anchorCtr="0">
            <a:noAutofit/>
          </a:bodyPr>
          <a:lstStyle>
            <a:lvl1pPr lvl="0" algn="l"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66" name="Google Shape;66;p18"/>
          <p:cNvSpPr txBox="1">
            <a:spLocks noGrp="1"/>
          </p:cNvSpPr>
          <p:nvPr>
            <p:ph type="ftr" idx="11"/>
          </p:nvPr>
        </p:nvSpPr>
        <p:spPr>
          <a:xfrm>
            <a:off x="4038600" y="6356351"/>
            <a:ext cx="4114800" cy="365200"/>
          </a:xfrm>
          <a:prstGeom prst="rect">
            <a:avLst/>
          </a:prstGeom>
          <a:noFill/>
          <a:ln>
            <a:noFill/>
          </a:ln>
        </p:spPr>
        <p:txBody>
          <a:bodyPr spcFirstLastPara="1" wrap="square" lIns="48975" tIns="24475" rIns="48975" bIns="24475" anchor="ctr" anchorCtr="0">
            <a:noAutofit/>
          </a:bodyPr>
          <a:lstStyle>
            <a:lvl1pPr lvl="0" algn="ctr"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67" name="Google Shape;67;p18"/>
          <p:cNvSpPr txBox="1">
            <a:spLocks noGrp="1"/>
          </p:cNvSpPr>
          <p:nvPr>
            <p:ph type="sldNum" idx="12"/>
          </p:nvPr>
        </p:nvSpPr>
        <p:spPr>
          <a:xfrm>
            <a:off x="8610600" y="6356351"/>
            <a:ext cx="2743200" cy="365200"/>
          </a:xfrm>
          <a:prstGeom prst="rect">
            <a:avLst/>
          </a:prstGeom>
          <a:noFill/>
          <a:ln>
            <a:noFill/>
          </a:ln>
        </p:spPr>
        <p:txBody>
          <a:bodyPr spcFirstLastPara="1" wrap="square" lIns="48975" tIns="24475" rIns="48975" bIns="24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pic>
        <p:nvPicPr>
          <p:cNvPr id="68" name="Google Shape;68;p18"/>
          <p:cNvPicPr preferRelativeResize="0"/>
          <p:nvPr/>
        </p:nvPicPr>
        <p:blipFill rotWithShape="1">
          <a:blip r:embed="rId2">
            <a:alphaModFix/>
          </a:blip>
          <a:srcRect b="27688"/>
          <a:stretch/>
        </p:blipFill>
        <p:spPr>
          <a:xfrm>
            <a:off x="2" y="2"/>
            <a:ext cx="12199257" cy="4962525"/>
          </a:xfrm>
          <a:prstGeom prst="rect">
            <a:avLst/>
          </a:prstGeom>
          <a:noFill/>
          <a:ln>
            <a:noFill/>
          </a:ln>
        </p:spPr>
      </p:pic>
    </p:spTree>
    <p:extLst>
      <p:ext uri="{BB962C8B-B14F-4D97-AF65-F5344CB8AC3E}">
        <p14:creationId xmlns:p14="http://schemas.microsoft.com/office/powerpoint/2010/main" val="3428819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1143000" y="609600"/>
            <a:ext cx="9875600" cy="1356400"/>
          </a:xfrm>
          <a:prstGeom prst="rect">
            <a:avLst/>
          </a:prstGeom>
          <a:noFill/>
          <a:ln>
            <a:noFill/>
          </a:ln>
        </p:spPr>
        <p:txBody>
          <a:bodyPr spcFirstLastPara="1" wrap="square" lIns="48975" tIns="24475" rIns="48975" bIns="24475" anchor="ctr" anchorCtr="0">
            <a:normAutofit/>
          </a:bodyPr>
          <a:lstStyle>
            <a:lvl1pPr lvl="0" algn="l" rtl="0">
              <a:lnSpc>
                <a:spcPct val="90000"/>
              </a:lnSpc>
              <a:spcBef>
                <a:spcPts val="0"/>
              </a:spcBef>
              <a:spcAft>
                <a:spcPts val="0"/>
              </a:spcAft>
              <a:buClr>
                <a:schemeClr val="dk1"/>
              </a:buClr>
              <a:buSzPts val="1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1" name="Google Shape;71;p19"/>
          <p:cNvSpPr txBox="1">
            <a:spLocks noGrp="1"/>
          </p:cNvSpPr>
          <p:nvPr>
            <p:ph type="body" idx="1"/>
          </p:nvPr>
        </p:nvSpPr>
        <p:spPr>
          <a:xfrm>
            <a:off x="1143001" y="2057400"/>
            <a:ext cx="9872800" cy="4038800"/>
          </a:xfrm>
          <a:prstGeom prst="rect">
            <a:avLst/>
          </a:prstGeom>
          <a:noFill/>
          <a:ln>
            <a:noFill/>
          </a:ln>
        </p:spPr>
        <p:txBody>
          <a:bodyPr spcFirstLastPara="1" wrap="square" lIns="48975" tIns="24475" rIns="48975" bIns="24475" anchor="t" anchorCtr="0">
            <a:normAutofit/>
          </a:bodyPr>
          <a:lstStyle>
            <a:lvl1pPr marL="609585" lvl="0" indent="-372524" algn="l" rtl="0">
              <a:lnSpc>
                <a:spcPct val="90000"/>
              </a:lnSpc>
              <a:spcBef>
                <a:spcPts val="1333"/>
              </a:spcBef>
              <a:spcAft>
                <a:spcPts val="0"/>
              </a:spcAft>
              <a:buSzPts val="800"/>
              <a:buChar char="●"/>
              <a:defRPr/>
            </a:lvl1pPr>
            <a:lvl2pPr marL="1219170" lvl="1" indent="-372524" algn="l" rtl="0">
              <a:lnSpc>
                <a:spcPct val="90000"/>
              </a:lnSpc>
              <a:spcBef>
                <a:spcPts val="2133"/>
              </a:spcBef>
              <a:spcAft>
                <a:spcPts val="0"/>
              </a:spcAft>
              <a:buSzPts val="800"/>
              <a:buChar char="○"/>
              <a:defRPr/>
            </a:lvl2pPr>
            <a:lvl3pPr marL="1828754" lvl="2" indent="-372524" algn="l" rtl="0">
              <a:lnSpc>
                <a:spcPct val="90000"/>
              </a:lnSpc>
              <a:spcBef>
                <a:spcPts val="400"/>
              </a:spcBef>
              <a:spcAft>
                <a:spcPts val="0"/>
              </a:spcAft>
              <a:buSzPts val="800"/>
              <a:buChar char="■"/>
              <a:defRPr/>
            </a:lvl3pPr>
            <a:lvl4pPr marL="2438339" lvl="3" indent="-372524" algn="l" rtl="0">
              <a:lnSpc>
                <a:spcPct val="90000"/>
              </a:lnSpc>
              <a:spcBef>
                <a:spcPts val="400"/>
              </a:spcBef>
              <a:spcAft>
                <a:spcPts val="0"/>
              </a:spcAft>
              <a:buSzPts val="800"/>
              <a:buChar char="●"/>
              <a:defRPr/>
            </a:lvl4pPr>
            <a:lvl5pPr marL="3047924" lvl="4" indent="-372524" algn="l" rtl="0">
              <a:lnSpc>
                <a:spcPct val="90000"/>
              </a:lnSpc>
              <a:spcBef>
                <a:spcPts val="400"/>
              </a:spcBef>
              <a:spcAft>
                <a:spcPts val="0"/>
              </a:spcAft>
              <a:buSzPts val="800"/>
              <a:buChar char="○"/>
              <a:defRPr/>
            </a:lvl5pPr>
            <a:lvl6pPr marL="3657509" lvl="5" indent="-372524" algn="l" rtl="0">
              <a:lnSpc>
                <a:spcPct val="90000"/>
              </a:lnSpc>
              <a:spcBef>
                <a:spcPts val="400"/>
              </a:spcBef>
              <a:spcAft>
                <a:spcPts val="0"/>
              </a:spcAft>
              <a:buSzPts val="800"/>
              <a:buChar char="■"/>
              <a:defRPr/>
            </a:lvl6pPr>
            <a:lvl7pPr marL="4267093" lvl="6" indent="-372524" algn="l" rtl="0">
              <a:lnSpc>
                <a:spcPct val="90000"/>
              </a:lnSpc>
              <a:spcBef>
                <a:spcPts val="400"/>
              </a:spcBef>
              <a:spcAft>
                <a:spcPts val="0"/>
              </a:spcAft>
              <a:buSzPts val="800"/>
              <a:buChar char="●"/>
              <a:defRPr/>
            </a:lvl7pPr>
            <a:lvl8pPr marL="4876678" lvl="7" indent="-372524" algn="l" rtl="0">
              <a:lnSpc>
                <a:spcPct val="90000"/>
              </a:lnSpc>
              <a:spcBef>
                <a:spcPts val="400"/>
              </a:spcBef>
              <a:spcAft>
                <a:spcPts val="0"/>
              </a:spcAft>
              <a:buSzPts val="800"/>
              <a:buChar char="○"/>
              <a:defRPr/>
            </a:lvl8pPr>
            <a:lvl9pPr marL="5486263" lvl="8" indent="-372524" algn="l" rtl="0">
              <a:lnSpc>
                <a:spcPct val="90000"/>
              </a:lnSpc>
              <a:spcBef>
                <a:spcPts val="400"/>
              </a:spcBef>
              <a:spcAft>
                <a:spcPts val="400"/>
              </a:spcAft>
              <a:buSzPts val="800"/>
              <a:buChar char="■"/>
              <a:defRPr/>
            </a:lvl9pPr>
          </a:lstStyle>
          <a:p>
            <a:endParaRPr/>
          </a:p>
        </p:txBody>
      </p:sp>
      <p:sp>
        <p:nvSpPr>
          <p:cNvPr id="72" name="Google Shape;72;p19"/>
          <p:cNvSpPr txBox="1">
            <a:spLocks noGrp="1"/>
          </p:cNvSpPr>
          <p:nvPr>
            <p:ph type="dt" idx="10"/>
          </p:nvPr>
        </p:nvSpPr>
        <p:spPr>
          <a:xfrm>
            <a:off x="1142996" y="6223828"/>
            <a:ext cx="2329200" cy="365200"/>
          </a:xfrm>
          <a:prstGeom prst="rect">
            <a:avLst/>
          </a:prstGeom>
          <a:noFill/>
          <a:ln>
            <a:noFill/>
          </a:ln>
        </p:spPr>
        <p:txBody>
          <a:bodyPr spcFirstLastPara="1" wrap="square" lIns="48975" tIns="24475" rIns="48975" bIns="24475" anchor="ctr" anchorCtr="0">
            <a:noAutofit/>
          </a:bodyPr>
          <a:lstStyle>
            <a:lvl1pPr lvl="0" algn="l"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73" name="Google Shape;73;p19"/>
          <p:cNvSpPr txBox="1">
            <a:spLocks noGrp="1"/>
          </p:cNvSpPr>
          <p:nvPr>
            <p:ph type="ftr" idx="11"/>
          </p:nvPr>
        </p:nvSpPr>
        <p:spPr>
          <a:xfrm>
            <a:off x="3949148" y="6223828"/>
            <a:ext cx="4717600" cy="365200"/>
          </a:xfrm>
          <a:prstGeom prst="rect">
            <a:avLst/>
          </a:prstGeom>
          <a:noFill/>
          <a:ln>
            <a:noFill/>
          </a:ln>
        </p:spPr>
        <p:txBody>
          <a:bodyPr spcFirstLastPara="1" wrap="square" lIns="48975" tIns="24475" rIns="48975" bIns="24475" anchor="ctr" anchorCtr="0">
            <a:noAutofit/>
          </a:bodyPr>
          <a:lstStyle>
            <a:lvl1pPr lvl="0" algn="ctr"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74" name="Google Shape;74;p19"/>
          <p:cNvSpPr txBox="1">
            <a:spLocks noGrp="1"/>
          </p:cNvSpPr>
          <p:nvPr>
            <p:ph type="sldNum" idx="12"/>
          </p:nvPr>
        </p:nvSpPr>
        <p:spPr>
          <a:xfrm>
            <a:off x="9329531" y="6223828"/>
            <a:ext cx="1706000" cy="365200"/>
          </a:xfrm>
          <a:prstGeom prst="rect">
            <a:avLst/>
          </a:prstGeom>
          <a:noFill/>
          <a:ln>
            <a:noFill/>
          </a:ln>
        </p:spPr>
        <p:txBody>
          <a:bodyPr spcFirstLastPara="1" wrap="square" lIns="48975" tIns="24475" rIns="48975" bIns="24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3949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1">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1427807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838200" y="365125"/>
            <a:ext cx="10515600" cy="1325600"/>
          </a:xfrm>
          <a:prstGeom prst="rect">
            <a:avLst/>
          </a:prstGeom>
          <a:noFill/>
          <a:ln>
            <a:noFill/>
          </a:ln>
        </p:spPr>
        <p:txBody>
          <a:bodyPr spcFirstLastPara="1" wrap="square" lIns="48975" tIns="24475" rIns="48975" bIns="24475" anchor="ctr" anchorCtr="0">
            <a:normAutofit/>
          </a:bodyPr>
          <a:lstStyle>
            <a:lvl1pPr lvl="0" algn="l" rtl="0">
              <a:lnSpc>
                <a:spcPct val="90000"/>
              </a:lnSpc>
              <a:spcBef>
                <a:spcPts val="0"/>
              </a:spcBef>
              <a:spcAft>
                <a:spcPts val="0"/>
              </a:spcAft>
              <a:buClr>
                <a:schemeClr val="dk1"/>
              </a:buClr>
              <a:buSzPts val="1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8" name="Google Shape;78;p21"/>
          <p:cNvSpPr txBox="1">
            <a:spLocks noGrp="1"/>
          </p:cNvSpPr>
          <p:nvPr>
            <p:ph type="body" idx="1"/>
          </p:nvPr>
        </p:nvSpPr>
        <p:spPr>
          <a:xfrm>
            <a:off x="838200" y="1825625"/>
            <a:ext cx="10515600" cy="4351200"/>
          </a:xfrm>
          <a:prstGeom prst="rect">
            <a:avLst/>
          </a:prstGeom>
          <a:noFill/>
          <a:ln>
            <a:noFill/>
          </a:ln>
        </p:spPr>
        <p:txBody>
          <a:bodyPr spcFirstLastPara="1" wrap="square" lIns="48975" tIns="24475" rIns="48975" bIns="24475" anchor="t" anchorCtr="0">
            <a:normAutofit/>
          </a:bodyPr>
          <a:lstStyle>
            <a:lvl1pPr marL="609585" lvl="0" indent="-389457" algn="l" rtl="0">
              <a:lnSpc>
                <a:spcPct val="90000"/>
              </a:lnSpc>
              <a:spcBef>
                <a:spcPts val="933"/>
              </a:spcBef>
              <a:spcAft>
                <a:spcPts val="0"/>
              </a:spcAft>
              <a:buClr>
                <a:schemeClr val="dk1"/>
              </a:buClr>
              <a:buSzPts val="1000"/>
              <a:buChar char="●"/>
              <a:defRPr/>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79" name="Google Shape;79;p21"/>
          <p:cNvSpPr txBox="1">
            <a:spLocks noGrp="1"/>
          </p:cNvSpPr>
          <p:nvPr>
            <p:ph type="dt" idx="10"/>
          </p:nvPr>
        </p:nvSpPr>
        <p:spPr>
          <a:xfrm>
            <a:off x="838200" y="6356351"/>
            <a:ext cx="2743200" cy="365200"/>
          </a:xfrm>
          <a:prstGeom prst="rect">
            <a:avLst/>
          </a:prstGeom>
          <a:noFill/>
          <a:ln>
            <a:noFill/>
          </a:ln>
        </p:spPr>
        <p:txBody>
          <a:bodyPr spcFirstLastPara="1" wrap="square" lIns="48975" tIns="24475" rIns="48975" bIns="24475" anchor="ctr" anchorCtr="0">
            <a:noAutofit/>
          </a:bodyPr>
          <a:lstStyle>
            <a:lvl1pPr lvl="0" algn="l"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80" name="Google Shape;80;p21"/>
          <p:cNvSpPr txBox="1">
            <a:spLocks noGrp="1"/>
          </p:cNvSpPr>
          <p:nvPr>
            <p:ph type="ftr" idx="11"/>
          </p:nvPr>
        </p:nvSpPr>
        <p:spPr>
          <a:xfrm>
            <a:off x="4038600" y="6356351"/>
            <a:ext cx="4114800" cy="365200"/>
          </a:xfrm>
          <a:prstGeom prst="rect">
            <a:avLst/>
          </a:prstGeom>
          <a:noFill/>
          <a:ln>
            <a:noFill/>
          </a:ln>
        </p:spPr>
        <p:txBody>
          <a:bodyPr spcFirstLastPara="1" wrap="square" lIns="48975" tIns="24475" rIns="48975" bIns="24475" anchor="ctr" anchorCtr="0">
            <a:noAutofit/>
          </a:bodyPr>
          <a:lstStyle>
            <a:lvl1pPr lvl="0" algn="ctr"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81" name="Google Shape;81;p21"/>
          <p:cNvSpPr txBox="1">
            <a:spLocks noGrp="1"/>
          </p:cNvSpPr>
          <p:nvPr>
            <p:ph type="sldNum" idx="12"/>
          </p:nvPr>
        </p:nvSpPr>
        <p:spPr>
          <a:xfrm>
            <a:off x="8610600" y="6356351"/>
            <a:ext cx="2743200" cy="365200"/>
          </a:xfrm>
          <a:prstGeom prst="rect">
            <a:avLst/>
          </a:prstGeom>
          <a:noFill/>
          <a:ln>
            <a:noFill/>
          </a:ln>
        </p:spPr>
        <p:txBody>
          <a:bodyPr spcFirstLastPara="1" wrap="square" lIns="48975" tIns="24475" rIns="48975" bIns="24475" anchor="ctr" anchorCtr="0">
            <a:noAutofit/>
          </a:bodyPr>
          <a:lstStyle>
            <a:lvl1pPr marL="0" lvl="0" indent="0" algn="r" rtl="0">
              <a:spcBef>
                <a:spcPts val="0"/>
              </a:spcBef>
              <a:buNone/>
              <a:defRPr sz="1200">
                <a:solidFill>
                  <a:srgbClr val="888888"/>
                </a:solidFill>
              </a:defRPr>
            </a:lvl1pPr>
            <a:lvl2pPr marL="0" lvl="1" indent="0" algn="r" rtl="0">
              <a:spcBef>
                <a:spcPts val="0"/>
              </a:spcBef>
              <a:buNone/>
              <a:defRPr sz="1200">
                <a:solidFill>
                  <a:srgbClr val="888888"/>
                </a:solidFill>
              </a:defRPr>
            </a:lvl2pPr>
            <a:lvl3pPr marL="0" lvl="2" indent="0" algn="r" rtl="0">
              <a:spcBef>
                <a:spcPts val="0"/>
              </a:spcBef>
              <a:buNone/>
              <a:defRPr sz="1200">
                <a:solidFill>
                  <a:srgbClr val="888888"/>
                </a:solidFill>
              </a:defRPr>
            </a:lvl3pPr>
            <a:lvl4pPr marL="0" lvl="3" indent="0" algn="r" rtl="0">
              <a:spcBef>
                <a:spcPts val="0"/>
              </a:spcBef>
              <a:buNone/>
              <a:defRPr sz="1200">
                <a:solidFill>
                  <a:srgbClr val="888888"/>
                </a:solidFill>
              </a:defRPr>
            </a:lvl4pPr>
            <a:lvl5pPr marL="0" lvl="4" indent="0" algn="r" rtl="0">
              <a:spcBef>
                <a:spcPts val="0"/>
              </a:spcBef>
              <a:buNone/>
              <a:defRPr sz="1200">
                <a:solidFill>
                  <a:srgbClr val="888888"/>
                </a:solidFill>
              </a:defRPr>
            </a:lvl5pPr>
            <a:lvl6pPr marL="0" lvl="5" indent="0" algn="r" rtl="0">
              <a:spcBef>
                <a:spcPts val="0"/>
              </a:spcBef>
              <a:buNone/>
              <a:defRPr sz="1200">
                <a:solidFill>
                  <a:srgbClr val="888888"/>
                </a:solidFill>
              </a:defRPr>
            </a:lvl6pPr>
            <a:lvl7pPr marL="0" lvl="6" indent="0" algn="r" rtl="0">
              <a:spcBef>
                <a:spcPts val="0"/>
              </a:spcBef>
              <a:buNone/>
              <a:defRPr sz="1200">
                <a:solidFill>
                  <a:srgbClr val="888888"/>
                </a:solidFill>
              </a:defRPr>
            </a:lvl7pPr>
            <a:lvl8pPr marL="0" lvl="7" indent="0" algn="r" rtl="0">
              <a:spcBef>
                <a:spcPts val="0"/>
              </a:spcBef>
              <a:buNone/>
              <a:defRPr sz="1200">
                <a:solidFill>
                  <a:srgbClr val="888888"/>
                </a:solidFill>
              </a:defRPr>
            </a:lvl8pPr>
            <a:lvl9pPr marL="0" lvl="8" indent="0" algn="r" rtl="0">
              <a:spcBef>
                <a:spcPts val="0"/>
              </a:spcBef>
              <a:buNone/>
              <a:defRPr sz="1200">
                <a:solidFill>
                  <a:srgbClr val="888888"/>
                </a:solidFill>
              </a:defRPr>
            </a:lvl9pPr>
          </a:lstStyle>
          <a:p>
            <a:fld id="{00000000-1234-1234-1234-123412341234}" type="slidenum">
              <a:rPr lang="en-GB" smtClean="0"/>
              <a:pPr/>
              <a:t>‹#›</a:t>
            </a:fld>
            <a:endParaRPr lang="en-GB" sz="1333">
              <a:solidFill>
                <a:schemeClr val="dk1"/>
              </a:solidFill>
            </a:endParaRPr>
          </a:p>
        </p:txBody>
      </p:sp>
    </p:spTree>
    <p:extLst>
      <p:ext uri="{BB962C8B-B14F-4D97-AF65-F5344CB8AC3E}">
        <p14:creationId xmlns:p14="http://schemas.microsoft.com/office/powerpoint/2010/main" val="830214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break slide">
  <p:cSld name="Section break slide">
    <p:spTree>
      <p:nvGrpSpPr>
        <p:cNvPr id="1" name="Shape 82"/>
        <p:cNvGrpSpPr/>
        <p:nvPr/>
      </p:nvGrpSpPr>
      <p:grpSpPr>
        <a:xfrm>
          <a:off x="0" y="0"/>
          <a:ext cx="0" cy="0"/>
          <a:chOff x="0" y="0"/>
          <a:chExt cx="0" cy="0"/>
        </a:xfrm>
      </p:grpSpPr>
      <p:sp>
        <p:nvSpPr>
          <p:cNvPr id="83" name="Google Shape;83;p22"/>
          <p:cNvSpPr txBox="1">
            <a:spLocks noGrp="1"/>
          </p:cNvSpPr>
          <p:nvPr>
            <p:ph type="dt" idx="10"/>
          </p:nvPr>
        </p:nvSpPr>
        <p:spPr>
          <a:xfrm>
            <a:off x="838200" y="6356351"/>
            <a:ext cx="2743200" cy="365200"/>
          </a:xfrm>
          <a:prstGeom prst="rect">
            <a:avLst/>
          </a:prstGeom>
          <a:noFill/>
          <a:ln>
            <a:noFill/>
          </a:ln>
        </p:spPr>
        <p:txBody>
          <a:bodyPr spcFirstLastPara="1" wrap="square" lIns="48975" tIns="24475" rIns="48975" bIns="24475" anchor="ctr" anchorCtr="0">
            <a:noAutofit/>
          </a:bodyPr>
          <a:lstStyle>
            <a:lvl1pPr lvl="0" algn="l"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84" name="Google Shape;84;p22"/>
          <p:cNvSpPr txBox="1">
            <a:spLocks noGrp="1"/>
          </p:cNvSpPr>
          <p:nvPr>
            <p:ph type="ftr" idx="11"/>
          </p:nvPr>
        </p:nvSpPr>
        <p:spPr>
          <a:xfrm>
            <a:off x="4038600" y="6356351"/>
            <a:ext cx="4114800" cy="365200"/>
          </a:xfrm>
          <a:prstGeom prst="rect">
            <a:avLst/>
          </a:prstGeom>
          <a:noFill/>
          <a:ln>
            <a:noFill/>
          </a:ln>
        </p:spPr>
        <p:txBody>
          <a:bodyPr spcFirstLastPara="1" wrap="square" lIns="48975" tIns="24475" rIns="48975" bIns="24475" anchor="ctr" anchorCtr="0">
            <a:noAutofit/>
          </a:bodyPr>
          <a:lstStyle>
            <a:lvl1pPr lvl="0" algn="ctr"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85" name="Google Shape;85;p22"/>
          <p:cNvSpPr txBox="1">
            <a:spLocks noGrp="1"/>
          </p:cNvSpPr>
          <p:nvPr>
            <p:ph type="sldNum" idx="12"/>
          </p:nvPr>
        </p:nvSpPr>
        <p:spPr>
          <a:xfrm>
            <a:off x="10512493" y="6613427"/>
            <a:ext cx="1316000" cy="244400"/>
          </a:xfrm>
          <a:prstGeom prst="rect">
            <a:avLst/>
          </a:prstGeom>
          <a:noFill/>
          <a:ln>
            <a:noFill/>
          </a:ln>
        </p:spPr>
        <p:txBody>
          <a:bodyPr spcFirstLastPara="1" wrap="square" lIns="48975" tIns="24475" rIns="48975" bIns="24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
        <p:nvSpPr>
          <p:cNvPr id="86" name="Google Shape;86;p22"/>
          <p:cNvSpPr txBox="1">
            <a:spLocks noGrp="1"/>
          </p:cNvSpPr>
          <p:nvPr>
            <p:ph type="title"/>
          </p:nvPr>
        </p:nvSpPr>
        <p:spPr>
          <a:xfrm>
            <a:off x="527052" y="454004"/>
            <a:ext cx="9697600" cy="1057600"/>
          </a:xfrm>
          <a:prstGeom prst="rect">
            <a:avLst/>
          </a:prstGeom>
          <a:noFill/>
          <a:ln>
            <a:noFill/>
          </a:ln>
        </p:spPr>
        <p:txBody>
          <a:bodyPr spcFirstLastPara="1" wrap="square" lIns="48975" tIns="24475" rIns="48975" bIns="24475" anchor="t" anchorCtr="0">
            <a:normAutofit/>
          </a:bodyPr>
          <a:lstStyle>
            <a:lvl1pPr lvl="0" algn="l" rtl="0">
              <a:lnSpc>
                <a:spcPct val="90000"/>
              </a:lnSpc>
              <a:spcBef>
                <a:spcPts val="0"/>
              </a:spcBef>
              <a:spcAft>
                <a:spcPts val="0"/>
              </a:spcAft>
              <a:buClr>
                <a:schemeClr val="accent1"/>
              </a:buClr>
              <a:buSzPts val="2400"/>
              <a:buFont typeface="Calibri"/>
              <a:buNone/>
              <a:defRPr sz="3200">
                <a:solidFill>
                  <a:schemeClr val="accent1"/>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87" name="Google Shape;87;p22"/>
          <p:cNvGrpSpPr/>
          <p:nvPr/>
        </p:nvGrpSpPr>
        <p:grpSpPr>
          <a:xfrm>
            <a:off x="527381" y="6330137"/>
            <a:ext cx="2038112" cy="302248"/>
            <a:chOff x="317" y="1236"/>
            <a:chExt cx="5109" cy="758"/>
          </a:xfrm>
        </p:grpSpPr>
        <p:sp>
          <p:nvSpPr>
            <p:cNvPr id="88" name="Google Shape;88;p22"/>
            <p:cNvSpPr/>
            <p:nvPr/>
          </p:nvSpPr>
          <p:spPr>
            <a:xfrm>
              <a:off x="2112" y="1390"/>
              <a:ext cx="103" cy="442"/>
            </a:xfrm>
            <a:custGeom>
              <a:avLst/>
              <a:gdLst/>
              <a:ahLst/>
              <a:cxnLst/>
              <a:rect l="l" t="t" r="r" b="b"/>
              <a:pathLst>
                <a:path w="215" h="920" extrusionOk="0">
                  <a:moveTo>
                    <a:pt x="183" y="920"/>
                  </a:moveTo>
                  <a:lnTo>
                    <a:pt x="33" y="920"/>
                  </a:lnTo>
                  <a:cubicBezTo>
                    <a:pt x="15" y="920"/>
                    <a:pt x="0" y="903"/>
                    <a:pt x="0" y="885"/>
                  </a:cubicBezTo>
                  <a:lnTo>
                    <a:pt x="0" y="32"/>
                  </a:lnTo>
                  <a:cubicBezTo>
                    <a:pt x="0" y="14"/>
                    <a:pt x="15" y="0"/>
                    <a:pt x="33" y="0"/>
                  </a:cubicBezTo>
                  <a:lnTo>
                    <a:pt x="183" y="0"/>
                  </a:lnTo>
                  <a:cubicBezTo>
                    <a:pt x="201" y="0"/>
                    <a:pt x="215" y="14"/>
                    <a:pt x="215" y="32"/>
                  </a:cubicBezTo>
                  <a:lnTo>
                    <a:pt x="215" y="885"/>
                  </a:lnTo>
                  <a:cubicBezTo>
                    <a:pt x="215" y="903"/>
                    <a:pt x="201" y="920"/>
                    <a:pt x="183" y="920"/>
                  </a:cubicBezTo>
                  <a:close/>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9" name="Google Shape;89;p22"/>
            <p:cNvSpPr/>
            <p:nvPr/>
          </p:nvSpPr>
          <p:spPr>
            <a:xfrm>
              <a:off x="2280" y="1384"/>
              <a:ext cx="361" cy="447"/>
            </a:xfrm>
            <a:custGeom>
              <a:avLst/>
              <a:gdLst/>
              <a:ahLst/>
              <a:cxnLst/>
              <a:rect l="l" t="t" r="r" b="b"/>
              <a:pathLst>
                <a:path w="753" h="932" extrusionOk="0">
                  <a:moveTo>
                    <a:pt x="720" y="932"/>
                  </a:moveTo>
                  <a:lnTo>
                    <a:pt x="570" y="932"/>
                  </a:lnTo>
                  <a:cubicBezTo>
                    <a:pt x="552" y="932"/>
                    <a:pt x="538" y="915"/>
                    <a:pt x="538" y="897"/>
                  </a:cubicBezTo>
                  <a:lnTo>
                    <a:pt x="538" y="366"/>
                  </a:lnTo>
                  <a:cubicBezTo>
                    <a:pt x="538" y="224"/>
                    <a:pt x="525" y="183"/>
                    <a:pt x="399" y="183"/>
                  </a:cubicBezTo>
                  <a:cubicBezTo>
                    <a:pt x="344" y="183"/>
                    <a:pt x="283" y="206"/>
                    <a:pt x="215" y="242"/>
                  </a:cubicBezTo>
                  <a:lnTo>
                    <a:pt x="215" y="897"/>
                  </a:lnTo>
                  <a:cubicBezTo>
                    <a:pt x="215" y="915"/>
                    <a:pt x="200" y="932"/>
                    <a:pt x="182" y="932"/>
                  </a:cubicBezTo>
                  <a:lnTo>
                    <a:pt x="32" y="932"/>
                  </a:lnTo>
                  <a:cubicBezTo>
                    <a:pt x="14" y="932"/>
                    <a:pt x="0" y="915"/>
                    <a:pt x="0" y="897"/>
                  </a:cubicBezTo>
                  <a:lnTo>
                    <a:pt x="0" y="44"/>
                  </a:lnTo>
                  <a:cubicBezTo>
                    <a:pt x="0" y="26"/>
                    <a:pt x="14" y="12"/>
                    <a:pt x="32" y="12"/>
                  </a:cubicBezTo>
                  <a:lnTo>
                    <a:pt x="174" y="12"/>
                  </a:lnTo>
                  <a:cubicBezTo>
                    <a:pt x="192" y="12"/>
                    <a:pt x="207" y="26"/>
                    <a:pt x="207" y="44"/>
                  </a:cubicBezTo>
                  <a:lnTo>
                    <a:pt x="207" y="78"/>
                  </a:lnTo>
                  <a:cubicBezTo>
                    <a:pt x="301" y="18"/>
                    <a:pt x="363" y="0"/>
                    <a:pt x="471" y="0"/>
                  </a:cubicBezTo>
                  <a:cubicBezTo>
                    <a:pt x="706" y="0"/>
                    <a:pt x="753" y="158"/>
                    <a:pt x="753" y="366"/>
                  </a:cubicBezTo>
                  <a:lnTo>
                    <a:pt x="753" y="897"/>
                  </a:lnTo>
                  <a:cubicBezTo>
                    <a:pt x="753" y="915"/>
                    <a:pt x="738" y="932"/>
                    <a:pt x="720" y="932"/>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0" name="Google Shape;90;p22"/>
            <p:cNvSpPr/>
            <p:nvPr/>
          </p:nvSpPr>
          <p:spPr>
            <a:xfrm>
              <a:off x="3101" y="1387"/>
              <a:ext cx="312" cy="453"/>
            </a:xfrm>
            <a:custGeom>
              <a:avLst/>
              <a:gdLst/>
              <a:ahLst/>
              <a:cxnLst/>
              <a:rect l="l" t="t" r="r" b="b"/>
              <a:pathLst>
                <a:path w="651" h="944" extrusionOk="0">
                  <a:moveTo>
                    <a:pt x="331" y="944"/>
                  </a:moveTo>
                  <a:cubicBezTo>
                    <a:pt x="267" y="944"/>
                    <a:pt x="130" y="936"/>
                    <a:pt x="39" y="912"/>
                  </a:cubicBezTo>
                  <a:cubicBezTo>
                    <a:pt x="20" y="907"/>
                    <a:pt x="8" y="894"/>
                    <a:pt x="8" y="874"/>
                  </a:cubicBezTo>
                  <a:lnTo>
                    <a:pt x="8" y="776"/>
                  </a:lnTo>
                  <a:cubicBezTo>
                    <a:pt x="8" y="763"/>
                    <a:pt x="20" y="750"/>
                    <a:pt x="36" y="750"/>
                  </a:cubicBezTo>
                  <a:lnTo>
                    <a:pt x="42" y="750"/>
                  </a:lnTo>
                  <a:cubicBezTo>
                    <a:pt x="121" y="760"/>
                    <a:pt x="267" y="768"/>
                    <a:pt x="316" y="768"/>
                  </a:cubicBezTo>
                  <a:cubicBezTo>
                    <a:pt x="418" y="768"/>
                    <a:pt x="432" y="734"/>
                    <a:pt x="432" y="690"/>
                  </a:cubicBezTo>
                  <a:cubicBezTo>
                    <a:pt x="432" y="659"/>
                    <a:pt x="413" y="639"/>
                    <a:pt x="360" y="607"/>
                  </a:cubicBezTo>
                  <a:lnTo>
                    <a:pt x="137" y="470"/>
                  </a:lnTo>
                  <a:cubicBezTo>
                    <a:pt x="57" y="421"/>
                    <a:pt x="0" y="339"/>
                    <a:pt x="0" y="245"/>
                  </a:cubicBezTo>
                  <a:cubicBezTo>
                    <a:pt x="0" y="82"/>
                    <a:pt x="103" y="0"/>
                    <a:pt x="310" y="0"/>
                  </a:cubicBezTo>
                  <a:cubicBezTo>
                    <a:pt x="442" y="0"/>
                    <a:pt x="517" y="15"/>
                    <a:pt x="600" y="33"/>
                  </a:cubicBezTo>
                  <a:cubicBezTo>
                    <a:pt x="620" y="38"/>
                    <a:pt x="630" y="51"/>
                    <a:pt x="630" y="70"/>
                  </a:cubicBezTo>
                  <a:lnTo>
                    <a:pt x="630" y="165"/>
                  </a:lnTo>
                  <a:cubicBezTo>
                    <a:pt x="630" y="184"/>
                    <a:pt x="620" y="196"/>
                    <a:pt x="603" y="196"/>
                  </a:cubicBezTo>
                  <a:lnTo>
                    <a:pt x="597" y="196"/>
                  </a:lnTo>
                  <a:cubicBezTo>
                    <a:pt x="551" y="189"/>
                    <a:pt x="421" y="176"/>
                    <a:pt x="328" y="176"/>
                  </a:cubicBezTo>
                  <a:cubicBezTo>
                    <a:pt x="250" y="176"/>
                    <a:pt x="215" y="194"/>
                    <a:pt x="215" y="245"/>
                  </a:cubicBezTo>
                  <a:cubicBezTo>
                    <a:pt x="215" y="271"/>
                    <a:pt x="240" y="287"/>
                    <a:pt x="281" y="312"/>
                  </a:cubicBezTo>
                  <a:lnTo>
                    <a:pt x="494" y="442"/>
                  </a:lnTo>
                  <a:cubicBezTo>
                    <a:pt x="631" y="525"/>
                    <a:pt x="651" y="607"/>
                    <a:pt x="651" y="690"/>
                  </a:cubicBezTo>
                  <a:cubicBezTo>
                    <a:pt x="651" y="832"/>
                    <a:pt x="545" y="944"/>
                    <a:pt x="331" y="944"/>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1" name="Google Shape;91;p22"/>
            <p:cNvSpPr/>
            <p:nvPr/>
          </p:nvSpPr>
          <p:spPr>
            <a:xfrm>
              <a:off x="3525" y="1244"/>
              <a:ext cx="345" cy="588"/>
            </a:xfrm>
            <a:custGeom>
              <a:avLst/>
              <a:gdLst/>
              <a:ahLst/>
              <a:cxnLst/>
              <a:rect l="l" t="t" r="r" b="b"/>
              <a:pathLst>
                <a:path w="719" h="1225" extrusionOk="0">
                  <a:moveTo>
                    <a:pt x="686" y="194"/>
                  </a:moveTo>
                  <a:lnTo>
                    <a:pt x="353" y="194"/>
                  </a:lnTo>
                  <a:cubicBezTo>
                    <a:pt x="259" y="194"/>
                    <a:pt x="225" y="226"/>
                    <a:pt x="225" y="334"/>
                  </a:cubicBezTo>
                  <a:lnTo>
                    <a:pt x="225" y="510"/>
                  </a:lnTo>
                  <a:lnTo>
                    <a:pt x="547" y="510"/>
                  </a:lnTo>
                  <a:cubicBezTo>
                    <a:pt x="565" y="510"/>
                    <a:pt x="579" y="525"/>
                    <a:pt x="579" y="543"/>
                  </a:cubicBezTo>
                  <a:lnTo>
                    <a:pt x="579" y="660"/>
                  </a:lnTo>
                  <a:cubicBezTo>
                    <a:pt x="579" y="678"/>
                    <a:pt x="565" y="693"/>
                    <a:pt x="547" y="693"/>
                  </a:cubicBezTo>
                  <a:lnTo>
                    <a:pt x="225" y="693"/>
                  </a:lnTo>
                  <a:lnTo>
                    <a:pt x="225" y="1192"/>
                  </a:lnTo>
                  <a:cubicBezTo>
                    <a:pt x="225" y="1210"/>
                    <a:pt x="210" y="1225"/>
                    <a:pt x="192" y="1225"/>
                  </a:cubicBezTo>
                  <a:lnTo>
                    <a:pt x="32" y="1225"/>
                  </a:lnTo>
                  <a:cubicBezTo>
                    <a:pt x="14" y="1225"/>
                    <a:pt x="0" y="1210"/>
                    <a:pt x="0" y="1192"/>
                  </a:cubicBezTo>
                  <a:lnTo>
                    <a:pt x="0" y="334"/>
                  </a:lnTo>
                  <a:cubicBezTo>
                    <a:pt x="0" y="57"/>
                    <a:pt x="164" y="0"/>
                    <a:pt x="376" y="0"/>
                  </a:cubicBezTo>
                  <a:cubicBezTo>
                    <a:pt x="570" y="0"/>
                    <a:pt x="634" y="14"/>
                    <a:pt x="686" y="22"/>
                  </a:cubicBezTo>
                  <a:cubicBezTo>
                    <a:pt x="711" y="26"/>
                    <a:pt x="719" y="34"/>
                    <a:pt x="719" y="57"/>
                  </a:cubicBezTo>
                  <a:lnTo>
                    <a:pt x="719" y="161"/>
                  </a:lnTo>
                  <a:cubicBezTo>
                    <a:pt x="719" y="179"/>
                    <a:pt x="704" y="194"/>
                    <a:pt x="686" y="194"/>
                  </a:cubicBezTo>
                  <a:close/>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2" name="Google Shape;92;p22"/>
            <p:cNvSpPr/>
            <p:nvPr/>
          </p:nvSpPr>
          <p:spPr>
            <a:xfrm>
              <a:off x="3862" y="1390"/>
              <a:ext cx="362" cy="447"/>
            </a:xfrm>
            <a:custGeom>
              <a:avLst/>
              <a:gdLst/>
              <a:ahLst/>
              <a:cxnLst/>
              <a:rect l="l" t="t" r="r" b="b"/>
              <a:pathLst>
                <a:path w="754" h="931" extrusionOk="0">
                  <a:moveTo>
                    <a:pt x="721" y="920"/>
                  </a:moveTo>
                  <a:lnTo>
                    <a:pt x="571" y="920"/>
                  </a:lnTo>
                  <a:cubicBezTo>
                    <a:pt x="553" y="920"/>
                    <a:pt x="539" y="905"/>
                    <a:pt x="539" y="887"/>
                  </a:cubicBezTo>
                  <a:lnTo>
                    <a:pt x="539" y="849"/>
                  </a:lnTo>
                  <a:cubicBezTo>
                    <a:pt x="454" y="905"/>
                    <a:pt x="387" y="931"/>
                    <a:pt x="282" y="931"/>
                  </a:cubicBezTo>
                  <a:cubicBezTo>
                    <a:pt x="201" y="931"/>
                    <a:pt x="129" y="910"/>
                    <a:pt x="82" y="862"/>
                  </a:cubicBezTo>
                  <a:cubicBezTo>
                    <a:pt x="21" y="802"/>
                    <a:pt x="0" y="701"/>
                    <a:pt x="0" y="566"/>
                  </a:cubicBezTo>
                  <a:lnTo>
                    <a:pt x="0" y="34"/>
                  </a:lnTo>
                  <a:cubicBezTo>
                    <a:pt x="0" y="16"/>
                    <a:pt x="15" y="0"/>
                    <a:pt x="33" y="0"/>
                  </a:cubicBezTo>
                  <a:lnTo>
                    <a:pt x="183" y="0"/>
                  </a:lnTo>
                  <a:cubicBezTo>
                    <a:pt x="201" y="0"/>
                    <a:pt x="216" y="16"/>
                    <a:pt x="216" y="34"/>
                  </a:cubicBezTo>
                  <a:lnTo>
                    <a:pt x="216" y="566"/>
                  </a:lnTo>
                  <a:cubicBezTo>
                    <a:pt x="216" y="647"/>
                    <a:pt x="222" y="694"/>
                    <a:pt x="253" y="722"/>
                  </a:cubicBezTo>
                  <a:cubicBezTo>
                    <a:pt x="276" y="742"/>
                    <a:pt x="304" y="752"/>
                    <a:pt x="354" y="752"/>
                  </a:cubicBezTo>
                  <a:cubicBezTo>
                    <a:pt x="415" y="752"/>
                    <a:pt x="493" y="711"/>
                    <a:pt x="539" y="686"/>
                  </a:cubicBezTo>
                  <a:lnTo>
                    <a:pt x="539" y="34"/>
                  </a:lnTo>
                  <a:cubicBezTo>
                    <a:pt x="539" y="16"/>
                    <a:pt x="553" y="0"/>
                    <a:pt x="571" y="0"/>
                  </a:cubicBezTo>
                  <a:lnTo>
                    <a:pt x="721" y="0"/>
                  </a:lnTo>
                  <a:cubicBezTo>
                    <a:pt x="739" y="0"/>
                    <a:pt x="754" y="16"/>
                    <a:pt x="754" y="34"/>
                  </a:cubicBezTo>
                  <a:lnTo>
                    <a:pt x="754" y="887"/>
                  </a:lnTo>
                  <a:cubicBezTo>
                    <a:pt x="754" y="905"/>
                    <a:pt x="739" y="920"/>
                    <a:pt x="721" y="920"/>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3" name="Google Shape;93;p22"/>
            <p:cNvSpPr/>
            <p:nvPr/>
          </p:nvSpPr>
          <p:spPr>
            <a:xfrm>
              <a:off x="4286" y="1384"/>
              <a:ext cx="361" cy="447"/>
            </a:xfrm>
            <a:custGeom>
              <a:avLst/>
              <a:gdLst/>
              <a:ahLst/>
              <a:cxnLst/>
              <a:rect l="l" t="t" r="r" b="b"/>
              <a:pathLst>
                <a:path w="753" h="932" extrusionOk="0">
                  <a:moveTo>
                    <a:pt x="721" y="932"/>
                  </a:moveTo>
                  <a:lnTo>
                    <a:pt x="571" y="932"/>
                  </a:lnTo>
                  <a:cubicBezTo>
                    <a:pt x="553" y="932"/>
                    <a:pt x="538" y="915"/>
                    <a:pt x="538" y="897"/>
                  </a:cubicBezTo>
                  <a:lnTo>
                    <a:pt x="538" y="366"/>
                  </a:lnTo>
                  <a:cubicBezTo>
                    <a:pt x="538" y="224"/>
                    <a:pt x="525" y="183"/>
                    <a:pt x="400" y="183"/>
                  </a:cubicBezTo>
                  <a:cubicBezTo>
                    <a:pt x="344" y="183"/>
                    <a:pt x="284" y="206"/>
                    <a:pt x="215" y="242"/>
                  </a:cubicBezTo>
                  <a:lnTo>
                    <a:pt x="215" y="897"/>
                  </a:lnTo>
                  <a:cubicBezTo>
                    <a:pt x="215" y="915"/>
                    <a:pt x="201" y="932"/>
                    <a:pt x="183" y="932"/>
                  </a:cubicBezTo>
                  <a:lnTo>
                    <a:pt x="33" y="932"/>
                  </a:lnTo>
                  <a:cubicBezTo>
                    <a:pt x="15" y="932"/>
                    <a:pt x="0" y="915"/>
                    <a:pt x="0" y="897"/>
                  </a:cubicBezTo>
                  <a:lnTo>
                    <a:pt x="0" y="44"/>
                  </a:lnTo>
                  <a:cubicBezTo>
                    <a:pt x="0" y="26"/>
                    <a:pt x="15" y="12"/>
                    <a:pt x="33" y="12"/>
                  </a:cubicBezTo>
                  <a:lnTo>
                    <a:pt x="174" y="12"/>
                  </a:lnTo>
                  <a:cubicBezTo>
                    <a:pt x="192" y="12"/>
                    <a:pt x="207" y="26"/>
                    <a:pt x="207" y="44"/>
                  </a:cubicBezTo>
                  <a:lnTo>
                    <a:pt x="207" y="78"/>
                  </a:lnTo>
                  <a:cubicBezTo>
                    <a:pt x="302" y="18"/>
                    <a:pt x="364" y="0"/>
                    <a:pt x="471" y="0"/>
                  </a:cubicBezTo>
                  <a:cubicBezTo>
                    <a:pt x="706" y="0"/>
                    <a:pt x="753" y="158"/>
                    <a:pt x="753" y="366"/>
                  </a:cubicBezTo>
                  <a:lnTo>
                    <a:pt x="753" y="897"/>
                  </a:lnTo>
                  <a:cubicBezTo>
                    <a:pt x="753" y="915"/>
                    <a:pt x="739" y="932"/>
                    <a:pt x="721" y="932"/>
                  </a:cubicBezTo>
                  <a:close/>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4" name="Google Shape;94;p22"/>
            <p:cNvSpPr/>
            <p:nvPr/>
          </p:nvSpPr>
          <p:spPr>
            <a:xfrm>
              <a:off x="4696" y="1248"/>
              <a:ext cx="366" cy="589"/>
            </a:xfrm>
            <a:custGeom>
              <a:avLst/>
              <a:gdLst/>
              <a:ahLst/>
              <a:cxnLst/>
              <a:rect l="l" t="t" r="r" b="b"/>
              <a:pathLst>
                <a:path w="762" h="1228" extrusionOk="0">
                  <a:moveTo>
                    <a:pt x="546" y="471"/>
                  </a:moveTo>
                  <a:cubicBezTo>
                    <a:pt x="501" y="464"/>
                    <a:pt x="429" y="459"/>
                    <a:pt x="390" y="459"/>
                  </a:cubicBezTo>
                  <a:cubicBezTo>
                    <a:pt x="249" y="459"/>
                    <a:pt x="215" y="559"/>
                    <a:pt x="215" y="693"/>
                  </a:cubicBezTo>
                  <a:lnTo>
                    <a:pt x="215" y="818"/>
                  </a:lnTo>
                  <a:cubicBezTo>
                    <a:pt x="215" y="952"/>
                    <a:pt x="249" y="1051"/>
                    <a:pt x="390" y="1051"/>
                  </a:cubicBezTo>
                  <a:cubicBezTo>
                    <a:pt x="448" y="1051"/>
                    <a:pt x="515" y="1047"/>
                    <a:pt x="546" y="1040"/>
                  </a:cubicBezTo>
                  <a:lnTo>
                    <a:pt x="546" y="471"/>
                  </a:lnTo>
                  <a:close/>
                  <a:moveTo>
                    <a:pt x="718" y="1185"/>
                  </a:moveTo>
                  <a:cubicBezTo>
                    <a:pt x="616" y="1211"/>
                    <a:pt x="494" y="1228"/>
                    <a:pt x="390" y="1228"/>
                  </a:cubicBezTo>
                  <a:cubicBezTo>
                    <a:pt x="127" y="1228"/>
                    <a:pt x="0" y="1073"/>
                    <a:pt x="0" y="818"/>
                  </a:cubicBezTo>
                  <a:lnTo>
                    <a:pt x="0" y="693"/>
                  </a:lnTo>
                  <a:cubicBezTo>
                    <a:pt x="0" y="438"/>
                    <a:pt x="127" y="283"/>
                    <a:pt x="390" y="283"/>
                  </a:cubicBezTo>
                  <a:cubicBezTo>
                    <a:pt x="429" y="283"/>
                    <a:pt x="486" y="286"/>
                    <a:pt x="546" y="295"/>
                  </a:cubicBezTo>
                  <a:lnTo>
                    <a:pt x="546" y="32"/>
                  </a:lnTo>
                  <a:cubicBezTo>
                    <a:pt x="546" y="14"/>
                    <a:pt x="561" y="0"/>
                    <a:pt x="579" y="0"/>
                  </a:cubicBezTo>
                  <a:lnTo>
                    <a:pt x="729" y="0"/>
                  </a:lnTo>
                  <a:cubicBezTo>
                    <a:pt x="747" y="0"/>
                    <a:pt x="762" y="14"/>
                    <a:pt x="762" y="32"/>
                  </a:cubicBezTo>
                  <a:lnTo>
                    <a:pt x="762" y="1141"/>
                  </a:lnTo>
                  <a:cubicBezTo>
                    <a:pt x="762" y="1166"/>
                    <a:pt x="755" y="1175"/>
                    <a:pt x="718" y="1185"/>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5" name="Google Shape;95;p22"/>
            <p:cNvSpPr/>
            <p:nvPr/>
          </p:nvSpPr>
          <p:spPr>
            <a:xfrm>
              <a:off x="1667" y="1250"/>
              <a:ext cx="423" cy="581"/>
            </a:xfrm>
            <a:custGeom>
              <a:avLst/>
              <a:gdLst/>
              <a:ahLst/>
              <a:cxnLst/>
              <a:rect l="l" t="t" r="r" b="b"/>
              <a:pathLst>
                <a:path w="882" h="1211" extrusionOk="0">
                  <a:moveTo>
                    <a:pt x="458" y="605"/>
                  </a:moveTo>
                  <a:lnTo>
                    <a:pt x="458" y="605"/>
                  </a:lnTo>
                  <a:lnTo>
                    <a:pt x="458" y="605"/>
                  </a:lnTo>
                  <a:lnTo>
                    <a:pt x="870" y="46"/>
                  </a:lnTo>
                  <a:cubicBezTo>
                    <a:pt x="877" y="37"/>
                    <a:pt x="882" y="28"/>
                    <a:pt x="882" y="19"/>
                  </a:cubicBezTo>
                  <a:cubicBezTo>
                    <a:pt x="882" y="8"/>
                    <a:pt x="872" y="0"/>
                    <a:pt x="851" y="0"/>
                  </a:cubicBezTo>
                  <a:lnTo>
                    <a:pt x="665" y="0"/>
                  </a:lnTo>
                  <a:cubicBezTo>
                    <a:pt x="647" y="0"/>
                    <a:pt x="635" y="2"/>
                    <a:pt x="627" y="13"/>
                  </a:cubicBezTo>
                  <a:lnTo>
                    <a:pt x="232" y="571"/>
                  </a:lnTo>
                  <a:cubicBezTo>
                    <a:pt x="230" y="573"/>
                    <a:pt x="228" y="576"/>
                    <a:pt x="226" y="579"/>
                  </a:cubicBezTo>
                  <a:lnTo>
                    <a:pt x="226" y="31"/>
                  </a:lnTo>
                  <a:cubicBezTo>
                    <a:pt x="226" y="13"/>
                    <a:pt x="212" y="0"/>
                    <a:pt x="194" y="0"/>
                  </a:cubicBezTo>
                  <a:lnTo>
                    <a:pt x="32" y="0"/>
                  </a:lnTo>
                  <a:cubicBezTo>
                    <a:pt x="14" y="0"/>
                    <a:pt x="0" y="13"/>
                    <a:pt x="0" y="31"/>
                  </a:cubicBezTo>
                  <a:lnTo>
                    <a:pt x="0" y="1178"/>
                  </a:lnTo>
                  <a:cubicBezTo>
                    <a:pt x="0" y="1196"/>
                    <a:pt x="14" y="1211"/>
                    <a:pt x="32" y="1211"/>
                  </a:cubicBezTo>
                  <a:lnTo>
                    <a:pt x="194" y="1211"/>
                  </a:lnTo>
                  <a:cubicBezTo>
                    <a:pt x="212" y="1211"/>
                    <a:pt x="226" y="1196"/>
                    <a:pt x="226" y="1178"/>
                  </a:cubicBezTo>
                  <a:lnTo>
                    <a:pt x="226" y="632"/>
                  </a:lnTo>
                  <a:cubicBezTo>
                    <a:pt x="227" y="633"/>
                    <a:pt x="228" y="635"/>
                    <a:pt x="229" y="637"/>
                  </a:cubicBezTo>
                  <a:lnTo>
                    <a:pt x="627" y="1198"/>
                  </a:lnTo>
                  <a:cubicBezTo>
                    <a:pt x="635" y="1209"/>
                    <a:pt x="646" y="1211"/>
                    <a:pt x="664" y="1211"/>
                  </a:cubicBezTo>
                  <a:lnTo>
                    <a:pt x="851" y="1211"/>
                  </a:lnTo>
                  <a:cubicBezTo>
                    <a:pt x="872" y="1211"/>
                    <a:pt x="882" y="1202"/>
                    <a:pt x="882" y="1191"/>
                  </a:cubicBezTo>
                  <a:cubicBezTo>
                    <a:pt x="882" y="1183"/>
                    <a:pt x="877" y="1173"/>
                    <a:pt x="870" y="1165"/>
                  </a:cubicBezTo>
                  <a:lnTo>
                    <a:pt x="458" y="605"/>
                  </a:ln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6" name="Google Shape;96;p22"/>
            <p:cNvSpPr/>
            <p:nvPr/>
          </p:nvSpPr>
          <p:spPr>
            <a:xfrm>
              <a:off x="317" y="1250"/>
              <a:ext cx="414" cy="582"/>
            </a:xfrm>
            <a:custGeom>
              <a:avLst/>
              <a:gdLst/>
              <a:ahLst/>
              <a:cxnLst/>
              <a:rect l="l" t="t" r="r" b="b"/>
              <a:pathLst>
                <a:path w="863" h="1212" extrusionOk="0">
                  <a:moveTo>
                    <a:pt x="830" y="189"/>
                  </a:moveTo>
                  <a:lnTo>
                    <a:pt x="545" y="189"/>
                  </a:lnTo>
                  <a:lnTo>
                    <a:pt x="545" y="1180"/>
                  </a:lnTo>
                  <a:cubicBezTo>
                    <a:pt x="545" y="1198"/>
                    <a:pt x="530" y="1212"/>
                    <a:pt x="512" y="1212"/>
                  </a:cubicBezTo>
                  <a:lnTo>
                    <a:pt x="351" y="1212"/>
                  </a:lnTo>
                  <a:cubicBezTo>
                    <a:pt x="333" y="1212"/>
                    <a:pt x="318" y="1198"/>
                    <a:pt x="318" y="1180"/>
                  </a:cubicBezTo>
                  <a:lnTo>
                    <a:pt x="318" y="189"/>
                  </a:lnTo>
                  <a:lnTo>
                    <a:pt x="33" y="189"/>
                  </a:lnTo>
                  <a:cubicBezTo>
                    <a:pt x="15" y="189"/>
                    <a:pt x="0" y="178"/>
                    <a:pt x="0" y="160"/>
                  </a:cubicBezTo>
                  <a:lnTo>
                    <a:pt x="0" y="31"/>
                  </a:lnTo>
                  <a:cubicBezTo>
                    <a:pt x="0" y="13"/>
                    <a:pt x="15" y="0"/>
                    <a:pt x="33" y="0"/>
                  </a:cubicBezTo>
                  <a:lnTo>
                    <a:pt x="830" y="0"/>
                  </a:lnTo>
                  <a:cubicBezTo>
                    <a:pt x="848" y="0"/>
                    <a:pt x="863" y="13"/>
                    <a:pt x="863" y="31"/>
                  </a:cubicBezTo>
                  <a:lnTo>
                    <a:pt x="863" y="160"/>
                  </a:lnTo>
                  <a:cubicBezTo>
                    <a:pt x="863" y="178"/>
                    <a:pt x="848" y="189"/>
                    <a:pt x="830" y="189"/>
                  </a:cubicBezTo>
                  <a:close/>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7" name="Google Shape;97;p22"/>
            <p:cNvSpPr/>
            <p:nvPr/>
          </p:nvSpPr>
          <p:spPr>
            <a:xfrm>
              <a:off x="773" y="1236"/>
              <a:ext cx="361" cy="596"/>
            </a:xfrm>
            <a:custGeom>
              <a:avLst/>
              <a:gdLst/>
              <a:ahLst/>
              <a:cxnLst/>
              <a:rect l="l" t="t" r="r" b="b"/>
              <a:pathLst>
                <a:path w="753" h="1241" extrusionOk="0">
                  <a:moveTo>
                    <a:pt x="721" y="1241"/>
                  </a:moveTo>
                  <a:lnTo>
                    <a:pt x="571" y="1241"/>
                  </a:lnTo>
                  <a:cubicBezTo>
                    <a:pt x="553" y="1241"/>
                    <a:pt x="538" y="1225"/>
                    <a:pt x="538" y="1207"/>
                  </a:cubicBezTo>
                  <a:lnTo>
                    <a:pt x="538" y="670"/>
                  </a:lnTo>
                  <a:cubicBezTo>
                    <a:pt x="538" y="528"/>
                    <a:pt x="514" y="492"/>
                    <a:pt x="404" y="492"/>
                  </a:cubicBezTo>
                  <a:cubicBezTo>
                    <a:pt x="349" y="492"/>
                    <a:pt x="284" y="512"/>
                    <a:pt x="215" y="548"/>
                  </a:cubicBezTo>
                  <a:lnTo>
                    <a:pt x="215" y="1207"/>
                  </a:lnTo>
                  <a:cubicBezTo>
                    <a:pt x="215" y="1225"/>
                    <a:pt x="200" y="1241"/>
                    <a:pt x="182" y="1241"/>
                  </a:cubicBezTo>
                  <a:lnTo>
                    <a:pt x="32" y="1241"/>
                  </a:lnTo>
                  <a:cubicBezTo>
                    <a:pt x="14" y="1241"/>
                    <a:pt x="0" y="1225"/>
                    <a:pt x="0" y="1207"/>
                  </a:cubicBezTo>
                  <a:lnTo>
                    <a:pt x="0" y="33"/>
                  </a:lnTo>
                  <a:cubicBezTo>
                    <a:pt x="0" y="15"/>
                    <a:pt x="14" y="0"/>
                    <a:pt x="32" y="0"/>
                  </a:cubicBezTo>
                  <a:lnTo>
                    <a:pt x="182" y="0"/>
                  </a:lnTo>
                  <a:cubicBezTo>
                    <a:pt x="200" y="0"/>
                    <a:pt x="215" y="15"/>
                    <a:pt x="215" y="33"/>
                  </a:cubicBezTo>
                  <a:lnTo>
                    <a:pt x="215" y="370"/>
                  </a:lnTo>
                  <a:cubicBezTo>
                    <a:pt x="277" y="333"/>
                    <a:pt x="346" y="310"/>
                    <a:pt x="461" y="310"/>
                  </a:cubicBezTo>
                  <a:cubicBezTo>
                    <a:pt x="686" y="310"/>
                    <a:pt x="753" y="470"/>
                    <a:pt x="753" y="670"/>
                  </a:cubicBezTo>
                  <a:lnTo>
                    <a:pt x="753" y="1207"/>
                  </a:lnTo>
                  <a:cubicBezTo>
                    <a:pt x="753" y="1225"/>
                    <a:pt x="739" y="1241"/>
                    <a:pt x="721" y="1241"/>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8" name="Google Shape;98;p22"/>
            <p:cNvSpPr/>
            <p:nvPr/>
          </p:nvSpPr>
          <p:spPr>
            <a:xfrm>
              <a:off x="1180" y="1385"/>
              <a:ext cx="374" cy="453"/>
            </a:xfrm>
            <a:custGeom>
              <a:avLst/>
              <a:gdLst/>
              <a:ahLst/>
              <a:cxnLst/>
              <a:rect l="l" t="t" r="r" b="b"/>
              <a:pathLst>
                <a:path w="780" h="944" extrusionOk="0">
                  <a:moveTo>
                    <a:pt x="563" y="386"/>
                  </a:moveTo>
                  <a:cubicBezTo>
                    <a:pt x="563" y="259"/>
                    <a:pt x="493" y="186"/>
                    <a:pt x="392" y="186"/>
                  </a:cubicBezTo>
                  <a:cubicBezTo>
                    <a:pt x="291" y="186"/>
                    <a:pt x="217" y="258"/>
                    <a:pt x="217" y="386"/>
                  </a:cubicBezTo>
                  <a:lnTo>
                    <a:pt x="217" y="393"/>
                  </a:lnTo>
                  <a:lnTo>
                    <a:pt x="563" y="393"/>
                  </a:lnTo>
                  <a:lnTo>
                    <a:pt x="563" y="386"/>
                  </a:lnTo>
                  <a:close/>
                  <a:moveTo>
                    <a:pt x="747" y="546"/>
                  </a:moveTo>
                  <a:lnTo>
                    <a:pt x="216" y="546"/>
                  </a:lnTo>
                  <a:lnTo>
                    <a:pt x="216" y="551"/>
                  </a:lnTo>
                  <a:cubicBezTo>
                    <a:pt x="216" y="646"/>
                    <a:pt x="255" y="758"/>
                    <a:pt x="411" y="758"/>
                  </a:cubicBezTo>
                  <a:cubicBezTo>
                    <a:pt x="530" y="758"/>
                    <a:pt x="643" y="748"/>
                    <a:pt x="712" y="742"/>
                  </a:cubicBezTo>
                  <a:lnTo>
                    <a:pt x="716" y="742"/>
                  </a:lnTo>
                  <a:cubicBezTo>
                    <a:pt x="733" y="742"/>
                    <a:pt x="746" y="750"/>
                    <a:pt x="746" y="766"/>
                  </a:cubicBezTo>
                  <a:lnTo>
                    <a:pt x="746" y="874"/>
                  </a:lnTo>
                  <a:cubicBezTo>
                    <a:pt x="746" y="900"/>
                    <a:pt x="741" y="912"/>
                    <a:pt x="712" y="917"/>
                  </a:cubicBezTo>
                  <a:cubicBezTo>
                    <a:pt x="606" y="936"/>
                    <a:pt x="542" y="944"/>
                    <a:pt x="395" y="944"/>
                  </a:cubicBezTo>
                  <a:cubicBezTo>
                    <a:pt x="232" y="944"/>
                    <a:pt x="0" y="856"/>
                    <a:pt x="0" y="535"/>
                  </a:cubicBezTo>
                  <a:lnTo>
                    <a:pt x="0" y="414"/>
                  </a:lnTo>
                  <a:cubicBezTo>
                    <a:pt x="0" y="160"/>
                    <a:pt x="142" y="0"/>
                    <a:pt x="392" y="0"/>
                  </a:cubicBezTo>
                  <a:cubicBezTo>
                    <a:pt x="643" y="0"/>
                    <a:pt x="780" y="171"/>
                    <a:pt x="780" y="414"/>
                  </a:cubicBezTo>
                  <a:lnTo>
                    <a:pt x="780" y="505"/>
                  </a:lnTo>
                  <a:cubicBezTo>
                    <a:pt x="780" y="532"/>
                    <a:pt x="770" y="546"/>
                    <a:pt x="747" y="546"/>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9" name="Google Shape;99;p22"/>
            <p:cNvSpPr/>
            <p:nvPr/>
          </p:nvSpPr>
          <p:spPr>
            <a:xfrm>
              <a:off x="5108" y="1250"/>
              <a:ext cx="318" cy="581"/>
            </a:xfrm>
            <a:custGeom>
              <a:avLst/>
              <a:gdLst/>
              <a:ahLst/>
              <a:cxnLst/>
              <a:rect l="l" t="t" r="r" b="b"/>
              <a:pathLst>
                <a:path w="662" h="1211" extrusionOk="0">
                  <a:moveTo>
                    <a:pt x="423" y="605"/>
                  </a:moveTo>
                  <a:lnTo>
                    <a:pt x="423" y="605"/>
                  </a:lnTo>
                  <a:lnTo>
                    <a:pt x="423" y="605"/>
                  </a:lnTo>
                  <a:lnTo>
                    <a:pt x="11" y="1165"/>
                  </a:lnTo>
                  <a:cubicBezTo>
                    <a:pt x="4" y="1173"/>
                    <a:pt x="0" y="1183"/>
                    <a:pt x="0" y="1191"/>
                  </a:cubicBezTo>
                  <a:cubicBezTo>
                    <a:pt x="0" y="1203"/>
                    <a:pt x="9" y="1211"/>
                    <a:pt x="31" y="1211"/>
                  </a:cubicBezTo>
                  <a:lnTo>
                    <a:pt x="217" y="1211"/>
                  </a:lnTo>
                  <a:cubicBezTo>
                    <a:pt x="235" y="1211"/>
                    <a:pt x="246" y="1209"/>
                    <a:pt x="254" y="1198"/>
                  </a:cubicBezTo>
                  <a:lnTo>
                    <a:pt x="650" y="640"/>
                  </a:lnTo>
                  <a:cubicBezTo>
                    <a:pt x="657" y="629"/>
                    <a:pt x="661" y="618"/>
                    <a:pt x="662" y="607"/>
                  </a:cubicBezTo>
                  <a:lnTo>
                    <a:pt x="662" y="607"/>
                  </a:lnTo>
                  <a:lnTo>
                    <a:pt x="662" y="603"/>
                  </a:lnTo>
                  <a:lnTo>
                    <a:pt x="662" y="603"/>
                  </a:lnTo>
                  <a:cubicBezTo>
                    <a:pt x="662" y="593"/>
                    <a:pt x="658" y="584"/>
                    <a:pt x="652" y="574"/>
                  </a:cubicBezTo>
                  <a:lnTo>
                    <a:pt x="254" y="13"/>
                  </a:lnTo>
                  <a:cubicBezTo>
                    <a:pt x="246" y="2"/>
                    <a:pt x="235" y="0"/>
                    <a:pt x="217" y="0"/>
                  </a:cubicBezTo>
                  <a:lnTo>
                    <a:pt x="31" y="0"/>
                  </a:lnTo>
                  <a:cubicBezTo>
                    <a:pt x="10" y="0"/>
                    <a:pt x="0" y="8"/>
                    <a:pt x="0" y="20"/>
                  </a:cubicBezTo>
                  <a:cubicBezTo>
                    <a:pt x="0" y="28"/>
                    <a:pt x="5" y="38"/>
                    <a:pt x="11" y="46"/>
                  </a:cubicBezTo>
                  <a:lnTo>
                    <a:pt x="423" y="605"/>
                  </a:ln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00" name="Google Shape;100;p22"/>
            <p:cNvSpPr/>
            <p:nvPr/>
          </p:nvSpPr>
          <p:spPr>
            <a:xfrm>
              <a:off x="2681" y="1294"/>
              <a:ext cx="445" cy="700"/>
            </a:xfrm>
            <a:custGeom>
              <a:avLst/>
              <a:gdLst/>
              <a:ahLst/>
              <a:cxnLst/>
              <a:rect l="l" t="t" r="r" b="b"/>
              <a:pathLst>
                <a:path w="927" h="1459" extrusionOk="0">
                  <a:moveTo>
                    <a:pt x="571" y="524"/>
                  </a:moveTo>
                  <a:cubicBezTo>
                    <a:pt x="571" y="606"/>
                    <a:pt x="532" y="653"/>
                    <a:pt x="397" y="653"/>
                  </a:cubicBezTo>
                  <a:cubicBezTo>
                    <a:pt x="245" y="653"/>
                    <a:pt x="220" y="585"/>
                    <a:pt x="220" y="524"/>
                  </a:cubicBezTo>
                  <a:lnTo>
                    <a:pt x="220" y="511"/>
                  </a:lnTo>
                  <a:cubicBezTo>
                    <a:pt x="220" y="435"/>
                    <a:pt x="258" y="373"/>
                    <a:pt x="397" y="373"/>
                  </a:cubicBezTo>
                  <a:cubicBezTo>
                    <a:pt x="537" y="373"/>
                    <a:pt x="571" y="433"/>
                    <a:pt x="571" y="511"/>
                  </a:cubicBezTo>
                  <a:lnTo>
                    <a:pt x="571" y="524"/>
                  </a:lnTo>
                  <a:close/>
                  <a:moveTo>
                    <a:pt x="211" y="1174"/>
                  </a:moveTo>
                  <a:cubicBezTo>
                    <a:pt x="211" y="1115"/>
                    <a:pt x="227" y="1094"/>
                    <a:pt x="251" y="1060"/>
                  </a:cubicBezTo>
                  <a:lnTo>
                    <a:pt x="397" y="1094"/>
                  </a:lnTo>
                  <a:cubicBezTo>
                    <a:pt x="568" y="1135"/>
                    <a:pt x="589" y="1156"/>
                    <a:pt x="589" y="1192"/>
                  </a:cubicBezTo>
                  <a:lnTo>
                    <a:pt x="589" y="1203"/>
                  </a:lnTo>
                  <a:cubicBezTo>
                    <a:pt x="589" y="1262"/>
                    <a:pt x="561" y="1296"/>
                    <a:pt x="405" y="1296"/>
                  </a:cubicBezTo>
                  <a:cubicBezTo>
                    <a:pt x="251" y="1296"/>
                    <a:pt x="211" y="1255"/>
                    <a:pt x="211" y="1188"/>
                  </a:cubicBezTo>
                  <a:lnTo>
                    <a:pt x="211" y="1174"/>
                  </a:lnTo>
                  <a:close/>
                  <a:moveTo>
                    <a:pt x="899" y="0"/>
                  </a:moveTo>
                  <a:lnTo>
                    <a:pt x="750" y="0"/>
                  </a:lnTo>
                  <a:cubicBezTo>
                    <a:pt x="737" y="0"/>
                    <a:pt x="725" y="13"/>
                    <a:pt x="722" y="26"/>
                  </a:cubicBezTo>
                  <a:lnTo>
                    <a:pt x="685" y="175"/>
                  </a:lnTo>
                  <a:lnTo>
                    <a:pt x="660" y="274"/>
                  </a:lnTo>
                  <a:cubicBezTo>
                    <a:pt x="599" y="233"/>
                    <a:pt x="513" y="208"/>
                    <a:pt x="397" y="208"/>
                  </a:cubicBezTo>
                  <a:cubicBezTo>
                    <a:pt x="114" y="208"/>
                    <a:pt x="8" y="345"/>
                    <a:pt x="8" y="508"/>
                  </a:cubicBezTo>
                  <a:lnTo>
                    <a:pt x="8" y="520"/>
                  </a:lnTo>
                  <a:cubicBezTo>
                    <a:pt x="8" y="601"/>
                    <a:pt x="26" y="660"/>
                    <a:pt x="75" y="710"/>
                  </a:cubicBezTo>
                  <a:cubicBezTo>
                    <a:pt x="31" y="741"/>
                    <a:pt x="10" y="792"/>
                    <a:pt x="10" y="843"/>
                  </a:cubicBezTo>
                  <a:lnTo>
                    <a:pt x="10" y="844"/>
                  </a:lnTo>
                  <a:cubicBezTo>
                    <a:pt x="10" y="903"/>
                    <a:pt x="38" y="960"/>
                    <a:pt x="83" y="994"/>
                  </a:cubicBezTo>
                  <a:cubicBezTo>
                    <a:pt x="31" y="1042"/>
                    <a:pt x="0" y="1107"/>
                    <a:pt x="0" y="1174"/>
                  </a:cubicBezTo>
                  <a:lnTo>
                    <a:pt x="0" y="1188"/>
                  </a:lnTo>
                  <a:cubicBezTo>
                    <a:pt x="0" y="1360"/>
                    <a:pt x="140" y="1459"/>
                    <a:pt x="405" y="1459"/>
                  </a:cubicBezTo>
                  <a:cubicBezTo>
                    <a:pt x="682" y="1459"/>
                    <a:pt x="804" y="1369"/>
                    <a:pt x="804" y="1203"/>
                  </a:cubicBezTo>
                  <a:lnTo>
                    <a:pt x="804" y="1192"/>
                  </a:lnTo>
                  <a:cubicBezTo>
                    <a:pt x="804" y="1017"/>
                    <a:pt x="661" y="983"/>
                    <a:pt x="439" y="931"/>
                  </a:cubicBezTo>
                  <a:lnTo>
                    <a:pt x="247" y="885"/>
                  </a:lnTo>
                  <a:cubicBezTo>
                    <a:pt x="209" y="877"/>
                    <a:pt x="191" y="864"/>
                    <a:pt x="191" y="831"/>
                  </a:cubicBezTo>
                  <a:cubicBezTo>
                    <a:pt x="191" y="816"/>
                    <a:pt x="199" y="802"/>
                    <a:pt x="219" y="789"/>
                  </a:cubicBezTo>
                  <a:cubicBezTo>
                    <a:pt x="251" y="802"/>
                    <a:pt x="310" y="816"/>
                    <a:pt x="397" y="816"/>
                  </a:cubicBezTo>
                  <a:cubicBezTo>
                    <a:pt x="643" y="816"/>
                    <a:pt x="783" y="723"/>
                    <a:pt x="783" y="520"/>
                  </a:cubicBezTo>
                  <a:cubicBezTo>
                    <a:pt x="783" y="468"/>
                    <a:pt x="773" y="418"/>
                    <a:pt x="750" y="374"/>
                  </a:cubicBezTo>
                  <a:cubicBezTo>
                    <a:pt x="782" y="365"/>
                    <a:pt x="814" y="338"/>
                    <a:pt x="844" y="256"/>
                  </a:cubicBezTo>
                  <a:lnTo>
                    <a:pt x="925" y="34"/>
                  </a:lnTo>
                  <a:cubicBezTo>
                    <a:pt x="927" y="29"/>
                    <a:pt x="927" y="26"/>
                    <a:pt x="927" y="23"/>
                  </a:cubicBezTo>
                  <a:cubicBezTo>
                    <a:pt x="927" y="9"/>
                    <a:pt x="918" y="0"/>
                    <a:pt x="899" y="0"/>
                  </a:cubicBezTo>
                </a:path>
              </a:pathLst>
            </a:custGeom>
            <a:solidFill>
              <a:srgbClr val="231F20"/>
            </a:solidFill>
            <a:ln>
              <a:noFill/>
            </a:ln>
          </p:spPr>
          <p:txBody>
            <a:bodyPr spcFirstLastPara="1" wrap="square" lIns="48975" tIns="24475" rIns="48975" bIns="24475"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sp>
        <p:nvSpPr>
          <p:cNvPr id="101" name="Google Shape;101;p22"/>
          <p:cNvSpPr txBox="1">
            <a:spLocks noGrp="1"/>
          </p:cNvSpPr>
          <p:nvPr>
            <p:ph type="body" idx="1"/>
          </p:nvPr>
        </p:nvSpPr>
        <p:spPr>
          <a:xfrm>
            <a:off x="527053" y="1511533"/>
            <a:ext cx="9696400" cy="4409600"/>
          </a:xfrm>
          <a:prstGeom prst="rect">
            <a:avLst/>
          </a:prstGeom>
          <a:noFill/>
          <a:ln>
            <a:noFill/>
          </a:ln>
        </p:spPr>
        <p:txBody>
          <a:bodyPr spcFirstLastPara="1" wrap="square" lIns="48975" tIns="24475" rIns="48975" bIns="24475" anchor="t" anchorCtr="0">
            <a:normAutofit/>
          </a:bodyPr>
          <a:lstStyle>
            <a:lvl1pPr marL="609585" lvl="0" indent="-482588" algn="l" rtl="0">
              <a:lnSpc>
                <a:spcPct val="90000"/>
              </a:lnSpc>
              <a:spcBef>
                <a:spcPts val="933"/>
              </a:spcBef>
              <a:spcAft>
                <a:spcPts val="0"/>
              </a:spcAft>
              <a:buClr>
                <a:schemeClr val="dk1"/>
              </a:buClr>
              <a:buSzPts val="2100"/>
              <a:buChar char="●"/>
              <a:defRPr/>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grpSp>
        <p:nvGrpSpPr>
          <p:cNvPr id="102" name="Google Shape;102;p22"/>
          <p:cNvGrpSpPr/>
          <p:nvPr/>
        </p:nvGrpSpPr>
        <p:grpSpPr>
          <a:xfrm>
            <a:off x="-2544959" y="71756"/>
            <a:ext cx="2496400" cy="3396664"/>
            <a:chOff x="6195941" y="562596"/>
            <a:chExt cx="1872300" cy="2549793"/>
          </a:xfrm>
        </p:grpSpPr>
        <p:grpSp>
          <p:nvGrpSpPr>
            <p:cNvPr id="103" name="Google Shape;103;p22"/>
            <p:cNvGrpSpPr/>
            <p:nvPr/>
          </p:nvGrpSpPr>
          <p:grpSpPr>
            <a:xfrm>
              <a:off x="6195941" y="832605"/>
              <a:ext cx="1872300" cy="2279784"/>
              <a:chOff x="-1872716" y="660661"/>
              <a:chExt cx="1872300" cy="1709881"/>
            </a:xfrm>
          </p:grpSpPr>
          <p:sp>
            <p:nvSpPr>
              <p:cNvPr id="104" name="Google Shape;104;p22"/>
              <p:cNvSpPr txBox="1"/>
              <p:nvPr/>
            </p:nvSpPr>
            <p:spPr>
              <a:xfrm>
                <a:off x="-1872716" y="984698"/>
                <a:ext cx="1872300" cy="13858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333">
                    <a:solidFill>
                      <a:schemeClr val="dk1"/>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933"/>
              </a:p>
              <a:p>
                <a:pPr marL="0" marR="0" lvl="0" indent="0" algn="l" rtl="0">
                  <a:spcBef>
                    <a:spcPts val="0"/>
                  </a:spcBef>
                  <a:spcAft>
                    <a:spcPts val="0"/>
                  </a:spcAft>
                  <a:buNone/>
                </a:pPr>
                <a:endParaRPr sz="1333">
                  <a:solidFill>
                    <a:schemeClr val="dk1"/>
                  </a:solidFill>
                  <a:latin typeface="Calibri"/>
                  <a:ea typeface="Calibri"/>
                  <a:cs typeface="Calibri"/>
                  <a:sym typeface="Calibri"/>
                </a:endParaRPr>
              </a:p>
              <a:p>
                <a:pPr marL="0" marR="0" lvl="0" indent="0" algn="l" rtl="0">
                  <a:spcBef>
                    <a:spcPts val="0"/>
                  </a:spcBef>
                  <a:spcAft>
                    <a:spcPts val="0"/>
                  </a:spcAft>
                  <a:buNone/>
                </a:pPr>
                <a:r>
                  <a:rPr lang="en-GB" sz="1333">
                    <a:solidFill>
                      <a:schemeClr val="dk1"/>
                    </a:solidFill>
                    <a:latin typeface="Calibri"/>
                    <a:ea typeface="Calibri"/>
                    <a:cs typeface="Calibri"/>
                    <a:sym typeface="Calibri"/>
                  </a:rPr>
                  <a:t>Do not use the bullet point button to format your text.</a:t>
                </a:r>
                <a:endParaRPr sz="1333">
                  <a:solidFill>
                    <a:schemeClr val="dk1"/>
                  </a:solidFill>
                  <a:latin typeface="Calibri"/>
                  <a:ea typeface="Calibri"/>
                  <a:cs typeface="Calibri"/>
                  <a:sym typeface="Calibri"/>
                </a:endParaRPr>
              </a:p>
            </p:txBody>
          </p:sp>
          <p:pic>
            <p:nvPicPr>
              <p:cNvPr id="105" name="Google Shape;105;p22"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06" name="Google Shape;106;p22"/>
            <p:cNvGrpSpPr/>
            <p:nvPr/>
          </p:nvGrpSpPr>
          <p:grpSpPr>
            <a:xfrm>
              <a:off x="6303954" y="562596"/>
              <a:ext cx="540000" cy="540000"/>
              <a:chOff x="6303954" y="562596"/>
              <a:chExt cx="540000" cy="540000"/>
            </a:xfrm>
          </p:grpSpPr>
          <p:sp>
            <p:nvSpPr>
              <p:cNvPr id="107" name="Google Shape;107;p22"/>
              <p:cNvSpPr/>
              <p:nvPr/>
            </p:nvSpPr>
            <p:spPr>
              <a:xfrm>
                <a:off x="6303954" y="562596"/>
                <a:ext cx="540000" cy="540000"/>
              </a:xfrm>
              <a:prstGeom prst="donut">
                <a:avLst>
                  <a:gd name="adj" fmla="val 7083"/>
                </a:avLst>
              </a:prstGeom>
              <a:solidFill>
                <a:srgbClr val="000000"/>
              </a:solidFill>
              <a:ln>
                <a:noFill/>
              </a:ln>
            </p:spPr>
            <p:txBody>
              <a:bodyPr spcFirstLastPara="1" wrap="square" lIns="48975" tIns="24475" rIns="48975" bIns="24475"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108" name="Google Shape;108;p22"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09" name="Google Shape;109;p22"/>
          <p:cNvSpPr txBox="1">
            <a:spLocks noGrp="1"/>
          </p:cNvSpPr>
          <p:nvPr>
            <p:ph type="body" idx="2"/>
          </p:nvPr>
        </p:nvSpPr>
        <p:spPr>
          <a:xfrm>
            <a:off x="9082079" y="6036537"/>
            <a:ext cx="1334400" cy="710400"/>
          </a:xfrm>
          <a:prstGeom prst="rect">
            <a:avLst/>
          </a:prstGeom>
          <a:noFill/>
          <a:ln>
            <a:noFill/>
          </a:ln>
        </p:spPr>
        <p:txBody>
          <a:bodyPr spcFirstLastPara="1" wrap="square" lIns="48975" tIns="24475" rIns="48975" bIns="24475" anchor="t" anchorCtr="0">
            <a:normAutofit/>
          </a:bodyPr>
          <a:lstStyle>
            <a:lvl1pPr marL="609585" lvl="0" indent="-355591" algn="ctr" rtl="0">
              <a:lnSpc>
                <a:spcPct val="90000"/>
              </a:lnSpc>
              <a:spcBef>
                <a:spcPts val="933"/>
              </a:spcBef>
              <a:spcAft>
                <a:spcPts val="0"/>
              </a:spcAft>
              <a:buClr>
                <a:schemeClr val="dk1"/>
              </a:buClr>
              <a:buSzPts val="600"/>
              <a:buChar char="●"/>
              <a:defRPr sz="800"/>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110" name="Google Shape;110;p22"/>
          <p:cNvSpPr txBox="1">
            <a:spLocks noGrp="1"/>
          </p:cNvSpPr>
          <p:nvPr>
            <p:ph type="body" idx="3"/>
          </p:nvPr>
        </p:nvSpPr>
        <p:spPr>
          <a:xfrm>
            <a:off x="7709055" y="6036537"/>
            <a:ext cx="1333600" cy="710400"/>
          </a:xfrm>
          <a:prstGeom prst="rect">
            <a:avLst/>
          </a:prstGeom>
          <a:noFill/>
          <a:ln>
            <a:noFill/>
          </a:ln>
        </p:spPr>
        <p:txBody>
          <a:bodyPr spcFirstLastPara="1" wrap="square" lIns="48975" tIns="24475" rIns="48975" bIns="24475" anchor="t" anchorCtr="0">
            <a:normAutofit/>
          </a:bodyPr>
          <a:lstStyle>
            <a:lvl1pPr marL="609585" lvl="0" indent="-355591" algn="ctr" rtl="0">
              <a:lnSpc>
                <a:spcPct val="90000"/>
              </a:lnSpc>
              <a:spcBef>
                <a:spcPts val="933"/>
              </a:spcBef>
              <a:spcAft>
                <a:spcPts val="0"/>
              </a:spcAft>
              <a:buClr>
                <a:schemeClr val="dk1"/>
              </a:buClr>
              <a:buSzPts val="600"/>
              <a:buChar char="●"/>
              <a:defRPr sz="800"/>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111" name="Google Shape;111;p22"/>
          <p:cNvSpPr txBox="1">
            <a:spLocks noGrp="1"/>
          </p:cNvSpPr>
          <p:nvPr>
            <p:ph type="body" idx="4"/>
          </p:nvPr>
        </p:nvSpPr>
        <p:spPr>
          <a:xfrm>
            <a:off x="6336027" y="6036537"/>
            <a:ext cx="1333600" cy="710400"/>
          </a:xfrm>
          <a:prstGeom prst="rect">
            <a:avLst/>
          </a:prstGeom>
          <a:noFill/>
          <a:ln>
            <a:noFill/>
          </a:ln>
        </p:spPr>
        <p:txBody>
          <a:bodyPr spcFirstLastPara="1" wrap="square" lIns="48975" tIns="24475" rIns="48975" bIns="24475" anchor="t" anchorCtr="0">
            <a:normAutofit/>
          </a:bodyPr>
          <a:lstStyle>
            <a:lvl1pPr marL="609585" lvl="0" indent="-355591" algn="ctr" rtl="0">
              <a:lnSpc>
                <a:spcPct val="90000"/>
              </a:lnSpc>
              <a:spcBef>
                <a:spcPts val="933"/>
              </a:spcBef>
              <a:spcAft>
                <a:spcPts val="0"/>
              </a:spcAft>
              <a:buClr>
                <a:schemeClr val="dk1"/>
              </a:buClr>
              <a:buSzPts val="600"/>
              <a:buChar char="●"/>
              <a:defRPr sz="800"/>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112" name="Google Shape;112;p22"/>
          <p:cNvSpPr/>
          <p:nvPr/>
        </p:nvSpPr>
        <p:spPr>
          <a:xfrm>
            <a:off x="8112224" y="2117"/>
            <a:ext cx="4080451" cy="4143836"/>
          </a:xfrm>
          <a:custGeom>
            <a:avLst/>
            <a:gdLst/>
            <a:ahLst/>
            <a:cxnLst/>
            <a:rect l="l" t="t" r="r" b="b"/>
            <a:pathLst>
              <a:path w="7316" h="7434" extrusionOk="0">
                <a:moveTo>
                  <a:pt x="0" y="0"/>
                </a:moveTo>
                <a:lnTo>
                  <a:pt x="6356" y="986"/>
                </a:lnTo>
                <a:lnTo>
                  <a:pt x="6357" y="987"/>
                </a:lnTo>
                <a:lnTo>
                  <a:pt x="6356" y="988"/>
                </a:lnTo>
                <a:lnTo>
                  <a:pt x="7316" y="7434"/>
                </a:lnTo>
                <a:lnTo>
                  <a:pt x="7316" y="0"/>
                </a:lnTo>
                <a:lnTo>
                  <a:pt x="0" y="0"/>
                </a:lnTo>
                <a:close/>
              </a:path>
            </a:pathLst>
          </a:custGeom>
          <a:solidFill>
            <a:schemeClr val="accent3"/>
          </a:solidFill>
          <a:ln>
            <a:noFill/>
          </a:ln>
        </p:spPr>
        <p:txBody>
          <a:bodyPr spcFirstLastPara="1" wrap="square" lIns="121867" tIns="60933" rIns="121867" bIns="60933"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0324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9788" y="365125"/>
            <a:ext cx="10515600" cy="1325600"/>
          </a:xfrm>
          <a:prstGeom prst="rect">
            <a:avLst/>
          </a:prstGeom>
          <a:noFill/>
          <a:ln>
            <a:noFill/>
          </a:ln>
        </p:spPr>
        <p:txBody>
          <a:bodyPr spcFirstLastPara="1" wrap="square" lIns="48975" tIns="24475" rIns="48975" bIns="24475" anchor="ctr" anchorCtr="0">
            <a:normAutofit/>
          </a:bodyPr>
          <a:lstStyle>
            <a:lvl1pPr lvl="0" algn="l" rtl="0">
              <a:lnSpc>
                <a:spcPct val="90000"/>
              </a:lnSpc>
              <a:spcBef>
                <a:spcPts val="0"/>
              </a:spcBef>
              <a:spcAft>
                <a:spcPts val="0"/>
              </a:spcAft>
              <a:buClr>
                <a:schemeClr val="dk1"/>
              </a:buClr>
              <a:buSzPts val="1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5" name="Google Shape;115;p23"/>
          <p:cNvSpPr txBox="1">
            <a:spLocks noGrp="1"/>
          </p:cNvSpPr>
          <p:nvPr>
            <p:ph type="body" idx="1"/>
          </p:nvPr>
        </p:nvSpPr>
        <p:spPr>
          <a:xfrm>
            <a:off x="839788" y="1681163"/>
            <a:ext cx="5158000" cy="824000"/>
          </a:xfrm>
          <a:prstGeom prst="rect">
            <a:avLst/>
          </a:prstGeom>
          <a:noFill/>
          <a:ln>
            <a:noFill/>
          </a:ln>
        </p:spPr>
        <p:txBody>
          <a:bodyPr spcFirstLastPara="1" wrap="square" lIns="48975" tIns="24475" rIns="48975" bIns="24475" anchor="b" anchorCtr="0">
            <a:normAutofit/>
          </a:bodyPr>
          <a:lstStyle>
            <a:lvl1pPr marL="609585" lvl="0" indent="-304792" algn="l" rtl="0">
              <a:lnSpc>
                <a:spcPct val="90000"/>
              </a:lnSpc>
              <a:spcBef>
                <a:spcPts val="933"/>
              </a:spcBef>
              <a:spcAft>
                <a:spcPts val="0"/>
              </a:spcAft>
              <a:buClr>
                <a:schemeClr val="dk1"/>
              </a:buClr>
              <a:buSzPts val="1800"/>
              <a:buNone/>
              <a:defRPr sz="2400" b="1"/>
            </a:lvl1pPr>
            <a:lvl2pPr marL="1219170" lvl="1" indent="-304792" algn="l" rtl="0">
              <a:lnSpc>
                <a:spcPct val="90000"/>
              </a:lnSpc>
              <a:spcBef>
                <a:spcPts val="2133"/>
              </a:spcBef>
              <a:spcAft>
                <a:spcPts val="0"/>
              </a:spcAft>
              <a:buClr>
                <a:schemeClr val="dk1"/>
              </a:buClr>
              <a:buSzPts val="1500"/>
              <a:buNone/>
              <a:defRPr sz="2000" b="1"/>
            </a:lvl2pPr>
            <a:lvl3pPr marL="1828754" lvl="2" indent="-304792" algn="l" rtl="0">
              <a:lnSpc>
                <a:spcPct val="90000"/>
              </a:lnSpc>
              <a:spcBef>
                <a:spcPts val="2133"/>
              </a:spcBef>
              <a:spcAft>
                <a:spcPts val="0"/>
              </a:spcAft>
              <a:buClr>
                <a:schemeClr val="dk1"/>
              </a:buClr>
              <a:buSzPts val="1300"/>
              <a:buNone/>
              <a:defRPr sz="1733" b="1"/>
            </a:lvl3pPr>
            <a:lvl4pPr marL="2438339" lvl="3" indent="-304792" algn="l" rtl="0">
              <a:lnSpc>
                <a:spcPct val="90000"/>
              </a:lnSpc>
              <a:spcBef>
                <a:spcPts val="2133"/>
              </a:spcBef>
              <a:spcAft>
                <a:spcPts val="0"/>
              </a:spcAft>
              <a:buClr>
                <a:schemeClr val="dk1"/>
              </a:buClr>
              <a:buSzPts val="1200"/>
              <a:buNone/>
              <a:defRPr sz="1600" b="1"/>
            </a:lvl4pPr>
            <a:lvl5pPr marL="3047924" lvl="4" indent="-304792" algn="l" rtl="0">
              <a:lnSpc>
                <a:spcPct val="90000"/>
              </a:lnSpc>
              <a:spcBef>
                <a:spcPts val="2133"/>
              </a:spcBef>
              <a:spcAft>
                <a:spcPts val="0"/>
              </a:spcAft>
              <a:buClr>
                <a:schemeClr val="dk1"/>
              </a:buClr>
              <a:buSzPts val="1200"/>
              <a:buNone/>
              <a:defRPr sz="1600" b="1"/>
            </a:lvl5pPr>
            <a:lvl6pPr marL="3657509" lvl="5" indent="-304792" algn="l" rtl="0">
              <a:lnSpc>
                <a:spcPct val="90000"/>
              </a:lnSpc>
              <a:spcBef>
                <a:spcPts val="2133"/>
              </a:spcBef>
              <a:spcAft>
                <a:spcPts val="0"/>
              </a:spcAft>
              <a:buClr>
                <a:schemeClr val="dk1"/>
              </a:buClr>
              <a:buSzPts val="1200"/>
              <a:buNone/>
              <a:defRPr sz="1600" b="1"/>
            </a:lvl6pPr>
            <a:lvl7pPr marL="4267093" lvl="6" indent="-304792" algn="l" rtl="0">
              <a:lnSpc>
                <a:spcPct val="90000"/>
              </a:lnSpc>
              <a:spcBef>
                <a:spcPts val="2133"/>
              </a:spcBef>
              <a:spcAft>
                <a:spcPts val="0"/>
              </a:spcAft>
              <a:buClr>
                <a:schemeClr val="dk1"/>
              </a:buClr>
              <a:buSzPts val="1200"/>
              <a:buNone/>
              <a:defRPr sz="1600" b="1"/>
            </a:lvl7pPr>
            <a:lvl8pPr marL="4876678" lvl="7" indent="-304792" algn="l" rtl="0">
              <a:lnSpc>
                <a:spcPct val="90000"/>
              </a:lnSpc>
              <a:spcBef>
                <a:spcPts val="2133"/>
              </a:spcBef>
              <a:spcAft>
                <a:spcPts val="0"/>
              </a:spcAft>
              <a:buClr>
                <a:schemeClr val="dk1"/>
              </a:buClr>
              <a:buSzPts val="1200"/>
              <a:buNone/>
              <a:defRPr sz="1600" b="1"/>
            </a:lvl8pPr>
            <a:lvl9pPr marL="5486263" lvl="8" indent="-304792" algn="l" rtl="0">
              <a:lnSpc>
                <a:spcPct val="90000"/>
              </a:lnSpc>
              <a:spcBef>
                <a:spcPts val="2133"/>
              </a:spcBef>
              <a:spcAft>
                <a:spcPts val="2133"/>
              </a:spcAft>
              <a:buClr>
                <a:schemeClr val="dk1"/>
              </a:buClr>
              <a:buSzPts val="1200"/>
              <a:buNone/>
              <a:defRPr sz="1600" b="1"/>
            </a:lvl9pPr>
          </a:lstStyle>
          <a:p>
            <a:endParaRPr/>
          </a:p>
        </p:txBody>
      </p:sp>
      <p:sp>
        <p:nvSpPr>
          <p:cNvPr id="116" name="Google Shape;116;p23"/>
          <p:cNvSpPr txBox="1">
            <a:spLocks noGrp="1"/>
          </p:cNvSpPr>
          <p:nvPr>
            <p:ph type="body" idx="2"/>
          </p:nvPr>
        </p:nvSpPr>
        <p:spPr>
          <a:xfrm>
            <a:off x="839788" y="2505075"/>
            <a:ext cx="5158000" cy="3684800"/>
          </a:xfrm>
          <a:prstGeom prst="rect">
            <a:avLst/>
          </a:prstGeom>
          <a:noFill/>
          <a:ln>
            <a:noFill/>
          </a:ln>
        </p:spPr>
        <p:txBody>
          <a:bodyPr spcFirstLastPara="1" wrap="square" lIns="48975" tIns="24475" rIns="48975" bIns="24475" anchor="t" anchorCtr="0">
            <a:normAutofit/>
          </a:bodyPr>
          <a:lstStyle>
            <a:lvl1pPr marL="609585" lvl="0" indent="-389457" algn="l" rtl="0">
              <a:lnSpc>
                <a:spcPct val="90000"/>
              </a:lnSpc>
              <a:spcBef>
                <a:spcPts val="933"/>
              </a:spcBef>
              <a:spcAft>
                <a:spcPts val="0"/>
              </a:spcAft>
              <a:buClr>
                <a:schemeClr val="dk1"/>
              </a:buClr>
              <a:buSzPts val="1000"/>
              <a:buChar char="●"/>
              <a:defRPr/>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117" name="Google Shape;117;p23"/>
          <p:cNvSpPr txBox="1">
            <a:spLocks noGrp="1"/>
          </p:cNvSpPr>
          <p:nvPr>
            <p:ph type="body" idx="3"/>
          </p:nvPr>
        </p:nvSpPr>
        <p:spPr>
          <a:xfrm>
            <a:off x="6172200" y="1681163"/>
            <a:ext cx="5183200" cy="824000"/>
          </a:xfrm>
          <a:prstGeom prst="rect">
            <a:avLst/>
          </a:prstGeom>
          <a:noFill/>
          <a:ln>
            <a:noFill/>
          </a:ln>
        </p:spPr>
        <p:txBody>
          <a:bodyPr spcFirstLastPara="1" wrap="square" lIns="48975" tIns="24475" rIns="48975" bIns="24475" anchor="b" anchorCtr="0">
            <a:normAutofit/>
          </a:bodyPr>
          <a:lstStyle>
            <a:lvl1pPr marL="609585" lvl="0" indent="-304792" algn="l" rtl="0">
              <a:lnSpc>
                <a:spcPct val="90000"/>
              </a:lnSpc>
              <a:spcBef>
                <a:spcPts val="933"/>
              </a:spcBef>
              <a:spcAft>
                <a:spcPts val="0"/>
              </a:spcAft>
              <a:buClr>
                <a:schemeClr val="dk1"/>
              </a:buClr>
              <a:buSzPts val="1800"/>
              <a:buNone/>
              <a:defRPr sz="2400" b="1"/>
            </a:lvl1pPr>
            <a:lvl2pPr marL="1219170" lvl="1" indent="-304792" algn="l" rtl="0">
              <a:lnSpc>
                <a:spcPct val="90000"/>
              </a:lnSpc>
              <a:spcBef>
                <a:spcPts val="2133"/>
              </a:spcBef>
              <a:spcAft>
                <a:spcPts val="0"/>
              </a:spcAft>
              <a:buClr>
                <a:schemeClr val="dk1"/>
              </a:buClr>
              <a:buSzPts val="1500"/>
              <a:buNone/>
              <a:defRPr sz="2000" b="1"/>
            </a:lvl2pPr>
            <a:lvl3pPr marL="1828754" lvl="2" indent="-304792" algn="l" rtl="0">
              <a:lnSpc>
                <a:spcPct val="90000"/>
              </a:lnSpc>
              <a:spcBef>
                <a:spcPts val="2133"/>
              </a:spcBef>
              <a:spcAft>
                <a:spcPts val="0"/>
              </a:spcAft>
              <a:buClr>
                <a:schemeClr val="dk1"/>
              </a:buClr>
              <a:buSzPts val="1300"/>
              <a:buNone/>
              <a:defRPr sz="1733" b="1"/>
            </a:lvl3pPr>
            <a:lvl4pPr marL="2438339" lvl="3" indent="-304792" algn="l" rtl="0">
              <a:lnSpc>
                <a:spcPct val="90000"/>
              </a:lnSpc>
              <a:spcBef>
                <a:spcPts val="2133"/>
              </a:spcBef>
              <a:spcAft>
                <a:spcPts val="0"/>
              </a:spcAft>
              <a:buClr>
                <a:schemeClr val="dk1"/>
              </a:buClr>
              <a:buSzPts val="1200"/>
              <a:buNone/>
              <a:defRPr sz="1600" b="1"/>
            </a:lvl4pPr>
            <a:lvl5pPr marL="3047924" lvl="4" indent="-304792" algn="l" rtl="0">
              <a:lnSpc>
                <a:spcPct val="90000"/>
              </a:lnSpc>
              <a:spcBef>
                <a:spcPts val="2133"/>
              </a:spcBef>
              <a:spcAft>
                <a:spcPts val="0"/>
              </a:spcAft>
              <a:buClr>
                <a:schemeClr val="dk1"/>
              </a:buClr>
              <a:buSzPts val="1200"/>
              <a:buNone/>
              <a:defRPr sz="1600" b="1"/>
            </a:lvl5pPr>
            <a:lvl6pPr marL="3657509" lvl="5" indent="-304792" algn="l" rtl="0">
              <a:lnSpc>
                <a:spcPct val="90000"/>
              </a:lnSpc>
              <a:spcBef>
                <a:spcPts val="2133"/>
              </a:spcBef>
              <a:spcAft>
                <a:spcPts val="0"/>
              </a:spcAft>
              <a:buClr>
                <a:schemeClr val="dk1"/>
              </a:buClr>
              <a:buSzPts val="1200"/>
              <a:buNone/>
              <a:defRPr sz="1600" b="1"/>
            </a:lvl6pPr>
            <a:lvl7pPr marL="4267093" lvl="6" indent="-304792" algn="l" rtl="0">
              <a:lnSpc>
                <a:spcPct val="90000"/>
              </a:lnSpc>
              <a:spcBef>
                <a:spcPts val="2133"/>
              </a:spcBef>
              <a:spcAft>
                <a:spcPts val="0"/>
              </a:spcAft>
              <a:buClr>
                <a:schemeClr val="dk1"/>
              </a:buClr>
              <a:buSzPts val="1200"/>
              <a:buNone/>
              <a:defRPr sz="1600" b="1"/>
            </a:lvl7pPr>
            <a:lvl8pPr marL="4876678" lvl="7" indent="-304792" algn="l" rtl="0">
              <a:lnSpc>
                <a:spcPct val="90000"/>
              </a:lnSpc>
              <a:spcBef>
                <a:spcPts val="2133"/>
              </a:spcBef>
              <a:spcAft>
                <a:spcPts val="0"/>
              </a:spcAft>
              <a:buClr>
                <a:schemeClr val="dk1"/>
              </a:buClr>
              <a:buSzPts val="1200"/>
              <a:buNone/>
              <a:defRPr sz="1600" b="1"/>
            </a:lvl8pPr>
            <a:lvl9pPr marL="5486263" lvl="8" indent="-304792" algn="l" rtl="0">
              <a:lnSpc>
                <a:spcPct val="90000"/>
              </a:lnSpc>
              <a:spcBef>
                <a:spcPts val="2133"/>
              </a:spcBef>
              <a:spcAft>
                <a:spcPts val="2133"/>
              </a:spcAft>
              <a:buClr>
                <a:schemeClr val="dk1"/>
              </a:buClr>
              <a:buSzPts val="1200"/>
              <a:buNone/>
              <a:defRPr sz="1600" b="1"/>
            </a:lvl9pPr>
          </a:lstStyle>
          <a:p>
            <a:endParaRPr/>
          </a:p>
        </p:txBody>
      </p:sp>
      <p:sp>
        <p:nvSpPr>
          <p:cNvPr id="118" name="Google Shape;118;p23"/>
          <p:cNvSpPr txBox="1">
            <a:spLocks noGrp="1"/>
          </p:cNvSpPr>
          <p:nvPr>
            <p:ph type="body" idx="4"/>
          </p:nvPr>
        </p:nvSpPr>
        <p:spPr>
          <a:xfrm>
            <a:off x="6172200" y="2505075"/>
            <a:ext cx="5183200" cy="3684800"/>
          </a:xfrm>
          <a:prstGeom prst="rect">
            <a:avLst/>
          </a:prstGeom>
          <a:noFill/>
          <a:ln>
            <a:noFill/>
          </a:ln>
        </p:spPr>
        <p:txBody>
          <a:bodyPr spcFirstLastPara="1" wrap="square" lIns="48975" tIns="24475" rIns="48975" bIns="24475" anchor="t" anchorCtr="0">
            <a:normAutofit/>
          </a:bodyPr>
          <a:lstStyle>
            <a:lvl1pPr marL="609585" lvl="0" indent="-389457" algn="l" rtl="0">
              <a:lnSpc>
                <a:spcPct val="90000"/>
              </a:lnSpc>
              <a:spcBef>
                <a:spcPts val="933"/>
              </a:spcBef>
              <a:spcAft>
                <a:spcPts val="0"/>
              </a:spcAft>
              <a:buClr>
                <a:schemeClr val="dk1"/>
              </a:buClr>
              <a:buSzPts val="1000"/>
              <a:buChar char="●"/>
              <a:defRPr/>
            </a:lvl1pPr>
            <a:lvl2pPr marL="1219170" lvl="1" indent="-389457" algn="l" rtl="0">
              <a:lnSpc>
                <a:spcPct val="90000"/>
              </a:lnSpc>
              <a:spcBef>
                <a:spcPts val="2133"/>
              </a:spcBef>
              <a:spcAft>
                <a:spcPts val="0"/>
              </a:spcAft>
              <a:buClr>
                <a:schemeClr val="dk1"/>
              </a:buClr>
              <a:buSzPts val="1000"/>
              <a:buChar char="○"/>
              <a:defRPr/>
            </a:lvl2pPr>
            <a:lvl3pPr marL="1828754" lvl="2" indent="-389457" algn="l" rtl="0">
              <a:lnSpc>
                <a:spcPct val="90000"/>
              </a:lnSpc>
              <a:spcBef>
                <a:spcPts val="2133"/>
              </a:spcBef>
              <a:spcAft>
                <a:spcPts val="0"/>
              </a:spcAft>
              <a:buClr>
                <a:schemeClr val="dk1"/>
              </a:buClr>
              <a:buSzPts val="1000"/>
              <a:buChar char="■"/>
              <a:defRPr/>
            </a:lvl3pPr>
            <a:lvl4pPr marL="2438339" lvl="3" indent="-389457" algn="l" rtl="0">
              <a:lnSpc>
                <a:spcPct val="90000"/>
              </a:lnSpc>
              <a:spcBef>
                <a:spcPts val="2133"/>
              </a:spcBef>
              <a:spcAft>
                <a:spcPts val="0"/>
              </a:spcAft>
              <a:buClr>
                <a:schemeClr val="dk1"/>
              </a:buClr>
              <a:buSzPts val="1000"/>
              <a:buChar char="●"/>
              <a:defRPr/>
            </a:lvl4pPr>
            <a:lvl5pPr marL="3047924" lvl="4" indent="-389457" algn="l" rtl="0">
              <a:lnSpc>
                <a:spcPct val="90000"/>
              </a:lnSpc>
              <a:spcBef>
                <a:spcPts val="2133"/>
              </a:spcBef>
              <a:spcAft>
                <a:spcPts val="0"/>
              </a:spcAft>
              <a:buClr>
                <a:schemeClr val="dk1"/>
              </a:buClr>
              <a:buSzPts val="1000"/>
              <a:buChar char="○"/>
              <a:defRPr/>
            </a:lvl5pPr>
            <a:lvl6pPr marL="3657509" lvl="5" indent="-389457" algn="l" rtl="0">
              <a:lnSpc>
                <a:spcPct val="90000"/>
              </a:lnSpc>
              <a:spcBef>
                <a:spcPts val="2133"/>
              </a:spcBef>
              <a:spcAft>
                <a:spcPts val="0"/>
              </a:spcAft>
              <a:buClr>
                <a:schemeClr val="dk1"/>
              </a:buClr>
              <a:buSzPts val="1000"/>
              <a:buChar char="■"/>
              <a:defRPr/>
            </a:lvl6pPr>
            <a:lvl7pPr marL="4267093" lvl="6" indent="-389457" algn="l" rtl="0">
              <a:lnSpc>
                <a:spcPct val="90000"/>
              </a:lnSpc>
              <a:spcBef>
                <a:spcPts val="2133"/>
              </a:spcBef>
              <a:spcAft>
                <a:spcPts val="0"/>
              </a:spcAft>
              <a:buClr>
                <a:schemeClr val="dk1"/>
              </a:buClr>
              <a:buSzPts val="1000"/>
              <a:buChar char="●"/>
              <a:defRPr/>
            </a:lvl7pPr>
            <a:lvl8pPr marL="4876678" lvl="7" indent="-389457" algn="l" rtl="0">
              <a:lnSpc>
                <a:spcPct val="90000"/>
              </a:lnSpc>
              <a:spcBef>
                <a:spcPts val="2133"/>
              </a:spcBef>
              <a:spcAft>
                <a:spcPts val="0"/>
              </a:spcAft>
              <a:buClr>
                <a:schemeClr val="dk1"/>
              </a:buClr>
              <a:buSzPts val="1000"/>
              <a:buChar char="○"/>
              <a:defRPr/>
            </a:lvl8pPr>
            <a:lvl9pPr marL="5486263" lvl="8" indent="-389457" algn="l" rtl="0">
              <a:lnSpc>
                <a:spcPct val="90000"/>
              </a:lnSpc>
              <a:spcBef>
                <a:spcPts val="2133"/>
              </a:spcBef>
              <a:spcAft>
                <a:spcPts val="2133"/>
              </a:spcAft>
              <a:buClr>
                <a:schemeClr val="dk1"/>
              </a:buClr>
              <a:buSzPts val="1000"/>
              <a:buChar char="■"/>
              <a:defRPr/>
            </a:lvl9pPr>
          </a:lstStyle>
          <a:p>
            <a:endParaRPr/>
          </a:p>
        </p:txBody>
      </p:sp>
      <p:sp>
        <p:nvSpPr>
          <p:cNvPr id="119" name="Google Shape;119;p23"/>
          <p:cNvSpPr txBox="1">
            <a:spLocks noGrp="1"/>
          </p:cNvSpPr>
          <p:nvPr>
            <p:ph type="dt" idx="10"/>
          </p:nvPr>
        </p:nvSpPr>
        <p:spPr>
          <a:xfrm>
            <a:off x="838200" y="6356351"/>
            <a:ext cx="2743200" cy="365200"/>
          </a:xfrm>
          <a:prstGeom prst="rect">
            <a:avLst/>
          </a:prstGeom>
          <a:noFill/>
          <a:ln>
            <a:noFill/>
          </a:ln>
        </p:spPr>
        <p:txBody>
          <a:bodyPr spcFirstLastPara="1" wrap="square" lIns="48975" tIns="24475" rIns="48975" bIns="24475" anchor="ctr" anchorCtr="0">
            <a:noAutofit/>
          </a:bodyPr>
          <a:lstStyle>
            <a:lvl1pPr lvl="0" algn="l"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120" name="Google Shape;120;p23"/>
          <p:cNvSpPr txBox="1">
            <a:spLocks noGrp="1"/>
          </p:cNvSpPr>
          <p:nvPr>
            <p:ph type="ftr" idx="11"/>
          </p:nvPr>
        </p:nvSpPr>
        <p:spPr>
          <a:xfrm>
            <a:off x="4038600" y="6356351"/>
            <a:ext cx="4114800" cy="365200"/>
          </a:xfrm>
          <a:prstGeom prst="rect">
            <a:avLst/>
          </a:prstGeom>
          <a:noFill/>
          <a:ln>
            <a:noFill/>
          </a:ln>
        </p:spPr>
        <p:txBody>
          <a:bodyPr spcFirstLastPara="1" wrap="square" lIns="48975" tIns="24475" rIns="48975" bIns="24475" anchor="ctr" anchorCtr="0">
            <a:noAutofit/>
          </a:bodyPr>
          <a:lstStyle>
            <a:lvl1pPr lvl="0" algn="ctr"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121" name="Google Shape;121;p23"/>
          <p:cNvSpPr txBox="1">
            <a:spLocks noGrp="1"/>
          </p:cNvSpPr>
          <p:nvPr>
            <p:ph type="sldNum" idx="12"/>
          </p:nvPr>
        </p:nvSpPr>
        <p:spPr>
          <a:xfrm>
            <a:off x="8610600" y="6356351"/>
            <a:ext cx="2743200" cy="365200"/>
          </a:xfrm>
          <a:prstGeom prst="rect">
            <a:avLst/>
          </a:prstGeom>
          <a:noFill/>
          <a:ln>
            <a:noFill/>
          </a:ln>
        </p:spPr>
        <p:txBody>
          <a:bodyPr spcFirstLastPara="1" wrap="square" lIns="48975" tIns="24475" rIns="48975" bIns="24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00553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305999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A50C-26C4-71A7-C9E2-2B4922B89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D7F555-D3E6-D7D0-2689-4BBA07DC9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307530-6048-F004-6380-996A87A17525}"/>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5" name="Footer Placeholder 4">
            <a:extLst>
              <a:ext uri="{FF2B5EF4-FFF2-40B4-BE49-F238E27FC236}">
                <a16:creationId xmlns:a16="http://schemas.microsoft.com/office/drawing/2014/main" id="{AA569451-E207-06B7-0357-AD7FDC57126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AF0AC6E-40EE-8B9D-9014-4D7F2B612EDE}"/>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1734232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5A3-0854-4863-2DE1-4B731285D0C4}"/>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0706E1-67F4-3F8F-9070-159F437CE9CD}"/>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462C93-3B0C-3632-A495-5142F456C632}"/>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5" name="Footer Placeholder 4">
            <a:extLst>
              <a:ext uri="{FF2B5EF4-FFF2-40B4-BE49-F238E27FC236}">
                <a16:creationId xmlns:a16="http://schemas.microsoft.com/office/drawing/2014/main" id="{5EB2F90D-CE9B-5232-FC82-8909837B99E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6A2862-4D90-D3C3-16A1-36C28AA4FCC3}"/>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332997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14/11/2024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33AF-4727-D33F-3210-4F29A38685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DEDAF8-D973-B4A9-0805-7E4711001A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E36CC-8100-1FD5-C6B7-39FC3217E6AD}"/>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5" name="Footer Placeholder 4">
            <a:extLst>
              <a:ext uri="{FF2B5EF4-FFF2-40B4-BE49-F238E27FC236}">
                <a16:creationId xmlns:a16="http://schemas.microsoft.com/office/drawing/2014/main" id="{63C49F8F-94A9-50AA-840E-3FD80A3859E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8DB2B7-28BD-DB35-D792-9E5B44A223B7}"/>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39021198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2AF8-1751-2C01-B3C2-E2F5E17DE377}"/>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D8C756-46F7-B001-019E-3CDFE2A8496C}"/>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30A984-2120-D320-4B20-B37D46ACC0AC}"/>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BED394-50AB-F061-0185-C7350B2035CD}"/>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6" name="Footer Placeholder 5">
            <a:extLst>
              <a:ext uri="{FF2B5EF4-FFF2-40B4-BE49-F238E27FC236}">
                <a16:creationId xmlns:a16="http://schemas.microsoft.com/office/drawing/2014/main" id="{EA5F9297-1C34-0A2C-403E-D2488C451E0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1C3B5ED-5BCA-59F8-0E1A-6D0B3CE8218F}"/>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7411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7EDB-533D-2984-740F-BAE8AB4858D5}"/>
              </a:ext>
            </a:extLst>
          </p:cNvPr>
          <p:cNvSpPr>
            <a:spLocks noGrp="1"/>
          </p:cNvSpPr>
          <p:nvPr>
            <p:ph type="title"/>
          </p:nvPr>
        </p:nvSpPr>
        <p:spPr>
          <a:xfrm>
            <a:off x="839788" y="365125"/>
            <a:ext cx="10515600" cy="1325563"/>
          </a:xfrm>
        </p:spPr>
        <p:txBody>
          <a:bodyPr/>
          <a:lstStyle>
            <a:lvl1pPr>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92AA59-6847-3A4F-5BC6-CD449A66D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477820-0A17-E9F0-F6CC-DBF65AD0F783}"/>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F00D63-E756-BEA9-6973-CF69C72D0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880B96-1748-13FC-5BF6-F6BD15DDC306}"/>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75F1ED-91B0-B08C-0632-7477C725DA82}"/>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8" name="Footer Placeholder 7">
            <a:extLst>
              <a:ext uri="{FF2B5EF4-FFF2-40B4-BE49-F238E27FC236}">
                <a16:creationId xmlns:a16="http://schemas.microsoft.com/office/drawing/2014/main" id="{A088CD9B-CB89-F5E6-7410-15D03C60C32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EA685D4-ECAB-26DB-0B8F-AA3048B1BD39}"/>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3316895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C4B4-7153-B53F-1382-A7657B95C9D8}"/>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0BDA27AF-805E-665E-49AF-2FFAAEF749A4}"/>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4" name="Footer Placeholder 3">
            <a:extLst>
              <a:ext uri="{FF2B5EF4-FFF2-40B4-BE49-F238E27FC236}">
                <a16:creationId xmlns:a16="http://schemas.microsoft.com/office/drawing/2014/main" id="{334B7F3B-FE8A-24BD-2EDD-470546D770B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0C6D633-C553-F012-98E1-4BB7389EF19C}"/>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32435441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33FA87-39D1-5C11-A074-5BFFFD1D1539}"/>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3" name="Footer Placeholder 2">
            <a:extLst>
              <a:ext uri="{FF2B5EF4-FFF2-40B4-BE49-F238E27FC236}">
                <a16:creationId xmlns:a16="http://schemas.microsoft.com/office/drawing/2014/main" id="{A3BF3EA8-F58C-CD8D-43CE-3A6B2F6716F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DE97BB1-BDA1-2623-1CA4-6DDC30C13BD3}"/>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62778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13B3-EDD5-6264-D5E1-0BDB82B09D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B99AF9-1F3D-3456-B8A0-A79E05195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22A8C1-53C4-F13A-6AE3-0A206ED91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CF3C5F-F85B-90AF-0286-82898B7A912D}"/>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6" name="Footer Placeholder 5">
            <a:extLst>
              <a:ext uri="{FF2B5EF4-FFF2-40B4-BE49-F238E27FC236}">
                <a16:creationId xmlns:a16="http://schemas.microsoft.com/office/drawing/2014/main" id="{7C7FEEAC-F683-E843-8C9D-7DA4E5E1007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B28F5C3-4317-F92F-142F-12779D4DF2C9}"/>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334185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AC6D-DDA3-306B-B67B-913F2B0F1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B50735-51FF-72A6-0651-EFA2ED851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957FEAD-E340-B0D8-E744-22ACA656B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D5994-E235-DAD2-FC25-3450D5B6B76D}"/>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6" name="Footer Placeholder 5">
            <a:extLst>
              <a:ext uri="{FF2B5EF4-FFF2-40B4-BE49-F238E27FC236}">
                <a16:creationId xmlns:a16="http://schemas.microsoft.com/office/drawing/2014/main" id="{421F375E-FC74-922A-E97F-9CCFD5957C6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183D874-2CEC-EDAB-F827-4D418D010DFD}"/>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943446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EAD2-D12E-CF7F-331A-A7C5DC754AE8}"/>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3F8348-FE5C-1948-15D3-A2A7AF8E66FD}"/>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DDF348-5001-F4C0-70FC-6BAEE9F13121}"/>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5" name="Footer Placeholder 4">
            <a:extLst>
              <a:ext uri="{FF2B5EF4-FFF2-40B4-BE49-F238E27FC236}">
                <a16:creationId xmlns:a16="http://schemas.microsoft.com/office/drawing/2014/main" id="{199DE972-B70D-8436-449F-3E5ACABCCFB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2445EEA-E4C6-BED0-4684-2B17467705F5}"/>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3182066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38E12A-649C-2D5A-C984-4EDE383B4C56}"/>
              </a:ext>
            </a:extLst>
          </p:cNvPr>
          <p:cNvSpPr>
            <a:spLocks noGrp="1"/>
          </p:cNvSpPr>
          <p:nvPr>
            <p:ph type="title" orient="vert"/>
          </p:nvPr>
        </p:nvSpPr>
        <p:spPr>
          <a:xfrm>
            <a:off x="8724900" y="365125"/>
            <a:ext cx="2628900" cy="5811838"/>
          </a:xfrm>
        </p:spPr>
        <p:txBody>
          <a:bodyPr vert="eaVert"/>
          <a:lstStyle>
            <a:lvl1pPr>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73665C-DCF8-0595-FD1A-66E39A82616B}"/>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8500EC-2C6A-DA3B-6157-B8322E74E25B}"/>
              </a:ext>
            </a:extLst>
          </p:cNvPr>
          <p:cNvSpPr>
            <a:spLocks noGrp="1"/>
          </p:cNvSpPr>
          <p:nvPr>
            <p:ph type="dt" sz="half" idx="10"/>
          </p:nvPr>
        </p:nvSpPr>
        <p:spPr/>
        <p:txBody>
          <a:bodyPr/>
          <a:lstStyle/>
          <a:p>
            <a:fld id="{5A3BAD26-6B2F-4B46-855A-0B426A5BF6FB}" type="datetimeFigureOut">
              <a:rPr lang="en-GB" smtClean="0"/>
              <a:t>14/11/2024</a:t>
            </a:fld>
            <a:endParaRPr lang="en-GB" dirty="0"/>
          </a:p>
        </p:txBody>
      </p:sp>
      <p:sp>
        <p:nvSpPr>
          <p:cNvPr id="5" name="Footer Placeholder 4">
            <a:extLst>
              <a:ext uri="{FF2B5EF4-FFF2-40B4-BE49-F238E27FC236}">
                <a16:creationId xmlns:a16="http://schemas.microsoft.com/office/drawing/2014/main" id="{E579A671-44BB-77E6-9BE5-C43CF1BB3C3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72DE652-D59F-DD43-0F0D-0F5C508CC404}"/>
              </a:ext>
            </a:extLst>
          </p:cNvPr>
          <p:cNvSpPr>
            <a:spLocks noGrp="1"/>
          </p:cNvSpPr>
          <p:nvPr>
            <p:ph type="sldNum" sz="quarter" idx="12"/>
          </p:nvPr>
        </p:nvSpPr>
        <p:spPr/>
        <p:txBody>
          <a:bodyPr/>
          <a:lstStyle/>
          <a:p>
            <a:fld id="{538A3152-045C-4306-AF9F-7186893A0CDD}" type="slidenum">
              <a:rPr lang="en-GB" smtClean="0"/>
              <a:t>‹#›</a:t>
            </a:fld>
            <a:endParaRPr lang="en-GB" dirty="0"/>
          </a:p>
        </p:txBody>
      </p:sp>
    </p:spTree>
    <p:extLst>
      <p:ext uri="{BB962C8B-B14F-4D97-AF65-F5344CB8AC3E}">
        <p14:creationId xmlns:p14="http://schemas.microsoft.com/office/powerpoint/2010/main" val="821836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8"/>
            <a:ext cx="11042835" cy="1114492"/>
          </a:xfrm>
          <a:prstGeom prst="rect">
            <a:avLst/>
          </a:prstGeom>
        </p:spPr>
        <p:txBody>
          <a:bodyPr anchor="t">
            <a:normAutofit/>
          </a:bodyPr>
          <a:lstStyle>
            <a:lvl1pPr>
              <a:defRPr sz="3240">
                <a:latin typeface="Mollen Personal Use"/>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5" cy="4351338"/>
          </a:xfrm>
          <a:prstGeom prst="rect">
            <a:avLst/>
          </a:prstGeom>
        </p:spPr>
        <p:txBody>
          <a:bodyPr/>
          <a:lstStyle>
            <a:lvl1pPr marL="0" indent="0">
              <a:buNone/>
              <a:defRPr sz="1782"/>
            </a:lvl1pPr>
            <a:lvl2pPr>
              <a:defRPr sz="1620"/>
            </a:lvl2pPr>
            <a:lvl3pPr>
              <a:defRPr sz="1620"/>
            </a:lvl3pPr>
            <a:lvl4pPr>
              <a:defRPr sz="1620"/>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userDrawn="1"/>
        </p:nvCxnSpPr>
        <p:spPr>
          <a:xfrm>
            <a:off x="638955"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708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14/11/2024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67421" y="1290044"/>
            <a:ext cx="10316899" cy="5131559"/>
          </a:xfrm>
          <a:prstGeom prst="rect">
            <a:avLst/>
          </a:prstGeom>
        </p:spPr>
        <p:txBody>
          <a:bodyPr/>
          <a:lstStyle>
            <a:lvl1pPr>
              <a:defRPr sz="2160">
                <a:latin typeface="Mollen Personal Use"/>
                <a:cs typeface="Arial" panose="020B0604020202020204" pitchFamily="34" charset="0"/>
              </a:defRPr>
            </a:lvl1pPr>
            <a:lvl2pPr>
              <a:defRPr sz="2160">
                <a:latin typeface="Mollen Personal Use"/>
                <a:cs typeface="Arial" panose="020B0604020202020204" pitchFamily="34" charset="0"/>
              </a:defRPr>
            </a:lvl2pPr>
            <a:lvl3pPr>
              <a:defRPr sz="2160">
                <a:latin typeface="Mollen Personal Use"/>
                <a:cs typeface="Arial" panose="020B0604020202020204" pitchFamily="34" charset="0"/>
              </a:defRPr>
            </a:lvl3pPr>
            <a:lvl4pPr>
              <a:defRPr sz="2160">
                <a:latin typeface="Mollen Personal Use"/>
                <a:cs typeface="Arial" panose="020B0604020202020204" pitchFamily="34" charset="0"/>
              </a:defRPr>
            </a:lvl4pPr>
            <a:lvl5pPr>
              <a:defRPr sz="2160">
                <a:latin typeface="Mollen Personal Use"/>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0" y="261509"/>
            <a:ext cx="10744200" cy="611650"/>
          </a:xfrm>
          <a:prstGeom prst="rect">
            <a:avLst/>
          </a:prstGeom>
        </p:spPr>
        <p:txBody>
          <a:bodyPr/>
          <a:lstStyle>
            <a:lvl1pPr>
              <a:defRPr sz="2880" b="1">
                <a:solidFill>
                  <a:srgbClr val="005EB8"/>
                </a:solidFill>
                <a:latin typeface="Mollen Personal Use"/>
                <a:cs typeface="Arial" panose="020B0604020202020204" pitchFamily="34" charset="0"/>
              </a:defRPr>
            </a:lvl1pPr>
          </a:lstStyle>
          <a:p>
            <a:r>
              <a:rPr lang="en-US"/>
              <a:t>Click to edit Master title style</a:t>
            </a:r>
            <a:endParaRPr lang="en-US" sz="2520">
              <a:solidFill>
                <a:srgbClr val="005EB8"/>
              </a:solidFill>
              <a:latin typeface="Arial" charset="0"/>
              <a:ea typeface="Arial" charset="0"/>
              <a:cs typeface="Arial" charset="0"/>
            </a:endParaRPr>
          </a:p>
        </p:txBody>
      </p:sp>
      <p:sp>
        <p:nvSpPr>
          <p:cNvPr id="8" name="TextBox 7"/>
          <p:cNvSpPr txBox="1"/>
          <p:nvPr userDrawn="1"/>
        </p:nvSpPr>
        <p:spPr>
          <a:xfrm>
            <a:off x="388420" y="6372550"/>
            <a:ext cx="863149" cy="258532"/>
          </a:xfrm>
          <a:prstGeom prst="rect">
            <a:avLst/>
          </a:prstGeom>
          <a:noFill/>
        </p:spPr>
        <p:txBody>
          <a:bodyPr wrap="square" rtlCol="0">
            <a:spAutoFit/>
          </a:bodyPr>
          <a:lstStyle/>
          <a:p>
            <a:pPr algn="l"/>
            <a:fld id="{34F92BC6-D7C3-584B-87F2-0B845776A5AD}" type="slidenum">
              <a:rPr lang="en-US" sz="1080" smtClean="0">
                <a:solidFill>
                  <a:schemeClr val="accent3">
                    <a:lumMod val="60000"/>
                    <a:lumOff val="40000"/>
                  </a:schemeClr>
                </a:solidFill>
                <a:latin typeface="Mollen Personal Use"/>
                <a:cs typeface="Arial" panose="020B0604020202020204" pitchFamily="34" charset="0"/>
              </a:rPr>
              <a:pPr algn="l"/>
              <a:t>‹#›</a:t>
            </a:fld>
            <a:r>
              <a:rPr lang="en-US" sz="1080" dirty="0">
                <a:solidFill>
                  <a:schemeClr val="accent3">
                    <a:lumMod val="60000"/>
                    <a:lumOff val="40000"/>
                  </a:schemeClr>
                </a:solidFill>
                <a:latin typeface="Mollen Personal Use"/>
                <a:cs typeface="Arial" panose="020B0604020202020204" pitchFamily="34" charset="0"/>
              </a:rPr>
              <a:t> </a:t>
            </a:r>
            <a:r>
              <a:rPr lang="en-US" sz="1080" dirty="0">
                <a:solidFill>
                  <a:schemeClr val="accent3"/>
                </a:solidFill>
                <a:latin typeface="Mollen Personal Use"/>
                <a:cs typeface="Arial" panose="020B0604020202020204" pitchFamily="34" charset="0"/>
              </a:rPr>
              <a:t>  </a:t>
            </a:r>
            <a:r>
              <a:rPr lang="en-US" sz="1080" dirty="0">
                <a:solidFill>
                  <a:srgbClr val="005EB8"/>
                </a:solidFill>
                <a:latin typeface="Mollen Personal Use"/>
                <a:cs typeface="Arial" panose="020B0604020202020204" pitchFamily="34" charset="0"/>
              </a:rPr>
              <a:t>|</a:t>
            </a:r>
            <a:endParaRPr lang="en-US" sz="1080" dirty="0">
              <a:solidFill>
                <a:schemeClr val="accent3"/>
              </a:solidFill>
              <a:latin typeface="Mollen Personal Use"/>
              <a:cs typeface="Arial" panose="020B0604020202020204" pitchFamily="34" charset="0"/>
            </a:endParaRPr>
          </a:p>
        </p:txBody>
      </p:sp>
    </p:spTree>
    <p:extLst>
      <p:ext uri="{BB962C8B-B14F-4D97-AF65-F5344CB8AC3E}">
        <p14:creationId xmlns:p14="http://schemas.microsoft.com/office/powerpoint/2010/main" val="421049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14/11/2024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3D4D9-A1C0-BDA1-D754-B3EE53C31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63A3BAA-D4A6-754D-B669-2A8FB0D8E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6128A1-D0C1-86DC-E52E-60B03035D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3D0637-C0A8-0749-8E92-F21F1024E1F7}" type="datetimeFigureOut">
              <a:rPr lang="en-GB" smtClean="0"/>
              <a:t>14/11/2024</a:t>
            </a:fld>
            <a:endParaRPr lang="en-GB"/>
          </a:p>
        </p:txBody>
      </p:sp>
      <p:sp>
        <p:nvSpPr>
          <p:cNvPr id="5" name="Footer Placeholder 4">
            <a:extLst>
              <a:ext uri="{FF2B5EF4-FFF2-40B4-BE49-F238E27FC236}">
                <a16:creationId xmlns:a16="http://schemas.microsoft.com/office/drawing/2014/main" id="{8D15AA46-D675-D060-A596-2C3147A4A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CA3821D-6EB1-6B96-1CDD-0344A907B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9DD2D5-73EC-5A48-8EC7-4728568BBDD3}" type="slidenum">
              <a:rPr lang="en-GB" smtClean="0"/>
              <a:t>‹#›</a:t>
            </a:fld>
            <a:endParaRPr lang="en-GB"/>
          </a:p>
        </p:txBody>
      </p:sp>
    </p:spTree>
    <p:extLst>
      <p:ext uri="{BB962C8B-B14F-4D97-AF65-F5344CB8AC3E}">
        <p14:creationId xmlns:p14="http://schemas.microsoft.com/office/powerpoint/2010/main" val="16380416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3D4D9-A1C0-BDA1-D754-B3EE53C31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63A3BAA-D4A6-754D-B669-2A8FB0D8E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6128A1-D0C1-86DC-E52E-60B03035D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ollen Personal Use"/>
              </a:defRPr>
            </a:lvl1pPr>
          </a:lstStyle>
          <a:p>
            <a:fld id="{7C3D0637-C0A8-0749-8E92-F21F1024E1F7}" type="datetimeFigureOut">
              <a:rPr lang="en-GB" smtClean="0"/>
              <a:pPr/>
              <a:t>14/11/2024</a:t>
            </a:fld>
            <a:endParaRPr lang="en-GB" dirty="0"/>
          </a:p>
        </p:txBody>
      </p:sp>
      <p:sp>
        <p:nvSpPr>
          <p:cNvPr id="5" name="Footer Placeholder 4">
            <a:extLst>
              <a:ext uri="{FF2B5EF4-FFF2-40B4-BE49-F238E27FC236}">
                <a16:creationId xmlns:a16="http://schemas.microsoft.com/office/drawing/2014/main" id="{8D15AA46-D675-D060-A596-2C3147A4A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ollen Personal Use"/>
              </a:defRPr>
            </a:lvl1pPr>
          </a:lstStyle>
          <a:p>
            <a:endParaRPr lang="en-GB" dirty="0"/>
          </a:p>
        </p:txBody>
      </p:sp>
      <p:sp>
        <p:nvSpPr>
          <p:cNvPr id="6" name="Slide Number Placeholder 5">
            <a:extLst>
              <a:ext uri="{FF2B5EF4-FFF2-40B4-BE49-F238E27FC236}">
                <a16:creationId xmlns:a16="http://schemas.microsoft.com/office/drawing/2014/main" id="{9CA3821D-6EB1-6B96-1CDD-0344A907B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ollen Personal Use"/>
              </a:defRPr>
            </a:lvl1pPr>
          </a:lstStyle>
          <a:p>
            <a:fld id="{5B9DD2D5-73EC-5A48-8EC7-4728568BBDD3}" type="slidenum">
              <a:rPr lang="en-GB" smtClean="0"/>
              <a:pPr/>
              <a:t>‹#›</a:t>
            </a:fld>
            <a:endParaRPr lang="en-GB" dirty="0"/>
          </a:p>
        </p:txBody>
      </p:sp>
    </p:spTree>
    <p:extLst>
      <p:ext uri="{BB962C8B-B14F-4D97-AF65-F5344CB8AC3E}">
        <p14:creationId xmlns:p14="http://schemas.microsoft.com/office/powerpoint/2010/main" val="42499486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ollen Personal Us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llen Personal Us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llen Personal Us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llen Personal Us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llen Personal Us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llen Personal Us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0000" y="576000"/>
            <a:ext cx="11360800" cy="763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4000"/>
              <a:buFont typeface="Georgia"/>
              <a:buNone/>
              <a:defRPr sz="4000" b="1">
                <a:solidFill>
                  <a:schemeClr val="dk2"/>
                </a:solidFill>
                <a:latin typeface="Georgia"/>
                <a:ea typeface="Georgia"/>
                <a:cs typeface="Georgia"/>
                <a:sym typeface="Georgia"/>
              </a:defRPr>
            </a:lvl1pPr>
            <a:lvl2pPr lvl="1"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2pPr>
            <a:lvl3pPr lvl="2"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3pPr>
            <a:lvl4pPr lvl="3"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4pPr>
            <a:lvl5pPr lvl="4"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5pPr>
            <a:lvl6pPr lvl="5"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6pPr>
            <a:lvl7pPr lvl="6"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7pPr>
            <a:lvl8pPr lvl="7"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8pPr>
            <a:lvl9pPr lvl="8" rtl="0">
              <a:spcBef>
                <a:spcPts val="0"/>
              </a:spcBef>
              <a:spcAft>
                <a:spcPts val="0"/>
              </a:spcAft>
              <a:buClr>
                <a:schemeClr val="lt2"/>
              </a:buClr>
              <a:buSzPts val="4000"/>
              <a:buFont typeface="Helvetica Neue"/>
              <a:buNone/>
              <a:defRPr sz="4000" b="1">
                <a:solidFill>
                  <a:schemeClr val="lt2"/>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480000" y="1728000"/>
            <a:ext cx="11360800" cy="318549"/>
          </a:xfrm>
          <a:prstGeom prst="rect">
            <a:avLst/>
          </a:prstGeom>
          <a:noFill/>
          <a:ln>
            <a:noFill/>
          </a:ln>
        </p:spPr>
        <p:txBody>
          <a:bodyPr spcFirstLastPara="1" wrap="square" lIns="0" tIns="0" rIns="0" bIns="0" anchor="t" anchorCtr="0">
            <a:spAutoFit/>
          </a:bodyPr>
          <a:lstStyle>
            <a:lvl1pPr marL="457200" lvl="0" indent="-342900" rtl="0">
              <a:lnSpc>
                <a:spcPct val="115000"/>
              </a:lnSpc>
              <a:spcBef>
                <a:spcPts val="0"/>
              </a:spcBef>
              <a:spcAft>
                <a:spcPts val="0"/>
              </a:spcAft>
              <a:buClr>
                <a:schemeClr val="lt2"/>
              </a:buClr>
              <a:buSzPts val="1800"/>
              <a:buFont typeface="Helvetica Neue Light"/>
              <a:buChar char="●"/>
              <a:defRPr sz="1800">
                <a:solidFill>
                  <a:schemeClr val="lt2"/>
                </a:solidFill>
                <a:latin typeface="Helvetica Neue Light"/>
                <a:ea typeface="Helvetica Neue Light"/>
                <a:cs typeface="Helvetica Neue Light"/>
                <a:sym typeface="Helvetica Neue Light"/>
              </a:defRPr>
            </a:lvl1pPr>
            <a:lvl2pPr marL="914400" lvl="1"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2pPr>
            <a:lvl3pPr marL="1371600" lvl="2"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3pPr>
            <a:lvl4pPr marL="1828800" lvl="3"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4pPr>
            <a:lvl5pPr marL="2286000" lvl="4"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5pPr>
            <a:lvl6pPr marL="2743200" lvl="5"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6pPr>
            <a:lvl7pPr marL="3200400" lvl="6"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7pPr>
            <a:lvl8pPr marL="3657600" lvl="7" indent="-317500" rtl="0">
              <a:lnSpc>
                <a:spcPct val="115000"/>
              </a:lnSpc>
              <a:spcBef>
                <a:spcPts val="1600"/>
              </a:spcBef>
              <a:spcAft>
                <a:spcPts val="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8pPr>
            <a:lvl9pPr marL="4114800" lvl="8" indent="-317500" rtl="0">
              <a:lnSpc>
                <a:spcPct val="115000"/>
              </a:lnSpc>
              <a:spcBef>
                <a:spcPts val="1600"/>
              </a:spcBef>
              <a:spcAft>
                <a:spcPts val="1600"/>
              </a:spcAft>
              <a:buClr>
                <a:schemeClr val="lt2"/>
              </a:buClr>
              <a:buSzPts val="1400"/>
              <a:buFont typeface="Helvetica Neue Light"/>
              <a:buChar char="■"/>
              <a:defRPr sz="1400">
                <a:solidFill>
                  <a:schemeClr val="lt2"/>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2500" tIns="92500" rIns="92500" bIns="92500" anchor="ctr" anchorCtr="0">
            <a:noAutofit/>
          </a:bodyPr>
          <a:lstStyle>
            <a:lvl1pPr lvl="0" algn="r" rtl="0">
              <a:buNone/>
              <a:defRPr sz="1333">
                <a:solidFill>
                  <a:schemeClr val="dk1"/>
                </a:solidFill>
                <a:latin typeface="Helvetica Neue"/>
                <a:ea typeface="Helvetica Neue"/>
                <a:cs typeface="Helvetica Neue"/>
                <a:sym typeface="Helvetica Neue"/>
              </a:defRPr>
            </a:lvl1pPr>
            <a:lvl2pPr lvl="1" algn="r" rtl="0">
              <a:buNone/>
              <a:defRPr sz="1333">
                <a:solidFill>
                  <a:schemeClr val="dk1"/>
                </a:solidFill>
                <a:latin typeface="Helvetica Neue"/>
                <a:ea typeface="Helvetica Neue"/>
                <a:cs typeface="Helvetica Neue"/>
                <a:sym typeface="Helvetica Neue"/>
              </a:defRPr>
            </a:lvl2pPr>
            <a:lvl3pPr lvl="2" algn="r" rtl="0">
              <a:buNone/>
              <a:defRPr sz="1333">
                <a:solidFill>
                  <a:schemeClr val="dk1"/>
                </a:solidFill>
                <a:latin typeface="Helvetica Neue"/>
                <a:ea typeface="Helvetica Neue"/>
                <a:cs typeface="Helvetica Neue"/>
                <a:sym typeface="Helvetica Neue"/>
              </a:defRPr>
            </a:lvl3pPr>
            <a:lvl4pPr lvl="3" algn="r" rtl="0">
              <a:buNone/>
              <a:defRPr sz="1333">
                <a:solidFill>
                  <a:schemeClr val="dk1"/>
                </a:solidFill>
                <a:latin typeface="Helvetica Neue"/>
                <a:ea typeface="Helvetica Neue"/>
                <a:cs typeface="Helvetica Neue"/>
                <a:sym typeface="Helvetica Neue"/>
              </a:defRPr>
            </a:lvl4pPr>
            <a:lvl5pPr lvl="4" algn="r" rtl="0">
              <a:buNone/>
              <a:defRPr sz="1333">
                <a:solidFill>
                  <a:schemeClr val="dk1"/>
                </a:solidFill>
                <a:latin typeface="Helvetica Neue"/>
                <a:ea typeface="Helvetica Neue"/>
                <a:cs typeface="Helvetica Neue"/>
                <a:sym typeface="Helvetica Neue"/>
              </a:defRPr>
            </a:lvl5pPr>
            <a:lvl6pPr lvl="5" algn="r" rtl="0">
              <a:buNone/>
              <a:defRPr sz="1333">
                <a:solidFill>
                  <a:schemeClr val="dk1"/>
                </a:solidFill>
                <a:latin typeface="Helvetica Neue"/>
                <a:ea typeface="Helvetica Neue"/>
                <a:cs typeface="Helvetica Neue"/>
                <a:sym typeface="Helvetica Neue"/>
              </a:defRPr>
            </a:lvl6pPr>
            <a:lvl7pPr lvl="6" algn="r" rtl="0">
              <a:buNone/>
              <a:defRPr sz="1333">
                <a:solidFill>
                  <a:schemeClr val="dk1"/>
                </a:solidFill>
                <a:latin typeface="Helvetica Neue"/>
                <a:ea typeface="Helvetica Neue"/>
                <a:cs typeface="Helvetica Neue"/>
                <a:sym typeface="Helvetica Neue"/>
              </a:defRPr>
            </a:lvl7pPr>
            <a:lvl8pPr lvl="7" algn="r" rtl="0">
              <a:buNone/>
              <a:defRPr sz="1333">
                <a:solidFill>
                  <a:schemeClr val="dk1"/>
                </a:solidFill>
                <a:latin typeface="Helvetica Neue"/>
                <a:ea typeface="Helvetica Neue"/>
                <a:cs typeface="Helvetica Neue"/>
                <a:sym typeface="Helvetica Neue"/>
              </a:defRPr>
            </a:lvl8pPr>
            <a:lvl9pPr lvl="8" algn="r" rtl="0">
              <a:buNone/>
              <a:defRPr sz="1333">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65700455"/>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0D7B5-9725-336E-F395-FC9C5E0764C4}"/>
              </a:ext>
            </a:extLst>
          </p:cNvPr>
          <p:cNvSpPr>
            <a:spLocks noGrp="1"/>
          </p:cNvSpPr>
          <p:nvPr>
            <p:ph type="title"/>
          </p:nvPr>
        </p:nvSpPr>
        <p:spPr>
          <a:xfrm>
            <a:off x="145473" y="1365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FB9FFE-25FF-2D88-AEC5-1373FA0E3865}"/>
              </a:ext>
            </a:extLst>
          </p:cNvPr>
          <p:cNvSpPr>
            <a:spLocks noGrp="1"/>
          </p:cNvSpPr>
          <p:nvPr>
            <p:ph type="body" idx="1"/>
          </p:nvPr>
        </p:nvSpPr>
        <p:spPr>
          <a:xfrm>
            <a:off x="145473" y="15970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ACB0D-E35A-6FEF-AA53-BE24ECC1A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ollen Personal Use"/>
              </a:defRPr>
            </a:lvl1pPr>
          </a:lstStyle>
          <a:p>
            <a:fld id="{5A3BAD26-6B2F-4B46-855A-0B426A5BF6FB}" type="datetimeFigureOut">
              <a:rPr lang="en-GB" smtClean="0"/>
              <a:pPr/>
              <a:t>14/11/2024</a:t>
            </a:fld>
            <a:endParaRPr lang="en-GB" dirty="0"/>
          </a:p>
        </p:txBody>
      </p:sp>
      <p:sp>
        <p:nvSpPr>
          <p:cNvPr id="5" name="Footer Placeholder 4">
            <a:extLst>
              <a:ext uri="{FF2B5EF4-FFF2-40B4-BE49-F238E27FC236}">
                <a16:creationId xmlns:a16="http://schemas.microsoft.com/office/drawing/2014/main" id="{07BBE019-291F-F293-BF75-99586CBAD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ollen Personal Use"/>
              </a:defRPr>
            </a:lvl1pPr>
          </a:lstStyle>
          <a:p>
            <a:endParaRPr lang="en-GB" dirty="0"/>
          </a:p>
        </p:txBody>
      </p:sp>
      <p:sp>
        <p:nvSpPr>
          <p:cNvPr id="6" name="Slide Number Placeholder 5">
            <a:extLst>
              <a:ext uri="{FF2B5EF4-FFF2-40B4-BE49-F238E27FC236}">
                <a16:creationId xmlns:a16="http://schemas.microsoft.com/office/drawing/2014/main" id="{9A83D880-B848-0E2A-F099-F681C1A7E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ollen Personal Use"/>
              </a:defRPr>
            </a:lvl1pPr>
          </a:lstStyle>
          <a:p>
            <a:fld id="{538A3152-045C-4306-AF9F-7186893A0CDD}" type="slidenum">
              <a:rPr lang="en-GB" smtClean="0"/>
              <a:pPr/>
              <a:t>‹#›</a:t>
            </a:fld>
            <a:endParaRPr lang="en-GB" dirty="0"/>
          </a:p>
        </p:txBody>
      </p:sp>
    </p:spTree>
    <p:extLst>
      <p:ext uri="{BB962C8B-B14F-4D97-AF65-F5344CB8AC3E}">
        <p14:creationId xmlns:p14="http://schemas.microsoft.com/office/powerpoint/2010/main" val="13237746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b="1" kern="1200">
          <a:solidFill>
            <a:srgbClr val="0070C0"/>
          </a:solidFill>
          <a:latin typeface="Mollen Personal Use"/>
          <a:ea typeface="Mollen Personal Use"/>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ollen Personal Use"/>
          <a:ea typeface="Mollen Personal Use"/>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ollen Personal Use"/>
          <a:ea typeface="Mollen Personal Use"/>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llen Personal Use"/>
          <a:ea typeface="Mollen Personal Use"/>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llen Personal Use"/>
          <a:ea typeface="Mollen Personal Use"/>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llen Personal Use"/>
          <a:ea typeface="Mollen Personal Use"/>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hyperlink" Target="https://www.aihr.com/blog/organizational-climate-vs-culture/" TargetMode="External"/><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9.jpe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hyperlink" Target="https://www.flickr.com/photos/didbygraham/9552572981/" TargetMode="External"/><Relationship Id="rId13" Type="http://schemas.openxmlformats.org/officeDocument/2006/relationships/image" Target="../media/image37.jp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hyperlink" Target="https://creativecommons.org/licenses/by-sa/3.0/" TargetMode="External"/><Relationship Id="rId2" Type="http://schemas.openxmlformats.org/officeDocument/2006/relationships/notesSlide" Target="../notesSlides/notesSlide15.xml"/><Relationship Id="rId16"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hyperlink" Target="https://commons.wikimedia.org/wiki/File:NHS_NNUH_entrance.jpg" TargetMode="External"/><Relationship Id="rId5" Type="http://schemas.openxmlformats.org/officeDocument/2006/relationships/image" Target="../media/image33.png"/><Relationship Id="rId15" Type="http://schemas.openxmlformats.org/officeDocument/2006/relationships/image" Target="../media/image38.jpeg"/><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hyperlink" Target="https://creativecommons.org/licenses/by/3.0/" TargetMode="External"/><Relationship Id="rId14" Type="http://schemas.openxmlformats.org/officeDocument/2006/relationships/hyperlink" Target="https://usahello.org/health/mental-healt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9.xml"/><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8.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9.jpe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png"/><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9.jpeg"/><Relationship Id="rId7" Type="http://schemas.openxmlformats.org/officeDocument/2006/relationships/diagramQuickStyle" Target="../diagrams/quickStyle4.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png"/><Relationship Id="rId9" Type="http://schemas.microsoft.com/office/2007/relationships/diagramDrawing" Target="../diagrams/drawing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9.jpeg"/><Relationship Id="rId7" Type="http://schemas.openxmlformats.org/officeDocument/2006/relationships/diagramQuickStyle" Target="../diagrams/quickStyle5.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61.jpeg"/><Relationship Id="rId4" Type="http://schemas.openxmlformats.org/officeDocument/2006/relationships/image" Target="../media/image8.png"/><Relationship Id="rId9" Type="http://schemas.microsoft.com/office/2007/relationships/diagramDrawing" Target="../diagrams/drawing5.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9.jpeg"/><Relationship Id="rId7" Type="http://schemas.openxmlformats.org/officeDocument/2006/relationships/diagramQuickStyle" Target="../diagrams/quickStyle6.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Layout" Target="../diagrams/layout6.xml"/><Relationship Id="rId11" Type="http://schemas.microsoft.com/office/2007/relationships/hdphoto" Target="../media/hdphoto1.wdp"/><Relationship Id="rId5" Type="http://schemas.openxmlformats.org/officeDocument/2006/relationships/diagramData" Target="../diagrams/data6.xml"/><Relationship Id="rId10" Type="http://schemas.openxmlformats.org/officeDocument/2006/relationships/image" Target="../media/image62.png"/><Relationship Id="rId4" Type="http://schemas.openxmlformats.org/officeDocument/2006/relationships/image" Target="../media/image8.png"/><Relationship Id="rId9" Type="http://schemas.microsoft.com/office/2007/relationships/diagramDrawing" Target="../diagrams/drawing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8.png"/><Relationship Id="rId7" Type="http://schemas.openxmlformats.org/officeDocument/2006/relationships/hyperlink" Target="https://pixabay.com/vectors/magician-hat-bunny-top-hat-wand-25490/" TargetMode="External"/><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hyperlink" Target="https://openclipart.org/detail/29043/majincline-heart-by-majincline" TargetMode="External"/><Relationship Id="rId4" Type="http://schemas.openxmlformats.org/officeDocument/2006/relationships/image" Target="../media/image15.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png"/><Relationship Id="rId7" Type="http://schemas.openxmlformats.org/officeDocument/2006/relationships/diagramColors" Target="../diagrams/colors7.xml"/><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8.png"/><Relationship Id="rId7" Type="http://schemas.openxmlformats.org/officeDocument/2006/relationships/diagramQuickStyle" Target="../diagrams/quickStyle8.xml"/><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65.png"/><Relationship Id="rId9" Type="http://schemas.microsoft.com/office/2007/relationships/diagramDrawing" Target="../diagrams/drawing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hyperlink" Target="https://www.forbes.com/sites/williamarruda/2023/03/01/how-to-cultivate-a-culture-of-belonging-and-why-its-the-ultimate-competitive-edge/" TargetMode="External"/><Relationship Id="rId5" Type="http://schemas.openxmlformats.org/officeDocument/2006/relationships/hyperlink" Target="https://www.verywellmind.com/what-is-the-need-to-belong-2795393"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hyperlink" Target="https://anitasands.medium.com/diversity-and-inclusion-arent-what-matter-belonging-is-what-counts-4a75bf6565b5"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s://joshbersin.com/2020/08/why-belonging-is-a-big-issue-in-business-today/" TargetMode="External"/><Relationship Id="rId5" Type="http://schemas.openxmlformats.org/officeDocument/2006/relationships/image" Target="../media/image2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hyperlink" Target="https://www.leadershipahoy.com/the-six-leadership-styles-by-daniel-goleman/" TargetMode="External"/><Relationship Id="rId5" Type="http://schemas.openxmlformats.org/officeDocument/2006/relationships/image" Target="../media/image2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D6AE-F14A-D36E-191D-F2CECBFC52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499494-1861-01DD-A9B1-B7B0D9C3DB78}"/>
              </a:ext>
            </a:extLst>
          </p:cNvPr>
          <p:cNvPicPr>
            <a:picLocks noChangeAspect="1"/>
          </p:cNvPicPr>
          <p:nvPr/>
        </p:nvPicPr>
        <p:blipFill rotWithShape="1">
          <a:blip r:embed="rId3"/>
          <a:srcRect l="955" t="21615" r="1251" b="23119"/>
          <a:stretch/>
        </p:blipFill>
        <p:spPr>
          <a:xfrm>
            <a:off x="1" y="0"/>
            <a:ext cx="12247690" cy="6858000"/>
          </a:xfrm>
          <a:prstGeom prst="rect">
            <a:avLst/>
          </a:prstGeom>
        </p:spPr>
      </p:pic>
      <p:pic>
        <p:nvPicPr>
          <p:cNvPr id="7" name="Picture 6" descr="A blue and orange text on a black background&#10;&#10;Description automatically generated">
            <a:extLst>
              <a:ext uri="{FF2B5EF4-FFF2-40B4-BE49-F238E27FC236}">
                <a16:creationId xmlns:a16="http://schemas.microsoft.com/office/drawing/2014/main" id="{D15A77DD-D9CD-AF7E-8421-7DA3BB7F630B}"/>
              </a:ext>
            </a:extLst>
          </p:cNvPr>
          <p:cNvPicPr>
            <a:picLocks noChangeAspect="1"/>
          </p:cNvPicPr>
          <p:nvPr/>
        </p:nvPicPr>
        <p:blipFill>
          <a:blip r:embed="rId4">
            <a:biLevel thresh="25000"/>
          </a:blip>
          <a:stretch>
            <a:fillRect/>
          </a:stretch>
        </p:blipFill>
        <p:spPr>
          <a:xfrm>
            <a:off x="2891641" y="-1442304"/>
            <a:ext cx="6384706" cy="6384706"/>
          </a:xfrm>
          <a:prstGeom prst="rect">
            <a:avLst/>
          </a:prstGeom>
        </p:spPr>
      </p:pic>
      <p:grpSp>
        <p:nvGrpSpPr>
          <p:cNvPr id="2" name="Group 1">
            <a:extLst>
              <a:ext uri="{FF2B5EF4-FFF2-40B4-BE49-F238E27FC236}">
                <a16:creationId xmlns:a16="http://schemas.microsoft.com/office/drawing/2014/main" id="{D46B4637-FBA1-3339-F2C5-BF1FCDC3F301}"/>
              </a:ext>
            </a:extLst>
          </p:cNvPr>
          <p:cNvGrpSpPr/>
          <p:nvPr/>
        </p:nvGrpSpPr>
        <p:grpSpPr>
          <a:xfrm>
            <a:off x="2184456" y="4691947"/>
            <a:ext cx="8038972" cy="837739"/>
            <a:chOff x="2184456" y="4691947"/>
            <a:chExt cx="8038972" cy="837739"/>
          </a:xfrm>
        </p:grpSpPr>
        <p:grpSp>
          <p:nvGrpSpPr>
            <p:cNvPr id="3" name="Group 2">
              <a:extLst>
                <a:ext uri="{FF2B5EF4-FFF2-40B4-BE49-F238E27FC236}">
                  <a16:creationId xmlns:a16="http://schemas.microsoft.com/office/drawing/2014/main" id="{DCB1B60C-ABB0-1C36-E77A-22A48F17D7A4}"/>
                </a:ext>
              </a:extLst>
            </p:cNvPr>
            <p:cNvGrpSpPr/>
            <p:nvPr/>
          </p:nvGrpSpPr>
          <p:grpSpPr>
            <a:xfrm>
              <a:off x="2184456" y="4906960"/>
              <a:ext cx="2141372" cy="385763"/>
              <a:chOff x="1470692" y="4933946"/>
              <a:chExt cx="2141372" cy="385763"/>
            </a:xfrm>
          </p:grpSpPr>
          <p:pic>
            <p:nvPicPr>
              <p:cNvPr id="18" name="Picture 17" descr="A black and white logo&#10;&#10;Description automatically generated">
                <a:extLst>
                  <a:ext uri="{FF2B5EF4-FFF2-40B4-BE49-F238E27FC236}">
                    <a16:creationId xmlns:a16="http://schemas.microsoft.com/office/drawing/2014/main" id="{4752B8AC-5E67-958D-3A36-B8DF5B3D51E7}"/>
                  </a:ext>
                </a:extLst>
              </p:cNvPr>
              <p:cNvPicPr>
                <a:picLocks noChangeAspect="1"/>
              </p:cNvPicPr>
              <p:nvPr/>
            </p:nvPicPr>
            <p:blipFill>
              <a:blip r:embed="rId5"/>
              <a:stretch>
                <a:fillRect/>
              </a:stretch>
            </p:blipFill>
            <p:spPr>
              <a:xfrm>
                <a:off x="1470692" y="4933946"/>
                <a:ext cx="385763" cy="385763"/>
              </a:xfrm>
              <a:prstGeom prst="rect">
                <a:avLst/>
              </a:prstGeom>
            </p:spPr>
          </p:pic>
          <p:sp>
            <p:nvSpPr>
              <p:cNvPr id="19" name="TextBox 18">
                <a:extLst>
                  <a:ext uri="{FF2B5EF4-FFF2-40B4-BE49-F238E27FC236}">
                    <a16:creationId xmlns:a16="http://schemas.microsoft.com/office/drawing/2014/main" id="{20DB35E5-3200-F105-CAAA-389FECC359A2}"/>
                  </a:ext>
                </a:extLst>
              </p:cNvPr>
              <p:cNvSpPr txBox="1"/>
              <p:nvPr/>
            </p:nvSpPr>
            <p:spPr>
              <a:xfrm>
                <a:off x="1856455" y="4945759"/>
                <a:ext cx="17556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llen Personal Use" pitchFamily="2" charset="77"/>
                    <a:ea typeface="+mn-ea"/>
                    <a:cs typeface="+mn-cs"/>
                  </a:rPr>
                  <a:t>@Proud2bOps</a:t>
                </a:r>
              </a:p>
            </p:txBody>
          </p:sp>
        </p:grpSp>
        <p:grpSp>
          <p:nvGrpSpPr>
            <p:cNvPr id="5" name="Group 4">
              <a:extLst>
                <a:ext uri="{FF2B5EF4-FFF2-40B4-BE49-F238E27FC236}">
                  <a16:creationId xmlns:a16="http://schemas.microsoft.com/office/drawing/2014/main" id="{66E6DDAA-F2BB-DA0F-73CF-ECDADD9A84E6}"/>
                </a:ext>
              </a:extLst>
            </p:cNvPr>
            <p:cNvGrpSpPr/>
            <p:nvPr/>
          </p:nvGrpSpPr>
          <p:grpSpPr>
            <a:xfrm>
              <a:off x="8082056" y="4917935"/>
              <a:ext cx="2141372" cy="385763"/>
              <a:chOff x="7389153" y="4929328"/>
              <a:chExt cx="2141372" cy="385763"/>
            </a:xfrm>
          </p:grpSpPr>
          <p:pic>
            <p:nvPicPr>
              <p:cNvPr id="16" name="Picture 15" descr="A black and white symbol&#10;&#10;Description automatically generated">
                <a:extLst>
                  <a:ext uri="{FF2B5EF4-FFF2-40B4-BE49-F238E27FC236}">
                    <a16:creationId xmlns:a16="http://schemas.microsoft.com/office/drawing/2014/main" id="{315B2D99-CC3F-C342-8D67-F21FAA846480}"/>
                  </a:ext>
                </a:extLst>
              </p:cNvPr>
              <p:cNvPicPr>
                <a:picLocks noChangeAspect="1"/>
              </p:cNvPicPr>
              <p:nvPr/>
            </p:nvPicPr>
            <p:blipFill>
              <a:blip r:embed="rId6"/>
              <a:stretch>
                <a:fillRect/>
              </a:stretch>
            </p:blipFill>
            <p:spPr>
              <a:xfrm>
                <a:off x="7389153" y="4929328"/>
                <a:ext cx="385763" cy="385763"/>
              </a:xfrm>
              <a:prstGeom prst="roundRect">
                <a:avLst/>
              </a:prstGeom>
            </p:spPr>
          </p:pic>
          <p:sp>
            <p:nvSpPr>
              <p:cNvPr id="17" name="TextBox 16">
                <a:extLst>
                  <a:ext uri="{FF2B5EF4-FFF2-40B4-BE49-F238E27FC236}">
                    <a16:creationId xmlns:a16="http://schemas.microsoft.com/office/drawing/2014/main" id="{2D956882-51AB-4D8B-FD0F-8C8DA6009FF8}"/>
                  </a:ext>
                </a:extLst>
              </p:cNvPr>
              <p:cNvSpPr txBox="1"/>
              <p:nvPr/>
            </p:nvSpPr>
            <p:spPr>
              <a:xfrm>
                <a:off x="7774916" y="4937543"/>
                <a:ext cx="17556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llen Personal Use" pitchFamily="2" charset="77"/>
                    <a:ea typeface="+mn-ea"/>
                    <a:cs typeface="+mn-cs"/>
                  </a:rPr>
                  <a:t>@Proud2bOps</a:t>
                </a:r>
              </a:p>
            </p:txBody>
          </p:sp>
        </p:grpSp>
        <p:grpSp>
          <p:nvGrpSpPr>
            <p:cNvPr id="6" name="Group 5">
              <a:extLst>
                <a:ext uri="{FF2B5EF4-FFF2-40B4-BE49-F238E27FC236}">
                  <a16:creationId xmlns:a16="http://schemas.microsoft.com/office/drawing/2014/main" id="{4919566B-C0AE-49C9-8663-E7433D8A30DC}"/>
                </a:ext>
              </a:extLst>
            </p:cNvPr>
            <p:cNvGrpSpPr/>
            <p:nvPr/>
          </p:nvGrpSpPr>
          <p:grpSpPr>
            <a:xfrm>
              <a:off x="4840186" y="4691947"/>
              <a:ext cx="2511630" cy="837739"/>
              <a:chOff x="4749892" y="4691947"/>
              <a:chExt cx="2511630" cy="837739"/>
            </a:xfrm>
          </p:grpSpPr>
          <p:pic>
            <p:nvPicPr>
              <p:cNvPr id="8" name="Picture 7" descr="A white square with a black background&#10;&#10;Description automatically generated">
                <a:extLst>
                  <a:ext uri="{FF2B5EF4-FFF2-40B4-BE49-F238E27FC236}">
                    <a16:creationId xmlns:a16="http://schemas.microsoft.com/office/drawing/2014/main" id="{E743C5C1-3DD0-E345-1A3A-94055FFCEABF}"/>
                  </a:ext>
                </a:extLst>
              </p:cNvPr>
              <p:cNvPicPr>
                <a:picLocks noChangeAspect="1"/>
              </p:cNvPicPr>
              <p:nvPr/>
            </p:nvPicPr>
            <p:blipFill>
              <a:blip r:embed="rId7"/>
              <a:stretch>
                <a:fillRect/>
              </a:stretch>
            </p:blipFill>
            <p:spPr>
              <a:xfrm>
                <a:off x="4749892" y="4691947"/>
                <a:ext cx="837739" cy="837739"/>
              </a:xfrm>
              <a:prstGeom prst="rect">
                <a:avLst/>
              </a:prstGeom>
            </p:spPr>
          </p:pic>
          <p:sp>
            <p:nvSpPr>
              <p:cNvPr id="10" name="TextBox 9">
                <a:extLst>
                  <a:ext uri="{FF2B5EF4-FFF2-40B4-BE49-F238E27FC236}">
                    <a16:creationId xmlns:a16="http://schemas.microsoft.com/office/drawing/2014/main" id="{46E98B5D-F059-86C5-472C-E2EDC5906483}"/>
                  </a:ext>
                </a:extLst>
              </p:cNvPr>
              <p:cNvSpPr txBox="1"/>
              <p:nvPr/>
            </p:nvSpPr>
            <p:spPr>
              <a:xfrm>
                <a:off x="5361643" y="4926150"/>
                <a:ext cx="18998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llen Personal Use" pitchFamily="2" charset="77"/>
                    <a:ea typeface="+mn-ea"/>
                    <a:cs typeface="+mn-cs"/>
                  </a:rPr>
                  <a:t>proud2bops.org</a:t>
                </a:r>
              </a:p>
            </p:txBody>
          </p:sp>
        </p:grpSp>
      </p:grpSp>
      <p:sp>
        <p:nvSpPr>
          <p:cNvPr id="9" name="Text Box 2">
            <a:extLst>
              <a:ext uri="{FF2B5EF4-FFF2-40B4-BE49-F238E27FC236}">
                <a16:creationId xmlns:a16="http://schemas.microsoft.com/office/drawing/2014/main" id="{1EE1E399-2580-1A68-4AC7-198C4956769E}"/>
              </a:ext>
            </a:extLst>
          </p:cNvPr>
          <p:cNvSpPr txBox="1">
            <a:spLocks noChangeArrowheads="1"/>
          </p:cNvSpPr>
          <p:nvPr/>
        </p:nvSpPr>
        <p:spPr bwMode="auto">
          <a:xfrm>
            <a:off x="1625010" y="3122052"/>
            <a:ext cx="8917967" cy="640546"/>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spcBef>
                <a:spcPts val="0"/>
              </a:spcBef>
              <a:buClrTx/>
              <a:buSzTx/>
              <a:buFontTx/>
              <a:buNone/>
              <a:tabLst/>
              <a:defRPr/>
            </a:pPr>
            <a:r>
              <a:rPr kumimoji="0" lang="en-GB" sz="3400" b="1" i="1" u="none" strike="noStrike" kern="1200" cap="none" spc="0" normalizeH="0" baseline="0" noProof="0" dirty="0">
                <a:ln>
                  <a:noFill/>
                </a:ln>
                <a:solidFill>
                  <a:srgbClr val="0070C0"/>
                </a:solidFill>
                <a:effectLst/>
                <a:uLnTx/>
                <a:uFillTx/>
                <a:latin typeface="Mollen Personal Use"/>
                <a:ea typeface="Calibri" panose="020F0502020204030204" pitchFamily="34" charset="0"/>
                <a:cs typeface="Arial" panose="020B0604020202020204" pitchFamily="34" charset="0"/>
              </a:rPr>
              <a:t>Building Belonging: Creating a sense of Purpose </a:t>
            </a:r>
            <a:endParaRPr kumimoji="0" lang="en-GB" sz="3400" b="0" i="0" u="none" strike="noStrike" kern="1200" cap="none" spc="0" normalizeH="0" baseline="0" noProof="0" dirty="0">
              <a:ln>
                <a:noFill/>
              </a:ln>
              <a:solidFill>
                <a:srgbClr val="0070C0"/>
              </a:solidFill>
              <a:effectLst/>
              <a:uLnTx/>
              <a:uFillTx/>
              <a:latin typeface="Mollen Personal Use"/>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6CE732A-142C-4702-FAC2-7FD2C09D290A}"/>
              </a:ext>
            </a:extLst>
          </p:cNvPr>
          <p:cNvSpPr txBox="1"/>
          <p:nvPr/>
        </p:nvSpPr>
        <p:spPr>
          <a:xfrm>
            <a:off x="361208" y="6432467"/>
            <a:ext cx="302243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70C0"/>
                </a:solidFill>
                <a:effectLst/>
                <a:uLnTx/>
                <a:uFillTx/>
                <a:latin typeface="Mollen Personal Use"/>
                <a:ea typeface="+mn-ea"/>
                <a:cs typeface="Arial"/>
              </a:rPr>
              <a:t>® Proud2bOps, Proud2b and Proud2bAdmin</a:t>
            </a:r>
            <a:endParaRPr kumimoji="0" lang="en-US" sz="900" b="0" i="0" u="none" strike="noStrike" kern="1200" cap="none" spc="0" normalizeH="0" baseline="0" noProof="0" dirty="0">
              <a:ln>
                <a:noFill/>
              </a:ln>
              <a:solidFill>
                <a:prstClr val="black"/>
              </a:solidFill>
              <a:effectLst/>
              <a:uLnTx/>
              <a:uFillTx/>
              <a:latin typeface="Mollen Personal Use"/>
              <a:ea typeface="+mn-ea"/>
              <a:cs typeface="Arial"/>
            </a:endParaRPr>
          </a:p>
        </p:txBody>
      </p:sp>
    </p:spTree>
    <p:extLst>
      <p:ext uri="{BB962C8B-B14F-4D97-AF65-F5344CB8AC3E}">
        <p14:creationId xmlns:p14="http://schemas.microsoft.com/office/powerpoint/2010/main" val="258211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109F-EBBB-D963-C129-45C371AC79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E9090B-6DDA-86BC-D5E5-9153684C4CB1}"/>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E468965C-A8B2-A48B-A2A9-EA5B50F98BC0}"/>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0F6E5EEB-9BE9-C6B4-7441-B1F0E8AF2105}"/>
              </a:ext>
            </a:extLst>
          </p:cNvPr>
          <p:cNvSpPr txBox="1"/>
          <p:nvPr/>
        </p:nvSpPr>
        <p:spPr>
          <a:xfrm>
            <a:off x="374427" y="533879"/>
            <a:ext cx="5489388"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Culture and Climate…</a:t>
            </a:r>
          </a:p>
        </p:txBody>
      </p:sp>
      <p:pic>
        <p:nvPicPr>
          <p:cNvPr id="3" name="Picture 2" descr="A blue and orange text on a black background&#10;&#10;Description automatically generated">
            <a:extLst>
              <a:ext uri="{FF2B5EF4-FFF2-40B4-BE49-F238E27FC236}">
                <a16:creationId xmlns:a16="http://schemas.microsoft.com/office/drawing/2014/main" id="{73F14E59-8A01-CE15-84AF-002FA3B5B718}"/>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16FA08E4-7936-4740-6F62-60F52D04E44F}"/>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E4B9988C-59CB-C8C5-8E0F-3D1778C2D78A}"/>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sp>
        <p:nvSpPr>
          <p:cNvPr id="6" name="Title 1">
            <a:extLst>
              <a:ext uri="{FF2B5EF4-FFF2-40B4-BE49-F238E27FC236}">
                <a16:creationId xmlns:a16="http://schemas.microsoft.com/office/drawing/2014/main" id="{E8AEE3D0-A2B5-F8BB-5602-34C42D7B1D2A}"/>
              </a:ext>
            </a:extLst>
          </p:cNvPr>
          <p:cNvSpPr txBox="1">
            <a:spLocks/>
          </p:cNvSpPr>
          <p:nvPr/>
        </p:nvSpPr>
        <p:spPr>
          <a:xfrm>
            <a:off x="436579" y="1776568"/>
            <a:ext cx="11123557" cy="653270"/>
          </a:xfrm>
          <a:prstGeom prst="rect">
            <a:avLst/>
          </a:prstGeom>
        </p:spPr>
        <p:txBody>
          <a:bodyPr vert="horz" lIns="91440" tIns="45720" rIns="91440" bIns="45720" rtlCol="0" anchor="ctr">
            <a:noAutofit/>
          </a:bodyPr>
          <a:lstStyle>
            <a:lvl1pPr algn="l" defTabSz="822960" rtl="0" eaLnBrk="1" latinLnBrk="0" hangingPunct="1">
              <a:lnSpc>
                <a:spcPct val="90000"/>
              </a:lnSpc>
              <a:spcBef>
                <a:spcPct val="0"/>
              </a:spcBef>
              <a:buNone/>
              <a:defRPr sz="3600" b="1" i="0" kern="1200" baseline="0">
                <a:solidFill>
                  <a:schemeClr val="accent1">
                    <a:lumMod val="50000"/>
                  </a:schemeClr>
                </a:solidFill>
                <a:latin typeface="Calibri" charset="0"/>
                <a:ea typeface="+mj-ea"/>
                <a:cs typeface="+mj-cs"/>
              </a:defRPr>
            </a:lvl1pPr>
          </a:lstStyle>
          <a:p>
            <a:pPr marL="0" marR="0" lvl="0" indent="0" algn="ctr" defTabSz="822960" rtl="0" eaLnBrk="1" fontAlgn="auto" latinLnBrk="0" hangingPunct="1">
              <a:lnSpc>
                <a:spcPct val="90000"/>
              </a:lnSpc>
              <a:spcBef>
                <a:spcPct val="0"/>
              </a:spcBef>
              <a:spcAft>
                <a:spcPts val="0"/>
              </a:spcAft>
              <a:buClrTx/>
              <a:buSzTx/>
              <a:buFontTx/>
              <a:buNone/>
              <a:tabLst/>
              <a:defRPr/>
            </a:pPr>
            <a:endParaRPr kumimoji="0" lang="en-GB" sz="3000" b="1" i="0" u="none" strike="noStrike" kern="1200" cap="none" spc="0" normalizeH="0" baseline="0" noProof="0" dirty="0">
              <a:ln>
                <a:noFill/>
              </a:ln>
              <a:solidFill>
                <a:srgbClr val="0070C0"/>
              </a:solidFill>
              <a:effectLst/>
              <a:uLnTx/>
              <a:uFillTx/>
              <a:latin typeface="Mollen Personal Use"/>
              <a:ea typeface="+mj-ea"/>
              <a:cs typeface="+mj-cs"/>
            </a:endParaRPr>
          </a:p>
        </p:txBody>
      </p:sp>
      <p:sp>
        <p:nvSpPr>
          <p:cNvPr id="12" name="TextBox 11">
            <a:extLst>
              <a:ext uri="{FF2B5EF4-FFF2-40B4-BE49-F238E27FC236}">
                <a16:creationId xmlns:a16="http://schemas.microsoft.com/office/drawing/2014/main" id="{D30351D6-4B54-4986-7883-DA178D52D23A}"/>
              </a:ext>
            </a:extLst>
          </p:cNvPr>
          <p:cNvSpPr txBox="1"/>
          <p:nvPr/>
        </p:nvSpPr>
        <p:spPr>
          <a:xfrm>
            <a:off x="436579" y="1756198"/>
            <a:ext cx="11019106" cy="4247317"/>
          </a:xfrm>
          <a:prstGeom prst="rect">
            <a:avLst/>
          </a:prstGeom>
          <a:noFill/>
        </p:spPr>
        <p:txBody>
          <a:bodyPr wrap="square">
            <a:spAutoFit/>
          </a:bodyPr>
          <a:lstStyle/>
          <a:p>
            <a:pPr marL="0" marR="0" lvl="0" indent="0" algn="l" defTabSz="740664" rtl="0" eaLnBrk="1" fontAlgn="auto" latinLnBrk="0" hangingPunct="1">
              <a:lnSpc>
                <a:spcPct val="100000"/>
              </a:lnSpc>
              <a:spcBef>
                <a:spcPts val="0"/>
              </a:spcBef>
              <a:spcAft>
                <a:spcPts val="0"/>
              </a:spcAft>
              <a:buClrTx/>
              <a:buSzTx/>
              <a:buFontTx/>
              <a:buNone/>
              <a:tabLst/>
              <a:defRPr/>
            </a:pPr>
            <a:r>
              <a:rPr kumimoji="0" lang="en-GB" sz="2500" b="1" u="none" strike="noStrike" kern="1200" cap="none" spc="0" normalizeH="0" baseline="0" noProof="0" dirty="0">
                <a:ln>
                  <a:noFill/>
                </a:ln>
                <a:solidFill>
                  <a:srgbClr val="0070C0"/>
                </a:solidFill>
                <a:effectLst/>
                <a:uLnTx/>
                <a:uFillTx/>
                <a:latin typeface="Mollen Personal Use"/>
                <a:ea typeface="+mn-ea"/>
                <a:cs typeface="+mn-cs"/>
              </a:rPr>
              <a:t>Culture: Deep rooted w</a:t>
            </a:r>
            <a:r>
              <a:rPr lang="en-GB" sz="2500" b="1" dirty="0" err="1">
                <a:solidFill>
                  <a:srgbClr val="0070C0"/>
                </a:solidFill>
                <a:latin typeface="Mollen Personal Use"/>
              </a:rPr>
              <a:t>orkplace</a:t>
            </a:r>
            <a:r>
              <a:rPr lang="en-GB" sz="2500" b="1" dirty="0">
                <a:solidFill>
                  <a:srgbClr val="0070C0"/>
                </a:solidFill>
                <a:latin typeface="Mollen Personal Use"/>
              </a:rPr>
              <a:t> personality </a:t>
            </a:r>
            <a:r>
              <a:rPr kumimoji="0" lang="en-GB" sz="2500" b="1" u="none" strike="noStrike" kern="1200" cap="none" spc="0" normalizeH="0" baseline="0" noProof="0" dirty="0">
                <a:ln>
                  <a:noFill/>
                </a:ln>
                <a:solidFill>
                  <a:srgbClr val="0070C0"/>
                </a:solidFill>
                <a:effectLst/>
                <a:uLnTx/>
                <a:uFillTx/>
                <a:latin typeface="Mollen Personal Use"/>
                <a:ea typeface="+mn-ea"/>
                <a:cs typeface="+mn-cs"/>
              </a:rPr>
              <a:t> </a:t>
            </a:r>
          </a:p>
          <a:p>
            <a:pPr marL="0" marR="0" lvl="0" indent="0" algn="l" defTabSz="740664" rtl="0" eaLnBrk="1" fontAlgn="auto" latinLnBrk="0" hangingPunct="1">
              <a:lnSpc>
                <a:spcPct val="100000"/>
              </a:lnSpc>
              <a:spcBef>
                <a:spcPts val="0"/>
              </a:spcBef>
              <a:spcAft>
                <a:spcPts val="0"/>
              </a:spcAft>
              <a:buClrTx/>
              <a:buSzTx/>
              <a:buFontTx/>
              <a:buNone/>
              <a:tabLst/>
              <a:defRPr/>
            </a:pPr>
            <a:r>
              <a:rPr lang="en-GB" sz="2200" b="1" dirty="0">
                <a:latin typeface="Mollen Personal Use"/>
              </a:rPr>
              <a:t>This refers to the organisations shared values, beliefs and norms that influence the way employees think, feel and behave.  It is the underlying fabric that shapes the identity of the business, helping to guide how to interact with each other and with external stakeholders.  Culture is deeply embedded in history, traditions and leadership styles.  It takes significant time to change and improve the culture.</a:t>
            </a:r>
            <a:endParaRPr kumimoji="0" lang="en-GB" sz="2200" b="1" u="none" strike="noStrike" kern="1200" cap="none" spc="0" normalizeH="0" baseline="0" noProof="0" dirty="0">
              <a:ln>
                <a:noFill/>
              </a:ln>
              <a:effectLst/>
              <a:uLnTx/>
              <a:uFillTx/>
              <a:latin typeface="Mollen Personal Use"/>
              <a:ea typeface="+mn-ea"/>
              <a:cs typeface="+mn-cs"/>
            </a:endParaRPr>
          </a:p>
          <a:p>
            <a:pPr marL="0" marR="0" lvl="0" indent="0" algn="l" defTabSz="740664" rtl="0" eaLnBrk="1" fontAlgn="auto" latinLnBrk="0" hangingPunct="1">
              <a:lnSpc>
                <a:spcPct val="100000"/>
              </a:lnSpc>
              <a:spcBef>
                <a:spcPts val="0"/>
              </a:spcBef>
              <a:spcAft>
                <a:spcPts val="0"/>
              </a:spcAft>
              <a:buClrTx/>
              <a:buSzTx/>
              <a:buFontTx/>
              <a:buNone/>
              <a:tabLst/>
              <a:defRPr/>
            </a:pPr>
            <a:endParaRPr lang="en-GB" sz="2200" b="1" dirty="0">
              <a:solidFill>
                <a:srgbClr val="0070C0"/>
              </a:solidFill>
              <a:latin typeface="Mollen Personal Use"/>
            </a:endParaRPr>
          </a:p>
          <a:p>
            <a:pPr marL="0" marR="0" lvl="0" indent="0" algn="l" defTabSz="740664" rtl="0" eaLnBrk="1" fontAlgn="auto" latinLnBrk="0" hangingPunct="1">
              <a:lnSpc>
                <a:spcPct val="100000"/>
              </a:lnSpc>
              <a:spcBef>
                <a:spcPts val="0"/>
              </a:spcBef>
              <a:spcAft>
                <a:spcPts val="0"/>
              </a:spcAft>
              <a:buClrTx/>
              <a:buSzTx/>
              <a:buFontTx/>
              <a:buNone/>
              <a:tabLst/>
              <a:defRPr/>
            </a:pPr>
            <a:r>
              <a:rPr kumimoji="0" lang="en-GB" sz="2500" b="1" u="none" strike="noStrike" kern="1200" cap="none" spc="0" normalizeH="0" baseline="0" noProof="0" dirty="0">
                <a:ln>
                  <a:noFill/>
                </a:ln>
                <a:solidFill>
                  <a:srgbClr val="0070C0"/>
                </a:solidFill>
                <a:effectLst/>
                <a:uLnTx/>
                <a:uFillTx/>
                <a:latin typeface="Mollen Personal Use"/>
                <a:ea typeface="+mn-ea"/>
                <a:cs typeface="+mn-cs"/>
              </a:rPr>
              <a:t>Climate: Current w</a:t>
            </a:r>
            <a:r>
              <a:rPr lang="en-GB" sz="2500" b="1" dirty="0" err="1">
                <a:solidFill>
                  <a:srgbClr val="0070C0"/>
                </a:solidFill>
                <a:latin typeface="Mollen Personal Use"/>
              </a:rPr>
              <a:t>orkplace</a:t>
            </a:r>
            <a:r>
              <a:rPr lang="en-GB" sz="2500" b="1" dirty="0">
                <a:solidFill>
                  <a:srgbClr val="0070C0"/>
                </a:solidFill>
                <a:latin typeface="Mollen Personal Use"/>
              </a:rPr>
              <a:t> mood and emotional state </a:t>
            </a:r>
          </a:p>
          <a:p>
            <a:pPr marL="0" marR="0" lvl="0" indent="0" algn="l" defTabSz="740664" rtl="0" eaLnBrk="1" fontAlgn="auto" latinLnBrk="0" hangingPunct="1">
              <a:lnSpc>
                <a:spcPct val="100000"/>
              </a:lnSpc>
              <a:spcBef>
                <a:spcPts val="0"/>
              </a:spcBef>
              <a:spcAft>
                <a:spcPts val="0"/>
              </a:spcAft>
              <a:buClrTx/>
              <a:buSzTx/>
              <a:buFontTx/>
              <a:buNone/>
              <a:tabLst/>
              <a:defRPr/>
            </a:pPr>
            <a:r>
              <a:rPr lang="en-GB" sz="2200" b="1" dirty="0">
                <a:latin typeface="Mollen Personal Use"/>
              </a:rPr>
              <a:t>It is the collective perceptions and attitudes of people about their work environment.  It is the immediate atmosphere of the workplace. Climate is more immediate whereas culture is much more, deep rooted and slower to change.  Current policies, practices and management style can rapidly change and improve the climate. </a:t>
            </a:r>
            <a:endParaRPr kumimoji="0" lang="en-GB" sz="2200" b="0" u="none" strike="noStrike" kern="1200" cap="none" spc="0" normalizeH="0" baseline="0" noProof="0" dirty="0">
              <a:ln>
                <a:noFill/>
              </a:ln>
              <a:effectLst/>
              <a:uLnTx/>
              <a:uFillTx/>
              <a:latin typeface="Mollen Personal Use"/>
              <a:ea typeface="+mn-ea"/>
              <a:cs typeface="+mn-cs"/>
            </a:endParaRPr>
          </a:p>
        </p:txBody>
      </p:sp>
    </p:spTree>
    <p:extLst>
      <p:ext uri="{BB962C8B-B14F-4D97-AF65-F5344CB8AC3E}">
        <p14:creationId xmlns:p14="http://schemas.microsoft.com/office/powerpoint/2010/main" val="11144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C142B-3189-AB37-377F-CAE6508CF2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5A7668-CC03-534B-5F87-0C39326F5E41}"/>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E9E0F797-DD0F-AB16-A1D3-6AD10C5FF404}"/>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B97AE079-0AAD-7ACB-FE19-5759E9FACE5F}"/>
              </a:ext>
            </a:extLst>
          </p:cNvPr>
          <p:cNvSpPr txBox="1"/>
          <p:nvPr/>
        </p:nvSpPr>
        <p:spPr>
          <a:xfrm>
            <a:off x="374427" y="533879"/>
            <a:ext cx="5489388"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Culture and Climate…</a:t>
            </a:r>
          </a:p>
        </p:txBody>
      </p:sp>
      <p:pic>
        <p:nvPicPr>
          <p:cNvPr id="3" name="Picture 2" descr="A blue and orange text on a black background&#10;&#10;Description automatically generated">
            <a:extLst>
              <a:ext uri="{FF2B5EF4-FFF2-40B4-BE49-F238E27FC236}">
                <a16:creationId xmlns:a16="http://schemas.microsoft.com/office/drawing/2014/main" id="{A75D8622-FBDF-EFED-AFAE-3C89C6E86E3A}"/>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B36B1667-91E8-C362-41F9-697E03A5E555}"/>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DF039A63-2EF7-010A-7586-2583C5CABF37}"/>
              </a:ext>
            </a:extLst>
          </p:cNvPr>
          <p:cNvSpPr txBox="1"/>
          <p:nvPr/>
        </p:nvSpPr>
        <p:spPr>
          <a:xfrm>
            <a:off x="9657918" y="6499357"/>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pic>
        <p:nvPicPr>
          <p:cNvPr id="10" name="Picture 9">
            <a:extLst>
              <a:ext uri="{FF2B5EF4-FFF2-40B4-BE49-F238E27FC236}">
                <a16:creationId xmlns:a16="http://schemas.microsoft.com/office/drawing/2014/main" id="{7C7AFA5E-7C0D-367F-C709-3B6BFB5D2DF1}"/>
              </a:ext>
            </a:extLst>
          </p:cNvPr>
          <p:cNvPicPr>
            <a:picLocks noChangeAspect="1"/>
          </p:cNvPicPr>
          <p:nvPr/>
        </p:nvPicPr>
        <p:blipFill>
          <a:blip r:embed="rId5"/>
          <a:stretch>
            <a:fillRect/>
          </a:stretch>
        </p:blipFill>
        <p:spPr>
          <a:xfrm>
            <a:off x="374427" y="1581566"/>
            <a:ext cx="8337786" cy="5151657"/>
          </a:xfrm>
          <a:prstGeom prst="rect">
            <a:avLst/>
          </a:prstGeom>
          <a:ln>
            <a:solidFill>
              <a:schemeClr val="tx1"/>
            </a:solidFill>
          </a:ln>
        </p:spPr>
      </p:pic>
      <p:sp>
        <p:nvSpPr>
          <p:cNvPr id="13" name="TextBox 12">
            <a:extLst>
              <a:ext uri="{FF2B5EF4-FFF2-40B4-BE49-F238E27FC236}">
                <a16:creationId xmlns:a16="http://schemas.microsoft.com/office/drawing/2014/main" id="{22C8D2AE-BD3A-7B55-E94B-E821522F1F12}"/>
              </a:ext>
            </a:extLst>
          </p:cNvPr>
          <p:cNvSpPr txBox="1"/>
          <p:nvPr/>
        </p:nvSpPr>
        <p:spPr>
          <a:xfrm>
            <a:off x="8944843" y="1995688"/>
            <a:ext cx="3022164" cy="1499336"/>
          </a:xfrm>
          <a:prstGeom prst="rect">
            <a:avLst/>
          </a:prstGeom>
          <a:noFill/>
        </p:spPr>
        <p:txBody>
          <a:bodyPr wrap="square" rtlCol="0">
            <a:spAutoFit/>
          </a:bodyPr>
          <a:lstStyle/>
          <a:p>
            <a:pPr algn="l"/>
            <a:r>
              <a:rPr lang="en-GB" sz="800" b="1" i="0" dirty="0">
                <a:solidFill>
                  <a:srgbClr val="31216B"/>
                </a:solidFill>
                <a:effectLst/>
                <a:latin typeface="Open Sans" panose="020B0606030504020204" pitchFamily="34" charset="0"/>
              </a:rPr>
              <a:t>Organizational Culture vs. Climate: The Key Differences (Plus Company Examples)</a:t>
            </a:r>
          </a:p>
          <a:p>
            <a:pPr algn="l"/>
            <a:endParaRPr lang="en-GB" sz="800" b="1" i="0" dirty="0">
              <a:solidFill>
                <a:srgbClr val="31216B"/>
              </a:solidFill>
              <a:effectLst/>
              <a:latin typeface="Open Sans" panose="020B0606030504020204" pitchFamily="34" charset="0"/>
            </a:endParaRPr>
          </a:p>
          <a:p>
            <a:pPr algn="l"/>
            <a:r>
              <a:rPr lang="en-GB" sz="800" b="0" i="0" dirty="0">
                <a:solidFill>
                  <a:srgbClr val="31216B"/>
                </a:solidFill>
                <a:effectLst/>
                <a:latin typeface="Open Sans" panose="020B0606030504020204" pitchFamily="34" charset="0"/>
              </a:rPr>
              <a:t>“Being a great place to work is the difference between being a good company and a great company.”</a:t>
            </a:r>
          </a:p>
          <a:p>
            <a:pPr algn="l"/>
            <a:endParaRPr lang="en-GB" sz="800" dirty="0">
              <a:solidFill>
                <a:srgbClr val="31216B"/>
              </a:solidFill>
              <a:latin typeface="Open Sans" panose="020B0606030504020204" pitchFamily="34" charset="0"/>
            </a:endParaRPr>
          </a:p>
          <a:p>
            <a:pPr algn="l"/>
            <a:r>
              <a:rPr lang="en-GB" sz="800" b="0" i="0" dirty="0">
                <a:solidFill>
                  <a:srgbClr val="31216B"/>
                </a:solidFill>
                <a:effectLst/>
                <a:latin typeface="Open Sans" panose="020B0606030504020204" pitchFamily="34" charset="0"/>
              </a:rPr>
              <a:t>Brian </a:t>
            </a:r>
            <a:r>
              <a:rPr lang="en-GB" sz="800" b="0" i="0" dirty="0" err="1">
                <a:solidFill>
                  <a:srgbClr val="31216B"/>
                </a:solidFill>
                <a:effectLst/>
                <a:latin typeface="Open Sans" panose="020B0606030504020204" pitchFamily="34" charset="0"/>
              </a:rPr>
              <a:t>Kristofek</a:t>
            </a:r>
            <a:r>
              <a:rPr lang="en-GB" sz="800" b="0" i="0" dirty="0">
                <a:solidFill>
                  <a:srgbClr val="31216B"/>
                </a:solidFill>
                <a:effectLst/>
                <a:latin typeface="Open Sans" panose="020B0606030504020204" pitchFamily="34" charset="0"/>
              </a:rPr>
              <a:t>, President and CEO, Upshot</a:t>
            </a:r>
          </a:p>
          <a:p>
            <a:pPr algn="l"/>
            <a:endParaRPr lang="en-GB" sz="800" dirty="0">
              <a:solidFill>
                <a:srgbClr val="31216B"/>
              </a:solidFill>
              <a:latin typeface="Open Sans" panose="020B0606030504020204" pitchFamily="34" charset="0"/>
            </a:endParaRPr>
          </a:p>
          <a:p>
            <a:pPr algn="l"/>
            <a:endParaRPr lang="en-GB" sz="800" b="0" i="0" dirty="0">
              <a:solidFill>
                <a:srgbClr val="31216B"/>
              </a:solidFill>
              <a:effectLst/>
              <a:latin typeface="Open Sans" panose="020B0606030504020204" pitchFamily="34" charset="0"/>
            </a:endParaRPr>
          </a:p>
          <a:p>
            <a:pPr algn="l"/>
            <a:r>
              <a:rPr lang="en-GB" sz="800" dirty="0">
                <a:hlinkClick r:id="rId6"/>
              </a:rPr>
              <a:t>Organizational Culture vs. Climate: The Key Differences - AIHR</a:t>
            </a:r>
            <a:endParaRPr lang="en-GB" sz="800" dirty="0">
              <a:solidFill>
                <a:srgbClr val="31216B"/>
              </a:solidFill>
              <a:latin typeface="Open Sans" panose="020B0606030504020204" pitchFamily="34" charset="0"/>
            </a:endParaRPr>
          </a:p>
          <a:p>
            <a:pPr algn="l"/>
            <a:endParaRPr lang="en-GB" sz="800" b="0" i="0" dirty="0">
              <a:solidFill>
                <a:srgbClr val="31216B"/>
              </a:solidFill>
              <a:effectLst/>
              <a:latin typeface="Open Sans" panose="020B0606030504020204" pitchFamily="34" charset="0"/>
            </a:endParaRPr>
          </a:p>
        </p:txBody>
      </p:sp>
    </p:spTree>
    <p:extLst>
      <p:ext uri="{BB962C8B-B14F-4D97-AF65-F5344CB8AC3E}">
        <p14:creationId xmlns:p14="http://schemas.microsoft.com/office/powerpoint/2010/main" val="530476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B9743-534B-F5AA-5B6A-C3860098B2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C08656-4C7C-BA52-1126-29C194B03137}"/>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92063140-42B5-F6F3-9A6A-56508CC23A78}"/>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3617283F-64F5-4CAC-004F-B97E2B5B9F18}"/>
              </a:ext>
            </a:extLst>
          </p:cNvPr>
          <p:cNvSpPr txBox="1"/>
          <p:nvPr/>
        </p:nvSpPr>
        <p:spPr>
          <a:xfrm>
            <a:off x="374427" y="533879"/>
            <a:ext cx="5117555"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Psychological Safety </a:t>
            </a:r>
          </a:p>
        </p:txBody>
      </p:sp>
      <p:pic>
        <p:nvPicPr>
          <p:cNvPr id="3" name="Picture 2" descr="A blue and orange text on a black background&#10;&#10;Description automatically generated">
            <a:extLst>
              <a:ext uri="{FF2B5EF4-FFF2-40B4-BE49-F238E27FC236}">
                <a16:creationId xmlns:a16="http://schemas.microsoft.com/office/drawing/2014/main" id="{459A0C61-F635-5F31-9770-DE8EB6314B08}"/>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EE2F6707-C770-EEFF-790F-61B4C5FFF7AA}"/>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10FB785C-52BA-8375-5ECE-1944876F2C5F}"/>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sp>
        <p:nvSpPr>
          <p:cNvPr id="6" name="Title 1">
            <a:extLst>
              <a:ext uri="{FF2B5EF4-FFF2-40B4-BE49-F238E27FC236}">
                <a16:creationId xmlns:a16="http://schemas.microsoft.com/office/drawing/2014/main" id="{86B8EA76-BB61-4F9C-862C-933F493E542A}"/>
              </a:ext>
            </a:extLst>
          </p:cNvPr>
          <p:cNvSpPr txBox="1">
            <a:spLocks/>
          </p:cNvSpPr>
          <p:nvPr/>
        </p:nvSpPr>
        <p:spPr>
          <a:xfrm>
            <a:off x="436579" y="1776568"/>
            <a:ext cx="11123557" cy="653270"/>
          </a:xfrm>
          <a:prstGeom prst="rect">
            <a:avLst/>
          </a:prstGeom>
        </p:spPr>
        <p:txBody>
          <a:bodyPr vert="horz" lIns="91440" tIns="45720" rIns="91440" bIns="45720" rtlCol="0" anchor="ctr">
            <a:noAutofit/>
          </a:bodyPr>
          <a:lstStyle>
            <a:lvl1pPr algn="l" defTabSz="822960" rtl="0" eaLnBrk="1" latinLnBrk="0" hangingPunct="1">
              <a:lnSpc>
                <a:spcPct val="90000"/>
              </a:lnSpc>
              <a:spcBef>
                <a:spcPct val="0"/>
              </a:spcBef>
              <a:buNone/>
              <a:defRPr sz="3600" b="1" i="0" kern="1200" baseline="0">
                <a:solidFill>
                  <a:schemeClr val="accent1">
                    <a:lumMod val="50000"/>
                  </a:schemeClr>
                </a:solidFill>
                <a:latin typeface="Calibri" charset="0"/>
                <a:ea typeface="+mj-ea"/>
                <a:cs typeface="+mj-cs"/>
              </a:defRPr>
            </a:lvl1pPr>
          </a:lstStyle>
          <a:p>
            <a:pPr marL="0" marR="0" lvl="0" indent="0" algn="ctr" defTabSz="822960" rtl="0" eaLnBrk="1" fontAlgn="auto" latinLnBrk="0" hangingPunct="1">
              <a:lnSpc>
                <a:spcPct val="90000"/>
              </a:lnSpc>
              <a:spcBef>
                <a:spcPct val="0"/>
              </a:spcBef>
              <a:spcAft>
                <a:spcPts val="0"/>
              </a:spcAft>
              <a:buClrTx/>
              <a:buSzTx/>
              <a:buFontTx/>
              <a:buNone/>
              <a:tabLst/>
              <a:defRPr/>
            </a:pPr>
            <a:endParaRPr kumimoji="0" lang="en-GB" sz="3000" b="1" i="0" u="none" strike="noStrike" kern="1200" cap="none" spc="0" normalizeH="0" baseline="0" noProof="0" dirty="0">
              <a:ln>
                <a:noFill/>
              </a:ln>
              <a:solidFill>
                <a:srgbClr val="0070C0"/>
              </a:solidFill>
              <a:effectLst/>
              <a:uLnTx/>
              <a:uFillTx/>
              <a:latin typeface="Mollen Personal Use"/>
              <a:ea typeface="+mj-ea"/>
              <a:cs typeface="+mj-cs"/>
            </a:endParaRPr>
          </a:p>
        </p:txBody>
      </p:sp>
      <p:sp>
        <p:nvSpPr>
          <p:cNvPr id="12" name="TextBox 11">
            <a:extLst>
              <a:ext uri="{FF2B5EF4-FFF2-40B4-BE49-F238E27FC236}">
                <a16:creationId xmlns:a16="http://schemas.microsoft.com/office/drawing/2014/main" id="{8D4ECA67-FA2A-4FB6-8504-C489F1301EF4}"/>
              </a:ext>
            </a:extLst>
          </p:cNvPr>
          <p:cNvSpPr txBox="1"/>
          <p:nvPr/>
        </p:nvSpPr>
        <p:spPr>
          <a:xfrm>
            <a:off x="224993" y="1756198"/>
            <a:ext cx="11530428" cy="4016484"/>
          </a:xfrm>
          <a:prstGeom prst="rect">
            <a:avLst/>
          </a:prstGeom>
          <a:noFill/>
        </p:spPr>
        <p:txBody>
          <a:bodyPr wrap="square">
            <a:spAutoFit/>
          </a:bodyPr>
          <a:lstStyle/>
          <a:p>
            <a:pPr marL="0" marR="0" lvl="0" indent="0" algn="ctr" defTabSz="740664" rtl="0" eaLnBrk="1" fontAlgn="auto" latinLnBrk="0" hangingPunct="1">
              <a:lnSpc>
                <a:spcPct val="100000"/>
              </a:lnSpc>
              <a:spcBef>
                <a:spcPts val="0"/>
              </a:spcBef>
              <a:spcAft>
                <a:spcPts val="0"/>
              </a:spcAft>
              <a:buClrTx/>
              <a:buSzTx/>
              <a:buFontTx/>
              <a:buNone/>
              <a:tabLst/>
              <a:defRPr/>
            </a:pPr>
            <a:r>
              <a:rPr lang="en-GB" sz="2500" b="1" dirty="0">
                <a:solidFill>
                  <a:srgbClr val="0070C0"/>
                </a:solidFill>
                <a:latin typeface="Mollen Personal Use"/>
              </a:rPr>
              <a:t>Psychological safety </a:t>
            </a:r>
            <a:r>
              <a:rPr lang="en-GB" sz="2500" dirty="0">
                <a:solidFill>
                  <a:srgbClr val="0070C0"/>
                </a:solidFill>
                <a:latin typeface="Mollen Personal Use"/>
              </a:rPr>
              <a:t>within teams allows people to feel safety in speaking up. Speaking up and feeling listened to and valued as a person, leads to reduced errors, improves patient safety and contributes to performance, productivity and efficiency… </a:t>
            </a:r>
          </a:p>
          <a:p>
            <a:pPr marL="0" marR="0" lvl="0" indent="0" algn="ctr" defTabSz="740664" rtl="0" eaLnBrk="1" fontAlgn="auto" latinLnBrk="0" hangingPunct="1">
              <a:lnSpc>
                <a:spcPct val="100000"/>
              </a:lnSpc>
              <a:spcBef>
                <a:spcPts val="0"/>
              </a:spcBef>
              <a:spcAft>
                <a:spcPts val="0"/>
              </a:spcAft>
              <a:buClrTx/>
              <a:buSzTx/>
              <a:buFontTx/>
              <a:buNone/>
              <a:tabLst/>
              <a:defRPr/>
            </a:pPr>
            <a:endParaRPr lang="en-GB" sz="2000" dirty="0">
              <a:latin typeface="Mollen Personal Use"/>
            </a:endParaRPr>
          </a:p>
          <a:p>
            <a:pPr marL="0" marR="0" lvl="0" indent="0" algn="ctr" defTabSz="740664" rtl="0" eaLnBrk="1" fontAlgn="auto" latinLnBrk="0" hangingPunct="1">
              <a:lnSpc>
                <a:spcPct val="100000"/>
              </a:lnSpc>
              <a:spcBef>
                <a:spcPts val="0"/>
              </a:spcBef>
              <a:spcAft>
                <a:spcPts val="0"/>
              </a:spcAft>
              <a:buClrTx/>
              <a:buSzTx/>
              <a:buFontTx/>
              <a:buNone/>
              <a:tabLst/>
              <a:defRPr/>
            </a:pPr>
            <a:endParaRPr lang="en-GB" sz="2000" dirty="0">
              <a:latin typeface="Mollen Personal Use"/>
            </a:endParaRPr>
          </a:p>
          <a:p>
            <a:pPr marL="0" marR="0" lvl="0" indent="0" algn="ctr" defTabSz="740664" rtl="0" eaLnBrk="1" fontAlgn="auto" latinLnBrk="0" hangingPunct="1">
              <a:lnSpc>
                <a:spcPct val="100000"/>
              </a:lnSpc>
              <a:spcBef>
                <a:spcPts val="0"/>
              </a:spcBef>
              <a:spcAft>
                <a:spcPts val="0"/>
              </a:spcAft>
              <a:buClrTx/>
              <a:buSzTx/>
              <a:buFontTx/>
              <a:buNone/>
              <a:tabLst/>
              <a:defRPr/>
            </a:pPr>
            <a:r>
              <a:rPr lang="en-GB" sz="2000" b="1" dirty="0">
                <a:latin typeface="Mollen Personal Use"/>
              </a:rPr>
              <a:t>Psychological safety is “the belief that one will not be punished or humiliated for speaking up with ideas, questions, concerns or mistakes.” </a:t>
            </a:r>
            <a:r>
              <a:rPr lang="en-GB" dirty="0">
                <a:latin typeface="Mollen Personal Use"/>
              </a:rPr>
              <a:t>Amy C. Edmondson </a:t>
            </a:r>
          </a:p>
          <a:p>
            <a:pPr marL="0" marR="0" lvl="0" indent="0" algn="ctr" defTabSz="740664" rtl="0" eaLnBrk="1" fontAlgn="auto" latinLnBrk="0" hangingPunct="1">
              <a:lnSpc>
                <a:spcPct val="100000"/>
              </a:lnSpc>
              <a:spcBef>
                <a:spcPts val="0"/>
              </a:spcBef>
              <a:spcAft>
                <a:spcPts val="0"/>
              </a:spcAft>
              <a:buClrTx/>
              <a:buSzTx/>
              <a:buFontTx/>
              <a:buNone/>
              <a:tabLst/>
              <a:defRPr/>
            </a:pPr>
            <a:endParaRPr lang="en-GB" sz="2000" dirty="0">
              <a:latin typeface="Mollen Personal Use"/>
            </a:endParaRPr>
          </a:p>
          <a:p>
            <a:pPr marL="0" marR="0" lvl="0" indent="0" algn="ctr" defTabSz="740664" rtl="0" eaLnBrk="1" fontAlgn="auto" latinLnBrk="0" hangingPunct="1">
              <a:lnSpc>
                <a:spcPct val="100000"/>
              </a:lnSpc>
              <a:spcBef>
                <a:spcPts val="0"/>
              </a:spcBef>
              <a:spcAft>
                <a:spcPts val="0"/>
              </a:spcAft>
              <a:buClrTx/>
              <a:buSzTx/>
              <a:buFontTx/>
              <a:buNone/>
              <a:tabLst/>
              <a:defRPr/>
            </a:pPr>
            <a:endParaRPr lang="en-GB" sz="2000" b="1" dirty="0">
              <a:latin typeface="Mollen Personal Use"/>
            </a:endParaRPr>
          </a:p>
          <a:p>
            <a:pPr marL="0" marR="0" lvl="0" indent="0" algn="ctr" defTabSz="740664" rtl="0" eaLnBrk="1" fontAlgn="auto" latinLnBrk="0" hangingPunct="1">
              <a:lnSpc>
                <a:spcPct val="100000"/>
              </a:lnSpc>
              <a:spcBef>
                <a:spcPts val="0"/>
              </a:spcBef>
              <a:spcAft>
                <a:spcPts val="0"/>
              </a:spcAft>
              <a:buClrTx/>
              <a:buSzTx/>
              <a:buFontTx/>
              <a:buNone/>
              <a:tabLst/>
              <a:defRPr/>
            </a:pPr>
            <a:r>
              <a:rPr lang="en-GB" sz="2000" b="1" dirty="0">
                <a:latin typeface="Mollen Personal Use"/>
              </a:rPr>
              <a:t>“when the environment nurtures psychological safety, there’s an explosion of confidence, engagement, and performance” </a:t>
            </a:r>
            <a:r>
              <a:rPr lang="en-GB" dirty="0">
                <a:latin typeface="Mollen Personal Use"/>
              </a:rPr>
              <a:t>Timothy R. Clark </a:t>
            </a:r>
          </a:p>
          <a:p>
            <a:pPr marL="0" marR="0" lvl="0" indent="0" algn="ctr" defTabSz="740664" rtl="0" eaLnBrk="1" fontAlgn="auto" latinLnBrk="0" hangingPunct="1">
              <a:lnSpc>
                <a:spcPct val="100000"/>
              </a:lnSpc>
              <a:spcBef>
                <a:spcPts val="0"/>
              </a:spcBef>
              <a:spcAft>
                <a:spcPts val="0"/>
              </a:spcAft>
              <a:buClrTx/>
              <a:buSzTx/>
              <a:buFontTx/>
              <a:buNone/>
              <a:tabLst/>
              <a:defRPr/>
            </a:pPr>
            <a:endParaRPr lang="en-GB" sz="2000" dirty="0">
              <a:latin typeface="Mollen Personal Use"/>
            </a:endParaRPr>
          </a:p>
        </p:txBody>
      </p:sp>
    </p:spTree>
    <p:extLst>
      <p:ext uri="{BB962C8B-B14F-4D97-AF65-F5344CB8AC3E}">
        <p14:creationId xmlns:p14="http://schemas.microsoft.com/office/powerpoint/2010/main" val="3257969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576FF-5A64-AE5D-4B94-BB00FEDC65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48DD520-CDC7-AFD9-7CEA-BFC5EC1923EE}"/>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55C2624C-BE27-E51C-AB0A-E7FE49DE53FF}"/>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AABCFBC5-8C3E-7B5C-5D5E-C16A39351C64}"/>
              </a:ext>
            </a:extLst>
          </p:cNvPr>
          <p:cNvSpPr txBox="1"/>
          <p:nvPr/>
        </p:nvSpPr>
        <p:spPr>
          <a:xfrm>
            <a:off x="184839" y="331763"/>
            <a:ext cx="3823034"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Feel it-Act on it</a:t>
            </a:r>
          </a:p>
        </p:txBody>
      </p:sp>
      <p:pic>
        <p:nvPicPr>
          <p:cNvPr id="3" name="Picture 2" descr="A blue and orange text on a black background&#10;&#10;Description automatically generated">
            <a:extLst>
              <a:ext uri="{FF2B5EF4-FFF2-40B4-BE49-F238E27FC236}">
                <a16:creationId xmlns:a16="http://schemas.microsoft.com/office/drawing/2014/main" id="{6FF0F6C0-5704-08F0-297E-D76DCE5DDC64}"/>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5F1475CC-67D8-C8F8-511B-6E2D3F3F0ECE}"/>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9CD42410-AE49-2933-DD71-6F397E7E83B4}"/>
              </a:ext>
            </a:extLst>
          </p:cNvPr>
          <p:cNvSpPr txBox="1"/>
          <p:nvPr/>
        </p:nvSpPr>
        <p:spPr>
          <a:xfrm>
            <a:off x="9657918" y="6499357"/>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pic>
        <p:nvPicPr>
          <p:cNvPr id="6" name="Google Shape;735;p132">
            <a:extLst>
              <a:ext uri="{FF2B5EF4-FFF2-40B4-BE49-F238E27FC236}">
                <a16:creationId xmlns:a16="http://schemas.microsoft.com/office/drawing/2014/main" id="{1305FC8F-7B92-BB80-41F1-9187FD64CCB1}"/>
              </a:ext>
            </a:extLst>
          </p:cNvPr>
          <p:cNvPicPr preferRelativeResize="0"/>
          <p:nvPr/>
        </p:nvPicPr>
        <p:blipFill rotWithShape="1">
          <a:blip r:embed="rId5">
            <a:alphaModFix/>
          </a:blip>
          <a:srcRect l="34499" t="1048" r="36951" b="-9"/>
          <a:stretch/>
        </p:blipFill>
        <p:spPr>
          <a:xfrm>
            <a:off x="4007873" y="469064"/>
            <a:ext cx="3788544" cy="6304032"/>
          </a:xfrm>
          <a:prstGeom prst="rect">
            <a:avLst/>
          </a:prstGeom>
          <a:noFill/>
          <a:ln>
            <a:noFill/>
          </a:ln>
        </p:spPr>
      </p:pic>
      <p:sp>
        <p:nvSpPr>
          <p:cNvPr id="8" name="Google Shape;736;p132">
            <a:extLst>
              <a:ext uri="{FF2B5EF4-FFF2-40B4-BE49-F238E27FC236}">
                <a16:creationId xmlns:a16="http://schemas.microsoft.com/office/drawing/2014/main" id="{BAACE950-D720-226F-4AC6-B786335F0FA9}"/>
              </a:ext>
            </a:extLst>
          </p:cNvPr>
          <p:cNvSpPr txBox="1"/>
          <p:nvPr/>
        </p:nvSpPr>
        <p:spPr>
          <a:xfrm>
            <a:off x="9333010" y="4155340"/>
            <a:ext cx="2945976" cy="250569"/>
          </a:xfrm>
          <a:prstGeom prst="rect">
            <a:avLst/>
          </a:prstGeom>
          <a:noFill/>
          <a:ln>
            <a:noFill/>
          </a:ln>
        </p:spPr>
        <p:txBody>
          <a:bodyPr spcFirstLastPara="1" wrap="square" lIns="65300" tIns="32633" rIns="65300" bIns="32633" anchor="t" anchorCtr="0">
            <a:spAutoFit/>
          </a:bodyPr>
          <a:lstStyle/>
          <a:p>
            <a:pPr defTabSz="1219170">
              <a:buClr>
                <a:srgbClr val="000000"/>
              </a:buClr>
            </a:pPr>
            <a:r>
              <a:rPr lang="en-GB" sz="1200" kern="0" dirty="0">
                <a:solidFill>
                  <a:srgbClr val="000000"/>
                </a:solidFill>
                <a:latin typeface="Arial"/>
                <a:ea typeface="Arial"/>
                <a:cs typeface="Arial"/>
                <a:sym typeface="Arial"/>
              </a:rPr>
              <a:t>Source: the work of Marshall Ganz</a:t>
            </a:r>
            <a:endParaRPr sz="933" kern="0" dirty="0">
              <a:solidFill>
                <a:srgbClr val="000000"/>
              </a:solidFill>
              <a:latin typeface="Arial"/>
              <a:cs typeface="Arial"/>
              <a:sym typeface="Arial"/>
            </a:endParaRPr>
          </a:p>
        </p:txBody>
      </p:sp>
      <p:sp>
        <p:nvSpPr>
          <p:cNvPr id="9" name="Google Shape;737;p132">
            <a:extLst>
              <a:ext uri="{FF2B5EF4-FFF2-40B4-BE49-F238E27FC236}">
                <a16:creationId xmlns:a16="http://schemas.microsoft.com/office/drawing/2014/main" id="{A336A788-5E01-C79D-609A-4E3071A1803F}"/>
              </a:ext>
            </a:extLst>
          </p:cNvPr>
          <p:cNvSpPr txBox="1">
            <a:spLocks/>
          </p:cNvSpPr>
          <p:nvPr/>
        </p:nvSpPr>
        <p:spPr>
          <a:xfrm>
            <a:off x="8290765" y="1545501"/>
            <a:ext cx="3517132" cy="2967541"/>
          </a:xfrm>
          <a:prstGeom prst="rect">
            <a:avLst/>
          </a:prstGeom>
          <a:noFill/>
          <a:ln>
            <a:noFill/>
          </a:ln>
        </p:spPr>
        <p:txBody>
          <a:bodyPr spcFirstLastPara="1" wrap="square" lIns="65300" tIns="32633" rIns="65300" bIns="32633"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000"/>
              <a:buFont typeface="Georgia"/>
              <a:buNone/>
              <a:defRPr sz="4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lt2"/>
              </a:buClr>
              <a:buSzPts val="4000"/>
              <a:buFont typeface="Helvetica Neue"/>
              <a:buNone/>
              <a:defRPr sz="4000" b="1" i="0" u="none" strike="noStrike" cap="none">
                <a:solidFill>
                  <a:schemeClr val="lt2"/>
                </a:solidFill>
                <a:latin typeface="Helvetica Neue"/>
                <a:ea typeface="Helvetica Neue"/>
                <a:cs typeface="Helvetica Neue"/>
                <a:sym typeface="Helvetica Neue"/>
              </a:defRPr>
            </a:lvl9pPr>
          </a:lstStyle>
          <a:p>
            <a:pPr marL="0" marR="0" lvl="0" indent="0" algn="ctr" defTabSz="914400" rtl="0" eaLnBrk="1" fontAlgn="auto" latinLnBrk="0" hangingPunct="1">
              <a:lnSpc>
                <a:spcPct val="90000"/>
              </a:lnSpc>
              <a:spcBef>
                <a:spcPts val="0"/>
              </a:spcBef>
              <a:spcAft>
                <a:spcPts val="0"/>
              </a:spcAft>
              <a:buClr>
                <a:srgbClr val="0D1225"/>
              </a:buClr>
              <a:buSzPts val="2100"/>
              <a:buFont typeface="Georgia"/>
              <a:buNone/>
              <a:tabLst/>
              <a:defRPr/>
            </a:pPr>
            <a:r>
              <a:rPr kumimoji="0" lang="en-GB" sz="2800" b="1" i="0" u="none" strike="noStrike" kern="0" cap="none" spc="0" normalizeH="0" baseline="0" noProof="0" dirty="0">
                <a:ln>
                  <a:noFill/>
                </a:ln>
                <a:solidFill>
                  <a:schemeClr val="tx1"/>
                </a:solidFill>
                <a:effectLst/>
                <a:uLnTx/>
                <a:uFillTx/>
                <a:latin typeface="Arial"/>
                <a:ea typeface="Arial"/>
                <a:cs typeface="Arial"/>
                <a:sym typeface="Arial"/>
              </a:rPr>
              <a:t>If we want people to take, action we must connect with their </a:t>
            </a:r>
            <a:r>
              <a:rPr kumimoji="0" lang="en-GB" sz="2800" b="1" i="0" u="none" strike="noStrike" kern="0" cap="none" spc="0" normalizeH="0" baseline="0" noProof="0" dirty="0">
                <a:ln>
                  <a:noFill/>
                </a:ln>
                <a:solidFill>
                  <a:srgbClr val="7030A0"/>
                </a:solidFill>
                <a:effectLst/>
                <a:uLnTx/>
                <a:uFillTx/>
                <a:latin typeface="Arial"/>
                <a:ea typeface="Arial"/>
                <a:cs typeface="Arial"/>
                <a:sym typeface="Arial"/>
              </a:rPr>
              <a:t>emotions</a:t>
            </a:r>
            <a:r>
              <a:rPr kumimoji="0" lang="en-GB" sz="2800" b="1" i="0" u="none" strike="noStrike" kern="0" cap="none" spc="0" normalizeH="0" baseline="0" noProof="0" dirty="0">
                <a:ln>
                  <a:noFill/>
                </a:ln>
                <a:solidFill>
                  <a:schemeClr val="tx1"/>
                </a:solidFill>
                <a:effectLst/>
                <a:uLnTx/>
                <a:uFillTx/>
                <a:latin typeface="Arial"/>
                <a:ea typeface="Arial"/>
                <a:cs typeface="Arial"/>
                <a:sym typeface="Arial"/>
              </a:rPr>
              <a:t> through </a:t>
            </a:r>
            <a:r>
              <a:rPr kumimoji="0" lang="en-GB" sz="2800" b="1" i="0" u="none" strike="noStrike" kern="0" cap="none" spc="0" normalizeH="0" baseline="0" noProof="0" dirty="0">
                <a:ln>
                  <a:noFill/>
                </a:ln>
                <a:solidFill>
                  <a:srgbClr val="7030A0"/>
                </a:solidFill>
                <a:effectLst/>
                <a:uLnTx/>
                <a:uFillTx/>
                <a:latin typeface="Arial"/>
                <a:ea typeface="Arial"/>
                <a:cs typeface="Arial"/>
                <a:sym typeface="Arial"/>
              </a:rPr>
              <a:t>values</a:t>
            </a:r>
            <a:endParaRPr kumimoji="0" lang="en-GB" sz="4000" b="1" i="0" u="none" strike="noStrike" kern="0" cap="none" spc="0" normalizeH="0" baseline="0" noProof="0" dirty="0">
              <a:ln>
                <a:noFill/>
              </a:ln>
              <a:solidFill>
                <a:srgbClr val="7030A0"/>
              </a:solidFill>
              <a:effectLst/>
              <a:uLnTx/>
              <a:uFillTx/>
              <a:latin typeface="Georgia"/>
              <a:sym typeface="Georgia"/>
            </a:endParaRPr>
          </a:p>
        </p:txBody>
      </p:sp>
      <p:pic>
        <p:nvPicPr>
          <p:cNvPr id="10" name="Google Shape;738;p132">
            <a:extLst>
              <a:ext uri="{FF2B5EF4-FFF2-40B4-BE49-F238E27FC236}">
                <a16:creationId xmlns:a16="http://schemas.microsoft.com/office/drawing/2014/main" id="{B533AA96-8843-3DA8-D27D-5BCF82142E8F}"/>
              </a:ext>
            </a:extLst>
          </p:cNvPr>
          <p:cNvPicPr preferRelativeResize="0"/>
          <p:nvPr/>
        </p:nvPicPr>
        <p:blipFill rotWithShape="1">
          <a:blip r:embed="rId6">
            <a:alphaModFix/>
          </a:blip>
          <a:srcRect/>
          <a:stretch/>
        </p:blipFill>
        <p:spPr>
          <a:xfrm>
            <a:off x="-214270" y="4959804"/>
            <a:ext cx="1809749" cy="1898196"/>
          </a:xfrm>
          <a:prstGeom prst="rect">
            <a:avLst/>
          </a:prstGeom>
          <a:noFill/>
          <a:ln>
            <a:noFill/>
          </a:ln>
        </p:spPr>
      </p:pic>
    </p:spTree>
    <p:extLst>
      <p:ext uri="{BB962C8B-B14F-4D97-AF65-F5344CB8AC3E}">
        <p14:creationId xmlns:p14="http://schemas.microsoft.com/office/powerpoint/2010/main" val="4020410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D1BF0-74F9-71E1-5016-387148D6A8CD}"/>
              </a:ext>
            </a:extLst>
          </p:cNvPr>
          <p:cNvPicPr>
            <a:picLocks noChangeAspect="1"/>
          </p:cNvPicPr>
          <p:nvPr/>
        </p:nvPicPr>
        <p:blipFill rotWithShape="1">
          <a:blip r:embed="rId2"/>
          <a:srcRect l="955" t="21615" r="1251" b="23119"/>
          <a:stretch/>
        </p:blipFill>
        <p:spPr>
          <a:xfrm>
            <a:off x="1" y="0"/>
            <a:ext cx="12247690" cy="6858000"/>
          </a:xfrm>
          <a:prstGeom prst="rect">
            <a:avLst/>
          </a:prstGeom>
        </p:spPr>
      </p:pic>
      <p:pic>
        <p:nvPicPr>
          <p:cNvPr id="7" name="Picture 6" descr="A blue and orange text on a black background&#10;&#10;Description automatically generated">
            <a:extLst>
              <a:ext uri="{FF2B5EF4-FFF2-40B4-BE49-F238E27FC236}">
                <a16:creationId xmlns:a16="http://schemas.microsoft.com/office/drawing/2014/main" id="{49F34269-BAA2-C40C-63F3-CE7A227DED4F}"/>
              </a:ext>
            </a:extLst>
          </p:cNvPr>
          <p:cNvPicPr>
            <a:picLocks noChangeAspect="1"/>
          </p:cNvPicPr>
          <p:nvPr/>
        </p:nvPicPr>
        <p:blipFill>
          <a:blip r:embed="rId3">
            <a:biLevel thresh="25000"/>
          </a:blip>
          <a:stretch>
            <a:fillRect/>
          </a:stretch>
        </p:blipFill>
        <p:spPr>
          <a:xfrm>
            <a:off x="2903647" y="236647"/>
            <a:ext cx="6384706" cy="6384706"/>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BB857B3C-D7BA-3353-0212-ABD20828F6E2}"/>
              </a:ext>
            </a:extLst>
          </p:cNvPr>
          <p:cNvPicPr>
            <a:picLocks noChangeAspect="1"/>
          </p:cNvPicPr>
          <p:nvPr/>
        </p:nvPicPr>
        <p:blipFill>
          <a:blip r:embed="rId4" cstate="print">
            <a:extLst>
              <a:ext uri="{28A0092B-C50C-407E-A947-70E740481C1C}">
                <a14:useLocalDpi xmlns:a14="http://schemas.microsoft.com/office/drawing/2010/main" val="0"/>
              </a:ext>
            </a:extLst>
          </a:blip>
          <a:srcRect t="27079" b="44605"/>
          <a:stretch/>
        </p:blipFill>
        <p:spPr>
          <a:xfrm>
            <a:off x="2516171" y="4063441"/>
            <a:ext cx="6858000" cy="1941922"/>
          </a:xfrm>
          <a:prstGeom prst="rect">
            <a:avLst/>
          </a:prstGeom>
        </p:spPr>
      </p:pic>
    </p:spTree>
    <p:extLst>
      <p:ext uri="{BB962C8B-B14F-4D97-AF65-F5344CB8AC3E}">
        <p14:creationId xmlns:p14="http://schemas.microsoft.com/office/powerpoint/2010/main" val="3173128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D1BF0-74F9-71E1-5016-387148D6A8CD}"/>
              </a:ext>
            </a:extLst>
          </p:cNvPr>
          <p:cNvPicPr>
            <a:picLocks noChangeAspect="1"/>
          </p:cNvPicPr>
          <p:nvPr/>
        </p:nvPicPr>
        <p:blipFill rotWithShape="1">
          <a:blip r:embed="rId3"/>
          <a:srcRect l="955" t="21615" r="1251" b="23119"/>
          <a:stretch/>
        </p:blipFill>
        <p:spPr>
          <a:xfrm>
            <a:off x="1" y="0"/>
            <a:ext cx="12247690" cy="6858000"/>
          </a:xfrm>
          <a:prstGeom prst="rect">
            <a:avLst/>
          </a:prstGeom>
        </p:spPr>
      </p:pic>
      <p:pic>
        <p:nvPicPr>
          <p:cNvPr id="7" name="Picture 6" descr="A blue and orange text on a black background&#10;&#10;Description automatically generated">
            <a:extLst>
              <a:ext uri="{FF2B5EF4-FFF2-40B4-BE49-F238E27FC236}">
                <a16:creationId xmlns:a16="http://schemas.microsoft.com/office/drawing/2014/main" id="{49F34269-BAA2-C40C-63F3-CE7A227DED4F}"/>
              </a:ext>
            </a:extLst>
          </p:cNvPr>
          <p:cNvPicPr>
            <a:picLocks noChangeAspect="1"/>
          </p:cNvPicPr>
          <p:nvPr/>
        </p:nvPicPr>
        <p:blipFill>
          <a:blip r:embed="rId4">
            <a:biLevel thresh="25000"/>
          </a:blip>
          <a:stretch>
            <a:fillRect/>
          </a:stretch>
        </p:blipFill>
        <p:spPr>
          <a:xfrm>
            <a:off x="2891641" y="-1442304"/>
            <a:ext cx="6384706" cy="6384706"/>
          </a:xfrm>
          <a:prstGeom prst="rect">
            <a:avLst/>
          </a:prstGeom>
        </p:spPr>
      </p:pic>
      <p:grpSp>
        <p:nvGrpSpPr>
          <p:cNvPr id="2" name="Group 1">
            <a:extLst>
              <a:ext uri="{FF2B5EF4-FFF2-40B4-BE49-F238E27FC236}">
                <a16:creationId xmlns:a16="http://schemas.microsoft.com/office/drawing/2014/main" id="{3A7F68AB-3197-A4F4-DAFF-CCAC888AD3D5}"/>
              </a:ext>
            </a:extLst>
          </p:cNvPr>
          <p:cNvGrpSpPr/>
          <p:nvPr/>
        </p:nvGrpSpPr>
        <p:grpSpPr>
          <a:xfrm>
            <a:off x="2184456" y="4691947"/>
            <a:ext cx="8038972" cy="837739"/>
            <a:chOff x="2184456" y="4691947"/>
            <a:chExt cx="8038972" cy="837739"/>
          </a:xfrm>
        </p:grpSpPr>
        <p:grpSp>
          <p:nvGrpSpPr>
            <p:cNvPr id="3" name="Group 2">
              <a:extLst>
                <a:ext uri="{FF2B5EF4-FFF2-40B4-BE49-F238E27FC236}">
                  <a16:creationId xmlns:a16="http://schemas.microsoft.com/office/drawing/2014/main" id="{235DF5D7-BBB2-C261-03C4-3ACAF030BB28}"/>
                </a:ext>
              </a:extLst>
            </p:cNvPr>
            <p:cNvGrpSpPr/>
            <p:nvPr/>
          </p:nvGrpSpPr>
          <p:grpSpPr>
            <a:xfrm>
              <a:off x="2184456" y="4906960"/>
              <a:ext cx="2141372" cy="385763"/>
              <a:chOff x="1470692" y="4933946"/>
              <a:chExt cx="2141372" cy="385763"/>
            </a:xfrm>
          </p:grpSpPr>
          <p:pic>
            <p:nvPicPr>
              <p:cNvPr id="18" name="Picture 17" descr="A black and white logo&#10;&#10;Description automatically generated">
                <a:extLst>
                  <a:ext uri="{FF2B5EF4-FFF2-40B4-BE49-F238E27FC236}">
                    <a16:creationId xmlns:a16="http://schemas.microsoft.com/office/drawing/2014/main" id="{ECEF6157-3F27-9B6D-415A-D184792534A4}"/>
                  </a:ext>
                </a:extLst>
              </p:cNvPr>
              <p:cNvPicPr>
                <a:picLocks noChangeAspect="1"/>
              </p:cNvPicPr>
              <p:nvPr/>
            </p:nvPicPr>
            <p:blipFill>
              <a:blip r:embed="rId5"/>
              <a:stretch>
                <a:fillRect/>
              </a:stretch>
            </p:blipFill>
            <p:spPr>
              <a:xfrm>
                <a:off x="1470692" y="4933946"/>
                <a:ext cx="385763" cy="385763"/>
              </a:xfrm>
              <a:prstGeom prst="rect">
                <a:avLst/>
              </a:prstGeom>
            </p:spPr>
          </p:pic>
          <p:sp>
            <p:nvSpPr>
              <p:cNvPr id="19" name="TextBox 18">
                <a:extLst>
                  <a:ext uri="{FF2B5EF4-FFF2-40B4-BE49-F238E27FC236}">
                    <a16:creationId xmlns:a16="http://schemas.microsoft.com/office/drawing/2014/main" id="{5899220D-D535-AF2E-52F2-C62D734C396D}"/>
                  </a:ext>
                </a:extLst>
              </p:cNvPr>
              <p:cNvSpPr txBox="1"/>
              <p:nvPr/>
            </p:nvSpPr>
            <p:spPr>
              <a:xfrm>
                <a:off x="1856455" y="4945759"/>
                <a:ext cx="17556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llen Personal Use" pitchFamily="2" charset="77"/>
                    <a:ea typeface="+mn-ea"/>
                    <a:cs typeface="+mn-cs"/>
                  </a:rPr>
                  <a:t>@Proud2bOps</a:t>
                </a:r>
              </a:p>
            </p:txBody>
          </p:sp>
        </p:grpSp>
        <p:grpSp>
          <p:nvGrpSpPr>
            <p:cNvPr id="5" name="Group 4">
              <a:extLst>
                <a:ext uri="{FF2B5EF4-FFF2-40B4-BE49-F238E27FC236}">
                  <a16:creationId xmlns:a16="http://schemas.microsoft.com/office/drawing/2014/main" id="{C66A2220-786E-9CAE-CA41-01B609F6242A}"/>
                </a:ext>
              </a:extLst>
            </p:cNvPr>
            <p:cNvGrpSpPr/>
            <p:nvPr/>
          </p:nvGrpSpPr>
          <p:grpSpPr>
            <a:xfrm>
              <a:off x="8082056" y="4917935"/>
              <a:ext cx="2141372" cy="385763"/>
              <a:chOff x="7389153" y="4929328"/>
              <a:chExt cx="2141372" cy="385763"/>
            </a:xfrm>
          </p:grpSpPr>
          <p:pic>
            <p:nvPicPr>
              <p:cNvPr id="16" name="Picture 15" descr="A black and white symbol&#10;&#10;Description automatically generated">
                <a:extLst>
                  <a:ext uri="{FF2B5EF4-FFF2-40B4-BE49-F238E27FC236}">
                    <a16:creationId xmlns:a16="http://schemas.microsoft.com/office/drawing/2014/main" id="{48D4F475-9855-902A-9ED1-CC8F0B111940}"/>
                  </a:ext>
                </a:extLst>
              </p:cNvPr>
              <p:cNvPicPr>
                <a:picLocks noChangeAspect="1"/>
              </p:cNvPicPr>
              <p:nvPr/>
            </p:nvPicPr>
            <p:blipFill>
              <a:blip r:embed="rId6"/>
              <a:stretch>
                <a:fillRect/>
              </a:stretch>
            </p:blipFill>
            <p:spPr>
              <a:xfrm>
                <a:off x="7389153" y="4929328"/>
                <a:ext cx="385763" cy="385763"/>
              </a:xfrm>
              <a:prstGeom prst="roundRect">
                <a:avLst/>
              </a:prstGeom>
            </p:spPr>
          </p:pic>
          <p:sp>
            <p:nvSpPr>
              <p:cNvPr id="17" name="TextBox 16">
                <a:extLst>
                  <a:ext uri="{FF2B5EF4-FFF2-40B4-BE49-F238E27FC236}">
                    <a16:creationId xmlns:a16="http://schemas.microsoft.com/office/drawing/2014/main" id="{10AC156F-CFC8-EEF5-C6D8-C5A8F6BD3660}"/>
                  </a:ext>
                </a:extLst>
              </p:cNvPr>
              <p:cNvSpPr txBox="1"/>
              <p:nvPr/>
            </p:nvSpPr>
            <p:spPr>
              <a:xfrm>
                <a:off x="7774916" y="4937543"/>
                <a:ext cx="17556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Mollen Personal Use" pitchFamily="2" charset="77"/>
                    <a:ea typeface="+mn-ea"/>
                    <a:cs typeface="+mn-cs"/>
                  </a:rPr>
                  <a:t>@Proud2bOps</a:t>
                </a:r>
              </a:p>
            </p:txBody>
          </p:sp>
        </p:grpSp>
        <p:grpSp>
          <p:nvGrpSpPr>
            <p:cNvPr id="6" name="Group 5">
              <a:extLst>
                <a:ext uri="{FF2B5EF4-FFF2-40B4-BE49-F238E27FC236}">
                  <a16:creationId xmlns:a16="http://schemas.microsoft.com/office/drawing/2014/main" id="{E6BD2C06-E717-4CA1-4790-765F2A92FCFD}"/>
                </a:ext>
              </a:extLst>
            </p:cNvPr>
            <p:cNvGrpSpPr/>
            <p:nvPr/>
          </p:nvGrpSpPr>
          <p:grpSpPr>
            <a:xfrm>
              <a:off x="4840186" y="4691947"/>
              <a:ext cx="2511630" cy="837739"/>
              <a:chOff x="4749892" y="4691947"/>
              <a:chExt cx="2511630" cy="837739"/>
            </a:xfrm>
          </p:grpSpPr>
          <p:pic>
            <p:nvPicPr>
              <p:cNvPr id="8" name="Picture 7" descr="A white square with a black background&#10;&#10;Description automatically generated">
                <a:extLst>
                  <a:ext uri="{FF2B5EF4-FFF2-40B4-BE49-F238E27FC236}">
                    <a16:creationId xmlns:a16="http://schemas.microsoft.com/office/drawing/2014/main" id="{3880CE93-7125-DB55-13CD-588F82FB920B}"/>
                  </a:ext>
                </a:extLst>
              </p:cNvPr>
              <p:cNvPicPr>
                <a:picLocks noChangeAspect="1"/>
              </p:cNvPicPr>
              <p:nvPr/>
            </p:nvPicPr>
            <p:blipFill>
              <a:blip r:embed="rId7"/>
              <a:stretch>
                <a:fillRect/>
              </a:stretch>
            </p:blipFill>
            <p:spPr>
              <a:xfrm>
                <a:off x="4749892" y="4691947"/>
                <a:ext cx="837739" cy="837739"/>
              </a:xfrm>
              <a:prstGeom prst="rect">
                <a:avLst/>
              </a:prstGeom>
            </p:spPr>
          </p:pic>
          <p:sp>
            <p:nvSpPr>
              <p:cNvPr id="10" name="TextBox 9">
                <a:extLst>
                  <a:ext uri="{FF2B5EF4-FFF2-40B4-BE49-F238E27FC236}">
                    <a16:creationId xmlns:a16="http://schemas.microsoft.com/office/drawing/2014/main" id="{11EF1CCA-7E98-5B8D-5867-46F6C16D18AE}"/>
                  </a:ext>
                </a:extLst>
              </p:cNvPr>
              <p:cNvSpPr txBox="1"/>
              <p:nvPr/>
            </p:nvSpPr>
            <p:spPr>
              <a:xfrm>
                <a:off x="5361643" y="4926150"/>
                <a:ext cx="18998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Mollen Personal Use" pitchFamily="2" charset="77"/>
                    <a:ea typeface="+mn-ea"/>
                    <a:cs typeface="+mn-cs"/>
                  </a:rPr>
                  <a:t>proud2bops.org</a:t>
                </a:r>
              </a:p>
            </p:txBody>
          </p:sp>
        </p:grpSp>
      </p:grpSp>
      <p:sp>
        <p:nvSpPr>
          <p:cNvPr id="9" name="Text Box 2">
            <a:extLst>
              <a:ext uri="{FF2B5EF4-FFF2-40B4-BE49-F238E27FC236}">
                <a16:creationId xmlns:a16="http://schemas.microsoft.com/office/drawing/2014/main" id="{9979DE87-A60D-C6EA-BEF7-F059173F4919}"/>
              </a:ext>
            </a:extLst>
          </p:cNvPr>
          <p:cNvSpPr txBox="1">
            <a:spLocks noChangeArrowheads="1"/>
          </p:cNvSpPr>
          <p:nvPr/>
        </p:nvSpPr>
        <p:spPr bwMode="auto">
          <a:xfrm>
            <a:off x="1625010" y="3122052"/>
            <a:ext cx="8917967" cy="103314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GB" sz="2800" b="1" i="1" u="none" strike="noStrike" kern="1200" cap="none" spc="0" normalizeH="0" baseline="0" noProof="0">
                <a:ln>
                  <a:noFill/>
                </a:ln>
                <a:solidFill>
                  <a:srgbClr val="E97132"/>
                </a:solidFill>
                <a:effectLst/>
                <a:uLnTx/>
                <a:uFillTx/>
                <a:latin typeface="Mollen Personal Use"/>
                <a:ea typeface="Calibri" panose="020F0502020204030204" pitchFamily="34" charset="0"/>
                <a:cs typeface="Arial" panose="020B0604020202020204" pitchFamily="34" charset="0"/>
              </a:rPr>
              <a:t>Energising, Connecting </a:t>
            </a:r>
            <a:r>
              <a:rPr kumimoji="0" lang="en-GB" sz="2800" b="1" i="1" u="none" strike="noStrike" kern="1200" cap="none" spc="0" normalizeH="0" baseline="0" noProof="0">
                <a:ln>
                  <a:noFill/>
                </a:ln>
                <a:solidFill>
                  <a:srgbClr val="0F77BC"/>
                </a:solidFill>
                <a:effectLst/>
                <a:uLnTx/>
                <a:uFillTx/>
                <a:latin typeface="Mollen Personal Use"/>
                <a:ea typeface="Calibri" panose="020F0502020204030204" pitchFamily="34" charset="0"/>
                <a:cs typeface="Arial" panose="020B0604020202020204" pitchFamily="34" charset="0"/>
              </a:rPr>
              <a:t>and </a:t>
            </a:r>
            <a:r>
              <a:rPr kumimoji="0" lang="en-GB" sz="2800" b="1" i="1" u="none" strike="noStrike" kern="1200" cap="none" spc="0" normalizeH="0" baseline="0" noProof="0">
                <a:ln>
                  <a:noFill/>
                </a:ln>
                <a:solidFill>
                  <a:srgbClr val="E97132"/>
                </a:solidFill>
                <a:effectLst/>
                <a:uLnTx/>
                <a:uFillTx/>
                <a:latin typeface="Mollen Personal Use"/>
                <a:ea typeface="Calibri" panose="020F0502020204030204" pitchFamily="34" charset="0"/>
                <a:cs typeface="Arial" panose="020B0604020202020204" pitchFamily="34" charset="0"/>
              </a:rPr>
              <a:t>Developing</a:t>
            </a:r>
            <a:r>
              <a:rPr kumimoji="0" lang="en-GB" sz="2800" b="1" i="1" u="none" strike="noStrike" kern="1200" cap="none" spc="0" normalizeH="0" baseline="0" noProof="0">
                <a:ln>
                  <a:noFill/>
                </a:ln>
                <a:solidFill>
                  <a:srgbClr val="0F77BC"/>
                </a:solidFill>
                <a:effectLst/>
                <a:uLnTx/>
                <a:uFillTx/>
                <a:latin typeface="Mollen Personal Use"/>
                <a:ea typeface="Calibri" panose="020F0502020204030204" pitchFamily="34" charset="0"/>
                <a:cs typeface="Arial" panose="020B0604020202020204" pitchFamily="34" charset="0"/>
              </a:rPr>
              <a:t> Operational Managers and Leaders across health and care</a:t>
            </a:r>
            <a:endParaRPr kumimoji="0" lang="en-GB" sz="2800" b="0" i="0" u="none" strike="noStrike" kern="1200" cap="none" spc="0" normalizeH="0" baseline="0" noProof="0">
              <a:ln>
                <a:noFill/>
              </a:ln>
              <a:solidFill>
                <a:prstClr val="black"/>
              </a:solidFill>
              <a:effectLst/>
              <a:uLnTx/>
              <a:uFillTx/>
              <a:latin typeface="Mollen Personal Use"/>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6E92039-C9D0-5B57-EE54-160507A6733F}"/>
              </a:ext>
            </a:extLst>
          </p:cNvPr>
          <p:cNvSpPr txBox="1"/>
          <p:nvPr/>
        </p:nvSpPr>
        <p:spPr>
          <a:xfrm>
            <a:off x="361208" y="6432467"/>
            <a:ext cx="302243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70C0"/>
                </a:solidFill>
                <a:effectLst/>
                <a:uLnTx/>
                <a:uFillTx/>
                <a:latin typeface="Mollen Personal Use"/>
                <a:ea typeface="+mn-ea"/>
                <a:cs typeface="Arial"/>
              </a:rPr>
              <a:t>® Proud2bOps, Proud2b and Proud2bAdmin</a:t>
            </a:r>
            <a:endParaRPr kumimoji="0" lang="en-US" sz="900" b="0" i="0" u="none" strike="noStrike" kern="1200" cap="none" spc="0" normalizeH="0" baseline="0" noProof="0">
              <a:ln>
                <a:noFill/>
              </a:ln>
              <a:solidFill>
                <a:prstClr val="black"/>
              </a:solidFill>
              <a:effectLst/>
              <a:uLnTx/>
              <a:uFillTx/>
              <a:latin typeface="Mollen Personal Use"/>
              <a:ea typeface="+mn-ea"/>
              <a:cs typeface="Arial"/>
            </a:endParaRPr>
          </a:p>
        </p:txBody>
      </p:sp>
    </p:spTree>
    <p:extLst>
      <p:ext uri="{BB962C8B-B14F-4D97-AF65-F5344CB8AC3E}">
        <p14:creationId xmlns:p14="http://schemas.microsoft.com/office/powerpoint/2010/main" val="334344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33AF-F9F4-E3AC-1436-7E330F88C5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1D5192-C69F-C6BF-3F05-77C6905CE7D4}"/>
              </a:ext>
            </a:extLst>
          </p:cNvPr>
          <p:cNvPicPr>
            <a:picLocks noChangeAspect="1"/>
          </p:cNvPicPr>
          <p:nvPr/>
        </p:nvPicPr>
        <p:blipFill rotWithShape="1">
          <a:blip r:embed="rId3"/>
          <a:srcRect t="39069" b="39069"/>
          <a:stretch/>
        </p:blipFill>
        <p:spPr>
          <a:xfrm>
            <a:off x="0" y="-10627"/>
            <a:ext cx="12192000" cy="1499336"/>
          </a:xfrm>
          <a:prstGeom prst="rect">
            <a:avLst/>
          </a:prstGeom>
        </p:spPr>
      </p:pic>
      <p:sp>
        <p:nvSpPr>
          <p:cNvPr id="7" name="Slide Number Placeholder 9">
            <a:extLst>
              <a:ext uri="{FF2B5EF4-FFF2-40B4-BE49-F238E27FC236}">
                <a16:creationId xmlns:a16="http://schemas.microsoft.com/office/drawing/2014/main" id="{6C36B83F-D1F3-ADF8-6E13-46BDCB5CA008}"/>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pic>
        <p:nvPicPr>
          <p:cNvPr id="3" name="Picture 2" descr="A blue and orange text on a black background&#10;&#10;Description automatically generated">
            <a:extLst>
              <a:ext uri="{FF2B5EF4-FFF2-40B4-BE49-F238E27FC236}">
                <a16:creationId xmlns:a16="http://schemas.microsoft.com/office/drawing/2014/main" id="{5DF7356B-25D1-A9DF-2D3F-083AA8D629E5}"/>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5F7258DF-B4A2-AE72-5FED-C6098B2B4790}"/>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EF815D47-273E-0CED-42B3-6645FDDFEC03}"/>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
        <p:nvSpPr>
          <p:cNvPr id="12" name="TextBox 11">
            <a:extLst>
              <a:ext uri="{FF2B5EF4-FFF2-40B4-BE49-F238E27FC236}">
                <a16:creationId xmlns:a16="http://schemas.microsoft.com/office/drawing/2014/main" id="{FB4D20CF-C02F-2AFC-C383-0D1CD70DAE5F}"/>
              </a:ext>
            </a:extLst>
          </p:cNvPr>
          <p:cNvSpPr txBox="1"/>
          <p:nvPr/>
        </p:nvSpPr>
        <p:spPr>
          <a:xfrm>
            <a:off x="224993" y="489902"/>
            <a:ext cx="6313967" cy="7332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FEFE"/>
                </a:solidFill>
                <a:effectLst/>
                <a:uLnTx/>
                <a:uFillTx/>
                <a:latin typeface="Mollen Personal Use"/>
                <a:ea typeface="+mn-ea"/>
                <a:cs typeface="+mn-cs"/>
              </a:rPr>
              <a:t>Proud2bOps</a:t>
            </a:r>
          </a:p>
        </p:txBody>
      </p:sp>
      <p:sp>
        <p:nvSpPr>
          <p:cNvPr id="8" name="Subtitle 2">
            <a:extLst>
              <a:ext uri="{FF2B5EF4-FFF2-40B4-BE49-F238E27FC236}">
                <a16:creationId xmlns:a16="http://schemas.microsoft.com/office/drawing/2014/main" id="{2316AFA2-1B9E-5944-406E-C110B8B00E8A}"/>
              </a:ext>
            </a:extLst>
          </p:cNvPr>
          <p:cNvSpPr txBox="1">
            <a:spLocks/>
          </p:cNvSpPr>
          <p:nvPr/>
        </p:nvSpPr>
        <p:spPr>
          <a:xfrm>
            <a:off x="257818" y="1763791"/>
            <a:ext cx="6641058" cy="47016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GB" sz="1800" dirty="0">
                <a:solidFill>
                  <a:prstClr val="black"/>
                </a:solidFill>
                <a:latin typeface="Segoe UI" panose="020B0502040204020203" pitchFamily="34" charset="0"/>
                <a:cs typeface="Segoe UI" panose="020B0502040204020203" pitchFamily="34" charset="0"/>
              </a:rPr>
              <a:t>An innovative </a:t>
            </a:r>
            <a:r>
              <a:rPr lang="en-GB" sz="1800" b="1" dirty="0">
                <a:solidFill>
                  <a:prstClr val="black"/>
                </a:solidFill>
                <a:latin typeface="Segoe UI" panose="020B0502040204020203" pitchFamily="34" charset="0"/>
                <a:cs typeface="Segoe UI" panose="020B0502040204020203" pitchFamily="34" charset="0"/>
              </a:rPr>
              <a:t>National Network </a:t>
            </a:r>
            <a:r>
              <a:rPr lang="en-GB" sz="1800" dirty="0">
                <a:solidFill>
                  <a:prstClr val="black"/>
                </a:solidFill>
                <a:latin typeface="Segoe UI" panose="020B0502040204020203" pitchFamily="34" charset="0"/>
                <a:cs typeface="Segoe UI" panose="020B0502040204020203" pitchFamily="34" charset="0"/>
              </a:rPr>
              <a:t>created to fill a void in </a:t>
            </a:r>
            <a:r>
              <a:rPr lang="en-GB" sz="1800" dirty="0">
                <a:solidFill>
                  <a:srgbClr val="0070C0"/>
                </a:solidFill>
                <a:latin typeface="Segoe UI" panose="020B0502040204020203" pitchFamily="34" charset="0"/>
                <a:cs typeface="Segoe UI" panose="020B0502040204020203" pitchFamily="34" charset="0"/>
              </a:rPr>
              <a:t>support</a:t>
            </a:r>
            <a:r>
              <a:rPr lang="en-GB" sz="1800" dirty="0">
                <a:solidFill>
                  <a:prstClr val="black"/>
                </a:solidFill>
                <a:latin typeface="Segoe UI" panose="020B0502040204020203" pitchFamily="34" charset="0"/>
                <a:cs typeface="Segoe UI" panose="020B0502040204020203" pitchFamily="34" charset="0"/>
              </a:rPr>
              <a:t>, </a:t>
            </a:r>
            <a:r>
              <a:rPr lang="en-GB" sz="1800" dirty="0">
                <a:solidFill>
                  <a:srgbClr val="0070C0"/>
                </a:solidFill>
                <a:latin typeface="Segoe UI" panose="020B0502040204020203" pitchFamily="34" charset="0"/>
                <a:cs typeface="Segoe UI" panose="020B0502040204020203" pitchFamily="34" charset="0"/>
              </a:rPr>
              <a:t>development</a:t>
            </a:r>
            <a:r>
              <a:rPr lang="en-GB" sz="1800" dirty="0">
                <a:solidFill>
                  <a:prstClr val="black"/>
                </a:solidFill>
                <a:latin typeface="Segoe UI" panose="020B0502040204020203" pitchFamily="34" charset="0"/>
                <a:cs typeface="Segoe UI" panose="020B0502040204020203" pitchFamily="34" charset="0"/>
              </a:rPr>
              <a:t> and </a:t>
            </a:r>
            <a:r>
              <a:rPr lang="en-GB" sz="1800" dirty="0">
                <a:solidFill>
                  <a:srgbClr val="0070C0"/>
                </a:solidFill>
                <a:latin typeface="Segoe UI" panose="020B0502040204020203" pitchFamily="34" charset="0"/>
                <a:cs typeface="Segoe UI" panose="020B0502040204020203" pitchFamily="34" charset="0"/>
              </a:rPr>
              <a:t>connection</a:t>
            </a:r>
            <a:r>
              <a:rPr lang="en-GB" sz="1800" dirty="0">
                <a:solidFill>
                  <a:prstClr val="black"/>
                </a:solidFill>
                <a:latin typeface="Segoe UI" panose="020B0502040204020203" pitchFamily="34" charset="0"/>
                <a:cs typeface="Segoe UI" panose="020B0502040204020203" pitchFamily="34" charset="0"/>
              </a:rPr>
              <a:t> between </a:t>
            </a:r>
            <a:r>
              <a:rPr lang="en-GB" sz="1800" b="1" dirty="0">
                <a:solidFill>
                  <a:prstClr val="black"/>
                </a:solidFill>
                <a:latin typeface="Segoe UI" panose="020B0502040204020203" pitchFamily="34" charset="0"/>
                <a:cs typeface="Segoe UI" panose="020B0502040204020203" pitchFamily="34" charset="0"/>
              </a:rPr>
              <a:t>Operational Managers and Leaders </a:t>
            </a:r>
            <a:r>
              <a:rPr lang="en-GB" sz="1800" dirty="0">
                <a:solidFill>
                  <a:prstClr val="black"/>
                </a:solidFill>
                <a:latin typeface="Segoe UI" panose="020B0502040204020203" pitchFamily="34" charset="0"/>
                <a:cs typeface="Segoe UI" panose="020B0502040204020203" pitchFamily="34" charset="0"/>
              </a:rPr>
              <a:t>across health and care provider organisations; </a:t>
            </a:r>
            <a:r>
              <a:rPr lang="en-GB" sz="1800" i="1" dirty="0">
                <a:solidFill>
                  <a:srgbClr val="ED7D31"/>
                </a:solidFill>
                <a:latin typeface="Segoe UI" panose="020B0502040204020203" pitchFamily="34" charset="0"/>
                <a:cs typeface="Segoe UI" panose="020B0502040204020203" pitchFamily="34" charset="0"/>
              </a:rPr>
              <a:t>community, acute, mental health, primary care, independent, voluntary and ambulance sectors</a:t>
            </a:r>
            <a:r>
              <a:rPr lang="en-GB" sz="1800" i="1" dirty="0">
                <a:solidFill>
                  <a:prstClr val="black"/>
                </a:solidFill>
                <a:latin typeface="Segoe UI" panose="020B0502040204020203" pitchFamily="34" charset="0"/>
                <a:cs typeface="Segoe UI" panose="020B0502040204020203" pitchFamily="34" charset="0"/>
              </a:rPr>
              <a:t>.</a:t>
            </a:r>
          </a:p>
          <a:p>
            <a:pPr marL="0" indent="0">
              <a:buFont typeface="Arial" panose="020B0604020202020204" pitchFamily="34" charset="0"/>
              <a:buNone/>
              <a:defRPr/>
            </a:pPr>
            <a:r>
              <a:rPr lang="en-GB" sz="1800" b="1" dirty="0">
                <a:solidFill>
                  <a:prstClr val="black"/>
                </a:solidFill>
                <a:latin typeface="Segoe UI" panose="020B0502040204020203" pitchFamily="34" charset="0"/>
                <a:cs typeface="Segoe UI" panose="020B0502040204020203" pitchFamily="34" charset="0"/>
              </a:rPr>
              <a:t>In summary, members come together to:</a:t>
            </a:r>
          </a:p>
          <a:p>
            <a:pPr>
              <a:buFontTx/>
              <a:buChar char="-"/>
              <a:defRPr/>
            </a:pPr>
            <a:r>
              <a:rPr lang="en-GB" sz="1800" dirty="0">
                <a:solidFill>
                  <a:prstClr val="black"/>
                </a:solidFill>
                <a:latin typeface="Segoe UI" panose="020B0502040204020203" pitchFamily="34" charset="0"/>
                <a:cs typeface="Segoe UI" panose="020B0502040204020203" pitchFamily="34" charset="0"/>
              </a:rPr>
              <a:t>Learn through </a:t>
            </a:r>
            <a:r>
              <a:rPr lang="en-GB" sz="1800" i="1" dirty="0">
                <a:solidFill>
                  <a:srgbClr val="005EB8"/>
                </a:solidFill>
                <a:latin typeface="Segoe UI" panose="020B0502040204020203" pitchFamily="34" charset="0"/>
                <a:cs typeface="Segoe UI" panose="020B0502040204020203" pitchFamily="34" charset="0"/>
              </a:rPr>
              <a:t>connection</a:t>
            </a:r>
          </a:p>
          <a:p>
            <a:pPr>
              <a:buFontTx/>
              <a:buChar char="-"/>
              <a:defRPr/>
            </a:pPr>
            <a:r>
              <a:rPr lang="en-GB" sz="1800" dirty="0">
                <a:solidFill>
                  <a:prstClr val="black"/>
                </a:solidFill>
                <a:latin typeface="Segoe UI"/>
                <a:cs typeface="Segoe UI"/>
              </a:rPr>
              <a:t>Break the loneliness, </a:t>
            </a:r>
            <a:r>
              <a:rPr lang="en-GB" sz="1800" i="1" dirty="0">
                <a:solidFill>
                  <a:srgbClr val="005EB8"/>
                </a:solidFill>
                <a:latin typeface="Segoe UI"/>
                <a:cs typeface="Segoe UI"/>
              </a:rPr>
              <a:t>safe</a:t>
            </a:r>
            <a:r>
              <a:rPr lang="en-GB" sz="1800" dirty="0">
                <a:solidFill>
                  <a:prstClr val="black"/>
                </a:solidFill>
                <a:latin typeface="Segoe UI"/>
                <a:cs typeface="Segoe UI"/>
              </a:rPr>
              <a:t> conversations with </a:t>
            </a:r>
            <a:r>
              <a:rPr lang="en-GB" sz="1800" i="1" dirty="0">
                <a:solidFill>
                  <a:srgbClr val="005EB8"/>
                </a:solidFill>
                <a:latin typeface="Segoe UI"/>
                <a:cs typeface="Segoe UI"/>
              </a:rPr>
              <a:t>peers </a:t>
            </a:r>
            <a:endParaRPr lang="en-GB" sz="1800" i="1" dirty="0">
              <a:solidFill>
                <a:srgbClr val="005EB8"/>
              </a:solidFill>
              <a:latin typeface="Segoe UI" panose="020B0502040204020203" pitchFamily="34" charset="0"/>
              <a:cs typeface="Segoe UI" panose="020B0502040204020203" pitchFamily="34" charset="0"/>
            </a:endParaRPr>
          </a:p>
          <a:p>
            <a:pPr>
              <a:buFontTx/>
              <a:buChar char="-"/>
              <a:defRPr/>
            </a:pPr>
            <a:r>
              <a:rPr lang="en-GB" sz="1800" dirty="0">
                <a:solidFill>
                  <a:prstClr val="black"/>
                </a:solidFill>
                <a:latin typeface="Segoe UI" panose="020B0502040204020203" pitchFamily="34" charset="0"/>
                <a:cs typeface="Segoe UI" panose="020B0502040204020203" pitchFamily="34" charset="0"/>
              </a:rPr>
              <a:t>Support and share </a:t>
            </a:r>
            <a:r>
              <a:rPr lang="en-GB" sz="1800" i="1" dirty="0">
                <a:solidFill>
                  <a:srgbClr val="005EB8"/>
                </a:solidFill>
                <a:latin typeface="Segoe UI" panose="020B0502040204020203" pitchFamily="34" charset="0"/>
                <a:cs typeface="Segoe UI" panose="020B0502040204020203" pitchFamily="34" charset="0"/>
              </a:rPr>
              <a:t>innovation</a:t>
            </a:r>
            <a:r>
              <a:rPr lang="en-GB" sz="1800" dirty="0">
                <a:solidFill>
                  <a:prstClr val="black"/>
                </a:solidFill>
                <a:latin typeface="Segoe UI" panose="020B0502040204020203" pitchFamily="34" charset="0"/>
                <a:cs typeface="Segoe UI" panose="020B0502040204020203" pitchFamily="34" charset="0"/>
              </a:rPr>
              <a:t> and </a:t>
            </a:r>
            <a:r>
              <a:rPr lang="en-GB" sz="1800" i="1" dirty="0">
                <a:solidFill>
                  <a:srgbClr val="005EB8"/>
                </a:solidFill>
                <a:latin typeface="Segoe UI" panose="020B0502040204020203" pitchFamily="34" charset="0"/>
                <a:cs typeface="Segoe UI" panose="020B0502040204020203" pitchFamily="34" charset="0"/>
              </a:rPr>
              <a:t>improvement </a:t>
            </a:r>
          </a:p>
          <a:p>
            <a:pPr>
              <a:buFontTx/>
              <a:buChar char="-"/>
              <a:defRPr/>
            </a:pPr>
            <a:r>
              <a:rPr lang="en-GB" sz="1800" dirty="0">
                <a:solidFill>
                  <a:prstClr val="black"/>
                </a:solidFill>
                <a:latin typeface="Segoe UI" panose="020B0502040204020203" pitchFamily="34" charset="0"/>
                <a:cs typeface="Segoe UI" panose="020B0502040204020203" pitchFamily="34" charset="0"/>
              </a:rPr>
              <a:t>Influence and contribute to national </a:t>
            </a:r>
            <a:r>
              <a:rPr lang="en-GB" sz="1800" i="1" dirty="0">
                <a:solidFill>
                  <a:srgbClr val="005EB8"/>
                </a:solidFill>
                <a:latin typeface="Segoe UI" panose="020B0502040204020203" pitchFamily="34" charset="0"/>
                <a:cs typeface="Segoe UI" panose="020B0502040204020203" pitchFamily="34" charset="0"/>
              </a:rPr>
              <a:t>policy</a:t>
            </a:r>
            <a:r>
              <a:rPr lang="en-GB" sz="1800" dirty="0">
                <a:solidFill>
                  <a:prstClr val="black"/>
                </a:solidFill>
                <a:latin typeface="Segoe UI" panose="020B0502040204020203" pitchFamily="34" charset="0"/>
                <a:cs typeface="Segoe UI" panose="020B0502040204020203" pitchFamily="34" charset="0"/>
              </a:rPr>
              <a:t> and </a:t>
            </a:r>
            <a:r>
              <a:rPr lang="en-GB" sz="1800" i="1" dirty="0">
                <a:solidFill>
                  <a:srgbClr val="005EB8"/>
                </a:solidFill>
                <a:latin typeface="Segoe UI" panose="020B0502040204020203" pitchFamily="34" charset="0"/>
                <a:cs typeface="Segoe UI" panose="020B0502040204020203" pitchFamily="34" charset="0"/>
              </a:rPr>
              <a:t>programmes</a:t>
            </a:r>
          </a:p>
          <a:p>
            <a:pPr>
              <a:buFontTx/>
              <a:buChar char="-"/>
              <a:defRPr/>
            </a:pPr>
            <a:r>
              <a:rPr lang="en-GB" sz="1800" dirty="0">
                <a:solidFill>
                  <a:prstClr val="black"/>
                </a:solidFill>
                <a:latin typeface="Segoe UI" panose="020B0502040204020203" pitchFamily="34" charset="0"/>
                <a:cs typeface="Segoe UI" panose="020B0502040204020203" pitchFamily="34" charset="0"/>
              </a:rPr>
              <a:t>Personal professional development, </a:t>
            </a:r>
            <a:r>
              <a:rPr lang="en-GB" sz="1800" i="1" dirty="0">
                <a:solidFill>
                  <a:srgbClr val="0070C0"/>
                </a:solidFill>
                <a:latin typeface="Segoe UI" panose="020B0502040204020203" pitchFamily="34" charset="0"/>
                <a:cs typeface="Segoe UI" panose="020B0502040204020203" pitchFamily="34" charset="0"/>
              </a:rPr>
              <a:t>operational skills </a:t>
            </a:r>
            <a:r>
              <a:rPr lang="en-GB" sz="1800" dirty="0">
                <a:solidFill>
                  <a:prstClr val="black"/>
                </a:solidFill>
                <a:latin typeface="Segoe UI" panose="020B0502040204020203" pitchFamily="34" charset="0"/>
                <a:cs typeface="Segoe UI" panose="020B0502040204020203" pitchFamily="34" charset="0"/>
              </a:rPr>
              <a:t>and </a:t>
            </a:r>
            <a:r>
              <a:rPr lang="en-GB" sz="1800" i="1" dirty="0">
                <a:solidFill>
                  <a:srgbClr val="0070C0"/>
                </a:solidFill>
                <a:latin typeface="Segoe UI" panose="020B0502040204020203" pitchFamily="34" charset="0"/>
                <a:cs typeface="Segoe UI" panose="020B0502040204020203" pitchFamily="34" charset="0"/>
              </a:rPr>
              <a:t>knowledge</a:t>
            </a:r>
          </a:p>
          <a:p>
            <a:pPr>
              <a:buFontTx/>
              <a:buChar char="-"/>
              <a:defRPr/>
            </a:pPr>
            <a:r>
              <a:rPr lang="en-GB" sz="1800" dirty="0">
                <a:solidFill>
                  <a:prstClr val="black"/>
                </a:solidFill>
                <a:latin typeface="Segoe UI" panose="020B0502040204020203" pitchFamily="34" charset="0"/>
                <a:cs typeface="Segoe UI" panose="020B0502040204020203" pitchFamily="34" charset="0"/>
              </a:rPr>
              <a:t>Operational </a:t>
            </a:r>
            <a:r>
              <a:rPr lang="en-GB" sz="1800" i="1" dirty="0">
                <a:solidFill>
                  <a:srgbClr val="005EB8"/>
                </a:solidFill>
                <a:latin typeface="Segoe UI" panose="020B0502040204020203" pitchFamily="34" charset="0"/>
                <a:cs typeface="Segoe UI" panose="020B0502040204020203" pitchFamily="34" charset="0"/>
              </a:rPr>
              <a:t>delivery</a:t>
            </a:r>
            <a:r>
              <a:rPr lang="en-GB" sz="1800" dirty="0">
                <a:solidFill>
                  <a:prstClr val="black"/>
                </a:solidFill>
                <a:latin typeface="Segoe UI" panose="020B0502040204020203" pitchFamily="34" charset="0"/>
                <a:cs typeface="Segoe UI" panose="020B0502040204020203" pitchFamily="34" charset="0"/>
              </a:rPr>
              <a:t> and </a:t>
            </a:r>
            <a:r>
              <a:rPr lang="en-GB" sz="1800" i="1" dirty="0">
                <a:solidFill>
                  <a:srgbClr val="005EB8"/>
                </a:solidFill>
                <a:latin typeface="Segoe UI" panose="020B0502040204020203" pitchFamily="34" charset="0"/>
                <a:cs typeface="Segoe UI" panose="020B0502040204020203" pitchFamily="34" charset="0"/>
              </a:rPr>
              <a:t>change management</a:t>
            </a:r>
            <a:r>
              <a:rPr lang="en-GB" sz="1800" dirty="0">
                <a:solidFill>
                  <a:prstClr val="black"/>
                </a:solidFill>
                <a:latin typeface="Segoe UI" panose="020B0502040204020203" pitchFamily="34" charset="0"/>
                <a:cs typeface="Segoe UI" panose="020B0502040204020203" pitchFamily="34" charset="0"/>
              </a:rPr>
              <a:t> </a:t>
            </a:r>
            <a:endParaRPr lang="en-GB" sz="1000" dirty="0">
              <a:solidFill>
                <a:prstClr val="black"/>
              </a:solidFill>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BDE96DF1-642D-F370-7063-868559B7553F}"/>
              </a:ext>
            </a:extLst>
          </p:cNvPr>
          <p:cNvPicPr>
            <a:picLocks noChangeAspect="1"/>
          </p:cNvPicPr>
          <p:nvPr/>
        </p:nvPicPr>
        <p:blipFill>
          <a:blip r:embed="rId5"/>
          <a:stretch>
            <a:fillRect/>
          </a:stretch>
        </p:blipFill>
        <p:spPr>
          <a:xfrm>
            <a:off x="6096000" y="2722331"/>
            <a:ext cx="5984081" cy="2052611"/>
          </a:xfrm>
          <a:prstGeom prst="rect">
            <a:avLst/>
          </a:prstGeom>
        </p:spPr>
      </p:pic>
      <p:sp>
        <p:nvSpPr>
          <p:cNvPr id="11" name="TextBox 10">
            <a:extLst>
              <a:ext uri="{FF2B5EF4-FFF2-40B4-BE49-F238E27FC236}">
                <a16:creationId xmlns:a16="http://schemas.microsoft.com/office/drawing/2014/main" id="{57AAF869-192D-E552-0A62-61B37DAF797D}"/>
              </a:ext>
            </a:extLst>
          </p:cNvPr>
          <p:cNvSpPr txBox="1"/>
          <p:nvPr/>
        </p:nvSpPr>
        <p:spPr>
          <a:xfrm>
            <a:off x="5828885" y="4808102"/>
            <a:ext cx="6564181" cy="400110"/>
          </a:xfrm>
          <a:prstGeom prst="rect">
            <a:avLst/>
          </a:prstGeom>
          <a:noFill/>
        </p:spPr>
        <p:txBody>
          <a:bodyPr wrap="square" rtlCol="0">
            <a:spAutoFit/>
          </a:bodyPr>
          <a:lstStyle/>
          <a:p>
            <a:pPr marL="0" marR="0" lvl="0" indent="0" algn="ctr" defTabSz="71314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Developing a culture of continuous improvement capability means we must </a:t>
            </a:r>
          </a:p>
          <a:p>
            <a:pPr marL="0" marR="0" lvl="0" indent="0" algn="ctr" defTabSz="71314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pay attention to the social </a:t>
            </a:r>
            <a:r>
              <a:rPr kumimoji="0" lang="en-US" sz="1000" b="1" i="1"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technical aspects for operational change</a:t>
            </a:r>
          </a:p>
        </p:txBody>
      </p:sp>
    </p:spTree>
    <p:extLst>
      <p:ext uri="{BB962C8B-B14F-4D97-AF65-F5344CB8AC3E}">
        <p14:creationId xmlns:p14="http://schemas.microsoft.com/office/powerpoint/2010/main" val="394721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4E23F-2CF3-F03E-B605-2A3D0788EC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091F64-C2A0-AC23-C788-A22F0ED265F5}"/>
              </a:ext>
            </a:extLst>
          </p:cNvPr>
          <p:cNvPicPr>
            <a:picLocks noChangeAspect="1"/>
          </p:cNvPicPr>
          <p:nvPr/>
        </p:nvPicPr>
        <p:blipFill rotWithShape="1">
          <a:blip r:embed="rId3"/>
          <a:srcRect t="39069" b="39069"/>
          <a:stretch/>
        </p:blipFill>
        <p:spPr>
          <a:xfrm>
            <a:off x="0" y="-10627"/>
            <a:ext cx="12192000" cy="1499336"/>
          </a:xfrm>
          <a:prstGeom prst="rect">
            <a:avLst/>
          </a:prstGeom>
        </p:spPr>
      </p:pic>
      <p:sp>
        <p:nvSpPr>
          <p:cNvPr id="7" name="Slide Number Placeholder 9">
            <a:extLst>
              <a:ext uri="{FF2B5EF4-FFF2-40B4-BE49-F238E27FC236}">
                <a16:creationId xmlns:a16="http://schemas.microsoft.com/office/drawing/2014/main" id="{7624FDD3-3FC0-E2D3-0CB4-E635DDF7A92E}"/>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pic>
        <p:nvPicPr>
          <p:cNvPr id="3" name="Picture 2" descr="A blue and orange text on a black background&#10;&#10;Description automatically generated">
            <a:extLst>
              <a:ext uri="{FF2B5EF4-FFF2-40B4-BE49-F238E27FC236}">
                <a16:creationId xmlns:a16="http://schemas.microsoft.com/office/drawing/2014/main" id="{ECE046BB-FD65-AD7E-8709-EA81FCED31CE}"/>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2D9CC08F-A15E-5303-3B63-0D252536E3C4}"/>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DC0C5EC2-C557-73FD-66BE-DDEF39BE7DC4}"/>
              </a:ext>
            </a:extLst>
          </p:cNvPr>
          <p:cNvSpPr txBox="1"/>
          <p:nvPr/>
        </p:nvSpPr>
        <p:spPr>
          <a:xfrm>
            <a:off x="69049" y="6415660"/>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
        <p:nvSpPr>
          <p:cNvPr id="12" name="TextBox 11">
            <a:extLst>
              <a:ext uri="{FF2B5EF4-FFF2-40B4-BE49-F238E27FC236}">
                <a16:creationId xmlns:a16="http://schemas.microsoft.com/office/drawing/2014/main" id="{2EBF84F2-A89C-239C-421D-1E659B4A4023}"/>
              </a:ext>
            </a:extLst>
          </p:cNvPr>
          <p:cNvSpPr txBox="1"/>
          <p:nvPr/>
        </p:nvSpPr>
        <p:spPr>
          <a:xfrm>
            <a:off x="224993" y="489902"/>
            <a:ext cx="6313967" cy="7332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dirty="0">
              <a:ln>
                <a:noFill/>
              </a:ln>
              <a:solidFill>
                <a:srgbClr val="FFFEFE"/>
              </a:solidFill>
              <a:effectLst/>
              <a:uLnTx/>
              <a:uFillTx/>
              <a:latin typeface="Mollen Personal Use"/>
              <a:ea typeface="+mn-ea"/>
              <a:cs typeface="+mn-cs"/>
            </a:endParaRPr>
          </a:p>
        </p:txBody>
      </p:sp>
      <p:graphicFrame>
        <p:nvGraphicFramePr>
          <p:cNvPr id="21" name="Subtitle 2">
            <a:extLst>
              <a:ext uri="{FF2B5EF4-FFF2-40B4-BE49-F238E27FC236}">
                <a16:creationId xmlns:a16="http://schemas.microsoft.com/office/drawing/2014/main" id="{8CAD055C-0F01-BD2E-F9F8-2606873EB855}"/>
              </a:ext>
            </a:extLst>
          </p:cNvPr>
          <p:cNvGraphicFramePr/>
          <p:nvPr>
            <p:extLst>
              <p:ext uri="{D42A27DB-BD31-4B8C-83A1-F6EECF244321}">
                <p14:modId xmlns:p14="http://schemas.microsoft.com/office/powerpoint/2010/main" val="538128280"/>
              </p:ext>
            </p:extLst>
          </p:nvPr>
        </p:nvGraphicFramePr>
        <p:xfrm>
          <a:off x="331785" y="537404"/>
          <a:ext cx="10389053" cy="58992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8618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6555A-094C-01AC-8D3F-E38A72ACC5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9D2C83-5B85-635B-90C8-6ABC84395857}"/>
              </a:ext>
            </a:extLst>
          </p:cNvPr>
          <p:cNvPicPr>
            <a:picLocks noChangeAspect="1"/>
          </p:cNvPicPr>
          <p:nvPr/>
        </p:nvPicPr>
        <p:blipFill rotWithShape="1">
          <a:blip r:embed="rId3"/>
          <a:srcRect t="39069" b="39069"/>
          <a:stretch/>
        </p:blipFill>
        <p:spPr>
          <a:xfrm>
            <a:off x="0" y="-10627"/>
            <a:ext cx="12192000" cy="1499336"/>
          </a:xfrm>
          <a:prstGeom prst="rect">
            <a:avLst/>
          </a:prstGeom>
        </p:spPr>
      </p:pic>
      <p:sp>
        <p:nvSpPr>
          <p:cNvPr id="7" name="Slide Number Placeholder 9">
            <a:extLst>
              <a:ext uri="{FF2B5EF4-FFF2-40B4-BE49-F238E27FC236}">
                <a16:creationId xmlns:a16="http://schemas.microsoft.com/office/drawing/2014/main" id="{2B3220DD-AD39-5619-842C-6032A6BAA4A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pic>
        <p:nvPicPr>
          <p:cNvPr id="3" name="Picture 2" descr="A blue and orange text on a black background&#10;&#10;Description automatically generated">
            <a:extLst>
              <a:ext uri="{FF2B5EF4-FFF2-40B4-BE49-F238E27FC236}">
                <a16:creationId xmlns:a16="http://schemas.microsoft.com/office/drawing/2014/main" id="{F399DF39-B88A-50E5-5832-83320D94F846}"/>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7813185B-E545-A4CB-4B0E-2E58DA4F0E27}"/>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9ADA060B-72C6-0EAF-20CC-50784E4CE3DB}"/>
              </a:ext>
            </a:extLst>
          </p:cNvPr>
          <p:cNvSpPr txBox="1"/>
          <p:nvPr/>
        </p:nvSpPr>
        <p:spPr>
          <a:xfrm>
            <a:off x="69049" y="6415660"/>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
        <p:nvSpPr>
          <p:cNvPr id="12" name="TextBox 11">
            <a:extLst>
              <a:ext uri="{FF2B5EF4-FFF2-40B4-BE49-F238E27FC236}">
                <a16:creationId xmlns:a16="http://schemas.microsoft.com/office/drawing/2014/main" id="{533ED48B-C8FB-A86B-9CD6-CF763B19C5CD}"/>
              </a:ext>
            </a:extLst>
          </p:cNvPr>
          <p:cNvSpPr txBox="1"/>
          <p:nvPr/>
        </p:nvSpPr>
        <p:spPr>
          <a:xfrm>
            <a:off x="224993" y="489902"/>
            <a:ext cx="6313967" cy="7332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dirty="0">
              <a:ln>
                <a:noFill/>
              </a:ln>
              <a:solidFill>
                <a:srgbClr val="FFFEFE"/>
              </a:solidFill>
              <a:effectLst/>
              <a:uLnTx/>
              <a:uFillTx/>
              <a:latin typeface="Mollen Personal Use"/>
              <a:ea typeface="+mn-ea"/>
              <a:cs typeface="+mn-cs"/>
            </a:endParaRPr>
          </a:p>
        </p:txBody>
      </p:sp>
      <p:sp>
        <p:nvSpPr>
          <p:cNvPr id="6" name="Title 1">
            <a:extLst>
              <a:ext uri="{FF2B5EF4-FFF2-40B4-BE49-F238E27FC236}">
                <a16:creationId xmlns:a16="http://schemas.microsoft.com/office/drawing/2014/main" id="{0A26A2E5-7570-F60C-1EB0-D44B2AF632F8}"/>
              </a:ext>
            </a:extLst>
          </p:cNvPr>
          <p:cNvSpPr txBox="1">
            <a:spLocks/>
          </p:cNvSpPr>
          <p:nvPr/>
        </p:nvSpPr>
        <p:spPr>
          <a:xfrm>
            <a:off x="355600" y="139913"/>
            <a:ext cx="107617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Mollen Personal Use"/>
                <a:cs typeface="Segoe UI" panose="020B0502040204020203" pitchFamily="34" charset="0"/>
              </a:rPr>
              <a:t>The case for change…</a:t>
            </a:r>
          </a:p>
        </p:txBody>
      </p:sp>
      <p:sp>
        <p:nvSpPr>
          <p:cNvPr id="8" name="Rectangle 7">
            <a:extLst>
              <a:ext uri="{FF2B5EF4-FFF2-40B4-BE49-F238E27FC236}">
                <a16:creationId xmlns:a16="http://schemas.microsoft.com/office/drawing/2014/main" id="{6F812775-DC09-169A-4CF6-9B1CA8B4B490}"/>
              </a:ext>
            </a:extLst>
          </p:cNvPr>
          <p:cNvSpPr/>
          <p:nvPr/>
        </p:nvSpPr>
        <p:spPr>
          <a:xfrm>
            <a:off x="322310" y="1927536"/>
            <a:ext cx="11340492" cy="3693319"/>
          </a:xfrm>
          <a:prstGeom prst="rect">
            <a:avLst/>
          </a:prstGeom>
        </p:spPr>
        <p:txBody>
          <a:bodyPr wrap="square" lIns="91440" tIns="45720" rIns="91440" bIns="45720" anchor="t">
            <a:spAutoFit/>
          </a:bodyPr>
          <a:lstStyle/>
          <a:p>
            <a:pPr marL="342900" indent="-342900">
              <a:buFont typeface="Wingdings" panose="05000000000000000000" pitchFamily="2" charset="2"/>
              <a:buChar char="Ø"/>
            </a:pPr>
            <a:r>
              <a:rPr lang="en-GB" dirty="0">
                <a:solidFill>
                  <a:prstClr val="black"/>
                </a:solidFill>
                <a:latin typeface="Mollen Personal Use"/>
                <a:cs typeface="Segoe UI" panose="020B0502040204020203" pitchFamily="34" charset="0"/>
              </a:rPr>
              <a:t>Operational management was </a:t>
            </a:r>
            <a:r>
              <a:rPr lang="en-GB" b="1" dirty="0">
                <a:solidFill>
                  <a:prstClr val="black"/>
                </a:solidFill>
                <a:latin typeface="Mollen Personal Use"/>
                <a:cs typeface="Segoe UI" panose="020B0502040204020203" pitchFamily="34" charset="0"/>
              </a:rPr>
              <a:t>often not seen as a credible or reputable profession</a:t>
            </a:r>
            <a:r>
              <a:rPr lang="en-GB" dirty="0">
                <a:solidFill>
                  <a:prstClr val="black"/>
                </a:solidFill>
                <a:latin typeface="Mollen Personal Use"/>
                <a:cs typeface="Segoe UI" panose="020B0502040204020203" pitchFamily="34" charset="0"/>
              </a:rPr>
              <a:t>, and operational roles felt unloved and unsupported and </a:t>
            </a:r>
            <a:r>
              <a:rPr lang="en-GB" b="1" dirty="0">
                <a:solidFill>
                  <a:prstClr val="black"/>
                </a:solidFill>
                <a:latin typeface="Mollen Personal Use"/>
                <a:cs typeface="Segoe UI" panose="020B0502040204020203" pitchFamily="34" charset="0"/>
              </a:rPr>
              <a:t>invisible to the public eye</a:t>
            </a:r>
          </a:p>
          <a:p>
            <a:endParaRPr lang="en-GB" dirty="0">
              <a:solidFill>
                <a:prstClr val="black"/>
              </a:solidFill>
              <a:latin typeface="Mollen Personal Use"/>
              <a:cs typeface="Segoe UI" panose="020B0502040204020203" pitchFamily="34" charset="0"/>
            </a:endParaRPr>
          </a:p>
          <a:p>
            <a:pPr marL="342900" indent="-342900">
              <a:buFont typeface="Wingdings" panose="05000000000000000000" pitchFamily="2" charset="2"/>
              <a:buChar char="Ø"/>
            </a:pPr>
            <a:r>
              <a:rPr lang="en-GB" b="1" dirty="0">
                <a:solidFill>
                  <a:prstClr val="black"/>
                </a:solidFill>
                <a:latin typeface="Mollen Personal Use"/>
                <a:cs typeface="Segoe UI"/>
              </a:rPr>
              <a:t>No operational network existed </a:t>
            </a:r>
            <a:r>
              <a:rPr lang="en-GB" dirty="0">
                <a:solidFill>
                  <a:prstClr val="black"/>
                </a:solidFill>
                <a:latin typeface="Mollen Personal Use"/>
                <a:cs typeface="Segoe UI"/>
              </a:rPr>
              <a:t>to engage and influence at a national level, unlike other healthcare professional groups such as Nursing, Medics or corporate functions such as HR or Finance – who had a voice</a:t>
            </a:r>
          </a:p>
          <a:p>
            <a:endParaRPr lang="en-GB" dirty="0">
              <a:solidFill>
                <a:prstClr val="black"/>
              </a:solidFill>
              <a:latin typeface="Mollen Personal Use"/>
              <a:cs typeface="Segoe UI"/>
            </a:endParaRPr>
          </a:p>
          <a:p>
            <a:pPr marL="342900" indent="-342900">
              <a:buFont typeface="Wingdings" panose="05000000000000000000" pitchFamily="2" charset="2"/>
              <a:buChar char="Ø"/>
            </a:pPr>
            <a:r>
              <a:rPr lang="en-GB" b="1" dirty="0">
                <a:solidFill>
                  <a:prstClr val="black"/>
                </a:solidFill>
                <a:latin typeface="Mollen Personal Use"/>
                <a:cs typeface="Segoe UI" panose="020B0502040204020203" pitchFamily="34" charset="0"/>
              </a:rPr>
              <a:t>A safe, supportive space </a:t>
            </a:r>
            <a:r>
              <a:rPr lang="en-GB" dirty="0">
                <a:solidFill>
                  <a:prstClr val="black"/>
                </a:solidFill>
                <a:latin typeface="Mollen Personal Use"/>
                <a:cs typeface="Segoe UI" panose="020B0502040204020203" pitchFamily="34" charset="0"/>
              </a:rPr>
              <a:t>was needed to </a:t>
            </a:r>
            <a:r>
              <a:rPr lang="en-GB" b="1" dirty="0">
                <a:solidFill>
                  <a:prstClr val="black"/>
                </a:solidFill>
                <a:latin typeface="Mollen Personal Use"/>
                <a:cs typeface="Segoe UI" panose="020B0502040204020203" pitchFamily="34" charset="0"/>
              </a:rPr>
              <a:t>connect</a:t>
            </a:r>
            <a:r>
              <a:rPr lang="en-GB" dirty="0">
                <a:solidFill>
                  <a:prstClr val="black"/>
                </a:solidFill>
                <a:latin typeface="Mollen Personal Use"/>
                <a:cs typeface="Segoe UI" panose="020B0502040204020203" pitchFamily="34" charset="0"/>
              </a:rPr>
              <a:t> with peers experiencing the same kinds of </a:t>
            </a:r>
          </a:p>
          <a:p>
            <a:r>
              <a:rPr lang="en-GB" dirty="0">
                <a:solidFill>
                  <a:prstClr val="black"/>
                </a:solidFill>
                <a:latin typeface="Mollen Personal Use"/>
                <a:cs typeface="Segoe UI" panose="020B0502040204020203" pitchFamily="34" charset="0"/>
              </a:rPr>
              <a:t>      challenges, to share and learn together, and to develop and understand self as a leader </a:t>
            </a:r>
          </a:p>
          <a:p>
            <a:pPr marL="342900" indent="-342900">
              <a:buFont typeface="Wingdings" panose="05000000000000000000" pitchFamily="2" charset="2"/>
              <a:buChar char="Ø"/>
            </a:pPr>
            <a:endParaRPr lang="en-GB" dirty="0">
              <a:solidFill>
                <a:prstClr val="black"/>
              </a:solidFill>
              <a:latin typeface="Mollen Personal Use"/>
              <a:cs typeface="Segoe UI" panose="020B0502040204020203" pitchFamily="34" charset="0"/>
            </a:endParaRPr>
          </a:p>
          <a:p>
            <a:pPr marL="342900" indent="-342900">
              <a:buFont typeface="Wingdings" panose="05000000000000000000" pitchFamily="2" charset="2"/>
              <a:buChar char="Ø"/>
            </a:pPr>
            <a:r>
              <a:rPr lang="en-GB" dirty="0">
                <a:solidFill>
                  <a:prstClr val="black"/>
                </a:solidFill>
                <a:latin typeface="Mollen Personal Use"/>
                <a:cs typeface="Segoe UI"/>
              </a:rPr>
              <a:t>Colleagues were </a:t>
            </a:r>
            <a:r>
              <a:rPr lang="en-GB" b="1" dirty="0">
                <a:solidFill>
                  <a:prstClr val="black"/>
                </a:solidFill>
                <a:latin typeface="Mollen Personal Use"/>
                <a:cs typeface="Segoe UI"/>
              </a:rPr>
              <a:t>feeling undervalued and underdeveloped </a:t>
            </a:r>
            <a:r>
              <a:rPr lang="en-GB" dirty="0">
                <a:solidFill>
                  <a:prstClr val="black"/>
                </a:solidFill>
                <a:latin typeface="Mollen Personal Use"/>
                <a:cs typeface="Segoe UI"/>
              </a:rPr>
              <a:t>as manager and leader</a:t>
            </a:r>
          </a:p>
          <a:p>
            <a:endParaRPr lang="en-GB" dirty="0">
              <a:solidFill>
                <a:prstClr val="black"/>
              </a:solidFill>
              <a:latin typeface="Mollen Personal Use"/>
              <a:cs typeface="Segoe UI"/>
            </a:endParaRPr>
          </a:p>
          <a:p>
            <a:pPr marL="342900" indent="-342900">
              <a:buFont typeface="Wingdings" panose="05000000000000000000" pitchFamily="2" charset="2"/>
              <a:buChar char="Ø"/>
            </a:pPr>
            <a:r>
              <a:rPr lang="en-GB" dirty="0">
                <a:solidFill>
                  <a:prstClr val="black"/>
                </a:solidFill>
                <a:latin typeface="Mollen Personal Use"/>
                <a:cs typeface="Segoe UI"/>
              </a:rPr>
              <a:t>Colleagues wanted </a:t>
            </a:r>
            <a:r>
              <a:rPr lang="en-GB" b="1" dirty="0">
                <a:solidFill>
                  <a:prstClr val="black"/>
                </a:solidFill>
                <a:latin typeface="Mollen Personal Use"/>
                <a:cs typeface="Segoe UI"/>
              </a:rPr>
              <a:t>to break the loneliness </a:t>
            </a:r>
            <a:r>
              <a:rPr lang="en-GB" dirty="0">
                <a:solidFill>
                  <a:prstClr val="black"/>
                </a:solidFill>
                <a:latin typeface="Mollen Personal Use"/>
                <a:cs typeface="Segoe UI"/>
              </a:rPr>
              <a:t>of the role, to </a:t>
            </a:r>
            <a:r>
              <a:rPr lang="en-GB" b="1" dirty="0">
                <a:solidFill>
                  <a:prstClr val="black"/>
                </a:solidFill>
                <a:latin typeface="Mollen Personal Use"/>
                <a:cs typeface="Segoe UI"/>
              </a:rPr>
              <a:t>share in the successes</a:t>
            </a:r>
            <a:r>
              <a:rPr lang="en-GB" dirty="0">
                <a:solidFill>
                  <a:prstClr val="black"/>
                </a:solidFill>
                <a:latin typeface="Mollen Personal Use"/>
                <a:cs typeface="Segoe UI"/>
              </a:rPr>
              <a:t>, </a:t>
            </a:r>
          </a:p>
          <a:p>
            <a:r>
              <a:rPr lang="en-GB" dirty="0">
                <a:solidFill>
                  <a:prstClr val="black"/>
                </a:solidFill>
                <a:latin typeface="Mollen Personal Use"/>
                <a:cs typeface="Segoe UI"/>
              </a:rPr>
              <a:t>      and, also, the</a:t>
            </a:r>
            <a:r>
              <a:rPr lang="en-GB" b="1" dirty="0">
                <a:solidFill>
                  <a:prstClr val="black"/>
                </a:solidFill>
                <a:latin typeface="Mollen Personal Use"/>
                <a:cs typeface="Segoe UI"/>
              </a:rPr>
              <a:t>, ridiculousness</a:t>
            </a:r>
            <a:r>
              <a:rPr lang="en-GB" dirty="0">
                <a:solidFill>
                  <a:prstClr val="black"/>
                </a:solidFill>
                <a:latin typeface="Mollen Personal Use"/>
                <a:cs typeface="Segoe UI"/>
              </a:rPr>
              <a:t>!</a:t>
            </a:r>
            <a:endParaRPr lang="en-GB" dirty="0">
              <a:solidFill>
                <a:prstClr val="black"/>
              </a:solidFill>
              <a:latin typeface="Mollen Personal Use"/>
            </a:endParaRPr>
          </a:p>
        </p:txBody>
      </p:sp>
      <p:pic>
        <p:nvPicPr>
          <p:cNvPr id="13" name="Picture 12">
            <a:extLst>
              <a:ext uri="{FF2B5EF4-FFF2-40B4-BE49-F238E27FC236}">
                <a16:creationId xmlns:a16="http://schemas.microsoft.com/office/drawing/2014/main" id="{B03B848D-C38F-00C8-8986-3B0F5B2071FE}"/>
              </a:ext>
            </a:extLst>
          </p:cNvPr>
          <p:cNvPicPr>
            <a:picLocks noChangeAspect="1"/>
          </p:cNvPicPr>
          <p:nvPr/>
        </p:nvPicPr>
        <p:blipFill>
          <a:blip r:embed="rId5"/>
          <a:stretch>
            <a:fillRect/>
          </a:stretch>
        </p:blipFill>
        <p:spPr>
          <a:xfrm>
            <a:off x="8115300" y="3594917"/>
            <a:ext cx="4348292" cy="2958558"/>
          </a:xfrm>
          <a:prstGeom prst="rect">
            <a:avLst/>
          </a:prstGeom>
        </p:spPr>
      </p:pic>
    </p:spTree>
    <p:extLst>
      <p:ext uri="{BB962C8B-B14F-4D97-AF65-F5344CB8AC3E}">
        <p14:creationId xmlns:p14="http://schemas.microsoft.com/office/powerpoint/2010/main" val="299756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EB8"/>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319FCD-4B0B-419F-BD36-A3A64884F6E4}"/>
              </a:ext>
            </a:extLst>
          </p:cNvPr>
          <p:cNvGrpSpPr/>
          <p:nvPr/>
        </p:nvGrpSpPr>
        <p:grpSpPr>
          <a:xfrm>
            <a:off x="0" y="-256787"/>
            <a:ext cx="12192000" cy="7114787"/>
            <a:chOff x="0" y="-256787"/>
            <a:chExt cx="12192000" cy="7114787"/>
          </a:xfrm>
        </p:grpSpPr>
        <p:pic>
          <p:nvPicPr>
            <p:cNvPr id="7" name="Picture 6">
              <a:extLst>
                <a:ext uri="{FF2B5EF4-FFF2-40B4-BE49-F238E27FC236}">
                  <a16:creationId xmlns:a16="http://schemas.microsoft.com/office/drawing/2014/main" id="{2BE1C02B-CAB1-4982-8DF6-A7725B79F9DF}"/>
                </a:ext>
              </a:extLst>
            </p:cNvPr>
            <p:cNvPicPr>
              <a:picLocks noChangeAspect="1"/>
            </p:cNvPicPr>
            <p:nvPr/>
          </p:nvPicPr>
          <p:blipFill>
            <a:blip r:embed="rId3"/>
            <a:stretch>
              <a:fillRect/>
            </a:stretch>
          </p:blipFill>
          <p:spPr>
            <a:xfrm>
              <a:off x="6930763" y="727262"/>
              <a:ext cx="4619725" cy="5393672"/>
            </a:xfrm>
            <a:prstGeom prst="rect">
              <a:avLst/>
            </a:prstGeom>
          </p:spPr>
        </p:pic>
        <p:pic>
          <p:nvPicPr>
            <p:cNvPr id="9" name="Picture 8">
              <a:extLst>
                <a:ext uri="{FF2B5EF4-FFF2-40B4-BE49-F238E27FC236}">
                  <a16:creationId xmlns:a16="http://schemas.microsoft.com/office/drawing/2014/main" id="{C0091103-6128-4B8F-A069-F8EB4B37F58B}"/>
                </a:ext>
              </a:extLst>
            </p:cNvPr>
            <p:cNvPicPr>
              <a:picLocks noChangeAspect="1"/>
            </p:cNvPicPr>
            <p:nvPr/>
          </p:nvPicPr>
          <p:blipFill>
            <a:blip r:embed="rId4"/>
            <a:stretch>
              <a:fillRect/>
            </a:stretch>
          </p:blipFill>
          <p:spPr>
            <a:xfrm>
              <a:off x="547741" y="832784"/>
              <a:ext cx="4482992" cy="5341283"/>
            </a:xfrm>
            <a:prstGeom prst="rect">
              <a:avLst/>
            </a:prstGeom>
          </p:spPr>
        </p:pic>
        <p:sp>
          <p:nvSpPr>
            <p:cNvPr id="13" name="Title 1">
              <a:extLst>
                <a:ext uri="{FF2B5EF4-FFF2-40B4-BE49-F238E27FC236}">
                  <a16:creationId xmlns:a16="http://schemas.microsoft.com/office/drawing/2014/main" id="{FA308121-8D57-4C65-960E-D83A5778BF90}"/>
                </a:ext>
              </a:extLst>
            </p:cNvPr>
            <p:cNvSpPr txBox="1">
              <a:spLocks/>
            </p:cNvSpPr>
            <p:nvPr/>
          </p:nvSpPr>
          <p:spPr>
            <a:xfrm>
              <a:off x="496321" y="-256787"/>
              <a:ext cx="4390110" cy="161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Mollen Personal Use"/>
                  <a:ea typeface="+mj-ea"/>
                  <a:cs typeface="Arial" panose="020B0604020202020204" pitchFamily="34" charset="0"/>
                </a:rPr>
                <a:t>How it started</a:t>
              </a:r>
              <a:r>
                <a:rPr kumimoji="0" lang="en-GB" sz="3600" b="1" i="0" u="none" strike="noStrike" kern="1200" cap="none" spc="0" normalizeH="0" baseline="0" noProof="0">
                  <a:ln>
                    <a:noFill/>
                  </a:ln>
                  <a:solidFill>
                    <a:srgbClr val="005EB8"/>
                  </a:solidFill>
                  <a:effectLst/>
                  <a:uLnTx/>
                  <a:uFillTx/>
                  <a:latin typeface="Mollen Personal Use"/>
                  <a:ea typeface="+mj-ea"/>
                  <a:cs typeface="Arial" panose="020B0604020202020204" pitchFamily="34" charset="0"/>
                </a:rPr>
                <a:t>…</a:t>
              </a:r>
            </a:p>
          </p:txBody>
        </p:sp>
        <p:sp>
          <p:nvSpPr>
            <p:cNvPr id="14" name="Title 1">
              <a:extLst>
                <a:ext uri="{FF2B5EF4-FFF2-40B4-BE49-F238E27FC236}">
                  <a16:creationId xmlns:a16="http://schemas.microsoft.com/office/drawing/2014/main" id="{D09EEA17-FDBF-4445-A9F4-04BD35A305FF}"/>
                </a:ext>
              </a:extLst>
            </p:cNvPr>
            <p:cNvSpPr txBox="1">
              <a:spLocks/>
            </p:cNvSpPr>
            <p:nvPr/>
          </p:nvSpPr>
          <p:spPr>
            <a:xfrm>
              <a:off x="7020664" y="-56570"/>
              <a:ext cx="4341222" cy="122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Mollen Personal Use"/>
                  <a:ea typeface="+mj-ea"/>
                  <a:cs typeface="Arial" panose="020B0604020202020204" pitchFamily="34" charset="0"/>
                </a:rPr>
                <a:t>How it’s going…</a:t>
              </a:r>
            </a:p>
          </p:txBody>
        </p:sp>
        <p:sp>
          <p:nvSpPr>
            <p:cNvPr id="17" name="Title 1">
              <a:extLst>
                <a:ext uri="{FF2B5EF4-FFF2-40B4-BE49-F238E27FC236}">
                  <a16:creationId xmlns:a16="http://schemas.microsoft.com/office/drawing/2014/main" id="{503ED774-7D7B-47B3-8C59-E6C08BAC7F8F}"/>
                </a:ext>
              </a:extLst>
            </p:cNvPr>
            <p:cNvSpPr txBox="1">
              <a:spLocks/>
            </p:cNvSpPr>
            <p:nvPr/>
          </p:nvSpPr>
          <p:spPr>
            <a:xfrm>
              <a:off x="1511926" y="5625546"/>
              <a:ext cx="3182001" cy="122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llen Personal Use"/>
                  <a:ea typeface="+mj-ea"/>
                  <a:cs typeface="Arial" panose="020B0604020202020204" pitchFamily="34" charset="0"/>
                </a:rPr>
                <a:t>15 members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ollen Personal Use"/>
                  <a:ea typeface="+mj-ea"/>
                  <a:cs typeface="Arial" panose="020B0604020202020204" pitchFamily="34" charset="0"/>
                </a:rPr>
                <a:t>October 2017</a:t>
              </a:r>
            </a:p>
          </p:txBody>
        </p:sp>
        <p:sp>
          <p:nvSpPr>
            <p:cNvPr id="19" name="Striped Right Arrow 239">
              <a:extLst>
                <a:ext uri="{FF2B5EF4-FFF2-40B4-BE49-F238E27FC236}">
                  <a16:creationId xmlns:a16="http://schemas.microsoft.com/office/drawing/2014/main" id="{C528DE17-0812-4050-A319-21CE4C2F8448}"/>
                </a:ext>
              </a:extLst>
            </p:cNvPr>
            <p:cNvSpPr/>
            <p:nvPr/>
          </p:nvSpPr>
          <p:spPr>
            <a:xfrm>
              <a:off x="5088341" y="2677223"/>
              <a:ext cx="2743200" cy="987078"/>
            </a:xfrm>
            <a:prstGeom prst="stripedRightArrow">
              <a:avLst/>
            </a:prstGeom>
            <a:solidFill>
              <a:srgbClr val="EE9B3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Mollen Personal Use"/>
                  <a:ea typeface="+mn-ea"/>
                  <a:cs typeface="Arial" panose="020B0604020202020204" pitchFamily="34" charset="0"/>
                </a:rPr>
                <a:t>Spread and Scale </a:t>
              </a:r>
            </a:p>
          </p:txBody>
        </p:sp>
        <p:sp>
          <p:nvSpPr>
            <p:cNvPr id="2" name="Rectangle 1">
              <a:extLst>
                <a:ext uri="{FF2B5EF4-FFF2-40B4-BE49-F238E27FC236}">
                  <a16:creationId xmlns:a16="http://schemas.microsoft.com/office/drawing/2014/main" id="{A371C23F-4568-4EAD-9970-F64B846FEA5F}"/>
                </a:ext>
              </a:extLst>
            </p:cNvPr>
            <p:cNvSpPr/>
            <p:nvPr/>
          </p:nvSpPr>
          <p:spPr>
            <a:xfrm>
              <a:off x="3471333" y="3310467"/>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0" name="Rectangle 29">
              <a:extLst>
                <a:ext uri="{FF2B5EF4-FFF2-40B4-BE49-F238E27FC236}">
                  <a16:creationId xmlns:a16="http://schemas.microsoft.com/office/drawing/2014/main" id="{E78D98C1-8933-429B-AE71-E9D503C7951F}"/>
                </a:ext>
              </a:extLst>
            </p:cNvPr>
            <p:cNvSpPr/>
            <p:nvPr/>
          </p:nvSpPr>
          <p:spPr>
            <a:xfrm>
              <a:off x="3623733" y="3462867"/>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1" name="Rectangle 30">
              <a:extLst>
                <a:ext uri="{FF2B5EF4-FFF2-40B4-BE49-F238E27FC236}">
                  <a16:creationId xmlns:a16="http://schemas.microsoft.com/office/drawing/2014/main" id="{5860EB32-7ABF-4886-B639-8FF636367BD5}"/>
                </a:ext>
              </a:extLst>
            </p:cNvPr>
            <p:cNvSpPr/>
            <p:nvPr/>
          </p:nvSpPr>
          <p:spPr>
            <a:xfrm>
              <a:off x="3150658" y="3262798"/>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2" name="Rectangle 31">
              <a:extLst>
                <a:ext uri="{FF2B5EF4-FFF2-40B4-BE49-F238E27FC236}">
                  <a16:creationId xmlns:a16="http://schemas.microsoft.com/office/drawing/2014/main" id="{998BF6DC-35DB-4E4C-B8D4-7F25F035F366}"/>
                </a:ext>
              </a:extLst>
            </p:cNvPr>
            <p:cNvSpPr/>
            <p:nvPr/>
          </p:nvSpPr>
          <p:spPr>
            <a:xfrm>
              <a:off x="3355445" y="3526367"/>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3" name="Rectangle 32">
              <a:extLst>
                <a:ext uri="{FF2B5EF4-FFF2-40B4-BE49-F238E27FC236}">
                  <a16:creationId xmlns:a16="http://schemas.microsoft.com/office/drawing/2014/main" id="{7FEEAE15-38A7-4ECC-8E4E-E635AAA5A213}"/>
                </a:ext>
              </a:extLst>
            </p:cNvPr>
            <p:cNvSpPr/>
            <p:nvPr/>
          </p:nvSpPr>
          <p:spPr>
            <a:xfrm>
              <a:off x="3309726" y="3427308"/>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Mollen Personal Use"/>
                <a:ea typeface="+mn-ea"/>
                <a:cs typeface="+mn-cs"/>
              </a:endParaRPr>
            </a:p>
          </p:txBody>
        </p:sp>
        <p:sp>
          <p:nvSpPr>
            <p:cNvPr id="34" name="Rectangle 33">
              <a:extLst>
                <a:ext uri="{FF2B5EF4-FFF2-40B4-BE49-F238E27FC236}">
                  <a16:creationId xmlns:a16="http://schemas.microsoft.com/office/drawing/2014/main" id="{59B68164-0042-4559-93B2-6D2621C6C844}"/>
                </a:ext>
              </a:extLst>
            </p:cNvPr>
            <p:cNvSpPr/>
            <p:nvPr/>
          </p:nvSpPr>
          <p:spPr>
            <a:xfrm>
              <a:off x="2766377" y="3809866"/>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5" name="Rectangle 34">
              <a:extLst>
                <a:ext uri="{FF2B5EF4-FFF2-40B4-BE49-F238E27FC236}">
                  <a16:creationId xmlns:a16="http://schemas.microsoft.com/office/drawing/2014/main" id="{2A47C14D-733F-40FB-86C3-AB1ECEDAD72E}"/>
                </a:ext>
              </a:extLst>
            </p:cNvPr>
            <p:cNvSpPr/>
            <p:nvPr/>
          </p:nvSpPr>
          <p:spPr>
            <a:xfrm>
              <a:off x="2885545" y="3549226"/>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6" name="Rectangle 35">
              <a:extLst>
                <a:ext uri="{FF2B5EF4-FFF2-40B4-BE49-F238E27FC236}">
                  <a16:creationId xmlns:a16="http://schemas.microsoft.com/office/drawing/2014/main" id="{B7DC04EB-00D8-40BF-84D7-031F9D536440}"/>
                </a:ext>
              </a:extLst>
            </p:cNvPr>
            <p:cNvSpPr/>
            <p:nvPr/>
          </p:nvSpPr>
          <p:spPr>
            <a:xfrm>
              <a:off x="2630419" y="3744078"/>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7" name="Rectangle 36">
              <a:extLst>
                <a:ext uri="{FF2B5EF4-FFF2-40B4-BE49-F238E27FC236}">
                  <a16:creationId xmlns:a16="http://schemas.microsoft.com/office/drawing/2014/main" id="{E22AD122-481B-4329-9E48-0BB2BED6DC2A}"/>
                </a:ext>
              </a:extLst>
            </p:cNvPr>
            <p:cNvSpPr/>
            <p:nvPr/>
          </p:nvSpPr>
          <p:spPr>
            <a:xfrm>
              <a:off x="3057207" y="3744077"/>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8" name="Rectangle 37">
              <a:extLst>
                <a:ext uri="{FF2B5EF4-FFF2-40B4-BE49-F238E27FC236}">
                  <a16:creationId xmlns:a16="http://schemas.microsoft.com/office/drawing/2014/main" id="{90D6DE96-BD1D-4D0D-88DC-E0D7A8B7A51D}"/>
                </a:ext>
              </a:extLst>
            </p:cNvPr>
            <p:cNvSpPr/>
            <p:nvPr/>
          </p:nvSpPr>
          <p:spPr>
            <a:xfrm>
              <a:off x="2931264" y="3849897"/>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40" name="Rectangle 39">
              <a:extLst>
                <a:ext uri="{FF2B5EF4-FFF2-40B4-BE49-F238E27FC236}">
                  <a16:creationId xmlns:a16="http://schemas.microsoft.com/office/drawing/2014/main" id="{2E534D9A-5AD0-4904-B05D-331C21926993}"/>
                </a:ext>
              </a:extLst>
            </p:cNvPr>
            <p:cNvSpPr/>
            <p:nvPr/>
          </p:nvSpPr>
          <p:spPr>
            <a:xfrm>
              <a:off x="2484169" y="3600875"/>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41" name="Rectangle 40">
              <a:extLst>
                <a:ext uri="{FF2B5EF4-FFF2-40B4-BE49-F238E27FC236}">
                  <a16:creationId xmlns:a16="http://schemas.microsoft.com/office/drawing/2014/main" id="{AC0A7C47-3E80-45B4-B151-A8395166B81A}"/>
                </a:ext>
              </a:extLst>
            </p:cNvPr>
            <p:cNvSpPr/>
            <p:nvPr/>
          </p:nvSpPr>
          <p:spPr>
            <a:xfrm>
              <a:off x="2885545" y="4097236"/>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42" name="Rectangle 41">
              <a:extLst>
                <a:ext uri="{FF2B5EF4-FFF2-40B4-BE49-F238E27FC236}">
                  <a16:creationId xmlns:a16="http://schemas.microsoft.com/office/drawing/2014/main" id="{34C9E34B-86A3-41FE-811F-881A9BB8F6A9}"/>
                </a:ext>
              </a:extLst>
            </p:cNvPr>
            <p:cNvSpPr/>
            <p:nvPr/>
          </p:nvSpPr>
          <p:spPr>
            <a:xfrm>
              <a:off x="2645657" y="3424098"/>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43" name="Rectangle 42">
              <a:extLst>
                <a:ext uri="{FF2B5EF4-FFF2-40B4-BE49-F238E27FC236}">
                  <a16:creationId xmlns:a16="http://schemas.microsoft.com/office/drawing/2014/main" id="{0B2E82EB-3CE2-4244-8FCB-9F8A2F31B3B5}"/>
                </a:ext>
              </a:extLst>
            </p:cNvPr>
            <p:cNvSpPr/>
            <p:nvPr/>
          </p:nvSpPr>
          <p:spPr>
            <a:xfrm>
              <a:off x="3471110" y="4019998"/>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44" name="Rectangle 43">
              <a:extLst>
                <a:ext uri="{FF2B5EF4-FFF2-40B4-BE49-F238E27FC236}">
                  <a16:creationId xmlns:a16="http://schemas.microsoft.com/office/drawing/2014/main" id="{5936C380-3863-468C-B73A-DDDCE9754E8A}"/>
                </a:ext>
              </a:extLst>
            </p:cNvPr>
            <p:cNvSpPr/>
            <p:nvPr/>
          </p:nvSpPr>
          <p:spPr>
            <a:xfrm>
              <a:off x="2527040" y="4065717"/>
              <a:ext cx="45719" cy="45719"/>
            </a:xfrm>
            <a:prstGeom prst="rect">
              <a:avLst/>
            </a:prstGeom>
            <a:solidFill>
              <a:srgbClr val="2BB856"/>
            </a:solidFill>
            <a:ln>
              <a:solidFill>
                <a:srgbClr val="2BB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20" name="TextBox 19">
              <a:extLst>
                <a:ext uri="{FF2B5EF4-FFF2-40B4-BE49-F238E27FC236}">
                  <a16:creationId xmlns:a16="http://schemas.microsoft.com/office/drawing/2014/main" id="{97962A93-589F-4454-B35B-6B552F052D7D}"/>
                </a:ext>
              </a:extLst>
            </p:cNvPr>
            <p:cNvSpPr txBox="1"/>
            <p:nvPr/>
          </p:nvSpPr>
          <p:spPr>
            <a:xfrm>
              <a:off x="3124882" y="3623734"/>
              <a:ext cx="1578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Mollen Personal Use"/>
                  <a:ea typeface="+mn-ea"/>
                  <a:cs typeface="Segoe UI" panose="020B0502040204020203" pitchFamily="34" charset="0"/>
                </a:rPr>
                <a:t>15 Members</a:t>
              </a:r>
            </a:p>
          </p:txBody>
        </p:sp>
        <p:sp>
          <p:nvSpPr>
            <p:cNvPr id="3" name="Rectangle 2">
              <a:extLst>
                <a:ext uri="{FF2B5EF4-FFF2-40B4-BE49-F238E27FC236}">
                  <a16:creationId xmlns:a16="http://schemas.microsoft.com/office/drawing/2014/main" id="{F6D028FE-2E21-4C9A-B30B-719EA5CAB380}"/>
                </a:ext>
              </a:extLst>
            </p:cNvPr>
            <p:cNvSpPr/>
            <p:nvPr/>
          </p:nvSpPr>
          <p:spPr>
            <a:xfrm>
              <a:off x="0" y="11373"/>
              <a:ext cx="12192000" cy="6846627"/>
            </a:xfrm>
            <a:prstGeom prst="rect">
              <a:avLst/>
            </a:prstGeom>
            <a:noFill/>
            <a:ln w="57150">
              <a:solidFill>
                <a:srgbClr val="F19B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39" name="Rectangle 38">
              <a:extLst>
                <a:ext uri="{FF2B5EF4-FFF2-40B4-BE49-F238E27FC236}">
                  <a16:creationId xmlns:a16="http://schemas.microsoft.com/office/drawing/2014/main" id="{7B6F1970-CC4D-4A06-A868-F0679FFEEEDC}"/>
                </a:ext>
              </a:extLst>
            </p:cNvPr>
            <p:cNvSpPr/>
            <p:nvPr/>
          </p:nvSpPr>
          <p:spPr>
            <a:xfrm>
              <a:off x="152400" y="163774"/>
              <a:ext cx="11887200" cy="653045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grpSp>
      <p:pic>
        <p:nvPicPr>
          <p:cNvPr id="516" name="Picture 515">
            <a:extLst>
              <a:ext uri="{FF2B5EF4-FFF2-40B4-BE49-F238E27FC236}">
                <a16:creationId xmlns:a16="http://schemas.microsoft.com/office/drawing/2014/main" id="{E75534CE-1473-5C3D-E6C7-7D18446C5E6E}"/>
              </a:ext>
            </a:extLst>
          </p:cNvPr>
          <p:cNvPicPr>
            <a:picLocks noChangeAspect="1"/>
          </p:cNvPicPr>
          <p:nvPr/>
        </p:nvPicPr>
        <p:blipFill>
          <a:blip r:embed="rId5"/>
          <a:stretch>
            <a:fillRect/>
          </a:stretch>
        </p:blipFill>
        <p:spPr>
          <a:xfrm>
            <a:off x="7327369" y="840965"/>
            <a:ext cx="4223119" cy="5305597"/>
          </a:xfrm>
          <a:prstGeom prst="rect">
            <a:avLst/>
          </a:prstGeom>
        </p:spPr>
      </p:pic>
      <p:sp>
        <p:nvSpPr>
          <p:cNvPr id="517" name="Oval 516">
            <a:extLst>
              <a:ext uri="{FF2B5EF4-FFF2-40B4-BE49-F238E27FC236}">
                <a16:creationId xmlns:a16="http://schemas.microsoft.com/office/drawing/2014/main" id="{1835B90D-6B8C-114D-AF60-32B02768BF28}"/>
              </a:ext>
            </a:extLst>
          </p:cNvPr>
          <p:cNvSpPr/>
          <p:nvPr/>
        </p:nvSpPr>
        <p:spPr>
          <a:xfrm>
            <a:off x="10082479" y="4234402"/>
            <a:ext cx="81886" cy="818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sp>
        <p:nvSpPr>
          <p:cNvPr id="518" name="Oval 517">
            <a:extLst>
              <a:ext uri="{FF2B5EF4-FFF2-40B4-BE49-F238E27FC236}">
                <a16:creationId xmlns:a16="http://schemas.microsoft.com/office/drawing/2014/main" id="{792D35FE-D668-CC28-CDD1-1E7F2A5DAEDD}"/>
              </a:ext>
            </a:extLst>
          </p:cNvPr>
          <p:cNvSpPr/>
          <p:nvPr/>
        </p:nvSpPr>
        <p:spPr>
          <a:xfrm>
            <a:off x="10423678" y="4342446"/>
            <a:ext cx="81886" cy="818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llen Personal Use"/>
              <a:ea typeface="+mn-ea"/>
              <a:cs typeface="+mn-cs"/>
            </a:endParaRPr>
          </a:p>
        </p:txBody>
      </p:sp>
      <p:pic>
        <p:nvPicPr>
          <p:cNvPr id="519" name="Picture 518">
            <a:extLst>
              <a:ext uri="{FF2B5EF4-FFF2-40B4-BE49-F238E27FC236}">
                <a16:creationId xmlns:a16="http://schemas.microsoft.com/office/drawing/2014/main" id="{A9407B41-E277-9AA7-0A18-8C25304147FE}"/>
              </a:ext>
            </a:extLst>
          </p:cNvPr>
          <p:cNvPicPr>
            <a:picLocks noChangeAspect="1"/>
          </p:cNvPicPr>
          <p:nvPr/>
        </p:nvPicPr>
        <p:blipFill>
          <a:blip r:embed="rId6"/>
          <a:stretch>
            <a:fillRect/>
          </a:stretch>
        </p:blipFill>
        <p:spPr>
          <a:xfrm>
            <a:off x="10164365" y="4140022"/>
            <a:ext cx="554784" cy="548688"/>
          </a:xfrm>
          <a:prstGeom prst="rect">
            <a:avLst/>
          </a:prstGeom>
        </p:spPr>
      </p:pic>
      <p:sp>
        <p:nvSpPr>
          <p:cNvPr id="5" name="Title 1">
            <a:extLst>
              <a:ext uri="{FF2B5EF4-FFF2-40B4-BE49-F238E27FC236}">
                <a16:creationId xmlns:a16="http://schemas.microsoft.com/office/drawing/2014/main" id="{1E18E93C-53E5-73B6-3364-6068C63C2290}"/>
              </a:ext>
            </a:extLst>
          </p:cNvPr>
          <p:cNvSpPr txBox="1">
            <a:spLocks/>
          </p:cNvSpPr>
          <p:nvPr/>
        </p:nvSpPr>
        <p:spPr>
          <a:xfrm>
            <a:off x="7587402" y="5586850"/>
            <a:ext cx="3182001" cy="122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ollen Personal Use"/>
                <a:ea typeface="+mj-ea"/>
                <a:cs typeface="Arial" panose="020B0604020202020204" pitchFamily="34" charset="0"/>
              </a:rPr>
              <a:t>TODAY</a:t>
            </a:r>
          </a:p>
        </p:txBody>
      </p:sp>
      <p:pic>
        <p:nvPicPr>
          <p:cNvPr id="8" name="Picture 7" descr="A yellow ambulance on the road&#10;&#10;Description automatically generated">
            <a:extLst>
              <a:ext uri="{FF2B5EF4-FFF2-40B4-BE49-F238E27FC236}">
                <a16:creationId xmlns:a16="http://schemas.microsoft.com/office/drawing/2014/main" id="{002CB830-2A1E-888C-EE76-7973D47A14A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4240403" y="717687"/>
            <a:ext cx="1302403" cy="910281"/>
          </a:xfrm>
          <a:prstGeom prst="rect">
            <a:avLst/>
          </a:prstGeom>
        </p:spPr>
      </p:pic>
      <p:sp>
        <p:nvSpPr>
          <p:cNvPr id="10" name="TextBox 9">
            <a:extLst>
              <a:ext uri="{FF2B5EF4-FFF2-40B4-BE49-F238E27FC236}">
                <a16:creationId xmlns:a16="http://schemas.microsoft.com/office/drawing/2014/main" id="{56C1FF2C-5AF7-CFDA-1C91-6FF20D618703}"/>
              </a:ext>
            </a:extLst>
          </p:cNvPr>
          <p:cNvSpPr txBox="1"/>
          <p:nvPr/>
        </p:nvSpPr>
        <p:spPr>
          <a:xfrm flipH="1">
            <a:off x="4052928" y="7397030"/>
            <a:ext cx="45719" cy="6047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www.flickr.com/photos/didbygraham/9552572981/"/>
              </a:rPr>
              <a:t>This Photo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creativecommons.org/licenses/by/3.0/"/>
              </a:rPr>
              <a:t>CC BY</a:t>
            </a: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close-up of a building&#10;&#10;Description automatically generated">
            <a:extLst>
              <a:ext uri="{FF2B5EF4-FFF2-40B4-BE49-F238E27FC236}">
                <a16:creationId xmlns:a16="http://schemas.microsoft.com/office/drawing/2014/main" id="{F2DA1FB3-D540-80A9-8C9B-C8CC61530C02}"/>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8862" y="2393717"/>
            <a:ext cx="1219733" cy="914800"/>
          </a:xfrm>
          <a:prstGeom prst="rect">
            <a:avLst/>
          </a:prstGeom>
        </p:spPr>
      </p:pic>
      <p:sp>
        <p:nvSpPr>
          <p:cNvPr id="15" name="TextBox 14">
            <a:extLst>
              <a:ext uri="{FF2B5EF4-FFF2-40B4-BE49-F238E27FC236}">
                <a16:creationId xmlns:a16="http://schemas.microsoft.com/office/drawing/2014/main" id="{AD89A7A5-884C-8A09-804F-FFD696650CC6}"/>
              </a:ext>
            </a:extLst>
          </p:cNvPr>
          <p:cNvSpPr txBox="1"/>
          <p:nvPr/>
        </p:nvSpPr>
        <p:spPr>
          <a:xfrm>
            <a:off x="112229" y="9294465"/>
            <a:ext cx="209692"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11" tooltip="https://commons.wikimedia.org/wiki/File:NHS_NNUH_entrance.jpg"/>
              </a:rPr>
              <a:t>This Photo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12" tooltip="https://creativecommons.org/licenses/by-sa/3.0/"/>
              </a:rPr>
              <a:t>CC BY-SA</a:t>
            </a: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A group of people sitting in a circle&#10;&#10;Description automatically generated">
            <a:extLst>
              <a:ext uri="{FF2B5EF4-FFF2-40B4-BE49-F238E27FC236}">
                <a16:creationId xmlns:a16="http://schemas.microsoft.com/office/drawing/2014/main" id="{BE35B83F-6727-BD1C-7BB9-3C5D420B53A2}"/>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082153" y="5210653"/>
            <a:ext cx="1365422" cy="910281"/>
          </a:xfrm>
          <a:prstGeom prst="rect">
            <a:avLst/>
          </a:prstGeom>
        </p:spPr>
      </p:pic>
      <p:pic>
        <p:nvPicPr>
          <p:cNvPr id="1026" name="Picture 2" descr="Home | Shropshire Community Health NHS Trust">
            <a:extLst>
              <a:ext uri="{FF2B5EF4-FFF2-40B4-BE49-F238E27FC236}">
                <a16:creationId xmlns:a16="http://schemas.microsoft.com/office/drawing/2014/main" id="{BB984CE9-289B-9E3E-5F91-B6FE4B7A8CD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64779" y="1464564"/>
            <a:ext cx="1137224" cy="1156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y In The Life Of A Doctor | GP (General Practitioner) - YouTube">
            <a:extLst>
              <a:ext uri="{FF2B5EF4-FFF2-40B4-BE49-F238E27FC236}">
                <a16:creationId xmlns:a16="http://schemas.microsoft.com/office/drawing/2014/main" id="{2B9E6E15-8570-47DD-71E1-9F215747AE1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34976" y="3953676"/>
            <a:ext cx="1449488" cy="81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2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and orange lines&#10;&#10;Description automatically generated">
            <a:extLst>
              <a:ext uri="{FF2B5EF4-FFF2-40B4-BE49-F238E27FC236}">
                <a16:creationId xmlns:a16="http://schemas.microsoft.com/office/drawing/2014/main" id="{1DFD71C2-997F-1DBE-EA21-3F566361C4B0}"/>
              </a:ext>
            </a:extLst>
          </p:cNvPr>
          <p:cNvPicPr>
            <a:picLocks noChangeAspect="1"/>
          </p:cNvPicPr>
          <p:nvPr/>
        </p:nvPicPr>
        <p:blipFill rotWithShape="1">
          <a:blip r:embed="rId2"/>
          <a:srcRect r="43874"/>
          <a:stretch/>
        </p:blipFill>
        <p:spPr>
          <a:xfrm rot="5400000" flipH="1">
            <a:off x="-2121870" y="2149838"/>
            <a:ext cx="6858001" cy="2558323"/>
          </a:xfrm>
          <a:prstGeom prst="rect">
            <a:avLst/>
          </a:prstGeom>
        </p:spPr>
      </p:pic>
      <p:sp>
        <p:nvSpPr>
          <p:cNvPr id="35" name="Slide Number Placeholder 9">
            <a:extLst>
              <a:ext uri="{FF2B5EF4-FFF2-40B4-BE49-F238E27FC236}">
                <a16:creationId xmlns:a16="http://schemas.microsoft.com/office/drawing/2014/main" id="{1EBAF148-3B40-94BB-A2F7-BF3034CDC4ED}"/>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dirty="0">
              <a:ln>
                <a:noFill/>
              </a:ln>
              <a:solidFill>
                <a:srgbClr val="0677BD"/>
              </a:solidFill>
              <a:effectLst/>
              <a:uLnTx/>
              <a:uFillTx/>
              <a:latin typeface="Poppins" pitchFamily="2" charset="77"/>
              <a:ea typeface="+mn-ea"/>
              <a:cs typeface="Poppins" pitchFamily="2" charset="77"/>
            </a:endParaRPr>
          </a:p>
        </p:txBody>
      </p:sp>
      <p:sp>
        <p:nvSpPr>
          <p:cNvPr id="6" name="TextBox 5">
            <a:extLst>
              <a:ext uri="{FF2B5EF4-FFF2-40B4-BE49-F238E27FC236}">
                <a16:creationId xmlns:a16="http://schemas.microsoft.com/office/drawing/2014/main" id="{98222453-06C2-B62F-115A-7CDA465FABA0}"/>
              </a:ext>
            </a:extLst>
          </p:cNvPr>
          <p:cNvSpPr txBox="1"/>
          <p:nvPr/>
        </p:nvSpPr>
        <p:spPr>
          <a:xfrm>
            <a:off x="1752097" y="436774"/>
            <a:ext cx="246574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677BD"/>
                </a:solidFill>
                <a:effectLst/>
                <a:uLnTx/>
                <a:uFillTx/>
                <a:latin typeface="Mollen Personal Use" pitchFamily="2" charset="77"/>
                <a:ea typeface="+mn-ea"/>
                <a:cs typeface="+mn-cs"/>
              </a:rPr>
              <a:t>Hello…</a:t>
            </a:r>
          </a:p>
        </p:txBody>
      </p:sp>
      <p:grpSp>
        <p:nvGrpSpPr>
          <p:cNvPr id="2" name="Group 1">
            <a:extLst>
              <a:ext uri="{FF2B5EF4-FFF2-40B4-BE49-F238E27FC236}">
                <a16:creationId xmlns:a16="http://schemas.microsoft.com/office/drawing/2014/main" id="{C7146410-B9B7-3532-DA0B-F2A88E0425C1}"/>
              </a:ext>
            </a:extLst>
          </p:cNvPr>
          <p:cNvGrpSpPr/>
          <p:nvPr/>
        </p:nvGrpSpPr>
        <p:grpSpPr>
          <a:xfrm>
            <a:off x="4093018" y="886066"/>
            <a:ext cx="6193260" cy="4950558"/>
            <a:chOff x="4818882" y="1940058"/>
            <a:chExt cx="3723510" cy="3125836"/>
          </a:xfrm>
        </p:grpSpPr>
        <p:grpSp>
          <p:nvGrpSpPr>
            <p:cNvPr id="24" name="Group 23">
              <a:extLst>
                <a:ext uri="{FF2B5EF4-FFF2-40B4-BE49-F238E27FC236}">
                  <a16:creationId xmlns:a16="http://schemas.microsoft.com/office/drawing/2014/main" id="{253F13A4-134F-EDE5-475B-3A4AA5215383}"/>
                </a:ext>
              </a:extLst>
            </p:cNvPr>
            <p:cNvGrpSpPr/>
            <p:nvPr/>
          </p:nvGrpSpPr>
          <p:grpSpPr>
            <a:xfrm>
              <a:off x="4818882" y="4182305"/>
              <a:ext cx="2495908" cy="534667"/>
              <a:chOff x="1667415" y="4617241"/>
              <a:chExt cx="2495908" cy="534667"/>
            </a:xfrm>
          </p:grpSpPr>
          <p:sp>
            <p:nvSpPr>
              <p:cNvPr id="25" name="TextBox 24">
                <a:extLst>
                  <a:ext uri="{FF2B5EF4-FFF2-40B4-BE49-F238E27FC236}">
                    <a16:creationId xmlns:a16="http://schemas.microsoft.com/office/drawing/2014/main" id="{13F76485-28B7-2C57-651C-2A58612BBE45}"/>
                  </a:ext>
                </a:extLst>
              </p:cNvPr>
              <p:cNvSpPr txBox="1"/>
              <p:nvPr/>
            </p:nvSpPr>
            <p:spPr>
              <a:xfrm>
                <a:off x="2122133" y="4617241"/>
                <a:ext cx="1559552" cy="2526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677BD"/>
                    </a:solidFill>
                    <a:effectLst/>
                    <a:uLnTx/>
                    <a:uFillTx/>
                    <a:latin typeface="Mollen Personal Use" pitchFamily="2" charset="77"/>
                    <a:ea typeface="+mn-ea"/>
                    <a:cs typeface="+mn-cs"/>
                  </a:rPr>
                  <a:t>Emma Challans-Rasool</a:t>
                </a:r>
              </a:p>
            </p:txBody>
          </p:sp>
          <p:sp>
            <p:nvSpPr>
              <p:cNvPr id="26" name="TextBox 25">
                <a:extLst>
                  <a:ext uri="{FF2B5EF4-FFF2-40B4-BE49-F238E27FC236}">
                    <a16:creationId xmlns:a16="http://schemas.microsoft.com/office/drawing/2014/main" id="{8D26D911-7503-CC2A-169C-CA6C271F4F64}"/>
                  </a:ext>
                </a:extLst>
              </p:cNvPr>
              <p:cNvSpPr txBox="1"/>
              <p:nvPr/>
            </p:nvSpPr>
            <p:spPr>
              <a:xfrm>
                <a:off x="1667415" y="4821541"/>
                <a:ext cx="2495908" cy="330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Mollen Personal Use" pitchFamily="2" charset="77"/>
                    <a:ea typeface="+mn-ea"/>
                    <a:cs typeface="+mn-cs"/>
                  </a:rPr>
                  <a:t>Founder and Director of Proud2bOps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Mollen Personal Use" pitchFamily="2" charset="77"/>
                  </a:rPr>
                  <a:t>Director of NHS Horizons </a:t>
                </a:r>
                <a:endParaRPr kumimoji="0" lang="en-GB" sz="1400" b="1" i="0" u="none" strike="noStrike" kern="1200" cap="none" spc="0" normalizeH="0" baseline="0" noProof="0" dirty="0">
                  <a:ln>
                    <a:noFill/>
                  </a:ln>
                  <a:effectLst/>
                  <a:uLnTx/>
                  <a:uFillTx/>
                  <a:latin typeface="Mollen Personal Use" pitchFamily="2" charset="77"/>
                  <a:ea typeface="+mn-ea"/>
                  <a:cs typeface="+mn-cs"/>
                </a:endParaRPr>
              </a:p>
            </p:txBody>
          </p:sp>
        </p:grpSp>
        <p:grpSp>
          <p:nvGrpSpPr>
            <p:cNvPr id="27" name="Group 26">
              <a:extLst>
                <a:ext uri="{FF2B5EF4-FFF2-40B4-BE49-F238E27FC236}">
                  <a16:creationId xmlns:a16="http://schemas.microsoft.com/office/drawing/2014/main" id="{09ECBD4D-C95C-BF76-8FDE-73DE944F2B96}"/>
                </a:ext>
              </a:extLst>
            </p:cNvPr>
            <p:cNvGrpSpPr/>
            <p:nvPr/>
          </p:nvGrpSpPr>
          <p:grpSpPr>
            <a:xfrm>
              <a:off x="7116588" y="4353786"/>
              <a:ext cx="1425804" cy="712108"/>
              <a:chOff x="2229287" y="4788722"/>
              <a:chExt cx="1425804" cy="712108"/>
            </a:xfrm>
          </p:grpSpPr>
          <p:sp>
            <p:nvSpPr>
              <p:cNvPr id="28" name="TextBox 27">
                <a:extLst>
                  <a:ext uri="{FF2B5EF4-FFF2-40B4-BE49-F238E27FC236}">
                    <a16:creationId xmlns:a16="http://schemas.microsoft.com/office/drawing/2014/main" id="{14B950F6-B664-303C-854D-4C1C1CEAB14E}"/>
                  </a:ext>
                </a:extLst>
              </p:cNvPr>
              <p:cNvSpPr txBox="1"/>
              <p:nvPr/>
            </p:nvSpPr>
            <p:spPr>
              <a:xfrm>
                <a:off x="2851724" y="4788722"/>
                <a:ext cx="17089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677BD"/>
                  </a:solidFill>
                  <a:effectLst/>
                  <a:uLnTx/>
                  <a:uFillTx/>
                  <a:latin typeface="Mollen Personal Use" pitchFamily="2" charset="77"/>
                  <a:ea typeface="+mn-ea"/>
                  <a:cs typeface="+mn-cs"/>
                </a:endParaRPr>
              </a:p>
            </p:txBody>
          </p:sp>
          <p:sp>
            <p:nvSpPr>
              <p:cNvPr id="29" name="TextBox 28">
                <a:extLst>
                  <a:ext uri="{FF2B5EF4-FFF2-40B4-BE49-F238E27FC236}">
                    <a16:creationId xmlns:a16="http://schemas.microsoft.com/office/drawing/2014/main" id="{425CACF8-31E5-256C-E579-93F268DA3FC8}"/>
                  </a:ext>
                </a:extLst>
              </p:cNvPr>
              <p:cNvSpPr txBox="1"/>
              <p:nvPr/>
            </p:nvSpPr>
            <p:spPr>
              <a:xfrm>
                <a:off x="2229287" y="5193053"/>
                <a:ext cx="14258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E9B36"/>
                  </a:solidFill>
                  <a:effectLst/>
                  <a:uLnTx/>
                  <a:uFillTx/>
                  <a:latin typeface="Mollen Personal Use" pitchFamily="2" charset="77"/>
                  <a:ea typeface="+mn-ea"/>
                  <a:cs typeface="+mn-cs"/>
                </a:endParaRPr>
              </a:p>
            </p:txBody>
          </p:sp>
        </p:grpSp>
        <p:pic>
          <p:nvPicPr>
            <p:cNvPr id="40" name="Picture 39" descr="A person smiling with her arms crossed&#10;&#10;Description automatically generated">
              <a:extLst>
                <a:ext uri="{FF2B5EF4-FFF2-40B4-BE49-F238E27FC236}">
                  <a16:creationId xmlns:a16="http://schemas.microsoft.com/office/drawing/2014/main" id="{A38865D9-7D7D-8E66-A3C7-DECC4DAE7630}"/>
                </a:ext>
              </a:extLst>
            </p:cNvPr>
            <p:cNvPicPr>
              <a:picLocks/>
            </p:cNvPicPr>
            <p:nvPr/>
          </p:nvPicPr>
          <p:blipFill rotWithShape="1">
            <a:blip r:embed="rId3"/>
            <a:srcRect l="15582" t="14209" r="13919" b="26996"/>
            <a:stretch/>
          </p:blipFill>
          <p:spPr>
            <a:xfrm>
              <a:off x="4980010" y="1940058"/>
              <a:ext cx="2217250" cy="2262146"/>
            </a:xfrm>
            <a:prstGeom prst="ellipse">
              <a:avLst/>
            </a:prstGeom>
            <a:ln>
              <a:noFill/>
            </a:ln>
            <a:effectLst>
              <a:softEdge rad="112500"/>
            </a:effectLst>
          </p:spPr>
        </p:pic>
      </p:grpSp>
      <p:pic>
        <p:nvPicPr>
          <p:cNvPr id="8" name="Picture 7" descr="A blue and orange text on a black background&#10;&#10;Description automatically generated">
            <a:extLst>
              <a:ext uri="{FF2B5EF4-FFF2-40B4-BE49-F238E27FC236}">
                <a16:creationId xmlns:a16="http://schemas.microsoft.com/office/drawing/2014/main" id="{472C27DF-A09D-B9B5-AA7B-B64BDDFF67D7}"/>
              </a:ext>
            </a:extLst>
          </p:cNvPr>
          <p:cNvPicPr>
            <a:picLocks noChangeAspect="1"/>
          </p:cNvPicPr>
          <p:nvPr/>
        </p:nvPicPr>
        <p:blipFill>
          <a:blip r:embed="rId4"/>
          <a:stretch>
            <a:fillRect/>
          </a:stretch>
        </p:blipFill>
        <p:spPr>
          <a:xfrm>
            <a:off x="9474685" y="-585585"/>
            <a:ext cx="2482979" cy="2482979"/>
          </a:xfrm>
          <a:prstGeom prst="rect">
            <a:avLst/>
          </a:prstGeom>
        </p:spPr>
      </p:pic>
      <p:sp>
        <p:nvSpPr>
          <p:cNvPr id="3" name="TextBox 2">
            <a:extLst>
              <a:ext uri="{FF2B5EF4-FFF2-40B4-BE49-F238E27FC236}">
                <a16:creationId xmlns:a16="http://schemas.microsoft.com/office/drawing/2014/main" id="{20A8D532-796C-13C0-6331-F5C32B700FF3}"/>
              </a:ext>
            </a:extLst>
          </p:cNvPr>
          <p:cNvSpPr txBox="1"/>
          <p:nvPr/>
        </p:nvSpPr>
        <p:spPr>
          <a:xfrm>
            <a:off x="361208" y="6432467"/>
            <a:ext cx="302243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70C0"/>
                </a:solidFill>
                <a:effectLst/>
                <a:uLnTx/>
                <a:uFillTx/>
                <a:latin typeface="Mollen Personal Use"/>
                <a:ea typeface="+mn-ea"/>
                <a:cs typeface="Arial"/>
              </a:rPr>
              <a:t>® Proud2bOps, Proud2b and Proud2bAdmin</a:t>
            </a:r>
            <a:endParaRPr kumimoji="0" lang="en-US" sz="900" b="0" i="0" u="none" strike="noStrike" kern="1200" cap="none" spc="0" normalizeH="0" baseline="0" noProof="0" dirty="0">
              <a:ln>
                <a:noFill/>
              </a:ln>
              <a:solidFill>
                <a:prstClr val="black"/>
              </a:solidFill>
              <a:effectLst/>
              <a:uLnTx/>
              <a:uFillTx/>
              <a:latin typeface="Mollen Personal Use"/>
              <a:ea typeface="+mn-ea"/>
              <a:cs typeface="Arial"/>
            </a:endParaRPr>
          </a:p>
        </p:txBody>
      </p:sp>
      <p:pic>
        <p:nvPicPr>
          <p:cNvPr id="5" name="Picture 4" descr="A black and white logo&#10;&#10;Description automatically generated">
            <a:extLst>
              <a:ext uri="{FF2B5EF4-FFF2-40B4-BE49-F238E27FC236}">
                <a16:creationId xmlns:a16="http://schemas.microsoft.com/office/drawing/2014/main" id="{0D271230-032A-710B-9FD0-698331BD50B9}"/>
              </a:ext>
            </a:extLst>
          </p:cNvPr>
          <p:cNvPicPr>
            <a:picLocks noChangeAspect="1"/>
          </p:cNvPicPr>
          <p:nvPr/>
        </p:nvPicPr>
        <p:blipFill>
          <a:blip r:embed="rId5">
            <a:duotone>
              <a:prstClr val="black"/>
              <a:schemeClr val="accent2">
                <a:tint val="45000"/>
                <a:satMod val="400000"/>
              </a:schemeClr>
            </a:duotone>
          </a:blip>
          <a:stretch>
            <a:fillRect/>
          </a:stretch>
        </p:blipFill>
        <p:spPr>
          <a:xfrm>
            <a:off x="2336908" y="5546964"/>
            <a:ext cx="385763" cy="385763"/>
          </a:xfrm>
          <a:prstGeom prst="rect">
            <a:avLst/>
          </a:prstGeom>
        </p:spPr>
      </p:pic>
      <p:sp>
        <p:nvSpPr>
          <p:cNvPr id="7" name="TextBox 6">
            <a:extLst>
              <a:ext uri="{FF2B5EF4-FFF2-40B4-BE49-F238E27FC236}">
                <a16:creationId xmlns:a16="http://schemas.microsoft.com/office/drawing/2014/main" id="{D3FDE3A6-C65D-8979-2FD3-BA4254B8F284}"/>
              </a:ext>
            </a:extLst>
          </p:cNvPr>
          <p:cNvSpPr txBox="1"/>
          <p:nvPr/>
        </p:nvSpPr>
        <p:spPr>
          <a:xfrm>
            <a:off x="2722671" y="5558777"/>
            <a:ext cx="212269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Mollen Personal Use" pitchFamily="2" charset="77"/>
                <a:ea typeface="+mn-ea"/>
                <a:cs typeface="+mn-cs"/>
              </a:rPr>
              <a:t>@Emma Challans-Rasool</a:t>
            </a:r>
          </a:p>
        </p:txBody>
      </p:sp>
      <p:pic>
        <p:nvPicPr>
          <p:cNvPr id="9" name="Picture 8" descr="A black and white symbol&#10;&#10;Description automatically generated">
            <a:extLst>
              <a:ext uri="{FF2B5EF4-FFF2-40B4-BE49-F238E27FC236}">
                <a16:creationId xmlns:a16="http://schemas.microsoft.com/office/drawing/2014/main" id="{8A87FD95-0A8F-BB7D-0CFD-FAE375B31B0B}"/>
              </a:ext>
            </a:extLst>
          </p:cNvPr>
          <p:cNvPicPr>
            <a:picLocks noChangeAspect="1"/>
          </p:cNvPicPr>
          <p:nvPr/>
        </p:nvPicPr>
        <p:blipFill>
          <a:blip r:embed="rId6">
            <a:duotone>
              <a:prstClr val="black"/>
              <a:schemeClr val="accent2">
                <a:tint val="45000"/>
                <a:satMod val="400000"/>
              </a:schemeClr>
            </a:duotone>
          </a:blip>
          <a:stretch>
            <a:fillRect/>
          </a:stretch>
        </p:blipFill>
        <p:spPr>
          <a:xfrm>
            <a:off x="8234508" y="5557939"/>
            <a:ext cx="385763" cy="385763"/>
          </a:xfrm>
          <a:prstGeom prst="roundRect">
            <a:avLst/>
          </a:prstGeom>
        </p:spPr>
      </p:pic>
      <p:sp>
        <p:nvSpPr>
          <p:cNvPr id="10" name="TextBox 9">
            <a:extLst>
              <a:ext uri="{FF2B5EF4-FFF2-40B4-BE49-F238E27FC236}">
                <a16:creationId xmlns:a16="http://schemas.microsoft.com/office/drawing/2014/main" id="{2B75B69F-C230-F359-EE9E-BA38AD769D96}"/>
              </a:ext>
            </a:extLst>
          </p:cNvPr>
          <p:cNvSpPr txBox="1"/>
          <p:nvPr/>
        </p:nvSpPr>
        <p:spPr>
          <a:xfrm>
            <a:off x="8620271" y="5566154"/>
            <a:ext cx="148309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Mollen Personal Use" pitchFamily="2" charset="77"/>
                <a:ea typeface="+mn-ea"/>
                <a:cs typeface="+mn-cs"/>
              </a:rPr>
              <a:t>@emmachallans</a:t>
            </a:r>
          </a:p>
        </p:txBody>
      </p:sp>
      <p:pic>
        <p:nvPicPr>
          <p:cNvPr id="11" name="Picture 10" descr="A white square with a black background&#10;&#10;Description automatically generated">
            <a:extLst>
              <a:ext uri="{FF2B5EF4-FFF2-40B4-BE49-F238E27FC236}">
                <a16:creationId xmlns:a16="http://schemas.microsoft.com/office/drawing/2014/main" id="{17FA2F4B-19C7-F894-FE1E-C16205021DB6}"/>
              </a:ext>
            </a:extLst>
          </p:cNvPr>
          <p:cNvPicPr>
            <a:picLocks noChangeAspect="1"/>
          </p:cNvPicPr>
          <p:nvPr/>
        </p:nvPicPr>
        <p:blipFill>
          <a:blip r:embed="rId7">
            <a:duotone>
              <a:prstClr val="black"/>
              <a:schemeClr val="accent2">
                <a:tint val="45000"/>
                <a:satMod val="400000"/>
              </a:schemeClr>
            </a:duotone>
          </a:blip>
          <a:stretch>
            <a:fillRect/>
          </a:stretch>
        </p:blipFill>
        <p:spPr>
          <a:xfrm>
            <a:off x="4992638" y="5331951"/>
            <a:ext cx="837739" cy="837739"/>
          </a:xfrm>
          <a:prstGeom prst="rect">
            <a:avLst/>
          </a:prstGeom>
        </p:spPr>
      </p:pic>
      <p:sp>
        <p:nvSpPr>
          <p:cNvPr id="12" name="TextBox 11">
            <a:extLst>
              <a:ext uri="{FF2B5EF4-FFF2-40B4-BE49-F238E27FC236}">
                <a16:creationId xmlns:a16="http://schemas.microsoft.com/office/drawing/2014/main" id="{98DB2200-BD7A-8E44-7377-19EB559C7EB6}"/>
              </a:ext>
            </a:extLst>
          </p:cNvPr>
          <p:cNvSpPr txBox="1"/>
          <p:nvPr/>
        </p:nvSpPr>
        <p:spPr>
          <a:xfrm>
            <a:off x="5604389" y="5566154"/>
            <a:ext cx="188243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Mollen Personal Use" pitchFamily="2" charset="77"/>
                <a:ea typeface="+mn-ea"/>
                <a:cs typeface="+mn-cs"/>
              </a:rPr>
              <a:t>www.proud2bops.org</a:t>
            </a:r>
          </a:p>
        </p:txBody>
      </p:sp>
    </p:spTree>
    <p:extLst>
      <p:ext uri="{BB962C8B-B14F-4D97-AF65-F5344CB8AC3E}">
        <p14:creationId xmlns:p14="http://schemas.microsoft.com/office/powerpoint/2010/main" val="206532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10437-F864-CFCA-74A5-F0BC474CEE08}"/>
              </a:ext>
            </a:extLst>
          </p:cNvPr>
          <p:cNvPicPr>
            <a:picLocks noChangeAspect="1"/>
          </p:cNvPicPr>
          <p:nvPr/>
        </p:nvPicPr>
        <p:blipFill rotWithShape="1">
          <a:blip r:embed="rId2"/>
          <a:srcRect t="1506" b="4331"/>
          <a:stretch/>
        </p:blipFill>
        <p:spPr>
          <a:xfrm flipH="1">
            <a:off x="0" y="0"/>
            <a:ext cx="12192000" cy="2403764"/>
          </a:xfrm>
          <a:prstGeom prst="rect">
            <a:avLst/>
          </a:prstGeom>
        </p:spPr>
      </p:pic>
      <p:pic>
        <p:nvPicPr>
          <p:cNvPr id="10" name="Picture 9" descr="A blue and orange text on a black background&#10;&#10;Description automatically generated">
            <a:extLst>
              <a:ext uri="{FF2B5EF4-FFF2-40B4-BE49-F238E27FC236}">
                <a16:creationId xmlns:a16="http://schemas.microsoft.com/office/drawing/2014/main" id="{A6A32838-99A6-CA37-5983-B24FCE92DFED}"/>
              </a:ext>
            </a:extLst>
          </p:cNvPr>
          <p:cNvPicPr>
            <a:picLocks noChangeAspect="1"/>
          </p:cNvPicPr>
          <p:nvPr/>
        </p:nvPicPr>
        <p:blipFill>
          <a:blip r:embed="rId3">
            <a:biLevel thresh="25000"/>
          </a:blip>
          <a:stretch>
            <a:fillRect/>
          </a:stretch>
        </p:blipFill>
        <p:spPr>
          <a:xfrm>
            <a:off x="9089194" y="-643700"/>
            <a:ext cx="2743200" cy="2743200"/>
          </a:xfrm>
          <a:prstGeom prst="rect">
            <a:avLst/>
          </a:prstGeom>
        </p:spPr>
      </p:pic>
      <p:sp>
        <p:nvSpPr>
          <p:cNvPr id="7" name="Slide Number Placeholder 9">
            <a:extLst>
              <a:ext uri="{FF2B5EF4-FFF2-40B4-BE49-F238E27FC236}">
                <a16:creationId xmlns:a16="http://schemas.microsoft.com/office/drawing/2014/main" id="{6AB7AA87-6F6F-E074-3D61-D2CF5F68C9F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sp>
        <p:nvSpPr>
          <p:cNvPr id="3" name="Title 1">
            <a:extLst>
              <a:ext uri="{FF2B5EF4-FFF2-40B4-BE49-F238E27FC236}">
                <a16:creationId xmlns:a16="http://schemas.microsoft.com/office/drawing/2014/main" id="{90CD8A81-AD35-CC79-5822-11626350ECC0}"/>
              </a:ext>
            </a:extLst>
          </p:cNvPr>
          <p:cNvSpPr>
            <a:spLocks noGrp="1"/>
          </p:cNvSpPr>
          <p:nvPr>
            <p:ph type="title"/>
          </p:nvPr>
        </p:nvSpPr>
        <p:spPr>
          <a:xfrm>
            <a:off x="239290" y="123812"/>
            <a:ext cx="5704310" cy="951115"/>
          </a:xfrm>
          <a:noFill/>
        </p:spPr>
        <p:txBody>
          <a:bodyPr vert="horz" lIns="91440" tIns="45720" rIns="91440" bIns="45720" rtlCol="0" anchor="ctr">
            <a:noAutofit/>
          </a:bodyPr>
          <a:lstStyle/>
          <a:p>
            <a:r>
              <a:rPr lang="en-US" sz="4000" b="1" kern="1200" dirty="0">
                <a:solidFill>
                  <a:schemeClr val="bg1"/>
                </a:solidFill>
                <a:latin typeface="Mollen Personal Use"/>
              </a:rPr>
              <a:t>Operational Movement</a:t>
            </a:r>
            <a:endParaRPr lang="en-US" sz="4000" kern="1200" dirty="0">
              <a:solidFill>
                <a:schemeClr val="bg1"/>
              </a:solidFill>
              <a:latin typeface="Mollen Personal Use"/>
            </a:endParaRPr>
          </a:p>
        </p:txBody>
      </p:sp>
      <p:pic>
        <p:nvPicPr>
          <p:cNvPr id="4" name="Picture 3">
            <a:extLst>
              <a:ext uri="{FF2B5EF4-FFF2-40B4-BE49-F238E27FC236}">
                <a16:creationId xmlns:a16="http://schemas.microsoft.com/office/drawing/2014/main" id="{7B250147-B62B-17BC-C1C5-0B3A2E5B158E}"/>
              </a:ext>
            </a:extLst>
          </p:cNvPr>
          <p:cNvPicPr>
            <a:picLocks noChangeAspect="1"/>
          </p:cNvPicPr>
          <p:nvPr/>
        </p:nvPicPr>
        <p:blipFill>
          <a:blip r:embed="rId4"/>
          <a:stretch>
            <a:fillRect/>
          </a:stretch>
        </p:blipFill>
        <p:spPr>
          <a:xfrm>
            <a:off x="4329841" y="2719056"/>
            <a:ext cx="7298786" cy="3333750"/>
          </a:xfrm>
          <a:prstGeom prst="rect">
            <a:avLst/>
          </a:prstGeom>
        </p:spPr>
      </p:pic>
      <p:sp>
        <p:nvSpPr>
          <p:cNvPr id="6" name="TextBox 5">
            <a:extLst>
              <a:ext uri="{FF2B5EF4-FFF2-40B4-BE49-F238E27FC236}">
                <a16:creationId xmlns:a16="http://schemas.microsoft.com/office/drawing/2014/main" id="{3D884B56-61D8-9592-A86F-DF46E374814A}"/>
              </a:ext>
            </a:extLst>
          </p:cNvPr>
          <p:cNvSpPr txBox="1"/>
          <p:nvPr/>
        </p:nvSpPr>
        <p:spPr>
          <a:xfrm>
            <a:off x="9476328" y="2310683"/>
            <a:ext cx="26402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Mollen Personal Use"/>
                <a:ea typeface="+mn-ea"/>
                <a:cs typeface="+mn-cs"/>
              </a:rPr>
              <a:t>Spread and Scale…</a:t>
            </a:r>
          </a:p>
        </p:txBody>
      </p:sp>
      <p:sp>
        <p:nvSpPr>
          <p:cNvPr id="9" name="TextBox 8">
            <a:extLst>
              <a:ext uri="{FF2B5EF4-FFF2-40B4-BE49-F238E27FC236}">
                <a16:creationId xmlns:a16="http://schemas.microsoft.com/office/drawing/2014/main" id="{BFFC4337-3B62-23C4-BC37-B2A10190E986}"/>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pic>
        <p:nvPicPr>
          <p:cNvPr id="41" name="Picture 40" descr="A map of england with different colored areas&#10;&#10;Description automatically generated">
            <a:extLst>
              <a:ext uri="{FF2B5EF4-FFF2-40B4-BE49-F238E27FC236}">
                <a16:creationId xmlns:a16="http://schemas.microsoft.com/office/drawing/2014/main" id="{163900E6-D384-9D8C-3136-A20EA4CA3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63" y="1720516"/>
            <a:ext cx="4200963" cy="3898232"/>
          </a:xfrm>
          <a:prstGeom prst="rect">
            <a:avLst/>
          </a:prstGeom>
        </p:spPr>
      </p:pic>
      <p:pic>
        <p:nvPicPr>
          <p:cNvPr id="2" name="Picture 1" descr="A blue and orange text&#10;&#10;Description automatically generated">
            <a:extLst>
              <a:ext uri="{FF2B5EF4-FFF2-40B4-BE49-F238E27FC236}">
                <a16:creationId xmlns:a16="http://schemas.microsoft.com/office/drawing/2014/main" id="{B0E3E17C-4164-89A4-5DB1-FC3F4A73BFE8}"/>
              </a:ext>
            </a:extLst>
          </p:cNvPr>
          <p:cNvPicPr>
            <a:picLocks noChangeAspect="1"/>
          </p:cNvPicPr>
          <p:nvPr/>
        </p:nvPicPr>
        <p:blipFill>
          <a:blip r:embed="rId6"/>
          <a:srcRect t="39630" b="43369"/>
          <a:stretch/>
        </p:blipFill>
        <p:spPr>
          <a:xfrm>
            <a:off x="2624468" y="1714017"/>
            <a:ext cx="2084089" cy="385483"/>
          </a:xfrm>
          <a:prstGeom prst="rect">
            <a:avLst/>
          </a:prstGeom>
        </p:spPr>
      </p:pic>
    </p:spTree>
    <p:extLst>
      <p:ext uri="{BB962C8B-B14F-4D97-AF65-F5344CB8AC3E}">
        <p14:creationId xmlns:p14="http://schemas.microsoft.com/office/powerpoint/2010/main" val="158886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B8FC-C74D-C5E2-1B41-B778F7A4B293}"/>
              </a:ext>
            </a:extLst>
          </p:cNvPr>
          <p:cNvSpPr>
            <a:spLocks noGrp="1"/>
          </p:cNvSpPr>
          <p:nvPr>
            <p:ph type="title"/>
          </p:nvPr>
        </p:nvSpPr>
        <p:spPr>
          <a:xfrm>
            <a:off x="142567" y="660902"/>
            <a:ext cx="12049433" cy="848905"/>
          </a:xfrm>
        </p:spPr>
        <p:txBody>
          <a:bodyPr>
            <a:noAutofit/>
          </a:bodyPr>
          <a:lstStyle/>
          <a:p>
            <a:r>
              <a:rPr lang="en-GB" sz="2800" dirty="0"/>
              <a:t>Structures and systems may be underpowered if we don’t also deliberately build strong </a:t>
            </a:r>
            <a:r>
              <a:rPr lang="en-GB" sz="2800" u="sng" dirty="0"/>
              <a:t>relationally-based connections </a:t>
            </a:r>
            <a:r>
              <a:rPr lang="en-GB" sz="2800" dirty="0"/>
              <a:t>for delivery and improvement</a:t>
            </a:r>
          </a:p>
        </p:txBody>
      </p:sp>
      <p:pic>
        <p:nvPicPr>
          <p:cNvPr id="7" name="Picture 6">
            <a:extLst>
              <a:ext uri="{FF2B5EF4-FFF2-40B4-BE49-F238E27FC236}">
                <a16:creationId xmlns:a16="http://schemas.microsoft.com/office/drawing/2014/main" id="{B10FA860-2F94-736A-7727-A604B696CEA6}"/>
              </a:ext>
            </a:extLst>
          </p:cNvPr>
          <p:cNvPicPr>
            <a:picLocks noChangeAspect="1"/>
          </p:cNvPicPr>
          <p:nvPr/>
        </p:nvPicPr>
        <p:blipFill>
          <a:blip r:embed="rId2"/>
          <a:stretch>
            <a:fillRect/>
          </a:stretch>
        </p:blipFill>
        <p:spPr>
          <a:xfrm>
            <a:off x="483862" y="1895682"/>
            <a:ext cx="2731611" cy="21366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EC01F341-8FF1-AC37-118F-B8BFFCE2320C}"/>
              </a:ext>
            </a:extLst>
          </p:cNvPr>
          <p:cNvPicPr>
            <a:picLocks noChangeAspect="1"/>
          </p:cNvPicPr>
          <p:nvPr/>
        </p:nvPicPr>
        <p:blipFill>
          <a:blip r:embed="rId3"/>
          <a:stretch>
            <a:fillRect/>
          </a:stretch>
        </p:blipFill>
        <p:spPr>
          <a:xfrm>
            <a:off x="483862" y="3858580"/>
            <a:ext cx="2731611" cy="1980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61E1A006-6576-3429-DD7E-2E2246F0D9D3}"/>
              </a:ext>
            </a:extLst>
          </p:cNvPr>
          <p:cNvSpPr txBox="1"/>
          <p:nvPr/>
        </p:nvSpPr>
        <p:spPr>
          <a:xfrm>
            <a:off x="1160206" y="6088559"/>
            <a:ext cx="11031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ollen Personal Use"/>
                <a:ea typeface="+mn-ea"/>
                <a:cs typeface="+mn-cs"/>
              </a:rPr>
              <a:t>The NHS-Virginia Mason Institute experiment (2015-2021) showed that when five hospital trusts (systems) undertook identical whole system transformation (“same intervention, same progress, different outcomes”), the only significant  factor that differentiated those trusts whose performance improved and those where performance deteriorated was the degree of social connectivity between those leading the 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ollen Personal Use"/>
                <a:ea typeface="+mn-ea"/>
                <a:cs typeface="+mn-cs"/>
              </a:rPr>
              <a:t>Source: Warwick Business School</a:t>
            </a:r>
            <a:endParaRPr kumimoji="0" lang="en-GB" sz="1400" b="0" i="0"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1" name="TextBox 10">
            <a:extLst>
              <a:ext uri="{FF2B5EF4-FFF2-40B4-BE49-F238E27FC236}">
                <a16:creationId xmlns:a16="http://schemas.microsoft.com/office/drawing/2014/main" id="{38040951-8C65-4E27-5E29-C9C24D868E29}"/>
              </a:ext>
            </a:extLst>
          </p:cNvPr>
          <p:cNvSpPr txBox="1"/>
          <p:nvPr/>
        </p:nvSpPr>
        <p:spPr>
          <a:xfrm>
            <a:off x="10140594" y="2164025"/>
            <a:ext cx="1891461" cy="3139321"/>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97132"/>
                </a:solidFill>
                <a:effectLst/>
                <a:uLnTx/>
                <a:uFillTx/>
                <a:latin typeface="Mollen Personal Use"/>
                <a:ea typeface="+mn-ea"/>
                <a:cs typeface="+mn-cs"/>
              </a:rPr>
              <a:t>If we aspire to  a high capacity for learning and knowledge transfer, we need to create a “dense network” as  the relational foundations for a strong, adaptive learning system. </a:t>
            </a:r>
          </a:p>
        </p:txBody>
      </p:sp>
      <p:grpSp>
        <p:nvGrpSpPr>
          <p:cNvPr id="4" name="Group 3">
            <a:extLst>
              <a:ext uri="{FF2B5EF4-FFF2-40B4-BE49-F238E27FC236}">
                <a16:creationId xmlns:a16="http://schemas.microsoft.com/office/drawing/2014/main" id="{89D246E5-F308-34CE-399F-18D0A1F9C078}"/>
              </a:ext>
            </a:extLst>
          </p:cNvPr>
          <p:cNvGrpSpPr/>
          <p:nvPr/>
        </p:nvGrpSpPr>
        <p:grpSpPr>
          <a:xfrm>
            <a:off x="3699604" y="1763915"/>
            <a:ext cx="6440990" cy="4281180"/>
            <a:chOff x="3699604" y="1763915"/>
            <a:chExt cx="6440990" cy="4281180"/>
          </a:xfrm>
        </p:grpSpPr>
        <p:pic>
          <p:nvPicPr>
            <p:cNvPr id="5" name="Picture 4">
              <a:extLst>
                <a:ext uri="{FF2B5EF4-FFF2-40B4-BE49-F238E27FC236}">
                  <a16:creationId xmlns:a16="http://schemas.microsoft.com/office/drawing/2014/main" id="{54B1855B-A576-0AC3-5E47-CEEA225F55EC}"/>
                </a:ext>
              </a:extLst>
            </p:cNvPr>
            <p:cNvPicPr>
              <a:picLocks noChangeAspect="1"/>
            </p:cNvPicPr>
            <p:nvPr/>
          </p:nvPicPr>
          <p:blipFill>
            <a:blip r:embed="rId4"/>
            <a:stretch>
              <a:fillRect/>
            </a:stretch>
          </p:blipFill>
          <p:spPr>
            <a:xfrm>
              <a:off x="3699604" y="2474301"/>
              <a:ext cx="6440990" cy="3570794"/>
            </a:xfrm>
            <a:prstGeom prst="rect">
              <a:avLst/>
            </a:prstGeom>
          </p:spPr>
        </p:pic>
        <p:sp>
          <p:nvSpPr>
            <p:cNvPr id="10" name="TextBox 9">
              <a:extLst>
                <a:ext uri="{FF2B5EF4-FFF2-40B4-BE49-F238E27FC236}">
                  <a16:creationId xmlns:a16="http://schemas.microsoft.com/office/drawing/2014/main" id="{0FA53E11-CDB0-ADCC-B86C-97E50F123E2F}"/>
                </a:ext>
              </a:extLst>
            </p:cNvPr>
            <p:cNvSpPr txBox="1"/>
            <p:nvPr/>
          </p:nvSpPr>
          <p:spPr>
            <a:xfrm>
              <a:off x="4115162" y="1763915"/>
              <a:ext cx="5425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ollen Personal Use"/>
                  <a:ea typeface="+mn-ea"/>
                  <a:cs typeface="+mn-cs"/>
                </a:rPr>
                <a:t>What type of operational network will you build?</a:t>
              </a:r>
            </a:p>
          </p:txBody>
        </p:sp>
        <p:sp>
          <p:nvSpPr>
            <p:cNvPr id="3" name="Rectangle 2">
              <a:extLst>
                <a:ext uri="{FF2B5EF4-FFF2-40B4-BE49-F238E27FC236}">
                  <a16:creationId xmlns:a16="http://schemas.microsoft.com/office/drawing/2014/main" id="{86498FBF-A1D0-3B7A-C673-4A9EA8F518CF}"/>
                </a:ext>
              </a:extLst>
            </p:cNvPr>
            <p:cNvSpPr/>
            <p:nvPr/>
          </p:nvSpPr>
          <p:spPr>
            <a:xfrm>
              <a:off x="4503174" y="3657600"/>
              <a:ext cx="5230761" cy="200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llen Personal Use"/>
                <a:ea typeface="+mn-ea"/>
                <a:cs typeface="+mn-cs"/>
              </a:endParaRPr>
            </a:p>
          </p:txBody>
        </p:sp>
      </p:grpSp>
      <p:cxnSp>
        <p:nvCxnSpPr>
          <p:cNvPr id="12" name="Straight Arrow Connector 11">
            <a:extLst>
              <a:ext uri="{FF2B5EF4-FFF2-40B4-BE49-F238E27FC236}">
                <a16:creationId xmlns:a16="http://schemas.microsoft.com/office/drawing/2014/main" id="{B5256B80-F026-DBA9-609E-FA5BB5BC3246}"/>
              </a:ext>
            </a:extLst>
          </p:cNvPr>
          <p:cNvCxnSpPr>
            <a:cxnSpLocks/>
          </p:cNvCxnSpPr>
          <p:nvPr/>
        </p:nvCxnSpPr>
        <p:spPr>
          <a:xfrm flipH="1">
            <a:off x="9733935" y="2818243"/>
            <a:ext cx="577962" cy="1219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C04ECE46-93FC-ADB4-B14D-21C4C28612AD}"/>
              </a:ext>
            </a:extLst>
          </p:cNvPr>
          <p:cNvPicPr>
            <a:picLocks noChangeAspect="1"/>
          </p:cNvPicPr>
          <p:nvPr/>
        </p:nvPicPr>
        <p:blipFill rotWithShape="1">
          <a:blip r:embed="rId5"/>
          <a:srcRect t="1506" b="4331"/>
          <a:stretch/>
        </p:blipFill>
        <p:spPr>
          <a:xfrm flipH="1">
            <a:off x="0" y="-11876"/>
            <a:ext cx="12192000" cy="736441"/>
          </a:xfrm>
          <a:prstGeom prst="rect">
            <a:avLst/>
          </a:prstGeom>
        </p:spPr>
      </p:pic>
      <p:pic>
        <p:nvPicPr>
          <p:cNvPr id="14" name="Picture 13" descr="A blue and orange text on a black background&#10;&#10;Description automatically generated">
            <a:extLst>
              <a:ext uri="{FF2B5EF4-FFF2-40B4-BE49-F238E27FC236}">
                <a16:creationId xmlns:a16="http://schemas.microsoft.com/office/drawing/2014/main" id="{B76B9620-CB58-4353-2EFE-A2D46158D0C6}"/>
              </a:ext>
            </a:extLst>
          </p:cNvPr>
          <p:cNvPicPr>
            <a:picLocks noChangeAspect="1"/>
          </p:cNvPicPr>
          <p:nvPr/>
        </p:nvPicPr>
        <p:blipFill>
          <a:blip r:embed="rId6">
            <a:biLevel thresh="25000"/>
          </a:blip>
          <a:stretch>
            <a:fillRect/>
          </a:stretch>
        </p:blipFill>
        <p:spPr>
          <a:xfrm>
            <a:off x="8311080" y="-909631"/>
            <a:ext cx="2299095" cy="2299095"/>
          </a:xfrm>
          <a:prstGeom prst="rect">
            <a:avLst/>
          </a:prstGeom>
        </p:spPr>
      </p:pic>
    </p:spTree>
    <p:extLst>
      <p:ext uri="{BB962C8B-B14F-4D97-AF65-F5344CB8AC3E}">
        <p14:creationId xmlns:p14="http://schemas.microsoft.com/office/powerpoint/2010/main" val="441578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2B1EDBBC-9BBE-14BB-1262-B04914D59C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2C6EDF6-A562-714E-D0B9-AE498C30B1CE}"/>
              </a:ext>
            </a:extLst>
          </p:cNvPr>
          <p:cNvSpPr/>
          <p:nvPr/>
        </p:nvSpPr>
        <p:spPr>
          <a:xfrm>
            <a:off x="-1" y="-1"/>
            <a:ext cx="12192001" cy="6858001"/>
          </a:xfrm>
          <a:prstGeom prst="rect">
            <a:avLst/>
          </a:prstGeom>
          <a:solidFill>
            <a:srgbClr val="0677BD">
              <a:alpha val="70000"/>
            </a:srgbClr>
          </a:solidFill>
          <a:ln>
            <a:solidFill>
              <a:srgbClr val="0677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white swoosh on a black background&#10;&#10;Description automatically generated">
            <a:extLst>
              <a:ext uri="{FF2B5EF4-FFF2-40B4-BE49-F238E27FC236}">
                <a16:creationId xmlns:a16="http://schemas.microsoft.com/office/drawing/2014/main" id="{44278D69-4861-9015-3787-B411222DF568}"/>
              </a:ext>
            </a:extLst>
          </p:cNvPr>
          <p:cNvPicPr>
            <a:picLocks noChangeAspect="1"/>
          </p:cNvPicPr>
          <p:nvPr/>
        </p:nvPicPr>
        <p:blipFill>
          <a:blip r:embed="rId3"/>
          <a:stretch>
            <a:fillRect/>
          </a:stretch>
        </p:blipFill>
        <p:spPr>
          <a:xfrm>
            <a:off x="-8467" y="4630100"/>
            <a:ext cx="12226276" cy="2558100"/>
          </a:xfrm>
          <a:prstGeom prst="rect">
            <a:avLst/>
          </a:prstGeom>
        </p:spPr>
      </p:pic>
      <p:sp>
        <p:nvSpPr>
          <p:cNvPr id="12" name="TextBox 11">
            <a:extLst>
              <a:ext uri="{FF2B5EF4-FFF2-40B4-BE49-F238E27FC236}">
                <a16:creationId xmlns:a16="http://schemas.microsoft.com/office/drawing/2014/main" id="{837F3494-9CFA-356E-063F-CD45AB16FF04}"/>
              </a:ext>
            </a:extLst>
          </p:cNvPr>
          <p:cNvSpPr txBox="1"/>
          <p:nvPr/>
        </p:nvSpPr>
        <p:spPr>
          <a:xfrm>
            <a:off x="378785" y="1205705"/>
            <a:ext cx="9788449"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llen Personal Use" pitchFamily="2" charset="77"/>
                <a:ea typeface="+mn-ea"/>
                <a:cs typeface="+mn-cs"/>
              </a:rPr>
              <a:t>Defining who we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llen Personal Use" pitchFamily="2" charset="77"/>
                <a:ea typeface="+mn-ea"/>
                <a:cs typeface="+mn-cs"/>
              </a:rPr>
              <a:t>Our Purpose</a:t>
            </a:r>
          </a:p>
        </p:txBody>
      </p:sp>
      <p:sp>
        <p:nvSpPr>
          <p:cNvPr id="4" name="Slide Number Placeholder 9">
            <a:extLst>
              <a:ext uri="{FF2B5EF4-FFF2-40B4-BE49-F238E27FC236}">
                <a16:creationId xmlns:a16="http://schemas.microsoft.com/office/drawing/2014/main" id="{56064E38-2C77-81FE-F41B-0ABEF16C7491}"/>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prstClr val="white"/>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800" b="0" i="0" u="none" strike="noStrike" kern="1200" cap="none" spc="0" normalizeH="0" baseline="0" noProof="0">
              <a:ln>
                <a:noFill/>
              </a:ln>
              <a:solidFill>
                <a:prstClr val="white"/>
              </a:solidFill>
              <a:effectLst/>
              <a:uLnTx/>
              <a:uFillTx/>
              <a:latin typeface="Poppins" pitchFamily="2" charset="77"/>
              <a:ea typeface="+mn-ea"/>
              <a:cs typeface="Poppins" pitchFamily="2" charset="77"/>
            </a:endParaRPr>
          </a:p>
        </p:txBody>
      </p:sp>
      <p:pic>
        <p:nvPicPr>
          <p:cNvPr id="2" name="Picture 1" descr="A blue and orange text on a black background&#10;&#10;Description automatically generated">
            <a:extLst>
              <a:ext uri="{FF2B5EF4-FFF2-40B4-BE49-F238E27FC236}">
                <a16:creationId xmlns:a16="http://schemas.microsoft.com/office/drawing/2014/main" id="{98B50571-A009-BBA7-2CEF-89DDADDDBA81}"/>
              </a:ext>
            </a:extLst>
          </p:cNvPr>
          <p:cNvPicPr>
            <a:picLocks noChangeAspect="1"/>
          </p:cNvPicPr>
          <p:nvPr/>
        </p:nvPicPr>
        <p:blipFill>
          <a:blip r:embed="rId4">
            <a:biLevel thresh="25000"/>
          </a:blip>
          <a:stretch>
            <a:fillRect/>
          </a:stretch>
        </p:blipFill>
        <p:spPr>
          <a:xfrm>
            <a:off x="9474685" y="-585585"/>
            <a:ext cx="2482979" cy="2482979"/>
          </a:xfrm>
          <a:prstGeom prst="rect">
            <a:avLst/>
          </a:prstGeom>
        </p:spPr>
      </p:pic>
    </p:spTree>
    <p:extLst>
      <p:ext uri="{BB962C8B-B14F-4D97-AF65-F5344CB8AC3E}">
        <p14:creationId xmlns:p14="http://schemas.microsoft.com/office/powerpoint/2010/main" val="3570378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orange background with white text&#10;&#10;Description automatically generated">
            <a:extLst>
              <a:ext uri="{FF2B5EF4-FFF2-40B4-BE49-F238E27FC236}">
                <a16:creationId xmlns:a16="http://schemas.microsoft.com/office/drawing/2014/main" id="{13623A24-6C3A-73EB-EB7D-07CFB51C84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36599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49BC629-9ACF-8EB3-D07C-1E6E0402723C}"/>
              </a:ext>
            </a:extLst>
          </p:cNvPr>
          <p:cNvPicPr>
            <a:picLocks noChangeAspect="1"/>
          </p:cNvPicPr>
          <p:nvPr/>
        </p:nvPicPr>
        <p:blipFill rotWithShape="1">
          <a:blip r:embed="rId2"/>
          <a:srcRect t="55" b="55"/>
          <a:stretch/>
        </p:blipFill>
        <p:spPr>
          <a:xfrm>
            <a:off x="0" y="0"/>
            <a:ext cx="12192000" cy="3108102"/>
          </a:xfrm>
          <a:prstGeom prst="rect">
            <a:avLst/>
          </a:prstGeom>
        </p:spPr>
      </p:pic>
      <p:pic>
        <p:nvPicPr>
          <p:cNvPr id="8" name="Picture 7" descr="A blue and orange text on a black background&#10;&#10;Description automatically generated">
            <a:extLst>
              <a:ext uri="{FF2B5EF4-FFF2-40B4-BE49-F238E27FC236}">
                <a16:creationId xmlns:a16="http://schemas.microsoft.com/office/drawing/2014/main" id="{2343C927-8127-B126-B5F2-F26A32527693}"/>
              </a:ext>
            </a:extLst>
          </p:cNvPr>
          <p:cNvPicPr>
            <a:picLocks noChangeAspect="1"/>
          </p:cNvPicPr>
          <p:nvPr/>
        </p:nvPicPr>
        <p:blipFill>
          <a:blip r:embed="rId3">
            <a:biLevel thresh="25000"/>
            <a:alphaModFix amt="8000"/>
          </a:blip>
          <a:stretch>
            <a:fillRect/>
          </a:stretch>
        </p:blipFill>
        <p:spPr>
          <a:xfrm>
            <a:off x="-1439950" y="-10420864"/>
            <a:ext cx="14133022" cy="14133022"/>
          </a:xfrm>
          <a:prstGeom prst="rect">
            <a:avLst/>
          </a:prstGeom>
        </p:spPr>
      </p:pic>
      <p:sp>
        <p:nvSpPr>
          <p:cNvPr id="18" name="Slide Number Placeholder 9">
            <a:extLst>
              <a:ext uri="{FF2B5EF4-FFF2-40B4-BE49-F238E27FC236}">
                <a16:creationId xmlns:a16="http://schemas.microsoft.com/office/drawing/2014/main" id="{DC07E2E8-84F8-61FB-A4DD-FBF83F5FBB7D}"/>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grpSp>
        <p:nvGrpSpPr>
          <p:cNvPr id="2" name="Group 1">
            <a:extLst>
              <a:ext uri="{FF2B5EF4-FFF2-40B4-BE49-F238E27FC236}">
                <a16:creationId xmlns:a16="http://schemas.microsoft.com/office/drawing/2014/main" id="{9D660CB9-4A97-9DD3-25F1-19D8B6E6485B}"/>
              </a:ext>
            </a:extLst>
          </p:cNvPr>
          <p:cNvGrpSpPr/>
          <p:nvPr/>
        </p:nvGrpSpPr>
        <p:grpSpPr>
          <a:xfrm>
            <a:off x="1054896" y="2518376"/>
            <a:ext cx="10082208" cy="1165726"/>
            <a:chOff x="331005" y="2518376"/>
            <a:chExt cx="10082208" cy="1165726"/>
          </a:xfrm>
          <a:solidFill>
            <a:srgbClr val="EE9B36"/>
          </a:solidFill>
        </p:grpSpPr>
        <p:sp>
          <p:nvSpPr>
            <p:cNvPr id="24" name="Oval 23">
              <a:extLst>
                <a:ext uri="{FF2B5EF4-FFF2-40B4-BE49-F238E27FC236}">
                  <a16:creationId xmlns:a16="http://schemas.microsoft.com/office/drawing/2014/main" id="{B64F805A-091A-0537-A384-F82A6C5268B4}"/>
                </a:ext>
              </a:extLst>
            </p:cNvPr>
            <p:cNvSpPr/>
            <p:nvPr/>
          </p:nvSpPr>
          <p:spPr>
            <a:xfrm>
              <a:off x="331005" y="2532102"/>
              <a:ext cx="1152000" cy="1152000"/>
            </a:xfrm>
            <a:prstGeom prst="ellipse">
              <a:avLst/>
            </a:prstGeom>
            <a:solidFill>
              <a:srgbClr val="48AF6B"/>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79EA4E3D-CF66-061C-A33E-341A67CBEA4B}"/>
                </a:ext>
              </a:extLst>
            </p:cNvPr>
            <p:cNvSpPr/>
            <p:nvPr/>
          </p:nvSpPr>
          <p:spPr>
            <a:xfrm>
              <a:off x="2563557" y="2532102"/>
              <a:ext cx="1152000" cy="1152000"/>
            </a:xfrm>
            <a:prstGeom prst="ellipse">
              <a:avLst/>
            </a:prstGeom>
            <a:solidFill>
              <a:srgbClr val="F5C94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658A60A9-0FF9-EBB2-4E6B-9C7C5EAD5719}"/>
                </a:ext>
              </a:extLst>
            </p:cNvPr>
            <p:cNvSpPr/>
            <p:nvPr/>
          </p:nvSpPr>
          <p:spPr>
            <a:xfrm>
              <a:off x="4796109" y="2518376"/>
              <a:ext cx="1152000" cy="1152000"/>
            </a:xfrm>
            <a:prstGeom prst="ellipse">
              <a:avLst/>
            </a:prstGeom>
            <a:solidFill>
              <a:srgbClr val="A662A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15D5DF4B-A306-895F-4BCE-6FFDCE5B5D93}"/>
                </a:ext>
              </a:extLst>
            </p:cNvPr>
            <p:cNvSpPr/>
            <p:nvPr/>
          </p:nvSpPr>
          <p:spPr>
            <a:xfrm>
              <a:off x="7028661" y="2518376"/>
              <a:ext cx="1152000" cy="1152000"/>
            </a:xfrm>
            <a:prstGeom prst="ellipse">
              <a:avLst/>
            </a:prstGeom>
            <a:solidFill>
              <a:srgbClr val="DA79A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9223ACAE-90BD-FFB6-2F85-80357BF6C6B3}"/>
                </a:ext>
              </a:extLst>
            </p:cNvPr>
            <p:cNvSpPr/>
            <p:nvPr/>
          </p:nvSpPr>
          <p:spPr>
            <a:xfrm>
              <a:off x="9261213" y="2531954"/>
              <a:ext cx="1152000" cy="1152000"/>
            </a:xfrm>
            <a:prstGeom prst="ellipse">
              <a:avLst/>
            </a:prstGeom>
            <a:solidFill>
              <a:srgbClr val="0677B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7" name="TextBox 36">
            <a:extLst>
              <a:ext uri="{FF2B5EF4-FFF2-40B4-BE49-F238E27FC236}">
                <a16:creationId xmlns:a16="http://schemas.microsoft.com/office/drawing/2014/main" id="{4031393A-3D3B-744E-5336-227E6030AE7B}"/>
              </a:ext>
            </a:extLst>
          </p:cNvPr>
          <p:cNvSpPr txBox="1"/>
          <p:nvPr/>
        </p:nvSpPr>
        <p:spPr>
          <a:xfrm>
            <a:off x="1004949" y="3941257"/>
            <a:ext cx="126297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Mollen Personal Use" pitchFamily="2" charset="77"/>
                <a:ea typeface="+mn-ea"/>
                <a:cs typeface="+mn-cs"/>
              </a:rPr>
              <a:t>Objective 1</a:t>
            </a:r>
          </a:p>
        </p:txBody>
      </p:sp>
      <p:sp>
        <p:nvSpPr>
          <p:cNvPr id="38" name="TextBox 37">
            <a:extLst>
              <a:ext uri="{FF2B5EF4-FFF2-40B4-BE49-F238E27FC236}">
                <a16:creationId xmlns:a16="http://schemas.microsoft.com/office/drawing/2014/main" id="{221F7C1B-C2C7-72ED-AD5D-3F98BE06ABFD}"/>
              </a:ext>
            </a:extLst>
          </p:cNvPr>
          <p:cNvSpPr txBox="1"/>
          <p:nvPr/>
        </p:nvSpPr>
        <p:spPr>
          <a:xfrm>
            <a:off x="689869" y="4316213"/>
            <a:ext cx="188205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677BD"/>
                </a:solidFill>
                <a:effectLst/>
                <a:uLnTx/>
                <a:uFillTx/>
                <a:latin typeface="Mollen Personal Use" pitchFamily="2" charset="77"/>
                <a:ea typeface="+mn-ea"/>
                <a:cs typeface="+mn-cs"/>
              </a:rPr>
              <a:t>Champion Recognition and raise the Profile of Ops.</a:t>
            </a:r>
          </a:p>
        </p:txBody>
      </p:sp>
      <p:sp>
        <p:nvSpPr>
          <p:cNvPr id="39" name="TextBox 38">
            <a:extLst>
              <a:ext uri="{FF2B5EF4-FFF2-40B4-BE49-F238E27FC236}">
                <a16:creationId xmlns:a16="http://schemas.microsoft.com/office/drawing/2014/main" id="{C9AFABB9-86FB-412F-B41B-A365E3EB4983}"/>
              </a:ext>
            </a:extLst>
          </p:cNvPr>
          <p:cNvSpPr txBox="1"/>
          <p:nvPr/>
        </p:nvSpPr>
        <p:spPr>
          <a:xfrm>
            <a:off x="3234732" y="3941783"/>
            <a:ext cx="1262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Mollen Personal Use" pitchFamily="2" charset="77"/>
                <a:ea typeface="+mn-ea"/>
                <a:cs typeface="+mn-cs"/>
              </a:rPr>
              <a:t>Objective 2</a:t>
            </a:r>
          </a:p>
        </p:txBody>
      </p:sp>
      <p:sp>
        <p:nvSpPr>
          <p:cNvPr id="40" name="TextBox 39">
            <a:extLst>
              <a:ext uri="{FF2B5EF4-FFF2-40B4-BE49-F238E27FC236}">
                <a16:creationId xmlns:a16="http://schemas.microsoft.com/office/drawing/2014/main" id="{436C5C98-C94F-FAEF-15A8-394F2C2AE32F}"/>
              </a:ext>
            </a:extLst>
          </p:cNvPr>
          <p:cNvSpPr txBox="1"/>
          <p:nvPr/>
        </p:nvSpPr>
        <p:spPr>
          <a:xfrm>
            <a:off x="2922421" y="4319945"/>
            <a:ext cx="188205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677BD"/>
                </a:solidFill>
                <a:effectLst/>
                <a:uLnTx/>
                <a:uFillTx/>
                <a:latin typeface="Mollen Personal Use" pitchFamily="2" charset="77"/>
                <a:ea typeface="+mn-ea"/>
                <a:cs typeface="+mn-cs"/>
              </a:rPr>
              <a:t>Grow an Inclusive and Diverse Network.</a:t>
            </a:r>
          </a:p>
        </p:txBody>
      </p:sp>
      <p:sp>
        <p:nvSpPr>
          <p:cNvPr id="41" name="TextBox 40">
            <a:extLst>
              <a:ext uri="{FF2B5EF4-FFF2-40B4-BE49-F238E27FC236}">
                <a16:creationId xmlns:a16="http://schemas.microsoft.com/office/drawing/2014/main" id="{7C407D12-B717-0354-DF10-AB0B16EDB32E}"/>
              </a:ext>
            </a:extLst>
          </p:cNvPr>
          <p:cNvSpPr txBox="1"/>
          <p:nvPr/>
        </p:nvSpPr>
        <p:spPr>
          <a:xfrm>
            <a:off x="5464514" y="3950613"/>
            <a:ext cx="126297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Mollen Personal Use" pitchFamily="2" charset="77"/>
                <a:ea typeface="+mn-ea"/>
                <a:cs typeface="+mn-cs"/>
              </a:rPr>
              <a:t>Objective 3</a:t>
            </a:r>
          </a:p>
        </p:txBody>
      </p:sp>
      <p:sp>
        <p:nvSpPr>
          <p:cNvPr id="42" name="TextBox 41">
            <a:extLst>
              <a:ext uri="{FF2B5EF4-FFF2-40B4-BE49-F238E27FC236}">
                <a16:creationId xmlns:a16="http://schemas.microsoft.com/office/drawing/2014/main" id="{5F2CF49A-7BD4-145D-FEC4-4676C8570A2F}"/>
              </a:ext>
            </a:extLst>
          </p:cNvPr>
          <p:cNvSpPr txBox="1"/>
          <p:nvPr/>
        </p:nvSpPr>
        <p:spPr>
          <a:xfrm>
            <a:off x="5154973" y="4319945"/>
            <a:ext cx="188205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677BD"/>
                </a:solidFill>
                <a:effectLst/>
                <a:uLnTx/>
                <a:uFillTx/>
                <a:latin typeface="Mollen Personal Use" pitchFamily="2" charset="77"/>
                <a:ea typeface="+mn-ea"/>
                <a:cs typeface="+mn-cs"/>
              </a:rPr>
              <a:t>Build Relationships and Partnerships.</a:t>
            </a:r>
          </a:p>
        </p:txBody>
      </p:sp>
      <p:sp>
        <p:nvSpPr>
          <p:cNvPr id="43" name="TextBox 42">
            <a:extLst>
              <a:ext uri="{FF2B5EF4-FFF2-40B4-BE49-F238E27FC236}">
                <a16:creationId xmlns:a16="http://schemas.microsoft.com/office/drawing/2014/main" id="{5CF1A43B-81E3-3A06-2B49-05DD1A905D28}"/>
              </a:ext>
            </a:extLst>
          </p:cNvPr>
          <p:cNvSpPr txBox="1"/>
          <p:nvPr/>
        </p:nvSpPr>
        <p:spPr>
          <a:xfrm>
            <a:off x="7702188" y="3950613"/>
            <a:ext cx="1262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Mollen Personal Use" pitchFamily="2" charset="77"/>
                <a:ea typeface="+mn-ea"/>
                <a:cs typeface="+mn-cs"/>
              </a:rPr>
              <a:t>Objective 4</a:t>
            </a:r>
          </a:p>
        </p:txBody>
      </p:sp>
      <p:sp>
        <p:nvSpPr>
          <p:cNvPr id="44" name="TextBox 43">
            <a:extLst>
              <a:ext uri="{FF2B5EF4-FFF2-40B4-BE49-F238E27FC236}">
                <a16:creationId xmlns:a16="http://schemas.microsoft.com/office/drawing/2014/main" id="{B6A09C2A-2329-35F4-828A-ED93FA0D4CEE}"/>
              </a:ext>
            </a:extLst>
          </p:cNvPr>
          <p:cNvSpPr txBox="1"/>
          <p:nvPr/>
        </p:nvSpPr>
        <p:spPr>
          <a:xfrm>
            <a:off x="7387526" y="4310589"/>
            <a:ext cx="2021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677BD"/>
                </a:solidFill>
                <a:effectLst/>
                <a:uLnTx/>
                <a:uFillTx/>
                <a:latin typeface="Mollen Personal Use" pitchFamily="2" charset="77"/>
                <a:ea typeface="+mn-ea"/>
                <a:cs typeface="+mn-cs"/>
              </a:rPr>
              <a:t>Drive Leadership and Management Development.</a:t>
            </a:r>
          </a:p>
        </p:txBody>
      </p:sp>
      <p:sp>
        <p:nvSpPr>
          <p:cNvPr id="45" name="TextBox 44">
            <a:extLst>
              <a:ext uri="{FF2B5EF4-FFF2-40B4-BE49-F238E27FC236}">
                <a16:creationId xmlns:a16="http://schemas.microsoft.com/office/drawing/2014/main" id="{0E19FF06-9557-785A-5214-3771AFCD8303}"/>
              </a:ext>
            </a:extLst>
          </p:cNvPr>
          <p:cNvSpPr txBox="1"/>
          <p:nvPr/>
        </p:nvSpPr>
        <p:spPr>
          <a:xfrm>
            <a:off x="9929619" y="3945121"/>
            <a:ext cx="1262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Mollen Personal Use" pitchFamily="2" charset="77"/>
                <a:ea typeface="+mn-ea"/>
                <a:cs typeface="+mn-cs"/>
              </a:rPr>
              <a:t>Objective 5</a:t>
            </a:r>
          </a:p>
        </p:txBody>
      </p:sp>
      <p:sp>
        <p:nvSpPr>
          <p:cNvPr id="46" name="TextBox 45">
            <a:extLst>
              <a:ext uri="{FF2B5EF4-FFF2-40B4-BE49-F238E27FC236}">
                <a16:creationId xmlns:a16="http://schemas.microsoft.com/office/drawing/2014/main" id="{6FD5D281-5846-D15A-A281-BE593D52ADB8}"/>
              </a:ext>
            </a:extLst>
          </p:cNvPr>
          <p:cNvSpPr txBox="1"/>
          <p:nvPr/>
        </p:nvSpPr>
        <p:spPr>
          <a:xfrm>
            <a:off x="9632776" y="4319944"/>
            <a:ext cx="188205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677BD"/>
                </a:solidFill>
                <a:effectLst/>
                <a:uLnTx/>
                <a:uFillTx/>
                <a:latin typeface="Mollen Personal Use" pitchFamily="2" charset="77"/>
                <a:ea typeface="+mn-ea"/>
                <a:cs typeface="+mn-cs"/>
              </a:rPr>
              <a:t>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677BD"/>
                </a:solidFill>
                <a:effectLst/>
                <a:uLnTx/>
                <a:uFillTx/>
                <a:latin typeface="Mollen Personal Use" pitchFamily="2" charset="77"/>
                <a:ea typeface="+mn-ea"/>
                <a:cs typeface="+mn-cs"/>
              </a:rPr>
              <a:t>Network Sustainability.</a:t>
            </a:r>
          </a:p>
        </p:txBody>
      </p:sp>
      <p:sp>
        <p:nvSpPr>
          <p:cNvPr id="50" name="TextBox 49">
            <a:extLst>
              <a:ext uri="{FF2B5EF4-FFF2-40B4-BE49-F238E27FC236}">
                <a16:creationId xmlns:a16="http://schemas.microsoft.com/office/drawing/2014/main" id="{7C51BCA5-1F05-2C53-E44C-C0DBC48E36C0}"/>
              </a:ext>
            </a:extLst>
          </p:cNvPr>
          <p:cNvSpPr txBox="1"/>
          <p:nvPr/>
        </p:nvSpPr>
        <p:spPr>
          <a:xfrm>
            <a:off x="3863447" y="776619"/>
            <a:ext cx="4366003" cy="12464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500" b="1" i="0" u="none" strike="noStrike" kern="1200" cap="none" spc="0" normalizeH="0" baseline="0" noProof="0" dirty="0">
                <a:ln>
                  <a:noFill/>
                </a:ln>
                <a:solidFill>
                  <a:prstClr val="white"/>
                </a:solidFill>
                <a:effectLst/>
                <a:uLnTx/>
                <a:uFillTx/>
                <a:latin typeface="Mollen Personal Use" pitchFamily="2" charset="77"/>
                <a:ea typeface="+mn-ea"/>
                <a:cs typeface="+mn-cs"/>
              </a:rPr>
              <a:t>Objectives</a:t>
            </a:r>
          </a:p>
        </p:txBody>
      </p:sp>
      <p:pic>
        <p:nvPicPr>
          <p:cNvPr id="4" name="Graphic 3" descr="Star with solid fill">
            <a:extLst>
              <a:ext uri="{FF2B5EF4-FFF2-40B4-BE49-F238E27FC236}">
                <a16:creationId xmlns:a16="http://schemas.microsoft.com/office/drawing/2014/main" id="{E1DEBA96-774E-C0E3-BDC1-462B806C7E1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76889" y="2753946"/>
            <a:ext cx="708015" cy="708015"/>
          </a:xfrm>
          <a:prstGeom prst="rect">
            <a:avLst/>
          </a:prstGeom>
        </p:spPr>
      </p:pic>
      <p:pic>
        <p:nvPicPr>
          <p:cNvPr id="7" name="Graphic 6">
            <a:extLst>
              <a:ext uri="{FF2B5EF4-FFF2-40B4-BE49-F238E27FC236}">
                <a16:creationId xmlns:a16="http://schemas.microsoft.com/office/drawing/2014/main" id="{1639A388-5F65-4200-1965-841DF4DD972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573219" y="2792769"/>
            <a:ext cx="603211" cy="603211"/>
          </a:xfrm>
          <a:prstGeom prst="rect">
            <a:avLst/>
          </a:prstGeom>
        </p:spPr>
      </p:pic>
      <p:pic>
        <p:nvPicPr>
          <p:cNvPr id="5" name="Graphic 4">
            <a:extLst>
              <a:ext uri="{FF2B5EF4-FFF2-40B4-BE49-F238E27FC236}">
                <a16:creationId xmlns:a16="http://schemas.microsoft.com/office/drawing/2014/main" id="{3F25CB5B-6F35-1626-AA96-ADEAD99BDA1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94394" y="2823764"/>
            <a:ext cx="603211" cy="603211"/>
          </a:xfrm>
          <a:prstGeom prst="rect">
            <a:avLst/>
          </a:prstGeom>
        </p:spPr>
      </p:pic>
      <p:pic>
        <p:nvPicPr>
          <p:cNvPr id="6" name="Graphic 5">
            <a:extLst>
              <a:ext uri="{FF2B5EF4-FFF2-40B4-BE49-F238E27FC236}">
                <a16:creationId xmlns:a16="http://schemas.microsoft.com/office/drawing/2014/main" id="{F1AA46E6-91C7-B909-A953-7675C831B87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26947" y="2792768"/>
            <a:ext cx="603211" cy="603211"/>
          </a:xfrm>
          <a:prstGeom prst="rect">
            <a:avLst/>
          </a:prstGeom>
        </p:spPr>
      </p:pic>
      <p:pic>
        <p:nvPicPr>
          <p:cNvPr id="11" name="Graphic 10">
            <a:extLst>
              <a:ext uri="{FF2B5EF4-FFF2-40B4-BE49-F238E27FC236}">
                <a16:creationId xmlns:a16="http://schemas.microsoft.com/office/drawing/2014/main" id="{F35A2BF7-4DD9-F59C-D8BB-BA23D6A4AF1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272198" y="2818097"/>
            <a:ext cx="603211" cy="603211"/>
          </a:xfrm>
          <a:prstGeom prst="rect">
            <a:avLst/>
          </a:prstGeom>
        </p:spPr>
      </p:pic>
      <p:sp>
        <p:nvSpPr>
          <p:cNvPr id="9" name="TextBox 8">
            <a:extLst>
              <a:ext uri="{FF2B5EF4-FFF2-40B4-BE49-F238E27FC236}">
                <a16:creationId xmlns:a16="http://schemas.microsoft.com/office/drawing/2014/main" id="{04F5FD89-D703-52B7-13A3-21145DAA2244}"/>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2937780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12A0-8F17-3219-595D-45A16CF5069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9071D2-846E-9B9D-79DC-818BF6E8762B}"/>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BE351BD1-1536-F860-0EB9-D53736E6874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sp>
        <p:nvSpPr>
          <p:cNvPr id="11" name="TextBox 10">
            <a:extLst>
              <a:ext uri="{FF2B5EF4-FFF2-40B4-BE49-F238E27FC236}">
                <a16:creationId xmlns:a16="http://schemas.microsoft.com/office/drawing/2014/main" id="{5A339E53-50C5-4AAE-F09A-C3205178882A}"/>
              </a:ext>
            </a:extLst>
          </p:cNvPr>
          <p:cNvSpPr txBox="1"/>
          <p:nvPr/>
        </p:nvSpPr>
        <p:spPr>
          <a:xfrm>
            <a:off x="374427" y="533879"/>
            <a:ext cx="300915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Our Impact </a:t>
            </a:r>
          </a:p>
        </p:txBody>
      </p:sp>
      <p:pic>
        <p:nvPicPr>
          <p:cNvPr id="3" name="Picture 2" descr="A blue and orange text on a black background&#10;&#10;Description automatically generated">
            <a:extLst>
              <a:ext uri="{FF2B5EF4-FFF2-40B4-BE49-F238E27FC236}">
                <a16:creationId xmlns:a16="http://schemas.microsoft.com/office/drawing/2014/main" id="{FEDAB6C6-4673-2CE0-3B11-4264DF5DA4CD}"/>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22BC1DB1-5C1A-C056-A1D6-BDCC249DEDF6}"/>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graphicFrame>
        <p:nvGraphicFramePr>
          <p:cNvPr id="19" name="Diagram 18">
            <a:extLst>
              <a:ext uri="{FF2B5EF4-FFF2-40B4-BE49-F238E27FC236}">
                <a16:creationId xmlns:a16="http://schemas.microsoft.com/office/drawing/2014/main" id="{69090DCB-11FA-6D38-C55F-298ECC57474D}"/>
              </a:ext>
            </a:extLst>
          </p:cNvPr>
          <p:cNvGraphicFramePr/>
          <p:nvPr>
            <p:extLst>
              <p:ext uri="{D42A27DB-BD31-4B8C-83A1-F6EECF244321}">
                <p14:modId xmlns:p14="http://schemas.microsoft.com/office/powerpoint/2010/main" val="4275583852"/>
              </p:ext>
            </p:extLst>
          </p:nvPr>
        </p:nvGraphicFramePr>
        <p:xfrm>
          <a:off x="1627372" y="533879"/>
          <a:ext cx="8937256" cy="61848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1CA79E3A-AFAC-D18C-B286-5D6DCF72F29E}"/>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050816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B6784F-1F16-10C5-2426-2B19E5680EC9}"/>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6AB7AA87-6F6F-E074-3D61-D2CF5F68C9F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sp>
        <p:nvSpPr>
          <p:cNvPr id="11" name="TextBox 10">
            <a:extLst>
              <a:ext uri="{FF2B5EF4-FFF2-40B4-BE49-F238E27FC236}">
                <a16:creationId xmlns:a16="http://schemas.microsoft.com/office/drawing/2014/main" id="{1A83222C-15CA-05F6-E4E8-CE0AFB5F1742}"/>
              </a:ext>
            </a:extLst>
          </p:cNvPr>
          <p:cNvSpPr txBox="1"/>
          <p:nvPr/>
        </p:nvSpPr>
        <p:spPr>
          <a:xfrm>
            <a:off x="290088" y="444354"/>
            <a:ext cx="300915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Our Impact </a:t>
            </a:r>
          </a:p>
        </p:txBody>
      </p:sp>
      <p:pic>
        <p:nvPicPr>
          <p:cNvPr id="3" name="Picture 2" descr="A blue and orange text on a black background&#10;&#10;Description automatically generated">
            <a:extLst>
              <a:ext uri="{FF2B5EF4-FFF2-40B4-BE49-F238E27FC236}">
                <a16:creationId xmlns:a16="http://schemas.microsoft.com/office/drawing/2014/main" id="{EE1D3A99-F531-DC17-5619-C3F313B68640}"/>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DAB70A8F-4858-8954-24E1-7839B1FF8677}"/>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graphicFrame>
        <p:nvGraphicFramePr>
          <p:cNvPr id="19" name="Diagram 18">
            <a:extLst>
              <a:ext uri="{FF2B5EF4-FFF2-40B4-BE49-F238E27FC236}">
                <a16:creationId xmlns:a16="http://schemas.microsoft.com/office/drawing/2014/main" id="{60753CEF-2C75-D82C-AC23-B0CD60D44AF4}"/>
              </a:ext>
            </a:extLst>
          </p:cNvPr>
          <p:cNvGraphicFramePr/>
          <p:nvPr>
            <p:extLst>
              <p:ext uri="{D42A27DB-BD31-4B8C-83A1-F6EECF244321}">
                <p14:modId xmlns:p14="http://schemas.microsoft.com/office/powerpoint/2010/main" val="2965447894"/>
              </p:ext>
            </p:extLst>
          </p:nvPr>
        </p:nvGraphicFramePr>
        <p:xfrm>
          <a:off x="1768778" y="475677"/>
          <a:ext cx="8719539" cy="61848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8FD32798-0C25-3CB9-4B52-F803F07929B4}"/>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889828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B6784F-1F16-10C5-2426-2B19E5680EC9}"/>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6AB7AA87-6F6F-E074-3D61-D2CF5F68C9F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sp>
        <p:nvSpPr>
          <p:cNvPr id="11" name="TextBox 10">
            <a:extLst>
              <a:ext uri="{FF2B5EF4-FFF2-40B4-BE49-F238E27FC236}">
                <a16:creationId xmlns:a16="http://schemas.microsoft.com/office/drawing/2014/main" id="{1A83222C-15CA-05F6-E4E8-CE0AFB5F1742}"/>
              </a:ext>
            </a:extLst>
          </p:cNvPr>
          <p:cNvSpPr txBox="1"/>
          <p:nvPr/>
        </p:nvSpPr>
        <p:spPr>
          <a:xfrm>
            <a:off x="374427" y="533879"/>
            <a:ext cx="300915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Our Impact </a:t>
            </a:r>
          </a:p>
        </p:txBody>
      </p:sp>
      <p:pic>
        <p:nvPicPr>
          <p:cNvPr id="3" name="Picture 2" descr="A blue and orange text on a black background&#10;&#10;Description automatically generated">
            <a:extLst>
              <a:ext uri="{FF2B5EF4-FFF2-40B4-BE49-F238E27FC236}">
                <a16:creationId xmlns:a16="http://schemas.microsoft.com/office/drawing/2014/main" id="{EE1D3A99-F531-DC17-5619-C3F313B68640}"/>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DAB70A8F-4858-8954-24E1-7839B1FF8677}"/>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graphicFrame>
        <p:nvGraphicFramePr>
          <p:cNvPr id="19" name="Diagram 18">
            <a:extLst>
              <a:ext uri="{FF2B5EF4-FFF2-40B4-BE49-F238E27FC236}">
                <a16:creationId xmlns:a16="http://schemas.microsoft.com/office/drawing/2014/main" id="{60753CEF-2C75-D82C-AC23-B0CD60D44AF4}"/>
              </a:ext>
            </a:extLst>
          </p:cNvPr>
          <p:cNvGraphicFramePr/>
          <p:nvPr>
            <p:extLst>
              <p:ext uri="{D42A27DB-BD31-4B8C-83A1-F6EECF244321}">
                <p14:modId xmlns:p14="http://schemas.microsoft.com/office/powerpoint/2010/main" val="2038352757"/>
              </p:ext>
            </p:extLst>
          </p:nvPr>
        </p:nvGraphicFramePr>
        <p:xfrm>
          <a:off x="1627372" y="533879"/>
          <a:ext cx="8937256" cy="61848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3972DED5-BD77-0EA7-7D52-17EAF2C9C3EB}"/>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pic>
        <p:nvPicPr>
          <p:cNvPr id="6" name="Picture 2" descr="Belonging at work">
            <a:extLst>
              <a:ext uri="{FF2B5EF4-FFF2-40B4-BE49-F238E27FC236}">
                <a16:creationId xmlns:a16="http://schemas.microsoft.com/office/drawing/2014/main" id="{AE1AFDD0-F558-5DD0-48C5-18D6C6BFE8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5403" y="1499336"/>
            <a:ext cx="2746597" cy="27465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B6849F-6069-A402-3FE8-F4D40E89D35B}"/>
              </a:ext>
            </a:extLst>
          </p:cNvPr>
          <p:cNvSpPr txBox="1"/>
          <p:nvPr/>
        </p:nvSpPr>
        <p:spPr>
          <a:xfrm>
            <a:off x="10875279" y="4023117"/>
            <a:ext cx="1366180" cy="553998"/>
          </a:xfrm>
          <a:prstGeom prst="rect">
            <a:avLst/>
          </a:prstGeom>
          <a:noFill/>
        </p:spPr>
        <p:txBody>
          <a:bodyPr wrap="square" rtlCol="0">
            <a:spAutoFit/>
          </a:bodyPr>
          <a:lstStyle/>
          <a:p>
            <a:pPr defTabSz="713145"/>
            <a:r>
              <a:rPr lang="en-GB" sz="1000" dirty="0">
                <a:solidFill>
                  <a:prstClr val="black"/>
                </a:solidFill>
                <a:latin typeface="Calibri" panose="020F0502020204030204"/>
              </a:rPr>
              <a:t>Source of image: @LizandMollie from X/Twitter</a:t>
            </a:r>
          </a:p>
        </p:txBody>
      </p:sp>
    </p:spTree>
    <p:extLst>
      <p:ext uri="{BB962C8B-B14F-4D97-AF65-F5344CB8AC3E}">
        <p14:creationId xmlns:p14="http://schemas.microsoft.com/office/powerpoint/2010/main" val="2300280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33AF-F9F4-E3AC-1436-7E330F88C5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1D5192-C69F-C6BF-3F05-77C6905CE7D4}"/>
              </a:ext>
            </a:extLst>
          </p:cNvPr>
          <p:cNvPicPr>
            <a:picLocks noChangeAspect="1"/>
          </p:cNvPicPr>
          <p:nvPr/>
        </p:nvPicPr>
        <p:blipFill rotWithShape="1">
          <a:blip r:embed="rId3"/>
          <a:srcRect t="39069" b="39069"/>
          <a:stretch/>
        </p:blipFill>
        <p:spPr>
          <a:xfrm>
            <a:off x="0" y="-10627"/>
            <a:ext cx="12192000" cy="1499336"/>
          </a:xfrm>
          <a:prstGeom prst="rect">
            <a:avLst/>
          </a:prstGeom>
        </p:spPr>
      </p:pic>
      <p:sp>
        <p:nvSpPr>
          <p:cNvPr id="7" name="Slide Number Placeholder 9">
            <a:extLst>
              <a:ext uri="{FF2B5EF4-FFF2-40B4-BE49-F238E27FC236}">
                <a16:creationId xmlns:a16="http://schemas.microsoft.com/office/drawing/2014/main" id="{6C36B83F-D1F3-ADF8-6E13-46BDCB5CA008}"/>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pic>
        <p:nvPicPr>
          <p:cNvPr id="3" name="Picture 2" descr="A blue and orange text on a black background&#10;&#10;Description automatically generated">
            <a:extLst>
              <a:ext uri="{FF2B5EF4-FFF2-40B4-BE49-F238E27FC236}">
                <a16:creationId xmlns:a16="http://schemas.microsoft.com/office/drawing/2014/main" id="{5DF7356B-25D1-A9DF-2D3F-083AA8D629E5}"/>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5F7258DF-B4A2-AE72-5FED-C6098B2B4790}"/>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EF815D47-273E-0CED-42B3-6645FDDFEC03}"/>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graphicFrame>
        <p:nvGraphicFramePr>
          <p:cNvPr id="1045" name="TextBox 4">
            <a:extLst>
              <a:ext uri="{FF2B5EF4-FFF2-40B4-BE49-F238E27FC236}">
                <a16:creationId xmlns:a16="http://schemas.microsoft.com/office/drawing/2014/main" id="{A0BA9BAE-011A-F36A-4EF3-A351EB977F12}"/>
              </a:ext>
            </a:extLst>
          </p:cNvPr>
          <p:cNvGraphicFramePr/>
          <p:nvPr/>
        </p:nvGraphicFramePr>
        <p:xfrm>
          <a:off x="6248402" y="1764754"/>
          <a:ext cx="5458838" cy="46033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whiteboard with colorful writing&#10;&#10;Description automatically generated with medium confidence">
            <a:extLst>
              <a:ext uri="{FF2B5EF4-FFF2-40B4-BE49-F238E27FC236}">
                <a16:creationId xmlns:a16="http://schemas.microsoft.com/office/drawing/2014/main" id="{F09E6EF1-CA7C-13FD-B019-753A2590F919}"/>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0" y="1785843"/>
            <a:ext cx="6208249" cy="4316673"/>
          </a:xfrm>
          <a:prstGeom prst="rect">
            <a:avLst/>
          </a:prstGeom>
        </p:spPr>
      </p:pic>
      <p:sp>
        <p:nvSpPr>
          <p:cNvPr id="12" name="TextBox 11">
            <a:extLst>
              <a:ext uri="{FF2B5EF4-FFF2-40B4-BE49-F238E27FC236}">
                <a16:creationId xmlns:a16="http://schemas.microsoft.com/office/drawing/2014/main" id="{FB4D20CF-C02F-2AFC-C383-0D1CD70DAE5F}"/>
              </a:ext>
            </a:extLst>
          </p:cNvPr>
          <p:cNvSpPr txBox="1"/>
          <p:nvPr/>
        </p:nvSpPr>
        <p:spPr>
          <a:xfrm>
            <a:off x="224993" y="489902"/>
            <a:ext cx="6313967" cy="7332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FEFE"/>
                </a:solidFill>
                <a:effectLst/>
                <a:uLnTx/>
                <a:uFillTx/>
                <a:latin typeface="Mollen Personal Use"/>
                <a:ea typeface="+mn-ea"/>
                <a:cs typeface="+mn-cs"/>
              </a:rPr>
              <a:t>What we do well…</a:t>
            </a:r>
          </a:p>
        </p:txBody>
      </p:sp>
    </p:spTree>
    <p:extLst>
      <p:ext uri="{BB962C8B-B14F-4D97-AF65-F5344CB8AC3E}">
        <p14:creationId xmlns:p14="http://schemas.microsoft.com/office/powerpoint/2010/main" val="350154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7"/>
        <p:cNvGrpSpPr/>
        <p:nvPr/>
      </p:nvGrpSpPr>
      <p:grpSpPr>
        <a:xfrm>
          <a:off x="0" y="0"/>
          <a:ext cx="0" cy="0"/>
          <a:chOff x="0" y="0"/>
          <a:chExt cx="0" cy="0"/>
        </a:xfrm>
      </p:grpSpPr>
      <p:sp>
        <p:nvSpPr>
          <p:cNvPr id="958" name="Google Shape;958;p144"/>
          <p:cNvSpPr/>
          <p:nvPr/>
        </p:nvSpPr>
        <p:spPr>
          <a:xfrm>
            <a:off x="0" y="0"/>
            <a:ext cx="12192000" cy="6858000"/>
          </a:xfrm>
          <a:prstGeom prst="rect">
            <a:avLst/>
          </a:prstGeom>
          <a:solidFill>
            <a:schemeClr val="lt1"/>
          </a:solidFill>
          <a:ln>
            <a:noFill/>
          </a:ln>
        </p:spPr>
        <p:txBody>
          <a:bodyPr spcFirstLastPara="1" wrap="square" lIns="65300" tIns="32633" rIns="65300" bIns="326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9" name="Google Shape;959;p144"/>
          <p:cNvSpPr/>
          <p:nvPr/>
        </p:nvSpPr>
        <p:spPr>
          <a:xfrm>
            <a:off x="1" y="-1"/>
            <a:ext cx="12192000" cy="6858000"/>
          </a:xfrm>
          <a:prstGeom prst="rect">
            <a:avLst/>
          </a:prstGeom>
          <a:solidFill>
            <a:srgbClr val="82766A">
              <a:alpha val="14900"/>
            </a:srgbClr>
          </a:solidFill>
          <a:ln>
            <a:noFill/>
          </a:ln>
        </p:spPr>
        <p:txBody>
          <a:bodyPr spcFirstLastPara="1" wrap="square" lIns="65300" tIns="32633" rIns="65300" bIns="326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0" name="Google Shape;960;p144"/>
          <p:cNvSpPr txBox="1">
            <a:spLocks noGrp="1"/>
          </p:cNvSpPr>
          <p:nvPr>
            <p:ph type="title"/>
          </p:nvPr>
        </p:nvSpPr>
        <p:spPr>
          <a:xfrm>
            <a:off x="438150" y="523096"/>
            <a:ext cx="4688770" cy="5543200"/>
          </a:xfrm>
          <a:prstGeom prst="rect">
            <a:avLst/>
          </a:prstGeom>
          <a:noFill/>
          <a:ln>
            <a:noFill/>
          </a:ln>
        </p:spPr>
        <p:txBody>
          <a:bodyPr spcFirstLastPara="1" wrap="square" lIns="65300" tIns="32633" rIns="65300" bIns="32633" anchor="ctr" anchorCtr="0">
            <a:normAutofit/>
          </a:bodyPr>
          <a:lstStyle/>
          <a:p>
            <a:pPr algn="ctr">
              <a:buClr>
                <a:srgbClr val="262626"/>
              </a:buClr>
              <a:buSzPts val="2700"/>
            </a:pPr>
            <a:r>
              <a:rPr lang="en-GB" sz="3600" dirty="0">
                <a:solidFill>
                  <a:srgbClr val="262626"/>
                </a:solidFill>
              </a:rPr>
              <a:t>Moving from static block building to cocreating a new world designed  and built by us</a:t>
            </a:r>
            <a:br>
              <a:rPr lang="en-GB" sz="3600" dirty="0">
                <a:solidFill>
                  <a:srgbClr val="262626"/>
                </a:solidFill>
              </a:rPr>
            </a:br>
            <a:br>
              <a:rPr lang="en-GB" sz="3600" dirty="0">
                <a:solidFill>
                  <a:srgbClr val="262626"/>
                </a:solidFill>
              </a:rPr>
            </a:br>
            <a:br>
              <a:rPr lang="en-GB" sz="3600" dirty="0">
                <a:solidFill>
                  <a:srgbClr val="262626"/>
                </a:solidFill>
              </a:rPr>
            </a:br>
            <a:r>
              <a:rPr lang="en-GB" sz="3600" dirty="0">
                <a:solidFill>
                  <a:srgbClr val="0070C0"/>
                </a:solidFill>
              </a:rPr>
              <a:t>“Designed by us </a:t>
            </a:r>
            <a:br>
              <a:rPr lang="en-GB" sz="3600" dirty="0">
                <a:solidFill>
                  <a:srgbClr val="0070C0"/>
                </a:solidFill>
              </a:rPr>
            </a:br>
            <a:r>
              <a:rPr lang="en-GB" sz="3600" dirty="0">
                <a:solidFill>
                  <a:srgbClr val="0070C0"/>
                </a:solidFill>
              </a:rPr>
              <a:t>For us”</a:t>
            </a:r>
            <a:endParaRPr dirty="0">
              <a:solidFill>
                <a:srgbClr val="0070C0"/>
              </a:solidFill>
            </a:endParaRPr>
          </a:p>
        </p:txBody>
      </p:sp>
      <p:pic>
        <p:nvPicPr>
          <p:cNvPr id="961" name="Google Shape;961;p144" descr="A small town on a hill&#10;&#10;Description automatically generated"/>
          <p:cNvPicPr preferRelativeResize="0"/>
          <p:nvPr/>
        </p:nvPicPr>
        <p:blipFill rotWithShape="1">
          <a:blip r:embed="rId3">
            <a:alphaModFix/>
          </a:blip>
          <a:srcRect t="13475" b="1986"/>
          <a:stretch/>
        </p:blipFill>
        <p:spPr>
          <a:xfrm>
            <a:off x="5702185" y="1"/>
            <a:ext cx="6489823" cy="3432451"/>
          </a:xfrm>
          <a:custGeom>
            <a:avLst/>
            <a:gdLst/>
            <a:ahLst/>
            <a:cxnLst/>
            <a:rect l="l" t="t" r="r" b="b"/>
            <a:pathLst>
              <a:path w="6489823" h="3421047" extrusionOk="0">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a:noFill/>
          <a:ln>
            <a:noFill/>
          </a:ln>
        </p:spPr>
      </p:pic>
      <p:pic>
        <p:nvPicPr>
          <p:cNvPr id="962" name="Google Shape;962;p144" descr="A screenshot of a video game&#10;&#10;Description automatically generated"/>
          <p:cNvPicPr preferRelativeResize="0"/>
          <p:nvPr/>
        </p:nvPicPr>
        <p:blipFill rotWithShape="1">
          <a:blip r:embed="rId4">
            <a:alphaModFix/>
          </a:blip>
          <a:srcRect t="9991"/>
          <a:stretch/>
        </p:blipFill>
        <p:spPr>
          <a:xfrm>
            <a:off x="5419419" y="3429000"/>
            <a:ext cx="6772580" cy="3429000"/>
          </a:xfrm>
          <a:custGeom>
            <a:avLst/>
            <a:gdLst/>
            <a:ahLst/>
            <a:cxnLst/>
            <a:rect l="l" t="t" r="r" b="b"/>
            <a:pathLst>
              <a:path w="6772580" h="3429000" extrusionOk="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E40FB-6064-2AD7-5707-66DAB1509EA2}"/>
              </a:ext>
            </a:extLst>
          </p:cNvPr>
          <p:cNvSpPr txBox="1"/>
          <p:nvPr/>
        </p:nvSpPr>
        <p:spPr>
          <a:xfrm>
            <a:off x="359606" y="182792"/>
            <a:ext cx="627505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677BD"/>
                </a:solidFill>
                <a:effectLst/>
                <a:uLnTx/>
                <a:uFillTx/>
                <a:latin typeface="Mollen Personal Use"/>
                <a:ea typeface="+mn-ea"/>
                <a:cs typeface="+mn-cs"/>
              </a:rPr>
              <a:t>A little about me… </a:t>
            </a:r>
          </a:p>
        </p:txBody>
      </p:sp>
      <p:sp>
        <p:nvSpPr>
          <p:cNvPr id="7" name="Slide Number Placeholder 9">
            <a:extLst>
              <a:ext uri="{FF2B5EF4-FFF2-40B4-BE49-F238E27FC236}">
                <a16:creationId xmlns:a16="http://schemas.microsoft.com/office/drawing/2014/main" id="{6AB7AA87-6F6F-E074-3D61-D2CF5F68C9F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pic>
        <p:nvPicPr>
          <p:cNvPr id="3" name="Picture 2" descr="A blue and white background&#10;&#10;Description automatically generated">
            <a:extLst>
              <a:ext uri="{FF2B5EF4-FFF2-40B4-BE49-F238E27FC236}">
                <a16:creationId xmlns:a16="http://schemas.microsoft.com/office/drawing/2014/main" id="{AD8FB7E1-5DCB-EE87-4593-61880108E887}"/>
              </a:ext>
            </a:extLst>
          </p:cNvPr>
          <p:cNvPicPr>
            <a:picLocks noChangeAspect="1"/>
          </p:cNvPicPr>
          <p:nvPr/>
        </p:nvPicPr>
        <p:blipFill rotWithShape="1">
          <a:blip r:embed="rId2"/>
          <a:srcRect l="32180" r="11111"/>
          <a:stretch/>
        </p:blipFill>
        <p:spPr>
          <a:xfrm>
            <a:off x="8302850" y="0"/>
            <a:ext cx="3889150" cy="6858000"/>
          </a:xfrm>
          <a:prstGeom prst="rect">
            <a:avLst/>
          </a:prstGeom>
        </p:spPr>
      </p:pic>
      <p:pic>
        <p:nvPicPr>
          <p:cNvPr id="9" name="Picture 8" descr="A blue and orange text on a black background&#10;&#10;Description automatically generated">
            <a:extLst>
              <a:ext uri="{FF2B5EF4-FFF2-40B4-BE49-F238E27FC236}">
                <a16:creationId xmlns:a16="http://schemas.microsoft.com/office/drawing/2014/main" id="{ECE54FDC-C199-80BA-FAF9-A3EDD3846946}"/>
              </a:ext>
            </a:extLst>
          </p:cNvPr>
          <p:cNvPicPr>
            <a:picLocks noChangeAspect="1"/>
          </p:cNvPicPr>
          <p:nvPr/>
        </p:nvPicPr>
        <p:blipFill rotWithShape="1">
          <a:blip r:embed="rId3">
            <a:biLevel thresh="25000"/>
            <a:alphaModFix amt="20000"/>
          </a:blip>
          <a:srcRect l="3388" t="39131" r="4004" b="42966"/>
          <a:stretch/>
        </p:blipFill>
        <p:spPr>
          <a:xfrm rot="16200000">
            <a:off x="7858315" y="2750109"/>
            <a:ext cx="7263289" cy="1404082"/>
          </a:xfrm>
          <a:prstGeom prst="rect">
            <a:avLst/>
          </a:prstGeom>
        </p:spPr>
      </p:pic>
      <p:sp>
        <p:nvSpPr>
          <p:cNvPr id="6" name="Slide Number Placeholder 9">
            <a:extLst>
              <a:ext uri="{FF2B5EF4-FFF2-40B4-BE49-F238E27FC236}">
                <a16:creationId xmlns:a16="http://schemas.microsoft.com/office/drawing/2014/main" id="{B91C12BD-33DB-4A3F-FE16-D84ECBA75AAD}"/>
              </a:ext>
            </a:extLst>
          </p:cNvPr>
          <p:cNvSpPr txBox="1">
            <a:spLocks/>
          </p:cNvSpPr>
          <p:nvPr/>
        </p:nvSpPr>
        <p:spPr>
          <a:xfrm>
            <a:off x="9089194" y="637270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prstClr val="white"/>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dirty="0">
              <a:ln>
                <a:noFill/>
              </a:ln>
              <a:solidFill>
                <a:prstClr val="white"/>
              </a:solidFill>
              <a:effectLst/>
              <a:uLnTx/>
              <a:uFillTx/>
              <a:latin typeface="Mollen Personal Use"/>
              <a:ea typeface="+mn-ea"/>
              <a:cs typeface="Poppins" pitchFamily="2" charset="77"/>
            </a:endParaRPr>
          </a:p>
        </p:txBody>
      </p:sp>
      <p:sp>
        <p:nvSpPr>
          <p:cNvPr id="4" name="TextBox 3">
            <a:extLst>
              <a:ext uri="{FF2B5EF4-FFF2-40B4-BE49-F238E27FC236}">
                <a16:creationId xmlns:a16="http://schemas.microsoft.com/office/drawing/2014/main" id="{6CBF3411-C929-634A-95E6-4FD4A1BB2E4F}"/>
              </a:ext>
            </a:extLst>
          </p:cNvPr>
          <p:cNvSpPr txBox="1"/>
          <p:nvPr/>
        </p:nvSpPr>
        <p:spPr>
          <a:xfrm>
            <a:off x="271738" y="1329096"/>
            <a:ext cx="2706221"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 started my career in healthcare as a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Band 4 </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PA/Project Assistant in Community Healthcare</a:t>
            </a:r>
          </a:p>
        </p:txBody>
      </p:sp>
      <p:sp>
        <p:nvSpPr>
          <p:cNvPr id="11" name="TextBox 10">
            <a:extLst>
              <a:ext uri="{FF2B5EF4-FFF2-40B4-BE49-F238E27FC236}">
                <a16:creationId xmlns:a16="http://schemas.microsoft.com/office/drawing/2014/main" id="{BAAAA615-6D7F-A811-F7E2-7C427557FE36}"/>
              </a:ext>
            </a:extLst>
          </p:cNvPr>
          <p:cNvSpPr txBox="1"/>
          <p:nvPr/>
        </p:nvSpPr>
        <p:spPr>
          <a:xfrm>
            <a:off x="3725412" y="2445602"/>
            <a:ext cx="287713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 have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thrived</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when I am supported by good </a:t>
            </a:r>
            <a:r>
              <a:rPr lang="en-GB" sz="1500" dirty="0">
                <a:solidFill>
                  <a:prstClr val="black"/>
                </a:solidFill>
                <a:latin typeface="Mollen Personal Use"/>
                <a:cs typeface="Calibri"/>
              </a:rPr>
              <a:t>leaders.</a:t>
            </a:r>
            <a:endParaRPr kumimoji="0" lang="en-GB" sz="15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13" name="TextBox 12">
            <a:extLst>
              <a:ext uri="{FF2B5EF4-FFF2-40B4-BE49-F238E27FC236}">
                <a16:creationId xmlns:a16="http://schemas.microsoft.com/office/drawing/2014/main" id="{E37A6218-49CF-1CF2-FF39-E47D10FCDEF0}"/>
              </a:ext>
            </a:extLst>
          </p:cNvPr>
          <p:cNvSpPr txBox="1"/>
          <p:nvPr/>
        </p:nvSpPr>
        <p:spPr>
          <a:xfrm>
            <a:off x="3279718" y="4508987"/>
            <a:ext cx="33549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 work hard to engage and involve people and professionals in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operational improvement </a:t>
            </a:r>
            <a:r>
              <a:rPr lang="en-GB" sz="1500" dirty="0">
                <a:latin typeface="Mollen Personal Use"/>
                <a:cs typeface="Calibri"/>
              </a:rPr>
              <a:t>and </a:t>
            </a:r>
            <a:r>
              <a:rPr lang="en-GB" sz="1500" dirty="0">
                <a:solidFill>
                  <a:srgbClr val="C00000"/>
                </a:solidFill>
                <a:latin typeface="Mollen Personal Use"/>
                <a:cs typeface="Calibri"/>
              </a:rPr>
              <a:t>climate</a:t>
            </a:r>
            <a:r>
              <a:rPr lang="en-GB" sz="1500" dirty="0">
                <a:latin typeface="Mollen Personal Use"/>
                <a:cs typeface="Calibri"/>
              </a:rPr>
              <a:t> and </a:t>
            </a:r>
            <a:r>
              <a:rPr lang="en-GB" sz="1500" dirty="0">
                <a:solidFill>
                  <a:srgbClr val="C00000"/>
                </a:solidFill>
                <a:latin typeface="Mollen Personal Use"/>
                <a:cs typeface="Calibri"/>
              </a:rPr>
              <a:t>culture transformation. </a:t>
            </a:r>
            <a:endParaRPr kumimoji="0" lang="en-GB" sz="1500" b="0" i="0" u="none" strike="noStrike" kern="1200" cap="none" spc="0" normalizeH="0" baseline="0" noProof="0" dirty="0">
              <a:ln>
                <a:noFill/>
              </a:ln>
              <a:solidFill>
                <a:srgbClr val="C00000"/>
              </a:solidFill>
              <a:effectLst/>
              <a:uLnTx/>
              <a:uFillTx/>
              <a:latin typeface="Mollen Personal Use"/>
              <a:ea typeface="+mn-ea"/>
              <a:cs typeface="Calibri"/>
            </a:endParaRPr>
          </a:p>
        </p:txBody>
      </p:sp>
      <p:sp>
        <p:nvSpPr>
          <p:cNvPr id="14" name="TextBox 13">
            <a:extLst>
              <a:ext uri="{FF2B5EF4-FFF2-40B4-BE49-F238E27FC236}">
                <a16:creationId xmlns:a16="http://schemas.microsoft.com/office/drawing/2014/main" id="{AAB4AADE-541C-C8A7-F6C9-EFF449F4C0EA}"/>
              </a:ext>
            </a:extLst>
          </p:cNvPr>
          <p:cNvSpPr txBox="1"/>
          <p:nvPr/>
        </p:nvSpPr>
        <p:spPr>
          <a:xfrm>
            <a:off x="839919" y="2249906"/>
            <a:ext cx="27062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 have taken a lot of time to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understand myself</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and the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culture</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and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climate</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I need to thrive.</a:t>
            </a:r>
            <a:endParaRPr kumimoji="0" lang="en-GB" sz="1500" b="0" i="0"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5" name="TextBox 14">
            <a:extLst>
              <a:ext uri="{FF2B5EF4-FFF2-40B4-BE49-F238E27FC236}">
                <a16:creationId xmlns:a16="http://schemas.microsoft.com/office/drawing/2014/main" id="{66522A8E-9BDE-CDD3-5693-C72D50B1F1A4}"/>
              </a:ext>
            </a:extLst>
          </p:cNvPr>
          <p:cNvSpPr txBox="1"/>
          <p:nvPr/>
        </p:nvSpPr>
        <p:spPr>
          <a:xfrm>
            <a:off x="4384816" y="5707912"/>
            <a:ext cx="371880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 have led services across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multiple sites, geographical boundaries, nationally </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and for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professional</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groups. </a:t>
            </a:r>
            <a:endParaRPr kumimoji="0" lang="en-GB" sz="1500" b="0" i="0"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7" name="TextBox 16">
            <a:extLst>
              <a:ext uri="{FF2B5EF4-FFF2-40B4-BE49-F238E27FC236}">
                <a16:creationId xmlns:a16="http://schemas.microsoft.com/office/drawing/2014/main" id="{B6EFF9E7-AE78-EF11-B422-2DA767BBFE58}"/>
              </a:ext>
            </a:extLst>
          </p:cNvPr>
          <p:cNvSpPr txBox="1"/>
          <p:nvPr/>
        </p:nvSpPr>
        <p:spPr>
          <a:xfrm>
            <a:off x="641646" y="5707912"/>
            <a:ext cx="3354939"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 deliberately </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put myself out there, to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engage</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connect</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and</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 learn </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from others. </a:t>
            </a:r>
            <a:r>
              <a:rPr kumimoji="0" lang="en-GB" sz="1500" b="1" i="0" u="none" strike="noStrike" kern="1200" cap="none" spc="0" normalizeH="0" baseline="0" noProof="0" dirty="0">
                <a:ln>
                  <a:noFill/>
                </a:ln>
                <a:solidFill>
                  <a:prstClr val="black"/>
                </a:solidFill>
                <a:effectLst/>
                <a:uLnTx/>
                <a:uFillTx/>
                <a:latin typeface="Mollen Personal Use"/>
                <a:ea typeface="+mn-ea"/>
                <a:cs typeface="Calibri"/>
              </a:rPr>
              <a:t>It’s where the magic happens…</a:t>
            </a:r>
            <a:endParaRPr kumimoji="0" lang="en-GB" sz="1500" b="1" i="0"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8" name="TextBox 17">
            <a:extLst>
              <a:ext uri="{FF2B5EF4-FFF2-40B4-BE49-F238E27FC236}">
                <a16:creationId xmlns:a16="http://schemas.microsoft.com/office/drawing/2014/main" id="{C9E57B56-51C7-785F-1A12-03B7E04DAB7E}"/>
              </a:ext>
            </a:extLst>
          </p:cNvPr>
          <p:cNvSpPr txBox="1"/>
          <p:nvPr/>
        </p:nvSpPr>
        <p:spPr>
          <a:xfrm>
            <a:off x="3202879" y="1343581"/>
            <a:ext cx="3627339"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Equity of access to professional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development</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and the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opportunity </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to grow your identity and values into practice</a:t>
            </a:r>
            <a:endParaRPr kumimoji="0" lang="en-GB" sz="1500" b="0" i="0" u="none" strike="noStrike" kern="1200" cap="none" spc="0" normalizeH="0" baseline="0" noProof="0" dirty="0">
              <a:ln>
                <a:noFill/>
              </a:ln>
              <a:solidFill>
                <a:srgbClr val="C00000"/>
              </a:solidFill>
              <a:effectLst/>
              <a:uLnTx/>
              <a:uFillTx/>
              <a:latin typeface="Mollen Personal Use"/>
              <a:ea typeface="+mn-ea"/>
              <a:cs typeface="Calibri"/>
            </a:endParaRPr>
          </a:p>
        </p:txBody>
      </p:sp>
      <p:sp>
        <p:nvSpPr>
          <p:cNvPr id="20" name="TextBox 19">
            <a:extLst>
              <a:ext uri="{FF2B5EF4-FFF2-40B4-BE49-F238E27FC236}">
                <a16:creationId xmlns:a16="http://schemas.microsoft.com/office/drawing/2014/main" id="{CAD2B588-9CEF-3102-31BB-2260D143FE17}"/>
              </a:ext>
            </a:extLst>
          </p:cNvPr>
          <p:cNvSpPr txBox="1"/>
          <p:nvPr/>
        </p:nvSpPr>
        <p:spPr>
          <a:xfrm>
            <a:off x="3605499" y="3427465"/>
            <a:ext cx="302915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mn-cs"/>
              </a:rPr>
              <a:t>I </a:t>
            </a:r>
            <a:r>
              <a:rPr kumimoji="0" lang="en-GB" sz="1500" b="0" i="0" u="none" strike="noStrike" kern="1200" cap="none" spc="0" normalizeH="0" baseline="0" noProof="0" dirty="0">
                <a:ln>
                  <a:noFill/>
                </a:ln>
                <a:solidFill>
                  <a:srgbClr val="C00000"/>
                </a:solidFill>
                <a:effectLst/>
                <a:uLnTx/>
                <a:uFillTx/>
                <a:latin typeface="Mollen Personal Use"/>
                <a:ea typeface="+mn-ea"/>
                <a:cs typeface="+mn-cs"/>
              </a:rPr>
              <a:t>love</a:t>
            </a:r>
            <a:r>
              <a:rPr kumimoji="0" lang="en-GB" sz="1500" b="0" i="0" u="none" strike="noStrike" kern="1200" cap="none" spc="0" normalizeH="0" baseline="0" noProof="0" dirty="0">
                <a:ln>
                  <a:noFill/>
                </a:ln>
                <a:solidFill>
                  <a:prstClr val="black"/>
                </a:solidFill>
                <a:effectLst/>
                <a:uLnTx/>
                <a:uFillTx/>
                <a:latin typeface="Mollen Personal Use"/>
                <a:ea typeface="+mn-ea"/>
                <a:cs typeface="+mn-cs"/>
              </a:rPr>
              <a:t> Ops, </a:t>
            </a:r>
            <a:r>
              <a:rPr lang="en-GB" sz="1500" dirty="0">
                <a:solidFill>
                  <a:prstClr val="black"/>
                </a:solidFill>
                <a:latin typeface="Mollen Personal Use"/>
              </a:rPr>
              <a:t>large scale change and leading social movements. </a:t>
            </a:r>
            <a:r>
              <a:rPr kumimoji="0" lang="en-GB" sz="1500" b="0" i="0" u="none" strike="noStrike" kern="1200" cap="none" spc="0" normalizeH="0" baseline="0" noProof="0" dirty="0">
                <a:ln>
                  <a:noFill/>
                </a:ln>
                <a:solidFill>
                  <a:prstClr val="black"/>
                </a:solidFill>
                <a:effectLst/>
                <a:uLnTx/>
                <a:uFillTx/>
                <a:latin typeface="Mollen Personal Use"/>
                <a:ea typeface="+mn-ea"/>
                <a:cs typeface="+mn-cs"/>
              </a:rPr>
              <a:t>I am </a:t>
            </a:r>
            <a:r>
              <a:rPr kumimoji="0" lang="en-GB" sz="1500" b="0" i="0" u="none" strike="noStrike" kern="1200" cap="none" spc="0" normalizeH="0" baseline="0" noProof="0" dirty="0">
                <a:ln>
                  <a:noFill/>
                </a:ln>
                <a:solidFill>
                  <a:srgbClr val="C00000"/>
                </a:solidFill>
                <a:effectLst/>
                <a:uLnTx/>
                <a:uFillTx/>
                <a:latin typeface="Mollen Personal Use"/>
                <a:ea typeface="+mn-ea"/>
                <a:cs typeface="+mn-cs"/>
              </a:rPr>
              <a:t>proud </a:t>
            </a:r>
            <a:r>
              <a:rPr kumimoji="0" lang="en-GB" sz="1500" b="0" i="0" u="none" strike="noStrike" kern="1200" cap="none" spc="0" normalizeH="0" baseline="0" noProof="0" dirty="0">
                <a:ln>
                  <a:noFill/>
                </a:ln>
                <a:solidFill>
                  <a:prstClr val="black"/>
                </a:solidFill>
                <a:effectLst/>
                <a:uLnTx/>
                <a:uFillTx/>
                <a:latin typeface="Mollen Personal Use"/>
                <a:ea typeface="+mn-ea"/>
                <a:cs typeface="+mn-cs"/>
              </a:rPr>
              <a:t>of my profession and peers… </a:t>
            </a:r>
          </a:p>
        </p:txBody>
      </p:sp>
      <p:sp>
        <p:nvSpPr>
          <p:cNvPr id="5" name="TextBox 4">
            <a:extLst>
              <a:ext uri="{FF2B5EF4-FFF2-40B4-BE49-F238E27FC236}">
                <a16:creationId xmlns:a16="http://schemas.microsoft.com/office/drawing/2014/main" id="{C6A33FB8-0E2B-F737-C4AF-761A08952C07}"/>
              </a:ext>
            </a:extLst>
          </p:cNvPr>
          <p:cNvSpPr txBox="1"/>
          <p:nvPr/>
        </p:nvSpPr>
        <p:spPr>
          <a:xfrm>
            <a:off x="199098" y="4389070"/>
            <a:ext cx="282485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Working across healthcare</a:t>
            </a:r>
            <a:r>
              <a:rPr lang="en-GB" sz="1500" dirty="0">
                <a:solidFill>
                  <a:prstClr val="black"/>
                </a:solidFill>
                <a:latin typeface="Mollen Personal Use"/>
                <a:cs typeface="Calibri"/>
              </a:rPr>
              <a:t> are </a:t>
            </a:r>
            <a:r>
              <a:rPr lang="en-GB" sz="1500" dirty="0" err="1">
                <a:solidFill>
                  <a:prstClr val="black"/>
                </a:solidFill>
                <a:latin typeface="Mollen Personal Use"/>
                <a:cs typeface="Calibri"/>
              </a:rPr>
              <a:t>blummin</a:t>
            </a:r>
            <a:r>
              <a:rPr lang="en-GB" sz="1500" dirty="0">
                <a:solidFill>
                  <a:prstClr val="black"/>
                </a:solidFill>
                <a:latin typeface="Mollen Personal Use"/>
                <a:cs typeface="Calibri"/>
              </a:rPr>
              <a:t> hard roles -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long hours, relentless demand</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and often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little reward or recognition. </a:t>
            </a:r>
            <a:endParaRPr kumimoji="0" lang="en-GB" sz="1500" b="0" i="0" u="none" strike="noStrike" kern="1200" cap="none" spc="0" normalizeH="0" baseline="0" noProof="0" dirty="0">
              <a:ln>
                <a:noFill/>
              </a:ln>
              <a:solidFill>
                <a:srgbClr val="C00000"/>
              </a:solidFill>
              <a:effectLst/>
              <a:uLnTx/>
              <a:uFillTx/>
              <a:latin typeface="Mollen Personal Use"/>
              <a:ea typeface="+mn-ea"/>
              <a:cs typeface="+mn-cs"/>
            </a:endParaRPr>
          </a:p>
        </p:txBody>
      </p:sp>
      <p:pic>
        <p:nvPicPr>
          <p:cNvPr id="19" name="Picture 18" descr="A red heart with a black background&#10;&#10;Description automatically generated">
            <a:extLst>
              <a:ext uri="{FF2B5EF4-FFF2-40B4-BE49-F238E27FC236}">
                <a16:creationId xmlns:a16="http://schemas.microsoft.com/office/drawing/2014/main" id="{A3AE22A1-199F-C652-F328-E6D9AFD49F4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57811" y="3233686"/>
            <a:ext cx="1247688" cy="1101085"/>
          </a:xfrm>
          <a:prstGeom prst="rect">
            <a:avLst/>
          </a:prstGeom>
        </p:spPr>
      </p:pic>
      <p:pic>
        <p:nvPicPr>
          <p:cNvPr id="22" name="Picture 21" descr="A black hat with a black and silver top hat&#10;&#10;Description automatically generated">
            <a:extLst>
              <a:ext uri="{FF2B5EF4-FFF2-40B4-BE49-F238E27FC236}">
                <a16:creationId xmlns:a16="http://schemas.microsoft.com/office/drawing/2014/main" id="{78FB25D9-5D58-1FF1-BF4C-B1D3DD64794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248442" y="6273661"/>
            <a:ext cx="618631" cy="553998"/>
          </a:xfrm>
          <a:prstGeom prst="rect">
            <a:avLst/>
          </a:prstGeom>
        </p:spPr>
      </p:pic>
      <p:pic>
        <p:nvPicPr>
          <p:cNvPr id="12" name="Picture 11" descr="A person wearing sunglasses and holding her arms up&#10;&#10;Description automatically generated">
            <a:extLst>
              <a:ext uri="{FF2B5EF4-FFF2-40B4-BE49-F238E27FC236}">
                <a16:creationId xmlns:a16="http://schemas.microsoft.com/office/drawing/2014/main" id="{435DC1B8-368C-9688-430D-2F83F80A37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2383" y="1520241"/>
            <a:ext cx="3420381" cy="3420381"/>
          </a:xfrm>
          <a:prstGeom prst="rect">
            <a:avLst/>
          </a:prstGeom>
        </p:spPr>
      </p:pic>
      <p:pic>
        <p:nvPicPr>
          <p:cNvPr id="1026" name="Picture 2" descr="A couple of women running&#10;&#10;Description automatically generated">
            <a:extLst>
              <a:ext uri="{FF2B5EF4-FFF2-40B4-BE49-F238E27FC236}">
                <a16:creationId xmlns:a16="http://schemas.microsoft.com/office/drawing/2014/main" id="{37509892-0992-D179-A22B-C328338000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9194" y="88162"/>
            <a:ext cx="3009900" cy="1885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DA1A56-9727-792F-952B-66BC8E56E979}"/>
              </a:ext>
            </a:extLst>
          </p:cNvPr>
          <p:cNvSpPr txBox="1"/>
          <p:nvPr/>
        </p:nvSpPr>
        <p:spPr>
          <a:xfrm>
            <a:off x="258414" y="3357200"/>
            <a:ext cx="220277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I am a </a:t>
            </a:r>
            <a:r>
              <a:rPr kumimoji="0" lang="en-GB" sz="1500" b="0" i="0" u="none" strike="noStrike" kern="1200" cap="none" spc="0" normalizeH="0" baseline="0" noProof="0" dirty="0">
                <a:ln>
                  <a:noFill/>
                </a:ln>
                <a:solidFill>
                  <a:srgbClr val="C00000"/>
                </a:solidFill>
                <a:effectLst/>
                <a:uLnTx/>
                <a:uFillTx/>
                <a:latin typeface="Mollen Personal Use"/>
                <a:ea typeface="+mn-ea"/>
                <a:cs typeface="Calibri"/>
              </a:rPr>
              <a:t>specialist </a:t>
            </a:r>
            <a:r>
              <a:rPr lang="en-GB" sz="1500" dirty="0">
                <a:solidFill>
                  <a:srgbClr val="C00000"/>
                </a:solidFill>
                <a:latin typeface="Mollen Personal Use"/>
                <a:cs typeface="Calibri"/>
              </a:rPr>
              <a:t>a</a:t>
            </a:r>
            <a:r>
              <a:rPr kumimoji="0" lang="en-GB" sz="1500" b="0" i="0" u="none" strike="noStrike" kern="1200" cap="none" spc="0" normalizeH="0" baseline="0" noProof="0" dirty="0" err="1">
                <a:ln>
                  <a:noFill/>
                </a:ln>
                <a:solidFill>
                  <a:srgbClr val="C00000"/>
                </a:solidFill>
                <a:effectLst/>
                <a:uLnTx/>
                <a:uFillTx/>
                <a:latin typeface="Mollen Personal Use"/>
                <a:ea typeface="+mn-ea"/>
                <a:cs typeface="Calibri"/>
              </a:rPr>
              <a:t>dviso</a:t>
            </a:r>
            <a:r>
              <a:rPr lang="en-GB" sz="1500" dirty="0">
                <a:solidFill>
                  <a:srgbClr val="C00000"/>
                </a:solidFill>
                <a:latin typeface="Mollen Personal Use"/>
                <a:cs typeface="Calibri"/>
              </a:rPr>
              <a:t>r </a:t>
            </a:r>
            <a:r>
              <a:rPr lang="en-GB" sz="1500" dirty="0">
                <a:solidFill>
                  <a:prstClr val="black"/>
                </a:solidFill>
                <a:latin typeface="Mollen Personal Use"/>
                <a:cs typeface="Calibri"/>
              </a:rPr>
              <a:t>leading and influencing at a national policy level</a:t>
            </a:r>
            <a:r>
              <a:rPr kumimoji="0" lang="en-GB" sz="1500" b="0" i="0" u="none" strike="noStrike" kern="1200" cap="none" spc="0" normalizeH="0" baseline="0" noProof="0" dirty="0">
                <a:ln>
                  <a:noFill/>
                </a:ln>
                <a:solidFill>
                  <a:prstClr val="black"/>
                </a:solidFill>
                <a:effectLst/>
                <a:uLnTx/>
                <a:uFillTx/>
                <a:latin typeface="Mollen Personal Use"/>
                <a:ea typeface="+mn-ea"/>
                <a:cs typeface="Calibri"/>
              </a:rPr>
              <a:t>. </a:t>
            </a:r>
            <a:endParaRPr kumimoji="0" lang="en-GB" sz="1500" b="0" i="0" u="none" strike="noStrike" kern="1200" cap="none" spc="0" normalizeH="0" baseline="0" noProof="0" dirty="0">
              <a:ln>
                <a:noFill/>
              </a:ln>
              <a:solidFill>
                <a:prstClr val="black"/>
              </a:solidFill>
              <a:effectLst/>
              <a:uLnTx/>
              <a:uFillTx/>
              <a:latin typeface="Mollen Personal Use"/>
              <a:ea typeface="+mn-ea"/>
              <a:cs typeface="+mn-cs"/>
            </a:endParaRPr>
          </a:p>
        </p:txBody>
      </p:sp>
    </p:spTree>
    <p:extLst>
      <p:ext uri="{BB962C8B-B14F-4D97-AF65-F5344CB8AC3E}">
        <p14:creationId xmlns:p14="http://schemas.microsoft.com/office/powerpoint/2010/main" val="3086310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9B33-D60B-643B-85D4-4466122CACDF}"/>
            </a:ext>
          </a:extLst>
        </p:cNvPr>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F45A265D-B2DD-C4C9-F6FF-FB78B10AE33F}"/>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sp>
        <p:nvSpPr>
          <p:cNvPr id="6" name="Slide Number Placeholder 9">
            <a:extLst>
              <a:ext uri="{FF2B5EF4-FFF2-40B4-BE49-F238E27FC236}">
                <a16:creationId xmlns:a16="http://schemas.microsoft.com/office/drawing/2014/main" id="{01A3CD42-B2C7-F8B1-A44D-3A60B1A5299B}"/>
              </a:ext>
            </a:extLst>
          </p:cNvPr>
          <p:cNvSpPr txBox="1">
            <a:spLocks/>
          </p:cNvSpPr>
          <p:nvPr/>
        </p:nvSpPr>
        <p:spPr>
          <a:xfrm>
            <a:off x="9089194" y="637270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a:ln>
                <a:noFill/>
              </a:ln>
              <a:solidFill>
                <a:srgbClr val="0677BD"/>
              </a:solidFill>
              <a:effectLst/>
              <a:uLnTx/>
              <a:uFillTx/>
              <a:latin typeface="Poppins" pitchFamily="2" charset="77"/>
              <a:ea typeface="+mn-ea"/>
              <a:cs typeface="Poppins" pitchFamily="2" charset="77"/>
            </a:endParaRPr>
          </a:p>
        </p:txBody>
      </p:sp>
      <p:pic>
        <p:nvPicPr>
          <p:cNvPr id="2" name="Picture 1" descr="A black and orange lines&#10;&#10;Description automatically generated">
            <a:extLst>
              <a:ext uri="{FF2B5EF4-FFF2-40B4-BE49-F238E27FC236}">
                <a16:creationId xmlns:a16="http://schemas.microsoft.com/office/drawing/2014/main" id="{C779211A-FC98-964D-F097-DA43D14406C1}"/>
              </a:ext>
            </a:extLst>
          </p:cNvPr>
          <p:cNvPicPr>
            <a:picLocks noChangeAspect="1"/>
          </p:cNvPicPr>
          <p:nvPr/>
        </p:nvPicPr>
        <p:blipFill rotWithShape="1">
          <a:blip r:embed="rId2"/>
          <a:srcRect l="4251" r="39499"/>
          <a:stretch/>
        </p:blipFill>
        <p:spPr>
          <a:xfrm rot="5400000">
            <a:off x="-2149839" y="2149838"/>
            <a:ext cx="6858000" cy="2558323"/>
          </a:xfrm>
          <a:prstGeom prst="rect">
            <a:avLst/>
          </a:prstGeom>
        </p:spPr>
      </p:pic>
      <p:pic>
        <p:nvPicPr>
          <p:cNvPr id="4" name="Picture 3" descr="A blue and orange text on a black background&#10;&#10;Description automatically generated">
            <a:extLst>
              <a:ext uri="{FF2B5EF4-FFF2-40B4-BE49-F238E27FC236}">
                <a16:creationId xmlns:a16="http://schemas.microsoft.com/office/drawing/2014/main" id="{177D0129-85C9-38CB-BD43-275AE8D8D318}"/>
              </a:ext>
            </a:extLst>
          </p:cNvPr>
          <p:cNvPicPr>
            <a:picLocks noChangeAspect="1"/>
          </p:cNvPicPr>
          <p:nvPr/>
        </p:nvPicPr>
        <p:blipFill>
          <a:blip r:embed="rId3"/>
          <a:stretch>
            <a:fillRect/>
          </a:stretch>
        </p:blipFill>
        <p:spPr>
          <a:xfrm>
            <a:off x="9474685" y="-585585"/>
            <a:ext cx="2482979" cy="2482979"/>
          </a:xfrm>
          <a:prstGeom prst="rect">
            <a:avLst/>
          </a:prstGeom>
        </p:spPr>
      </p:pic>
      <p:sp>
        <p:nvSpPr>
          <p:cNvPr id="3" name="Title 2">
            <a:extLst>
              <a:ext uri="{FF2B5EF4-FFF2-40B4-BE49-F238E27FC236}">
                <a16:creationId xmlns:a16="http://schemas.microsoft.com/office/drawing/2014/main" id="{46E7C887-D657-C320-3209-63EA053D7239}"/>
              </a:ext>
            </a:extLst>
          </p:cNvPr>
          <p:cNvSpPr txBox="1">
            <a:spLocks/>
          </p:cNvSpPr>
          <p:nvPr/>
        </p:nvSpPr>
        <p:spPr>
          <a:xfrm>
            <a:off x="1498862" y="307444"/>
            <a:ext cx="7975823" cy="696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E97132">
                    <a:lumMod val="75000"/>
                  </a:srgbClr>
                </a:solidFill>
                <a:effectLst/>
                <a:uLnTx/>
                <a:uFillTx/>
                <a:latin typeface="Arial"/>
                <a:ea typeface="+mj-ea"/>
                <a:cs typeface="Arial"/>
              </a:rPr>
              <a:t>The DNA of Proud2bOps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aphicFrame>
        <p:nvGraphicFramePr>
          <p:cNvPr id="10" name="Content Placeholder 2">
            <a:extLst>
              <a:ext uri="{FF2B5EF4-FFF2-40B4-BE49-F238E27FC236}">
                <a16:creationId xmlns:a16="http://schemas.microsoft.com/office/drawing/2014/main" id="{A66D3A02-8D26-9E10-2687-7352B8281531}"/>
              </a:ext>
            </a:extLst>
          </p:cNvPr>
          <p:cNvGraphicFramePr>
            <a:graphicFrameLocks noGrp="1"/>
          </p:cNvGraphicFramePr>
          <p:nvPr>
            <p:ph idx="1"/>
            <p:extLst>
              <p:ext uri="{D42A27DB-BD31-4B8C-83A1-F6EECF244321}">
                <p14:modId xmlns:p14="http://schemas.microsoft.com/office/powerpoint/2010/main" val="2369295529"/>
              </p:ext>
            </p:extLst>
          </p:nvPr>
        </p:nvGraphicFramePr>
        <p:xfrm>
          <a:off x="1498862" y="1035456"/>
          <a:ext cx="10458802" cy="5279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DC92F59E-17E4-8D77-32EF-640593741FDE}"/>
              </a:ext>
            </a:extLst>
          </p:cNvPr>
          <p:cNvSpPr txBox="1"/>
          <p:nvPr/>
        </p:nvSpPr>
        <p:spPr>
          <a:xfrm>
            <a:off x="359606" y="6466562"/>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Inter"/>
                <a:ea typeface="+mn-ea"/>
                <a:cs typeface="+mn-cs"/>
              </a:rPr>
              <a:t>®</a:t>
            </a:r>
            <a:r>
              <a:rPr kumimoji="0" lang="en-GB" sz="1000" b="0" i="0" u="none" strike="noStrike" kern="1200" cap="none" spc="0" normalizeH="0" baseline="0" noProof="0" dirty="0">
                <a:ln>
                  <a:noFill/>
                </a:ln>
                <a:solidFill>
                  <a:srgbClr val="0070C0"/>
                </a:solidFill>
                <a:effectLst/>
                <a:uLnTx/>
                <a:uFillTx/>
                <a:latin typeface="Inter"/>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Poppins" panose="00000500000000000000" pitchFamily="2" charset="0"/>
              <a:ea typeface="+mn-ea"/>
              <a:cs typeface="Poppins" panose="00000500000000000000" pitchFamily="2" charset="0"/>
            </a:endParaRPr>
          </a:p>
        </p:txBody>
      </p:sp>
      <p:pic>
        <p:nvPicPr>
          <p:cNvPr id="5" name="Picture 4">
            <a:extLst>
              <a:ext uri="{FF2B5EF4-FFF2-40B4-BE49-F238E27FC236}">
                <a16:creationId xmlns:a16="http://schemas.microsoft.com/office/drawing/2014/main" id="{B1817AC0-D9A8-B3B3-F893-417279FAB6DF}"/>
              </a:ext>
            </a:extLst>
          </p:cNvPr>
          <p:cNvPicPr>
            <a:picLocks noChangeAspect="1"/>
          </p:cNvPicPr>
          <p:nvPr/>
        </p:nvPicPr>
        <p:blipFill>
          <a:blip r:embed="rId9"/>
          <a:stretch>
            <a:fillRect/>
          </a:stretch>
        </p:blipFill>
        <p:spPr>
          <a:xfrm>
            <a:off x="9048028" y="4494573"/>
            <a:ext cx="3290219" cy="2238650"/>
          </a:xfrm>
          <a:prstGeom prst="rect">
            <a:avLst/>
          </a:prstGeom>
        </p:spPr>
      </p:pic>
    </p:spTree>
    <p:extLst>
      <p:ext uri="{BB962C8B-B14F-4D97-AF65-F5344CB8AC3E}">
        <p14:creationId xmlns:p14="http://schemas.microsoft.com/office/powerpoint/2010/main" val="1773774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5AF946D-EA82-9F85-8CC3-3209010ACB8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16FAC25-79A8-220F-3512-ABD1D19DD64C}"/>
              </a:ext>
            </a:extLst>
          </p:cNvPr>
          <p:cNvSpPr/>
          <p:nvPr/>
        </p:nvSpPr>
        <p:spPr>
          <a:xfrm>
            <a:off x="-1" y="-1"/>
            <a:ext cx="12192001" cy="6858001"/>
          </a:xfrm>
          <a:prstGeom prst="rect">
            <a:avLst/>
          </a:prstGeom>
          <a:solidFill>
            <a:srgbClr val="0677BD">
              <a:alpha val="70000"/>
            </a:srgbClr>
          </a:solidFill>
          <a:ln>
            <a:solidFill>
              <a:srgbClr val="0677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white swoosh on a black background&#10;&#10;Description automatically generated">
            <a:extLst>
              <a:ext uri="{FF2B5EF4-FFF2-40B4-BE49-F238E27FC236}">
                <a16:creationId xmlns:a16="http://schemas.microsoft.com/office/drawing/2014/main" id="{8C85EAE4-75CD-FC76-8A4E-418450AD2A7F}"/>
              </a:ext>
            </a:extLst>
          </p:cNvPr>
          <p:cNvPicPr>
            <a:picLocks noChangeAspect="1"/>
          </p:cNvPicPr>
          <p:nvPr/>
        </p:nvPicPr>
        <p:blipFill>
          <a:blip r:embed="rId3"/>
          <a:stretch>
            <a:fillRect/>
          </a:stretch>
        </p:blipFill>
        <p:spPr>
          <a:xfrm>
            <a:off x="-8467" y="4630100"/>
            <a:ext cx="12226276" cy="2558100"/>
          </a:xfrm>
          <a:prstGeom prst="rect">
            <a:avLst/>
          </a:prstGeom>
        </p:spPr>
      </p:pic>
      <p:sp>
        <p:nvSpPr>
          <p:cNvPr id="12" name="TextBox 11">
            <a:extLst>
              <a:ext uri="{FF2B5EF4-FFF2-40B4-BE49-F238E27FC236}">
                <a16:creationId xmlns:a16="http://schemas.microsoft.com/office/drawing/2014/main" id="{0C546E1C-B47C-9144-44F9-5F32FE054D15}"/>
              </a:ext>
            </a:extLst>
          </p:cNvPr>
          <p:cNvSpPr txBox="1"/>
          <p:nvPr/>
        </p:nvSpPr>
        <p:spPr>
          <a:xfrm>
            <a:off x="344601" y="1080493"/>
            <a:ext cx="992334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0" b="1" i="0" u="none" strike="noStrike" kern="1200" cap="none" spc="0" normalizeH="0" baseline="0" noProof="0" dirty="0">
                <a:ln>
                  <a:noFill/>
                </a:ln>
                <a:solidFill>
                  <a:prstClr val="white"/>
                </a:solidFill>
                <a:effectLst/>
                <a:uLnTx/>
                <a:uFillTx/>
                <a:latin typeface="Mollen Personal Use" pitchFamily="2" charset="77"/>
                <a:ea typeface="+mn-ea"/>
                <a:cs typeface="+mn-cs"/>
              </a:rPr>
              <a:t>Reflections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0" b="1" dirty="0">
                <a:solidFill>
                  <a:prstClr val="white"/>
                </a:solidFill>
                <a:latin typeface="Mollen Personal Use" pitchFamily="2" charset="77"/>
              </a:rPr>
              <a:t>Thoughts…</a:t>
            </a:r>
            <a:endParaRPr kumimoji="0" lang="en-GB" sz="10000" b="1" i="0" u="none" strike="noStrike" kern="1200" cap="none" spc="0" normalizeH="0" baseline="0" noProof="0" dirty="0">
              <a:ln>
                <a:noFill/>
              </a:ln>
              <a:solidFill>
                <a:prstClr val="white"/>
              </a:solidFill>
              <a:effectLst/>
              <a:uLnTx/>
              <a:uFillTx/>
              <a:latin typeface="Mollen Personal Use" pitchFamily="2" charset="77"/>
              <a:ea typeface="+mn-ea"/>
              <a:cs typeface="+mn-cs"/>
            </a:endParaRPr>
          </a:p>
        </p:txBody>
      </p:sp>
      <p:sp>
        <p:nvSpPr>
          <p:cNvPr id="4" name="Slide Number Placeholder 9">
            <a:extLst>
              <a:ext uri="{FF2B5EF4-FFF2-40B4-BE49-F238E27FC236}">
                <a16:creationId xmlns:a16="http://schemas.microsoft.com/office/drawing/2014/main" id="{7E26231E-064B-46DC-533B-30D4B98C6DBB}"/>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prstClr val="white"/>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white"/>
              </a:solidFill>
              <a:effectLst/>
              <a:uLnTx/>
              <a:uFillTx/>
              <a:latin typeface="Poppins" pitchFamily="2" charset="77"/>
              <a:ea typeface="+mn-ea"/>
              <a:cs typeface="Poppins" pitchFamily="2" charset="77"/>
            </a:endParaRPr>
          </a:p>
        </p:txBody>
      </p:sp>
      <p:pic>
        <p:nvPicPr>
          <p:cNvPr id="2" name="Picture 1" descr="A blue and orange text on a black background&#10;&#10;Description automatically generated">
            <a:extLst>
              <a:ext uri="{FF2B5EF4-FFF2-40B4-BE49-F238E27FC236}">
                <a16:creationId xmlns:a16="http://schemas.microsoft.com/office/drawing/2014/main" id="{F80488BB-27F6-77AE-5845-8897005A2C7A}"/>
              </a:ext>
            </a:extLst>
          </p:cNvPr>
          <p:cNvPicPr>
            <a:picLocks noChangeAspect="1"/>
          </p:cNvPicPr>
          <p:nvPr/>
        </p:nvPicPr>
        <p:blipFill>
          <a:blip r:embed="rId4">
            <a:biLevel thresh="25000"/>
          </a:blip>
          <a:stretch>
            <a:fillRect/>
          </a:stretch>
        </p:blipFill>
        <p:spPr>
          <a:xfrm>
            <a:off x="9474685" y="-585585"/>
            <a:ext cx="2482979" cy="2482979"/>
          </a:xfrm>
          <a:prstGeom prst="rect">
            <a:avLst/>
          </a:prstGeom>
        </p:spPr>
      </p:pic>
      <p:pic>
        <p:nvPicPr>
          <p:cNvPr id="5" name="Picture 4">
            <a:extLst>
              <a:ext uri="{FF2B5EF4-FFF2-40B4-BE49-F238E27FC236}">
                <a16:creationId xmlns:a16="http://schemas.microsoft.com/office/drawing/2014/main" id="{B4E2833D-1185-715C-B6DA-9CA5F454104B}"/>
              </a:ext>
            </a:extLst>
          </p:cNvPr>
          <p:cNvPicPr>
            <a:picLocks noChangeAspect="1"/>
          </p:cNvPicPr>
          <p:nvPr/>
        </p:nvPicPr>
        <p:blipFill>
          <a:blip r:embed="rId5"/>
          <a:stretch>
            <a:fillRect/>
          </a:stretch>
        </p:blipFill>
        <p:spPr>
          <a:xfrm>
            <a:off x="6916867" y="1285598"/>
            <a:ext cx="4915527" cy="3344502"/>
          </a:xfrm>
          <a:prstGeom prst="rect">
            <a:avLst/>
          </a:prstGeom>
        </p:spPr>
      </p:pic>
    </p:spTree>
    <p:extLst>
      <p:ext uri="{BB962C8B-B14F-4D97-AF65-F5344CB8AC3E}">
        <p14:creationId xmlns:p14="http://schemas.microsoft.com/office/powerpoint/2010/main" val="2330162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2AFC8-32D3-6715-64F7-2BB3D28E5B50}"/>
            </a:ext>
          </a:extLst>
        </p:cNvPr>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7DAC2A03-B02E-4E93-C1B1-B63EE944AE6C}"/>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pic>
        <p:nvPicPr>
          <p:cNvPr id="3" name="Picture 2" descr="A blue and white background&#10;&#10;Description automatically generated">
            <a:extLst>
              <a:ext uri="{FF2B5EF4-FFF2-40B4-BE49-F238E27FC236}">
                <a16:creationId xmlns:a16="http://schemas.microsoft.com/office/drawing/2014/main" id="{6C4E566D-1335-A20A-440E-473C75DF1F31}"/>
              </a:ext>
            </a:extLst>
          </p:cNvPr>
          <p:cNvPicPr>
            <a:picLocks noChangeAspect="1"/>
          </p:cNvPicPr>
          <p:nvPr/>
        </p:nvPicPr>
        <p:blipFill rotWithShape="1">
          <a:blip r:embed="rId2"/>
          <a:srcRect l="32180" r="11111"/>
          <a:stretch/>
        </p:blipFill>
        <p:spPr>
          <a:xfrm>
            <a:off x="8302850" y="0"/>
            <a:ext cx="3889150" cy="6858000"/>
          </a:xfrm>
          <a:prstGeom prst="rect">
            <a:avLst/>
          </a:prstGeom>
        </p:spPr>
      </p:pic>
      <p:pic>
        <p:nvPicPr>
          <p:cNvPr id="9" name="Picture 8" descr="A blue and orange text on a black background&#10;&#10;Description automatically generated">
            <a:extLst>
              <a:ext uri="{FF2B5EF4-FFF2-40B4-BE49-F238E27FC236}">
                <a16:creationId xmlns:a16="http://schemas.microsoft.com/office/drawing/2014/main" id="{08736E17-05E8-08D2-FF4E-ABA2868E810C}"/>
              </a:ext>
            </a:extLst>
          </p:cNvPr>
          <p:cNvPicPr>
            <a:picLocks noChangeAspect="1"/>
          </p:cNvPicPr>
          <p:nvPr/>
        </p:nvPicPr>
        <p:blipFill rotWithShape="1">
          <a:blip r:embed="rId3">
            <a:biLevel thresh="25000"/>
            <a:alphaModFix amt="20000"/>
          </a:blip>
          <a:srcRect l="3388" t="39131" r="4004" b="42966"/>
          <a:stretch/>
        </p:blipFill>
        <p:spPr>
          <a:xfrm rot="16200000">
            <a:off x="7858315" y="2750109"/>
            <a:ext cx="7263289" cy="1404082"/>
          </a:xfrm>
          <a:prstGeom prst="rect">
            <a:avLst/>
          </a:prstGeom>
        </p:spPr>
      </p:pic>
      <p:sp>
        <p:nvSpPr>
          <p:cNvPr id="6" name="Slide Number Placeholder 9">
            <a:extLst>
              <a:ext uri="{FF2B5EF4-FFF2-40B4-BE49-F238E27FC236}">
                <a16:creationId xmlns:a16="http://schemas.microsoft.com/office/drawing/2014/main" id="{E04C3B03-8301-3EAF-EAC9-2326103FA89B}"/>
              </a:ext>
            </a:extLst>
          </p:cNvPr>
          <p:cNvSpPr txBox="1">
            <a:spLocks/>
          </p:cNvSpPr>
          <p:nvPr/>
        </p:nvSpPr>
        <p:spPr>
          <a:xfrm>
            <a:off x="9089194" y="637270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prstClr val="white"/>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dirty="0">
              <a:ln>
                <a:noFill/>
              </a:ln>
              <a:solidFill>
                <a:prstClr val="white"/>
              </a:solidFill>
              <a:effectLst/>
              <a:uLnTx/>
              <a:uFillTx/>
              <a:latin typeface="Mollen Personal Use"/>
              <a:ea typeface="+mn-ea"/>
              <a:cs typeface="Poppins" pitchFamily="2" charset="77"/>
            </a:endParaRPr>
          </a:p>
        </p:txBody>
      </p:sp>
      <p:sp>
        <p:nvSpPr>
          <p:cNvPr id="10" name="Google Shape;1129;p166">
            <a:extLst>
              <a:ext uri="{FF2B5EF4-FFF2-40B4-BE49-F238E27FC236}">
                <a16:creationId xmlns:a16="http://schemas.microsoft.com/office/drawing/2014/main" id="{4EC460AE-2982-4933-BF7C-6FE85A36A6FF}"/>
              </a:ext>
            </a:extLst>
          </p:cNvPr>
          <p:cNvSpPr txBox="1"/>
          <p:nvPr/>
        </p:nvSpPr>
        <p:spPr>
          <a:xfrm>
            <a:off x="441099" y="257429"/>
            <a:ext cx="7302726" cy="1790683"/>
          </a:xfrm>
          <a:prstGeom prst="rect">
            <a:avLst/>
          </a:prstGeom>
          <a:noFill/>
          <a:ln>
            <a:noFill/>
          </a:ln>
        </p:spPr>
        <p:txBody>
          <a:bodyPr spcFirstLastPara="1" wrap="square" lIns="0" tIns="0" rIns="0" bIns="0" anchor="t" anchorCtr="0">
            <a:spAutoFit/>
          </a:bodyPr>
          <a:lstStyle/>
          <a:p>
            <a:pPr defTabSz="1219170">
              <a:lnSpc>
                <a:spcPct val="140811"/>
              </a:lnSpc>
              <a:buClr>
                <a:srgbClr val="000000"/>
              </a:buClr>
            </a:pPr>
            <a:r>
              <a:rPr lang="en-GB" sz="4400" b="1" kern="0" dirty="0">
                <a:solidFill>
                  <a:srgbClr val="005EB8"/>
                </a:solidFill>
                <a:latin typeface="Arial"/>
                <a:ea typeface="Arial"/>
                <a:cs typeface="Arial"/>
                <a:sym typeface="Arial"/>
              </a:rPr>
              <a:t>‘I am ready’ – Circle</a:t>
            </a:r>
          </a:p>
          <a:p>
            <a:pPr defTabSz="1219170">
              <a:lnSpc>
                <a:spcPct val="193616"/>
              </a:lnSpc>
              <a:buClr>
                <a:srgbClr val="000000"/>
              </a:buClr>
            </a:pPr>
            <a:r>
              <a:rPr lang="en-GB" sz="2800" b="1" kern="0" dirty="0">
                <a:solidFill>
                  <a:srgbClr val="005EB8"/>
                </a:solidFill>
                <a:latin typeface="Arial"/>
                <a:ea typeface="Arial"/>
                <a:cs typeface="Arial"/>
                <a:sym typeface="Arial"/>
              </a:rPr>
              <a:t>What will I do?</a:t>
            </a:r>
            <a:endParaRPr sz="2800" kern="0" dirty="0">
              <a:solidFill>
                <a:srgbClr val="000000"/>
              </a:solidFill>
              <a:latin typeface="Arial"/>
              <a:cs typeface="Arial"/>
              <a:sym typeface="Arial"/>
            </a:endParaRPr>
          </a:p>
        </p:txBody>
      </p:sp>
      <p:pic>
        <p:nvPicPr>
          <p:cNvPr id="16" name="Google Shape;1130;p166">
            <a:extLst>
              <a:ext uri="{FF2B5EF4-FFF2-40B4-BE49-F238E27FC236}">
                <a16:creationId xmlns:a16="http://schemas.microsoft.com/office/drawing/2014/main" id="{E62B0AEB-E272-B242-AB69-6F7679A1E133}"/>
              </a:ext>
            </a:extLst>
          </p:cNvPr>
          <p:cNvPicPr preferRelativeResize="0"/>
          <p:nvPr/>
        </p:nvPicPr>
        <p:blipFill rotWithShape="1">
          <a:blip r:embed="rId4">
            <a:alphaModFix/>
          </a:blip>
          <a:srcRect/>
          <a:stretch/>
        </p:blipFill>
        <p:spPr>
          <a:xfrm>
            <a:off x="6533421" y="981104"/>
            <a:ext cx="4940227" cy="3292680"/>
          </a:xfrm>
          <a:prstGeom prst="rect">
            <a:avLst/>
          </a:prstGeom>
          <a:noFill/>
          <a:ln>
            <a:noFill/>
          </a:ln>
        </p:spPr>
      </p:pic>
      <p:graphicFrame>
        <p:nvGraphicFramePr>
          <p:cNvPr id="24" name="Google Shape;1131;p166">
            <a:extLst>
              <a:ext uri="{FF2B5EF4-FFF2-40B4-BE49-F238E27FC236}">
                <a16:creationId xmlns:a16="http://schemas.microsoft.com/office/drawing/2014/main" id="{2F657688-F5C5-1BCB-D92B-02C3E54FA706}"/>
              </a:ext>
            </a:extLst>
          </p:cNvPr>
          <p:cNvGraphicFramePr/>
          <p:nvPr>
            <p:extLst>
              <p:ext uri="{D42A27DB-BD31-4B8C-83A1-F6EECF244321}">
                <p14:modId xmlns:p14="http://schemas.microsoft.com/office/powerpoint/2010/main" val="457643925"/>
              </p:ext>
            </p:extLst>
          </p:nvPr>
        </p:nvGraphicFramePr>
        <p:xfrm>
          <a:off x="339800" y="4142426"/>
          <a:ext cx="11512400" cy="2465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0309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7F382-A5C1-CD58-6181-B95C99C2CB5E}"/>
            </a:ext>
          </a:extLst>
        </p:cNvPr>
        <p:cNvGrpSpPr/>
        <p:nvPr/>
      </p:nvGrpSpPr>
      <p:grpSpPr>
        <a:xfrm>
          <a:off x="0" y="0"/>
          <a:ext cx="0" cy="0"/>
          <a:chOff x="0" y="0"/>
          <a:chExt cx="0" cy="0"/>
        </a:xfrm>
      </p:grpSpPr>
      <p:pic>
        <p:nvPicPr>
          <p:cNvPr id="36" name="Picture 35" descr="A black and orange lines&#10;&#10;Description automatically generated">
            <a:extLst>
              <a:ext uri="{FF2B5EF4-FFF2-40B4-BE49-F238E27FC236}">
                <a16:creationId xmlns:a16="http://schemas.microsoft.com/office/drawing/2014/main" id="{3B71C0A6-2151-040E-83D1-F0FA6FFF64D7}"/>
              </a:ext>
            </a:extLst>
          </p:cNvPr>
          <p:cNvPicPr>
            <a:picLocks noChangeAspect="1"/>
          </p:cNvPicPr>
          <p:nvPr/>
        </p:nvPicPr>
        <p:blipFill rotWithShape="1">
          <a:blip r:embed="rId2"/>
          <a:srcRect r="43874"/>
          <a:stretch/>
        </p:blipFill>
        <p:spPr>
          <a:xfrm rot="5400000" flipH="1">
            <a:off x="-2121870" y="2149838"/>
            <a:ext cx="6858001" cy="2558323"/>
          </a:xfrm>
          <a:prstGeom prst="rect">
            <a:avLst/>
          </a:prstGeom>
        </p:spPr>
      </p:pic>
      <p:sp>
        <p:nvSpPr>
          <p:cNvPr id="35" name="Slide Number Placeholder 9">
            <a:extLst>
              <a:ext uri="{FF2B5EF4-FFF2-40B4-BE49-F238E27FC236}">
                <a16:creationId xmlns:a16="http://schemas.microsoft.com/office/drawing/2014/main" id="{49C91F8F-D2CA-B94C-082F-E2A14D940A78}"/>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dirty="0">
              <a:ln>
                <a:noFill/>
              </a:ln>
              <a:solidFill>
                <a:srgbClr val="0677BD"/>
              </a:solidFill>
              <a:effectLst/>
              <a:uLnTx/>
              <a:uFillTx/>
              <a:latin typeface="Poppins" pitchFamily="2" charset="77"/>
              <a:ea typeface="+mn-ea"/>
              <a:cs typeface="Poppins" pitchFamily="2" charset="77"/>
            </a:endParaRPr>
          </a:p>
        </p:txBody>
      </p:sp>
      <p:sp>
        <p:nvSpPr>
          <p:cNvPr id="6" name="TextBox 5">
            <a:extLst>
              <a:ext uri="{FF2B5EF4-FFF2-40B4-BE49-F238E27FC236}">
                <a16:creationId xmlns:a16="http://schemas.microsoft.com/office/drawing/2014/main" id="{7538F15D-F85C-314C-1466-AA3E492E797F}"/>
              </a:ext>
            </a:extLst>
          </p:cNvPr>
          <p:cNvSpPr txBox="1"/>
          <p:nvPr/>
        </p:nvSpPr>
        <p:spPr>
          <a:xfrm>
            <a:off x="1752097" y="436774"/>
            <a:ext cx="231666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677BD"/>
                </a:solidFill>
                <a:effectLst/>
                <a:uLnTx/>
                <a:uFillTx/>
                <a:latin typeface="Mollen Personal Use" pitchFamily="2" charset="77"/>
                <a:ea typeface="+mn-ea"/>
                <a:cs typeface="+mn-cs"/>
              </a:rPr>
              <a:t>Thank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677BD"/>
                </a:solidFill>
                <a:latin typeface="Mollen Personal Use" pitchFamily="2" charset="77"/>
              </a:rPr>
              <a:t>You</a:t>
            </a:r>
            <a:endParaRPr kumimoji="0" lang="en-GB" sz="6000" b="1" i="0" u="none" strike="noStrike" kern="1200" cap="none" spc="0" normalizeH="0" baseline="0" noProof="0" dirty="0">
              <a:ln>
                <a:noFill/>
              </a:ln>
              <a:solidFill>
                <a:srgbClr val="0677BD"/>
              </a:solidFill>
              <a:effectLst/>
              <a:uLnTx/>
              <a:uFillTx/>
              <a:latin typeface="Mollen Personal Use" pitchFamily="2" charset="77"/>
              <a:ea typeface="+mn-ea"/>
              <a:cs typeface="+mn-cs"/>
            </a:endParaRPr>
          </a:p>
        </p:txBody>
      </p:sp>
      <p:grpSp>
        <p:nvGrpSpPr>
          <p:cNvPr id="2" name="Group 1">
            <a:extLst>
              <a:ext uri="{FF2B5EF4-FFF2-40B4-BE49-F238E27FC236}">
                <a16:creationId xmlns:a16="http://schemas.microsoft.com/office/drawing/2014/main" id="{DC999A39-9A65-5FA7-F0FF-E3B7C94CEB72}"/>
              </a:ext>
            </a:extLst>
          </p:cNvPr>
          <p:cNvGrpSpPr/>
          <p:nvPr/>
        </p:nvGrpSpPr>
        <p:grpSpPr>
          <a:xfrm>
            <a:off x="4093018" y="886066"/>
            <a:ext cx="6193260" cy="4950558"/>
            <a:chOff x="4818882" y="1940058"/>
            <a:chExt cx="3723510" cy="3125836"/>
          </a:xfrm>
        </p:grpSpPr>
        <p:grpSp>
          <p:nvGrpSpPr>
            <p:cNvPr id="24" name="Group 23">
              <a:extLst>
                <a:ext uri="{FF2B5EF4-FFF2-40B4-BE49-F238E27FC236}">
                  <a16:creationId xmlns:a16="http://schemas.microsoft.com/office/drawing/2014/main" id="{E50A3A2A-385C-10E4-9EA5-60DCDECA05E3}"/>
                </a:ext>
              </a:extLst>
            </p:cNvPr>
            <p:cNvGrpSpPr/>
            <p:nvPr/>
          </p:nvGrpSpPr>
          <p:grpSpPr>
            <a:xfrm>
              <a:off x="4818882" y="4182305"/>
              <a:ext cx="2495908" cy="534667"/>
              <a:chOff x="1667415" y="4617241"/>
              <a:chExt cx="2495908" cy="534667"/>
            </a:xfrm>
          </p:grpSpPr>
          <p:sp>
            <p:nvSpPr>
              <p:cNvPr id="25" name="TextBox 24">
                <a:extLst>
                  <a:ext uri="{FF2B5EF4-FFF2-40B4-BE49-F238E27FC236}">
                    <a16:creationId xmlns:a16="http://schemas.microsoft.com/office/drawing/2014/main" id="{825363A4-01B9-8771-3B1C-F963E9DE1E42}"/>
                  </a:ext>
                </a:extLst>
              </p:cNvPr>
              <p:cNvSpPr txBox="1"/>
              <p:nvPr/>
            </p:nvSpPr>
            <p:spPr>
              <a:xfrm>
                <a:off x="2122133" y="4617241"/>
                <a:ext cx="1559552" cy="2526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677BD"/>
                    </a:solidFill>
                    <a:effectLst/>
                    <a:uLnTx/>
                    <a:uFillTx/>
                    <a:latin typeface="Mollen Personal Use" pitchFamily="2" charset="77"/>
                    <a:ea typeface="+mn-ea"/>
                    <a:cs typeface="+mn-cs"/>
                  </a:rPr>
                  <a:t>Emma Challans-Rasool</a:t>
                </a:r>
              </a:p>
            </p:txBody>
          </p:sp>
          <p:sp>
            <p:nvSpPr>
              <p:cNvPr id="26" name="TextBox 25">
                <a:extLst>
                  <a:ext uri="{FF2B5EF4-FFF2-40B4-BE49-F238E27FC236}">
                    <a16:creationId xmlns:a16="http://schemas.microsoft.com/office/drawing/2014/main" id="{DB8EBD5A-D142-9392-D519-230914EBE57D}"/>
                  </a:ext>
                </a:extLst>
              </p:cNvPr>
              <p:cNvSpPr txBox="1"/>
              <p:nvPr/>
            </p:nvSpPr>
            <p:spPr>
              <a:xfrm>
                <a:off x="1667415" y="4821541"/>
                <a:ext cx="2495908" cy="330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ollen Personal Use" pitchFamily="2" charset="77"/>
                    <a:ea typeface="+mn-ea"/>
                    <a:cs typeface="+mn-cs"/>
                  </a:rPr>
                  <a:t>Founder and Director of Proud2bOps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ollen Personal Use" pitchFamily="2" charset="77"/>
                    <a:ea typeface="+mn-ea"/>
                    <a:cs typeface="+mn-cs"/>
                  </a:rPr>
                  <a:t>Director of NHS Horizons </a:t>
                </a:r>
              </a:p>
            </p:txBody>
          </p:sp>
        </p:grpSp>
        <p:grpSp>
          <p:nvGrpSpPr>
            <p:cNvPr id="27" name="Group 26">
              <a:extLst>
                <a:ext uri="{FF2B5EF4-FFF2-40B4-BE49-F238E27FC236}">
                  <a16:creationId xmlns:a16="http://schemas.microsoft.com/office/drawing/2014/main" id="{B0889C68-FD09-37D6-3281-7DC08B4263BE}"/>
                </a:ext>
              </a:extLst>
            </p:cNvPr>
            <p:cNvGrpSpPr/>
            <p:nvPr/>
          </p:nvGrpSpPr>
          <p:grpSpPr>
            <a:xfrm>
              <a:off x="7116588" y="4353786"/>
              <a:ext cx="1425804" cy="712108"/>
              <a:chOff x="2229287" y="4788722"/>
              <a:chExt cx="1425804" cy="712108"/>
            </a:xfrm>
          </p:grpSpPr>
          <p:sp>
            <p:nvSpPr>
              <p:cNvPr id="28" name="TextBox 27">
                <a:extLst>
                  <a:ext uri="{FF2B5EF4-FFF2-40B4-BE49-F238E27FC236}">
                    <a16:creationId xmlns:a16="http://schemas.microsoft.com/office/drawing/2014/main" id="{55989FEA-8109-5293-67F0-CCD81C235B62}"/>
                  </a:ext>
                </a:extLst>
              </p:cNvPr>
              <p:cNvSpPr txBox="1"/>
              <p:nvPr/>
            </p:nvSpPr>
            <p:spPr>
              <a:xfrm>
                <a:off x="2851724" y="4788722"/>
                <a:ext cx="17089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677BD"/>
                  </a:solidFill>
                  <a:effectLst/>
                  <a:uLnTx/>
                  <a:uFillTx/>
                  <a:latin typeface="Mollen Personal Use" pitchFamily="2" charset="77"/>
                  <a:ea typeface="+mn-ea"/>
                  <a:cs typeface="+mn-cs"/>
                </a:endParaRPr>
              </a:p>
            </p:txBody>
          </p:sp>
          <p:sp>
            <p:nvSpPr>
              <p:cNvPr id="29" name="TextBox 28">
                <a:extLst>
                  <a:ext uri="{FF2B5EF4-FFF2-40B4-BE49-F238E27FC236}">
                    <a16:creationId xmlns:a16="http://schemas.microsoft.com/office/drawing/2014/main" id="{01201BD2-F680-C953-BC0B-0A5C85B8ED90}"/>
                  </a:ext>
                </a:extLst>
              </p:cNvPr>
              <p:cNvSpPr txBox="1"/>
              <p:nvPr/>
            </p:nvSpPr>
            <p:spPr>
              <a:xfrm>
                <a:off x="2229287" y="5193053"/>
                <a:ext cx="14258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EE9B36"/>
                  </a:solidFill>
                  <a:effectLst/>
                  <a:uLnTx/>
                  <a:uFillTx/>
                  <a:latin typeface="Mollen Personal Use" pitchFamily="2" charset="77"/>
                  <a:ea typeface="+mn-ea"/>
                  <a:cs typeface="+mn-cs"/>
                </a:endParaRPr>
              </a:p>
            </p:txBody>
          </p:sp>
        </p:grpSp>
        <p:pic>
          <p:nvPicPr>
            <p:cNvPr id="40" name="Picture 39" descr="A person smiling with her arms crossed&#10;&#10;Description automatically generated">
              <a:extLst>
                <a:ext uri="{FF2B5EF4-FFF2-40B4-BE49-F238E27FC236}">
                  <a16:creationId xmlns:a16="http://schemas.microsoft.com/office/drawing/2014/main" id="{9AE243CA-26C9-477E-0D63-8133DB550CA0}"/>
                </a:ext>
              </a:extLst>
            </p:cNvPr>
            <p:cNvPicPr>
              <a:picLocks/>
            </p:cNvPicPr>
            <p:nvPr/>
          </p:nvPicPr>
          <p:blipFill rotWithShape="1">
            <a:blip r:embed="rId3"/>
            <a:srcRect l="15582" t="14209" r="13919" b="26996"/>
            <a:stretch/>
          </p:blipFill>
          <p:spPr>
            <a:xfrm>
              <a:off x="4980010" y="1940058"/>
              <a:ext cx="2217250" cy="2262146"/>
            </a:xfrm>
            <a:prstGeom prst="ellipse">
              <a:avLst/>
            </a:prstGeom>
            <a:ln>
              <a:noFill/>
            </a:ln>
            <a:effectLst>
              <a:softEdge rad="112500"/>
            </a:effectLst>
          </p:spPr>
        </p:pic>
      </p:grpSp>
      <p:pic>
        <p:nvPicPr>
          <p:cNvPr id="8" name="Picture 7" descr="A blue and orange text on a black background&#10;&#10;Description automatically generated">
            <a:extLst>
              <a:ext uri="{FF2B5EF4-FFF2-40B4-BE49-F238E27FC236}">
                <a16:creationId xmlns:a16="http://schemas.microsoft.com/office/drawing/2014/main" id="{D4D5D700-BD94-35FE-CDD9-95CB0AACD4C6}"/>
              </a:ext>
            </a:extLst>
          </p:cNvPr>
          <p:cNvPicPr>
            <a:picLocks noChangeAspect="1"/>
          </p:cNvPicPr>
          <p:nvPr/>
        </p:nvPicPr>
        <p:blipFill>
          <a:blip r:embed="rId4"/>
          <a:stretch>
            <a:fillRect/>
          </a:stretch>
        </p:blipFill>
        <p:spPr>
          <a:xfrm>
            <a:off x="9474685" y="-585585"/>
            <a:ext cx="2482979" cy="2482979"/>
          </a:xfrm>
          <a:prstGeom prst="rect">
            <a:avLst/>
          </a:prstGeom>
        </p:spPr>
      </p:pic>
      <p:sp>
        <p:nvSpPr>
          <p:cNvPr id="3" name="TextBox 2">
            <a:extLst>
              <a:ext uri="{FF2B5EF4-FFF2-40B4-BE49-F238E27FC236}">
                <a16:creationId xmlns:a16="http://schemas.microsoft.com/office/drawing/2014/main" id="{2CA385B7-B4C2-DB91-0C4A-AD97BC641EB5}"/>
              </a:ext>
            </a:extLst>
          </p:cNvPr>
          <p:cNvSpPr txBox="1"/>
          <p:nvPr/>
        </p:nvSpPr>
        <p:spPr>
          <a:xfrm>
            <a:off x="361208" y="6432467"/>
            <a:ext cx="302243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70C0"/>
                </a:solidFill>
                <a:effectLst/>
                <a:uLnTx/>
                <a:uFillTx/>
                <a:latin typeface="Mollen Personal Use"/>
                <a:ea typeface="+mn-ea"/>
                <a:cs typeface="Arial"/>
              </a:rPr>
              <a:t>® Proud2bOps, Proud2b and Proud2bAdmin</a:t>
            </a:r>
            <a:endParaRPr kumimoji="0" lang="en-US" sz="900" b="0" i="0" u="none" strike="noStrike" kern="1200" cap="none" spc="0" normalizeH="0" baseline="0" noProof="0" dirty="0">
              <a:ln>
                <a:noFill/>
              </a:ln>
              <a:solidFill>
                <a:prstClr val="black"/>
              </a:solidFill>
              <a:effectLst/>
              <a:uLnTx/>
              <a:uFillTx/>
              <a:latin typeface="Mollen Personal Use"/>
              <a:ea typeface="+mn-ea"/>
              <a:cs typeface="Arial"/>
            </a:endParaRPr>
          </a:p>
        </p:txBody>
      </p:sp>
      <p:pic>
        <p:nvPicPr>
          <p:cNvPr id="5" name="Picture 4" descr="A black and white logo&#10;&#10;Description automatically generated">
            <a:extLst>
              <a:ext uri="{FF2B5EF4-FFF2-40B4-BE49-F238E27FC236}">
                <a16:creationId xmlns:a16="http://schemas.microsoft.com/office/drawing/2014/main" id="{875C5720-C0A8-D6D1-4327-975F082373D2}"/>
              </a:ext>
            </a:extLst>
          </p:cNvPr>
          <p:cNvPicPr>
            <a:picLocks noChangeAspect="1"/>
          </p:cNvPicPr>
          <p:nvPr/>
        </p:nvPicPr>
        <p:blipFill>
          <a:blip r:embed="rId5">
            <a:duotone>
              <a:prstClr val="black"/>
              <a:schemeClr val="accent2">
                <a:tint val="45000"/>
                <a:satMod val="400000"/>
              </a:schemeClr>
            </a:duotone>
          </a:blip>
          <a:stretch>
            <a:fillRect/>
          </a:stretch>
        </p:blipFill>
        <p:spPr>
          <a:xfrm>
            <a:off x="2336908" y="5546964"/>
            <a:ext cx="385763" cy="385763"/>
          </a:xfrm>
          <a:prstGeom prst="rect">
            <a:avLst/>
          </a:prstGeom>
        </p:spPr>
      </p:pic>
      <p:sp>
        <p:nvSpPr>
          <p:cNvPr id="7" name="TextBox 6">
            <a:extLst>
              <a:ext uri="{FF2B5EF4-FFF2-40B4-BE49-F238E27FC236}">
                <a16:creationId xmlns:a16="http://schemas.microsoft.com/office/drawing/2014/main" id="{61067618-8220-61A4-2708-40E165B481D3}"/>
              </a:ext>
            </a:extLst>
          </p:cNvPr>
          <p:cNvSpPr txBox="1"/>
          <p:nvPr/>
        </p:nvSpPr>
        <p:spPr>
          <a:xfrm>
            <a:off x="2722671" y="5558777"/>
            <a:ext cx="212269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Mollen Personal Use" pitchFamily="2" charset="77"/>
                <a:ea typeface="+mn-ea"/>
                <a:cs typeface="+mn-cs"/>
              </a:rPr>
              <a:t>@Emma Challans-Rasool</a:t>
            </a:r>
          </a:p>
        </p:txBody>
      </p:sp>
      <p:pic>
        <p:nvPicPr>
          <p:cNvPr id="9" name="Picture 8" descr="A black and white symbol&#10;&#10;Description automatically generated">
            <a:extLst>
              <a:ext uri="{FF2B5EF4-FFF2-40B4-BE49-F238E27FC236}">
                <a16:creationId xmlns:a16="http://schemas.microsoft.com/office/drawing/2014/main" id="{CB7BFF7D-0CE0-D681-9D1C-6D2446DCA425}"/>
              </a:ext>
            </a:extLst>
          </p:cNvPr>
          <p:cNvPicPr>
            <a:picLocks noChangeAspect="1"/>
          </p:cNvPicPr>
          <p:nvPr/>
        </p:nvPicPr>
        <p:blipFill>
          <a:blip r:embed="rId6">
            <a:duotone>
              <a:prstClr val="black"/>
              <a:schemeClr val="accent2">
                <a:tint val="45000"/>
                <a:satMod val="400000"/>
              </a:schemeClr>
            </a:duotone>
          </a:blip>
          <a:stretch>
            <a:fillRect/>
          </a:stretch>
        </p:blipFill>
        <p:spPr>
          <a:xfrm>
            <a:off x="8234508" y="5557939"/>
            <a:ext cx="385763" cy="385763"/>
          </a:xfrm>
          <a:prstGeom prst="roundRect">
            <a:avLst/>
          </a:prstGeom>
        </p:spPr>
      </p:pic>
      <p:sp>
        <p:nvSpPr>
          <p:cNvPr id="10" name="TextBox 9">
            <a:extLst>
              <a:ext uri="{FF2B5EF4-FFF2-40B4-BE49-F238E27FC236}">
                <a16:creationId xmlns:a16="http://schemas.microsoft.com/office/drawing/2014/main" id="{FE70D044-A42C-687C-BE28-59DE8C0C92B2}"/>
              </a:ext>
            </a:extLst>
          </p:cNvPr>
          <p:cNvSpPr txBox="1"/>
          <p:nvPr/>
        </p:nvSpPr>
        <p:spPr>
          <a:xfrm>
            <a:off x="8620271" y="5566154"/>
            <a:ext cx="148309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Mollen Personal Use" pitchFamily="2" charset="77"/>
                <a:ea typeface="+mn-ea"/>
                <a:cs typeface="+mn-cs"/>
              </a:rPr>
              <a:t>@emmachallans</a:t>
            </a:r>
          </a:p>
        </p:txBody>
      </p:sp>
      <p:pic>
        <p:nvPicPr>
          <p:cNvPr id="11" name="Picture 10" descr="A white square with a black background&#10;&#10;Description automatically generated">
            <a:extLst>
              <a:ext uri="{FF2B5EF4-FFF2-40B4-BE49-F238E27FC236}">
                <a16:creationId xmlns:a16="http://schemas.microsoft.com/office/drawing/2014/main" id="{FAA5138C-781B-8ECE-E5CA-C195A35B1DE1}"/>
              </a:ext>
            </a:extLst>
          </p:cNvPr>
          <p:cNvPicPr>
            <a:picLocks noChangeAspect="1"/>
          </p:cNvPicPr>
          <p:nvPr/>
        </p:nvPicPr>
        <p:blipFill>
          <a:blip r:embed="rId7">
            <a:duotone>
              <a:prstClr val="black"/>
              <a:schemeClr val="accent2">
                <a:tint val="45000"/>
                <a:satMod val="400000"/>
              </a:schemeClr>
            </a:duotone>
          </a:blip>
          <a:stretch>
            <a:fillRect/>
          </a:stretch>
        </p:blipFill>
        <p:spPr>
          <a:xfrm>
            <a:off x="4992638" y="5331951"/>
            <a:ext cx="837739" cy="837739"/>
          </a:xfrm>
          <a:prstGeom prst="rect">
            <a:avLst/>
          </a:prstGeom>
        </p:spPr>
      </p:pic>
      <p:sp>
        <p:nvSpPr>
          <p:cNvPr id="12" name="TextBox 11">
            <a:extLst>
              <a:ext uri="{FF2B5EF4-FFF2-40B4-BE49-F238E27FC236}">
                <a16:creationId xmlns:a16="http://schemas.microsoft.com/office/drawing/2014/main" id="{FE127297-E517-6CE2-EFC3-F6B3EE1EC260}"/>
              </a:ext>
            </a:extLst>
          </p:cNvPr>
          <p:cNvSpPr txBox="1"/>
          <p:nvPr/>
        </p:nvSpPr>
        <p:spPr>
          <a:xfrm>
            <a:off x="5604389" y="5566154"/>
            <a:ext cx="188243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Mollen Personal Use" pitchFamily="2" charset="77"/>
                <a:ea typeface="+mn-ea"/>
                <a:cs typeface="+mn-cs"/>
              </a:rPr>
              <a:t>www.proud2bops.org</a:t>
            </a:r>
          </a:p>
        </p:txBody>
      </p:sp>
    </p:spTree>
    <p:extLst>
      <p:ext uri="{BB962C8B-B14F-4D97-AF65-F5344CB8AC3E}">
        <p14:creationId xmlns:p14="http://schemas.microsoft.com/office/powerpoint/2010/main" val="133811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9DF2E-BFF3-55C8-0ED0-4E6412225E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422387-2AB2-EFF4-AAE2-5362477A2CC0}"/>
              </a:ext>
            </a:extLst>
          </p:cNvPr>
          <p:cNvSpPr txBox="1"/>
          <p:nvPr/>
        </p:nvSpPr>
        <p:spPr>
          <a:xfrm>
            <a:off x="359606" y="182792"/>
            <a:ext cx="69378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677BD"/>
                </a:solidFill>
                <a:effectLst/>
                <a:uLnTx/>
                <a:uFillTx/>
                <a:latin typeface="Mollen Personal Use"/>
                <a:ea typeface="+mn-ea"/>
                <a:cs typeface="+mn-cs"/>
              </a:rPr>
              <a:t>Conversation today…</a:t>
            </a:r>
          </a:p>
        </p:txBody>
      </p:sp>
      <p:sp>
        <p:nvSpPr>
          <p:cNvPr id="7" name="Slide Number Placeholder 9">
            <a:extLst>
              <a:ext uri="{FF2B5EF4-FFF2-40B4-BE49-F238E27FC236}">
                <a16:creationId xmlns:a16="http://schemas.microsoft.com/office/drawing/2014/main" id="{07D59B58-86D8-3F37-7115-33AC7D86AACF}"/>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pic>
        <p:nvPicPr>
          <p:cNvPr id="3" name="Picture 2" descr="A blue and white background&#10;&#10;Description automatically generated">
            <a:extLst>
              <a:ext uri="{FF2B5EF4-FFF2-40B4-BE49-F238E27FC236}">
                <a16:creationId xmlns:a16="http://schemas.microsoft.com/office/drawing/2014/main" id="{FB5A0E0E-8640-8AD0-9ACF-FA0757D33142}"/>
              </a:ext>
            </a:extLst>
          </p:cNvPr>
          <p:cNvPicPr>
            <a:picLocks noChangeAspect="1"/>
          </p:cNvPicPr>
          <p:nvPr/>
        </p:nvPicPr>
        <p:blipFill rotWithShape="1">
          <a:blip r:embed="rId2"/>
          <a:srcRect l="32180" r="11111"/>
          <a:stretch/>
        </p:blipFill>
        <p:spPr>
          <a:xfrm>
            <a:off x="8302850" y="0"/>
            <a:ext cx="3889150" cy="6858000"/>
          </a:xfrm>
          <a:prstGeom prst="rect">
            <a:avLst/>
          </a:prstGeom>
        </p:spPr>
      </p:pic>
      <p:pic>
        <p:nvPicPr>
          <p:cNvPr id="9" name="Picture 8" descr="A blue and orange text on a black background&#10;&#10;Description automatically generated">
            <a:extLst>
              <a:ext uri="{FF2B5EF4-FFF2-40B4-BE49-F238E27FC236}">
                <a16:creationId xmlns:a16="http://schemas.microsoft.com/office/drawing/2014/main" id="{32D6A534-DD34-9972-F8D9-5813B5DE3B25}"/>
              </a:ext>
            </a:extLst>
          </p:cNvPr>
          <p:cNvPicPr>
            <a:picLocks noChangeAspect="1"/>
          </p:cNvPicPr>
          <p:nvPr/>
        </p:nvPicPr>
        <p:blipFill rotWithShape="1">
          <a:blip r:embed="rId3">
            <a:biLevel thresh="25000"/>
            <a:alphaModFix amt="20000"/>
          </a:blip>
          <a:srcRect l="3388" t="39131" r="4004" b="42966"/>
          <a:stretch/>
        </p:blipFill>
        <p:spPr>
          <a:xfrm rot="16200000">
            <a:off x="7858315" y="2750109"/>
            <a:ext cx="7263289" cy="1404082"/>
          </a:xfrm>
          <a:prstGeom prst="rect">
            <a:avLst/>
          </a:prstGeom>
        </p:spPr>
      </p:pic>
      <p:sp>
        <p:nvSpPr>
          <p:cNvPr id="6" name="Slide Number Placeholder 9">
            <a:extLst>
              <a:ext uri="{FF2B5EF4-FFF2-40B4-BE49-F238E27FC236}">
                <a16:creationId xmlns:a16="http://schemas.microsoft.com/office/drawing/2014/main" id="{E91B2989-E1AA-DA4D-C8C6-C01FB8159391}"/>
              </a:ext>
            </a:extLst>
          </p:cNvPr>
          <p:cNvSpPr txBox="1">
            <a:spLocks/>
          </p:cNvSpPr>
          <p:nvPr/>
        </p:nvSpPr>
        <p:spPr>
          <a:xfrm>
            <a:off x="9089194" y="637270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prstClr val="white"/>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dirty="0">
              <a:ln>
                <a:noFill/>
              </a:ln>
              <a:solidFill>
                <a:prstClr val="white"/>
              </a:solidFill>
              <a:effectLst/>
              <a:uLnTx/>
              <a:uFillTx/>
              <a:latin typeface="Mollen Personal Use"/>
              <a:ea typeface="+mn-ea"/>
              <a:cs typeface="Poppins" pitchFamily="2" charset="77"/>
            </a:endParaRPr>
          </a:p>
        </p:txBody>
      </p:sp>
      <p:graphicFrame>
        <p:nvGraphicFramePr>
          <p:cNvPr id="10" name="Diagram 9">
            <a:extLst>
              <a:ext uri="{FF2B5EF4-FFF2-40B4-BE49-F238E27FC236}">
                <a16:creationId xmlns:a16="http://schemas.microsoft.com/office/drawing/2014/main" id="{789A0A5F-5C8F-297B-4D31-EBBA0CC44E2C}"/>
              </a:ext>
            </a:extLst>
          </p:cNvPr>
          <p:cNvGraphicFramePr/>
          <p:nvPr>
            <p:extLst>
              <p:ext uri="{D42A27DB-BD31-4B8C-83A1-F6EECF244321}">
                <p14:modId xmlns:p14="http://schemas.microsoft.com/office/powerpoint/2010/main" val="4148921068"/>
              </p:ext>
            </p:extLst>
          </p:nvPr>
        </p:nvGraphicFramePr>
        <p:xfrm>
          <a:off x="359607" y="1466849"/>
          <a:ext cx="7403268" cy="5038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Oval 15">
            <a:extLst>
              <a:ext uri="{FF2B5EF4-FFF2-40B4-BE49-F238E27FC236}">
                <a16:creationId xmlns:a16="http://schemas.microsoft.com/office/drawing/2014/main" id="{DE074015-860D-3ABA-2607-F63534D4069B}"/>
              </a:ext>
            </a:extLst>
          </p:cNvPr>
          <p:cNvSpPr/>
          <p:nvPr/>
        </p:nvSpPr>
        <p:spPr>
          <a:xfrm>
            <a:off x="3499266" y="3443287"/>
            <a:ext cx="1123950" cy="108585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50" b="1" dirty="0"/>
              <a:t>Purpose </a:t>
            </a:r>
          </a:p>
        </p:txBody>
      </p:sp>
    </p:spTree>
    <p:extLst>
      <p:ext uri="{BB962C8B-B14F-4D97-AF65-F5344CB8AC3E}">
        <p14:creationId xmlns:p14="http://schemas.microsoft.com/office/powerpoint/2010/main" val="100415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24DE-4B0C-505C-31F7-FEA46AE234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E8176A-8C55-0A51-87F1-2676B452A47C}"/>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BCA67E93-CACE-1DBA-10A1-17BA5822EA0F}"/>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13A80240-831B-2773-C442-825B72DEDFD1}"/>
              </a:ext>
            </a:extLst>
          </p:cNvPr>
          <p:cNvSpPr txBox="1"/>
          <p:nvPr/>
        </p:nvSpPr>
        <p:spPr>
          <a:xfrm>
            <a:off x="374427" y="533879"/>
            <a:ext cx="268855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Belonging </a:t>
            </a:r>
          </a:p>
        </p:txBody>
      </p:sp>
      <p:pic>
        <p:nvPicPr>
          <p:cNvPr id="3" name="Picture 2" descr="A blue and orange text on a black background&#10;&#10;Description automatically generated">
            <a:extLst>
              <a:ext uri="{FF2B5EF4-FFF2-40B4-BE49-F238E27FC236}">
                <a16:creationId xmlns:a16="http://schemas.microsoft.com/office/drawing/2014/main" id="{023CC4FD-6F9E-3EEC-2E39-A2BEA0FD83AD}"/>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ABC4ED72-9DCF-C513-071D-4F78F68DBBB2}"/>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D5DB75E8-011B-E776-D994-363EF2FEA769}"/>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sp>
        <p:nvSpPr>
          <p:cNvPr id="6" name="Title 1">
            <a:extLst>
              <a:ext uri="{FF2B5EF4-FFF2-40B4-BE49-F238E27FC236}">
                <a16:creationId xmlns:a16="http://schemas.microsoft.com/office/drawing/2014/main" id="{AA676526-0FE2-1CCF-617C-20D9402C29F8}"/>
              </a:ext>
            </a:extLst>
          </p:cNvPr>
          <p:cNvSpPr txBox="1">
            <a:spLocks/>
          </p:cNvSpPr>
          <p:nvPr/>
        </p:nvSpPr>
        <p:spPr>
          <a:xfrm>
            <a:off x="436579" y="1880464"/>
            <a:ext cx="11123557" cy="653270"/>
          </a:xfrm>
          <a:prstGeom prst="rect">
            <a:avLst/>
          </a:prstGeom>
        </p:spPr>
        <p:txBody>
          <a:bodyPr vert="horz" lIns="91440" tIns="45720" rIns="91440" bIns="45720" rtlCol="0" anchor="ctr">
            <a:noAutofit/>
          </a:bodyPr>
          <a:lstStyle>
            <a:lvl1pPr algn="l" defTabSz="822960" rtl="0" eaLnBrk="1" latinLnBrk="0" hangingPunct="1">
              <a:lnSpc>
                <a:spcPct val="90000"/>
              </a:lnSpc>
              <a:spcBef>
                <a:spcPct val="0"/>
              </a:spcBef>
              <a:buNone/>
              <a:defRPr sz="3600" b="1" i="0" kern="1200" baseline="0">
                <a:solidFill>
                  <a:schemeClr val="accent1">
                    <a:lumMod val="50000"/>
                  </a:schemeClr>
                </a:solidFill>
                <a:latin typeface="Calibri" charset="0"/>
                <a:ea typeface="+mj-ea"/>
                <a:cs typeface="+mj-cs"/>
              </a:defRPr>
            </a:lvl1pPr>
          </a:lstStyle>
          <a:p>
            <a:pPr marL="0" marR="0" lvl="0" indent="0" defTabSz="822960" rtl="0" eaLnBrk="1" fontAlgn="auto" latinLnBrk="0" hangingPunct="1">
              <a:lnSpc>
                <a:spcPct val="90000"/>
              </a:lnSpc>
              <a:spcBef>
                <a:spcPct val="0"/>
              </a:spcBef>
              <a:spcAft>
                <a:spcPts val="0"/>
              </a:spcAft>
              <a:buClrTx/>
              <a:buSzTx/>
              <a:buFontTx/>
              <a:buNone/>
              <a:tabLst/>
              <a:defRPr/>
            </a:pPr>
            <a:r>
              <a:rPr lang="en-GB" sz="3000" dirty="0">
                <a:solidFill>
                  <a:srgbClr val="0070C0"/>
                </a:solidFill>
                <a:latin typeface="Mollen Personal Use"/>
              </a:rPr>
              <a:t>Key reflections…</a:t>
            </a:r>
            <a:endParaRPr kumimoji="0" lang="en-GB" sz="3000" b="1" i="0" u="none" strike="noStrike" kern="1200" cap="none" spc="0" normalizeH="0" baseline="0" noProof="0" dirty="0">
              <a:ln>
                <a:noFill/>
              </a:ln>
              <a:solidFill>
                <a:srgbClr val="0070C0"/>
              </a:solidFill>
              <a:effectLst/>
              <a:uLnTx/>
              <a:uFillTx/>
              <a:latin typeface="Mollen Personal Use"/>
              <a:ea typeface="+mj-ea"/>
              <a:cs typeface="+mj-cs"/>
            </a:endParaRPr>
          </a:p>
        </p:txBody>
      </p:sp>
      <p:sp>
        <p:nvSpPr>
          <p:cNvPr id="8" name="TextBox 7">
            <a:extLst>
              <a:ext uri="{FF2B5EF4-FFF2-40B4-BE49-F238E27FC236}">
                <a16:creationId xmlns:a16="http://schemas.microsoft.com/office/drawing/2014/main" id="{B2D79DCA-9CB3-EF77-0BB2-6B8C46B8C66B}"/>
              </a:ext>
            </a:extLst>
          </p:cNvPr>
          <p:cNvSpPr txBox="1"/>
          <p:nvPr/>
        </p:nvSpPr>
        <p:spPr>
          <a:xfrm>
            <a:off x="3023708" y="1411833"/>
            <a:ext cx="5949301" cy="366575"/>
          </a:xfrm>
          <a:prstGeom prst="rect">
            <a:avLst/>
          </a:prstGeom>
          <a:noFill/>
        </p:spPr>
        <p:txBody>
          <a:bodyPr wrap="square">
            <a:spAutoFit/>
          </a:body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n-GB" sz="1782" b="0" i="1" u="none" strike="noStrike" kern="1200" cap="none" spc="0" normalizeH="0" baseline="0" noProof="0" dirty="0">
                <a:ln>
                  <a:noFill/>
                </a:ln>
                <a:solidFill>
                  <a:srgbClr val="333333"/>
                </a:solidFill>
                <a:effectLst/>
                <a:uLnTx/>
                <a:uFillTx/>
                <a:latin typeface="Mollen Personal Use"/>
                <a:ea typeface="+mn-ea"/>
                <a:cs typeface="+mn-cs"/>
              </a:rPr>
              <a:t>.</a:t>
            </a:r>
            <a:endParaRPr kumimoji="0" lang="en-GB" sz="1782" b="0" i="1"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2" name="TextBox 11">
            <a:extLst>
              <a:ext uri="{FF2B5EF4-FFF2-40B4-BE49-F238E27FC236}">
                <a16:creationId xmlns:a16="http://schemas.microsoft.com/office/drawing/2014/main" id="{A1FCBC7B-E966-0C2F-B670-EAC81B52F6A4}"/>
              </a:ext>
            </a:extLst>
          </p:cNvPr>
          <p:cNvSpPr txBox="1"/>
          <p:nvPr/>
        </p:nvSpPr>
        <p:spPr>
          <a:xfrm>
            <a:off x="436579" y="2812281"/>
            <a:ext cx="11019106" cy="3477875"/>
          </a:xfrm>
          <a:prstGeom prst="rect">
            <a:avLst/>
          </a:prstGeom>
          <a:noFill/>
        </p:spPr>
        <p:txBody>
          <a:bodyPr wrap="square">
            <a:spAutoFit/>
          </a:bodyPr>
          <a:lstStyle/>
          <a:p>
            <a:pPr marL="342900" marR="0" lvl="0" indent="-342900" defTabSz="740664" rtl="0" eaLnBrk="1" fontAlgn="auto" latinLnBrk="0" hangingPunct="1">
              <a:lnSpc>
                <a:spcPct val="100000"/>
              </a:lnSpc>
              <a:spcBef>
                <a:spcPts val="0"/>
              </a:spcBef>
              <a:spcAft>
                <a:spcPts val="0"/>
              </a:spcAft>
              <a:buClrTx/>
              <a:buSzTx/>
              <a:buFontTx/>
              <a:buChar char="-"/>
              <a:tabLst/>
              <a:defRPr/>
            </a:pPr>
            <a:r>
              <a:rPr kumimoji="0" lang="en-GB" sz="2200" b="0" i="1" u="none" strike="noStrike" kern="1200" cap="none" spc="0" normalizeH="0" baseline="0" noProof="0" dirty="0">
                <a:ln>
                  <a:noFill/>
                </a:ln>
                <a:solidFill>
                  <a:prstClr val="black"/>
                </a:solidFill>
                <a:effectLst/>
                <a:uLnTx/>
                <a:uFillTx/>
                <a:latin typeface="Mollen Personal Use"/>
                <a:ea typeface="+mn-ea"/>
                <a:cs typeface="+mn-cs"/>
              </a:rPr>
              <a:t>Deep </a:t>
            </a:r>
            <a:r>
              <a:rPr kumimoji="0" lang="en-GB" sz="2200" b="0" i="1" u="none" strike="noStrike" kern="1200" cap="none" spc="0" normalizeH="0" baseline="0" noProof="0" dirty="0" err="1">
                <a:ln>
                  <a:noFill/>
                </a:ln>
                <a:solidFill>
                  <a:prstClr val="black"/>
                </a:solidFill>
                <a:effectLst/>
                <a:uLnTx/>
                <a:uFillTx/>
                <a:latin typeface="Mollen Personal Use"/>
                <a:ea typeface="+mn-ea"/>
                <a:cs typeface="+mn-cs"/>
              </a:rPr>
              <a:t>roote</a:t>
            </a:r>
            <a:r>
              <a:rPr lang="en-GB" sz="2200" i="1" dirty="0">
                <a:solidFill>
                  <a:prstClr val="black"/>
                </a:solidFill>
                <a:latin typeface="Mollen Personal Use"/>
              </a:rPr>
              <a:t>d in people feelings</a:t>
            </a:r>
          </a:p>
          <a:p>
            <a:pPr marL="342900" indent="-342900" defTabSz="740664">
              <a:buFontTx/>
              <a:buChar char="-"/>
              <a:defRPr/>
            </a:pPr>
            <a:r>
              <a:rPr lang="en-GB" sz="2200" i="1" dirty="0">
                <a:solidFill>
                  <a:prstClr val="black"/>
                </a:solidFill>
                <a:latin typeface="Mollen Personal Use"/>
              </a:rPr>
              <a:t>Valued for who you are and what you bring - your uniqueness </a:t>
            </a:r>
          </a:p>
          <a:p>
            <a:pPr marL="342900" indent="-342900" defTabSz="740664">
              <a:buFontTx/>
              <a:buChar char="-"/>
              <a:defRPr/>
            </a:pPr>
            <a:r>
              <a:rPr lang="en-GB" sz="2200" i="1" dirty="0">
                <a:solidFill>
                  <a:prstClr val="black"/>
                </a:solidFill>
                <a:latin typeface="Mollen Personal Use"/>
              </a:rPr>
              <a:t>Understanding self - who am I, what motivates me, can I be me here</a:t>
            </a:r>
          </a:p>
          <a:p>
            <a:pPr marL="342900" marR="0" lvl="0" indent="-342900" defTabSz="740664" rtl="0" eaLnBrk="1" fontAlgn="auto" latinLnBrk="0" hangingPunct="1">
              <a:lnSpc>
                <a:spcPct val="100000"/>
              </a:lnSpc>
              <a:spcBef>
                <a:spcPts val="0"/>
              </a:spcBef>
              <a:spcAft>
                <a:spcPts val="0"/>
              </a:spcAft>
              <a:buClrTx/>
              <a:buSzTx/>
              <a:buFontTx/>
              <a:buChar char="-"/>
              <a:tabLst/>
              <a:defRPr/>
            </a:pPr>
            <a:r>
              <a:rPr lang="en-GB" sz="2200" i="1" dirty="0">
                <a:solidFill>
                  <a:prstClr val="black"/>
                </a:solidFill>
                <a:latin typeface="Mollen Personal Use"/>
              </a:rPr>
              <a:t>Reliant on recognition and celebration </a:t>
            </a:r>
          </a:p>
          <a:p>
            <a:pPr marL="342900" marR="0" lvl="0" indent="-342900" defTabSz="740664" rtl="0" eaLnBrk="1" fontAlgn="auto" latinLnBrk="0" hangingPunct="1">
              <a:lnSpc>
                <a:spcPct val="100000"/>
              </a:lnSpc>
              <a:spcBef>
                <a:spcPts val="0"/>
              </a:spcBef>
              <a:spcAft>
                <a:spcPts val="0"/>
              </a:spcAft>
              <a:buClrTx/>
              <a:buSzTx/>
              <a:buFontTx/>
              <a:buChar char="-"/>
              <a:tabLst/>
              <a:defRPr/>
            </a:pPr>
            <a:r>
              <a:rPr lang="en-GB" sz="2200" i="1" dirty="0">
                <a:solidFill>
                  <a:prstClr val="black"/>
                </a:solidFill>
                <a:latin typeface="Mollen Personal Use"/>
              </a:rPr>
              <a:t>Happiness – positive link between a sense of belonging and greater happiness as well as a reduction in mental health outcomes including; Anxiety, Depression, Hopelessness, Loneliness</a:t>
            </a:r>
          </a:p>
          <a:p>
            <a:pPr marL="342900" marR="0" lvl="0" indent="-342900" defTabSz="740664" rtl="0" eaLnBrk="1" fontAlgn="auto" latinLnBrk="0" hangingPunct="1">
              <a:lnSpc>
                <a:spcPct val="100000"/>
              </a:lnSpc>
              <a:spcBef>
                <a:spcPts val="0"/>
              </a:spcBef>
              <a:spcAft>
                <a:spcPts val="0"/>
              </a:spcAft>
              <a:buClrTx/>
              <a:buSzTx/>
              <a:buFontTx/>
              <a:buChar char="-"/>
              <a:tabLst/>
              <a:defRPr/>
            </a:pPr>
            <a:r>
              <a:rPr lang="en-GB" sz="2200" i="1" dirty="0">
                <a:solidFill>
                  <a:prstClr val="black"/>
                </a:solidFill>
                <a:latin typeface="Mollen Personal Use"/>
              </a:rPr>
              <a:t>Need to feel connected, supported and respected </a:t>
            </a:r>
          </a:p>
          <a:p>
            <a:pPr marL="342900" indent="-342900" defTabSz="740664">
              <a:buFontTx/>
              <a:buChar char="-"/>
              <a:defRPr/>
            </a:pPr>
            <a:r>
              <a:rPr lang="en-GB" sz="2200" i="1" dirty="0">
                <a:solidFill>
                  <a:prstClr val="black"/>
                </a:solidFill>
                <a:latin typeface="Mollen Personal Use"/>
              </a:rPr>
              <a:t>Requires high trust </a:t>
            </a:r>
          </a:p>
          <a:p>
            <a:pPr marL="342900" marR="0" lvl="0" indent="-342900" defTabSz="740664" rtl="0" eaLnBrk="1" fontAlgn="auto" latinLnBrk="0" hangingPunct="1">
              <a:lnSpc>
                <a:spcPct val="100000"/>
              </a:lnSpc>
              <a:spcBef>
                <a:spcPts val="0"/>
              </a:spcBef>
              <a:spcAft>
                <a:spcPts val="0"/>
              </a:spcAft>
              <a:buClrTx/>
              <a:buSzTx/>
              <a:buFontTx/>
              <a:buChar char="-"/>
              <a:tabLst/>
              <a:defRPr/>
            </a:pPr>
            <a:r>
              <a:rPr lang="en-GB" sz="2200" i="1" dirty="0">
                <a:solidFill>
                  <a:prstClr val="black"/>
                </a:solidFill>
                <a:latin typeface="Mollen Personal Use"/>
              </a:rPr>
              <a:t>Equality, Diversity, Inclusion and Belonging (EDIB) </a:t>
            </a:r>
          </a:p>
          <a:p>
            <a:pPr marL="342900" marR="0" lvl="0" indent="-342900" defTabSz="740664" rtl="0" eaLnBrk="1" fontAlgn="auto" latinLnBrk="0" hangingPunct="1">
              <a:lnSpc>
                <a:spcPct val="100000"/>
              </a:lnSpc>
              <a:spcBef>
                <a:spcPts val="0"/>
              </a:spcBef>
              <a:spcAft>
                <a:spcPts val="0"/>
              </a:spcAft>
              <a:buClrTx/>
              <a:buSzTx/>
              <a:buFontTx/>
              <a:buChar char="-"/>
              <a:tabLst/>
              <a:defRPr/>
            </a:pPr>
            <a:endParaRPr kumimoji="0" lang="en-GB" sz="2200" b="0" i="1"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3" name="TextBox 12">
            <a:extLst>
              <a:ext uri="{FF2B5EF4-FFF2-40B4-BE49-F238E27FC236}">
                <a16:creationId xmlns:a16="http://schemas.microsoft.com/office/drawing/2014/main" id="{A39DB8FD-79C8-3411-BD27-9A79C059CC10}"/>
              </a:ext>
            </a:extLst>
          </p:cNvPr>
          <p:cNvSpPr txBox="1"/>
          <p:nvPr/>
        </p:nvSpPr>
        <p:spPr>
          <a:xfrm>
            <a:off x="7915275" y="5446167"/>
            <a:ext cx="3917119" cy="1200329"/>
          </a:xfrm>
          <a:prstGeom prst="rect">
            <a:avLst/>
          </a:prstGeom>
          <a:noFill/>
        </p:spPr>
        <p:txBody>
          <a:bodyPr wrap="square" rtlCol="0">
            <a:spAutoFit/>
          </a:bodyPr>
          <a:lstStyle/>
          <a:p>
            <a:r>
              <a:rPr lang="en-GB" sz="1200" dirty="0">
                <a:hlinkClick r:id="rId5"/>
              </a:rPr>
              <a:t>A Sense of Belonging: What It Is and How to Feel It</a:t>
            </a:r>
            <a:r>
              <a:rPr lang="en-GB" sz="1200" dirty="0"/>
              <a:t> Kendra Cherry, April 2023 </a:t>
            </a:r>
          </a:p>
          <a:p>
            <a:endParaRPr lang="en-GB" sz="1200" dirty="0"/>
          </a:p>
          <a:p>
            <a:r>
              <a:rPr lang="en-GB" sz="1200" dirty="0">
                <a:hlinkClick r:id="rId6"/>
              </a:rPr>
              <a:t>How To Cultivate A Culture Of Belonging—And Why It’s The Ultimate Competitive Edge</a:t>
            </a:r>
            <a:r>
              <a:rPr lang="en-GB" sz="1200" dirty="0"/>
              <a:t> William </a:t>
            </a:r>
            <a:r>
              <a:rPr lang="en-GB" sz="1200" dirty="0" err="1"/>
              <a:t>Aruda</a:t>
            </a:r>
            <a:r>
              <a:rPr lang="en-GB" sz="1200" dirty="0"/>
              <a:t>, March 2023.</a:t>
            </a:r>
          </a:p>
        </p:txBody>
      </p:sp>
      <p:pic>
        <p:nvPicPr>
          <p:cNvPr id="1026" name="Picture 2" descr="How to Cultivate a Sense of Belonging at Work">
            <a:extLst>
              <a:ext uri="{FF2B5EF4-FFF2-40B4-BE49-F238E27FC236}">
                <a16:creationId xmlns:a16="http://schemas.microsoft.com/office/drawing/2014/main" id="{2A4388D9-59BA-917E-411A-D7A0800543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4425" y="1493479"/>
            <a:ext cx="3457575" cy="21757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6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B9743-534B-F5AA-5B6A-C3860098B2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C08656-4C7C-BA52-1126-29C194B03137}"/>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92063140-42B5-F6F3-9A6A-56508CC23A78}"/>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3617283F-64F5-4CAC-004F-B97E2B5B9F18}"/>
              </a:ext>
            </a:extLst>
          </p:cNvPr>
          <p:cNvSpPr txBox="1"/>
          <p:nvPr/>
        </p:nvSpPr>
        <p:spPr>
          <a:xfrm>
            <a:off x="374427" y="533879"/>
            <a:ext cx="2558714"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Belonging</a:t>
            </a:r>
          </a:p>
        </p:txBody>
      </p:sp>
      <p:pic>
        <p:nvPicPr>
          <p:cNvPr id="3" name="Picture 2" descr="A blue and orange text on a black background&#10;&#10;Description automatically generated">
            <a:extLst>
              <a:ext uri="{FF2B5EF4-FFF2-40B4-BE49-F238E27FC236}">
                <a16:creationId xmlns:a16="http://schemas.microsoft.com/office/drawing/2014/main" id="{459A0C61-F635-5F31-9770-DE8EB6314B08}"/>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EE2F6707-C770-EEFF-790F-61B4C5FFF7AA}"/>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10FB785C-52BA-8375-5ECE-1944876F2C5F}"/>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sp>
        <p:nvSpPr>
          <p:cNvPr id="8" name="TextBox 7">
            <a:extLst>
              <a:ext uri="{FF2B5EF4-FFF2-40B4-BE49-F238E27FC236}">
                <a16:creationId xmlns:a16="http://schemas.microsoft.com/office/drawing/2014/main" id="{A7A6CE34-2AB6-4702-B111-FD6AC610A13A}"/>
              </a:ext>
            </a:extLst>
          </p:cNvPr>
          <p:cNvSpPr txBox="1"/>
          <p:nvPr/>
        </p:nvSpPr>
        <p:spPr>
          <a:xfrm>
            <a:off x="3023708" y="1411833"/>
            <a:ext cx="5949301" cy="366575"/>
          </a:xfrm>
          <a:prstGeom prst="rect">
            <a:avLst/>
          </a:prstGeom>
          <a:noFill/>
        </p:spPr>
        <p:txBody>
          <a:bodyPr wrap="square">
            <a:spAutoFit/>
          </a:body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n-GB" sz="1782" b="0" i="1" u="none" strike="noStrike" kern="1200" cap="none" spc="0" normalizeH="0" baseline="0" noProof="0" dirty="0">
                <a:ln>
                  <a:noFill/>
                </a:ln>
                <a:solidFill>
                  <a:srgbClr val="333333"/>
                </a:solidFill>
                <a:effectLst/>
                <a:uLnTx/>
                <a:uFillTx/>
                <a:latin typeface="Mollen Personal Use"/>
                <a:ea typeface="+mn-ea"/>
                <a:cs typeface="+mn-cs"/>
              </a:rPr>
              <a:t>.</a:t>
            </a:r>
            <a:endParaRPr kumimoji="0" lang="en-GB" sz="1782" b="0" i="1"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3" name="TextBox 12">
            <a:extLst>
              <a:ext uri="{FF2B5EF4-FFF2-40B4-BE49-F238E27FC236}">
                <a16:creationId xmlns:a16="http://schemas.microsoft.com/office/drawing/2014/main" id="{69266B75-5924-F81B-F358-7B71B2B5469A}"/>
              </a:ext>
            </a:extLst>
          </p:cNvPr>
          <p:cNvSpPr txBox="1"/>
          <p:nvPr/>
        </p:nvSpPr>
        <p:spPr>
          <a:xfrm>
            <a:off x="67393" y="1852588"/>
            <a:ext cx="6440161" cy="3582519"/>
          </a:xfrm>
          <a:prstGeom prst="rect">
            <a:avLst/>
          </a:prstGeom>
          <a:noFill/>
        </p:spPr>
        <p:txBody>
          <a:bodyPr wrap="square">
            <a:spAutoFit/>
          </a:bodyPr>
          <a:lstStyle/>
          <a:p>
            <a:pPr algn="ctr" defTabSz="411353"/>
            <a:r>
              <a:rPr lang="en-GB" sz="2520" dirty="0">
                <a:solidFill>
                  <a:prstClr val="black"/>
                </a:solidFill>
                <a:latin typeface="Mollen Personal Use"/>
              </a:rPr>
              <a:t>How are we creating a sense of </a:t>
            </a:r>
            <a:r>
              <a:rPr lang="en-GB" sz="2520" b="1" dirty="0">
                <a:solidFill>
                  <a:srgbClr val="4472C4"/>
                </a:solidFill>
                <a:latin typeface="Mollen Personal Use"/>
              </a:rPr>
              <a:t>belonging</a:t>
            </a:r>
            <a:r>
              <a:rPr lang="en-GB" sz="2520" dirty="0">
                <a:solidFill>
                  <a:prstClr val="black"/>
                </a:solidFill>
                <a:latin typeface="Mollen Personal Use"/>
              </a:rPr>
              <a:t> so that everyone is seen and valued for their own </a:t>
            </a:r>
            <a:r>
              <a:rPr lang="en-GB" sz="2520" b="1" dirty="0">
                <a:solidFill>
                  <a:srgbClr val="4472C4"/>
                </a:solidFill>
                <a:latin typeface="Mollen Personal Use"/>
              </a:rPr>
              <a:t>unique and authentic selves</a:t>
            </a:r>
            <a:r>
              <a:rPr lang="en-GB" sz="2520" dirty="0">
                <a:solidFill>
                  <a:prstClr val="black"/>
                </a:solidFill>
                <a:latin typeface="Mollen Personal Use"/>
              </a:rPr>
              <a:t>?</a:t>
            </a:r>
          </a:p>
          <a:p>
            <a:pPr algn="ctr" defTabSz="411353"/>
            <a:endParaRPr lang="en-GB" sz="2520" dirty="0">
              <a:solidFill>
                <a:prstClr val="black"/>
              </a:solidFill>
              <a:latin typeface="Mollen Personal Use"/>
            </a:endParaRPr>
          </a:p>
          <a:p>
            <a:pPr algn="ctr" defTabSz="411353"/>
            <a:r>
              <a:rPr lang="en-GB" sz="2520" dirty="0">
                <a:solidFill>
                  <a:prstClr val="black"/>
                </a:solidFill>
                <a:latin typeface="Mollen Personal Use"/>
              </a:rPr>
              <a:t>Belonging counts more than diversity (the facts) or inclusion (a choice)</a:t>
            </a:r>
          </a:p>
          <a:p>
            <a:pPr algn="ctr" defTabSz="411353"/>
            <a:endParaRPr lang="en-GB" sz="2520" dirty="0">
              <a:solidFill>
                <a:prstClr val="black"/>
              </a:solidFill>
              <a:latin typeface="Mollen Personal Use"/>
            </a:endParaRPr>
          </a:p>
          <a:p>
            <a:pPr algn="ctr" defTabSz="411353"/>
            <a:r>
              <a:rPr lang="en-GB" sz="2520" dirty="0">
                <a:solidFill>
                  <a:srgbClr val="292929"/>
                </a:solidFill>
                <a:latin typeface="Mollen Personal Use"/>
              </a:rPr>
              <a:t>When we </a:t>
            </a:r>
            <a:r>
              <a:rPr lang="en-GB" sz="2520" b="1" dirty="0">
                <a:solidFill>
                  <a:srgbClr val="4F81BD"/>
                </a:solidFill>
                <a:latin typeface="Mollen Personal Use"/>
              </a:rPr>
              <a:t>feel</a:t>
            </a:r>
            <a:r>
              <a:rPr lang="en-GB" sz="2520" dirty="0">
                <a:solidFill>
                  <a:srgbClr val="292929"/>
                </a:solidFill>
                <a:latin typeface="Mollen Personal Use"/>
              </a:rPr>
              <a:t> we </a:t>
            </a:r>
            <a:r>
              <a:rPr lang="en-GB" sz="2520" dirty="0">
                <a:solidFill>
                  <a:prstClr val="black"/>
                </a:solidFill>
                <a:latin typeface="Mollen Personal Use"/>
              </a:rPr>
              <a:t>belong</a:t>
            </a:r>
            <a:r>
              <a:rPr lang="en-GB" sz="2520" dirty="0">
                <a:solidFill>
                  <a:srgbClr val="292929"/>
                </a:solidFill>
                <a:latin typeface="Mollen Personal Use"/>
              </a:rPr>
              <a:t>, we thrive, and so do the people around us.</a:t>
            </a:r>
            <a:endParaRPr lang="en-GB" sz="2520" dirty="0">
              <a:solidFill>
                <a:prstClr val="black"/>
              </a:solidFill>
              <a:latin typeface="Mollen Personal Use"/>
            </a:endParaRPr>
          </a:p>
        </p:txBody>
      </p:sp>
      <p:sp>
        <p:nvSpPr>
          <p:cNvPr id="15" name="TextBox 14">
            <a:extLst>
              <a:ext uri="{FF2B5EF4-FFF2-40B4-BE49-F238E27FC236}">
                <a16:creationId xmlns:a16="http://schemas.microsoft.com/office/drawing/2014/main" id="{949A23B6-AAF6-FFA4-1C4E-B51FECFCB88F}"/>
              </a:ext>
            </a:extLst>
          </p:cNvPr>
          <p:cNvSpPr txBox="1"/>
          <p:nvPr/>
        </p:nvSpPr>
        <p:spPr>
          <a:xfrm>
            <a:off x="261370" y="5896995"/>
            <a:ext cx="5867178" cy="535531"/>
          </a:xfrm>
          <a:prstGeom prst="rect">
            <a:avLst/>
          </a:prstGeom>
          <a:noFill/>
        </p:spPr>
        <p:txBody>
          <a:bodyPr wrap="square">
            <a:spAutoFit/>
          </a:bodyPr>
          <a:lstStyle/>
          <a:p>
            <a:pPr defTabSz="411353"/>
            <a:r>
              <a:rPr lang="en-GB" sz="1440" dirty="0">
                <a:solidFill>
                  <a:prstClr val="black"/>
                </a:solidFill>
                <a:latin typeface="Calibri" panose="020F0502020204030204"/>
              </a:rPr>
              <a:t>Sands, A (2019) </a:t>
            </a:r>
            <a:r>
              <a:rPr lang="en-GB" sz="1440" dirty="0">
                <a:solidFill>
                  <a:prstClr val="black"/>
                </a:solidFill>
                <a:latin typeface="Calibri" panose="020F0502020204030204"/>
                <a:hlinkClick r:id="rId5"/>
              </a:rPr>
              <a:t>Diversity and inclusion aren’t what matter. Belonging is what counts</a:t>
            </a:r>
            <a:r>
              <a:rPr lang="en-GB" sz="1440" dirty="0">
                <a:solidFill>
                  <a:prstClr val="black"/>
                </a:solidFill>
                <a:latin typeface="Calibri" panose="020F0502020204030204"/>
              </a:rPr>
              <a:t>, Medium</a:t>
            </a:r>
          </a:p>
        </p:txBody>
      </p:sp>
      <p:pic>
        <p:nvPicPr>
          <p:cNvPr id="17" name="Picture 2" descr="Diversity Inclusion and Belonging">
            <a:extLst>
              <a:ext uri="{FF2B5EF4-FFF2-40B4-BE49-F238E27FC236}">
                <a16:creationId xmlns:a16="http://schemas.microsoft.com/office/drawing/2014/main" id="{1B8D61D0-B3DE-B2FF-DC35-7BC51AED9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0973" y="1522247"/>
            <a:ext cx="5424017" cy="542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6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7109A-C77E-1D2C-10FA-E9266ADF81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B8C2CE-BD36-3AB4-DF78-32398E5BA9E9}"/>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5CEACAB0-9CFF-C79E-B6A4-549DF6565351}"/>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306B4C4C-16AB-DD5D-8E86-88F14034EBE9}"/>
              </a:ext>
            </a:extLst>
          </p:cNvPr>
          <p:cNvSpPr txBox="1"/>
          <p:nvPr/>
        </p:nvSpPr>
        <p:spPr>
          <a:xfrm>
            <a:off x="374427" y="533879"/>
            <a:ext cx="8071056"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rPr>
              <a:t>Belonging </a:t>
            </a:r>
            <a:r>
              <a:rPr lang="en-GB" sz="4500" b="1" dirty="0">
                <a:solidFill>
                  <a:prstClr val="white"/>
                </a:solidFill>
                <a:latin typeface="Mollen Personal Use" pitchFamily="2" charset="77"/>
              </a:rPr>
              <a:t>questions to reflect on</a:t>
            </a:r>
            <a:endPar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endParaRPr>
          </a:p>
        </p:txBody>
      </p:sp>
      <p:pic>
        <p:nvPicPr>
          <p:cNvPr id="3" name="Picture 2" descr="A blue and orange text on a black background&#10;&#10;Description automatically generated">
            <a:extLst>
              <a:ext uri="{FF2B5EF4-FFF2-40B4-BE49-F238E27FC236}">
                <a16:creationId xmlns:a16="http://schemas.microsoft.com/office/drawing/2014/main" id="{FED762AA-B2CC-24A3-519F-377918F05239}"/>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08DF37E2-DC36-0021-B3AC-9D4B77210AB2}"/>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AE3EBCFA-C125-1303-32DC-90556605154A}"/>
              </a:ext>
            </a:extLst>
          </p:cNvPr>
          <p:cNvSpPr txBox="1"/>
          <p:nvPr/>
        </p:nvSpPr>
        <p:spPr>
          <a:xfrm>
            <a:off x="359606" y="6368098"/>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sp>
        <p:nvSpPr>
          <p:cNvPr id="8" name="TextBox 7">
            <a:extLst>
              <a:ext uri="{FF2B5EF4-FFF2-40B4-BE49-F238E27FC236}">
                <a16:creationId xmlns:a16="http://schemas.microsoft.com/office/drawing/2014/main" id="{F1F5F633-4611-579E-8184-EF685EDC9A61}"/>
              </a:ext>
            </a:extLst>
          </p:cNvPr>
          <p:cNvSpPr txBox="1"/>
          <p:nvPr/>
        </p:nvSpPr>
        <p:spPr>
          <a:xfrm>
            <a:off x="3023708" y="1411833"/>
            <a:ext cx="5949301" cy="366575"/>
          </a:xfrm>
          <a:prstGeom prst="rect">
            <a:avLst/>
          </a:prstGeom>
          <a:noFill/>
        </p:spPr>
        <p:txBody>
          <a:bodyPr wrap="square">
            <a:spAutoFit/>
          </a:bodyPr>
          <a:lstStyle/>
          <a:p>
            <a:pPr marL="0" marR="0" lvl="0" indent="0" algn="ctr" defTabSz="740664" rtl="0" eaLnBrk="1" fontAlgn="auto" latinLnBrk="0" hangingPunct="1">
              <a:lnSpc>
                <a:spcPct val="100000"/>
              </a:lnSpc>
              <a:spcBef>
                <a:spcPts val="0"/>
              </a:spcBef>
              <a:spcAft>
                <a:spcPts val="0"/>
              </a:spcAft>
              <a:buClrTx/>
              <a:buSzTx/>
              <a:buFontTx/>
              <a:buNone/>
              <a:tabLst/>
              <a:defRPr/>
            </a:pPr>
            <a:r>
              <a:rPr kumimoji="0" lang="en-GB" sz="1782" b="0" i="1" u="none" strike="noStrike" kern="1200" cap="none" spc="0" normalizeH="0" baseline="0" noProof="0" dirty="0">
                <a:ln>
                  <a:noFill/>
                </a:ln>
                <a:solidFill>
                  <a:srgbClr val="333333"/>
                </a:solidFill>
                <a:effectLst/>
                <a:uLnTx/>
                <a:uFillTx/>
                <a:latin typeface="Mollen Personal Use"/>
                <a:ea typeface="+mn-ea"/>
                <a:cs typeface="+mn-cs"/>
              </a:rPr>
              <a:t>.</a:t>
            </a:r>
            <a:endParaRPr kumimoji="0" lang="en-GB" sz="1782" b="0" i="1" u="none" strike="noStrike" kern="1200" cap="none" spc="0" normalizeH="0" baseline="0" noProof="0" dirty="0">
              <a:ln>
                <a:noFill/>
              </a:ln>
              <a:solidFill>
                <a:prstClr val="black"/>
              </a:solidFill>
              <a:effectLst/>
              <a:uLnTx/>
              <a:uFillTx/>
              <a:latin typeface="Mollen Personal Use"/>
              <a:ea typeface="+mn-ea"/>
              <a:cs typeface="+mn-cs"/>
            </a:endParaRPr>
          </a:p>
        </p:txBody>
      </p:sp>
      <p:sp>
        <p:nvSpPr>
          <p:cNvPr id="15" name="Content Placeholder 2">
            <a:extLst>
              <a:ext uri="{FF2B5EF4-FFF2-40B4-BE49-F238E27FC236}">
                <a16:creationId xmlns:a16="http://schemas.microsoft.com/office/drawing/2014/main" id="{DAFD72E4-5EC3-26B4-3100-359CE6EDB74E}"/>
              </a:ext>
            </a:extLst>
          </p:cNvPr>
          <p:cNvSpPr txBox="1">
            <a:spLocks/>
          </p:cNvSpPr>
          <p:nvPr/>
        </p:nvSpPr>
        <p:spPr>
          <a:xfrm>
            <a:off x="694274" y="1774398"/>
            <a:ext cx="4882453" cy="4471697"/>
          </a:xfrm>
          <a:prstGeom prst="rect">
            <a:avLst/>
          </a:prstGeom>
        </p:spPr>
        <p:txBody>
          <a:bodyPr vert="horz" lIns="91440" tIns="45720" rIns="91440" bIns="45720" rtlCol="0">
            <a:normAutofit fontScale="92500" lnSpcReduction="1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GB" sz="2520" b="0" i="0" u="none" strike="noStrike" kern="1200" cap="none" spc="0" normalizeH="0" baseline="0" noProof="0" dirty="0">
                <a:ln>
                  <a:noFill/>
                </a:ln>
                <a:solidFill>
                  <a:sysClr val="windowText" lastClr="000000"/>
                </a:solidFill>
                <a:effectLst/>
                <a:uLnTx/>
                <a:uFillTx/>
                <a:latin typeface="Mollen Personal Use"/>
              </a:rPr>
              <a:t>To what extent are we really getting to know the people in our teams and understanding the unique gifts that each person brings?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GB" sz="2520" b="0" i="0" u="none" strike="noStrike" kern="1200" cap="none" spc="0" normalizeH="0" baseline="0" noProof="0" dirty="0">
                <a:ln>
                  <a:noFill/>
                </a:ln>
                <a:solidFill>
                  <a:sysClr val="windowText" lastClr="000000"/>
                </a:solidFill>
                <a:effectLst/>
                <a:uLnTx/>
                <a:uFillTx/>
                <a:latin typeface="Mollen Personal Use"/>
              </a:rPr>
              <a:t>Are we making the space in a virtual world (where the lack of direct contact makes feelings, emotions and reactions harder to gauge) to build belonging?</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GB" sz="2520" b="0" i="0" u="none" strike="noStrike" kern="1200" cap="none" spc="0" normalizeH="0" baseline="0" noProof="0" dirty="0">
                <a:ln>
                  <a:noFill/>
                </a:ln>
                <a:solidFill>
                  <a:sysClr val="windowText" lastClr="000000"/>
                </a:solidFill>
                <a:effectLst/>
                <a:uLnTx/>
                <a:uFillTx/>
                <a:latin typeface="Mollen Personal Use"/>
              </a:rPr>
              <a:t>Are we asking people if they </a:t>
            </a:r>
            <a:r>
              <a:rPr kumimoji="0" lang="en-GB" sz="2520" b="0" i="1" u="none" strike="noStrike" kern="1200" cap="none" spc="0" normalizeH="0" baseline="0" noProof="0" dirty="0">
                <a:ln>
                  <a:noFill/>
                </a:ln>
                <a:solidFill>
                  <a:sysClr val="windowText" lastClr="000000"/>
                </a:solidFill>
                <a:effectLst/>
                <a:uLnTx/>
                <a:uFillTx/>
                <a:latin typeface="Mollen Personal Use"/>
              </a:rPr>
              <a:t>feel</a:t>
            </a:r>
            <a:r>
              <a:rPr kumimoji="0" lang="en-GB" sz="2520" b="0" i="0" u="none" strike="noStrike" kern="1200" cap="none" spc="0" normalizeH="0" baseline="0" noProof="0" dirty="0">
                <a:ln>
                  <a:noFill/>
                </a:ln>
                <a:solidFill>
                  <a:sysClr val="windowText" lastClr="000000"/>
                </a:solidFill>
                <a:effectLst/>
                <a:uLnTx/>
                <a:uFillTx/>
                <a:latin typeface="Mollen Personal Use"/>
              </a:rPr>
              <a:t> they are included, </a:t>
            </a:r>
            <a:r>
              <a:rPr kumimoji="0" lang="en-GB" sz="2520" b="0" i="1" u="none" strike="noStrike" kern="1200" cap="none" spc="0" normalizeH="0" baseline="0" noProof="0" dirty="0">
                <a:ln>
                  <a:noFill/>
                </a:ln>
                <a:solidFill>
                  <a:sysClr val="windowText" lastClr="000000"/>
                </a:solidFill>
                <a:effectLst/>
                <a:uLnTx/>
                <a:uFillTx/>
                <a:latin typeface="Mollen Personal Use"/>
              </a:rPr>
              <a:t>feel</a:t>
            </a:r>
            <a:r>
              <a:rPr kumimoji="0" lang="en-GB" sz="2520" b="0" i="0" u="none" strike="noStrike" kern="1200" cap="none" spc="0" normalizeH="0" baseline="0" noProof="0" dirty="0">
                <a:ln>
                  <a:noFill/>
                </a:ln>
                <a:solidFill>
                  <a:sysClr val="windowText" lastClr="000000"/>
                </a:solidFill>
                <a:effectLst/>
                <a:uLnTx/>
                <a:uFillTx/>
                <a:latin typeface="Mollen Personal Use"/>
              </a:rPr>
              <a:t> they have power over the work or role they are allocated, </a:t>
            </a:r>
            <a:r>
              <a:rPr kumimoji="0" lang="en-GB" sz="2520" b="0" i="1" u="none" strike="noStrike" kern="1200" cap="none" spc="0" normalizeH="0" baseline="0" noProof="0" dirty="0">
                <a:ln>
                  <a:noFill/>
                </a:ln>
                <a:solidFill>
                  <a:sysClr val="windowText" lastClr="000000"/>
                </a:solidFill>
                <a:effectLst/>
                <a:uLnTx/>
                <a:uFillTx/>
                <a:latin typeface="Mollen Personal Use"/>
              </a:rPr>
              <a:t>feel</a:t>
            </a:r>
            <a:r>
              <a:rPr kumimoji="0" lang="en-GB" sz="2520" b="0" i="0" u="none" strike="noStrike" kern="1200" cap="none" spc="0" normalizeH="0" baseline="0" noProof="0" dirty="0">
                <a:ln>
                  <a:noFill/>
                </a:ln>
                <a:solidFill>
                  <a:sysClr val="windowText" lastClr="000000"/>
                </a:solidFill>
                <a:effectLst/>
                <a:uLnTx/>
                <a:uFillTx/>
                <a:latin typeface="Mollen Personal Use"/>
              </a:rPr>
              <a:t> they are in the know, and </a:t>
            </a:r>
            <a:r>
              <a:rPr kumimoji="0" lang="en-GB" sz="2520" b="0" i="1" u="none" strike="noStrike" kern="1200" cap="none" spc="0" normalizeH="0" baseline="0" noProof="0" dirty="0">
                <a:ln>
                  <a:noFill/>
                </a:ln>
                <a:solidFill>
                  <a:sysClr val="windowText" lastClr="000000"/>
                </a:solidFill>
                <a:effectLst/>
                <a:uLnTx/>
                <a:uFillTx/>
                <a:latin typeface="Mollen Personal Use"/>
              </a:rPr>
              <a:t>feel</a:t>
            </a:r>
            <a:r>
              <a:rPr kumimoji="0" lang="en-GB" sz="2520" b="0" i="0" u="none" strike="noStrike" kern="1200" cap="none" spc="0" normalizeH="0" baseline="0" noProof="0" dirty="0">
                <a:ln>
                  <a:noFill/>
                </a:ln>
                <a:solidFill>
                  <a:sysClr val="windowText" lastClr="000000"/>
                </a:solidFill>
                <a:effectLst/>
                <a:uLnTx/>
                <a:uFillTx/>
                <a:latin typeface="Mollen Personal Use"/>
              </a:rPr>
              <a:t> that their ideas are valued?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GB" sz="2520" b="0" i="0" u="none" strike="noStrike" kern="1200" cap="none" spc="0" normalizeH="0" baseline="0" noProof="0" dirty="0">
              <a:ln>
                <a:noFill/>
              </a:ln>
              <a:solidFill>
                <a:sysClr val="windowText" lastClr="000000"/>
              </a:solidFill>
              <a:effectLst/>
              <a:uLnTx/>
              <a:uFillTx/>
              <a:latin typeface="Mollen Personal Use"/>
            </a:endParaRPr>
          </a:p>
        </p:txBody>
      </p:sp>
      <p:pic>
        <p:nvPicPr>
          <p:cNvPr id="17" name="Picture 16">
            <a:extLst>
              <a:ext uri="{FF2B5EF4-FFF2-40B4-BE49-F238E27FC236}">
                <a16:creationId xmlns:a16="http://schemas.microsoft.com/office/drawing/2014/main" id="{5BDC86E7-3BC0-67AE-0F59-974724444180}"/>
              </a:ext>
            </a:extLst>
          </p:cNvPr>
          <p:cNvPicPr/>
          <p:nvPr/>
        </p:nvPicPr>
        <p:blipFill>
          <a:blip r:embed="rId5"/>
          <a:stretch>
            <a:fillRect/>
          </a:stretch>
        </p:blipFill>
        <p:spPr>
          <a:xfrm>
            <a:off x="6096000" y="1873626"/>
            <a:ext cx="5023104" cy="4041393"/>
          </a:xfrm>
          <a:prstGeom prst="rect">
            <a:avLst/>
          </a:prstGeom>
        </p:spPr>
      </p:pic>
      <p:sp>
        <p:nvSpPr>
          <p:cNvPr id="18" name="TextBox 17">
            <a:extLst>
              <a:ext uri="{FF2B5EF4-FFF2-40B4-BE49-F238E27FC236}">
                <a16:creationId xmlns:a16="http://schemas.microsoft.com/office/drawing/2014/main" id="{87B9D484-AC63-4A86-B12F-418C1D3197D3}"/>
              </a:ext>
            </a:extLst>
          </p:cNvPr>
          <p:cNvSpPr txBox="1"/>
          <p:nvPr/>
        </p:nvSpPr>
        <p:spPr>
          <a:xfrm>
            <a:off x="6360716" y="6047122"/>
            <a:ext cx="4882453" cy="553998"/>
          </a:xfrm>
          <a:prstGeom prst="rect">
            <a:avLst/>
          </a:prstGeom>
          <a:noFill/>
        </p:spPr>
        <p:txBody>
          <a:bodyPr wrap="square">
            <a:spAutoFit/>
          </a:bodyPr>
          <a:lstStyle/>
          <a:p>
            <a:pPr defTabSz="855774"/>
            <a:r>
              <a:rPr lang="en-GB" sz="1500" dirty="0">
                <a:solidFill>
                  <a:prstClr val="black"/>
                </a:solidFill>
                <a:latin typeface="Calibri" panose="020F0502020204030204" pitchFamily="34" charset="0"/>
                <a:ea typeface="Calibri" panose="020F0502020204030204" pitchFamily="34" charset="0"/>
                <a:cs typeface="Times New Roman" panose="02020603050405020304" pitchFamily="18" charset="0"/>
              </a:rPr>
              <a:t>Bersin J (2020) </a:t>
            </a:r>
            <a:r>
              <a:rPr lang="en-GB" sz="1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Why belonging is such a big issue in business today</a:t>
            </a:r>
            <a:r>
              <a:rPr lang="en-GB" sz="15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sz="1500" dirty="0">
              <a:solidFill>
                <a:prstClr val="black"/>
              </a:solidFill>
              <a:latin typeface="Calibri" panose="020F0502020204030204"/>
            </a:endParaRPr>
          </a:p>
        </p:txBody>
      </p:sp>
    </p:spTree>
    <p:extLst>
      <p:ext uri="{BB962C8B-B14F-4D97-AF65-F5344CB8AC3E}">
        <p14:creationId xmlns:p14="http://schemas.microsoft.com/office/powerpoint/2010/main" val="2736435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7864A-F8C5-B2B9-C354-24D388C7E9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FF463A-97F7-CE1C-2BC8-3A43C9ABDD38}"/>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98513CF0-E245-460D-26FB-A8AA46AF23D7}"/>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BBA64149-BE62-66AE-3D9A-B49A013F84F5}"/>
              </a:ext>
            </a:extLst>
          </p:cNvPr>
          <p:cNvSpPr txBox="1"/>
          <p:nvPr/>
        </p:nvSpPr>
        <p:spPr>
          <a:xfrm>
            <a:off x="345852" y="273627"/>
            <a:ext cx="7028591"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500" b="1" dirty="0">
                <a:solidFill>
                  <a:prstClr val="white"/>
                </a:solidFill>
                <a:latin typeface="Mollen Personal Use" pitchFamily="2" charset="77"/>
              </a:rPr>
              <a:t>It’s not rocket science, right?</a:t>
            </a:r>
            <a:endPar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endParaRPr>
          </a:p>
        </p:txBody>
      </p:sp>
      <p:pic>
        <p:nvPicPr>
          <p:cNvPr id="3" name="Picture 2" descr="A blue and orange text on a black background&#10;&#10;Description automatically generated">
            <a:extLst>
              <a:ext uri="{FF2B5EF4-FFF2-40B4-BE49-F238E27FC236}">
                <a16:creationId xmlns:a16="http://schemas.microsoft.com/office/drawing/2014/main" id="{02E2DFB8-DA69-3299-2C57-6E7BA7EA1E6A}"/>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6DB3D7FF-48A1-9C2E-52B0-CEC163A86A7D}"/>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sp>
        <p:nvSpPr>
          <p:cNvPr id="2" name="TextBox 1">
            <a:extLst>
              <a:ext uri="{FF2B5EF4-FFF2-40B4-BE49-F238E27FC236}">
                <a16:creationId xmlns:a16="http://schemas.microsoft.com/office/drawing/2014/main" id="{A9CE8E26-253D-F5B0-A3C9-4CF38902EB2F}"/>
              </a:ext>
            </a:extLst>
          </p:cNvPr>
          <p:cNvSpPr txBox="1"/>
          <p:nvPr/>
        </p:nvSpPr>
        <p:spPr>
          <a:xfrm>
            <a:off x="0" y="6524347"/>
            <a:ext cx="43489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pic>
        <p:nvPicPr>
          <p:cNvPr id="6" name="Google Shape;726;p131">
            <a:extLst>
              <a:ext uri="{FF2B5EF4-FFF2-40B4-BE49-F238E27FC236}">
                <a16:creationId xmlns:a16="http://schemas.microsoft.com/office/drawing/2014/main" id="{AD8E6E94-1D6C-B4D0-63BE-677FBB8E21A2}"/>
              </a:ext>
            </a:extLst>
          </p:cNvPr>
          <p:cNvPicPr preferRelativeResize="0"/>
          <p:nvPr/>
        </p:nvPicPr>
        <p:blipFill rotWithShape="1">
          <a:blip r:embed="rId5">
            <a:alphaModFix/>
          </a:blip>
          <a:srcRect/>
          <a:stretch/>
        </p:blipFill>
        <p:spPr>
          <a:xfrm>
            <a:off x="868925" y="1289360"/>
            <a:ext cx="10313579" cy="5295013"/>
          </a:xfrm>
          <a:prstGeom prst="rect">
            <a:avLst/>
          </a:prstGeom>
          <a:noFill/>
          <a:ln>
            <a:noFill/>
          </a:ln>
        </p:spPr>
      </p:pic>
    </p:spTree>
    <p:extLst>
      <p:ext uri="{BB962C8B-B14F-4D97-AF65-F5344CB8AC3E}">
        <p14:creationId xmlns:p14="http://schemas.microsoft.com/office/powerpoint/2010/main" val="276600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CA0A7-0518-0A1B-8E7F-7E8AB74EC3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49F0D1-8C6D-AE84-C354-08ED0FE19ECE}"/>
              </a:ext>
            </a:extLst>
          </p:cNvPr>
          <p:cNvPicPr>
            <a:picLocks noChangeAspect="1"/>
          </p:cNvPicPr>
          <p:nvPr/>
        </p:nvPicPr>
        <p:blipFill rotWithShape="1">
          <a:blip r:embed="rId3"/>
          <a:srcRect t="39069" b="39069"/>
          <a:stretch/>
        </p:blipFill>
        <p:spPr>
          <a:xfrm>
            <a:off x="0" y="0"/>
            <a:ext cx="12192000" cy="1499336"/>
          </a:xfrm>
          <a:prstGeom prst="rect">
            <a:avLst/>
          </a:prstGeom>
        </p:spPr>
      </p:pic>
      <p:sp>
        <p:nvSpPr>
          <p:cNvPr id="7" name="Slide Number Placeholder 9">
            <a:extLst>
              <a:ext uri="{FF2B5EF4-FFF2-40B4-BE49-F238E27FC236}">
                <a16:creationId xmlns:a16="http://schemas.microsoft.com/office/drawing/2014/main" id="{069410CD-8492-CACD-35A5-9DBA9A0F5178}"/>
              </a:ext>
            </a:extLst>
          </p:cNvPr>
          <p:cNvSpPr txBox="1">
            <a:spLocks/>
          </p:cNvSpPr>
          <p:nvPr/>
        </p:nvSpPr>
        <p:spPr>
          <a:xfrm>
            <a:off x="9089194" y="636809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94014B-4AF4-446F-A388-7A61A028E49D}" type="slidenum">
              <a:rPr kumimoji="0" lang="en-GB" sz="1200" b="0" i="0" u="none" strike="noStrike" kern="1200" cap="none" spc="0" normalizeH="0" baseline="0" noProof="0" smtClean="0">
                <a:ln>
                  <a:noFill/>
                </a:ln>
                <a:solidFill>
                  <a:srgbClr val="0677BD"/>
                </a:solidFill>
                <a:effectLst/>
                <a:uLnTx/>
                <a:uFillTx/>
                <a:latin typeface="Mollen Personal Use"/>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800" b="0" i="0" u="none" strike="noStrike" kern="1200" cap="none" spc="0" normalizeH="0" baseline="0" noProof="0" dirty="0">
              <a:ln>
                <a:noFill/>
              </a:ln>
              <a:solidFill>
                <a:srgbClr val="0677BD"/>
              </a:solidFill>
              <a:effectLst/>
              <a:uLnTx/>
              <a:uFillTx/>
              <a:latin typeface="Mollen Personal Use"/>
              <a:ea typeface="+mn-ea"/>
              <a:cs typeface="Poppins" pitchFamily="2" charset="77"/>
            </a:endParaRPr>
          </a:p>
        </p:txBody>
      </p:sp>
      <p:sp>
        <p:nvSpPr>
          <p:cNvPr id="11" name="TextBox 10">
            <a:extLst>
              <a:ext uri="{FF2B5EF4-FFF2-40B4-BE49-F238E27FC236}">
                <a16:creationId xmlns:a16="http://schemas.microsoft.com/office/drawing/2014/main" id="{6E3FD362-E033-03D7-C7F7-853C2F206C8F}"/>
              </a:ext>
            </a:extLst>
          </p:cNvPr>
          <p:cNvSpPr txBox="1"/>
          <p:nvPr/>
        </p:nvSpPr>
        <p:spPr>
          <a:xfrm>
            <a:off x="374427" y="533879"/>
            <a:ext cx="4590680"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err="1">
                <a:ln>
                  <a:noFill/>
                </a:ln>
                <a:solidFill>
                  <a:prstClr val="white"/>
                </a:solidFill>
                <a:effectLst/>
                <a:uLnTx/>
                <a:uFillTx/>
                <a:latin typeface="Mollen Personal Use" pitchFamily="2" charset="77"/>
                <a:ea typeface="+mn-ea"/>
                <a:cs typeface="+mn-cs"/>
              </a:rPr>
              <a:t>Leadershi</a:t>
            </a:r>
            <a:r>
              <a:rPr lang="en-GB" sz="4500" b="1" dirty="0">
                <a:solidFill>
                  <a:prstClr val="white"/>
                </a:solidFill>
                <a:latin typeface="Mollen Personal Use" pitchFamily="2" charset="77"/>
              </a:rPr>
              <a:t>p Styles </a:t>
            </a:r>
            <a:endParaRPr kumimoji="0" lang="en-GB" sz="4500" b="1" i="0" u="none" strike="noStrike" kern="1200" cap="none" spc="0" normalizeH="0" baseline="0" noProof="0" dirty="0">
              <a:ln>
                <a:noFill/>
              </a:ln>
              <a:solidFill>
                <a:prstClr val="white"/>
              </a:solidFill>
              <a:effectLst/>
              <a:uLnTx/>
              <a:uFillTx/>
              <a:latin typeface="Mollen Personal Use" pitchFamily="2" charset="77"/>
              <a:ea typeface="+mn-ea"/>
              <a:cs typeface="+mn-cs"/>
            </a:endParaRPr>
          </a:p>
        </p:txBody>
      </p:sp>
      <p:pic>
        <p:nvPicPr>
          <p:cNvPr id="3" name="Picture 2" descr="A blue and orange text on a black background&#10;&#10;Description automatically generated">
            <a:extLst>
              <a:ext uri="{FF2B5EF4-FFF2-40B4-BE49-F238E27FC236}">
                <a16:creationId xmlns:a16="http://schemas.microsoft.com/office/drawing/2014/main" id="{4A6FD7B6-23A0-0249-25BE-CD47AD6AC1BA}"/>
              </a:ext>
            </a:extLst>
          </p:cNvPr>
          <p:cNvPicPr>
            <a:picLocks noChangeAspect="1"/>
          </p:cNvPicPr>
          <p:nvPr/>
        </p:nvPicPr>
        <p:blipFill>
          <a:blip r:embed="rId4">
            <a:biLevel thresh="25000"/>
          </a:blip>
          <a:stretch>
            <a:fillRect/>
          </a:stretch>
        </p:blipFill>
        <p:spPr>
          <a:xfrm>
            <a:off x="9484028" y="-447553"/>
            <a:ext cx="2482979" cy="2482979"/>
          </a:xfrm>
          <a:prstGeom prst="rect">
            <a:avLst/>
          </a:prstGeom>
        </p:spPr>
      </p:pic>
      <p:sp>
        <p:nvSpPr>
          <p:cNvPr id="5" name="TextBox 4">
            <a:extLst>
              <a:ext uri="{FF2B5EF4-FFF2-40B4-BE49-F238E27FC236}">
                <a16:creationId xmlns:a16="http://schemas.microsoft.com/office/drawing/2014/main" id="{6DC10D72-F994-5182-3D5B-3F53C7D8511C}"/>
              </a:ext>
            </a:extLst>
          </p:cNvPr>
          <p:cNvSpPr txBox="1"/>
          <p:nvPr/>
        </p:nvSpPr>
        <p:spPr>
          <a:xfrm>
            <a:off x="934022" y="3487027"/>
            <a:ext cx="10389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llen Personal Use"/>
              <a:ea typeface="+mn-ea"/>
              <a:cs typeface="Calibri"/>
            </a:endParaRPr>
          </a:p>
        </p:txBody>
      </p:sp>
      <p:pic>
        <p:nvPicPr>
          <p:cNvPr id="9" name="Picture 8">
            <a:extLst>
              <a:ext uri="{FF2B5EF4-FFF2-40B4-BE49-F238E27FC236}">
                <a16:creationId xmlns:a16="http://schemas.microsoft.com/office/drawing/2014/main" id="{82A3241E-4F5D-4512-1F0C-72408449A8C7}"/>
              </a:ext>
            </a:extLst>
          </p:cNvPr>
          <p:cNvPicPr>
            <a:picLocks noChangeAspect="1"/>
          </p:cNvPicPr>
          <p:nvPr/>
        </p:nvPicPr>
        <p:blipFill>
          <a:blip r:embed="rId5"/>
          <a:stretch>
            <a:fillRect/>
          </a:stretch>
        </p:blipFill>
        <p:spPr>
          <a:xfrm>
            <a:off x="1743088" y="1499336"/>
            <a:ext cx="8705823" cy="5207316"/>
          </a:xfrm>
          <a:prstGeom prst="rect">
            <a:avLst/>
          </a:prstGeom>
        </p:spPr>
      </p:pic>
      <p:sp>
        <p:nvSpPr>
          <p:cNvPr id="10" name="TextBox 9">
            <a:extLst>
              <a:ext uri="{FF2B5EF4-FFF2-40B4-BE49-F238E27FC236}">
                <a16:creationId xmlns:a16="http://schemas.microsoft.com/office/drawing/2014/main" id="{DF1E00F8-C2B7-D8DB-CC04-C1A27F033DC7}"/>
              </a:ext>
            </a:extLst>
          </p:cNvPr>
          <p:cNvSpPr txBox="1"/>
          <p:nvPr/>
        </p:nvSpPr>
        <p:spPr>
          <a:xfrm>
            <a:off x="10460794" y="2800775"/>
            <a:ext cx="1578806" cy="1477328"/>
          </a:xfrm>
          <a:prstGeom prst="rect">
            <a:avLst/>
          </a:prstGeom>
          <a:noFill/>
        </p:spPr>
        <p:txBody>
          <a:bodyPr wrap="square" rtlCol="0">
            <a:spAutoFit/>
          </a:bodyPr>
          <a:lstStyle/>
          <a:p>
            <a:r>
              <a:rPr lang="en-GB" sz="1500" dirty="0">
                <a:hlinkClick r:id="rId6"/>
              </a:rPr>
              <a:t>The Six Leadership Styles by Daniel Goleman - Leadership Ahoy!</a:t>
            </a:r>
            <a:endParaRPr lang="en-GB" sz="1500" dirty="0"/>
          </a:p>
        </p:txBody>
      </p:sp>
      <p:sp>
        <p:nvSpPr>
          <p:cNvPr id="2" name="TextBox 1">
            <a:extLst>
              <a:ext uri="{FF2B5EF4-FFF2-40B4-BE49-F238E27FC236}">
                <a16:creationId xmlns:a16="http://schemas.microsoft.com/office/drawing/2014/main" id="{2F9761A0-9A77-09DD-1ECD-3D9CC1B5EE67}"/>
              </a:ext>
            </a:extLst>
          </p:cNvPr>
          <p:cNvSpPr txBox="1"/>
          <p:nvPr/>
        </p:nvSpPr>
        <p:spPr>
          <a:xfrm>
            <a:off x="224992" y="6368098"/>
            <a:ext cx="25074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Mollen Personal Use"/>
                <a:ea typeface="+mn-ea"/>
                <a:cs typeface="+mn-cs"/>
              </a:rPr>
              <a:t>®</a:t>
            </a:r>
            <a:r>
              <a:rPr kumimoji="0" lang="en-GB" sz="1000" b="0" i="0" u="none" strike="noStrike" kern="1200" cap="none" spc="0" normalizeH="0" baseline="0" noProof="0" dirty="0">
                <a:ln>
                  <a:noFill/>
                </a:ln>
                <a:solidFill>
                  <a:srgbClr val="0070C0"/>
                </a:solidFill>
                <a:effectLst/>
                <a:uLnTx/>
                <a:uFillTx/>
                <a:latin typeface="Mollen Personal Use"/>
                <a:ea typeface="+mn-ea"/>
                <a:cs typeface="+mn-cs"/>
              </a:rPr>
              <a:t> Proud2bOps, Proud2b and Proud2bAdmin</a:t>
            </a:r>
            <a:endParaRPr kumimoji="0" lang="en-GB" sz="1000" b="0" i="0" u="none" strike="noStrike" kern="1200" cap="none" spc="0" normalizeH="0" baseline="0" noProof="0" dirty="0">
              <a:ln>
                <a:noFill/>
              </a:ln>
              <a:solidFill>
                <a:srgbClr val="0070C0"/>
              </a:solidFill>
              <a:effectLst/>
              <a:uLnTx/>
              <a:uFillTx/>
              <a:latin typeface="Mollen Personal Use"/>
              <a:ea typeface="+mn-ea"/>
              <a:cs typeface="Poppins" panose="00000500000000000000" pitchFamily="2" charset="0"/>
            </a:endParaRPr>
          </a:p>
        </p:txBody>
      </p:sp>
    </p:spTree>
    <p:extLst>
      <p:ext uri="{BB962C8B-B14F-4D97-AF65-F5344CB8AC3E}">
        <p14:creationId xmlns:p14="http://schemas.microsoft.com/office/powerpoint/2010/main" val="189840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lue Helvetica">
  <a:themeElements>
    <a:clrScheme name="Simple Light">
      <a:dk1>
        <a:srgbClr val="0D1225"/>
      </a:dk1>
      <a:lt1>
        <a:srgbClr val="FFFFFF"/>
      </a:lt1>
      <a:dk2>
        <a:srgbClr val="DA412A"/>
      </a:dk2>
      <a:lt2>
        <a:srgbClr val="000000"/>
      </a:lt2>
      <a:accent1>
        <a:srgbClr val="FFFFFF"/>
      </a:accent1>
      <a:accent2>
        <a:srgbClr val="FFFFFF"/>
      </a:accent2>
      <a:accent3>
        <a:srgbClr val="FFFFFF"/>
      </a:accent3>
      <a:accent4>
        <a:srgbClr val="FFFFFF"/>
      </a:accent4>
      <a:accent5>
        <a:srgbClr val="FFFFFF"/>
      </a:accent5>
      <a:accent6>
        <a:srgbClr val="FFFFFF"/>
      </a:accent6>
      <a:hlink>
        <a:srgbClr val="35BE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F87F6E8F24FD46B216170BD8806A5D" ma:contentTypeVersion="15" ma:contentTypeDescription="Create a new document." ma:contentTypeScope="" ma:versionID="a9fe9e522ac8f9d7b1f11efcc7583b74">
  <xsd:schema xmlns:xsd="http://www.w3.org/2001/XMLSchema" xmlns:xs="http://www.w3.org/2001/XMLSchema" xmlns:p="http://schemas.microsoft.com/office/2006/metadata/properties" xmlns:ns2="ac634c3a-079a-4e66-beaf-a89d8b89e04e" xmlns:ns3="e237763d-f392-4640-8722-a0b5cc82113d" targetNamespace="http://schemas.microsoft.com/office/2006/metadata/properties" ma:root="true" ma:fieldsID="1bcb1aad81d97a4e60c500961c9fe29d" ns2:_="" ns3:_="">
    <xsd:import namespace="ac634c3a-079a-4e66-beaf-a89d8b89e04e"/>
    <xsd:import namespace="e237763d-f392-4640-8722-a0b5cc8211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34c3a-079a-4e66-beaf-a89d8b89e0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e3038f7-01d3-45c6-9ff3-08a5a011bcb7"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7763d-f392-4640-8722-a0b5cc82113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0357e9c-7e09-44d8-8bac-a447f3f50d25}" ma:internalName="TaxCatchAll" ma:showField="CatchAllData" ma:web="e237763d-f392-4640-8722-a0b5cc82113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c634c3a-079a-4e66-beaf-a89d8b89e04e">
      <Terms xmlns="http://schemas.microsoft.com/office/infopath/2007/PartnerControls"/>
    </lcf76f155ced4ddcb4097134ff3c332f>
    <TaxCatchAll xmlns="e237763d-f392-4640-8722-a0b5cc82113d" xsi:nil="true"/>
    <SharedWithUsers xmlns="e237763d-f392-4640-8722-a0b5cc82113d">
      <UserInfo>
        <DisplayName>SIMS, Amy (SHERWOOD FOREST HOSPITALS NHS FOUNDATION TRUST)</DisplayName>
        <AccountId>22</AccountId>
        <AccountType/>
      </UserInfo>
      <UserInfo>
        <DisplayName>KEELING, Laura (SHERWOOD FOREST HOSPITALS NHS FOUNDATION TRUST)</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BD62E6-921B-44B1-B7A7-29F5FE132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634c3a-079a-4e66-beaf-a89d8b89e04e"/>
    <ds:schemaRef ds:uri="e237763d-f392-4640-8722-a0b5cc8211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E78A6C-F98E-473F-A98D-3AC52D488C49}">
  <ds:schemaRefs>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e237763d-f392-4640-8722-a0b5cc82113d"/>
    <ds:schemaRef ds:uri="ac634c3a-079a-4e66-beaf-a89d8b89e04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AF5B685-400A-41D4-9F69-092C197C03F9}">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office theme</Template>
  <TotalTime>24323</TotalTime>
  <Words>2085</Words>
  <Application>Microsoft Office PowerPoint</Application>
  <PresentationFormat>Widescreen</PresentationFormat>
  <Paragraphs>288</Paragraphs>
  <Slides>33</Slides>
  <Notes>20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33</vt:i4>
      </vt:variant>
    </vt:vector>
  </HeadingPairs>
  <TitlesOfParts>
    <vt:vector size="52" baseType="lpstr">
      <vt:lpstr>Aptos</vt:lpstr>
      <vt:lpstr>Aptos Display</vt:lpstr>
      <vt:lpstr>Arial</vt:lpstr>
      <vt:lpstr>Calibri</vt:lpstr>
      <vt:lpstr>Calibri Light</vt:lpstr>
      <vt:lpstr>Georgia</vt:lpstr>
      <vt:lpstr>Helvetica Neue</vt:lpstr>
      <vt:lpstr>Helvetica Neue Light</vt:lpstr>
      <vt:lpstr>Inter</vt:lpstr>
      <vt:lpstr>Mollen Personal Use</vt:lpstr>
      <vt:lpstr>Open Sans</vt:lpstr>
      <vt:lpstr>Poppins</vt:lpstr>
      <vt:lpstr>Segoe UI</vt:lpstr>
      <vt:lpstr>Wingdings</vt:lpstr>
      <vt:lpstr>office theme</vt:lpstr>
      <vt:lpstr>2_Office Theme</vt:lpstr>
      <vt:lpstr>6_Office Theme</vt:lpstr>
      <vt:lpstr>Blue Helvetica</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Movement</vt:lpstr>
      <vt:lpstr>Structures and systems may be underpowered if we don’t also deliberately build strong relationally-based connections for delivery and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from static block building to cocreating a new world designed  and built by us   “Designed by us  For us”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Pearse - PMO Administrator - SFH-KMH</dc:creator>
  <cp:lastModifiedBy>CHALLANS, Emma (NHS MIDLANDS AND LANCASHIRE COMMISSIONING SUPPORT UNIT)</cp:lastModifiedBy>
  <cp:revision>338</cp:revision>
  <dcterms:created xsi:type="dcterms:W3CDTF">2021-09-15T08:44:31Z</dcterms:created>
  <dcterms:modified xsi:type="dcterms:W3CDTF">2024-11-15T08:53:41Z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0x01010061F87F6E8F24FD46B216170BD8806A5D</vt:lpwstr>
  </property>
  <property fmtid="{D5CDD505-2E9C-101B-9397-08002B2CF9AE}" pid="3" name="MediaServiceImageTags">
    <vt:lpwstr/>
  </property>
</Properties>
</file>