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6" r:id="rId3"/>
    <p:sldId id="409" r:id="rId4"/>
    <p:sldId id="259" r:id="rId5"/>
    <p:sldId id="410" r:id="rId6"/>
    <p:sldId id="41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am, Amit" userId="ba98ca1f-6720-4792-982b-6735084814d2" providerId="ADAL" clId="{69C3BFFC-CE1A-4008-8B4F-EC17E372E312}"/>
    <pc:docChg chg="custSel addSld modSld sldOrd">
      <pc:chgData name="Nigam, Amit" userId="ba98ca1f-6720-4792-982b-6735084814d2" providerId="ADAL" clId="{69C3BFFC-CE1A-4008-8B4F-EC17E372E312}" dt="2024-11-13T11:53:34.138" v="38"/>
      <pc:docMkLst>
        <pc:docMk/>
      </pc:docMkLst>
      <pc:sldChg chg="add ord">
        <pc:chgData name="Nigam, Amit" userId="ba98ca1f-6720-4792-982b-6735084814d2" providerId="ADAL" clId="{69C3BFFC-CE1A-4008-8B4F-EC17E372E312}" dt="2024-11-13T11:53:34.138" v="38"/>
        <pc:sldMkLst>
          <pc:docMk/>
          <pc:sldMk cId="661350713" sldId="259"/>
        </pc:sldMkLst>
      </pc:sldChg>
      <pc:sldChg chg="addSp delSp modSp mod delAnim">
        <pc:chgData name="Nigam, Amit" userId="ba98ca1f-6720-4792-982b-6735084814d2" providerId="ADAL" clId="{69C3BFFC-CE1A-4008-8B4F-EC17E372E312}" dt="2024-11-13T11:49:39.909" v="33" actId="14100"/>
        <pc:sldMkLst>
          <pc:docMk/>
          <pc:sldMk cId="3828510092" sldId="409"/>
        </pc:sldMkLst>
        <pc:spChg chg="mod">
          <ac:chgData name="Nigam, Amit" userId="ba98ca1f-6720-4792-982b-6735084814d2" providerId="ADAL" clId="{69C3BFFC-CE1A-4008-8B4F-EC17E372E312}" dt="2024-11-13T11:47:02.014" v="13" actId="20577"/>
          <ac:spMkLst>
            <pc:docMk/>
            <pc:sldMk cId="3828510092" sldId="409"/>
            <ac:spMk id="2" creationId="{FEAC00CE-FD1E-8895-5C1B-C29BBA147F50}"/>
          </ac:spMkLst>
        </pc:spChg>
        <pc:spChg chg="del">
          <ac:chgData name="Nigam, Amit" userId="ba98ca1f-6720-4792-982b-6735084814d2" providerId="ADAL" clId="{69C3BFFC-CE1A-4008-8B4F-EC17E372E312}" dt="2024-11-13T11:48:55.043" v="28" actId="478"/>
          <ac:spMkLst>
            <pc:docMk/>
            <pc:sldMk cId="3828510092" sldId="409"/>
            <ac:spMk id="3" creationId="{CF750039-925E-95D6-42E7-CC0CD58B2EDE}"/>
          </ac:spMkLst>
        </pc:spChg>
        <pc:picChg chg="del">
          <ac:chgData name="Nigam, Amit" userId="ba98ca1f-6720-4792-982b-6735084814d2" providerId="ADAL" clId="{69C3BFFC-CE1A-4008-8B4F-EC17E372E312}" dt="2024-11-13T11:47:07.342" v="14" actId="478"/>
          <ac:picMkLst>
            <pc:docMk/>
            <pc:sldMk cId="3828510092" sldId="409"/>
            <ac:picMk id="5" creationId="{7D5F3078-3583-676B-57C6-5457F87D8923}"/>
          </ac:picMkLst>
        </pc:picChg>
        <pc:picChg chg="add mod">
          <ac:chgData name="Nigam, Amit" userId="ba98ca1f-6720-4792-982b-6735084814d2" providerId="ADAL" clId="{69C3BFFC-CE1A-4008-8B4F-EC17E372E312}" dt="2024-11-13T11:48:06.858" v="21" actId="14100"/>
          <ac:picMkLst>
            <pc:docMk/>
            <pc:sldMk cId="3828510092" sldId="409"/>
            <ac:picMk id="6" creationId="{CE7C44D2-CA0C-7147-582C-223CB0F45985}"/>
          </ac:picMkLst>
        </pc:picChg>
        <pc:picChg chg="del">
          <ac:chgData name="Nigam, Amit" userId="ba98ca1f-6720-4792-982b-6735084814d2" providerId="ADAL" clId="{69C3BFFC-CE1A-4008-8B4F-EC17E372E312}" dt="2024-11-13T11:47:10.981" v="15" actId="478"/>
          <ac:picMkLst>
            <pc:docMk/>
            <pc:sldMk cId="3828510092" sldId="409"/>
            <ac:picMk id="7" creationId="{60423D19-AA19-64CC-E2A7-D409E10B7FBA}"/>
          </ac:picMkLst>
        </pc:picChg>
        <pc:picChg chg="add mod modCrop">
          <ac:chgData name="Nigam, Amit" userId="ba98ca1f-6720-4792-982b-6735084814d2" providerId="ADAL" clId="{69C3BFFC-CE1A-4008-8B4F-EC17E372E312}" dt="2024-11-13T11:49:39.909" v="33" actId="14100"/>
          <ac:picMkLst>
            <pc:docMk/>
            <pc:sldMk cId="3828510092" sldId="409"/>
            <ac:picMk id="9" creationId="{800F472B-4991-5575-C319-3A12D8335C26}"/>
          </ac:picMkLst>
        </pc:picChg>
      </pc:sldChg>
      <pc:sldChg chg="modSp mod">
        <pc:chgData name="Nigam, Amit" userId="ba98ca1f-6720-4792-982b-6735084814d2" providerId="ADAL" clId="{69C3BFFC-CE1A-4008-8B4F-EC17E372E312}" dt="2024-11-13T11:50:54.726" v="35" actId="14100"/>
        <pc:sldMkLst>
          <pc:docMk/>
          <pc:sldMk cId="3998723534" sldId="411"/>
        </pc:sldMkLst>
        <pc:spChg chg="mod">
          <ac:chgData name="Nigam, Amit" userId="ba98ca1f-6720-4792-982b-6735084814d2" providerId="ADAL" clId="{69C3BFFC-CE1A-4008-8B4F-EC17E372E312}" dt="2024-11-13T11:50:54.726" v="35" actId="14100"/>
          <ac:spMkLst>
            <pc:docMk/>
            <pc:sldMk cId="3998723534" sldId="411"/>
            <ac:spMk id="4" creationId="{B6C9411A-AAD3-4646-708A-33A49328DAE4}"/>
          </ac:spMkLst>
        </pc:spChg>
      </pc:sldChg>
    </pc:docChg>
  </pc:docChgLst>
  <pc:docChgLst>
    <pc:chgData name="Nigam, Amit" userId="ba98ca1f-6720-4792-982b-6735084814d2" providerId="ADAL" clId="{70707F89-00B5-4488-BD80-331058567CB3}"/>
    <pc:docChg chg="modSld">
      <pc:chgData name="Nigam, Amit" userId="ba98ca1f-6720-4792-982b-6735084814d2" providerId="ADAL" clId="{70707F89-00B5-4488-BD80-331058567CB3}" dt="2024-11-15T06:56:34.928" v="95" actId="1036"/>
      <pc:docMkLst>
        <pc:docMk/>
      </pc:docMkLst>
      <pc:sldChg chg="modSp">
        <pc:chgData name="Nigam, Amit" userId="ba98ca1f-6720-4792-982b-6735084814d2" providerId="ADAL" clId="{70707F89-00B5-4488-BD80-331058567CB3}" dt="2024-11-15T06:56:34.928" v="95" actId="1036"/>
        <pc:sldMkLst>
          <pc:docMk/>
          <pc:sldMk cId="3998723534" sldId="411"/>
        </pc:sldMkLst>
        <pc:spChg chg="mod">
          <ac:chgData name="Nigam, Amit" userId="ba98ca1f-6720-4792-982b-6735084814d2" providerId="ADAL" clId="{70707F89-00B5-4488-BD80-331058567CB3}" dt="2024-11-15T06:56:34.928" v="95" actId="1036"/>
          <ac:spMkLst>
            <pc:docMk/>
            <pc:sldMk cId="3998723534" sldId="411"/>
            <ac:spMk id="2" creationId="{FEAC00CE-FD1E-8895-5C1B-C29BBA147F50}"/>
          </ac:spMkLst>
        </pc:spChg>
        <pc:spChg chg="mod">
          <ac:chgData name="Nigam, Amit" userId="ba98ca1f-6720-4792-982b-6735084814d2" providerId="ADAL" clId="{70707F89-00B5-4488-BD80-331058567CB3}" dt="2024-11-15T06:56:20.844" v="57" actId="14100"/>
          <ac:spMkLst>
            <pc:docMk/>
            <pc:sldMk cId="3998723534" sldId="411"/>
            <ac:spMk id="4" creationId="{B6C9411A-AAD3-4646-708A-33A49328DA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492EE-3C24-484B-B9BE-2E2C294504A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BB39A-864F-4508-9573-48C1570BA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1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6250-A140-4024-BC6C-F116925758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4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6250-A140-4024-BC6C-F116925758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8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6250-A140-4024-BC6C-F116925758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0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Cover image expansion">
            <a:extLst>
              <a:ext uri="{FF2B5EF4-FFF2-40B4-BE49-F238E27FC236}">
                <a16:creationId xmlns:a16="http://schemas.microsoft.com/office/drawing/2014/main" id="{D5ED4A1F-4789-C749-7C63-1408E21C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87" y="705253"/>
            <a:ext cx="3972353" cy="529303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757C26-BBFD-48A5-EFA1-9D79E3DA7537}"/>
              </a:ext>
            </a:extLst>
          </p:cNvPr>
          <p:cNvSpPr txBox="1"/>
          <p:nvPr/>
        </p:nvSpPr>
        <p:spPr>
          <a:xfrm>
            <a:off x="4613190" y="978241"/>
            <a:ext cx="7269891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BMJ Leader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is an international, peer-reviewed journal focusing on leadership in health and care.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Our overarching purpose is to improve the results and experience delivered by health and care systems for their patients, populations and workforces. 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BMJ Leader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showcases original research and reviews, interpretations of the evidence base, and reflections and debate by practitioners on the key themes of leadership. 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bmjleader.bmj.com</a:t>
            </a:r>
          </a:p>
          <a:p>
            <a:endParaRPr lang="en-US" sz="2400" dirty="0">
              <a:solidFill>
                <a:srgbClr val="196B24"/>
              </a:solidFill>
            </a:endParaRP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9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FD66BC-AFCC-5B03-1400-0025B710D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" y="258"/>
            <a:ext cx="12186592" cy="68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00CE-FD1E-8895-5C1B-C29BBA147F50}"/>
              </a:ext>
            </a:extLst>
          </p:cNvPr>
          <p:cNvSpPr txBox="1">
            <a:spLocks/>
          </p:cNvSpPr>
          <p:nvPr/>
        </p:nvSpPr>
        <p:spPr>
          <a:xfrm>
            <a:off x="609599" y="274638"/>
            <a:ext cx="11102939" cy="14205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BMJ Leader has chosen social justice as a strategic priority</a:t>
            </a:r>
            <a:endParaRPr lang="en-GB" sz="2700" b="1" dirty="0"/>
          </a:p>
        </p:txBody>
      </p:sp>
      <p:pic>
        <p:nvPicPr>
          <p:cNvPr id="6" name="Picture 5" descr="A newspaper with text on it&#10;&#10;Description automatically generated">
            <a:extLst>
              <a:ext uri="{FF2B5EF4-FFF2-40B4-BE49-F238E27FC236}">
                <a16:creationId xmlns:a16="http://schemas.microsoft.com/office/drawing/2014/main" id="{CE7C44D2-CA0C-7147-582C-223CB0F45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35141"/>
            <a:ext cx="5790027" cy="5225582"/>
          </a:xfrm>
          <a:prstGeom prst="rect">
            <a:avLst/>
          </a:prstGeom>
        </p:spPr>
      </p:pic>
      <p:pic>
        <p:nvPicPr>
          <p:cNvPr id="9" name="Picture 8" descr="A newspaper with text on it&#10;&#10;Description automatically generated">
            <a:extLst>
              <a:ext uri="{FF2B5EF4-FFF2-40B4-BE49-F238E27FC236}">
                <a16:creationId xmlns:a16="http://schemas.microsoft.com/office/drawing/2014/main" id="{800F472B-4991-5575-C319-3A12D8335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/>
          <a:stretch/>
        </p:blipFill>
        <p:spPr>
          <a:xfrm>
            <a:off x="7030065" y="1121138"/>
            <a:ext cx="4207681" cy="50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1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DBDF-4C61-F435-0728-4FD92257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4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3"/>
                </a:solidFill>
                <a:ea typeface="+mn-lt"/>
                <a:cs typeface="+mn-lt"/>
              </a:rPr>
              <a:t>A call for papers. </a:t>
            </a:r>
            <a:br>
              <a:rPr lang="en-US" sz="4400" b="1" dirty="0">
                <a:solidFill>
                  <a:schemeClr val="accent3"/>
                </a:solidFill>
                <a:ea typeface="+mn-lt"/>
                <a:cs typeface="+mn-lt"/>
              </a:rPr>
            </a:br>
            <a:r>
              <a:rPr lang="en-US" sz="4400" b="1" dirty="0">
                <a:solidFill>
                  <a:schemeClr val="accent3"/>
                </a:solidFill>
                <a:ea typeface="+mn-lt"/>
                <a:cs typeface="+mn-lt"/>
              </a:rPr>
              <a:t>A call to action.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EA53-1024-86D7-F591-2B850046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1361"/>
            <a:ext cx="10515600" cy="367512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>
                <a:solidFill>
                  <a:schemeClr val="accent3"/>
                </a:solidFill>
                <a:ea typeface="+mn-lt"/>
                <a:cs typeface="+mn-lt"/>
              </a:rPr>
              <a:t>Topic collection: </a:t>
            </a:r>
            <a:r>
              <a:rPr lang="en-US" sz="2800" b="1" dirty="0">
                <a:solidFill>
                  <a:schemeClr val="accent3"/>
                </a:solidFill>
                <a:ea typeface="+mn-lt"/>
                <a:cs typeface="+mn-lt"/>
              </a:rPr>
              <a:t>Planetary Health Leadership</a:t>
            </a:r>
          </a:p>
          <a:p>
            <a:endParaRPr lang="en-US" b="1" dirty="0">
              <a:solidFill>
                <a:schemeClr val="accent3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accent3"/>
                </a:solidFill>
                <a:ea typeface="+mn-lt"/>
                <a:cs typeface="+mn-lt"/>
              </a:rPr>
              <a:t>Human health requires a healthy planet. As threats to planetary health grow, so does the need for leadership action.</a:t>
            </a:r>
          </a:p>
          <a:p>
            <a:endParaRPr lang="en-US" dirty="0">
              <a:solidFill>
                <a:schemeClr val="accent3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accent3"/>
                </a:solidFill>
                <a:ea typeface="+mn-lt"/>
                <a:cs typeface="+mn-lt"/>
              </a:rPr>
              <a:t>We welcome original research, commentaries, reviews and perspective papers on how we can lead for people </a:t>
            </a:r>
            <a:r>
              <a:rPr lang="en-US" b="1" dirty="0">
                <a:solidFill>
                  <a:schemeClr val="accent3"/>
                </a:solidFill>
                <a:ea typeface="+mn-lt"/>
                <a:cs typeface="+mn-lt"/>
              </a:rPr>
              <a:t>and</a:t>
            </a:r>
            <a:r>
              <a:rPr lang="en-US" dirty="0">
                <a:solidFill>
                  <a:schemeClr val="accent3"/>
                </a:solidFill>
                <a:ea typeface="+mn-lt"/>
                <a:cs typeface="+mn-lt"/>
              </a:rPr>
              <a:t> planet.</a:t>
            </a:r>
          </a:p>
          <a:p>
            <a:endParaRPr lang="en-US" dirty="0">
              <a:solidFill>
                <a:schemeClr val="accent3"/>
              </a:solidFill>
              <a:ea typeface="+mn-lt"/>
              <a:cs typeface="+mn-lt"/>
            </a:endParaRPr>
          </a:p>
          <a:p>
            <a:r>
              <a:rPr lang="en-US" sz="2800" dirty="0">
                <a:solidFill>
                  <a:schemeClr val="accent3"/>
                </a:solidFill>
                <a:ea typeface="+mn-lt"/>
                <a:cs typeface="+mn-lt"/>
              </a:rPr>
              <a:t>Submissions will be accepted from 1 January 2025 – 31 March 2025.</a:t>
            </a:r>
          </a:p>
          <a:p>
            <a:endParaRPr lang="en-US" dirty="0">
              <a:solidFill>
                <a:schemeClr val="accent3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accent3"/>
                </a:solidFill>
                <a:ea typeface="+mn-lt"/>
                <a:cs typeface="+mn-lt"/>
              </a:rPr>
              <a:t>Blog submissions and art also welcome within our Greener Leader blog series.</a:t>
            </a:r>
          </a:p>
          <a:p>
            <a:endParaRPr lang="en-US" sz="2800" dirty="0">
              <a:solidFill>
                <a:schemeClr val="accent3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3"/>
              </a:solidFill>
              <a:ea typeface="+mn-lt"/>
              <a:cs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4A636-710E-CC07-F6BA-195ECD63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36" y="129512"/>
            <a:ext cx="5783663" cy="1927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CF22D9-D88E-BDA3-0363-E1B3DCD45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918" y="4782771"/>
            <a:ext cx="1803224" cy="1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5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00CE-FD1E-8895-5C1B-C29BBA147F50}"/>
              </a:ext>
            </a:extLst>
          </p:cNvPr>
          <p:cNvSpPr txBox="1">
            <a:spLocks/>
          </p:cNvSpPr>
          <p:nvPr/>
        </p:nvSpPr>
        <p:spPr>
          <a:xfrm>
            <a:off x="609599" y="274638"/>
            <a:ext cx="11102939" cy="14205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Contribute as an author…and as a reviewer</a:t>
            </a:r>
          </a:p>
          <a:p>
            <a:pPr algn="l"/>
            <a:endParaRPr lang="en-GB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750039-925E-95D6-42E7-CC0CD58B2EDE}"/>
              </a:ext>
            </a:extLst>
          </p:cNvPr>
          <p:cNvSpPr txBox="1">
            <a:spLocks/>
          </p:cNvSpPr>
          <p:nvPr/>
        </p:nvSpPr>
        <p:spPr>
          <a:xfrm>
            <a:off x="609600" y="65286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600" dirty="0"/>
              <a:t>Gemine et al, BMJ Leader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B68C7-DE8B-F185-AB3C-4BFC1D111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31" y="781289"/>
            <a:ext cx="9945488" cy="58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7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00CE-FD1E-8895-5C1B-C29BBA147F50}"/>
              </a:ext>
            </a:extLst>
          </p:cNvPr>
          <p:cNvSpPr txBox="1">
            <a:spLocks/>
          </p:cNvSpPr>
          <p:nvPr/>
        </p:nvSpPr>
        <p:spPr>
          <a:xfrm>
            <a:off x="609599" y="1731963"/>
            <a:ext cx="11102939" cy="14205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“…</a:t>
            </a:r>
            <a:r>
              <a:rPr lang="en-GB" sz="3600" b="1" i="1" dirty="0"/>
              <a:t>But why would anyone want me as a reviewer?”</a:t>
            </a:r>
            <a:endParaRPr lang="en-GB" sz="2700" b="1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C9411A-AAD3-4646-708A-33A49328DAE4}"/>
              </a:ext>
            </a:extLst>
          </p:cNvPr>
          <p:cNvSpPr txBox="1">
            <a:spLocks/>
          </p:cNvSpPr>
          <p:nvPr/>
        </p:nvSpPr>
        <p:spPr>
          <a:xfrm>
            <a:off x="609599" y="4724400"/>
            <a:ext cx="11102939" cy="13361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600" b="1" dirty="0"/>
          </a:p>
          <a:p>
            <a:pPr algn="l"/>
            <a:r>
              <a:rPr lang="en-GB" sz="3600" b="1" dirty="0"/>
              <a:t>To sign up as a reviewer email info.bmjleader@bmj.com</a:t>
            </a:r>
            <a:endParaRPr lang="en-GB" sz="2700" b="1" dirty="0"/>
          </a:p>
        </p:txBody>
      </p:sp>
    </p:spTree>
    <p:extLst>
      <p:ext uri="{BB962C8B-B14F-4D97-AF65-F5344CB8AC3E}">
        <p14:creationId xmlns:p14="http://schemas.microsoft.com/office/powerpoint/2010/main" val="399872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141</Words>
  <Application>Microsoft Office PowerPoint</Application>
  <PresentationFormat>Widescreen</PresentationFormat>
  <Paragraphs>27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A call for papers.  A call to action.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Mountford</dc:creator>
  <cp:lastModifiedBy>Nigam, Amit</cp:lastModifiedBy>
  <cp:revision>89</cp:revision>
  <dcterms:created xsi:type="dcterms:W3CDTF">2024-05-10T09:07:58Z</dcterms:created>
  <dcterms:modified xsi:type="dcterms:W3CDTF">2024-11-15T06:56:42Z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2024-11-13T11:45:38Z</vt:lpwstr>
  </property>
  <property fmtid="{D5CDD505-2E9C-101B-9397-08002B2CF9AE}" pid="4" name="MSIP_Label_06c24981-b6df-48f8-949b-0896357b9b03_Method">
    <vt:lpwstr>Standard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4f0c6b9a-4b16-41fb-8650-100a8a1cd49a</vt:lpwstr>
  </property>
  <property fmtid="{D5CDD505-2E9C-101B-9397-08002B2CF9AE}" pid="8" name="MSIP_Label_06c24981-b6df-48f8-949b-0896357b9b03_ContentBits">
    <vt:lpwstr>0</vt:lpwstr>
  </property>
</Properties>
</file>