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5238413" cy="380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0" userDrawn="1">
          <p15:clr>
            <a:srgbClr val="A4A3A4"/>
          </p15:clr>
        </p15:guide>
        <p15:guide id="2" pos="4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22"/>
    <p:restoredTop sz="94715"/>
  </p:normalViewPr>
  <p:slideViewPr>
    <p:cSldViewPr snapToGrid="0" showGuides="1">
      <p:cViewPr varScale="1">
        <p:scale>
          <a:sx n="135" d="100"/>
          <a:sy n="135" d="100"/>
        </p:scale>
        <p:origin x="208" y="1472"/>
      </p:cViewPr>
      <p:guideLst>
        <p:guide orient="horz" pos="1200"/>
        <p:guide pos="48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92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7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yellow text&#10;&#10;Description automatically generated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90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 userDrawn="1">
          <p15:clr>
            <a:srgbClr val="FBAE40"/>
          </p15:clr>
        </p15:guide>
        <p15:guide id="2" pos="479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6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66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91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20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41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85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12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4DD7F2-D5B2-ABDC-E3E0-A4C79B1CC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5233652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25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99">
          <p15:clr>
            <a:srgbClr val="FBAE40"/>
          </p15:clr>
        </p15:guide>
        <p15:guide id="2" pos="479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B73413B-EC6B-4684-881A-A3E1F5F064C5}"/>
              </a:ext>
            </a:extLst>
          </p:cNvPr>
          <p:cNvSpPr txBox="1"/>
          <p:nvPr userDrawn="1"/>
        </p:nvSpPr>
        <p:spPr>
          <a:xfrm>
            <a:off x="6872141" y="4270343"/>
            <a:ext cx="2422687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Click on the Stand text above and amend then export as Jpeg</a:t>
            </a:r>
          </a:p>
        </p:txBody>
      </p:sp>
    </p:spTree>
    <p:extLst>
      <p:ext uri="{BB962C8B-B14F-4D97-AF65-F5344CB8AC3E}">
        <p14:creationId xmlns:p14="http://schemas.microsoft.com/office/powerpoint/2010/main" val="406760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8" r:id="rId8"/>
    <p:sldLayoutId id="2147483667" r:id="rId9"/>
    <p:sldLayoutId id="2147483661" r:id="rId10"/>
  </p:sldLayoutIdLst>
  <p:txStyles>
    <p:titleStyle>
      <a:lvl1pPr algn="l" defTabSz="507766" rtl="0" eaLnBrk="1" latinLnBrk="0" hangingPunct="1">
        <a:lnSpc>
          <a:spcPct val="90000"/>
        </a:lnSpc>
        <a:spcBef>
          <a:spcPct val="0"/>
        </a:spcBef>
        <a:buNone/>
        <a:defRPr sz="244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6942" indent="-126942" algn="l" defTabSz="507766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1pPr>
      <a:lvl2pPr marL="380825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34708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111" kern="1200">
          <a:solidFill>
            <a:schemeClr val="tx1"/>
          </a:solidFill>
          <a:latin typeface="+mn-lt"/>
          <a:ea typeface="+mn-ea"/>
          <a:cs typeface="+mn-cs"/>
        </a:defRPr>
      </a:lvl3pPr>
      <a:lvl4pPr marL="888591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2474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6357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50241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04124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58007" indent="-126942" algn="l" defTabSz="50776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3883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07766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61649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15533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69416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3299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77182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31065" algn="l" defTabSz="50776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19E6099-28F4-BC6E-7656-4926C88F1FB9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780556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F7E215-9FAA-F567-2537-011FEA8FBE18}"/>
              </a:ext>
            </a:extLst>
          </p:cNvPr>
          <p:cNvSpPr txBox="1"/>
          <p:nvPr/>
        </p:nvSpPr>
        <p:spPr>
          <a:xfrm>
            <a:off x="5976594" y="2677213"/>
            <a:ext cx="3949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2464848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509672-7D2E-415A-3449-C4DFA8FB678C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368500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E52D88-9F52-4089-8541-CDD4D7169989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1086367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5D0FA2-8BDA-FEFA-1D01-79E686F02659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3684806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5645F7-EDE6-CEB5-1118-032F2D7C4451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2997167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9A11C3-44D2-181D-455F-D89DA4B02A36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3706812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462CDE-ED3D-DB71-57E4-44F58E9FD9A0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1737582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E57B7A-66D3-5005-C6F0-3FD861E68021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596005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66A595-5EF7-1D13-3EF1-480B2BDC783A}"/>
              </a:ext>
            </a:extLst>
          </p:cNvPr>
          <p:cNvSpPr txBox="1"/>
          <p:nvPr/>
        </p:nvSpPr>
        <p:spPr>
          <a:xfrm>
            <a:off x="5797486" y="2677213"/>
            <a:ext cx="430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XXXXXX</a:t>
            </a:r>
          </a:p>
        </p:txBody>
      </p:sp>
    </p:spTree>
    <p:extLst>
      <p:ext uri="{BB962C8B-B14F-4D97-AF65-F5344CB8AC3E}">
        <p14:creationId xmlns:p14="http://schemas.microsoft.com/office/powerpoint/2010/main" val="493025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20</Words>
  <Application>Microsoft Macintosh PowerPoint</Application>
  <PresentationFormat>Custom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Colin Keane</dc:creator>
  <cp:lastModifiedBy>Colin Keane</cp:lastModifiedBy>
  <cp:revision>3</cp:revision>
  <dcterms:created xsi:type="dcterms:W3CDTF">2023-07-06T09:11:52Z</dcterms:created>
  <dcterms:modified xsi:type="dcterms:W3CDTF">2023-07-06T10:02:42Z</dcterms:modified>
</cp:coreProperties>
</file>