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60" r:id="rId6"/>
    <p:sldId id="261" r:id="rId7"/>
    <p:sldId id="262" r:id="rId8"/>
    <p:sldId id="282" r:id="rId9"/>
    <p:sldId id="283" r:id="rId10"/>
    <p:sldId id="284" r:id="rId11"/>
    <p:sldId id="285" r:id="rId12"/>
    <p:sldId id="267" r:id="rId13"/>
    <p:sldId id="268" r:id="rId14"/>
    <p:sldId id="269" r:id="rId15"/>
    <p:sldId id="271" r:id="rId16"/>
    <p:sldId id="272" r:id="rId17"/>
    <p:sldId id="273" r:id="rId18"/>
    <p:sldId id="274" r:id="rId19"/>
    <p:sldId id="259" r:id="rId20"/>
    <p:sldId id="275" r:id="rId21"/>
    <p:sldId id="276" r:id="rId22"/>
    <p:sldId id="277" r:id="rId23"/>
    <p:sldId id="286"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BDA"/>
    <a:srgbClr val="6532A7"/>
    <a:srgbClr val="0590E9"/>
    <a:srgbClr val="C2E5F8"/>
    <a:srgbClr val="003290"/>
    <a:srgbClr val="004667"/>
    <a:srgbClr val="FF00A5"/>
    <a:srgbClr val="0032FF"/>
    <a:srgbClr val="478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14BA6-305A-3128-52AD-AD55C547592F}" v="320" dt="2025-06-05T19:32:07.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Roina" userId="S::ashley.roina@clarionevents.com::29782dc9-0913-4dea-932d-154390430724" providerId="AD" clId="Web-{7C014BA6-305A-3128-52AD-AD55C547592F}"/>
    <pc:docChg chg="modSld">
      <pc:chgData name="Ashley Roina" userId="S::ashley.roina@clarionevents.com::29782dc9-0913-4dea-932d-154390430724" providerId="AD" clId="Web-{7C014BA6-305A-3128-52AD-AD55C547592F}" dt="2025-06-05T19:32:07.928" v="256" actId="14100"/>
      <pc:docMkLst>
        <pc:docMk/>
      </pc:docMkLst>
      <pc:sldChg chg="addSp delSp modSp">
        <pc:chgData name="Ashley Roina" userId="S::ashley.roina@clarionevents.com::29782dc9-0913-4dea-932d-154390430724" providerId="AD" clId="Web-{7C014BA6-305A-3128-52AD-AD55C547592F}" dt="2025-06-05T18:46:32.722" v="21" actId="1076"/>
        <pc:sldMkLst>
          <pc:docMk/>
          <pc:sldMk cId="10552301" sldId="257"/>
        </pc:sldMkLst>
        <pc:spChg chg="mod">
          <ac:chgData name="Ashley Roina" userId="S::ashley.roina@clarionevents.com::29782dc9-0913-4dea-932d-154390430724" providerId="AD" clId="Web-{7C014BA6-305A-3128-52AD-AD55C547592F}" dt="2025-06-05T18:46:32.722" v="21" actId="1076"/>
          <ac:spMkLst>
            <pc:docMk/>
            <pc:sldMk cId="10552301" sldId="257"/>
            <ac:spMk id="8" creationId="{7E513E21-1182-E853-1434-3702251F636E}"/>
          </ac:spMkLst>
        </pc:spChg>
        <pc:picChg chg="add del mod">
          <ac:chgData name="Ashley Roina" userId="S::ashley.roina@clarionevents.com::29782dc9-0913-4dea-932d-154390430724" providerId="AD" clId="Web-{7C014BA6-305A-3128-52AD-AD55C547592F}" dt="2025-06-05T18:44:42.828" v="7"/>
          <ac:picMkLst>
            <pc:docMk/>
            <pc:sldMk cId="10552301" sldId="257"/>
            <ac:picMk id="3" creationId="{6AACD03F-60AA-EB13-5AEA-A47765BFCDF1}"/>
          </ac:picMkLst>
        </pc:picChg>
        <pc:picChg chg="add del mod">
          <ac:chgData name="Ashley Roina" userId="S::ashley.roina@clarionevents.com::29782dc9-0913-4dea-932d-154390430724" providerId="AD" clId="Web-{7C014BA6-305A-3128-52AD-AD55C547592F}" dt="2025-06-05T18:45:33.986" v="12"/>
          <ac:picMkLst>
            <pc:docMk/>
            <pc:sldMk cId="10552301" sldId="257"/>
            <ac:picMk id="4" creationId="{42AD588C-B186-D2A7-DF85-8B19E291C4D3}"/>
          </ac:picMkLst>
        </pc:picChg>
        <pc:picChg chg="add mod ord">
          <ac:chgData name="Ashley Roina" userId="S::ashley.roina@clarionevents.com::29782dc9-0913-4dea-932d-154390430724" providerId="AD" clId="Web-{7C014BA6-305A-3128-52AD-AD55C547592F}" dt="2025-06-05T18:45:57.471" v="17"/>
          <ac:picMkLst>
            <pc:docMk/>
            <pc:sldMk cId="10552301" sldId="257"/>
            <ac:picMk id="5" creationId="{9C7355A6-7197-72EC-E31C-A8ACE00C0A55}"/>
          </ac:picMkLst>
        </pc:picChg>
        <pc:picChg chg="del">
          <ac:chgData name="Ashley Roina" userId="S::ashley.roina@clarionevents.com::29782dc9-0913-4dea-932d-154390430724" providerId="AD" clId="Web-{7C014BA6-305A-3128-52AD-AD55C547592F}" dt="2025-06-05T18:44:18.515" v="0"/>
          <ac:picMkLst>
            <pc:docMk/>
            <pc:sldMk cId="10552301" sldId="257"/>
            <ac:picMk id="7" creationId="{60C7D134-6E73-C0F5-A751-6260344D904B}"/>
          </ac:picMkLst>
        </pc:picChg>
      </pc:sldChg>
      <pc:sldChg chg="addSp delSp modSp">
        <pc:chgData name="Ashley Roina" userId="S::ashley.roina@clarionevents.com::29782dc9-0913-4dea-932d-154390430724" providerId="AD" clId="Web-{7C014BA6-305A-3128-52AD-AD55C547592F}" dt="2025-06-05T19:32:07.928" v="256" actId="14100"/>
        <pc:sldMkLst>
          <pc:docMk/>
          <pc:sldMk cId="2291905121" sldId="259"/>
        </pc:sldMkLst>
        <pc:picChg chg="add mod">
          <ac:chgData name="Ashley Roina" userId="S::ashley.roina@clarionevents.com::29782dc9-0913-4dea-932d-154390430724" providerId="AD" clId="Web-{7C014BA6-305A-3128-52AD-AD55C547592F}" dt="2025-06-05T19:32:07.928" v="256" actId="14100"/>
          <ac:picMkLst>
            <pc:docMk/>
            <pc:sldMk cId="2291905121" sldId="259"/>
            <ac:picMk id="4" creationId="{F4DE1D72-DB63-3B88-1676-ECA8F50EE882}"/>
          </ac:picMkLst>
        </pc:picChg>
        <pc:picChg chg="del">
          <ac:chgData name="Ashley Roina" userId="S::ashley.roina@clarionevents.com::29782dc9-0913-4dea-932d-154390430724" providerId="AD" clId="Web-{7C014BA6-305A-3128-52AD-AD55C547592F}" dt="2025-06-05T19:06:19.080" v="92"/>
          <ac:picMkLst>
            <pc:docMk/>
            <pc:sldMk cId="2291905121" sldId="259"/>
            <ac:picMk id="7" creationId="{53C110EE-E695-6A17-121D-CDC01705993F}"/>
          </ac:picMkLst>
        </pc:picChg>
      </pc:sldChg>
      <pc:sldChg chg="addSp delSp modSp">
        <pc:chgData name="Ashley Roina" userId="S::ashley.roina@clarionevents.com::29782dc9-0913-4dea-932d-154390430724" providerId="AD" clId="Web-{7C014BA6-305A-3128-52AD-AD55C547592F}" dt="2025-06-05T18:50:17.696" v="37" actId="1076"/>
        <pc:sldMkLst>
          <pc:docMk/>
          <pc:sldMk cId="3397605174" sldId="260"/>
        </pc:sldMkLst>
        <pc:spChg chg="mod">
          <ac:chgData name="Ashley Roina" userId="S::ashley.roina@clarionevents.com::29782dc9-0913-4dea-932d-154390430724" providerId="AD" clId="Web-{7C014BA6-305A-3128-52AD-AD55C547592F}" dt="2025-06-05T18:47:55.989" v="27" actId="20577"/>
          <ac:spMkLst>
            <pc:docMk/>
            <pc:sldMk cId="3397605174" sldId="260"/>
            <ac:spMk id="9" creationId="{65A86171-CFCD-1CBC-8E8E-42E7C2D81C39}"/>
          </ac:spMkLst>
        </pc:spChg>
        <pc:picChg chg="add mod ord modCrop">
          <ac:chgData name="Ashley Roina" userId="S::ashley.roina@clarionevents.com::29782dc9-0913-4dea-932d-154390430724" providerId="AD" clId="Web-{7C014BA6-305A-3128-52AD-AD55C547592F}" dt="2025-06-05T18:48:48.366" v="35"/>
          <ac:picMkLst>
            <pc:docMk/>
            <pc:sldMk cId="3397605174" sldId="260"/>
            <ac:picMk id="3" creationId="{60C06C9B-9D33-1AB0-7E2B-36A4B9E48CDD}"/>
          </ac:picMkLst>
        </pc:picChg>
        <pc:picChg chg="add mod">
          <ac:chgData name="Ashley Roina" userId="S::ashley.roina@clarionevents.com::29782dc9-0913-4dea-932d-154390430724" providerId="AD" clId="Web-{7C014BA6-305A-3128-52AD-AD55C547592F}" dt="2025-06-05T18:50:17.696" v="37" actId="1076"/>
          <ac:picMkLst>
            <pc:docMk/>
            <pc:sldMk cId="3397605174" sldId="260"/>
            <ac:picMk id="5" creationId="{7535106B-79D1-B3C4-0CDE-37578B44C962}"/>
          </ac:picMkLst>
        </pc:picChg>
        <pc:picChg chg="del">
          <ac:chgData name="Ashley Roina" userId="S::ashley.roina@clarionevents.com::29782dc9-0913-4dea-932d-154390430724" providerId="AD" clId="Web-{7C014BA6-305A-3128-52AD-AD55C547592F}" dt="2025-06-05T18:47:37.833" v="24"/>
          <ac:picMkLst>
            <pc:docMk/>
            <pc:sldMk cId="3397605174" sldId="260"/>
            <ac:picMk id="6" creationId="{021C1D15-902B-1B68-524F-E591D90918EE}"/>
          </ac:picMkLst>
        </pc:picChg>
        <pc:picChg chg="del mod">
          <ac:chgData name="Ashley Roina" userId="S::ashley.roina@clarionevents.com::29782dc9-0913-4dea-932d-154390430724" providerId="AD" clId="Web-{7C014BA6-305A-3128-52AD-AD55C547592F}" dt="2025-06-05T18:47:36.098" v="23"/>
          <ac:picMkLst>
            <pc:docMk/>
            <pc:sldMk cId="3397605174" sldId="260"/>
            <ac:picMk id="8" creationId="{5847CCC0-FE2D-C1F6-2E05-D15C1A0F370D}"/>
          </ac:picMkLst>
        </pc:picChg>
      </pc:sldChg>
      <pc:sldChg chg="addSp delSp modSp">
        <pc:chgData name="Ashley Roina" userId="S::ashley.roina@clarionevents.com::29782dc9-0913-4dea-932d-154390430724" providerId="AD" clId="Web-{7C014BA6-305A-3128-52AD-AD55C547592F}" dt="2025-06-05T19:10:50.353" v="146" actId="14100"/>
        <pc:sldMkLst>
          <pc:docMk/>
          <pc:sldMk cId="543009704" sldId="261"/>
        </pc:sldMkLst>
        <pc:spChg chg="mod">
          <ac:chgData name="Ashley Roina" userId="S::ashley.roina@clarionevents.com::29782dc9-0913-4dea-932d-154390430724" providerId="AD" clId="Web-{7C014BA6-305A-3128-52AD-AD55C547592F}" dt="2025-06-05T18:51:47.980" v="41" actId="20577"/>
          <ac:spMkLst>
            <pc:docMk/>
            <pc:sldMk cId="543009704" sldId="261"/>
            <ac:spMk id="4" creationId="{C51402A6-D04E-9831-6E7A-C42EC361C76E}"/>
          </ac:spMkLst>
        </pc:spChg>
        <pc:picChg chg="del">
          <ac:chgData name="Ashley Roina" userId="S::ashley.roina@clarionevents.com::29782dc9-0913-4dea-932d-154390430724" providerId="AD" clId="Web-{7C014BA6-305A-3128-52AD-AD55C547592F}" dt="2025-06-05T18:51:33.089" v="38"/>
          <ac:picMkLst>
            <pc:docMk/>
            <pc:sldMk cId="543009704" sldId="261"/>
            <ac:picMk id="7" creationId="{A67DCB24-7DCC-B5B3-36AA-098EF944AB61}"/>
          </ac:picMkLst>
        </pc:picChg>
        <pc:picChg chg="add ord">
          <ac:chgData name="Ashley Roina" userId="S::ashley.roina@clarionevents.com::29782dc9-0913-4dea-932d-154390430724" providerId="AD" clId="Web-{7C014BA6-305A-3128-52AD-AD55C547592F}" dt="2025-06-05T18:51:43.167" v="40"/>
          <ac:picMkLst>
            <pc:docMk/>
            <pc:sldMk cId="543009704" sldId="261"/>
            <ac:picMk id="8" creationId="{482B5341-2C51-2DC6-6167-02C3FB28A1AC}"/>
          </ac:picMkLst>
        </pc:picChg>
        <pc:picChg chg="add mod">
          <ac:chgData name="Ashley Roina" userId="S::ashley.roina@clarionevents.com::29782dc9-0913-4dea-932d-154390430724" providerId="AD" clId="Web-{7C014BA6-305A-3128-52AD-AD55C547592F}" dt="2025-06-05T19:10:30.884" v="141"/>
          <ac:picMkLst>
            <pc:docMk/>
            <pc:sldMk cId="543009704" sldId="261"/>
            <ac:picMk id="11" creationId="{2DCD2EFD-F3BD-4860-DBF9-5681C060413D}"/>
          </ac:picMkLst>
        </pc:picChg>
        <pc:picChg chg="add mod">
          <ac:chgData name="Ashley Roina" userId="S::ashley.roina@clarionevents.com::29782dc9-0913-4dea-932d-154390430724" providerId="AD" clId="Web-{7C014BA6-305A-3128-52AD-AD55C547592F}" dt="2025-06-05T19:09:59.477" v="135" actId="14100"/>
          <ac:picMkLst>
            <pc:docMk/>
            <pc:sldMk cId="543009704" sldId="261"/>
            <ac:picMk id="12" creationId="{94B343F6-A46B-0FA3-1AE7-87BE34BEDF75}"/>
          </ac:picMkLst>
        </pc:picChg>
        <pc:picChg chg="add mod">
          <ac:chgData name="Ashley Roina" userId="S::ashley.roina@clarionevents.com::29782dc9-0913-4dea-932d-154390430724" providerId="AD" clId="Web-{7C014BA6-305A-3128-52AD-AD55C547592F}" dt="2025-06-05T19:10:50.353" v="146" actId="14100"/>
          <ac:picMkLst>
            <pc:docMk/>
            <pc:sldMk cId="543009704" sldId="261"/>
            <ac:picMk id="13" creationId="{8056C85C-1D67-0648-469C-CAB85BBD2049}"/>
          </ac:picMkLst>
        </pc:picChg>
        <pc:picChg chg="mod">
          <ac:chgData name="Ashley Roina" userId="S::ashley.roina@clarionevents.com::29782dc9-0913-4dea-932d-154390430724" providerId="AD" clId="Web-{7C014BA6-305A-3128-52AD-AD55C547592F}" dt="2025-06-05T19:10:44.103" v="145"/>
          <ac:picMkLst>
            <pc:docMk/>
            <pc:sldMk cId="543009704" sldId="261"/>
            <ac:picMk id="14" creationId="{9F383420-DFF4-EC8B-28C0-9557D3726A25}"/>
          </ac:picMkLst>
        </pc:picChg>
        <pc:picChg chg="mod">
          <ac:chgData name="Ashley Roina" userId="S::ashley.roina@clarionevents.com::29782dc9-0913-4dea-932d-154390430724" providerId="AD" clId="Web-{7C014BA6-305A-3128-52AD-AD55C547592F}" dt="2025-06-05T19:10:40.947" v="144"/>
          <ac:picMkLst>
            <pc:docMk/>
            <pc:sldMk cId="543009704" sldId="261"/>
            <ac:picMk id="15" creationId="{CF0156ED-8142-36A7-AF2D-FD9BCF360415}"/>
          </ac:picMkLst>
        </pc:picChg>
        <pc:picChg chg="mod">
          <ac:chgData name="Ashley Roina" userId="S::ashley.roina@clarionevents.com::29782dc9-0913-4dea-932d-154390430724" providerId="AD" clId="Web-{7C014BA6-305A-3128-52AD-AD55C547592F}" dt="2025-06-05T19:10:34.712" v="142"/>
          <ac:picMkLst>
            <pc:docMk/>
            <pc:sldMk cId="543009704" sldId="261"/>
            <ac:picMk id="16" creationId="{E61842F4-731A-6DD1-A389-626709398BF6}"/>
          </ac:picMkLst>
        </pc:picChg>
      </pc:sldChg>
      <pc:sldChg chg="addSp delSp modSp">
        <pc:chgData name="Ashley Roina" userId="S::ashley.roina@clarionevents.com::29782dc9-0913-4dea-932d-154390430724" providerId="AD" clId="Web-{7C014BA6-305A-3128-52AD-AD55C547592F}" dt="2025-06-05T19:12:04.965" v="157" actId="1076"/>
        <pc:sldMkLst>
          <pc:docMk/>
          <pc:sldMk cId="491588504" sldId="262"/>
        </pc:sldMkLst>
        <pc:spChg chg="mod">
          <ac:chgData name="Ashley Roina" userId="S::ashley.roina@clarionevents.com::29782dc9-0913-4dea-932d-154390430724" providerId="AD" clId="Web-{7C014BA6-305A-3128-52AD-AD55C547592F}" dt="2025-06-05T18:52:11.230" v="49" actId="20577"/>
          <ac:spMkLst>
            <pc:docMk/>
            <pc:sldMk cId="491588504" sldId="262"/>
            <ac:spMk id="9" creationId="{537DEB98-0163-DA4C-74F6-7BF7EF6D133D}"/>
          </ac:spMkLst>
        </pc:spChg>
        <pc:picChg chg="del">
          <ac:chgData name="Ashley Roina" userId="S::ashley.roina@clarionevents.com::29782dc9-0913-4dea-932d-154390430724" providerId="AD" clId="Web-{7C014BA6-305A-3128-52AD-AD55C547592F}" dt="2025-06-05T18:51:51.698" v="42"/>
          <ac:picMkLst>
            <pc:docMk/>
            <pc:sldMk cId="491588504" sldId="262"/>
            <ac:picMk id="5" creationId="{8761A4A7-9789-8DCB-7EE7-278B02641998}"/>
          </ac:picMkLst>
        </pc:picChg>
        <pc:picChg chg="add ord">
          <ac:chgData name="Ashley Roina" userId="S::ashley.roina@clarionevents.com::29782dc9-0913-4dea-932d-154390430724" providerId="AD" clId="Web-{7C014BA6-305A-3128-52AD-AD55C547592F}" dt="2025-06-05T18:51:59.777" v="44"/>
          <ac:picMkLst>
            <pc:docMk/>
            <pc:sldMk cId="491588504" sldId="262"/>
            <ac:picMk id="7" creationId="{FB95E904-7859-F5AB-9536-21B998756C99}"/>
          </ac:picMkLst>
        </pc:picChg>
        <pc:picChg chg="mod">
          <ac:chgData name="Ashley Roina" userId="S::ashley.roina@clarionevents.com::29782dc9-0913-4dea-932d-154390430724" providerId="AD" clId="Web-{7C014BA6-305A-3128-52AD-AD55C547592F}" dt="2025-06-05T19:10:58.713" v="149"/>
          <ac:picMkLst>
            <pc:docMk/>
            <pc:sldMk cId="491588504" sldId="262"/>
            <ac:picMk id="8" creationId="{AFBE1C83-CEF4-FEEC-ABA0-474ECF882F12}"/>
          </ac:picMkLst>
        </pc:picChg>
        <pc:picChg chg="mod">
          <ac:chgData name="Ashley Roina" userId="S::ashley.roina@clarionevents.com::29782dc9-0913-4dea-932d-154390430724" providerId="AD" clId="Web-{7C014BA6-305A-3128-52AD-AD55C547592F}" dt="2025-06-05T19:10:56.791" v="148"/>
          <ac:picMkLst>
            <pc:docMk/>
            <pc:sldMk cId="491588504" sldId="262"/>
            <ac:picMk id="10" creationId="{AAD60C62-5137-D5B5-EE1C-A35C7002E034}"/>
          </ac:picMkLst>
        </pc:picChg>
        <pc:picChg chg="mod">
          <ac:chgData name="Ashley Roina" userId="S::ashley.roina@clarionevents.com::29782dc9-0913-4dea-932d-154390430724" providerId="AD" clId="Web-{7C014BA6-305A-3128-52AD-AD55C547592F}" dt="2025-06-05T19:10:54.322" v="147"/>
          <ac:picMkLst>
            <pc:docMk/>
            <pc:sldMk cId="491588504" sldId="262"/>
            <ac:picMk id="12" creationId="{A230EC68-7135-BF52-D694-E88CAE1BEACC}"/>
          </ac:picMkLst>
        </pc:picChg>
        <pc:picChg chg="add mod">
          <ac:chgData name="Ashley Roina" userId="S::ashley.roina@clarionevents.com::29782dc9-0913-4dea-932d-154390430724" providerId="AD" clId="Web-{7C014BA6-305A-3128-52AD-AD55C547592F}" dt="2025-06-05T19:11:53.324" v="153" actId="14100"/>
          <ac:picMkLst>
            <pc:docMk/>
            <pc:sldMk cId="491588504" sldId="262"/>
            <ac:picMk id="13" creationId="{10D947FA-59EE-847A-D849-FE0117D0DD03}"/>
          </ac:picMkLst>
        </pc:picChg>
        <pc:picChg chg="add mod">
          <ac:chgData name="Ashley Roina" userId="S::ashley.roina@clarionevents.com::29782dc9-0913-4dea-932d-154390430724" providerId="AD" clId="Web-{7C014BA6-305A-3128-52AD-AD55C547592F}" dt="2025-06-05T19:12:00.183" v="155" actId="1076"/>
          <ac:picMkLst>
            <pc:docMk/>
            <pc:sldMk cId="491588504" sldId="262"/>
            <ac:picMk id="15" creationId="{7A1949CE-A619-7532-3487-AB18D2902554}"/>
          </ac:picMkLst>
        </pc:picChg>
        <pc:picChg chg="add mod">
          <ac:chgData name="Ashley Roina" userId="S::ashley.roina@clarionevents.com::29782dc9-0913-4dea-932d-154390430724" providerId="AD" clId="Web-{7C014BA6-305A-3128-52AD-AD55C547592F}" dt="2025-06-05T19:12:04.965" v="157" actId="1076"/>
          <ac:picMkLst>
            <pc:docMk/>
            <pc:sldMk cId="491588504" sldId="262"/>
            <ac:picMk id="16" creationId="{6FA5D054-EF8C-ADF6-D514-A07ADB5D2EC2}"/>
          </ac:picMkLst>
        </pc:picChg>
      </pc:sldChg>
      <pc:sldChg chg="addSp delSp modSp">
        <pc:chgData name="Ashley Roina" userId="S::ashley.roina@clarionevents.com::29782dc9-0913-4dea-932d-154390430724" providerId="AD" clId="Web-{7C014BA6-305A-3128-52AD-AD55C547592F}" dt="2025-06-05T19:18:19.370" v="192"/>
        <pc:sldMkLst>
          <pc:docMk/>
          <pc:sldMk cId="845892287" sldId="267"/>
        </pc:sldMkLst>
        <pc:spChg chg="mod">
          <ac:chgData name="Ashley Roina" userId="S::ashley.roina@clarionevents.com::29782dc9-0913-4dea-932d-154390430724" providerId="AD" clId="Web-{7C014BA6-305A-3128-52AD-AD55C547592F}" dt="2025-06-05T18:53:39.717" v="69" actId="20577"/>
          <ac:spMkLst>
            <pc:docMk/>
            <pc:sldMk cId="845892287" sldId="267"/>
            <ac:spMk id="11" creationId="{8ADA65C2-2492-98FB-5067-3E71E57A3474}"/>
          </ac:spMkLst>
        </pc:spChg>
        <pc:picChg chg="del">
          <ac:chgData name="Ashley Roina" userId="S::ashley.roina@clarionevents.com::29782dc9-0913-4dea-932d-154390430724" providerId="AD" clId="Web-{7C014BA6-305A-3128-52AD-AD55C547592F}" dt="2025-06-05T18:53:29.013" v="66"/>
          <ac:picMkLst>
            <pc:docMk/>
            <pc:sldMk cId="845892287" sldId="267"/>
            <ac:picMk id="9" creationId="{67437D0F-2143-157C-1BD7-68145CA4831A}"/>
          </ac:picMkLst>
        </pc:picChg>
        <pc:picChg chg="add ord">
          <ac:chgData name="Ashley Roina" userId="S::ashley.roina@clarionevents.com::29782dc9-0913-4dea-932d-154390430724" providerId="AD" clId="Web-{7C014BA6-305A-3128-52AD-AD55C547592F}" dt="2025-06-05T18:53:35.639" v="68"/>
          <ac:picMkLst>
            <pc:docMk/>
            <pc:sldMk cId="845892287" sldId="267"/>
            <ac:picMk id="13" creationId="{1223F819-F45B-A74B-C4C1-A3FCF86E3D6A}"/>
          </ac:picMkLst>
        </pc:picChg>
        <pc:picChg chg="add mod">
          <ac:chgData name="Ashley Roina" userId="S::ashley.roina@clarionevents.com::29782dc9-0913-4dea-932d-154390430724" providerId="AD" clId="Web-{7C014BA6-305A-3128-52AD-AD55C547592F}" dt="2025-06-05T19:18:13.370" v="190" actId="14100"/>
          <ac:picMkLst>
            <pc:docMk/>
            <pc:sldMk cId="845892287" sldId="267"/>
            <ac:picMk id="17" creationId="{A2E6C871-9782-1294-6147-8D07BF880AFE}"/>
          </ac:picMkLst>
        </pc:picChg>
        <pc:picChg chg="mod">
          <ac:chgData name="Ashley Roina" userId="S::ashley.roina@clarionevents.com::29782dc9-0913-4dea-932d-154390430724" providerId="AD" clId="Web-{7C014BA6-305A-3128-52AD-AD55C547592F}" dt="2025-06-05T19:18:16.104" v="191"/>
          <ac:picMkLst>
            <pc:docMk/>
            <pc:sldMk cId="845892287" sldId="267"/>
            <ac:picMk id="26" creationId="{D6841311-26EC-9E39-08E6-F5BB1B9D54C9}"/>
          </ac:picMkLst>
        </pc:picChg>
        <pc:picChg chg="mod">
          <ac:chgData name="Ashley Roina" userId="S::ashley.roina@clarionevents.com::29782dc9-0913-4dea-932d-154390430724" providerId="AD" clId="Web-{7C014BA6-305A-3128-52AD-AD55C547592F}" dt="2025-06-05T19:18:19.370" v="192"/>
          <ac:picMkLst>
            <pc:docMk/>
            <pc:sldMk cId="845892287" sldId="267"/>
            <ac:picMk id="29" creationId="{931E3DB4-08DF-57D0-2EA5-66A9A53C733E}"/>
          </ac:picMkLst>
        </pc:picChg>
      </pc:sldChg>
      <pc:sldChg chg="addSp delSp modSp">
        <pc:chgData name="Ashley Roina" userId="S::ashley.roina@clarionevents.com::29782dc9-0913-4dea-932d-154390430724" providerId="AD" clId="Web-{7C014BA6-305A-3128-52AD-AD55C547592F}" dt="2025-06-05T19:18:29.464" v="194"/>
        <pc:sldMkLst>
          <pc:docMk/>
          <pc:sldMk cId="2234455526" sldId="268"/>
        </pc:sldMkLst>
        <pc:spChg chg="mod">
          <ac:chgData name="Ashley Roina" userId="S::ashley.roina@clarionevents.com::29782dc9-0913-4dea-932d-154390430724" providerId="AD" clId="Web-{7C014BA6-305A-3128-52AD-AD55C547592F}" dt="2025-06-05T19:18:29.464" v="194"/>
          <ac:spMkLst>
            <pc:docMk/>
            <pc:sldMk cId="2234455526" sldId="268"/>
            <ac:spMk id="7" creationId="{E2679A90-302C-B479-532A-E4D03BFB209B}"/>
          </ac:spMkLst>
        </pc:spChg>
        <pc:spChg chg="mod">
          <ac:chgData name="Ashley Roina" userId="S::ashley.roina@clarionevents.com::29782dc9-0913-4dea-932d-154390430724" providerId="AD" clId="Web-{7C014BA6-305A-3128-52AD-AD55C547592F}" dt="2025-06-05T18:54:05.389" v="73" actId="20577"/>
          <ac:spMkLst>
            <pc:docMk/>
            <pc:sldMk cId="2234455526" sldId="268"/>
            <ac:spMk id="10" creationId="{9EF93D91-D25C-0621-9965-86B7C001F6E0}"/>
          </ac:spMkLst>
        </pc:spChg>
        <pc:picChg chg="del">
          <ac:chgData name="Ashley Roina" userId="S::ashley.roina@clarionevents.com::29782dc9-0913-4dea-932d-154390430724" providerId="AD" clId="Web-{7C014BA6-305A-3128-52AD-AD55C547592F}" dt="2025-06-05T18:53:53.608" v="70"/>
          <ac:picMkLst>
            <pc:docMk/>
            <pc:sldMk cId="2234455526" sldId="268"/>
            <ac:picMk id="5" creationId="{52527A5A-67C4-4D8B-87E7-D3DC51F9C38F}"/>
          </ac:picMkLst>
        </pc:picChg>
        <pc:picChg chg="add ord">
          <ac:chgData name="Ashley Roina" userId="S::ashley.roina@clarionevents.com::29782dc9-0913-4dea-932d-154390430724" providerId="AD" clId="Web-{7C014BA6-305A-3128-52AD-AD55C547592F}" dt="2025-06-05T18:54:02.655" v="72"/>
          <ac:picMkLst>
            <pc:docMk/>
            <pc:sldMk cId="2234455526" sldId="268"/>
            <ac:picMk id="9" creationId="{4DF56385-9415-3364-A418-1FE2CCB142A9}"/>
          </ac:picMkLst>
        </pc:picChg>
        <pc:picChg chg="mod">
          <ac:chgData name="Ashley Roina" userId="S::ashley.roina@clarionevents.com::29782dc9-0913-4dea-932d-154390430724" providerId="AD" clId="Web-{7C014BA6-305A-3128-52AD-AD55C547592F}" dt="2025-06-05T19:18:26.432" v="193"/>
          <ac:picMkLst>
            <pc:docMk/>
            <pc:sldMk cId="2234455526" sldId="268"/>
            <ac:picMk id="17" creationId="{D4244E80-FBA4-05B8-979A-EFD1133C3C64}"/>
          </ac:picMkLst>
        </pc:picChg>
      </pc:sldChg>
      <pc:sldChg chg="addSp delSp modSp">
        <pc:chgData name="Ashley Roina" userId="S::ashley.roina@clarionevents.com::29782dc9-0913-4dea-932d-154390430724" providerId="AD" clId="Web-{7C014BA6-305A-3128-52AD-AD55C547592F}" dt="2025-06-05T19:26:38.508" v="208" actId="1076"/>
        <pc:sldMkLst>
          <pc:docMk/>
          <pc:sldMk cId="311364006" sldId="269"/>
        </pc:sldMkLst>
        <pc:spChg chg="add mod">
          <ac:chgData name="Ashley Roina" userId="S::ashley.roina@clarionevents.com::29782dc9-0913-4dea-932d-154390430724" providerId="AD" clId="Web-{7C014BA6-305A-3128-52AD-AD55C547592F}" dt="2025-06-05T19:26:00.397" v="201" actId="20577"/>
          <ac:spMkLst>
            <pc:docMk/>
            <pc:sldMk cId="311364006" sldId="269"/>
            <ac:spMk id="11" creationId="{9A1D3930-305C-EB5E-EF55-9C7152E96E9C}"/>
          </ac:spMkLst>
        </pc:spChg>
        <pc:picChg chg="add">
          <ac:chgData name="Ashley Roina" userId="S::ashley.roina@clarionevents.com::29782dc9-0913-4dea-932d-154390430724" providerId="AD" clId="Web-{7C014BA6-305A-3128-52AD-AD55C547592F}" dt="2025-06-05T18:54:09.983" v="75"/>
          <ac:picMkLst>
            <pc:docMk/>
            <pc:sldMk cId="311364006" sldId="269"/>
            <ac:picMk id="9" creationId="{B0C218D9-0CBE-9D2E-4A52-9DA474CD5145}"/>
          </ac:picMkLst>
        </pc:picChg>
        <pc:picChg chg="add mod">
          <ac:chgData name="Ashley Roina" userId="S::ashley.roina@clarionevents.com::29782dc9-0913-4dea-932d-154390430724" providerId="AD" clId="Web-{7C014BA6-305A-3128-52AD-AD55C547592F}" dt="2025-06-05T19:26:38.508" v="208" actId="1076"/>
          <ac:picMkLst>
            <pc:docMk/>
            <pc:sldMk cId="311364006" sldId="269"/>
            <ac:picMk id="14" creationId="{0AA1885A-F919-C439-2800-B3A8187B76D4}"/>
          </ac:picMkLst>
        </pc:picChg>
        <pc:picChg chg="del">
          <ac:chgData name="Ashley Roina" userId="S::ashley.roina@clarionevents.com::29782dc9-0913-4dea-932d-154390430724" providerId="AD" clId="Web-{7C014BA6-305A-3128-52AD-AD55C547592F}" dt="2025-06-05T18:54:08.405" v="74"/>
          <ac:picMkLst>
            <pc:docMk/>
            <pc:sldMk cId="311364006" sldId="269"/>
            <ac:picMk id="19" creationId="{441BF090-FB03-2881-335D-85BB3ADD632A}"/>
          </ac:picMkLst>
        </pc:picChg>
        <pc:picChg chg="mod">
          <ac:chgData name="Ashley Roina" userId="S::ashley.roina@clarionevents.com::29782dc9-0913-4dea-932d-154390430724" providerId="AD" clId="Web-{7C014BA6-305A-3128-52AD-AD55C547592F}" dt="2025-06-05T19:26:09.179" v="202"/>
          <ac:picMkLst>
            <pc:docMk/>
            <pc:sldMk cId="311364006" sldId="269"/>
            <ac:picMk id="23" creationId="{72970CA4-2DF5-D93D-D659-7D7366198A62}"/>
          </ac:picMkLst>
        </pc:picChg>
        <pc:picChg chg="mod">
          <ac:chgData name="Ashley Roina" userId="S::ashley.roina@clarionevents.com::29782dc9-0913-4dea-932d-154390430724" providerId="AD" clId="Web-{7C014BA6-305A-3128-52AD-AD55C547592F}" dt="2025-06-05T19:26:15.976" v="203"/>
          <ac:picMkLst>
            <pc:docMk/>
            <pc:sldMk cId="311364006" sldId="269"/>
            <ac:picMk id="26" creationId="{5E8FD7BD-2AAC-AF05-9194-8998B1DD3D0A}"/>
          </ac:picMkLst>
        </pc:picChg>
      </pc:sldChg>
      <pc:sldChg chg="addSp delSp modSp">
        <pc:chgData name="Ashley Roina" userId="S::ashley.roina@clarionevents.com::29782dc9-0913-4dea-932d-154390430724" providerId="AD" clId="Web-{7C014BA6-305A-3128-52AD-AD55C547592F}" dt="2025-06-05T19:04:22.186" v="79" actId="20577"/>
        <pc:sldMkLst>
          <pc:docMk/>
          <pc:sldMk cId="1424471989" sldId="271"/>
        </pc:sldMkLst>
        <pc:spChg chg="mod">
          <ac:chgData name="Ashley Roina" userId="S::ashley.roina@clarionevents.com::29782dc9-0913-4dea-932d-154390430724" providerId="AD" clId="Web-{7C014BA6-305A-3128-52AD-AD55C547592F}" dt="2025-06-05T19:04:22.186" v="79" actId="20577"/>
          <ac:spMkLst>
            <pc:docMk/>
            <pc:sldMk cId="1424471989" sldId="271"/>
            <ac:spMk id="11" creationId="{12D62933-961E-3F68-D576-212C4E08955B}"/>
          </ac:spMkLst>
        </pc:spChg>
        <pc:picChg chg="add ord">
          <ac:chgData name="Ashley Roina" userId="S::ashley.roina@clarionevents.com::29782dc9-0913-4dea-932d-154390430724" providerId="AD" clId="Web-{7C014BA6-305A-3128-52AD-AD55C547592F}" dt="2025-06-05T19:04:16.639" v="78"/>
          <ac:picMkLst>
            <pc:docMk/>
            <pc:sldMk cId="1424471989" sldId="271"/>
            <ac:picMk id="9" creationId="{472EAFA0-E20D-5ED5-E282-CA63557223CC}"/>
          </ac:picMkLst>
        </pc:picChg>
        <pc:picChg chg="del">
          <ac:chgData name="Ashley Roina" userId="S::ashley.roina@clarionevents.com::29782dc9-0913-4dea-932d-154390430724" providerId="AD" clId="Web-{7C014BA6-305A-3128-52AD-AD55C547592F}" dt="2025-06-05T19:04:04.983" v="76"/>
          <ac:picMkLst>
            <pc:docMk/>
            <pc:sldMk cId="1424471989" sldId="271"/>
            <ac:picMk id="10" creationId="{4DB3501C-5537-8F9A-3660-543EE92DC2DB}"/>
          </ac:picMkLst>
        </pc:picChg>
      </pc:sldChg>
      <pc:sldChg chg="addSp delSp modSp">
        <pc:chgData name="Ashley Roina" userId="S::ashley.roina@clarionevents.com::29782dc9-0913-4dea-932d-154390430724" providerId="AD" clId="Web-{7C014BA6-305A-3128-52AD-AD55C547592F}" dt="2025-06-05T19:27:06.368" v="214" actId="1076"/>
        <pc:sldMkLst>
          <pc:docMk/>
          <pc:sldMk cId="3384006890" sldId="272"/>
        </pc:sldMkLst>
        <pc:spChg chg="mod">
          <ac:chgData name="Ashley Roina" userId="S::ashley.roina@clarionevents.com::29782dc9-0913-4dea-932d-154390430724" providerId="AD" clId="Web-{7C014BA6-305A-3128-52AD-AD55C547592F}" dt="2025-06-05T19:04:31.640" v="83" actId="20577"/>
          <ac:spMkLst>
            <pc:docMk/>
            <pc:sldMk cId="3384006890" sldId="272"/>
            <ac:spMk id="14" creationId="{42D39FEA-2A10-2D79-CCE6-CCF8CB9CFABE}"/>
          </ac:spMkLst>
        </pc:spChg>
        <pc:spChg chg="mod">
          <ac:chgData name="Ashley Roina" userId="S::ashley.roina@clarionevents.com::29782dc9-0913-4dea-932d-154390430724" providerId="AD" clId="Web-{7C014BA6-305A-3128-52AD-AD55C547592F}" dt="2025-06-05T19:26:55.055" v="210"/>
          <ac:spMkLst>
            <pc:docMk/>
            <pc:sldMk cId="3384006890" sldId="272"/>
            <ac:spMk id="15" creationId="{5BC9D947-D80F-4543-8974-AE3546B38404}"/>
          </ac:spMkLst>
        </pc:spChg>
        <pc:picChg chg="add ord">
          <ac:chgData name="Ashley Roina" userId="S::ashley.roina@clarionevents.com::29782dc9-0913-4dea-932d-154390430724" providerId="AD" clId="Web-{7C014BA6-305A-3128-52AD-AD55C547592F}" dt="2025-06-05T19:04:28.921" v="82"/>
          <ac:picMkLst>
            <pc:docMk/>
            <pc:sldMk cId="3384006890" sldId="272"/>
            <ac:picMk id="9" creationId="{4F0DC288-823B-2834-69E5-58A54AFD8FC8}"/>
          </ac:picMkLst>
        </pc:picChg>
        <pc:picChg chg="del">
          <ac:chgData name="Ashley Roina" userId="S::ashley.roina@clarionevents.com::29782dc9-0913-4dea-932d-154390430724" providerId="AD" clId="Web-{7C014BA6-305A-3128-52AD-AD55C547592F}" dt="2025-06-05T19:04:24.468" v="80"/>
          <ac:picMkLst>
            <pc:docMk/>
            <pc:sldMk cId="3384006890" sldId="272"/>
            <ac:picMk id="10" creationId="{82D8A586-2616-71C7-B875-0482BBF2BF92}"/>
          </ac:picMkLst>
        </pc:picChg>
        <pc:picChg chg="add mod">
          <ac:chgData name="Ashley Roina" userId="S::ashley.roina@clarionevents.com::29782dc9-0913-4dea-932d-154390430724" providerId="AD" clId="Web-{7C014BA6-305A-3128-52AD-AD55C547592F}" dt="2025-06-05T19:27:06.368" v="214" actId="1076"/>
          <ac:picMkLst>
            <pc:docMk/>
            <pc:sldMk cId="3384006890" sldId="272"/>
            <ac:picMk id="12" creationId="{B1DBF05F-D4D2-E7E1-7C13-AE19CCD106A5}"/>
          </ac:picMkLst>
        </pc:picChg>
        <pc:picChg chg="mod">
          <ac:chgData name="Ashley Roina" userId="S::ashley.roina@clarionevents.com::29782dc9-0913-4dea-932d-154390430724" providerId="AD" clId="Web-{7C014BA6-305A-3128-52AD-AD55C547592F}" dt="2025-06-05T19:26:51.695" v="209"/>
          <ac:picMkLst>
            <pc:docMk/>
            <pc:sldMk cId="3384006890" sldId="272"/>
            <ac:picMk id="18" creationId="{6FD85B34-CB39-6F16-67F5-786D0C776C95}"/>
          </ac:picMkLst>
        </pc:picChg>
      </pc:sldChg>
      <pc:sldChg chg="addSp delSp modSp">
        <pc:chgData name="Ashley Roina" userId="S::ashley.roina@clarionevents.com::29782dc9-0913-4dea-932d-154390430724" providerId="AD" clId="Web-{7C014BA6-305A-3128-52AD-AD55C547592F}" dt="2025-06-05T19:04:43.124" v="87" actId="20577"/>
        <pc:sldMkLst>
          <pc:docMk/>
          <pc:sldMk cId="3508370657" sldId="273"/>
        </pc:sldMkLst>
        <pc:spChg chg="mod">
          <ac:chgData name="Ashley Roina" userId="S::ashley.roina@clarionevents.com::29782dc9-0913-4dea-932d-154390430724" providerId="AD" clId="Web-{7C014BA6-305A-3128-52AD-AD55C547592F}" dt="2025-06-05T19:04:43.124" v="87" actId="20577"/>
          <ac:spMkLst>
            <pc:docMk/>
            <pc:sldMk cId="3508370657" sldId="273"/>
            <ac:spMk id="10" creationId="{E2D30DAE-F620-700D-8FC8-6E925169BD7A}"/>
          </ac:spMkLst>
        </pc:spChg>
        <pc:picChg chg="add ord">
          <ac:chgData name="Ashley Roina" userId="S::ashley.roina@clarionevents.com::29782dc9-0913-4dea-932d-154390430724" providerId="AD" clId="Web-{7C014BA6-305A-3128-52AD-AD55C547592F}" dt="2025-06-05T19:04:40.655" v="86"/>
          <ac:picMkLst>
            <pc:docMk/>
            <pc:sldMk cId="3508370657" sldId="273"/>
            <ac:picMk id="4" creationId="{E3E02961-A4C6-9DAE-9339-6362BE1C9E86}"/>
          </ac:picMkLst>
        </pc:picChg>
        <pc:picChg chg="del">
          <ac:chgData name="Ashley Roina" userId="S::ashley.roina@clarionevents.com::29782dc9-0913-4dea-932d-154390430724" providerId="AD" clId="Web-{7C014BA6-305A-3128-52AD-AD55C547592F}" dt="2025-06-05T19:04:33.702" v="84"/>
          <ac:picMkLst>
            <pc:docMk/>
            <pc:sldMk cId="3508370657" sldId="273"/>
            <ac:picMk id="9" creationId="{4B5431CE-E54D-7955-C8F1-A6FC41BF5897}"/>
          </ac:picMkLst>
        </pc:picChg>
      </pc:sldChg>
      <pc:sldChg chg="addSp delSp modSp">
        <pc:chgData name="Ashley Roina" userId="S::ashley.roina@clarionevents.com::29782dc9-0913-4dea-932d-154390430724" providerId="AD" clId="Web-{7C014BA6-305A-3128-52AD-AD55C547592F}" dt="2025-06-05T19:27:26.806" v="216" actId="1076"/>
        <pc:sldMkLst>
          <pc:docMk/>
          <pc:sldMk cId="3025622307" sldId="274"/>
        </pc:sldMkLst>
        <pc:spChg chg="mod">
          <ac:chgData name="Ashley Roina" userId="S::ashley.roina@clarionevents.com::29782dc9-0913-4dea-932d-154390430724" providerId="AD" clId="Web-{7C014BA6-305A-3128-52AD-AD55C547592F}" dt="2025-06-05T19:04:55.656" v="91" actId="20577"/>
          <ac:spMkLst>
            <pc:docMk/>
            <pc:sldMk cId="3025622307" sldId="274"/>
            <ac:spMk id="10" creationId="{B93D9D5D-BFEB-AA58-744A-6CE6A00E3EC8}"/>
          </ac:spMkLst>
        </pc:spChg>
        <pc:picChg chg="del">
          <ac:chgData name="Ashley Roina" userId="S::ashley.roina@clarionevents.com::29782dc9-0913-4dea-932d-154390430724" providerId="AD" clId="Web-{7C014BA6-305A-3128-52AD-AD55C547592F}" dt="2025-06-05T19:04:45.452" v="88"/>
          <ac:picMkLst>
            <pc:docMk/>
            <pc:sldMk cId="3025622307" sldId="274"/>
            <ac:picMk id="5" creationId="{E0B713F1-516E-31AD-FB7D-CA8A421D5634}"/>
          </ac:picMkLst>
        </pc:picChg>
        <pc:picChg chg="add ord">
          <ac:chgData name="Ashley Roina" userId="S::ashley.roina@clarionevents.com::29782dc9-0913-4dea-932d-154390430724" providerId="AD" clId="Web-{7C014BA6-305A-3128-52AD-AD55C547592F}" dt="2025-06-05T19:04:53.125" v="90"/>
          <ac:picMkLst>
            <pc:docMk/>
            <pc:sldMk cId="3025622307" sldId="274"/>
            <ac:picMk id="7" creationId="{23454217-9B9E-F090-72AE-CD084165CB97}"/>
          </ac:picMkLst>
        </pc:picChg>
        <pc:picChg chg="add mod">
          <ac:chgData name="Ashley Roina" userId="S::ashley.roina@clarionevents.com::29782dc9-0913-4dea-932d-154390430724" providerId="AD" clId="Web-{7C014BA6-305A-3128-52AD-AD55C547592F}" dt="2025-06-05T19:27:26.806" v="216" actId="1076"/>
          <ac:picMkLst>
            <pc:docMk/>
            <pc:sldMk cId="3025622307" sldId="274"/>
            <ac:picMk id="12" creationId="{5FD273BA-6B2F-7224-495F-319DFF136734}"/>
          </ac:picMkLst>
        </pc:picChg>
      </pc:sldChg>
      <pc:sldChg chg="addSp delSp modSp">
        <pc:chgData name="Ashley Roina" userId="S::ashley.roina@clarionevents.com::29782dc9-0913-4dea-932d-154390430724" providerId="AD" clId="Web-{7C014BA6-305A-3128-52AD-AD55C547592F}" dt="2025-06-05T19:28:26.307" v="228"/>
        <pc:sldMkLst>
          <pc:docMk/>
          <pc:sldMk cId="2614089890" sldId="275"/>
        </pc:sldMkLst>
        <pc:spChg chg="mod">
          <ac:chgData name="Ashley Roina" userId="S::ashley.roina@clarionevents.com::29782dc9-0913-4dea-932d-154390430724" providerId="AD" clId="Web-{7C014BA6-305A-3128-52AD-AD55C547592F}" dt="2025-06-05T19:28:26.307" v="228"/>
          <ac:spMkLst>
            <pc:docMk/>
            <pc:sldMk cId="2614089890" sldId="275"/>
            <ac:spMk id="9" creationId="{8AFEE55C-0846-67DD-D2F4-86653E8E8665}"/>
          </ac:spMkLst>
        </pc:spChg>
        <pc:spChg chg="mod">
          <ac:chgData name="Ashley Roina" userId="S::ashley.roina@clarionevents.com::29782dc9-0913-4dea-932d-154390430724" providerId="AD" clId="Web-{7C014BA6-305A-3128-52AD-AD55C547592F}" dt="2025-06-05T19:07:05.112" v="99" actId="20577"/>
          <ac:spMkLst>
            <pc:docMk/>
            <pc:sldMk cId="2614089890" sldId="275"/>
            <ac:spMk id="16" creationId="{5DE84E61-E6BD-F83E-4497-58FD952366F5}"/>
          </ac:spMkLst>
        </pc:spChg>
        <pc:spChg chg="mod">
          <ac:chgData name="Ashley Roina" userId="S::ashley.roina@clarionevents.com::29782dc9-0913-4dea-932d-154390430724" providerId="AD" clId="Web-{7C014BA6-305A-3128-52AD-AD55C547592F}" dt="2025-06-05T19:28:14.823" v="226"/>
          <ac:spMkLst>
            <pc:docMk/>
            <pc:sldMk cId="2614089890" sldId="275"/>
            <ac:spMk id="18" creationId="{10734569-5943-8EC9-5514-DE9ABAAE4753}"/>
          </ac:spMkLst>
        </pc:spChg>
        <pc:grpChg chg="del">
          <ac:chgData name="Ashley Roina" userId="S::ashley.roina@clarionevents.com::29782dc9-0913-4dea-932d-154390430724" providerId="AD" clId="Web-{7C014BA6-305A-3128-52AD-AD55C547592F}" dt="2025-06-05T19:06:49.862" v="96"/>
          <ac:grpSpMkLst>
            <pc:docMk/>
            <pc:sldMk cId="2614089890" sldId="275"/>
            <ac:grpSpMk id="15" creationId="{058682AA-8B97-35BA-AA27-7611EC795187}"/>
          </ac:grpSpMkLst>
        </pc:grpChg>
        <pc:picChg chg="add ord">
          <ac:chgData name="Ashley Roina" userId="S::ashley.roina@clarionevents.com::29782dc9-0913-4dea-932d-154390430724" providerId="AD" clId="Web-{7C014BA6-305A-3128-52AD-AD55C547592F}" dt="2025-06-05T19:06:56.503" v="98"/>
          <ac:picMkLst>
            <pc:docMk/>
            <pc:sldMk cId="2614089890" sldId="275"/>
            <ac:picMk id="8" creationId="{E77C701A-0403-09E9-5E45-4DDC5C9AFB87}"/>
          </ac:picMkLst>
        </pc:picChg>
        <pc:picChg chg="add mod">
          <ac:chgData name="Ashley Roina" userId="S::ashley.roina@clarionevents.com::29782dc9-0913-4dea-932d-154390430724" providerId="AD" clId="Web-{7C014BA6-305A-3128-52AD-AD55C547592F}" dt="2025-06-05T19:27:45.212" v="218" actId="1076"/>
          <ac:picMkLst>
            <pc:docMk/>
            <pc:sldMk cId="2614089890" sldId="275"/>
            <ac:picMk id="12" creationId="{8933B0F0-6C9D-B941-FC14-327208875523}"/>
          </ac:picMkLst>
        </pc:picChg>
        <pc:picChg chg="mod">
          <ac:chgData name="Ashley Roina" userId="S::ashley.roina@clarionevents.com::29782dc9-0913-4dea-932d-154390430724" providerId="AD" clId="Web-{7C014BA6-305A-3128-52AD-AD55C547592F}" dt="2025-06-05T19:28:17.401" v="227"/>
          <ac:picMkLst>
            <pc:docMk/>
            <pc:sldMk cId="2614089890" sldId="275"/>
            <ac:picMk id="19" creationId="{83341CFD-74D5-1B4D-AA8D-704E2A63F664}"/>
          </ac:picMkLst>
        </pc:picChg>
      </pc:sldChg>
      <pc:sldChg chg="addSp delSp modSp">
        <pc:chgData name="Ashley Roina" userId="S::ashley.roina@clarionevents.com::29782dc9-0913-4dea-932d-154390430724" providerId="AD" clId="Web-{7C014BA6-305A-3128-52AD-AD55C547592F}" dt="2025-06-05T19:28:36.136" v="230"/>
        <pc:sldMkLst>
          <pc:docMk/>
          <pc:sldMk cId="2302298407" sldId="276"/>
        </pc:sldMkLst>
        <pc:spChg chg="mod">
          <ac:chgData name="Ashley Roina" userId="S::ashley.roina@clarionevents.com::29782dc9-0913-4dea-932d-154390430724" providerId="AD" clId="Web-{7C014BA6-305A-3128-52AD-AD55C547592F}" dt="2025-06-05T19:28:36.136" v="230"/>
          <ac:spMkLst>
            <pc:docMk/>
            <pc:sldMk cId="2302298407" sldId="276"/>
            <ac:spMk id="11" creationId="{C35975C2-C3D2-8845-AFFA-5463DA9CA4CD}"/>
          </ac:spMkLst>
        </pc:spChg>
        <pc:spChg chg="mod">
          <ac:chgData name="Ashley Roina" userId="S::ashley.roina@clarionevents.com::29782dc9-0913-4dea-932d-154390430724" providerId="AD" clId="Web-{7C014BA6-305A-3128-52AD-AD55C547592F}" dt="2025-06-05T19:07:21.238" v="103" actId="20577"/>
          <ac:spMkLst>
            <pc:docMk/>
            <pc:sldMk cId="2302298407" sldId="276"/>
            <ac:spMk id="17" creationId="{66B5213C-3E84-F45B-8955-5A5577A95F09}"/>
          </ac:spMkLst>
        </pc:spChg>
        <pc:grpChg chg="del">
          <ac:chgData name="Ashley Roina" userId="S::ashley.roina@clarionevents.com::29782dc9-0913-4dea-932d-154390430724" providerId="AD" clId="Web-{7C014BA6-305A-3128-52AD-AD55C547592F}" dt="2025-06-05T19:07:12.706" v="100"/>
          <ac:grpSpMkLst>
            <pc:docMk/>
            <pc:sldMk cId="2302298407" sldId="276"/>
            <ac:grpSpMk id="9" creationId="{DA06BB99-08FF-294F-75C5-EE3CDCBD7D01}"/>
          </ac:grpSpMkLst>
        </pc:grpChg>
        <pc:picChg chg="add ord">
          <ac:chgData name="Ashley Roina" userId="S::ashley.roina@clarionevents.com::29782dc9-0913-4dea-932d-154390430724" providerId="AD" clId="Web-{7C014BA6-305A-3128-52AD-AD55C547592F}" dt="2025-06-05T19:07:17.331" v="102"/>
          <ac:picMkLst>
            <pc:docMk/>
            <pc:sldMk cId="2302298407" sldId="276"/>
            <ac:picMk id="8" creationId="{65D970F5-6B55-30FD-6054-A0D76E3A1659}"/>
          </ac:picMkLst>
        </pc:picChg>
        <pc:picChg chg="add mod">
          <ac:chgData name="Ashley Roina" userId="S::ashley.roina@clarionevents.com::29782dc9-0913-4dea-932d-154390430724" providerId="AD" clId="Web-{7C014BA6-305A-3128-52AD-AD55C547592F}" dt="2025-06-05T19:27:51.744" v="220" actId="1076"/>
          <ac:picMkLst>
            <pc:docMk/>
            <pc:sldMk cId="2302298407" sldId="276"/>
            <ac:picMk id="14" creationId="{50A5387C-ECDD-AB77-1538-8D722E3C2459}"/>
          </ac:picMkLst>
        </pc:picChg>
        <pc:picChg chg="mod">
          <ac:chgData name="Ashley Roina" userId="S::ashley.roina@clarionevents.com::29782dc9-0913-4dea-932d-154390430724" providerId="AD" clId="Web-{7C014BA6-305A-3128-52AD-AD55C547592F}" dt="2025-06-05T19:28:33.073" v="229"/>
          <ac:picMkLst>
            <pc:docMk/>
            <pc:sldMk cId="2302298407" sldId="276"/>
            <ac:picMk id="20" creationId="{F564FD71-3CBB-0C63-6BAF-211B24CE97D8}"/>
          </ac:picMkLst>
        </pc:picChg>
      </pc:sldChg>
      <pc:sldChg chg="addSp delSp modSp">
        <pc:chgData name="Ashley Roina" userId="S::ashley.roina@clarionevents.com::29782dc9-0913-4dea-932d-154390430724" providerId="AD" clId="Web-{7C014BA6-305A-3128-52AD-AD55C547592F}" dt="2025-06-05T19:28:47.276" v="233"/>
        <pc:sldMkLst>
          <pc:docMk/>
          <pc:sldMk cId="1958926925" sldId="277"/>
        </pc:sldMkLst>
        <pc:spChg chg="mod">
          <ac:chgData name="Ashley Roina" userId="S::ashley.roina@clarionevents.com::29782dc9-0913-4dea-932d-154390430724" providerId="AD" clId="Web-{7C014BA6-305A-3128-52AD-AD55C547592F}" dt="2025-06-05T19:28:47.276" v="233"/>
          <ac:spMkLst>
            <pc:docMk/>
            <pc:sldMk cId="1958926925" sldId="277"/>
            <ac:spMk id="9" creationId="{248DB801-EE12-5105-7231-5E497D19FBA1}"/>
          </ac:spMkLst>
        </pc:spChg>
        <pc:spChg chg="del topLvl">
          <ac:chgData name="Ashley Roina" userId="S::ashley.roina@clarionevents.com::29782dc9-0913-4dea-932d-154390430724" providerId="AD" clId="Web-{7C014BA6-305A-3128-52AD-AD55C547592F}" dt="2025-06-05T19:07:24.269" v="104"/>
          <ac:spMkLst>
            <pc:docMk/>
            <pc:sldMk cId="1958926925" sldId="277"/>
            <ac:spMk id="18" creationId="{EBE6CC6D-C8AF-D7B1-ADB1-C06F8FDD5A97}"/>
          </ac:spMkLst>
        </pc:spChg>
        <pc:spChg chg="mod">
          <ac:chgData name="Ashley Roina" userId="S::ashley.roina@clarionevents.com::29782dc9-0913-4dea-932d-154390430724" providerId="AD" clId="Web-{7C014BA6-305A-3128-52AD-AD55C547592F}" dt="2025-06-05T19:07:33.566" v="108" actId="20577"/>
          <ac:spMkLst>
            <pc:docMk/>
            <pc:sldMk cId="1958926925" sldId="277"/>
            <ac:spMk id="19" creationId="{55745054-06CA-77BE-FFBA-A08560A4C792}"/>
          </ac:spMkLst>
        </pc:spChg>
        <pc:grpChg chg="del">
          <ac:chgData name="Ashley Roina" userId="S::ashley.roina@clarionevents.com::29782dc9-0913-4dea-932d-154390430724" providerId="AD" clId="Web-{7C014BA6-305A-3128-52AD-AD55C547592F}" dt="2025-06-05T19:07:24.269" v="104"/>
          <ac:grpSpMkLst>
            <pc:docMk/>
            <pc:sldMk cId="1958926925" sldId="277"/>
            <ac:grpSpMk id="16" creationId="{56289E2B-3BCF-F898-2870-7C9EB9BA81D2}"/>
          </ac:grpSpMkLst>
        </pc:grpChg>
        <pc:picChg chg="mod">
          <ac:chgData name="Ashley Roina" userId="S::ashley.roina@clarionevents.com::29782dc9-0913-4dea-932d-154390430724" providerId="AD" clId="Web-{7C014BA6-305A-3128-52AD-AD55C547592F}" dt="2025-06-05T19:28:43.980" v="232"/>
          <ac:picMkLst>
            <pc:docMk/>
            <pc:sldMk cId="1958926925" sldId="277"/>
            <ac:picMk id="12" creationId="{7CF914C4-C3EC-AF59-0106-0D62B99FD664}"/>
          </ac:picMkLst>
        </pc:picChg>
        <pc:picChg chg="add ord">
          <ac:chgData name="Ashley Roina" userId="S::ashley.roina@clarionevents.com::29782dc9-0913-4dea-932d-154390430724" providerId="AD" clId="Web-{7C014BA6-305A-3128-52AD-AD55C547592F}" dt="2025-06-05T19:07:31.082" v="107"/>
          <ac:picMkLst>
            <pc:docMk/>
            <pc:sldMk cId="1958926925" sldId="277"/>
            <ac:picMk id="13" creationId="{569E009A-3019-E49F-E09B-C71C7AC3EB8B}"/>
          </ac:picMkLst>
        </pc:picChg>
        <pc:picChg chg="mod">
          <ac:chgData name="Ashley Roina" userId="S::ashley.roina@clarionevents.com::29782dc9-0913-4dea-932d-154390430724" providerId="AD" clId="Web-{7C014BA6-305A-3128-52AD-AD55C547592F}" dt="2025-06-05T19:28:41.683" v="231"/>
          <ac:picMkLst>
            <pc:docMk/>
            <pc:sldMk cId="1958926925" sldId="277"/>
            <ac:picMk id="14" creationId="{13BF0954-ACAF-DC34-A99C-877A813E6837}"/>
          </ac:picMkLst>
        </pc:picChg>
        <pc:picChg chg="del topLvl">
          <ac:chgData name="Ashley Roina" userId="S::ashley.roina@clarionevents.com::29782dc9-0913-4dea-932d-154390430724" providerId="AD" clId="Web-{7C014BA6-305A-3128-52AD-AD55C547592F}" dt="2025-06-05T19:07:25.535" v="105"/>
          <ac:picMkLst>
            <pc:docMk/>
            <pc:sldMk cId="1958926925" sldId="277"/>
            <ac:picMk id="17" creationId="{0B62F350-0625-BDBD-26F9-EDFCAC829F4A}"/>
          </ac:picMkLst>
        </pc:picChg>
        <pc:picChg chg="add mod">
          <ac:chgData name="Ashley Roina" userId="S::ashley.roina@clarionevents.com::29782dc9-0913-4dea-932d-154390430724" providerId="AD" clId="Web-{7C014BA6-305A-3128-52AD-AD55C547592F}" dt="2025-06-05T19:27:58.744" v="222" actId="1076"/>
          <ac:picMkLst>
            <pc:docMk/>
            <pc:sldMk cId="1958926925" sldId="277"/>
            <ac:picMk id="20" creationId="{A99DAB87-8693-F31F-D4ED-6704CCB37148}"/>
          </ac:picMkLst>
        </pc:picChg>
      </pc:sldChg>
      <pc:sldChg chg="addSp delSp modSp">
        <pc:chgData name="Ashley Roina" userId="S::ashley.roina@clarionevents.com::29782dc9-0913-4dea-932d-154390430724" providerId="AD" clId="Web-{7C014BA6-305A-3128-52AD-AD55C547592F}" dt="2025-06-05T19:30:49.967" v="244" actId="1076"/>
        <pc:sldMkLst>
          <pc:docMk/>
          <pc:sldMk cId="2805049791" sldId="278"/>
        </pc:sldMkLst>
        <pc:spChg chg="mod">
          <ac:chgData name="Ashley Roina" userId="S::ashley.roina@clarionevents.com::29782dc9-0913-4dea-932d-154390430724" providerId="AD" clId="Web-{7C014BA6-305A-3128-52AD-AD55C547592F}" dt="2025-06-05T19:29:59.810" v="241"/>
          <ac:spMkLst>
            <pc:docMk/>
            <pc:sldMk cId="2805049791" sldId="278"/>
            <ac:spMk id="9" creationId="{2374331F-FD4D-0190-A297-A1C6872C9BB1}"/>
          </ac:spMkLst>
        </pc:spChg>
        <pc:spChg chg="mod">
          <ac:chgData name="Ashley Roina" userId="S::ashley.roina@clarionevents.com::29782dc9-0913-4dea-932d-154390430724" providerId="AD" clId="Web-{7C014BA6-305A-3128-52AD-AD55C547592F}" dt="2025-06-05T19:30:02.825" v="242"/>
          <ac:spMkLst>
            <pc:docMk/>
            <pc:sldMk cId="2805049791" sldId="278"/>
            <ac:spMk id="15" creationId="{FB7764FC-DFBA-322B-9A8B-ED6F0DB613E9}"/>
          </ac:spMkLst>
        </pc:spChg>
        <pc:spChg chg="mod">
          <ac:chgData name="Ashley Roina" userId="S::ashley.roina@clarionevents.com::29782dc9-0913-4dea-932d-154390430724" providerId="AD" clId="Web-{7C014BA6-305A-3128-52AD-AD55C547592F}" dt="2025-06-05T19:07:58.801" v="116" actId="20577"/>
          <ac:spMkLst>
            <pc:docMk/>
            <pc:sldMk cId="2805049791" sldId="278"/>
            <ac:spMk id="16" creationId="{AD4D1844-D2AE-5F7A-4BF2-0420B31FCF55}"/>
          </ac:spMkLst>
        </pc:spChg>
        <pc:spChg chg="mod">
          <ac:chgData name="Ashley Roina" userId="S::ashley.roina@clarionevents.com::29782dc9-0913-4dea-932d-154390430724" providerId="AD" clId="Web-{7C014BA6-305A-3128-52AD-AD55C547592F}" dt="2025-06-05T19:29:47.122" v="239"/>
          <ac:spMkLst>
            <pc:docMk/>
            <pc:sldMk cId="2805049791" sldId="278"/>
            <ac:spMk id="18" creationId="{857AEDD5-A07C-E6E2-E17E-1FE27627AB45}"/>
          </ac:spMkLst>
        </pc:spChg>
        <pc:grpChg chg="del">
          <ac:chgData name="Ashley Roina" userId="S::ashley.roina@clarionevents.com::29782dc9-0913-4dea-932d-154390430724" providerId="AD" clId="Web-{7C014BA6-305A-3128-52AD-AD55C547592F}" dt="2025-06-05T19:07:51.332" v="113"/>
          <ac:grpSpMkLst>
            <pc:docMk/>
            <pc:sldMk cId="2805049791" sldId="278"/>
            <ac:grpSpMk id="8" creationId="{93137517-F741-2CDE-B015-820960E195D9}"/>
          </ac:grpSpMkLst>
        </pc:grpChg>
        <pc:picChg chg="add ord">
          <ac:chgData name="Ashley Roina" userId="S::ashley.roina@clarionevents.com::29782dc9-0913-4dea-932d-154390430724" providerId="AD" clId="Web-{7C014BA6-305A-3128-52AD-AD55C547592F}" dt="2025-06-05T19:07:56.270" v="115"/>
          <ac:picMkLst>
            <pc:docMk/>
            <pc:sldMk cId="2805049791" sldId="278"/>
            <ac:picMk id="7" creationId="{7C20D4CF-4238-6879-0AA2-E7868ECD4D8A}"/>
          </ac:picMkLst>
        </pc:picChg>
        <pc:picChg chg="add mod">
          <ac:chgData name="Ashley Roina" userId="S::ashley.roina@clarionevents.com::29782dc9-0913-4dea-932d-154390430724" providerId="AD" clId="Web-{7C014BA6-305A-3128-52AD-AD55C547592F}" dt="2025-06-05T19:30:49.967" v="244" actId="1076"/>
          <ac:picMkLst>
            <pc:docMk/>
            <pc:sldMk cId="2805049791" sldId="278"/>
            <ac:picMk id="12" creationId="{6905D54D-0B49-4EBE-5BFA-3C8523F63E3D}"/>
          </ac:picMkLst>
        </pc:picChg>
        <pc:picChg chg="mod">
          <ac:chgData name="Ashley Roina" userId="S::ashley.roina@clarionevents.com::29782dc9-0913-4dea-932d-154390430724" providerId="AD" clId="Web-{7C014BA6-305A-3128-52AD-AD55C547592F}" dt="2025-06-05T19:29:56.684" v="240"/>
          <ac:picMkLst>
            <pc:docMk/>
            <pc:sldMk cId="2805049791" sldId="278"/>
            <ac:picMk id="19" creationId="{1DC2E6D6-AE3A-F372-ADCC-8495BBDFA270}"/>
          </ac:picMkLst>
        </pc:picChg>
        <pc:picChg chg="mod">
          <ac:chgData name="Ashley Roina" userId="S::ashley.roina@clarionevents.com::29782dc9-0913-4dea-932d-154390430724" providerId="AD" clId="Web-{7C014BA6-305A-3128-52AD-AD55C547592F}" dt="2025-06-05T19:29:37.434" v="237"/>
          <ac:picMkLst>
            <pc:docMk/>
            <pc:sldMk cId="2805049791" sldId="278"/>
            <ac:picMk id="25" creationId="{9A45D0B2-B838-134C-EB58-D97D7F1BC6AF}"/>
          </ac:picMkLst>
        </pc:picChg>
      </pc:sldChg>
      <pc:sldChg chg="addSp delSp modSp">
        <pc:chgData name="Ashley Roina" userId="S::ashley.roina@clarionevents.com::29782dc9-0913-4dea-932d-154390430724" providerId="AD" clId="Web-{7C014BA6-305A-3128-52AD-AD55C547592F}" dt="2025-06-05T19:31:01.467" v="248"/>
        <pc:sldMkLst>
          <pc:docMk/>
          <pc:sldMk cId="3509707091" sldId="279"/>
        </pc:sldMkLst>
        <pc:spChg chg="mod">
          <ac:chgData name="Ashley Roina" userId="S::ashley.roina@clarionevents.com::29782dc9-0913-4dea-932d-154390430724" providerId="AD" clId="Web-{7C014BA6-305A-3128-52AD-AD55C547592F}" dt="2025-06-05T19:31:01.467" v="248"/>
          <ac:spMkLst>
            <pc:docMk/>
            <pc:sldMk cId="3509707091" sldId="279"/>
            <ac:spMk id="8" creationId="{24AEF2C8-0C49-E73A-9806-C9F55785B38E}"/>
          </ac:spMkLst>
        </pc:spChg>
        <pc:spChg chg="mod">
          <ac:chgData name="Ashley Roina" userId="S::ashley.roina@clarionevents.com::29782dc9-0913-4dea-932d-154390430724" providerId="AD" clId="Web-{7C014BA6-305A-3128-52AD-AD55C547592F}" dt="2025-06-05T19:08:12.223" v="120" actId="20577"/>
          <ac:spMkLst>
            <pc:docMk/>
            <pc:sldMk cId="3509707091" sldId="279"/>
            <ac:spMk id="14" creationId="{AC5EA45C-76EB-81D6-72B7-178404081C25}"/>
          </ac:spMkLst>
        </pc:spChg>
        <pc:grpChg chg="del">
          <ac:chgData name="Ashley Roina" userId="S::ashley.roina@clarionevents.com::29782dc9-0913-4dea-932d-154390430724" providerId="AD" clId="Web-{7C014BA6-305A-3128-52AD-AD55C547592F}" dt="2025-06-05T19:08:03.567" v="117"/>
          <ac:grpSpMkLst>
            <pc:docMk/>
            <pc:sldMk cId="3509707091" sldId="279"/>
            <ac:grpSpMk id="6" creationId="{A67A5B53-66CB-5E64-AD0D-996ABA3EADB1}"/>
          </ac:grpSpMkLst>
        </pc:grpChg>
        <pc:picChg chg="add ord">
          <ac:chgData name="Ashley Roina" userId="S::ashley.roina@clarionevents.com::29782dc9-0913-4dea-932d-154390430724" providerId="AD" clId="Web-{7C014BA6-305A-3128-52AD-AD55C547592F}" dt="2025-06-05T19:08:09.583" v="119"/>
          <ac:picMkLst>
            <pc:docMk/>
            <pc:sldMk cId="3509707091" sldId="279"/>
            <ac:picMk id="7" creationId="{080AFF9C-7AC5-4878-8CE4-37A7E0C22F4F}"/>
          </ac:picMkLst>
        </pc:picChg>
        <pc:picChg chg="add mod">
          <ac:chgData name="Ashley Roina" userId="S::ashley.roina@clarionevents.com::29782dc9-0913-4dea-932d-154390430724" providerId="AD" clId="Web-{7C014BA6-305A-3128-52AD-AD55C547592F}" dt="2025-06-05T19:30:56.295" v="246" actId="1076"/>
          <ac:picMkLst>
            <pc:docMk/>
            <pc:sldMk cId="3509707091" sldId="279"/>
            <ac:picMk id="11" creationId="{659CDEDF-7B62-9C72-080B-F6E31FD3455C}"/>
          </ac:picMkLst>
        </pc:picChg>
        <pc:picChg chg="mod">
          <ac:chgData name="Ashley Roina" userId="S::ashley.roina@clarionevents.com::29782dc9-0913-4dea-932d-154390430724" providerId="AD" clId="Web-{7C014BA6-305A-3128-52AD-AD55C547592F}" dt="2025-06-05T19:30:59.233" v="247"/>
          <ac:picMkLst>
            <pc:docMk/>
            <pc:sldMk cId="3509707091" sldId="279"/>
            <ac:picMk id="17" creationId="{C33E6226-1519-35E1-5CBB-5D230EF2BD63}"/>
          </ac:picMkLst>
        </pc:picChg>
      </pc:sldChg>
      <pc:sldChg chg="addSp delSp modSp">
        <pc:chgData name="Ashley Roina" userId="S::ashley.roina@clarionevents.com::29782dc9-0913-4dea-932d-154390430724" providerId="AD" clId="Web-{7C014BA6-305A-3128-52AD-AD55C547592F}" dt="2025-06-05T19:31:19.858" v="253"/>
        <pc:sldMkLst>
          <pc:docMk/>
          <pc:sldMk cId="2014375605" sldId="280"/>
        </pc:sldMkLst>
        <pc:spChg chg="mod">
          <ac:chgData name="Ashley Roina" userId="S::ashley.roina@clarionevents.com::29782dc9-0913-4dea-932d-154390430724" providerId="AD" clId="Web-{7C014BA6-305A-3128-52AD-AD55C547592F}" dt="2025-06-05T19:31:12.702" v="251"/>
          <ac:spMkLst>
            <pc:docMk/>
            <pc:sldMk cId="2014375605" sldId="280"/>
            <ac:spMk id="13" creationId="{C857D72E-9C64-94E1-B088-31984C116485}"/>
          </ac:spMkLst>
        </pc:spChg>
        <pc:spChg chg="mod">
          <ac:chgData name="Ashley Roina" userId="S::ashley.roina@clarionevents.com::29782dc9-0913-4dea-932d-154390430724" providerId="AD" clId="Web-{7C014BA6-305A-3128-52AD-AD55C547592F}" dt="2025-06-05T19:08:30.552" v="125" actId="20577"/>
          <ac:spMkLst>
            <pc:docMk/>
            <pc:sldMk cId="2014375605" sldId="280"/>
            <ac:spMk id="18" creationId="{7120A634-B798-317F-4D2B-A0830A1DBF96}"/>
          </ac:spMkLst>
        </pc:spChg>
        <pc:grpChg chg="del">
          <ac:chgData name="Ashley Roina" userId="S::ashley.roina@clarionevents.com::29782dc9-0913-4dea-932d-154390430724" providerId="AD" clId="Web-{7C014BA6-305A-3128-52AD-AD55C547592F}" dt="2025-06-05T19:08:16.130" v="121"/>
          <ac:grpSpMkLst>
            <pc:docMk/>
            <pc:sldMk cId="2014375605" sldId="280"/>
            <ac:grpSpMk id="7" creationId="{5B8C882D-1AA4-1680-CC02-A2D166D3B569}"/>
          </ac:grpSpMkLst>
        </pc:grpChg>
        <pc:picChg chg="del">
          <ac:chgData name="Ashley Roina" userId="S::ashley.roina@clarionevents.com::29782dc9-0913-4dea-932d-154390430724" providerId="AD" clId="Web-{7C014BA6-305A-3128-52AD-AD55C547592F}" dt="2025-06-05T19:08:20.489" v="122"/>
          <ac:picMkLst>
            <pc:docMk/>
            <pc:sldMk cId="2014375605" sldId="280"/>
            <ac:picMk id="2" creationId="{4B71E75A-8B1F-34AD-C844-D998C99785FB}"/>
          </ac:picMkLst>
        </pc:picChg>
        <pc:picChg chg="add ord">
          <ac:chgData name="Ashley Roina" userId="S::ashley.roina@clarionevents.com::29782dc9-0913-4dea-932d-154390430724" providerId="AD" clId="Web-{7C014BA6-305A-3128-52AD-AD55C547592F}" dt="2025-06-05T19:08:27.443" v="124"/>
          <ac:picMkLst>
            <pc:docMk/>
            <pc:sldMk cId="2014375605" sldId="280"/>
            <ac:picMk id="9" creationId="{FCE2D606-67E1-46B6-1037-6B17452BD753}"/>
          </ac:picMkLst>
        </pc:picChg>
        <pc:picChg chg="add mod">
          <ac:chgData name="Ashley Roina" userId="S::ashley.roina@clarionevents.com::29782dc9-0913-4dea-932d-154390430724" providerId="AD" clId="Web-{7C014BA6-305A-3128-52AD-AD55C547592F}" dt="2025-06-05T19:31:10.186" v="250" actId="1076"/>
          <ac:picMkLst>
            <pc:docMk/>
            <pc:sldMk cId="2014375605" sldId="280"/>
            <ac:picMk id="11" creationId="{6D972E31-B94E-8083-4B40-A75DB5D6F707}"/>
          </ac:picMkLst>
        </pc:picChg>
        <pc:picChg chg="mod">
          <ac:chgData name="Ashley Roina" userId="S::ashley.roina@clarionevents.com::29782dc9-0913-4dea-932d-154390430724" providerId="AD" clId="Web-{7C014BA6-305A-3128-52AD-AD55C547592F}" dt="2025-06-05T19:31:19.858" v="253"/>
          <ac:picMkLst>
            <pc:docMk/>
            <pc:sldMk cId="2014375605" sldId="280"/>
            <ac:picMk id="21" creationId="{2C6D6C09-69C9-939C-C4D9-2EAA2EDA4494}"/>
          </ac:picMkLst>
        </pc:picChg>
        <pc:picChg chg="mod">
          <ac:chgData name="Ashley Roina" userId="S::ashley.roina@clarionevents.com::29782dc9-0913-4dea-932d-154390430724" providerId="AD" clId="Web-{7C014BA6-305A-3128-52AD-AD55C547592F}" dt="2025-06-05T19:31:16.374" v="252"/>
          <ac:picMkLst>
            <pc:docMk/>
            <pc:sldMk cId="2014375605" sldId="280"/>
            <ac:picMk id="24" creationId="{812D9F7C-A6B7-79C7-B274-F7A0784194F3}"/>
          </ac:picMkLst>
        </pc:picChg>
      </pc:sldChg>
      <pc:sldChg chg="addSp delSp modSp">
        <pc:chgData name="Ashley Roina" userId="S::ashley.roina@clarionevents.com::29782dc9-0913-4dea-932d-154390430724" providerId="AD" clId="Web-{7C014BA6-305A-3128-52AD-AD55C547592F}" dt="2025-06-05T18:52:37.465" v="53" actId="20577"/>
        <pc:sldMkLst>
          <pc:docMk/>
          <pc:sldMk cId="2659049753" sldId="282"/>
        </pc:sldMkLst>
        <pc:spChg chg="mod">
          <ac:chgData name="Ashley Roina" userId="S::ashley.roina@clarionevents.com::29782dc9-0913-4dea-932d-154390430724" providerId="AD" clId="Web-{7C014BA6-305A-3128-52AD-AD55C547592F}" dt="2025-06-05T18:52:37.465" v="53" actId="20577"/>
          <ac:spMkLst>
            <pc:docMk/>
            <pc:sldMk cId="2659049753" sldId="282"/>
            <ac:spMk id="9" creationId="{03788C03-2339-7FA5-BF28-E1DC40C027FB}"/>
          </ac:spMkLst>
        </pc:spChg>
        <pc:picChg chg="del">
          <ac:chgData name="Ashley Roina" userId="S::ashley.roina@clarionevents.com::29782dc9-0913-4dea-932d-154390430724" providerId="AD" clId="Web-{7C014BA6-305A-3128-52AD-AD55C547592F}" dt="2025-06-05T18:52:24.668" v="50"/>
          <ac:picMkLst>
            <pc:docMk/>
            <pc:sldMk cId="2659049753" sldId="282"/>
            <ac:picMk id="5" creationId="{A43EA5C8-8856-9545-756C-9A8E0A4178F7}"/>
          </ac:picMkLst>
        </pc:picChg>
        <pc:picChg chg="add ord">
          <ac:chgData name="Ashley Roina" userId="S::ashley.roina@clarionevents.com::29782dc9-0913-4dea-932d-154390430724" providerId="AD" clId="Web-{7C014BA6-305A-3128-52AD-AD55C547592F}" dt="2025-06-05T18:52:34.684" v="52"/>
          <ac:picMkLst>
            <pc:docMk/>
            <pc:sldMk cId="2659049753" sldId="282"/>
            <ac:picMk id="8" creationId="{634FB73E-3CEA-7F58-70D0-30ABD9A8F229}"/>
          </ac:picMkLst>
        </pc:picChg>
      </pc:sldChg>
      <pc:sldChg chg="addSp delSp modSp">
        <pc:chgData name="Ashley Roina" userId="S::ashley.roina@clarionevents.com::29782dc9-0913-4dea-932d-154390430724" providerId="AD" clId="Web-{7C014BA6-305A-3128-52AD-AD55C547592F}" dt="2025-06-05T19:13:27.607" v="169" actId="1076"/>
        <pc:sldMkLst>
          <pc:docMk/>
          <pc:sldMk cId="1791144001" sldId="283"/>
        </pc:sldMkLst>
        <pc:spChg chg="mod">
          <ac:chgData name="Ashley Roina" userId="S::ashley.roina@clarionevents.com::29782dc9-0913-4dea-932d-154390430724" providerId="AD" clId="Web-{7C014BA6-305A-3128-52AD-AD55C547592F}" dt="2025-06-05T18:52:50.059" v="57" actId="20577"/>
          <ac:spMkLst>
            <pc:docMk/>
            <pc:sldMk cId="1791144001" sldId="283"/>
            <ac:spMk id="9" creationId="{26DCF433-332D-1FF5-3896-5F80C64B37BE}"/>
          </ac:spMkLst>
        </pc:spChg>
        <pc:spChg chg="mod">
          <ac:chgData name="Ashley Roina" userId="S::ashley.roina@clarionevents.com::29782dc9-0913-4dea-932d-154390430724" providerId="AD" clId="Web-{7C014BA6-305A-3128-52AD-AD55C547592F}" dt="2025-06-05T19:12:40.356" v="158"/>
          <ac:spMkLst>
            <pc:docMk/>
            <pc:sldMk cId="1791144001" sldId="283"/>
            <ac:spMk id="34" creationId="{7AAC72B5-2C58-7876-FF42-48E1E55D613B}"/>
          </ac:spMkLst>
        </pc:spChg>
        <pc:spChg chg="mod">
          <ac:chgData name="Ashley Roina" userId="S::ashley.roina@clarionevents.com::29782dc9-0913-4dea-932d-154390430724" providerId="AD" clId="Web-{7C014BA6-305A-3128-52AD-AD55C547592F}" dt="2025-06-05T19:12:59.247" v="162"/>
          <ac:spMkLst>
            <pc:docMk/>
            <pc:sldMk cId="1791144001" sldId="283"/>
            <ac:spMk id="39" creationId="{2A972408-2F45-A3E2-AEB9-9B1963EE1B74}"/>
          </ac:spMkLst>
        </pc:spChg>
        <pc:grpChg chg="mod">
          <ac:chgData name="Ashley Roina" userId="S::ashley.roina@clarionevents.com::29782dc9-0913-4dea-932d-154390430724" providerId="AD" clId="Web-{7C014BA6-305A-3128-52AD-AD55C547592F}" dt="2025-06-05T19:12:58.357" v="161" actId="1076"/>
          <ac:grpSpMkLst>
            <pc:docMk/>
            <pc:sldMk cId="1791144001" sldId="283"/>
            <ac:grpSpMk id="40" creationId="{8E36DE4B-C426-5E7A-7CDF-9A27FA2FC07B}"/>
          </ac:grpSpMkLst>
        </pc:grpChg>
        <pc:picChg chg="del">
          <ac:chgData name="Ashley Roina" userId="S::ashley.roina@clarionevents.com::29782dc9-0913-4dea-932d-154390430724" providerId="AD" clId="Web-{7C014BA6-305A-3128-52AD-AD55C547592F}" dt="2025-06-05T18:52:40.481" v="54"/>
          <ac:picMkLst>
            <pc:docMk/>
            <pc:sldMk cId="1791144001" sldId="283"/>
            <ac:picMk id="5" creationId="{83B04286-3730-84EC-F8EC-6F609945DAF1}"/>
          </ac:picMkLst>
        </pc:picChg>
        <pc:picChg chg="add ord">
          <ac:chgData name="Ashley Roina" userId="S::ashley.roina@clarionevents.com::29782dc9-0913-4dea-932d-154390430724" providerId="AD" clId="Web-{7C014BA6-305A-3128-52AD-AD55C547592F}" dt="2025-06-05T18:52:47.559" v="56"/>
          <ac:picMkLst>
            <pc:docMk/>
            <pc:sldMk cId="1791144001" sldId="283"/>
            <ac:picMk id="8" creationId="{95B26C84-3695-41EA-551B-CDA1E13AD580}"/>
          </ac:picMkLst>
        </pc:picChg>
        <pc:picChg chg="add mod">
          <ac:chgData name="Ashley Roina" userId="S::ashley.roina@clarionevents.com::29782dc9-0913-4dea-932d-154390430724" providerId="AD" clId="Web-{7C014BA6-305A-3128-52AD-AD55C547592F}" dt="2025-06-05T19:13:27.607" v="169" actId="1076"/>
          <ac:picMkLst>
            <pc:docMk/>
            <pc:sldMk cId="1791144001" sldId="283"/>
            <ac:picMk id="10" creationId="{31BCC45A-17B7-09A5-48F3-0F0D568BA406}"/>
          </ac:picMkLst>
        </pc:picChg>
        <pc:picChg chg="mod">
          <ac:chgData name="Ashley Roina" userId="S::ashley.roina@clarionevents.com::29782dc9-0913-4dea-932d-154390430724" providerId="AD" clId="Web-{7C014BA6-305A-3128-52AD-AD55C547592F}" dt="2025-06-05T19:13:05.044" v="165"/>
          <ac:picMkLst>
            <pc:docMk/>
            <pc:sldMk cId="1791144001" sldId="283"/>
            <ac:picMk id="38" creationId="{E84A1804-77F3-1942-7D37-6EF65B7B5146}"/>
          </ac:picMkLst>
        </pc:picChg>
      </pc:sldChg>
      <pc:sldChg chg="addSp delSp modSp">
        <pc:chgData name="Ashley Roina" userId="S::ashley.roina@clarionevents.com::29782dc9-0913-4dea-932d-154390430724" providerId="AD" clId="Web-{7C014BA6-305A-3128-52AD-AD55C547592F}" dt="2025-06-05T19:17:04.712" v="177"/>
        <pc:sldMkLst>
          <pc:docMk/>
          <pc:sldMk cId="3416902417" sldId="284"/>
        </pc:sldMkLst>
        <pc:spChg chg="mod">
          <ac:chgData name="Ashley Roina" userId="S::ashley.roina@clarionevents.com::29782dc9-0913-4dea-932d-154390430724" providerId="AD" clId="Web-{7C014BA6-305A-3128-52AD-AD55C547592F}" dt="2025-06-05T19:17:04.712" v="177"/>
          <ac:spMkLst>
            <pc:docMk/>
            <pc:sldMk cId="3416902417" sldId="284"/>
            <ac:spMk id="6" creationId="{D8B9414C-AA29-C179-C967-2442BC831EB3}"/>
          </ac:spMkLst>
        </pc:spChg>
        <pc:spChg chg="mod">
          <ac:chgData name="Ashley Roina" userId="S::ashley.roina@clarionevents.com::29782dc9-0913-4dea-932d-154390430724" providerId="AD" clId="Web-{7C014BA6-305A-3128-52AD-AD55C547592F}" dt="2025-06-05T18:53:11.966" v="61" actId="20577"/>
          <ac:spMkLst>
            <pc:docMk/>
            <pc:sldMk cId="3416902417" sldId="284"/>
            <ac:spMk id="9" creationId="{70637A26-2125-B624-AF92-C19DB68C451E}"/>
          </ac:spMkLst>
        </pc:spChg>
        <pc:spChg chg="mod">
          <ac:chgData name="Ashley Roina" userId="S::ashley.roina@clarionevents.com::29782dc9-0913-4dea-932d-154390430724" providerId="AD" clId="Web-{7C014BA6-305A-3128-52AD-AD55C547592F}" dt="2025-06-05T19:16:53.914" v="175"/>
          <ac:spMkLst>
            <pc:docMk/>
            <pc:sldMk cId="3416902417" sldId="284"/>
            <ac:spMk id="13" creationId="{A8052AEF-4427-7F34-BAA7-6E2DC5EA9864}"/>
          </ac:spMkLst>
        </pc:spChg>
        <pc:picChg chg="del">
          <ac:chgData name="Ashley Roina" userId="S::ashley.roina@clarionevents.com::29782dc9-0913-4dea-932d-154390430724" providerId="AD" clId="Web-{7C014BA6-305A-3128-52AD-AD55C547592F}" dt="2025-06-05T18:52:55.403" v="58"/>
          <ac:picMkLst>
            <pc:docMk/>
            <pc:sldMk cId="3416902417" sldId="284"/>
            <ac:picMk id="5" creationId="{B483900E-D1BB-487E-5806-524598555BC3}"/>
          </ac:picMkLst>
        </pc:picChg>
        <pc:picChg chg="add ord">
          <ac:chgData name="Ashley Roina" userId="S::ashley.roina@clarionevents.com::29782dc9-0913-4dea-932d-154390430724" providerId="AD" clId="Web-{7C014BA6-305A-3128-52AD-AD55C547592F}" dt="2025-06-05T18:53:09.482" v="60"/>
          <ac:picMkLst>
            <pc:docMk/>
            <pc:sldMk cId="3416902417" sldId="284"/>
            <ac:picMk id="8" creationId="{B9AE7E74-5B01-4154-C6FE-C852603E986A}"/>
          </ac:picMkLst>
        </pc:picChg>
        <pc:picChg chg="mod">
          <ac:chgData name="Ashley Roina" userId="S::ashley.roina@clarionevents.com::29782dc9-0913-4dea-932d-154390430724" providerId="AD" clId="Web-{7C014BA6-305A-3128-52AD-AD55C547592F}" dt="2025-06-05T19:16:59.946" v="176"/>
          <ac:picMkLst>
            <pc:docMk/>
            <pc:sldMk cId="3416902417" sldId="284"/>
            <ac:picMk id="14" creationId="{9B437990-449A-0542-4E9D-42F2CEEF8B48}"/>
          </ac:picMkLst>
        </pc:picChg>
        <pc:picChg chg="add mod">
          <ac:chgData name="Ashley Roina" userId="S::ashley.roina@clarionevents.com::29782dc9-0913-4dea-932d-154390430724" providerId="AD" clId="Web-{7C014BA6-305A-3128-52AD-AD55C547592F}" dt="2025-06-05T19:16:25.101" v="171" actId="1076"/>
          <ac:picMkLst>
            <pc:docMk/>
            <pc:sldMk cId="3416902417" sldId="284"/>
            <ac:picMk id="15" creationId="{17267D44-407A-BBFD-04CD-3C0321FD5C9C}"/>
          </ac:picMkLst>
        </pc:picChg>
      </pc:sldChg>
      <pc:sldChg chg="addSp delSp modSp">
        <pc:chgData name="Ashley Roina" userId="S::ashley.roina@clarionevents.com::29782dc9-0913-4dea-932d-154390430724" providerId="AD" clId="Web-{7C014BA6-305A-3128-52AD-AD55C547592F}" dt="2025-06-05T19:31:47.734" v="255" actId="1076"/>
        <pc:sldMkLst>
          <pc:docMk/>
          <pc:sldMk cId="3226130371" sldId="285"/>
        </pc:sldMkLst>
        <pc:spChg chg="mod">
          <ac:chgData name="Ashley Roina" userId="S::ashley.roina@clarionevents.com::29782dc9-0913-4dea-932d-154390430724" providerId="AD" clId="Web-{7C014BA6-305A-3128-52AD-AD55C547592F}" dt="2025-06-05T18:53:26.654" v="65" actId="20577"/>
          <ac:spMkLst>
            <pc:docMk/>
            <pc:sldMk cId="3226130371" sldId="285"/>
            <ac:spMk id="9" creationId="{77FC3160-9A75-7317-3605-F00CB8028192}"/>
          </ac:spMkLst>
        </pc:spChg>
        <pc:spChg chg="mod">
          <ac:chgData name="Ashley Roina" userId="S::ashley.roina@clarionevents.com::29782dc9-0913-4dea-932d-154390430724" providerId="AD" clId="Web-{7C014BA6-305A-3128-52AD-AD55C547592F}" dt="2025-06-05T19:17:44.916" v="183" actId="1076"/>
          <ac:spMkLst>
            <pc:docMk/>
            <pc:sldMk cId="3226130371" sldId="285"/>
            <ac:spMk id="26" creationId="{CE3ACE0C-1E92-5119-7892-F7F4C262A1F7}"/>
          </ac:spMkLst>
        </pc:spChg>
        <pc:spChg chg="mod">
          <ac:chgData name="Ashley Roina" userId="S::ashley.roina@clarionevents.com::29782dc9-0913-4dea-932d-154390430724" providerId="AD" clId="Web-{7C014BA6-305A-3128-52AD-AD55C547592F}" dt="2025-06-05T19:17:48.119" v="184"/>
          <ac:spMkLst>
            <pc:docMk/>
            <pc:sldMk cId="3226130371" sldId="285"/>
            <ac:spMk id="29" creationId="{0FF21EEC-DE84-E02B-B671-CFB319AD0595}"/>
          </ac:spMkLst>
        </pc:spChg>
        <pc:grpChg chg="mod">
          <ac:chgData name="Ashley Roina" userId="S::ashley.roina@clarionevents.com::29782dc9-0913-4dea-932d-154390430724" providerId="AD" clId="Web-{7C014BA6-305A-3128-52AD-AD55C547592F}" dt="2025-06-05T19:31:44.890" v="254" actId="1076"/>
          <ac:grpSpMkLst>
            <pc:docMk/>
            <pc:sldMk cId="3226130371" sldId="285"/>
            <ac:grpSpMk id="25" creationId="{6FE67FA2-83FE-1EAA-F9AF-DB80B07DC039}"/>
          </ac:grpSpMkLst>
        </pc:grpChg>
        <pc:picChg chg="del">
          <ac:chgData name="Ashley Roina" userId="S::ashley.roina@clarionevents.com::29782dc9-0913-4dea-932d-154390430724" providerId="AD" clId="Web-{7C014BA6-305A-3128-52AD-AD55C547592F}" dt="2025-06-05T18:53:16.357" v="62"/>
          <ac:picMkLst>
            <pc:docMk/>
            <pc:sldMk cId="3226130371" sldId="285"/>
            <ac:picMk id="5" creationId="{95F43719-0BC0-0E91-7A14-78B35DE6CE12}"/>
          </ac:picMkLst>
        </pc:picChg>
        <pc:picChg chg="add ord">
          <ac:chgData name="Ashley Roina" userId="S::ashley.roina@clarionevents.com::29782dc9-0913-4dea-932d-154390430724" providerId="AD" clId="Web-{7C014BA6-305A-3128-52AD-AD55C547592F}" dt="2025-06-05T18:53:24.169" v="64"/>
          <ac:picMkLst>
            <pc:docMk/>
            <pc:sldMk cId="3226130371" sldId="285"/>
            <ac:picMk id="13" creationId="{B0B2E6E5-07E0-AF1F-A7A5-44688B530FFD}"/>
          </ac:picMkLst>
        </pc:picChg>
        <pc:picChg chg="add mod">
          <ac:chgData name="Ashley Roina" userId="S::ashley.roina@clarionevents.com::29782dc9-0913-4dea-932d-154390430724" providerId="AD" clId="Web-{7C014BA6-305A-3128-52AD-AD55C547592F}" dt="2025-06-05T19:16:42.758" v="174" actId="1076"/>
          <ac:picMkLst>
            <pc:docMk/>
            <pc:sldMk cId="3226130371" sldId="285"/>
            <ac:picMk id="14" creationId="{D7DD5F8A-E35C-AEE0-70BB-DFDF27C522B5}"/>
          </ac:picMkLst>
        </pc:picChg>
        <pc:picChg chg="mod">
          <ac:chgData name="Ashley Roina" userId="S::ashley.roina@clarionevents.com::29782dc9-0913-4dea-932d-154390430724" providerId="AD" clId="Web-{7C014BA6-305A-3128-52AD-AD55C547592F}" dt="2025-06-05T19:31:47.734" v="255" actId="1076"/>
          <ac:picMkLst>
            <pc:docMk/>
            <pc:sldMk cId="3226130371" sldId="285"/>
            <ac:picMk id="27" creationId="{2103C8AD-11A9-8E82-59FB-212A67105327}"/>
          </ac:picMkLst>
        </pc:picChg>
        <pc:picChg chg="mod">
          <ac:chgData name="Ashley Roina" userId="S::ashley.roina@clarionevents.com::29782dc9-0913-4dea-932d-154390430724" providerId="AD" clId="Web-{7C014BA6-305A-3128-52AD-AD55C547592F}" dt="2025-06-05T19:17:55.354" v="186"/>
          <ac:picMkLst>
            <pc:docMk/>
            <pc:sldMk cId="3226130371" sldId="285"/>
            <ac:picMk id="30" creationId="{FBB30F26-1613-609F-9FA1-C713880798F3}"/>
          </ac:picMkLst>
        </pc:picChg>
      </pc:sldChg>
      <pc:sldChg chg="addSp delSp modSp">
        <pc:chgData name="Ashley Roina" userId="S::ashley.roina@clarionevents.com::29782dc9-0913-4dea-932d-154390430724" providerId="AD" clId="Web-{7C014BA6-305A-3128-52AD-AD55C547592F}" dt="2025-06-05T19:29:29.621" v="236"/>
        <pc:sldMkLst>
          <pc:docMk/>
          <pc:sldMk cId="3775527718" sldId="286"/>
        </pc:sldMkLst>
        <pc:spChg chg="mod">
          <ac:chgData name="Ashley Roina" userId="S::ashley.roina@clarionevents.com::29782dc9-0913-4dea-932d-154390430724" providerId="AD" clId="Web-{7C014BA6-305A-3128-52AD-AD55C547592F}" dt="2025-06-05T19:29:29.621" v="236"/>
          <ac:spMkLst>
            <pc:docMk/>
            <pc:sldMk cId="3775527718" sldId="286"/>
            <ac:spMk id="9" creationId="{68011466-59CB-6D7B-C2F5-1AE495713C50}"/>
          </ac:spMkLst>
        </pc:spChg>
        <pc:spChg chg="mod">
          <ac:chgData name="Ashley Roina" userId="S::ashley.roina@clarionevents.com::29782dc9-0913-4dea-932d-154390430724" providerId="AD" clId="Web-{7C014BA6-305A-3128-52AD-AD55C547592F}" dt="2025-06-05T19:07:49.192" v="112" actId="20577"/>
          <ac:spMkLst>
            <pc:docMk/>
            <pc:sldMk cId="3775527718" sldId="286"/>
            <ac:spMk id="19" creationId="{A14F048B-2082-E1AB-8BDC-57836DAAF8CD}"/>
          </ac:spMkLst>
        </pc:spChg>
        <pc:grpChg chg="del">
          <ac:chgData name="Ashley Roina" userId="S::ashley.roina@clarionevents.com::29782dc9-0913-4dea-932d-154390430724" providerId="AD" clId="Web-{7C014BA6-305A-3128-52AD-AD55C547592F}" dt="2025-06-05T19:07:40.676" v="109"/>
          <ac:grpSpMkLst>
            <pc:docMk/>
            <pc:sldMk cId="3775527718" sldId="286"/>
            <ac:grpSpMk id="16" creationId="{73D18212-FBE2-D6C8-59BD-1A6ECB507999}"/>
          </ac:grpSpMkLst>
        </pc:grpChg>
        <pc:picChg chg="add ord">
          <ac:chgData name="Ashley Roina" userId="S::ashley.roina@clarionevents.com::29782dc9-0913-4dea-932d-154390430724" providerId="AD" clId="Web-{7C014BA6-305A-3128-52AD-AD55C547592F}" dt="2025-06-05T19:07:46.676" v="111"/>
          <ac:picMkLst>
            <pc:docMk/>
            <pc:sldMk cId="3775527718" sldId="286"/>
            <ac:picMk id="7" creationId="{034F000C-5767-EC9B-2CB8-F3DDC93F4C31}"/>
          </ac:picMkLst>
        </pc:picChg>
        <pc:picChg chg="mod">
          <ac:chgData name="Ashley Roina" userId="S::ashley.roina@clarionevents.com::29782dc9-0913-4dea-932d-154390430724" providerId="AD" clId="Web-{7C014BA6-305A-3128-52AD-AD55C547592F}" dt="2025-06-05T19:29:26.559" v="235"/>
          <ac:picMkLst>
            <pc:docMk/>
            <pc:sldMk cId="3775527718" sldId="286"/>
            <ac:picMk id="12" creationId="{B88B72E5-6EEF-D1BD-78CB-4F6B502FC9A6}"/>
          </ac:picMkLst>
        </pc:picChg>
        <pc:picChg chg="mod">
          <ac:chgData name="Ashley Roina" userId="S::ashley.roina@clarionevents.com::29782dc9-0913-4dea-932d-154390430724" providerId="AD" clId="Web-{7C014BA6-305A-3128-52AD-AD55C547592F}" dt="2025-06-05T19:29:23.215" v="234"/>
          <ac:picMkLst>
            <pc:docMk/>
            <pc:sldMk cId="3775527718" sldId="286"/>
            <ac:picMk id="14" creationId="{2688311E-68AC-D1AC-3986-B3D051242A17}"/>
          </ac:picMkLst>
        </pc:picChg>
        <pc:picChg chg="add mod">
          <ac:chgData name="Ashley Roina" userId="S::ashley.roina@clarionevents.com::29782dc9-0913-4dea-932d-154390430724" providerId="AD" clId="Web-{7C014BA6-305A-3128-52AD-AD55C547592F}" dt="2025-06-05T19:28:04.619" v="224" actId="1076"/>
          <ac:picMkLst>
            <pc:docMk/>
            <pc:sldMk cId="3775527718" sldId="286"/>
            <ac:picMk id="15" creationId="{33DE1FBA-1670-4EE5-D5EF-82A3F93C3F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F4539-1F5F-42D6-9927-A628F9DEAEF5}"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8F600-AD2D-4CDC-9525-7E6A24999045}" type="slidenum">
              <a:rPr lang="en-US" smtClean="0"/>
              <a:t>‹#›</a:t>
            </a:fld>
            <a:endParaRPr lang="en-US"/>
          </a:p>
        </p:txBody>
      </p:sp>
    </p:spTree>
    <p:extLst>
      <p:ext uri="{BB962C8B-B14F-4D97-AF65-F5344CB8AC3E}">
        <p14:creationId xmlns:p14="http://schemas.microsoft.com/office/powerpoint/2010/main" val="3243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507C-FAA1-CC32-CB65-14F6B7370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1C0C6-EB4F-2FB8-B5A4-7DA06F37B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DD96B-58FA-EE69-9EA8-AA6B0622BA99}"/>
              </a:ext>
            </a:extLst>
          </p:cNvPr>
          <p:cNvSpPr>
            <a:spLocks noGrp="1"/>
          </p:cNvSpPr>
          <p:nvPr>
            <p:ph type="dt" sz="half" idx="10"/>
          </p:nvPr>
        </p:nvSpPr>
        <p:spPr/>
        <p:txBody>
          <a:bodyPr/>
          <a:lstStyle/>
          <a:p>
            <a:fld id="{7FE9F2D0-9595-4264-A00B-52D32C520466}" type="datetime1">
              <a:rPr lang="en-US" smtClean="0"/>
              <a:t>6/5/2025</a:t>
            </a:fld>
            <a:endParaRPr lang="en-US"/>
          </a:p>
        </p:txBody>
      </p:sp>
      <p:sp>
        <p:nvSpPr>
          <p:cNvPr id="5" name="Footer Placeholder 4">
            <a:extLst>
              <a:ext uri="{FF2B5EF4-FFF2-40B4-BE49-F238E27FC236}">
                <a16:creationId xmlns:a16="http://schemas.microsoft.com/office/drawing/2014/main" id="{F86CBCD9-31CC-B269-E6B4-DF791559C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F148D-9020-4B22-46D7-9E7B67721413}"/>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66544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7F9C-31C1-6FB3-93F1-7C128B8A09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BDA60-2953-EC14-182B-E1165C5DC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D35E8-6FBB-DAE6-3E54-C279EC516B0B}"/>
              </a:ext>
            </a:extLst>
          </p:cNvPr>
          <p:cNvSpPr>
            <a:spLocks noGrp="1"/>
          </p:cNvSpPr>
          <p:nvPr>
            <p:ph type="dt" sz="half" idx="10"/>
          </p:nvPr>
        </p:nvSpPr>
        <p:spPr/>
        <p:txBody>
          <a:bodyPr/>
          <a:lstStyle/>
          <a:p>
            <a:fld id="{05697144-5A25-4765-9886-59B1E1B20309}" type="datetime1">
              <a:rPr lang="en-US" smtClean="0"/>
              <a:t>6/5/2025</a:t>
            </a:fld>
            <a:endParaRPr lang="en-US"/>
          </a:p>
        </p:txBody>
      </p:sp>
      <p:sp>
        <p:nvSpPr>
          <p:cNvPr id="5" name="Footer Placeholder 4">
            <a:extLst>
              <a:ext uri="{FF2B5EF4-FFF2-40B4-BE49-F238E27FC236}">
                <a16:creationId xmlns:a16="http://schemas.microsoft.com/office/drawing/2014/main" id="{CE5ECD96-8E98-EEB5-660A-1271FA148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9A72F-8FF9-B8E3-E778-E1AF5A266D3D}"/>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2535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A656A-14C9-E68E-21F8-44BE916BD2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87ED5-7DFD-292C-FFE5-4469D159E0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9B532-18CC-E56A-1ABB-4363F63FEC6D}"/>
              </a:ext>
            </a:extLst>
          </p:cNvPr>
          <p:cNvSpPr>
            <a:spLocks noGrp="1"/>
          </p:cNvSpPr>
          <p:nvPr>
            <p:ph type="dt" sz="half" idx="10"/>
          </p:nvPr>
        </p:nvSpPr>
        <p:spPr/>
        <p:txBody>
          <a:bodyPr/>
          <a:lstStyle/>
          <a:p>
            <a:fld id="{99C0293B-2689-4CBF-80BE-B1B506143FA5}" type="datetime1">
              <a:rPr lang="en-US" smtClean="0"/>
              <a:t>6/5/2025</a:t>
            </a:fld>
            <a:endParaRPr lang="en-US"/>
          </a:p>
        </p:txBody>
      </p:sp>
      <p:sp>
        <p:nvSpPr>
          <p:cNvPr id="5" name="Footer Placeholder 4">
            <a:extLst>
              <a:ext uri="{FF2B5EF4-FFF2-40B4-BE49-F238E27FC236}">
                <a16:creationId xmlns:a16="http://schemas.microsoft.com/office/drawing/2014/main" id="{1238F708-B489-9B68-E2EF-3EB82FD70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14C02-C9BE-CB63-53C0-3695CE950D82}"/>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411591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DEED-9AB2-6295-CA0A-3D3B6BDDB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1A2E5-6CB1-0CEB-0A05-50CA023DA5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F3050-AC30-57D4-F55C-8F762D288BEB}"/>
              </a:ext>
            </a:extLst>
          </p:cNvPr>
          <p:cNvSpPr>
            <a:spLocks noGrp="1"/>
          </p:cNvSpPr>
          <p:nvPr>
            <p:ph type="dt" sz="half" idx="10"/>
          </p:nvPr>
        </p:nvSpPr>
        <p:spPr/>
        <p:txBody>
          <a:bodyPr/>
          <a:lstStyle/>
          <a:p>
            <a:fld id="{FA1133BC-2653-4E45-8363-BA618C72FE64}" type="datetime1">
              <a:rPr lang="en-US" smtClean="0"/>
              <a:t>6/5/2025</a:t>
            </a:fld>
            <a:endParaRPr lang="en-US"/>
          </a:p>
        </p:txBody>
      </p:sp>
      <p:sp>
        <p:nvSpPr>
          <p:cNvPr id="5" name="Footer Placeholder 4">
            <a:extLst>
              <a:ext uri="{FF2B5EF4-FFF2-40B4-BE49-F238E27FC236}">
                <a16:creationId xmlns:a16="http://schemas.microsoft.com/office/drawing/2014/main" id="{AED3881F-F925-0214-2288-936BCE847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627C9-CF0E-C2BE-D55B-182B953103EB}"/>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317305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64C0-EBCB-0A81-BC83-6C4E27507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E7842-FD9B-C803-8F97-AF3FAA1FF9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04DDC-283B-E9EF-72F8-87A04CBA90E7}"/>
              </a:ext>
            </a:extLst>
          </p:cNvPr>
          <p:cNvSpPr>
            <a:spLocks noGrp="1"/>
          </p:cNvSpPr>
          <p:nvPr>
            <p:ph type="dt" sz="half" idx="10"/>
          </p:nvPr>
        </p:nvSpPr>
        <p:spPr/>
        <p:txBody>
          <a:bodyPr/>
          <a:lstStyle/>
          <a:p>
            <a:fld id="{1ABEDC8A-BEAD-44D8-8881-A243032304E8}" type="datetime1">
              <a:rPr lang="en-US" smtClean="0"/>
              <a:t>6/5/2025</a:t>
            </a:fld>
            <a:endParaRPr lang="en-US"/>
          </a:p>
        </p:txBody>
      </p:sp>
      <p:sp>
        <p:nvSpPr>
          <p:cNvPr id="5" name="Footer Placeholder 4">
            <a:extLst>
              <a:ext uri="{FF2B5EF4-FFF2-40B4-BE49-F238E27FC236}">
                <a16:creationId xmlns:a16="http://schemas.microsoft.com/office/drawing/2014/main" id="{04A9B2D5-BFEA-0D25-9AAB-732491DE8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21A4C-8517-244B-1A5A-43D45A1E0954}"/>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333849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6A34-34B8-ABD2-115F-33F7E8CC6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2E112-092E-1225-E1C0-76B798717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DEE9C-563A-930F-0DF9-D044E94D4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0CD146-2BDF-2D1C-318A-7EF2401350F7}"/>
              </a:ext>
            </a:extLst>
          </p:cNvPr>
          <p:cNvSpPr>
            <a:spLocks noGrp="1"/>
          </p:cNvSpPr>
          <p:nvPr>
            <p:ph type="dt" sz="half" idx="10"/>
          </p:nvPr>
        </p:nvSpPr>
        <p:spPr/>
        <p:txBody>
          <a:bodyPr/>
          <a:lstStyle/>
          <a:p>
            <a:fld id="{DD62600C-F043-4148-88C6-EFE7FFB56930}" type="datetime1">
              <a:rPr lang="en-US" smtClean="0"/>
              <a:t>6/5/2025</a:t>
            </a:fld>
            <a:endParaRPr lang="en-US"/>
          </a:p>
        </p:txBody>
      </p:sp>
      <p:sp>
        <p:nvSpPr>
          <p:cNvPr id="6" name="Footer Placeholder 5">
            <a:extLst>
              <a:ext uri="{FF2B5EF4-FFF2-40B4-BE49-F238E27FC236}">
                <a16:creationId xmlns:a16="http://schemas.microsoft.com/office/drawing/2014/main" id="{35C883F7-27CD-491B-1094-9F23A4A82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CA2DD-F705-6FA5-D0F6-F24C627D00CC}"/>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30846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BB07-D3B9-4F62-157D-EC84031931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E08D73-F8F9-9674-B82D-8C2402DBB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35A5FF-978A-21F8-13D6-62834DB1F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58DAD-25AA-929E-F481-622C9BBE9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95E85-E184-DC82-E86B-950F68BA61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F43DFB-1FFE-7205-8995-161FE13282B0}"/>
              </a:ext>
            </a:extLst>
          </p:cNvPr>
          <p:cNvSpPr>
            <a:spLocks noGrp="1"/>
          </p:cNvSpPr>
          <p:nvPr>
            <p:ph type="dt" sz="half" idx="10"/>
          </p:nvPr>
        </p:nvSpPr>
        <p:spPr/>
        <p:txBody>
          <a:bodyPr/>
          <a:lstStyle/>
          <a:p>
            <a:fld id="{E56E9628-557B-42FE-96B0-9627EA7A92D4}" type="datetime1">
              <a:rPr lang="en-US" smtClean="0"/>
              <a:t>6/5/2025</a:t>
            </a:fld>
            <a:endParaRPr lang="en-US"/>
          </a:p>
        </p:txBody>
      </p:sp>
      <p:sp>
        <p:nvSpPr>
          <p:cNvPr id="8" name="Footer Placeholder 7">
            <a:extLst>
              <a:ext uri="{FF2B5EF4-FFF2-40B4-BE49-F238E27FC236}">
                <a16:creationId xmlns:a16="http://schemas.microsoft.com/office/drawing/2014/main" id="{3F9CEA6D-8944-0033-43BA-F5BF2EF0D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82BAFE-21CA-767E-B57B-9BB05F841A0D}"/>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49162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26F4-8225-9327-812A-B2861AF6BA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175C8C-F632-9415-9482-66657D0F08FD}"/>
              </a:ext>
            </a:extLst>
          </p:cNvPr>
          <p:cNvSpPr>
            <a:spLocks noGrp="1"/>
          </p:cNvSpPr>
          <p:nvPr>
            <p:ph type="dt" sz="half" idx="10"/>
          </p:nvPr>
        </p:nvSpPr>
        <p:spPr/>
        <p:txBody>
          <a:bodyPr/>
          <a:lstStyle/>
          <a:p>
            <a:fld id="{32A035D5-DD36-4924-961C-79D6A491B04B}" type="datetime1">
              <a:rPr lang="en-US" smtClean="0"/>
              <a:t>6/5/2025</a:t>
            </a:fld>
            <a:endParaRPr lang="en-US"/>
          </a:p>
        </p:txBody>
      </p:sp>
      <p:sp>
        <p:nvSpPr>
          <p:cNvPr id="4" name="Footer Placeholder 3">
            <a:extLst>
              <a:ext uri="{FF2B5EF4-FFF2-40B4-BE49-F238E27FC236}">
                <a16:creationId xmlns:a16="http://schemas.microsoft.com/office/drawing/2014/main" id="{E90E3F2C-7EFC-0FCB-5655-9AAAF000B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9A74F-3A59-2ADC-F975-F2C93390A8DE}"/>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8655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1822E-6C4C-18DD-8432-79F66DD240FF}"/>
              </a:ext>
            </a:extLst>
          </p:cNvPr>
          <p:cNvSpPr>
            <a:spLocks noGrp="1"/>
          </p:cNvSpPr>
          <p:nvPr>
            <p:ph type="dt" sz="half" idx="10"/>
          </p:nvPr>
        </p:nvSpPr>
        <p:spPr/>
        <p:txBody>
          <a:bodyPr/>
          <a:lstStyle/>
          <a:p>
            <a:fld id="{FEE21B41-FE78-459A-835A-E1716EE95E66}" type="datetime1">
              <a:rPr lang="en-US" smtClean="0"/>
              <a:t>6/5/2025</a:t>
            </a:fld>
            <a:endParaRPr lang="en-US"/>
          </a:p>
        </p:txBody>
      </p:sp>
      <p:sp>
        <p:nvSpPr>
          <p:cNvPr id="3" name="Footer Placeholder 2">
            <a:extLst>
              <a:ext uri="{FF2B5EF4-FFF2-40B4-BE49-F238E27FC236}">
                <a16:creationId xmlns:a16="http://schemas.microsoft.com/office/drawing/2014/main" id="{D084F544-B6FF-4160-78FA-82154D428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1074D-3EBA-4D41-A936-767FBCA3953C}"/>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125199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9BF3-11C2-9A88-7057-0FCFCFFC5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52E256-D0BA-61AD-BBFF-9BF098416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AEAD0-7153-B2C8-60FD-D6AFA224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D368F-B1C8-02F5-EEA1-F82D04A46E94}"/>
              </a:ext>
            </a:extLst>
          </p:cNvPr>
          <p:cNvSpPr>
            <a:spLocks noGrp="1"/>
          </p:cNvSpPr>
          <p:nvPr>
            <p:ph type="dt" sz="half" idx="10"/>
          </p:nvPr>
        </p:nvSpPr>
        <p:spPr/>
        <p:txBody>
          <a:bodyPr/>
          <a:lstStyle/>
          <a:p>
            <a:fld id="{F0583498-60D5-493C-B869-E304CF609F78}" type="datetime1">
              <a:rPr lang="en-US" smtClean="0"/>
              <a:t>6/5/2025</a:t>
            </a:fld>
            <a:endParaRPr lang="en-US"/>
          </a:p>
        </p:txBody>
      </p:sp>
      <p:sp>
        <p:nvSpPr>
          <p:cNvPr id="6" name="Footer Placeholder 5">
            <a:extLst>
              <a:ext uri="{FF2B5EF4-FFF2-40B4-BE49-F238E27FC236}">
                <a16:creationId xmlns:a16="http://schemas.microsoft.com/office/drawing/2014/main" id="{9F2FE88B-B441-8441-B601-8C031689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7EFF4-23E5-823D-0CC7-A19F7B5AC5E6}"/>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364206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18B6-D87E-0D68-C888-86F0635FA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2C0FE6-0A60-C91D-B81A-D702CE2ED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24B927-E976-6614-56A4-2948D3F95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7EB23-B0A5-B95A-1C75-0DF9233A52AC}"/>
              </a:ext>
            </a:extLst>
          </p:cNvPr>
          <p:cNvSpPr>
            <a:spLocks noGrp="1"/>
          </p:cNvSpPr>
          <p:nvPr>
            <p:ph type="dt" sz="half" idx="10"/>
          </p:nvPr>
        </p:nvSpPr>
        <p:spPr/>
        <p:txBody>
          <a:bodyPr/>
          <a:lstStyle/>
          <a:p>
            <a:fld id="{B2585AE7-DB69-48DB-9721-54A8FD2B6952}" type="datetime1">
              <a:rPr lang="en-US" smtClean="0"/>
              <a:t>6/5/2025</a:t>
            </a:fld>
            <a:endParaRPr lang="en-US"/>
          </a:p>
        </p:txBody>
      </p:sp>
      <p:sp>
        <p:nvSpPr>
          <p:cNvPr id="6" name="Footer Placeholder 5">
            <a:extLst>
              <a:ext uri="{FF2B5EF4-FFF2-40B4-BE49-F238E27FC236}">
                <a16:creationId xmlns:a16="http://schemas.microsoft.com/office/drawing/2014/main" id="{18111392-C263-DAE0-D96D-BF34684F1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CB507-9473-8DB7-05D3-A80D5747635A}"/>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15194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69175-96DE-8801-BDCE-7FE55F928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1F500B-4835-5EA8-2F31-903024F94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08076-4F5C-A435-82A0-1FC4F7174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2DE05A-AB17-4ADE-80CD-A67B4D3E01F5}" type="datetime1">
              <a:rPr lang="en-US" smtClean="0"/>
              <a:t>6/5/2025</a:t>
            </a:fld>
            <a:endParaRPr lang="en-US"/>
          </a:p>
        </p:txBody>
      </p:sp>
      <p:sp>
        <p:nvSpPr>
          <p:cNvPr id="5" name="Footer Placeholder 4">
            <a:extLst>
              <a:ext uri="{FF2B5EF4-FFF2-40B4-BE49-F238E27FC236}">
                <a16:creationId xmlns:a16="http://schemas.microsoft.com/office/drawing/2014/main" id="{C2EF1450-EFC6-8E15-EF57-0DF96EDB1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B54E08-3138-8AD0-193B-CBA4B7F40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8F7A5E-3938-4389-9CFD-DD120E4A2065}" type="slidenum">
              <a:rPr lang="en-US" smtClean="0"/>
              <a:t>‹#›</a:t>
            </a:fld>
            <a:endParaRPr lang="en-US"/>
          </a:p>
        </p:txBody>
      </p:sp>
    </p:spTree>
    <p:extLst>
      <p:ext uri="{BB962C8B-B14F-4D97-AF65-F5344CB8AC3E}">
        <p14:creationId xmlns:p14="http://schemas.microsoft.com/office/powerpoint/2010/main" val="151326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0.svg"/><Relationship Id="rId10" Type="http://schemas.openxmlformats.org/officeDocument/2006/relationships/image" Target="../media/image13.jpeg"/><Relationship Id="rId4" Type="http://schemas.openxmlformats.org/officeDocument/2006/relationships/image" Target="../media/image29.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5.sv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mailto:mobileapps@clarionevents.com?subject=ITC%20Vegas%202024%20App"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dtech-events.com/data-ai/sponsor/mobile-app-sponsor-checkli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matchmaking.grip.events/DTECHDataCentersandAI/"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jpeg"/><Relationship Id="rId7" Type="http://schemas.openxmlformats.org/officeDocument/2006/relationships/image" Target="../media/image9.png"/><Relationship Id="rId12"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8.svg"/><Relationship Id="rId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13.jpeg"/><Relationship Id="rId4" Type="http://schemas.openxmlformats.org/officeDocument/2006/relationships/image" Target="../media/image32.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jpe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support.grip.events/calendar-sync" TargetMode="External"/><Relationship Id="rId10" Type="http://schemas.openxmlformats.org/officeDocument/2006/relationships/image" Target="../media/image13.jpeg"/><Relationship Id="rId4" Type="http://schemas.openxmlformats.org/officeDocument/2006/relationships/image" Target="../media/image35.pn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B64FEC-7E3D-351E-B7A3-F5C44F2CEDC5}"/>
              </a:ext>
            </a:extLst>
          </p:cNvPr>
          <p:cNvSpPr>
            <a:spLocks noGrp="1"/>
          </p:cNvSpPr>
          <p:nvPr>
            <p:ph type="sldNum" sz="quarter" idx="12"/>
          </p:nvPr>
        </p:nvSpPr>
        <p:spPr/>
        <p:txBody>
          <a:bodyPr/>
          <a:lstStyle/>
          <a:p>
            <a:fld id="{818F7A5E-3938-4389-9CFD-DD120E4A2065}" type="slidenum">
              <a:rPr lang="en-US" smtClean="0"/>
              <a:t>1</a:t>
            </a:fld>
            <a:endParaRPr lang="en-US"/>
          </a:p>
        </p:txBody>
      </p:sp>
      <p:pic>
        <p:nvPicPr>
          <p:cNvPr id="5" name="Picture 4" descr="A purple and white swirly object&#10;&#10;AI-generated content may be incorrect.">
            <a:extLst>
              <a:ext uri="{FF2B5EF4-FFF2-40B4-BE49-F238E27FC236}">
                <a16:creationId xmlns:a16="http://schemas.microsoft.com/office/drawing/2014/main" id="{9C7355A6-7197-72EC-E31C-A8ACE00C0A55}"/>
              </a:ext>
            </a:extLst>
          </p:cNvPr>
          <p:cNvPicPr>
            <a:picLocks noChangeAspect="1"/>
          </p:cNvPicPr>
          <p:nvPr/>
        </p:nvPicPr>
        <p:blipFill>
          <a:blip r:embed="rId2"/>
          <a:stretch>
            <a:fillRect/>
          </a:stretch>
        </p:blipFill>
        <p:spPr>
          <a:xfrm>
            <a:off x="-1270" y="952"/>
            <a:ext cx="6108700" cy="6866255"/>
          </a:xfrm>
          <a:prstGeom prst="rect">
            <a:avLst/>
          </a:prstGeom>
        </p:spPr>
      </p:pic>
      <p:sp>
        <p:nvSpPr>
          <p:cNvPr id="8" name="Rectangle 7">
            <a:extLst>
              <a:ext uri="{FF2B5EF4-FFF2-40B4-BE49-F238E27FC236}">
                <a16:creationId xmlns:a16="http://schemas.microsoft.com/office/drawing/2014/main" id="{7E513E21-1182-E853-1434-3702251F636E}"/>
              </a:ext>
            </a:extLst>
          </p:cNvPr>
          <p:cNvSpPr/>
          <p:nvPr/>
        </p:nvSpPr>
        <p:spPr>
          <a:xfrm>
            <a:off x="5181493" y="2511873"/>
            <a:ext cx="5499715" cy="1828800"/>
          </a:xfrm>
          <a:prstGeom prst="rect">
            <a:avLst/>
          </a:prstGeom>
          <a:solidFill>
            <a:srgbClr val="6532A7"/>
          </a:solidFill>
          <a:ln>
            <a:solidFill>
              <a:srgbClr val="6532A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latin typeface="Aptos Narrow"/>
              </a:rPr>
              <a:t>MOBILE APP &amp; WEB PLATFORM </a:t>
            </a:r>
          </a:p>
          <a:p>
            <a:pPr algn="ctr"/>
            <a:r>
              <a:rPr lang="en-US" sz="3200" dirty="0">
                <a:latin typeface="Aptos Narrow"/>
              </a:rPr>
              <a:t>RESOURCE GUIDE</a:t>
            </a:r>
          </a:p>
        </p:txBody>
      </p:sp>
    </p:spTree>
    <p:extLst>
      <p:ext uri="{BB962C8B-B14F-4D97-AF65-F5344CB8AC3E}">
        <p14:creationId xmlns:p14="http://schemas.microsoft.com/office/powerpoint/2010/main" val="1055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swirly object&#10;&#10;AI-generated content may be incorrect.">
            <a:extLst>
              <a:ext uri="{FF2B5EF4-FFF2-40B4-BE49-F238E27FC236}">
                <a16:creationId xmlns:a16="http://schemas.microsoft.com/office/drawing/2014/main" id="{4DF56385-9415-3364-A418-1FE2CCB142A9}"/>
              </a:ext>
            </a:extLst>
          </p:cNvPr>
          <p:cNvPicPr>
            <a:picLocks noChangeAspect="1"/>
          </p:cNvPicPr>
          <p:nvPr/>
        </p:nvPicPr>
        <p:blipFill>
          <a:blip r:embed="rId2"/>
          <a:srcRect l="-84" r="59" b="83758"/>
          <a:stretch>
            <a:fillRect/>
          </a:stretch>
        </p:blipFill>
        <p:spPr>
          <a:xfrm>
            <a:off x="6668" y="953"/>
            <a:ext cx="12181742" cy="1230708"/>
          </a:xfrm>
          <a:prstGeom prst="rect">
            <a:avLst/>
          </a:prstGeom>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10</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7009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rPr>
              <a:t>Stay informed while at the show by enabling push notifications to your device.  Using the mobile app, click "</a:t>
            </a:r>
            <a:r>
              <a:rPr lang="en-US" sz="1400" b="1">
                <a:ea typeface="Gadugi"/>
              </a:rPr>
              <a:t>Notifications</a:t>
            </a:r>
            <a:r>
              <a:rPr lang="en-US" sz="1400">
                <a:ea typeface="Gadugi"/>
              </a:rPr>
              <a:t>" at the bottom, then "</a:t>
            </a:r>
            <a:r>
              <a:rPr lang="en-US" sz="1400" b="1">
                <a:ea typeface="Gadugi"/>
              </a:rPr>
              <a:t>Turn on Notifications</a:t>
            </a:r>
            <a:r>
              <a:rPr lang="en-US" sz="1400">
                <a:ea typeface="Gadugi"/>
              </a:rPr>
              <a:t>".  A box will pop-up asking you to "Allow" notifications on your device. </a:t>
            </a:r>
            <a:endParaRPr lang="en-US" sz="1400" b="1">
              <a:ea typeface="Gadugi"/>
            </a:endParaRPr>
          </a:p>
        </p:txBody>
      </p:sp>
      <p:sp>
        <p:nvSpPr>
          <p:cNvPr id="10" name="TextBox 9">
            <a:extLst>
              <a:ext uri="{FF2B5EF4-FFF2-40B4-BE49-F238E27FC236}">
                <a16:creationId xmlns:a16="http://schemas.microsoft.com/office/drawing/2014/main" id="{9EF93D91-D25C-0621-9965-86B7C001F6E0}"/>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PUSH NOTIFICATIONS</a:t>
            </a:r>
            <a:endParaRPr lang="en-US" dirty="0">
              <a:solidFill>
                <a:srgbClr val="6532A7"/>
              </a:solidFill>
              <a:latin typeface="Aptos Narrow"/>
            </a:endParaRPr>
          </a:p>
        </p:txBody>
      </p:sp>
      <p:sp>
        <p:nvSpPr>
          <p:cNvPr id="14" name="Oval 13">
            <a:extLst>
              <a:ext uri="{FF2B5EF4-FFF2-40B4-BE49-F238E27FC236}">
                <a16:creationId xmlns:a16="http://schemas.microsoft.com/office/drawing/2014/main" id="{13B397EE-8B54-872B-C247-45CC560D82C1}"/>
              </a:ext>
            </a:extLst>
          </p:cNvPr>
          <p:cNvSpPr/>
          <p:nvPr/>
        </p:nvSpPr>
        <p:spPr>
          <a:xfrm>
            <a:off x="24122" y="4680337"/>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F89AB20-5D04-5AB1-C3AC-41A7629B17D7}"/>
              </a:ext>
            </a:extLst>
          </p:cNvPr>
          <p:cNvGrpSpPr/>
          <p:nvPr/>
        </p:nvGrpSpPr>
        <p:grpSpPr>
          <a:xfrm>
            <a:off x="3235049" y="5729448"/>
            <a:ext cx="1735921" cy="1132935"/>
            <a:chOff x="3578850" y="2224393"/>
            <a:chExt cx="1735921" cy="1132935"/>
          </a:xfrm>
        </p:grpSpPr>
        <p:sp>
          <p:nvSpPr>
            <p:cNvPr id="16" name="Oval 15">
              <a:extLst>
                <a:ext uri="{FF2B5EF4-FFF2-40B4-BE49-F238E27FC236}">
                  <a16:creationId xmlns:a16="http://schemas.microsoft.com/office/drawing/2014/main" id="{C92E207D-63C3-1354-DF31-CE1EBF3EE6AC}"/>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ircle with left arrow with solid fill">
              <a:extLst>
                <a:ext uri="{FF2B5EF4-FFF2-40B4-BE49-F238E27FC236}">
                  <a16:creationId xmlns:a16="http://schemas.microsoft.com/office/drawing/2014/main" id="{D4244E80-FBA4-05B8-979A-EFD1133C3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578850" y="2224393"/>
              <a:ext cx="498635" cy="498635"/>
            </a:xfrm>
            <a:prstGeom prst="rect">
              <a:avLst/>
            </a:prstGeom>
          </p:spPr>
        </p:pic>
      </p:grpSp>
      <p:pic>
        <p:nvPicPr>
          <p:cNvPr id="2" name="Picture 1" descr="A screenshot of a phone&#10;&#10;AI-generated content may be incorrect.">
            <a:extLst>
              <a:ext uri="{FF2B5EF4-FFF2-40B4-BE49-F238E27FC236}">
                <a16:creationId xmlns:a16="http://schemas.microsoft.com/office/drawing/2014/main" id="{6384D771-66E1-0F9A-19C5-65341018317E}"/>
              </a:ext>
            </a:extLst>
          </p:cNvPr>
          <p:cNvPicPr>
            <a:picLocks noChangeAspect="1"/>
          </p:cNvPicPr>
          <p:nvPr/>
        </p:nvPicPr>
        <p:blipFill>
          <a:blip r:embed="rId5"/>
          <a:stretch>
            <a:fillRect/>
          </a:stretch>
        </p:blipFill>
        <p:spPr>
          <a:xfrm>
            <a:off x="3699467" y="2084717"/>
            <a:ext cx="2262651" cy="4572000"/>
          </a:xfrm>
          <a:prstGeom prst="rect">
            <a:avLst/>
          </a:prstGeom>
          <a:effectLst>
            <a:outerShdw blurRad="50800" dist="38100" dir="2700000">
              <a:srgbClr val="000000">
                <a:alpha val="40000"/>
              </a:srgbClr>
            </a:outerShdw>
          </a:effectLst>
        </p:spPr>
      </p:pic>
      <p:pic>
        <p:nvPicPr>
          <p:cNvPr id="4" name="Picture 3" descr="A screenshot of a phone&#10;&#10;AI-generated content may be incorrect.">
            <a:extLst>
              <a:ext uri="{FF2B5EF4-FFF2-40B4-BE49-F238E27FC236}">
                <a16:creationId xmlns:a16="http://schemas.microsoft.com/office/drawing/2014/main" id="{E0279F36-1208-5BAA-F29E-4A47A1A27CDA}"/>
              </a:ext>
            </a:extLst>
          </p:cNvPr>
          <p:cNvPicPr>
            <a:picLocks noChangeAspect="1"/>
          </p:cNvPicPr>
          <p:nvPr/>
        </p:nvPicPr>
        <p:blipFill>
          <a:blip r:embed="rId6"/>
          <a:stretch>
            <a:fillRect/>
          </a:stretch>
        </p:blipFill>
        <p:spPr>
          <a:xfrm>
            <a:off x="6557212" y="2099094"/>
            <a:ext cx="2111197" cy="4528868"/>
          </a:xfrm>
          <a:prstGeom prst="rect">
            <a:avLst/>
          </a:prstGeom>
          <a:effectLst>
            <a:outerShdw blurRad="50800" dist="38100" dir="2700000">
              <a:srgbClr val="000000">
                <a:alpha val="40000"/>
              </a:srgbClr>
            </a:outerShdw>
          </a:effectLst>
        </p:spPr>
      </p:pic>
      <p:sp>
        <p:nvSpPr>
          <p:cNvPr id="7" name="Flowchart: Connector 6">
            <a:extLst>
              <a:ext uri="{FF2B5EF4-FFF2-40B4-BE49-F238E27FC236}">
                <a16:creationId xmlns:a16="http://schemas.microsoft.com/office/drawing/2014/main" id="{E2679A90-302C-B479-532A-E4D03BFB209B}"/>
              </a:ext>
            </a:extLst>
          </p:cNvPr>
          <p:cNvSpPr/>
          <p:nvPr/>
        </p:nvSpPr>
        <p:spPr>
          <a:xfrm>
            <a:off x="7724786" y="4445041"/>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45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78569E13-DEB5-C037-4118-BB9E09479947}"/>
              </a:ext>
            </a:extLst>
          </p:cNvPr>
          <p:cNvPicPr>
            <a:picLocks noChangeAspect="1"/>
          </p:cNvPicPr>
          <p:nvPr/>
        </p:nvPicPr>
        <p:blipFill>
          <a:blip r:embed="rId2"/>
          <a:stretch>
            <a:fillRect/>
          </a:stretch>
        </p:blipFill>
        <p:spPr>
          <a:xfrm>
            <a:off x="5105400" y="3169811"/>
            <a:ext cx="6667500" cy="3556852"/>
          </a:xfrm>
          <a:prstGeom prst="rect">
            <a:avLst/>
          </a:prstGeom>
          <a:effectLst>
            <a:outerShdw blurRad="50800" dist="38100" dir="2700000">
              <a:srgbClr val="000000">
                <a:alpha val="40000"/>
              </a:srgbClr>
            </a:outerShdw>
          </a:effectLst>
        </p:spPr>
      </p:pic>
      <p:pic>
        <p:nvPicPr>
          <p:cNvPr id="2" name="Picture 1" descr="A screenshot of a phone&#10;&#10;AI-generated content may be incorrect.">
            <a:extLst>
              <a:ext uri="{FF2B5EF4-FFF2-40B4-BE49-F238E27FC236}">
                <a16:creationId xmlns:a16="http://schemas.microsoft.com/office/drawing/2014/main" id="{C0654160-BD9D-9215-E41C-792953226166}"/>
              </a:ext>
            </a:extLst>
          </p:cNvPr>
          <p:cNvPicPr>
            <a:picLocks noChangeAspect="1"/>
          </p:cNvPicPr>
          <p:nvPr/>
        </p:nvPicPr>
        <p:blipFill>
          <a:blip r:embed="rId3"/>
          <a:stretch>
            <a:fillRect/>
          </a:stretch>
        </p:blipFill>
        <p:spPr>
          <a:xfrm>
            <a:off x="402908" y="3171825"/>
            <a:ext cx="2089785" cy="2314575"/>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11</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2842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dirty="0">
                <a:ea typeface="Gadugi"/>
              </a:rPr>
              <a:t>To browse for people or companies to connect with, you can click any list from the home page ("Attendees", "Sponsors", etc.) and </a:t>
            </a:r>
            <a:r>
              <a:rPr lang="en-US" sz="1400" b="1" dirty="0">
                <a:ea typeface="Gadugi"/>
              </a:rPr>
              <a:t>filter </a:t>
            </a:r>
            <a:r>
              <a:rPr lang="en-US" sz="1400" dirty="0">
                <a:ea typeface="Gadugi"/>
              </a:rPr>
              <a:t>the list.  Check "</a:t>
            </a:r>
            <a:r>
              <a:rPr lang="en-US" sz="1400" b="1" dirty="0">
                <a:ea typeface="Gadugi"/>
              </a:rPr>
              <a:t>Recommended for You</a:t>
            </a:r>
            <a:r>
              <a:rPr lang="en-US" sz="1400" dirty="0">
                <a:ea typeface="Gadugi"/>
              </a:rPr>
              <a:t>" often to see the names the recommendations from the platform (the more actions you take the in the platform, the more tailored the recommendations will be!). </a:t>
            </a:r>
            <a:endParaRPr lang="en-US" sz="1400" b="1" dirty="0">
              <a:ea typeface="Gadugi"/>
            </a:endParaRPr>
          </a:p>
        </p:txBody>
      </p:sp>
      <p:sp>
        <p:nvSpPr>
          <p:cNvPr id="5" name="TextBox 11">
            <a:extLst>
              <a:ext uri="{FF2B5EF4-FFF2-40B4-BE49-F238E27FC236}">
                <a16:creationId xmlns:a16="http://schemas.microsoft.com/office/drawing/2014/main" id="{3D62AD21-4820-6AAF-73A4-449BB5BAF5D6}"/>
              </a:ext>
            </a:extLst>
          </p:cNvPr>
          <p:cNvSpPr txBox="1"/>
          <p:nvPr/>
        </p:nvSpPr>
        <p:spPr>
          <a:xfrm>
            <a:off x="7675222" y="2602986"/>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19750174-B083-332D-00E7-EB83F380E821}"/>
              </a:ext>
            </a:extLst>
          </p:cNvPr>
          <p:cNvSpPr txBox="1"/>
          <p:nvPr/>
        </p:nvSpPr>
        <p:spPr>
          <a:xfrm>
            <a:off x="2018490" y="2607060"/>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20" name="TextBox 19">
            <a:extLst>
              <a:ext uri="{FF2B5EF4-FFF2-40B4-BE49-F238E27FC236}">
                <a16:creationId xmlns:a16="http://schemas.microsoft.com/office/drawing/2014/main" id="{407E3150-57D8-2512-7221-2FC84E640C8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003290"/>
                </a:solidFill>
                <a:latin typeface="Aptos Narrow" panose="020B0004020202020204" pitchFamily="34" charset="0"/>
              </a:rPr>
              <a:t>BROWSE &amp; FILTER</a:t>
            </a:r>
            <a:endParaRPr lang="en-US">
              <a:solidFill>
                <a:srgbClr val="003290"/>
              </a:solidFill>
              <a:latin typeface="Aptos Narrow" panose="020B0004020202020204" pitchFamily="34" charset="0"/>
            </a:endParaRPr>
          </a:p>
        </p:txBody>
      </p:sp>
      <p:grpSp>
        <p:nvGrpSpPr>
          <p:cNvPr id="21" name="Group 20">
            <a:extLst>
              <a:ext uri="{FF2B5EF4-FFF2-40B4-BE49-F238E27FC236}">
                <a16:creationId xmlns:a16="http://schemas.microsoft.com/office/drawing/2014/main" id="{CD66E97E-1B7D-3182-98B7-F8AF2939FAC6}"/>
              </a:ext>
            </a:extLst>
          </p:cNvPr>
          <p:cNvGrpSpPr/>
          <p:nvPr/>
        </p:nvGrpSpPr>
        <p:grpSpPr>
          <a:xfrm>
            <a:off x="1565" y="3319157"/>
            <a:ext cx="498635" cy="498635"/>
            <a:chOff x="4872813" y="2900129"/>
            <a:chExt cx="498635" cy="498635"/>
          </a:xfrm>
        </p:grpSpPr>
        <p:sp>
          <p:nvSpPr>
            <p:cNvPr id="22" name="Oval 21">
              <a:extLst>
                <a:ext uri="{FF2B5EF4-FFF2-40B4-BE49-F238E27FC236}">
                  <a16:creationId xmlns:a16="http://schemas.microsoft.com/office/drawing/2014/main" id="{EC299F0E-0D34-FD7E-9FB0-22CDA3D4F313}"/>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ircle with left arrow with solid fill">
              <a:extLst>
                <a:ext uri="{FF2B5EF4-FFF2-40B4-BE49-F238E27FC236}">
                  <a16:creationId xmlns:a16="http://schemas.microsoft.com/office/drawing/2014/main" id="{72970CA4-2DF5-D93D-D659-7D7366198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grpSp>
        <p:nvGrpSpPr>
          <p:cNvPr id="24" name="Group 23">
            <a:extLst>
              <a:ext uri="{FF2B5EF4-FFF2-40B4-BE49-F238E27FC236}">
                <a16:creationId xmlns:a16="http://schemas.microsoft.com/office/drawing/2014/main" id="{22A9E226-9E5D-87D1-6B7D-A3A35DF87D37}"/>
              </a:ext>
            </a:extLst>
          </p:cNvPr>
          <p:cNvGrpSpPr/>
          <p:nvPr/>
        </p:nvGrpSpPr>
        <p:grpSpPr>
          <a:xfrm>
            <a:off x="9151857" y="3569529"/>
            <a:ext cx="498635" cy="498635"/>
            <a:chOff x="4872813" y="2900129"/>
            <a:chExt cx="498635" cy="498635"/>
          </a:xfrm>
        </p:grpSpPr>
        <p:sp>
          <p:nvSpPr>
            <p:cNvPr id="25" name="Oval 24">
              <a:extLst>
                <a:ext uri="{FF2B5EF4-FFF2-40B4-BE49-F238E27FC236}">
                  <a16:creationId xmlns:a16="http://schemas.microsoft.com/office/drawing/2014/main" id="{457D9D97-F7BF-58FA-3FED-603EB19B922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ircle with left arrow with solid fill">
              <a:extLst>
                <a:ext uri="{FF2B5EF4-FFF2-40B4-BE49-F238E27FC236}">
                  <a16:creationId xmlns:a16="http://schemas.microsoft.com/office/drawing/2014/main" id="{5E8FD7BD-2AAC-AF05-9194-8998B1DD3D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6" name="Picture 15" descr="A screenshot of a phone&#10;&#10;Description automatically generated">
            <a:extLst>
              <a:ext uri="{FF2B5EF4-FFF2-40B4-BE49-F238E27FC236}">
                <a16:creationId xmlns:a16="http://schemas.microsoft.com/office/drawing/2014/main" id="{ACE368AC-1662-D703-487E-68628431DC48}"/>
              </a:ext>
            </a:extLst>
          </p:cNvPr>
          <p:cNvPicPr>
            <a:picLocks noChangeAspect="1"/>
          </p:cNvPicPr>
          <p:nvPr/>
        </p:nvPicPr>
        <p:blipFill>
          <a:blip r:embed="rId6">
            <a:alphaModFix/>
            <a:extLst>
              <a:ext uri="{BEBA8EAE-BF5A-486C-A8C5-ECC9F3942E4B}">
                <a14:imgProps xmlns:a14="http://schemas.microsoft.com/office/drawing/2010/main">
                  <a14:imgLayer r:embed="rId7">
                    <a14:imgEffect>
                      <a14:artisticBlur radius="59"/>
                    </a14:imgEffect>
                  </a14:imgLayer>
                </a14:imgProps>
              </a:ext>
            </a:extLst>
          </a:blip>
          <a:srcRect t="22476" r="608" b="42993"/>
          <a:stretch/>
        </p:blipFill>
        <p:spPr>
          <a:xfrm>
            <a:off x="405190" y="3938818"/>
            <a:ext cx="2095218" cy="1552213"/>
          </a:xfrm>
          <a:prstGeom prst="rect">
            <a:avLst/>
          </a:prstGeom>
          <a:effectLst>
            <a:outerShdw blurRad="50800" dist="38100" dir="2700000">
              <a:srgbClr val="000000">
                <a:alpha val="40000"/>
              </a:srgbClr>
            </a:outerShdw>
          </a:effectLst>
        </p:spPr>
      </p:pic>
      <p:pic>
        <p:nvPicPr>
          <p:cNvPr id="4" name="Picture 3" descr="A screenshot of a phone&#10;&#10;AI-generated content may be incorrect.">
            <a:extLst>
              <a:ext uri="{FF2B5EF4-FFF2-40B4-BE49-F238E27FC236}">
                <a16:creationId xmlns:a16="http://schemas.microsoft.com/office/drawing/2014/main" id="{D446156D-9202-EF8B-D2E1-B061E6E3CD48}"/>
              </a:ext>
            </a:extLst>
          </p:cNvPr>
          <p:cNvPicPr>
            <a:picLocks noChangeAspect="1"/>
          </p:cNvPicPr>
          <p:nvPr/>
        </p:nvPicPr>
        <p:blipFill>
          <a:blip r:embed="rId8"/>
          <a:stretch>
            <a:fillRect/>
          </a:stretch>
        </p:blipFill>
        <p:spPr>
          <a:xfrm>
            <a:off x="2738586" y="3171825"/>
            <a:ext cx="1685627" cy="3552825"/>
          </a:xfrm>
          <a:prstGeom prst="rect">
            <a:avLst/>
          </a:prstGeom>
          <a:effectLst>
            <a:outerShdw blurRad="50800" dist="38100" dir="2700000">
              <a:srgbClr val="000000">
                <a:alpha val="40000"/>
              </a:srgbClr>
            </a:outerShdw>
          </a:effectLst>
        </p:spPr>
      </p:pic>
      <p:pic>
        <p:nvPicPr>
          <p:cNvPr id="9" name="Picture 8" descr="A white swirly object&#10;&#10;AI-generated content may be incorrect.">
            <a:extLst>
              <a:ext uri="{FF2B5EF4-FFF2-40B4-BE49-F238E27FC236}">
                <a16:creationId xmlns:a16="http://schemas.microsoft.com/office/drawing/2014/main" id="{B0C218D9-0CBE-9D2E-4A52-9DA474CD5145}"/>
              </a:ext>
            </a:extLst>
          </p:cNvPr>
          <p:cNvPicPr>
            <a:picLocks noChangeAspect="1"/>
          </p:cNvPicPr>
          <p:nvPr/>
        </p:nvPicPr>
        <p:blipFill>
          <a:blip r:embed="rId9"/>
          <a:srcRect l="-84" r="59" b="83758"/>
          <a:stretch>
            <a:fillRect/>
          </a:stretch>
        </p:blipFill>
        <p:spPr>
          <a:xfrm>
            <a:off x="6668" y="953"/>
            <a:ext cx="12181742" cy="1230708"/>
          </a:xfrm>
          <a:prstGeom prst="rect">
            <a:avLst/>
          </a:prstGeom>
        </p:spPr>
      </p:pic>
      <p:sp>
        <p:nvSpPr>
          <p:cNvPr id="11" name="TextBox 10">
            <a:extLst>
              <a:ext uri="{FF2B5EF4-FFF2-40B4-BE49-F238E27FC236}">
                <a16:creationId xmlns:a16="http://schemas.microsoft.com/office/drawing/2014/main" id="{9A1D3930-305C-EB5E-EF55-9C7152E96E9C}"/>
              </a:ext>
            </a:extLst>
          </p:cNvPr>
          <p:cNvSpPr txBox="1"/>
          <p:nvPr/>
        </p:nvSpPr>
        <p:spPr>
          <a:xfrm>
            <a:off x="401241" y="2619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BROWSE  &amp; FILTER</a:t>
            </a:r>
            <a:endParaRPr lang="en-US" dirty="0">
              <a:solidFill>
                <a:srgbClr val="6532A7"/>
              </a:solidFill>
              <a:latin typeface="Aptos Narrow"/>
            </a:endParaRPr>
          </a:p>
        </p:txBody>
      </p:sp>
      <p:pic>
        <p:nvPicPr>
          <p:cNvPr id="14" name="Picture 13" descr="A person with purple hair&#10;&#10;AI-generated content may be incorrect.">
            <a:extLst>
              <a:ext uri="{FF2B5EF4-FFF2-40B4-BE49-F238E27FC236}">
                <a16:creationId xmlns:a16="http://schemas.microsoft.com/office/drawing/2014/main" id="{0AA1885A-F919-C439-2800-B3A8187B76D4}"/>
              </a:ext>
            </a:extLst>
          </p:cNvPr>
          <p:cNvPicPr>
            <a:picLocks noChangeAspect="1"/>
          </p:cNvPicPr>
          <p:nvPr/>
        </p:nvPicPr>
        <p:blipFill>
          <a:blip r:embed="rId10"/>
          <a:stretch>
            <a:fillRect/>
          </a:stretch>
        </p:blipFill>
        <p:spPr>
          <a:xfrm>
            <a:off x="5109185" y="3219900"/>
            <a:ext cx="870400" cy="259133"/>
          </a:xfrm>
          <a:prstGeom prst="rect">
            <a:avLst/>
          </a:prstGeom>
        </p:spPr>
      </p:pic>
    </p:spTree>
    <p:extLst>
      <p:ext uri="{BB962C8B-B14F-4D97-AF65-F5344CB8AC3E}">
        <p14:creationId xmlns:p14="http://schemas.microsoft.com/office/powerpoint/2010/main" val="31136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swirly object&#10;&#10;AI-generated content may be incorrect.">
            <a:extLst>
              <a:ext uri="{FF2B5EF4-FFF2-40B4-BE49-F238E27FC236}">
                <a16:creationId xmlns:a16="http://schemas.microsoft.com/office/drawing/2014/main" id="{472EAFA0-E20D-5ED5-E282-CA63557223CC}"/>
              </a:ext>
            </a:extLst>
          </p:cNvPr>
          <p:cNvPicPr>
            <a:picLocks noChangeAspect="1"/>
          </p:cNvPicPr>
          <p:nvPr/>
        </p:nvPicPr>
        <p:blipFill>
          <a:blip r:embed="rId2"/>
          <a:srcRect l="-84" r="59" b="83758"/>
          <a:stretch>
            <a:fillRect/>
          </a:stretch>
        </p:blipFill>
        <p:spPr>
          <a:xfrm>
            <a:off x="6668" y="953"/>
            <a:ext cx="12181742" cy="1230708"/>
          </a:xfrm>
          <a:prstGeom prst="rect">
            <a:avLst/>
          </a:prstGeom>
        </p:spPr>
      </p:pic>
      <p:sp>
        <p:nvSpPr>
          <p:cNvPr id="8" name="TextBox 11">
            <a:extLst>
              <a:ext uri="{FF2B5EF4-FFF2-40B4-BE49-F238E27FC236}">
                <a16:creationId xmlns:a16="http://schemas.microsoft.com/office/drawing/2014/main" id="{4A5CC386-F7F2-545E-2131-0528F32AE2C9}"/>
              </a:ext>
            </a:extLst>
          </p:cNvPr>
          <p:cNvSpPr txBox="1"/>
          <p:nvPr/>
        </p:nvSpPr>
        <p:spPr>
          <a:xfrm>
            <a:off x="583659" y="1382441"/>
            <a:ext cx="11186809" cy="156164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REQUESTING</a:t>
            </a:r>
          </a:p>
          <a:p>
            <a:pPr defTabSz="676656">
              <a:lnSpc>
                <a:spcPct val="150000"/>
              </a:lnSpc>
              <a:spcBef>
                <a:spcPts val="740"/>
              </a:spcBef>
            </a:pPr>
            <a:r>
              <a:rPr lang="en-US" sz="1400" kern="1200">
                <a:ea typeface="Gadugi"/>
              </a:rPr>
              <a:t>Once you find someone you would like to meet with, click “</a:t>
            </a:r>
            <a:r>
              <a:rPr lang="en-US" sz="1400" b="1" kern="1200">
                <a:ea typeface="Gadugi"/>
              </a:rPr>
              <a:t>Request Meeting</a:t>
            </a:r>
            <a:r>
              <a:rPr lang="en-US" sz="1400" kern="1200">
                <a:ea typeface="Gadugi"/>
              </a:rPr>
              <a:t>” next to their name.  Add the date/time and location, as well as a personal message, then click “</a:t>
            </a:r>
            <a:r>
              <a:rPr lang="en-US" sz="1400" b="1" kern="1200">
                <a:ea typeface="Gadugi"/>
              </a:rPr>
              <a:t>Request Meeting</a:t>
            </a:r>
            <a:r>
              <a:rPr lang="en-US" sz="1400" kern="1200">
                <a:ea typeface="Gadugi"/>
              </a:rPr>
              <a:t>”.  They will receive an email/push notification that they received a meeting request.  Once a meeting is confirmed, you will receive a notification. </a:t>
            </a:r>
            <a:r>
              <a:rPr lang="en-US" sz="1800" kern="1200">
                <a:ea typeface="Gadugi"/>
                <a:cs typeface="+mn-cs"/>
              </a:rPr>
              <a:t> </a:t>
            </a:r>
            <a:endParaRPr lang="en-US" sz="2800">
              <a:ea typeface="Gadugi"/>
            </a:endParaRPr>
          </a:p>
        </p:txBody>
      </p:sp>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12</a:t>
            </a:fld>
            <a:endParaRPr lang="en-US">
              <a:latin typeface="Calibri" panose="020F0502020204030204" pitchFamily="34" charset="0"/>
              <a:cs typeface="Calibri" panose="020F0502020204030204" pitchFamily="34" charset="0"/>
            </a:endParaRPr>
          </a:p>
        </p:txBody>
      </p:sp>
      <p:sp>
        <p:nvSpPr>
          <p:cNvPr id="5" name="TextBox 11">
            <a:extLst>
              <a:ext uri="{FF2B5EF4-FFF2-40B4-BE49-F238E27FC236}">
                <a16:creationId xmlns:a16="http://schemas.microsoft.com/office/drawing/2014/main" id="{3D62AD21-4820-6AAF-73A4-449BB5BAF5D6}"/>
              </a:ext>
            </a:extLst>
          </p:cNvPr>
          <p:cNvSpPr txBox="1"/>
          <p:nvPr/>
        </p:nvSpPr>
        <p:spPr>
          <a:xfrm>
            <a:off x="8202038" y="2902550"/>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19750174-B083-332D-00E7-EB83F380E821}"/>
              </a:ext>
            </a:extLst>
          </p:cNvPr>
          <p:cNvSpPr txBox="1"/>
          <p:nvPr/>
        </p:nvSpPr>
        <p:spPr>
          <a:xfrm>
            <a:off x="1979579" y="2918169"/>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11" name="TextBox 10">
            <a:extLst>
              <a:ext uri="{FF2B5EF4-FFF2-40B4-BE49-F238E27FC236}">
                <a16:creationId xmlns:a16="http://schemas.microsoft.com/office/drawing/2014/main" id="{12D62933-961E-3F68-D576-212C4E08955B}"/>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MEETINGS</a:t>
            </a:r>
            <a:endParaRPr lang="en-US" dirty="0">
              <a:solidFill>
                <a:srgbClr val="6532A7"/>
              </a:solidFill>
              <a:latin typeface="Aptos Narrow"/>
            </a:endParaRPr>
          </a:p>
        </p:txBody>
      </p:sp>
      <p:pic>
        <p:nvPicPr>
          <p:cNvPr id="2" name="Picture 1" descr="A screenshot of a contact page&#10;&#10;AI-generated content may be incorrect.">
            <a:extLst>
              <a:ext uri="{FF2B5EF4-FFF2-40B4-BE49-F238E27FC236}">
                <a16:creationId xmlns:a16="http://schemas.microsoft.com/office/drawing/2014/main" id="{918F252A-F44F-5DF2-3947-FC2F344009C1}"/>
              </a:ext>
            </a:extLst>
          </p:cNvPr>
          <p:cNvPicPr>
            <a:picLocks noChangeAspect="1"/>
          </p:cNvPicPr>
          <p:nvPr/>
        </p:nvPicPr>
        <p:blipFill>
          <a:blip r:embed="rId3"/>
          <a:stretch>
            <a:fillRect/>
          </a:stretch>
        </p:blipFill>
        <p:spPr>
          <a:xfrm>
            <a:off x="903885" y="3350381"/>
            <a:ext cx="1603088" cy="3362477"/>
          </a:xfrm>
          <a:prstGeom prst="rect">
            <a:avLst/>
          </a:prstGeom>
          <a:effectLst>
            <a:outerShdw blurRad="50800" dist="38100" dir="2700000">
              <a:srgbClr val="000000">
                <a:alpha val="40000"/>
              </a:srgbClr>
            </a:outerShdw>
          </a:effectLst>
        </p:spPr>
      </p:pic>
      <p:pic>
        <p:nvPicPr>
          <p:cNvPr id="4" name="Picture 3" descr="A screenshot of a phone&#10;&#10;AI-generated content may be incorrect.">
            <a:extLst>
              <a:ext uri="{FF2B5EF4-FFF2-40B4-BE49-F238E27FC236}">
                <a16:creationId xmlns:a16="http://schemas.microsoft.com/office/drawing/2014/main" id="{5DDED3DA-9F07-C1BE-0976-0F144F2AAA15}"/>
              </a:ext>
            </a:extLst>
          </p:cNvPr>
          <p:cNvPicPr>
            <a:picLocks noChangeAspect="1"/>
          </p:cNvPicPr>
          <p:nvPr/>
        </p:nvPicPr>
        <p:blipFill>
          <a:blip r:embed="rId4"/>
          <a:stretch>
            <a:fillRect/>
          </a:stretch>
        </p:blipFill>
        <p:spPr>
          <a:xfrm>
            <a:off x="2696163" y="3326190"/>
            <a:ext cx="1598724" cy="3362478"/>
          </a:xfrm>
          <a:prstGeom prst="rect">
            <a:avLst/>
          </a:prstGeom>
          <a:effectLst>
            <a:outerShdw blurRad="50800" dist="38100" dir="2700000">
              <a:srgbClr val="000000">
                <a:alpha val="40000"/>
              </a:srgbClr>
            </a:outerShdw>
          </a:effectLst>
        </p:spPr>
      </p:pic>
      <p:pic>
        <p:nvPicPr>
          <p:cNvPr id="12" name="Picture 11" descr="A screenshot of a computer&#10;&#10;AI-generated content may be incorrect.">
            <a:extLst>
              <a:ext uri="{FF2B5EF4-FFF2-40B4-BE49-F238E27FC236}">
                <a16:creationId xmlns:a16="http://schemas.microsoft.com/office/drawing/2014/main" id="{7B9748E0-9AC5-1230-0756-C29D4B94AFDB}"/>
              </a:ext>
            </a:extLst>
          </p:cNvPr>
          <p:cNvPicPr>
            <a:picLocks noChangeAspect="1"/>
          </p:cNvPicPr>
          <p:nvPr/>
        </p:nvPicPr>
        <p:blipFill>
          <a:blip r:embed="rId5"/>
          <a:stretch>
            <a:fillRect/>
          </a:stretch>
        </p:blipFill>
        <p:spPr>
          <a:xfrm>
            <a:off x="6421625" y="3314096"/>
            <a:ext cx="5093987" cy="3374574"/>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42447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swirly object&#10;&#10;AI-generated content may be incorrect.">
            <a:extLst>
              <a:ext uri="{FF2B5EF4-FFF2-40B4-BE49-F238E27FC236}">
                <a16:creationId xmlns:a16="http://schemas.microsoft.com/office/drawing/2014/main" id="{4F0DC288-823B-2834-69E5-58A54AFD8FC8}"/>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2" name="Picture 1" descr="A screenshot of a phone&#10;&#10;AI-generated content may be incorrect.">
            <a:extLst>
              <a:ext uri="{FF2B5EF4-FFF2-40B4-BE49-F238E27FC236}">
                <a16:creationId xmlns:a16="http://schemas.microsoft.com/office/drawing/2014/main" id="{9598CE0E-E416-965E-3013-371677894107}"/>
              </a:ext>
            </a:extLst>
          </p:cNvPr>
          <p:cNvPicPr>
            <a:picLocks noChangeAspect="1"/>
          </p:cNvPicPr>
          <p:nvPr/>
        </p:nvPicPr>
        <p:blipFill>
          <a:blip r:embed="rId3"/>
          <a:stretch>
            <a:fillRect/>
          </a:stretch>
        </p:blipFill>
        <p:spPr>
          <a:xfrm>
            <a:off x="1802454" y="3265714"/>
            <a:ext cx="1608139" cy="3435049"/>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13</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56164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ACCEPTING</a:t>
            </a:r>
          </a:p>
          <a:p>
            <a:pPr defTabSz="676656">
              <a:lnSpc>
                <a:spcPct val="150000"/>
              </a:lnSpc>
              <a:spcBef>
                <a:spcPts val="740"/>
              </a:spcBef>
            </a:pPr>
            <a:r>
              <a:rPr lang="en-US" sz="1400" kern="1200">
                <a:ea typeface="Gadugi"/>
              </a:rPr>
              <a:t>If someone sends you a meeting request, you will receive an email/push notification with the meeting details.  You can confirm via the “Accept Meeting” in the email or via the app.  To filter your full list of meetings, click “</a:t>
            </a:r>
            <a:r>
              <a:rPr lang="en-US" sz="1400" b="1" kern="1200">
                <a:ea typeface="Gadugi"/>
              </a:rPr>
              <a:t>My Schedule</a:t>
            </a:r>
            <a:r>
              <a:rPr lang="en-US" sz="1400" kern="1200">
                <a:ea typeface="Gadugi"/>
              </a:rPr>
              <a:t>”, then “</a:t>
            </a:r>
            <a:r>
              <a:rPr lang="en-US" sz="1400" b="1" kern="1200">
                <a:ea typeface="Gadugi"/>
              </a:rPr>
              <a:t>Meeting Status</a:t>
            </a:r>
            <a:r>
              <a:rPr lang="en-US" sz="1400" kern="1200">
                <a:ea typeface="Gadugi"/>
              </a:rPr>
              <a:t>” or "</a:t>
            </a:r>
            <a:r>
              <a:rPr lang="en-US" sz="1400" b="1" kern="1200">
                <a:ea typeface="Gadugi"/>
              </a:rPr>
              <a:t>Filter</a:t>
            </a:r>
            <a:r>
              <a:rPr lang="en-US" sz="1400" kern="1200">
                <a:ea typeface="Gadugi"/>
              </a:rPr>
              <a:t>" to filter on pending meetings. </a:t>
            </a:r>
            <a:r>
              <a:rPr lang="en-US" sz="1800" kern="1200">
                <a:solidFill>
                  <a:schemeClr val="tx1"/>
                </a:solidFill>
                <a:ea typeface="Gadugi"/>
                <a:cs typeface="+mn-cs"/>
              </a:rPr>
              <a:t> </a:t>
            </a:r>
            <a:endParaRPr lang="en-US" sz="2800">
              <a:ea typeface="Gadugi"/>
            </a:endParaRPr>
          </a:p>
        </p:txBody>
      </p:sp>
      <p:sp>
        <p:nvSpPr>
          <p:cNvPr id="5" name="TextBox 11">
            <a:extLst>
              <a:ext uri="{FF2B5EF4-FFF2-40B4-BE49-F238E27FC236}">
                <a16:creationId xmlns:a16="http://schemas.microsoft.com/office/drawing/2014/main" id="{4710841B-CB2F-F30E-0566-D27ACC9D582C}"/>
              </a:ext>
            </a:extLst>
          </p:cNvPr>
          <p:cNvSpPr txBox="1"/>
          <p:nvPr/>
        </p:nvSpPr>
        <p:spPr>
          <a:xfrm>
            <a:off x="7670076" y="2873795"/>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654A935D-0357-9E2F-9301-2A8933314D95}"/>
              </a:ext>
            </a:extLst>
          </p:cNvPr>
          <p:cNvSpPr txBox="1"/>
          <p:nvPr/>
        </p:nvSpPr>
        <p:spPr>
          <a:xfrm>
            <a:off x="1979579" y="2875037"/>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15" name="Flowchart: Connector 14">
            <a:extLst>
              <a:ext uri="{FF2B5EF4-FFF2-40B4-BE49-F238E27FC236}">
                <a16:creationId xmlns:a16="http://schemas.microsoft.com/office/drawing/2014/main" id="{5BC9D947-D80F-4543-8974-AE3546B38404}"/>
              </a:ext>
            </a:extLst>
          </p:cNvPr>
          <p:cNvSpPr/>
          <p:nvPr/>
        </p:nvSpPr>
        <p:spPr>
          <a:xfrm>
            <a:off x="2379136" y="6248311"/>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D39FEA-2A10-2D79-CCE6-CCF8CB9CFAB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MEETINGS</a:t>
            </a:r>
            <a:endParaRPr lang="en-US" dirty="0">
              <a:solidFill>
                <a:srgbClr val="6532A7"/>
              </a:solidFill>
              <a:latin typeface="Aptos Narrow"/>
            </a:endParaRPr>
          </a:p>
        </p:txBody>
      </p:sp>
      <p:grpSp>
        <p:nvGrpSpPr>
          <p:cNvPr id="16" name="Group 15">
            <a:extLst>
              <a:ext uri="{FF2B5EF4-FFF2-40B4-BE49-F238E27FC236}">
                <a16:creationId xmlns:a16="http://schemas.microsoft.com/office/drawing/2014/main" id="{A74C4B06-4A19-E917-048C-526574050D1D}"/>
              </a:ext>
            </a:extLst>
          </p:cNvPr>
          <p:cNvGrpSpPr/>
          <p:nvPr/>
        </p:nvGrpSpPr>
        <p:grpSpPr>
          <a:xfrm>
            <a:off x="5289041" y="4069370"/>
            <a:ext cx="498635" cy="498635"/>
            <a:chOff x="4872813" y="2900129"/>
            <a:chExt cx="498635" cy="498635"/>
          </a:xfrm>
        </p:grpSpPr>
        <p:sp>
          <p:nvSpPr>
            <p:cNvPr id="17" name="Oval 16">
              <a:extLst>
                <a:ext uri="{FF2B5EF4-FFF2-40B4-BE49-F238E27FC236}">
                  <a16:creationId xmlns:a16="http://schemas.microsoft.com/office/drawing/2014/main" id="{A5FAAC27-EB1C-0139-B201-76A64A94869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ircle with left arrow with solid fill">
              <a:extLst>
                <a:ext uri="{FF2B5EF4-FFF2-40B4-BE49-F238E27FC236}">
                  <a16:creationId xmlns:a16="http://schemas.microsoft.com/office/drawing/2014/main" id="{6FD85B34-CB39-6F16-67F5-786D0C776C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4" name="Picture 3" descr="A screenshot of a computer&#10;&#10;AI-generated content may be incorrect.">
            <a:extLst>
              <a:ext uri="{FF2B5EF4-FFF2-40B4-BE49-F238E27FC236}">
                <a16:creationId xmlns:a16="http://schemas.microsoft.com/office/drawing/2014/main" id="{DC5A5E00-27D7-FB79-C33A-6F7B4293C07A}"/>
              </a:ext>
            </a:extLst>
          </p:cNvPr>
          <p:cNvPicPr>
            <a:picLocks noChangeAspect="1"/>
          </p:cNvPicPr>
          <p:nvPr/>
        </p:nvPicPr>
        <p:blipFill>
          <a:blip r:embed="rId6"/>
          <a:stretch>
            <a:fillRect/>
          </a:stretch>
        </p:blipFill>
        <p:spPr>
          <a:xfrm>
            <a:off x="5753124" y="3301999"/>
            <a:ext cx="5608513" cy="3422953"/>
          </a:xfrm>
          <a:prstGeom prst="rect">
            <a:avLst/>
          </a:prstGeom>
          <a:effectLst>
            <a:outerShdw blurRad="50800" dist="38100" dir="2700000">
              <a:srgbClr val="000000">
                <a:alpha val="40000"/>
              </a:srgbClr>
            </a:outerShdw>
          </a:effectLst>
        </p:spPr>
      </p:pic>
      <p:pic>
        <p:nvPicPr>
          <p:cNvPr id="12" name="Picture 11" descr="A person with purple hair&#10;&#10;AI-generated content may be incorrect.">
            <a:extLst>
              <a:ext uri="{FF2B5EF4-FFF2-40B4-BE49-F238E27FC236}">
                <a16:creationId xmlns:a16="http://schemas.microsoft.com/office/drawing/2014/main" id="{B1DBF05F-D4D2-E7E1-7C13-AE19CCD106A5}"/>
              </a:ext>
            </a:extLst>
          </p:cNvPr>
          <p:cNvPicPr>
            <a:picLocks noChangeAspect="1"/>
          </p:cNvPicPr>
          <p:nvPr/>
        </p:nvPicPr>
        <p:blipFill>
          <a:blip r:embed="rId7"/>
          <a:stretch>
            <a:fillRect/>
          </a:stretch>
        </p:blipFill>
        <p:spPr>
          <a:xfrm>
            <a:off x="5790367" y="3300718"/>
            <a:ext cx="1066673" cy="432314"/>
          </a:xfrm>
          <a:prstGeom prst="rect">
            <a:avLst/>
          </a:prstGeom>
        </p:spPr>
      </p:pic>
    </p:spTree>
    <p:extLst>
      <p:ext uri="{BB962C8B-B14F-4D97-AF65-F5344CB8AC3E}">
        <p14:creationId xmlns:p14="http://schemas.microsoft.com/office/powerpoint/2010/main" val="338400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wirly object&#10;&#10;AI-generated content may be incorrect.">
            <a:extLst>
              <a:ext uri="{FF2B5EF4-FFF2-40B4-BE49-F238E27FC236}">
                <a16:creationId xmlns:a16="http://schemas.microsoft.com/office/drawing/2014/main" id="{E3E02961-A4C6-9DAE-9339-6362BE1C9E86}"/>
              </a:ext>
            </a:extLst>
          </p:cNvPr>
          <p:cNvPicPr>
            <a:picLocks noChangeAspect="1"/>
          </p:cNvPicPr>
          <p:nvPr/>
        </p:nvPicPr>
        <p:blipFill>
          <a:blip r:embed="rId2"/>
          <a:srcRect l="-84" r="59" b="83758"/>
          <a:stretch>
            <a:fillRect/>
          </a:stretch>
        </p:blipFill>
        <p:spPr>
          <a:xfrm>
            <a:off x="6668" y="953"/>
            <a:ext cx="12181742" cy="1230708"/>
          </a:xfrm>
          <a:prstGeom prst="rect">
            <a:avLst/>
          </a:prstGeom>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14</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667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UNINTENTIONAL DECLINE</a:t>
            </a:r>
          </a:p>
          <a:p>
            <a:pPr defTabSz="676656">
              <a:lnSpc>
                <a:spcPct val="150000"/>
              </a:lnSpc>
              <a:spcBef>
                <a:spcPts val="740"/>
              </a:spcBef>
            </a:pPr>
            <a:r>
              <a:rPr lang="en-US" sz="1400" kern="1200">
                <a:ea typeface="Gadugi"/>
              </a:rPr>
              <a:t>If you are finding that your meetings are auto-declining, it may be your Out of Office. Some calendars include the option to auto-decline meetings while an Out of Office is enabled.  Make sure this is turned off, or your meetings scheduled through the mobile app will be declined. </a:t>
            </a:r>
            <a:endParaRPr lang="en-US" sz="2800">
              <a:ea typeface="Gadugi"/>
            </a:endParaRPr>
          </a:p>
        </p:txBody>
      </p:sp>
      <p:pic>
        <p:nvPicPr>
          <p:cNvPr id="1026" name="Picture 2" descr="A screenshot of a computer&#10;&#10;Description automatically generated">
            <a:extLst>
              <a:ext uri="{FF2B5EF4-FFF2-40B4-BE49-F238E27FC236}">
                <a16:creationId xmlns:a16="http://schemas.microsoft.com/office/drawing/2014/main" id="{E62C9CE3-6636-F690-18AE-C391D8A74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572" y="3620711"/>
            <a:ext cx="31623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screenshot of a computer screen&#10;&#10;Description automatically generated">
            <a:extLst>
              <a:ext uri="{FF2B5EF4-FFF2-40B4-BE49-F238E27FC236}">
                <a16:creationId xmlns:a16="http://schemas.microsoft.com/office/drawing/2014/main" id="{19AF0AA1-4569-6E6F-2ACC-51EA65FA3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777" y="3620711"/>
            <a:ext cx="23145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blue square with a white letter&#10;&#10;Description automatically generated">
            <a:extLst>
              <a:ext uri="{FF2B5EF4-FFF2-40B4-BE49-F238E27FC236}">
                <a16:creationId xmlns:a16="http://schemas.microsoft.com/office/drawing/2014/main" id="{32E706A2-4087-3FC8-1AD1-43BD90707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416" y="3267944"/>
            <a:ext cx="6477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colorful square with a number on it&#10;&#10;Description automatically generated">
            <a:extLst>
              <a:ext uri="{FF2B5EF4-FFF2-40B4-BE49-F238E27FC236}">
                <a16:creationId xmlns:a16="http://schemas.microsoft.com/office/drawing/2014/main" id="{DB44B1C7-17A6-6311-AD94-879BF5D14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571" y="3284032"/>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1">
            <a:extLst>
              <a:ext uri="{FF2B5EF4-FFF2-40B4-BE49-F238E27FC236}">
                <a16:creationId xmlns:a16="http://schemas.microsoft.com/office/drawing/2014/main" id="{350FD598-73E4-6870-BFB2-88D76699530F}"/>
              </a:ext>
            </a:extLst>
          </p:cNvPr>
          <p:cNvSpPr txBox="1"/>
          <p:nvPr/>
        </p:nvSpPr>
        <p:spPr>
          <a:xfrm>
            <a:off x="8026777" y="3215643"/>
            <a:ext cx="2018704"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GOOGLE</a:t>
            </a:r>
            <a:endParaRPr lang="en-US" sz="2800">
              <a:ea typeface="Gadugi"/>
            </a:endParaRPr>
          </a:p>
        </p:txBody>
      </p:sp>
      <p:sp>
        <p:nvSpPr>
          <p:cNvPr id="12" name="TextBox 11">
            <a:extLst>
              <a:ext uri="{FF2B5EF4-FFF2-40B4-BE49-F238E27FC236}">
                <a16:creationId xmlns:a16="http://schemas.microsoft.com/office/drawing/2014/main" id="{CFC0D700-B5B9-E145-D295-B9E1D5BB50F1}"/>
              </a:ext>
            </a:extLst>
          </p:cNvPr>
          <p:cNvSpPr txBox="1"/>
          <p:nvPr/>
        </p:nvSpPr>
        <p:spPr>
          <a:xfrm>
            <a:off x="2176572" y="3178788"/>
            <a:ext cx="1634178"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OUTLOOK</a:t>
            </a:r>
            <a:endParaRPr lang="en-US" sz="2800">
              <a:ea typeface="Gadugi"/>
            </a:endParaRPr>
          </a:p>
        </p:txBody>
      </p:sp>
      <p:sp>
        <p:nvSpPr>
          <p:cNvPr id="10" name="TextBox 9">
            <a:extLst>
              <a:ext uri="{FF2B5EF4-FFF2-40B4-BE49-F238E27FC236}">
                <a16:creationId xmlns:a16="http://schemas.microsoft.com/office/drawing/2014/main" id="{E2D30DAE-F620-700D-8FC8-6E925169BD7A}"/>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MEETINGS</a:t>
            </a:r>
            <a:endParaRPr lang="en-US" dirty="0">
              <a:solidFill>
                <a:srgbClr val="6532A7"/>
              </a:solidFill>
              <a:latin typeface="Aptos Narrow"/>
            </a:endParaRPr>
          </a:p>
        </p:txBody>
      </p:sp>
    </p:spTree>
    <p:extLst>
      <p:ext uri="{BB962C8B-B14F-4D97-AF65-F5344CB8AC3E}">
        <p14:creationId xmlns:p14="http://schemas.microsoft.com/office/powerpoint/2010/main" val="350837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wirly object&#10;&#10;AI-generated content may be incorrect.">
            <a:extLst>
              <a:ext uri="{FF2B5EF4-FFF2-40B4-BE49-F238E27FC236}">
                <a16:creationId xmlns:a16="http://schemas.microsoft.com/office/drawing/2014/main" id="{23454217-9B9E-F090-72AE-CD084165CB97}"/>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2" name="Picture 1" descr="A screenshot of a screen&#10;&#10;AI-generated content may be incorrect.">
            <a:extLst>
              <a:ext uri="{FF2B5EF4-FFF2-40B4-BE49-F238E27FC236}">
                <a16:creationId xmlns:a16="http://schemas.microsoft.com/office/drawing/2014/main" id="{49CCF7C2-A9C5-A881-A90A-253BF2081A87}"/>
              </a:ext>
            </a:extLst>
          </p:cNvPr>
          <p:cNvPicPr>
            <a:picLocks noChangeAspect="1"/>
          </p:cNvPicPr>
          <p:nvPr/>
        </p:nvPicPr>
        <p:blipFill>
          <a:blip r:embed="rId3"/>
          <a:stretch>
            <a:fillRect/>
          </a:stretch>
        </p:blipFill>
        <p:spPr>
          <a:xfrm>
            <a:off x="2478405" y="2501265"/>
            <a:ext cx="7011670" cy="3481070"/>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15</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138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From the web platform, you can export a list of all your connections – anyone you’ve connected with through the platform or had a meeting with - into an .csv file by going to “Edit Profile” then “Export.   ​</a:t>
            </a:r>
          </a:p>
          <a:p>
            <a:pPr defTabSz="676656">
              <a:lnSpc>
                <a:spcPct val="150000"/>
              </a:lnSpc>
              <a:spcBef>
                <a:spcPts val="740"/>
              </a:spcBef>
            </a:pPr>
            <a:r>
              <a:rPr lang="en-US" sz="1400" b="1" kern="1200">
                <a:ea typeface="Gadugi"/>
              </a:rPr>
              <a:t>Due to GDPR email and/or phone numbers will be shared only for the users who decided to share their contact details.</a:t>
            </a:r>
            <a:endParaRPr lang="en-US" sz="1400" b="1">
              <a:ea typeface="Gadugi"/>
            </a:endParaRPr>
          </a:p>
        </p:txBody>
      </p:sp>
      <p:sp>
        <p:nvSpPr>
          <p:cNvPr id="8" name="TextBox 10">
            <a:extLst>
              <a:ext uri="{FF2B5EF4-FFF2-40B4-BE49-F238E27FC236}">
                <a16:creationId xmlns:a16="http://schemas.microsoft.com/office/drawing/2014/main" id="{B2191CB2-65E3-973F-8476-B322149F2120}"/>
              </a:ext>
            </a:extLst>
          </p:cNvPr>
          <p:cNvSpPr txBox="1"/>
          <p:nvPr/>
        </p:nvSpPr>
        <p:spPr>
          <a:xfrm>
            <a:off x="1745810" y="6005242"/>
            <a:ext cx="8700380" cy="614014"/>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latin typeface="Aptos Narrow" panose="020B0004020202020204" pitchFamily="34" charset="0"/>
                <a:ea typeface="Gadugi"/>
              </a:rPr>
              <a:t>NOTE: Sponsors, or anyone tied to a “Team”, can download the connections from everyone on their team. Learn more on how to download the connections from your team under the “Export” tab in your Teams Dashboard.     </a:t>
            </a:r>
            <a:endParaRPr lang="en-US" sz="1200">
              <a:latin typeface="Aptos Narrow" panose="020B0004020202020204" pitchFamily="34" charset="0"/>
              <a:ea typeface="Gadugi" panose="020B0502040204020203" pitchFamily="34" charset="0"/>
            </a:endParaRPr>
          </a:p>
        </p:txBody>
      </p:sp>
      <p:sp>
        <p:nvSpPr>
          <p:cNvPr id="9" name="Flowchart: Connector 8">
            <a:extLst>
              <a:ext uri="{FF2B5EF4-FFF2-40B4-BE49-F238E27FC236}">
                <a16:creationId xmlns:a16="http://schemas.microsoft.com/office/drawing/2014/main" id="{C74B8FC0-D0A5-54AE-4FF0-6D51B5B627F8}"/>
              </a:ext>
            </a:extLst>
          </p:cNvPr>
          <p:cNvSpPr/>
          <p:nvPr/>
        </p:nvSpPr>
        <p:spPr>
          <a:xfrm>
            <a:off x="8904078" y="2497423"/>
            <a:ext cx="457199" cy="457199"/>
          </a:xfrm>
          <a:prstGeom prst="flowChartConnector">
            <a:avLst/>
          </a:prstGeom>
          <a:noFill/>
          <a:ln w="28575">
            <a:solidFill>
              <a:srgbClr val="0590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3D9D5D-BFEB-AA58-744A-6CE6A00E3EC8}"/>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EXPORT CONTACTS</a:t>
            </a:r>
            <a:endParaRPr lang="en-US" dirty="0">
              <a:solidFill>
                <a:srgbClr val="6532A7"/>
              </a:solidFill>
              <a:latin typeface="Aptos Narrow"/>
            </a:endParaRPr>
          </a:p>
        </p:txBody>
      </p:sp>
      <p:grpSp>
        <p:nvGrpSpPr>
          <p:cNvPr id="14" name="Group 13">
            <a:extLst>
              <a:ext uri="{FF2B5EF4-FFF2-40B4-BE49-F238E27FC236}">
                <a16:creationId xmlns:a16="http://schemas.microsoft.com/office/drawing/2014/main" id="{643CB3D3-1F8B-182C-60B0-6B3FF92FC67B}"/>
              </a:ext>
            </a:extLst>
          </p:cNvPr>
          <p:cNvGrpSpPr/>
          <p:nvPr/>
        </p:nvGrpSpPr>
        <p:grpSpPr>
          <a:xfrm>
            <a:off x="7522685" y="4603254"/>
            <a:ext cx="498635" cy="498635"/>
            <a:chOff x="4872813" y="2900129"/>
            <a:chExt cx="498635" cy="498635"/>
          </a:xfrm>
        </p:grpSpPr>
        <p:sp>
          <p:nvSpPr>
            <p:cNvPr id="15" name="Oval 14">
              <a:extLst>
                <a:ext uri="{FF2B5EF4-FFF2-40B4-BE49-F238E27FC236}">
                  <a16:creationId xmlns:a16="http://schemas.microsoft.com/office/drawing/2014/main" id="{5FF6B18C-CF17-797C-3469-5EAB96CBF6DD}"/>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ircle with left arrow with solid fill">
              <a:extLst>
                <a:ext uri="{FF2B5EF4-FFF2-40B4-BE49-F238E27FC236}">
                  <a16:creationId xmlns:a16="http://schemas.microsoft.com/office/drawing/2014/main" id="{4860E5CD-50FE-5616-E710-3B71B1CDF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grpSp>
        <p:nvGrpSpPr>
          <p:cNvPr id="20" name="Group 19">
            <a:extLst>
              <a:ext uri="{FF2B5EF4-FFF2-40B4-BE49-F238E27FC236}">
                <a16:creationId xmlns:a16="http://schemas.microsoft.com/office/drawing/2014/main" id="{C48BD6E3-08D8-2397-83A4-5D559F2F1F20}"/>
              </a:ext>
            </a:extLst>
          </p:cNvPr>
          <p:cNvGrpSpPr/>
          <p:nvPr/>
        </p:nvGrpSpPr>
        <p:grpSpPr>
          <a:xfrm>
            <a:off x="2366019" y="3889711"/>
            <a:ext cx="498635" cy="498635"/>
            <a:chOff x="4872813" y="2900129"/>
            <a:chExt cx="498635" cy="498635"/>
          </a:xfrm>
        </p:grpSpPr>
        <p:sp>
          <p:nvSpPr>
            <p:cNvPr id="21" name="Oval 20">
              <a:extLst>
                <a:ext uri="{FF2B5EF4-FFF2-40B4-BE49-F238E27FC236}">
                  <a16:creationId xmlns:a16="http://schemas.microsoft.com/office/drawing/2014/main" id="{FF60D50D-41E4-AB89-59FE-4AD5A41E23FF}"/>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ircle with left arrow with solid fill">
              <a:extLst>
                <a:ext uri="{FF2B5EF4-FFF2-40B4-BE49-F238E27FC236}">
                  <a16:creationId xmlns:a16="http://schemas.microsoft.com/office/drawing/2014/main" id="{80B587E8-0132-E892-D467-74ACAAB8C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2" name="Picture 11" descr="A purple lightning bolt on a black background&#10;&#10;AI-generated content may be incorrect.">
            <a:extLst>
              <a:ext uri="{FF2B5EF4-FFF2-40B4-BE49-F238E27FC236}">
                <a16:creationId xmlns:a16="http://schemas.microsoft.com/office/drawing/2014/main" id="{5FD273BA-6B2F-7224-495F-319DFF136734}"/>
              </a:ext>
            </a:extLst>
          </p:cNvPr>
          <p:cNvPicPr>
            <a:picLocks noChangeAspect="1"/>
          </p:cNvPicPr>
          <p:nvPr/>
        </p:nvPicPr>
        <p:blipFill>
          <a:blip r:embed="rId6"/>
          <a:stretch>
            <a:fillRect/>
          </a:stretch>
        </p:blipFill>
        <p:spPr>
          <a:xfrm>
            <a:off x="2482434" y="2502958"/>
            <a:ext cx="370417" cy="328084"/>
          </a:xfrm>
          <a:prstGeom prst="rect">
            <a:avLst/>
          </a:prstGeom>
        </p:spPr>
      </p:pic>
    </p:spTree>
    <p:extLst>
      <p:ext uri="{BB962C8B-B14F-4D97-AF65-F5344CB8AC3E}">
        <p14:creationId xmlns:p14="http://schemas.microsoft.com/office/powerpoint/2010/main" val="302562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10D0DC-281F-F9BA-92A8-FF4775C71205}"/>
              </a:ext>
            </a:extLst>
          </p:cNvPr>
          <p:cNvSpPr>
            <a:spLocks noGrp="1"/>
          </p:cNvSpPr>
          <p:nvPr>
            <p:ph type="sldNum" sz="quarter" idx="12"/>
          </p:nvPr>
        </p:nvSpPr>
        <p:spPr/>
        <p:txBody>
          <a:bodyPr/>
          <a:lstStyle/>
          <a:p>
            <a:fld id="{818F7A5E-3938-4389-9CFD-DD120E4A2065}" type="slidenum">
              <a:rPr lang="en-US" smtClean="0">
                <a:cs typeface="Calibri" panose="020F0502020204030204" pitchFamily="34" charset="0"/>
              </a:rPr>
              <a:t>16</a:t>
            </a:fld>
            <a:endParaRPr lang="en-US">
              <a:cs typeface="Calibri" panose="020F0502020204030204" pitchFamily="34" charset="0"/>
            </a:endParaRPr>
          </a:p>
        </p:txBody>
      </p:sp>
      <p:sp>
        <p:nvSpPr>
          <p:cNvPr id="3" name="TextBox 11">
            <a:extLst>
              <a:ext uri="{FF2B5EF4-FFF2-40B4-BE49-F238E27FC236}">
                <a16:creationId xmlns:a16="http://schemas.microsoft.com/office/drawing/2014/main" id="{D98E7F03-084D-3311-746D-BCB835B20FC3}"/>
              </a:ext>
            </a:extLst>
          </p:cNvPr>
          <p:cNvSpPr txBox="1"/>
          <p:nvPr/>
        </p:nvSpPr>
        <p:spPr>
          <a:xfrm>
            <a:off x="497934" y="3395645"/>
            <a:ext cx="11186809" cy="24055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SPONSORS ONLY</a:t>
            </a:r>
          </a:p>
          <a:p>
            <a:pPr defTabSz="676656">
              <a:lnSpc>
                <a:spcPct val="150000"/>
              </a:lnSpc>
              <a:spcBef>
                <a:spcPts val="740"/>
              </a:spcBef>
            </a:pPr>
            <a:r>
              <a:rPr lang="en-US" sz="1400" kern="1200">
                <a:ea typeface="Gadugi"/>
              </a:rPr>
              <a:t>As a Sponsor, you and your team have access to the “Teams” dashboard, only accessible via the web platform (top-right).  From here, you can edit your company profile, manage meetings for your team members, view your Inbound Leads, and export the contacts for your entire team.  ​</a:t>
            </a:r>
          </a:p>
          <a:p>
            <a:pPr defTabSz="676656">
              <a:lnSpc>
                <a:spcPct val="150000"/>
              </a:lnSpc>
              <a:spcBef>
                <a:spcPts val="740"/>
              </a:spcBef>
            </a:pPr>
            <a:r>
              <a:rPr lang="en-US" sz="1400" kern="1200">
                <a:ea typeface="Gadugi"/>
              </a:rPr>
              <a:t>The first person to sign in via the web platform will create your team and become the admin for the team. ​</a:t>
            </a:r>
          </a:p>
          <a:p>
            <a:pPr defTabSz="676656">
              <a:lnSpc>
                <a:spcPct val="150000"/>
              </a:lnSpc>
              <a:spcBef>
                <a:spcPts val="740"/>
              </a:spcBef>
            </a:pPr>
            <a:r>
              <a:rPr lang="en-US" sz="1400" kern="1200">
                <a:ea typeface="Gadugi"/>
              </a:rPr>
              <a:t>  ​</a:t>
            </a:r>
          </a:p>
          <a:p>
            <a:pPr defTabSz="676656">
              <a:lnSpc>
                <a:spcPct val="150000"/>
              </a:lnSpc>
              <a:spcBef>
                <a:spcPts val="740"/>
              </a:spcBef>
            </a:pPr>
            <a:r>
              <a:rPr lang="en-US" sz="1400" kern="1200">
                <a:ea typeface="Gadugi"/>
              </a:rPr>
              <a:t>For issues or questions on creating your team, please contact: </a:t>
            </a:r>
            <a:r>
              <a:rPr lang="en-US" sz="1400" kern="1200">
                <a:ea typeface="Gadugi"/>
                <a:hlinkClick r:id="rId2"/>
              </a:rPr>
              <a:t>mobileapps@clarionevents.com</a:t>
            </a:r>
            <a:r>
              <a:rPr lang="en-US" sz="1400" kern="1200">
                <a:ea typeface="Gadugi"/>
              </a:rPr>
              <a:t>, and we will be happy to help!</a:t>
            </a:r>
            <a:endParaRPr lang="en-US" sz="1400">
              <a:ea typeface="Gadugi"/>
            </a:endParaRPr>
          </a:p>
        </p:txBody>
      </p:sp>
      <p:sp>
        <p:nvSpPr>
          <p:cNvPr id="5" name="TextBox 4">
            <a:extLst>
              <a:ext uri="{FF2B5EF4-FFF2-40B4-BE49-F238E27FC236}">
                <a16:creationId xmlns:a16="http://schemas.microsoft.com/office/drawing/2014/main" id="{E4963744-92BD-D253-CEE8-D6ADC97BB784}"/>
              </a:ext>
            </a:extLst>
          </p:cNvPr>
          <p:cNvSpPr txBox="1"/>
          <p:nvPr/>
        </p:nvSpPr>
        <p:spPr>
          <a:xfrm>
            <a:off x="497934" y="2412037"/>
            <a:ext cx="6378456" cy="584775"/>
          </a:xfrm>
          <a:prstGeom prst="rect">
            <a:avLst/>
          </a:prstGeom>
          <a:noFill/>
        </p:spPr>
        <p:txBody>
          <a:bodyPr wrap="square" rtlCol="0">
            <a:spAutoFit/>
          </a:bodyPr>
          <a:lstStyle/>
          <a:p>
            <a:r>
              <a:rPr lang="en-US" sz="3200"/>
              <a:t>MY TEAM DASHBOARD</a:t>
            </a:r>
            <a:endParaRPr lang="en-US"/>
          </a:p>
        </p:txBody>
      </p:sp>
      <p:pic>
        <p:nvPicPr>
          <p:cNvPr id="4" name="Picture 3" descr="A purple square on a white surface&#10;&#10;AI-generated content may be incorrect.">
            <a:extLst>
              <a:ext uri="{FF2B5EF4-FFF2-40B4-BE49-F238E27FC236}">
                <a16:creationId xmlns:a16="http://schemas.microsoft.com/office/drawing/2014/main" id="{F4DE1D72-DB63-3B88-1676-ECA8F50EE882}"/>
              </a:ext>
            </a:extLst>
          </p:cNvPr>
          <p:cNvPicPr>
            <a:picLocks noChangeAspect="1"/>
          </p:cNvPicPr>
          <p:nvPr/>
        </p:nvPicPr>
        <p:blipFill>
          <a:blip r:embed="rId3"/>
          <a:stretch>
            <a:fillRect/>
          </a:stretch>
        </p:blipFill>
        <p:spPr>
          <a:xfrm>
            <a:off x="289" y="-2453"/>
            <a:ext cx="12191422" cy="1623836"/>
          </a:xfrm>
          <a:prstGeom prst="rect">
            <a:avLst/>
          </a:prstGeom>
        </p:spPr>
      </p:pic>
    </p:spTree>
    <p:extLst>
      <p:ext uri="{BB962C8B-B14F-4D97-AF65-F5344CB8AC3E}">
        <p14:creationId xmlns:p14="http://schemas.microsoft.com/office/powerpoint/2010/main" val="229190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swirly object&#10;&#10;AI-generated content may be incorrect.">
            <a:extLst>
              <a:ext uri="{FF2B5EF4-FFF2-40B4-BE49-F238E27FC236}">
                <a16:creationId xmlns:a16="http://schemas.microsoft.com/office/drawing/2014/main" id="{E77C701A-0403-09E9-5E45-4DDC5C9AFB87}"/>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2" name="Picture 1" descr="A screenshot of a website&#10;&#10;AI-generated content may be incorrect.">
            <a:extLst>
              <a:ext uri="{FF2B5EF4-FFF2-40B4-BE49-F238E27FC236}">
                <a16:creationId xmlns:a16="http://schemas.microsoft.com/office/drawing/2014/main" id="{FE8FDB70-4FEE-7052-E535-0124671C7936}"/>
              </a:ext>
            </a:extLst>
          </p:cNvPr>
          <p:cNvPicPr>
            <a:picLocks noChangeAspect="1"/>
          </p:cNvPicPr>
          <p:nvPr/>
        </p:nvPicPr>
        <p:blipFill>
          <a:blip r:embed="rId3"/>
          <a:stretch>
            <a:fillRect/>
          </a:stretch>
        </p:blipFill>
        <p:spPr>
          <a:xfrm>
            <a:off x="2359774" y="2453766"/>
            <a:ext cx="7630603" cy="3704506"/>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17</a:t>
            </a:fld>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51402A6-D04E-9831-6E7A-C42EC361C76E}"/>
              </a:ext>
            </a:extLst>
          </p:cNvPr>
          <p:cNvSpPr txBox="1"/>
          <p:nvPr/>
        </p:nvSpPr>
        <p:spPr>
          <a:xfrm>
            <a:off x="583659" y="398833"/>
            <a:ext cx="5943890" cy="584775"/>
          </a:xfrm>
          <a:prstGeom prst="rect">
            <a:avLst/>
          </a:prstGeom>
          <a:noFill/>
        </p:spPr>
        <p:txBody>
          <a:bodyPr wrap="square" rtlCol="0">
            <a:spAutoFit/>
          </a:bodyPr>
          <a:lstStyle/>
          <a:p>
            <a:r>
              <a:rPr lang="en-US" sz="3200">
                <a:solidFill>
                  <a:schemeClr val="bg1"/>
                </a:solidFill>
                <a:latin typeface="Quicksand SemiBold" pitchFamily="2" charset="0"/>
              </a:rPr>
              <a:t>C O M P A N Y  P R O F I L E *</a:t>
            </a:r>
            <a:endParaRPr lang="en-US">
              <a:solidFill>
                <a:schemeClr val="bg1"/>
              </a:solidFill>
              <a:latin typeface="Quicksand SemiBold" pitchFamily="2"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307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dirty="0">
                <a:ea typeface="Gadugi"/>
              </a:rPr>
              <a:t>In “</a:t>
            </a:r>
            <a:r>
              <a:rPr lang="en-US" sz="1400" b="1" kern="1200" dirty="0">
                <a:ea typeface="Gadugi"/>
              </a:rPr>
              <a:t>My Team</a:t>
            </a:r>
            <a:r>
              <a:rPr lang="en-US" sz="1400" kern="1200" dirty="0">
                <a:ea typeface="Gadugi"/>
              </a:rPr>
              <a:t>”, click “</a:t>
            </a:r>
            <a:r>
              <a:rPr lang="en-US" sz="1400" b="1" kern="1200" dirty="0">
                <a:ea typeface="Gadugi"/>
              </a:rPr>
              <a:t>Company Profile</a:t>
            </a:r>
            <a:r>
              <a:rPr lang="en-US" sz="1400" dirty="0">
                <a:ea typeface="Gadugi"/>
              </a:rPr>
              <a:t>” to edit your company profile with Topics, Company Description, Logo, etc.</a:t>
            </a:r>
            <a:r>
              <a:rPr lang="en-US" sz="1400" kern="1200" dirty="0">
                <a:ea typeface="Gadugi"/>
              </a:rPr>
              <a:t> Ensuring your profile is filled out completely will help event participants when searching and filtering the Sponsor list. Once complete, click “</a:t>
            </a:r>
            <a:r>
              <a:rPr lang="en-US" sz="1400" b="1" kern="1200" dirty="0">
                <a:ea typeface="Gadugi"/>
              </a:rPr>
              <a:t>Update Profile</a:t>
            </a:r>
            <a:r>
              <a:rPr lang="en-US" sz="1400" kern="1200" dirty="0">
                <a:ea typeface="Gadugi"/>
              </a:rPr>
              <a:t>” at the bottom of the page. </a:t>
            </a:r>
            <a:r>
              <a:rPr lang="en-US" sz="1400" dirty="0">
                <a:ea typeface="Gadugi"/>
              </a:rPr>
              <a:t>View our </a:t>
            </a:r>
            <a:r>
              <a:rPr lang="en-US" sz="1400" dirty="0">
                <a:ea typeface="+mn-lt"/>
                <a:cs typeface="+mn-lt"/>
                <a:hlinkClick r:id="rId4">
                  <a:extLst>
                    <a:ext uri="{A12FA001-AC4F-418D-AE19-62706E023703}">
                      <ahyp:hlinkClr xmlns:ahyp="http://schemas.microsoft.com/office/drawing/2018/hyperlinkcolor" val="tx"/>
                    </a:ext>
                  </a:extLst>
                </a:hlinkClick>
              </a:rPr>
              <a:t>Sponsor Checklist</a:t>
            </a:r>
            <a:r>
              <a:rPr lang="en-US" sz="1400" dirty="0">
                <a:ea typeface="+mn-lt"/>
                <a:cs typeface="+mn-lt"/>
              </a:rPr>
              <a:t> to see what we recommend adding to your company profile.   </a:t>
            </a:r>
            <a:endParaRPr lang="en-US" sz="1400" b="1" dirty="0">
              <a:ea typeface="Gadugi"/>
            </a:endParaRPr>
          </a:p>
        </p:txBody>
      </p:sp>
      <p:sp>
        <p:nvSpPr>
          <p:cNvPr id="7" name="TextBox 10">
            <a:extLst>
              <a:ext uri="{FF2B5EF4-FFF2-40B4-BE49-F238E27FC236}">
                <a16:creationId xmlns:a16="http://schemas.microsoft.com/office/drawing/2014/main" id="{AA2760D9-37AF-0F5A-6647-F6D7C1512594}"/>
              </a:ext>
            </a:extLst>
          </p:cNvPr>
          <p:cNvSpPr txBox="1"/>
          <p:nvPr/>
        </p:nvSpPr>
        <p:spPr>
          <a:xfrm>
            <a:off x="1745810" y="6201897"/>
            <a:ext cx="8700380" cy="342658"/>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Cover photos may be added, however they will only appear on the web platform. Specs: 1476 x 634 </a:t>
            </a:r>
            <a:r>
              <a:rPr lang="en-US" sz="1200" err="1">
                <a:ea typeface="Gadugi"/>
              </a:rPr>
              <a:t>px</a:t>
            </a:r>
            <a:r>
              <a:rPr lang="en-US" sz="1200">
                <a:ea typeface="Gadugi"/>
              </a:rPr>
              <a:t>, 500kb</a:t>
            </a:r>
            <a:endParaRPr lang="en-US" sz="1200">
              <a:ea typeface="Gadugi" panose="020B0502040204020203" pitchFamily="34" charset="0"/>
            </a:endParaRPr>
          </a:p>
        </p:txBody>
      </p:sp>
      <p:sp>
        <p:nvSpPr>
          <p:cNvPr id="9" name="Flowchart: Connector 8">
            <a:extLst>
              <a:ext uri="{FF2B5EF4-FFF2-40B4-BE49-F238E27FC236}">
                <a16:creationId xmlns:a16="http://schemas.microsoft.com/office/drawing/2014/main" id="{8AFEE55C-0846-67DD-D2F4-86653E8E8665}"/>
              </a:ext>
            </a:extLst>
          </p:cNvPr>
          <p:cNvSpPr/>
          <p:nvPr/>
        </p:nvSpPr>
        <p:spPr>
          <a:xfrm>
            <a:off x="8907310" y="2520976"/>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E84E61-E6BD-F83E-4497-58FD952366F5}"/>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EDIT COMPANY PROFILE*</a:t>
            </a:r>
            <a:endParaRPr lang="en-US" dirty="0">
              <a:solidFill>
                <a:srgbClr val="6532A7"/>
              </a:solidFill>
              <a:latin typeface="Aptos Narrow"/>
            </a:endParaRPr>
          </a:p>
        </p:txBody>
      </p:sp>
      <p:grpSp>
        <p:nvGrpSpPr>
          <p:cNvPr id="17" name="Group 16">
            <a:extLst>
              <a:ext uri="{FF2B5EF4-FFF2-40B4-BE49-F238E27FC236}">
                <a16:creationId xmlns:a16="http://schemas.microsoft.com/office/drawing/2014/main" id="{FBD6046D-E0D3-79A0-C831-BA2D80EBCE1D}"/>
              </a:ext>
            </a:extLst>
          </p:cNvPr>
          <p:cNvGrpSpPr/>
          <p:nvPr/>
        </p:nvGrpSpPr>
        <p:grpSpPr>
          <a:xfrm>
            <a:off x="5084682" y="3323456"/>
            <a:ext cx="498635" cy="498635"/>
            <a:chOff x="4872813" y="2900129"/>
            <a:chExt cx="498635" cy="498635"/>
          </a:xfrm>
        </p:grpSpPr>
        <p:sp>
          <p:nvSpPr>
            <p:cNvPr id="18" name="Oval 17">
              <a:extLst>
                <a:ext uri="{FF2B5EF4-FFF2-40B4-BE49-F238E27FC236}">
                  <a16:creationId xmlns:a16="http://schemas.microsoft.com/office/drawing/2014/main" id="{10734569-5943-8EC9-5514-DE9ABAAE4753}"/>
                </a:ext>
              </a:extLst>
            </p:cNvPr>
            <p:cNvSpPr/>
            <p:nvPr/>
          </p:nvSpPr>
          <p:spPr>
            <a:xfrm>
              <a:off x="4929488" y="2959980"/>
              <a:ext cx="385283" cy="397348"/>
            </a:xfrm>
            <a:prstGeom prst="ellipse">
              <a:avLst/>
            </a:prstGeom>
            <a:solidFill>
              <a:schemeClr val="bg1"/>
            </a:solidFill>
            <a:ln>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ircle with left arrow with solid fill">
              <a:extLst>
                <a:ext uri="{FF2B5EF4-FFF2-40B4-BE49-F238E27FC236}">
                  <a16:creationId xmlns:a16="http://schemas.microsoft.com/office/drawing/2014/main" id="{83341CFD-74D5-1B4D-AA8D-704E2A63F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900129"/>
              <a:ext cx="498635" cy="498635"/>
            </a:xfrm>
            <a:prstGeom prst="rect">
              <a:avLst/>
            </a:prstGeom>
          </p:spPr>
        </p:pic>
      </p:grpSp>
      <p:pic>
        <p:nvPicPr>
          <p:cNvPr id="12" name="Picture 11" descr="A purple lightning bolt on a black background&#10;&#10;AI-generated content may be incorrect.">
            <a:extLst>
              <a:ext uri="{FF2B5EF4-FFF2-40B4-BE49-F238E27FC236}">
                <a16:creationId xmlns:a16="http://schemas.microsoft.com/office/drawing/2014/main" id="{8933B0F0-6C9D-B941-FC14-327208875523}"/>
              </a:ext>
            </a:extLst>
          </p:cNvPr>
          <p:cNvPicPr>
            <a:picLocks noChangeAspect="1"/>
          </p:cNvPicPr>
          <p:nvPr/>
        </p:nvPicPr>
        <p:blipFill>
          <a:blip r:embed="rId7"/>
          <a:stretch>
            <a:fillRect/>
          </a:stretch>
        </p:blipFill>
        <p:spPr>
          <a:xfrm>
            <a:off x="2355434" y="2595322"/>
            <a:ext cx="370417" cy="328084"/>
          </a:xfrm>
          <a:prstGeom prst="rect">
            <a:avLst/>
          </a:prstGeom>
        </p:spPr>
      </p:pic>
    </p:spTree>
    <p:extLst>
      <p:ext uri="{BB962C8B-B14F-4D97-AF65-F5344CB8AC3E}">
        <p14:creationId xmlns:p14="http://schemas.microsoft.com/office/powerpoint/2010/main" val="261408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swirly object&#10;&#10;AI-generated content may be incorrect.">
            <a:extLst>
              <a:ext uri="{FF2B5EF4-FFF2-40B4-BE49-F238E27FC236}">
                <a16:creationId xmlns:a16="http://schemas.microsoft.com/office/drawing/2014/main" id="{65D970F5-6B55-30FD-6054-A0D76E3A1659}"/>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2" name="Picture 1" descr="A screenshot of a website&#10;&#10;AI-generated content may be incorrect.">
            <a:extLst>
              <a:ext uri="{FF2B5EF4-FFF2-40B4-BE49-F238E27FC236}">
                <a16:creationId xmlns:a16="http://schemas.microsoft.com/office/drawing/2014/main" id="{C866DF9D-1BFA-0942-10F2-CE0752B35735}"/>
              </a:ext>
            </a:extLst>
          </p:cNvPr>
          <p:cNvPicPr>
            <a:picLocks noChangeAspect="1"/>
          </p:cNvPicPr>
          <p:nvPr/>
        </p:nvPicPr>
        <p:blipFill>
          <a:blip r:embed="rId3"/>
          <a:stretch>
            <a:fillRect/>
          </a:stretch>
        </p:blipFill>
        <p:spPr>
          <a:xfrm>
            <a:off x="850061" y="2497167"/>
            <a:ext cx="7429500" cy="3560194"/>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18</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2842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The first person from your company to login will create your team and be designated the "</a:t>
            </a:r>
            <a:r>
              <a:rPr lang="en-US" sz="1400" b="1" kern="1200">
                <a:ea typeface="Gadugi"/>
              </a:rPr>
              <a:t>Admin</a:t>
            </a:r>
            <a:r>
              <a:rPr lang="en-US" sz="1400" kern="1200">
                <a:ea typeface="Gadugi"/>
              </a:rPr>
              <a:t>".  To invite team members to join your team, click “Team Members”, then “Invite Members”.  Search for the participant by first and last name.  They will receive an email requesting they join your team</a:t>
            </a:r>
            <a:r>
              <a:rPr lang="en-US" sz="1400">
                <a:ea typeface="Gadugi"/>
              </a:rPr>
              <a:t>**.</a:t>
            </a:r>
            <a:r>
              <a:rPr lang="en-US" sz="1400" kern="1200">
                <a:ea typeface="Gadugi"/>
              </a:rPr>
              <a:t> </a:t>
            </a:r>
            <a:endParaRPr lang="en-US" sz="1400" b="1">
              <a:ea typeface="Gadugi"/>
            </a:endParaRPr>
          </a:p>
        </p:txBody>
      </p:sp>
      <p:sp>
        <p:nvSpPr>
          <p:cNvPr id="7" name="TextBox 10">
            <a:extLst>
              <a:ext uri="{FF2B5EF4-FFF2-40B4-BE49-F238E27FC236}">
                <a16:creationId xmlns:a16="http://schemas.microsoft.com/office/drawing/2014/main" id="{AA2760D9-37AF-0F5A-6647-F6D7C1512594}"/>
              </a:ext>
            </a:extLst>
          </p:cNvPr>
          <p:cNvSpPr txBox="1"/>
          <p:nvPr/>
        </p:nvSpPr>
        <p:spPr>
          <a:xfrm>
            <a:off x="1838174" y="6049343"/>
            <a:ext cx="8665744" cy="617733"/>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Any person added to your team will be able to access the contacts and leads for </a:t>
            </a:r>
            <a:r>
              <a:rPr lang="en-US" sz="1200" b="1">
                <a:ea typeface="Gadugi"/>
              </a:rPr>
              <a:t>ALL</a:t>
            </a:r>
            <a:r>
              <a:rPr lang="en-US" sz="1200">
                <a:ea typeface="Gadugi"/>
              </a:rPr>
              <a:t> your team members.  Only add team members to your team that should have access to see and export this information.</a:t>
            </a:r>
            <a:endParaRPr lang="en-US" sz="1200">
              <a:ea typeface="Gadugi" panose="020B0502040204020203" pitchFamily="34" charset="0"/>
            </a:endParaRPr>
          </a:p>
        </p:txBody>
      </p:sp>
      <p:sp>
        <p:nvSpPr>
          <p:cNvPr id="5" name="TextBox 12">
            <a:extLst>
              <a:ext uri="{FF2B5EF4-FFF2-40B4-BE49-F238E27FC236}">
                <a16:creationId xmlns:a16="http://schemas.microsoft.com/office/drawing/2014/main" id="{E0A254B0-9A7B-689C-A792-880C4C6503E9}"/>
              </a:ext>
            </a:extLst>
          </p:cNvPr>
          <p:cNvSpPr txBox="1"/>
          <p:nvPr/>
        </p:nvSpPr>
        <p:spPr>
          <a:xfrm>
            <a:off x="8610600" y="2925796"/>
            <a:ext cx="3331445" cy="297004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t>ADMIN </a:t>
            </a:r>
            <a:endParaRPr lang="en-US" sz="1100">
              <a:ea typeface="Calibri"/>
              <a:cs typeface="Calibri"/>
            </a:endParaRPr>
          </a:p>
          <a:p>
            <a:r>
              <a:rPr lang="en-US" sz="1100"/>
              <a:t>• Edit Company Profile </a:t>
            </a:r>
            <a:endParaRPr lang="en-US" sz="1100">
              <a:ea typeface="Calibri"/>
              <a:cs typeface="Calibri"/>
            </a:endParaRPr>
          </a:p>
          <a:p>
            <a:r>
              <a:rPr lang="en-US" sz="1100"/>
              <a:t>• Access Inbound Leads </a:t>
            </a:r>
            <a:endParaRPr lang="en-US" sz="1100">
              <a:ea typeface="Calibri"/>
              <a:cs typeface="Calibri"/>
            </a:endParaRPr>
          </a:p>
          <a:p>
            <a:r>
              <a:rPr lang="en-US" sz="1100"/>
              <a:t>• Export Connections (contacts) for entire team </a:t>
            </a:r>
            <a:endParaRPr lang="en-US" sz="1100">
              <a:ea typeface="Calibri"/>
              <a:cs typeface="Calibri"/>
            </a:endParaRPr>
          </a:p>
          <a:p>
            <a:r>
              <a:rPr lang="en-US" sz="1100"/>
              <a:t>• Request or Accept Meeting Requests on behalf of other team members </a:t>
            </a:r>
            <a:endParaRPr lang="en-US" sz="1100">
              <a:ea typeface="Calibri"/>
              <a:cs typeface="Calibri"/>
            </a:endParaRPr>
          </a:p>
          <a:p>
            <a:r>
              <a:rPr lang="en-US" sz="1100"/>
              <a:t>• Edit Team Member Profiles and Manage their Calendar Availability* </a:t>
            </a:r>
            <a:endParaRPr lang="en-US" sz="1100">
              <a:ea typeface="Calibri"/>
              <a:cs typeface="Calibri"/>
            </a:endParaRPr>
          </a:p>
          <a:p>
            <a:r>
              <a:rPr lang="en-US" sz="1100"/>
              <a:t>• Invite additional Team Members or remove Team Members* </a:t>
            </a:r>
          </a:p>
          <a:p>
            <a:endParaRPr lang="en-US" sz="1100">
              <a:ea typeface="Calibri"/>
              <a:cs typeface="Calibri"/>
            </a:endParaRPr>
          </a:p>
          <a:p>
            <a:r>
              <a:rPr lang="en-US" sz="1100"/>
              <a:t>TEAM MEMBER </a:t>
            </a:r>
            <a:endParaRPr lang="en-US" sz="1100">
              <a:ea typeface="Calibri"/>
              <a:cs typeface="Calibri"/>
            </a:endParaRPr>
          </a:p>
          <a:p>
            <a:r>
              <a:rPr lang="en-US" sz="1100"/>
              <a:t>• Edit Company Profile </a:t>
            </a:r>
            <a:endParaRPr lang="en-US" sz="1100">
              <a:ea typeface="Calibri"/>
              <a:cs typeface="Calibri"/>
            </a:endParaRPr>
          </a:p>
          <a:p>
            <a:r>
              <a:rPr lang="en-US" sz="1100"/>
              <a:t>• Access Inbound Leads </a:t>
            </a:r>
            <a:endParaRPr lang="en-US" sz="1100">
              <a:ea typeface="Calibri"/>
              <a:cs typeface="Calibri"/>
            </a:endParaRPr>
          </a:p>
          <a:p>
            <a:r>
              <a:rPr lang="en-US" sz="1100"/>
              <a:t>• Export Connections (contacts) for entire team </a:t>
            </a:r>
            <a:endParaRPr lang="en-US" sz="1100">
              <a:ea typeface="Calibri"/>
              <a:cs typeface="Calibri"/>
            </a:endParaRPr>
          </a:p>
          <a:p>
            <a:r>
              <a:rPr lang="en-US" sz="1100"/>
              <a:t>• Request or Accept Meeting Requests on behalf of other team members</a:t>
            </a:r>
            <a:endParaRPr lang="en-US" sz="1100">
              <a:ea typeface="Calibri"/>
              <a:cs typeface="Calibri"/>
            </a:endParaRPr>
          </a:p>
        </p:txBody>
      </p:sp>
      <p:sp>
        <p:nvSpPr>
          <p:cNvPr id="10" name="TextBox 11">
            <a:extLst>
              <a:ext uri="{FF2B5EF4-FFF2-40B4-BE49-F238E27FC236}">
                <a16:creationId xmlns:a16="http://schemas.microsoft.com/office/drawing/2014/main" id="{7038044A-6B77-BA66-6E4C-01549F279EB8}"/>
              </a:ext>
            </a:extLst>
          </p:cNvPr>
          <p:cNvSpPr txBox="1"/>
          <p:nvPr/>
        </p:nvSpPr>
        <p:spPr>
          <a:xfrm>
            <a:off x="8610599" y="2490752"/>
            <a:ext cx="3331445"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6656">
              <a:lnSpc>
                <a:spcPct val="150000"/>
              </a:lnSpc>
              <a:spcBef>
                <a:spcPts val="740"/>
              </a:spcBef>
            </a:pPr>
            <a:r>
              <a:rPr lang="en-US" sz="1600">
                <a:ea typeface="Gadugi"/>
              </a:rPr>
              <a:t>ACCESS LEVELS</a:t>
            </a:r>
          </a:p>
        </p:txBody>
      </p:sp>
      <p:sp>
        <p:nvSpPr>
          <p:cNvPr id="11" name="Flowchart: Connector 10">
            <a:extLst>
              <a:ext uri="{FF2B5EF4-FFF2-40B4-BE49-F238E27FC236}">
                <a16:creationId xmlns:a16="http://schemas.microsoft.com/office/drawing/2014/main" id="{C35975C2-C3D2-8845-AFFA-5463DA9CA4CD}"/>
              </a:ext>
            </a:extLst>
          </p:cNvPr>
          <p:cNvSpPr/>
          <p:nvPr/>
        </p:nvSpPr>
        <p:spPr>
          <a:xfrm>
            <a:off x="7224845" y="2499742"/>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6B5213C-3E84-F45B-8955-5A5577A95F09}"/>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TEAM MEMBERS*</a:t>
            </a:r>
            <a:endParaRPr lang="en-US" dirty="0">
              <a:solidFill>
                <a:srgbClr val="6532A7"/>
              </a:solidFill>
              <a:latin typeface="Aptos Narrow"/>
            </a:endParaRPr>
          </a:p>
        </p:txBody>
      </p:sp>
      <p:grpSp>
        <p:nvGrpSpPr>
          <p:cNvPr id="18" name="Group 17">
            <a:extLst>
              <a:ext uri="{FF2B5EF4-FFF2-40B4-BE49-F238E27FC236}">
                <a16:creationId xmlns:a16="http://schemas.microsoft.com/office/drawing/2014/main" id="{C9D7131A-3A19-971C-CB85-01C253783EAD}"/>
              </a:ext>
            </a:extLst>
          </p:cNvPr>
          <p:cNvGrpSpPr/>
          <p:nvPr/>
        </p:nvGrpSpPr>
        <p:grpSpPr>
          <a:xfrm>
            <a:off x="6012895" y="3767642"/>
            <a:ext cx="498635" cy="498635"/>
            <a:chOff x="4872813" y="2900129"/>
            <a:chExt cx="498635" cy="498635"/>
          </a:xfrm>
        </p:grpSpPr>
        <p:sp>
          <p:nvSpPr>
            <p:cNvPr id="19" name="Oval 18">
              <a:extLst>
                <a:ext uri="{FF2B5EF4-FFF2-40B4-BE49-F238E27FC236}">
                  <a16:creationId xmlns:a16="http://schemas.microsoft.com/office/drawing/2014/main" id="{686AA16E-E7A2-FEA4-82FD-A7D4D203D7BD}"/>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ircle with left arrow with solid fill">
              <a:extLst>
                <a:ext uri="{FF2B5EF4-FFF2-40B4-BE49-F238E27FC236}">
                  <a16:creationId xmlns:a16="http://schemas.microsoft.com/office/drawing/2014/main" id="{F564FD71-3CBB-0C63-6BAF-211B24CE9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4" name="Picture 13" descr="A purple lightning bolt on a black background&#10;&#10;AI-generated content may be incorrect.">
            <a:extLst>
              <a:ext uri="{FF2B5EF4-FFF2-40B4-BE49-F238E27FC236}">
                <a16:creationId xmlns:a16="http://schemas.microsoft.com/office/drawing/2014/main" id="{50A5387C-ECDD-AB77-1538-8D722E3C2459}"/>
              </a:ext>
            </a:extLst>
          </p:cNvPr>
          <p:cNvPicPr>
            <a:picLocks noChangeAspect="1"/>
          </p:cNvPicPr>
          <p:nvPr/>
        </p:nvPicPr>
        <p:blipFill>
          <a:blip r:embed="rId6"/>
          <a:stretch>
            <a:fillRect/>
          </a:stretch>
        </p:blipFill>
        <p:spPr>
          <a:xfrm>
            <a:off x="854525" y="2560685"/>
            <a:ext cx="370417" cy="328084"/>
          </a:xfrm>
          <a:prstGeom prst="rect">
            <a:avLst/>
          </a:prstGeom>
        </p:spPr>
      </p:pic>
    </p:spTree>
    <p:extLst>
      <p:ext uri="{BB962C8B-B14F-4D97-AF65-F5344CB8AC3E}">
        <p14:creationId xmlns:p14="http://schemas.microsoft.com/office/powerpoint/2010/main" val="230229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swirly object&#10;&#10;AI-generated content may be incorrect.">
            <a:extLst>
              <a:ext uri="{FF2B5EF4-FFF2-40B4-BE49-F238E27FC236}">
                <a16:creationId xmlns:a16="http://schemas.microsoft.com/office/drawing/2014/main" id="{569E009A-3019-E49F-E09B-C71C7AC3EB8B}"/>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2" name="Picture 1" descr="A screenshot of a web page&#10;&#10;AI-generated content may be incorrect.">
            <a:extLst>
              <a:ext uri="{FF2B5EF4-FFF2-40B4-BE49-F238E27FC236}">
                <a16:creationId xmlns:a16="http://schemas.microsoft.com/office/drawing/2014/main" id="{8C057436-8BF4-5098-E6D6-536FF94682C4}"/>
              </a:ext>
            </a:extLst>
          </p:cNvPr>
          <p:cNvPicPr>
            <a:picLocks noChangeAspect="1"/>
          </p:cNvPicPr>
          <p:nvPr/>
        </p:nvPicPr>
        <p:blipFill>
          <a:blip r:embed="rId3"/>
          <a:stretch>
            <a:fillRect/>
          </a:stretch>
        </p:blipFill>
        <p:spPr>
          <a:xfrm>
            <a:off x="2680658" y="2446535"/>
            <a:ext cx="6830683" cy="3297807"/>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19</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205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Event Participants that interact with you, your company, or your team members will appear in your “</a:t>
            </a:r>
            <a:r>
              <a:rPr lang="en-US" sz="1400" b="1" kern="1200">
                <a:ea typeface="Gadugi"/>
              </a:rPr>
              <a:t>Leads</a:t>
            </a:r>
            <a:r>
              <a:rPr lang="en-US" sz="1400" kern="1200">
                <a:ea typeface="Gadugi"/>
              </a:rPr>
              <a:t>”. This includes Profile Views; Connections/Interests; Session Registrations.​</a:t>
            </a:r>
          </a:p>
          <a:p>
            <a:pPr defTabSz="676656">
              <a:lnSpc>
                <a:spcPct val="150000"/>
              </a:lnSpc>
              <a:spcBef>
                <a:spcPts val="740"/>
              </a:spcBef>
            </a:pPr>
            <a:endParaRPr lang="en-US" sz="1400">
              <a:ea typeface="Gadugi"/>
            </a:endParaRPr>
          </a:p>
        </p:txBody>
      </p:sp>
      <p:sp>
        <p:nvSpPr>
          <p:cNvPr id="7" name="TextBox 10">
            <a:extLst>
              <a:ext uri="{FF2B5EF4-FFF2-40B4-BE49-F238E27FC236}">
                <a16:creationId xmlns:a16="http://schemas.microsoft.com/office/drawing/2014/main" id="{AA2760D9-37AF-0F5A-6647-F6D7C1512594}"/>
              </a:ext>
            </a:extLst>
          </p:cNvPr>
          <p:cNvSpPr txBox="1"/>
          <p:nvPr/>
        </p:nvSpPr>
        <p:spPr>
          <a:xfrm>
            <a:off x="1745810" y="6201897"/>
            <a:ext cx="8700380" cy="342658"/>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Toggle the view by clicking the menu icon on the top right. </a:t>
            </a:r>
            <a:endParaRPr lang="en-US" sz="1200">
              <a:ea typeface="Gadugi" panose="020B0502040204020203" pitchFamily="34" charset="0"/>
            </a:endParaRPr>
          </a:p>
        </p:txBody>
      </p:sp>
      <p:sp>
        <p:nvSpPr>
          <p:cNvPr id="9" name="Flowchart: Connector 8">
            <a:extLst>
              <a:ext uri="{FF2B5EF4-FFF2-40B4-BE49-F238E27FC236}">
                <a16:creationId xmlns:a16="http://schemas.microsoft.com/office/drawing/2014/main" id="{248DB801-EE12-5105-7231-5E497D19FBA1}"/>
              </a:ext>
            </a:extLst>
          </p:cNvPr>
          <p:cNvSpPr/>
          <p:nvPr/>
        </p:nvSpPr>
        <p:spPr>
          <a:xfrm>
            <a:off x="8522503" y="2450265"/>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5866F6E-3159-CCE9-9770-8DE658BBA441}"/>
              </a:ext>
            </a:extLst>
          </p:cNvPr>
          <p:cNvGrpSpPr/>
          <p:nvPr/>
        </p:nvGrpSpPr>
        <p:grpSpPr>
          <a:xfrm>
            <a:off x="2792392" y="3243052"/>
            <a:ext cx="498635" cy="498635"/>
            <a:chOff x="4872813" y="2900129"/>
            <a:chExt cx="498635" cy="498635"/>
          </a:xfrm>
        </p:grpSpPr>
        <p:sp>
          <p:nvSpPr>
            <p:cNvPr id="10" name="Oval 9">
              <a:extLst>
                <a:ext uri="{FF2B5EF4-FFF2-40B4-BE49-F238E27FC236}">
                  <a16:creationId xmlns:a16="http://schemas.microsoft.com/office/drawing/2014/main" id="{464804A9-D745-2A07-8474-33CE02E36B75}"/>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ircle with left arrow with solid fill">
              <a:extLst>
                <a:ext uri="{FF2B5EF4-FFF2-40B4-BE49-F238E27FC236}">
                  <a16:creationId xmlns:a16="http://schemas.microsoft.com/office/drawing/2014/main" id="{13BF0954-ACAF-DC34-A99C-877A813E68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19" name="TextBox 18">
            <a:extLst>
              <a:ext uri="{FF2B5EF4-FFF2-40B4-BE49-F238E27FC236}">
                <a16:creationId xmlns:a16="http://schemas.microsoft.com/office/drawing/2014/main" id="{55745054-06CA-77BE-FFBA-A08560A4C792}"/>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LEADS*</a:t>
            </a:r>
            <a:endParaRPr lang="en-US" dirty="0">
              <a:solidFill>
                <a:srgbClr val="6532A7"/>
              </a:solidFill>
              <a:latin typeface="Aptos Narrow"/>
            </a:endParaRPr>
          </a:p>
        </p:txBody>
      </p:sp>
      <p:grpSp>
        <p:nvGrpSpPr>
          <p:cNvPr id="4" name="Group 3">
            <a:extLst>
              <a:ext uri="{FF2B5EF4-FFF2-40B4-BE49-F238E27FC236}">
                <a16:creationId xmlns:a16="http://schemas.microsoft.com/office/drawing/2014/main" id="{6603209F-95E9-0702-DC1C-0D20546A85DA}"/>
              </a:ext>
            </a:extLst>
          </p:cNvPr>
          <p:cNvGrpSpPr/>
          <p:nvPr/>
        </p:nvGrpSpPr>
        <p:grpSpPr>
          <a:xfrm>
            <a:off x="6904316" y="3616863"/>
            <a:ext cx="498635" cy="498635"/>
            <a:chOff x="4872813" y="2900129"/>
            <a:chExt cx="498635" cy="498635"/>
          </a:xfrm>
        </p:grpSpPr>
        <p:sp>
          <p:nvSpPr>
            <p:cNvPr id="11" name="Oval 10">
              <a:extLst>
                <a:ext uri="{FF2B5EF4-FFF2-40B4-BE49-F238E27FC236}">
                  <a16:creationId xmlns:a16="http://schemas.microsoft.com/office/drawing/2014/main" id="{A51C7C32-D392-6F74-CEF5-B23E6552C2B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ircle with left arrow with solid fill">
              <a:extLst>
                <a:ext uri="{FF2B5EF4-FFF2-40B4-BE49-F238E27FC236}">
                  <a16:creationId xmlns:a16="http://schemas.microsoft.com/office/drawing/2014/main" id="{7CF914C4-C3EC-AF59-0106-0D62B99FD6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20" name="Picture 19" descr="A purple lightning bolt on a black background&#10;&#10;AI-generated content may be incorrect.">
            <a:extLst>
              <a:ext uri="{FF2B5EF4-FFF2-40B4-BE49-F238E27FC236}">
                <a16:creationId xmlns:a16="http://schemas.microsoft.com/office/drawing/2014/main" id="{A99DAB87-8693-F31F-D4ED-6704CCB37148}"/>
              </a:ext>
            </a:extLst>
          </p:cNvPr>
          <p:cNvPicPr>
            <a:picLocks noChangeAspect="1"/>
          </p:cNvPicPr>
          <p:nvPr/>
        </p:nvPicPr>
        <p:blipFill>
          <a:blip r:embed="rId6"/>
          <a:stretch>
            <a:fillRect/>
          </a:stretch>
        </p:blipFill>
        <p:spPr>
          <a:xfrm>
            <a:off x="2667161" y="2502958"/>
            <a:ext cx="370417" cy="328084"/>
          </a:xfrm>
          <a:prstGeom prst="rect">
            <a:avLst/>
          </a:prstGeom>
        </p:spPr>
      </p:pic>
    </p:spTree>
    <p:extLst>
      <p:ext uri="{BB962C8B-B14F-4D97-AF65-F5344CB8AC3E}">
        <p14:creationId xmlns:p14="http://schemas.microsoft.com/office/powerpoint/2010/main" val="195892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wirly object&#10;&#10;AI-generated content may be incorrect.">
            <a:extLst>
              <a:ext uri="{FF2B5EF4-FFF2-40B4-BE49-F238E27FC236}">
                <a16:creationId xmlns:a16="http://schemas.microsoft.com/office/drawing/2014/main" id="{60C06C9B-9D33-1AB0-7E2B-36A4B9E48CDD}"/>
              </a:ext>
            </a:extLst>
          </p:cNvPr>
          <p:cNvPicPr>
            <a:picLocks noChangeAspect="1"/>
          </p:cNvPicPr>
          <p:nvPr/>
        </p:nvPicPr>
        <p:blipFill>
          <a:blip r:embed="rId2"/>
          <a:srcRect l="-84" r="59" b="83758"/>
          <a:stretch>
            <a:fillRect/>
          </a:stretch>
        </p:blipFill>
        <p:spPr>
          <a:xfrm>
            <a:off x="6668" y="953"/>
            <a:ext cx="12181742" cy="1230708"/>
          </a:xfrm>
          <a:prstGeom prst="rect">
            <a:avLst/>
          </a:prstGeom>
        </p:spPr>
      </p:pic>
      <p:graphicFrame>
        <p:nvGraphicFramePr>
          <p:cNvPr id="2" name="Table 1">
            <a:extLst>
              <a:ext uri="{FF2B5EF4-FFF2-40B4-BE49-F238E27FC236}">
                <a16:creationId xmlns:a16="http://schemas.microsoft.com/office/drawing/2014/main" id="{FA947BED-A0D2-1308-D936-F133C9BA5D38}"/>
              </a:ext>
            </a:extLst>
          </p:cNvPr>
          <p:cNvGraphicFramePr>
            <a:graphicFrameLocks noGrp="1"/>
          </p:cNvGraphicFramePr>
          <p:nvPr>
            <p:extLst>
              <p:ext uri="{D42A27DB-BD31-4B8C-83A1-F6EECF244321}">
                <p14:modId xmlns:p14="http://schemas.microsoft.com/office/powerpoint/2010/main" val="2477206525"/>
              </p:ext>
            </p:extLst>
          </p:nvPr>
        </p:nvGraphicFramePr>
        <p:xfrm>
          <a:off x="614848" y="1397058"/>
          <a:ext cx="5236074" cy="4814260"/>
        </p:xfrm>
        <a:graphic>
          <a:graphicData uri="http://schemas.openxmlformats.org/drawingml/2006/table">
            <a:tbl>
              <a:tblPr/>
              <a:tblGrid>
                <a:gridCol w="4442324">
                  <a:extLst>
                    <a:ext uri="{9D8B030D-6E8A-4147-A177-3AD203B41FA5}">
                      <a16:colId xmlns:a16="http://schemas.microsoft.com/office/drawing/2014/main" val="902512668"/>
                    </a:ext>
                  </a:extLst>
                </a:gridCol>
                <a:gridCol w="793750">
                  <a:extLst>
                    <a:ext uri="{9D8B030D-6E8A-4147-A177-3AD203B41FA5}">
                      <a16:colId xmlns:a16="http://schemas.microsoft.com/office/drawing/2014/main" val="3721317918"/>
                    </a:ext>
                  </a:extLst>
                </a:gridCol>
              </a:tblGrid>
              <a:tr h="437660">
                <a:tc>
                  <a:txBody>
                    <a:bodyPr/>
                    <a:lstStyle/>
                    <a:p>
                      <a:pPr lvl="0" algn="l">
                        <a:lnSpc>
                          <a:spcPct val="100000"/>
                        </a:lnSpc>
                        <a:spcBef>
                          <a:spcPts val="0"/>
                        </a:spcBef>
                        <a:spcAft>
                          <a:spcPts val="0"/>
                        </a:spcAft>
                        <a:buNone/>
                      </a:pPr>
                      <a:r>
                        <a:rPr lang="en-US" sz="1200" b="0" i="0" u="none" strike="noStrike" noProof="0">
                          <a:latin typeface="+mn-lt"/>
                        </a:rPr>
                        <a:t>Login, Web Platform</a:t>
                      </a:r>
                      <a:endParaRPr lang="en-US" sz="1200">
                        <a:latin typeface="+mn-lt"/>
                      </a:endParaRPr>
                    </a:p>
                  </a:txBody>
                  <a:tcPr anchor="ctr">
                    <a:lnL w="0">
                      <a:noFill/>
                    </a:lnL>
                    <a:lnR w="0">
                      <a:noFill/>
                    </a:lnR>
                    <a:lnT w="0">
                      <a:noFill/>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3</a:t>
                      </a:r>
                    </a:p>
                  </a:txBody>
                  <a:tcPr anchor="ctr">
                    <a:lnL w="0">
                      <a:noFill/>
                    </a:lnL>
                    <a:lnR w="0">
                      <a:noFill/>
                    </a:lnR>
                    <a:lnT w="0">
                      <a:noFill/>
                    </a:lnT>
                    <a:lnB w="9525">
                      <a:solidFill>
                        <a:schemeClr val="tx1"/>
                      </a:solidFill>
                    </a:lnB>
                    <a:noFill/>
                  </a:tcPr>
                </a:tc>
                <a:extLst>
                  <a:ext uri="{0D108BD9-81ED-4DB2-BD59-A6C34878D82A}">
                    <a16:rowId xmlns:a16="http://schemas.microsoft.com/office/drawing/2014/main" val="1057681211"/>
                  </a:ext>
                </a:extLst>
              </a:tr>
              <a:tr h="437660">
                <a:tc>
                  <a:txBody>
                    <a:bodyPr/>
                    <a:lstStyle/>
                    <a:p>
                      <a:pPr lvl="0" algn="l">
                        <a:lnSpc>
                          <a:spcPct val="100000"/>
                        </a:lnSpc>
                        <a:spcBef>
                          <a:spcPts val="0"/>
                        </a:spcBef>
                        <a:spcAft>
                          <a:spcPts val="0"/>
                        </a:spcAft>
                        <a:buNone/>
                      </a:pPr>
                      <a:r>
                        <a:rPr lang="en-US" sz="1200" b="0" i="0" u="none" strike="noStrike" noProof="0">
                          <a:latin typeface="+mn-lt"/>
                        </a:rPr>
                        <a:t>Login, Mobile App</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4</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012007271"/>
                  </a:ext>
                </a:extLst>
              </a:tr>
              <a:tr h="437660">
                <a:tc>
                  <a:txBody>
                    <a:bodyPr/>
                    <a:lstStyle/>
                    <a:p>
                      <a:pPr marL="0" lvl="0" indent="0" algn="l">
                        <a:lnSpc>
                          <a:spcPct val="100000"/>
                        </a:lnSpc>
                        <a:buNone/>
                      </a:pPr>
                      <a:r>
                        <a:rPr lang="en-US" sz="1200" b="0" i="0" u="none" strike="noStrike" baseline="0" noProof="0">
                          <a:solidFill>
                            <a:srgbClr val="000000"/>
                          </a:solidFill>
                          <a:latin typeface="+mn-lt"/>
                        </a:rPr>
                        <a:t>Onboarding</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5</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900942202"/>
                  </a:ext>
                </a:extLst>
              </a:tr>
              <a:tr h="437660">
                <a:tc>
                  <a:txBody>
                    <a:bodyPr/>
                    <a:lstStyle/>
                    <a:p>
                      <a:pPr marL="0" lvl="0" indent="0" algn="l">
                        <a:lnSpc>
                          <a:spcPct val="100000"/>
                        </a:lnSpc>
                        <a:buNone/>
                      </a:pPr>
                      <a:r>
                        <a:rPr lang="en-US" sz="1200" b="0" i="0" u="none" strike="noStrike" baseline="0" noProof="0">
                          <a:solidFill>
                            <a:srgbClr val="000000"/>
                          </a:solidFill>
                          <a:latin typeface="+mn-lt"/>
                        </a:rPr>
                        <a:t>Edit Profile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6</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705217009"/>
                  </a:ext>
                </a:extLst>
              </a:tr>
              <a:tr h="437660">
                <a:tc>
                  <a:txBody>
                    <a:bodyPr/>
                    <a:lstStyle/>
                    <a:p>
                      <a:pPr lvl="0" algn="l">
                        <a:lnSpc>
                          <a:spcPct val="100000"/>
                        </a:lnSpc>
                        <a:spcBef>
                          <a:spcPts val="0"/>
                        </a:spcBef>
                        <a:spcAft>
                          <a:spcPts val="0"/>
                        </a:spcAft>
                        <a:buNone/>
                      </a:pPr>
                      <a:r>
                        <a:rPr lang="en-US" sz="1200" b="0" i="0" u="none" strike="noStrike" noProof="0">
                          <a:latin typeface="+mn-lt"/>
                        </a:rPr>
                        <a:t>Calendar Availability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7</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287589646"/>
                  </a:ext>
                </a:extLst>
              </a:tr>
              <a:tr h="437660">
                <a:tc>
                  <a:txBody>
                    <a:bodyPr/>
                    <a:lstStyle/>
                    <a:p>
                      <a:pPr lvl="0" algn="l">
                        <a:lnSpc>
                          <a:spcPct val="100000"/>
                        </a:lnSpc>
                        <a:spcBef>
                          <a:spcPts val="0"/>
                        </a:spcBef>
                        <a:spcAft>
                          <a:spcPts val="0"/>
                        </a:spcAft>
                        <a:buNone/>
                      </a:pPr>
                      <a:r>
                        <a:rPr lang="en-US" sz="1200" b="0" i="0" u="none" strike="noStrike" noProof="0">
                          <a:latin typeface="+mn-lt"/>
                        </a:rPr>
                        <a:t>Event Agenda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8</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900396477"/>
                  </a:ext>
                </a:extLst>
              </a:tr>
              <a:tr h="437660">
                <a:tc>
                  <a:txBody>
                    <a:bodyPr/>
                    <a:lstStyle/>
                    <a:p>
                      <a:pPr lvl="0" algn="l">
                        <a:lnSpc>
                          <a:spcPct val="100000"/>
                        </a:lnSpc>
                        <a:spcBef>
                          <a:spcPts val="0"/>
                        </a:spcBef>
                        <a:spcAft>
                          <a:spcPts val="0"/>
                        </a:spcAft>
                        <a:buNone/>
                      </a:pPr>
                      <a:r>
                        <a:rPr lang="en-US" sz="1200" b="0" i="0" u="none" strike="noStrike" noProof="0">
                          <a:latin typeface="+mn-lt"/>
                        </a:rPr>
                        <a:t>Calendar Sync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9</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1981449898"/>
                  </a:ext>
                </a:extLst>
              </a:tr>
              <a:tr h="437660">
                <a:tc>
                  <a:txBody>
                    <a:bodyPr/>
                    <a:lstStyle/>
                    <a:p>
                      <a:pPr lvl="0" algn="l">
                        <a:lnSpc>
                          <a:spcPct val="100000"/>
                        </a:lnSpc>
                        <a:spcBef>
                          <a:spcPts val="0"/>
                        </a:spcBef>
                        <a:spcAft>
                          <a:spcPts val="0"/>
                        </a:spcAft>
                        <a:buNone/>
                      </a:pPr>
                      <a:r>
                        <a:rPr lang="en-US" sz="1200" b="0" i="0" u="none" strike="noStrike" noProof="0">
                          <a:latin typeface="+mn-lt"/>
                        </a:rPr>
                        <a:t>Push Notifications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10</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145685635"/>
                  </a:ext>
                </a:extLst>
              </a:tr>
              <a:tr h="437660">
                <a:tc>
                  <a:txBody>
                    <a:bodyPr/>
                    <a:lstStyle/>
                    <a:p>
                      <a:pPr lvl="0" algn="l">
                        <a:lnSpc>
                          <a:spcPct val="100000"/>
                        </a:lnSpc>
                        <a:spcBef>
                          <a:spcPts val="0"/>
                        </a:spcBef>
                        <a:spcAft>
                          <a:spcPts val="0"/>
                        </a:spcAft>
                        <a:buNone/>
                      </a:pPr>
                      <a:r>
                        <a:rPr lang="en-US" sz="1200" b="0" i="0" u="none" strike="noStrike" noProof="0">
                          <a:latin typeface="+mn-lt"/>
                        </a:rPr>
                        <a:t>Browse &amp; Filter</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11</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226367747"/>
                  </a:ext>
                </a:extLst>
              </a:tr>
              <a:tr h="437660">
                <a:tc>
                  <a:txBody>
                    <a:bodyPr/>
                    <a:lstStyle/>
                    <a:p>
                      <a:pPr lvl="0" algn="l">
                        <a:lnSpc>
                          <a:spcPct val="100000"/>
                        </a:lnSpc>
                        <a:spcBef>
                          <a:spcPts val="0"/>
                        </a:spcBef>
                        <a:spcAft>
                          <a:spcPts val="0"/>
                        </a:spcAft>
                        <a:buNone/>
                      </a:pPr>
                      <a:r>
                        <a:rPr lang="en-US" sz="1200" b="0" i="0" u="none" strike="noStrike" noProof="0">
                          <a:latin typeface="+mn-lt"/>
                        </a:rPr>
                        <a:t>Meetings, Requesting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12</a:t>
                      </a:r>
                    </a:p>
                  </a:txBody>
                  <a:tcPr anchor="ctr">
                    <a:lnL w="0">
                      <a:noFill/>
                    </a:lnL>
                    <a:lnR w="0">
                      <a:noFill/>
                    </a:lnR>
                    <a:lnT w="9525">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233947"/>
                  </a:ext>
                </a:extLst>
              </a:tr>
              <a:tr h="437660">
                <a:tc>
                  <a:txBody>
                    <a:bodyPr/>
                    <a:lstStyle/>
                    <a:p>
                      <a:pPr lvl="0" algn="l">
                        <a:lnSpc>
                          <a:spcPct val="100000"/>
                        </a:lnSpc>
                        <a:spcBef>
                          <a:spcPts val="0"/>
                        </a:spcBef>
                        <a:spcAft>
                          <a:spcPts val="0"/>
                        </a:spcAft>
                        <a:buNone/>
                      </a:pPr>
                      <a:r>
                        <a:rPr lang="en-US" sz="1200" b="0" i="0" u="none" strike="noStrike" noProof="0">
                          <a:latin typeface="+mn-lt"/>
                        </a:rPr>
                        <a:t>Meetings, Accepting</a:t>
                      </a:r>
                      <a:endParaRPr lang="en-US" sz="1200">
                        <a:latin typeface="+mn-lt"/>
                      </a:endParaRPr>
                    </a:p>
                  </a:txBody>
                  <a:tcPr anchor="ctr">
                    <a:lnL w="0">
                      <a:noFill/>
                    </a:lnL>
                    <a:lnR w="0">
                      <a:noFill/>
                    </a:lnR>
                    <a:lnT w="12700">
                      <a:solidFill>
                        <a:schemeClr val="tx1"/>
                      </a:solidFill>
                    </a:lnT>
                    <a:lnB w="0" cap="flat" cmpd="sng" algn="ctr">
                      <a:noFill/>
                      <a:prstDash val="solid"/>
                      <a:round/>
                      <a:headEnd type="none" w="med" len="med"/>
                      <a:tailEnd type="none" w="med" len="med"/>
                    </a:lnB>
                  </a:tcPr>
                </a:tc>
                <a:tc>
                  <a:txBody>
                    <a:bodyPr/>
                    <a:lstStyle/>
                    <a:p>
                      <a:pPr lvl="0" algn="r">
                        <a:buNone/>
                      </a:pPr>
                      <a:r>
                        <a:rPr lang="en-US" sz="1400">
                          <a:solidFill>
                            <a:schemeClr val="tx1"/>
                          </a:solidFill>
                          <a:latin typeface="+mn-lt"/>
                        </a:rPr>
                        <a:t>13</a:t>
                      </a:r>
                      <a:endParaRPr lang="en-US">
                        <a:latin typeface="+mn-lt"/>
                      </a:endParaRPr>
                    </a:p>
                  </a:txBody>
                  <a:tcPr anchor="ctr">
                    <a:lnL w="0">
                      <a:noFill/>
                    </a:lnL>
                    <a:lnR w="0">
                      <a:noFill/>
                    </a:lnR>
                    <a:lnT w="12700">
                      <a:solidFill>
                        <a:schemeClr val="tx1"/>
                      </a:solidFill>
                    </a:lnT>
                    <a:lnB w="0">
                      <a:noFill/>
                    </a:lnB>
                    <a:noFill/>
                  </a:tcPr>
                </a:tc>
                <a:extLst>
                  <a:ext uri="{0D108BD9-81ED-4DB2-BD59-A6C34878D82A}">
                    <a16:rowId xmlns:a16="http://schemas.microsoft.com/office/drawing/2014/main" val="1576814953"/>
                  </a:ext>
                </a:extLst>
              </a:tr>
            </a:tbl>
          </a:graphicData>
        </a:graphic>
      </p:graphicFrame>
      <p:graphicFrame>
        <p:nvGraphicFramePr>
          <p:cNvPr id="4" name="Table 3">
            <a:extLst>
              <a:ext uri="{FF2B5EF4-FFF2-40B4-BE49-F238E27FC236}">
                <a16:creationId xmlns:a16="http://schemas.microsoft.com/office/drawing/2014/main" id="{D76C1D9B-9F7F-37EC-281A-86A85FA3437D}"/>
              </a:ext>
            </a:extLst>
          </p:cNvPr>
          <p:cNvGraphicFramePr>
            <a:graphicFrameLocks noGrp="1"/>
          </p:cNvGraphicFramePr>
          <p:nvPr>
            <p:extLst>
              <p:ext uri="{D42A27DB-BD31-4B8C-83A1-F6EECF244321}">
                <p14:modId xmlns:p14="http://schemas.microsoft.com/office/powerpoint/2010/main" val="3638718512"/>
              </p:ext>
            </p:extLst>
          </p:nvPr>
        </p:nvGraphicFramePr>
        <p:xfrm>
          <a:off x="6498899" y="1397058"/>
          <a:ext cx="5236074" cy="4827206"/>
        </p:xfrm>
        <a:graphic>
          <a:graphicData uri="http://schemas.openxmlformats.org/drawingml/2006/table">
            <a:tbl>
              <a:tblPr/>
              <a:tblGrid>
                <a:gridCol w="4442324">
                  <a:extLst>
                    <a:ext uri="{9D8B030D-6E8A-4147-A177-3AD203B41FA5}">
                      <a16:colId xmlns:a16="http://schemas.microsoft.com/office/drawing/2014/main" val="902512668"/>
                    </a:ext>
                  </a:extLst>
                </a:gridCol>
                <a:gridCol w="793750">
                  <a:extLst>
                    <a:ext uri="{9D8B030D-6E8A-4147-A177-3AD203B41FA5}">
                      <a16:colId xmlns:a16="http://schemas.microsoft.com/office/drawing/2014/main" val="3721317918"/>
                    </a:ext>
                  </a:extLst>
                </a:gridCol>
              </a:tblGrid>
              <a:tr h="438837">
                <a:tc>
                  <a:txBody>
                    <a:bodyPr/>
                    <a:lstStyle/>
                    <a:p>
                      <a:pPr lvl="0" algn="l">
                        <a:lnSpc>
                          <a:spcPct val="100000"/>
                        </a:lnSpc>
                        <a:spcBef>
                          <a:spcPts val="0"/>
                        </a:spcBef>
                        <a:spcAft>
                          <a:spcPts val="0"/>
                        </a:spcAft>
                        <a:buNone/>
                      </a:pPr>
                      <a:r>
                        <a:rPr lang="en-US" sz="1200" b="0" i="0" u="none" strike="noStrike" noProof="0">
                          <a:latin typeface="+mn-lt"/>
                        </a:rPr>
                        <a:t>Meetings, Unintentional Decline</a:t>
                      </a:r>
                      <a:endParaRPr lang="en-US" sz="1200">
                        <a:latin typeface="+mn-lt"/>
                      </a:endParaRPr>
                    </a:p>
                  </a:txBody>
                  <a:tcPr anchor="ctr">
                    <a:lnL w="0">
                      <a:noFill/>
                    </a:lnL>
                    <a:lnR w="0">
                      <a:noFill/>
                    </a:lnR>
                    <a:lnT w="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14</a:t>
                      </a:r>
                    </a:p>
                  </a:txBody>
                  <a:tcPr anchor="ctr">
                    <a:lnL w="0">
                      <a:noFill/>
                    </a:lnL>
                    <a:lnR w="0">
                      <a:noFill/>
                    </a:lnR>
                    <a:lnT w="0">
                      <a:noFill/>
                    </a:lnT>
                    <a:lnB w="12700">
                      <a:solidFill>
                        <a:schemeClr val="tx1"/>
                      </a:solidFill>
                    </a:lnB>
                    <a:noFill/>
                  </a:tcPr>
                </a:tc>
                <a:extLst>
                  <a:ext uri="{0D108BD9-81ED-4DB2-BD59-A6C34878D82A}">
                    <a16:rowId xmlns:a16="http://schemas.microsoft.com/office/drawing/2014/main" val="3012007271"/>
                  </a:ext>
                </a:extLst>
              </a:tr>
              <a:tr h="438837">
                <a:tc>
                  <a:txBody>
                    <a:bodyPr/>
                    <a:lstStyle/>
                    <a:p>
                      <a:pPr marL="0" lvl="0" indent="0" algn="l">
                        <a:lnSpc>
                          <a:spcPct val="100000"/>
                        </a:lnSpc>
                        <a:buNone/>
                      </a:pPr>
                      <a:r>
                        <a:rPr lang="en-US" sz="1200" b="0" i="0" u="none" strike="noStrike" baseline="0" noProof="0">
                          <a:solidFill>
                            <a:srgbClr val="000000"/>
                          </a:solidFill>
                          <a:latin typeface="+mn-lt"/>
                        </a:rPr>
                        <a:t>Export Contacts</a:t>
                      </a:r>
                      <a:endParaRPr lang="en-US" sz="1200">
                        <a:latin typeface="+mn-lt"/>
                      </a:endParaRPr>
                    </a:p>
                  </a:txBody>
                  <a:tcPr anchor="ctr">
                    <a:lnL w="0">
                      <a:noFill/>
                    </a:lnL>
                    <a:lnR w="0">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15</a:t>
                      </a:r>
                    </a:p>
                  </a:txBody>
                  <a:tcPr anchor="ctr">
                    <a:lnL w="0">
                      <a:noFill/>
                    </a:lnL>
                    <a:lnR w="0">
                      <a:noFill/>
                    </a:lnR>
                    <a:lnT w="12700">
                      <a:solidFill>
                        <a:schemeClr val="tx1"/>
                      </a:solidFill>
                    </a:lnT>
                    <a:lnB w="9525">
                      <a:solidFill>
                        <a:schemeClr val="tx1"/>
                      </a:solidFill>
                    </a:lnB>
                    <a:noFill/>
                  </a:tcPr>
                </a:tc>
                <a:extLst>
                  <a:ext uri="{0D108BD9-81ED-4DB2-BD59-A6C34878D82A}">
                    <a16:rowId xmlns:a16="http://schemas.microsoft.com/office/drawing/2014/main" val="900942202"/>
                  </a:ext>
                </a:extLst>
              </a:tr>
              <a:tr h="438837">
                <a:tc>
                  <a:txBody>
                    <a:bodyPr/>
                    <a:lstStyle/>
                    <a:p>
                      <a:pPr marL="0" lvl="0" indent="0" algn="l">
                        <a:lnSpc>
                          <a:spcPct val="100000"/>
                        </a:lnSpc>
                        <a:buNone/>
                      </a:pPr>
                      <a:r>
                        <a:rPr lang="en-US" sz="1200">
                          <a:latin typeface="+mn-lt"/>
                        </a:rPr>
                        <a:t>SPONSORS ONLY</a:t>
                      </a: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400">
                        <a:solidFill>
                          <a:schemeClr val="tx1"/>
                        </a:solidFill>
                        <a:latin typeface="+mn-lt"/>
                      </a:endParaRPr>
                    </a:p>
                  </a:txBody>
                  <a:tcPr anchor="ctr">
                    <a:lnL w="0">
                      <a:noFill/>
                    </a:lnL>
                    <a:lnR w="0">
                      <a:noFill/>
                    </a:lnR>
                    <a:lnT w="9525">
                      <a:solidFill>
                        <a:schemeClr val="tx1"/>
                      </a:solidFill>
                    </a:lnT>
                    <a:lnB w="9525">
                      <a:solidFill>
                        <a:schemeClr val="tx1"/>
                      </a:solidFill>
                    </a:lnB>
                    <a:solidFill>
                      <a:schemeClr val="bg1">
                        <a:lumMod val="95000"/>
                      </a:schemeClr>
                    </a:solidFill>
                  </a:tcPr>
                </a:tc>
                <a:extLst>
                  <a:ext uri="{0D108BD9-81ED-4DB2-BD59-A6C34878D82A}">
                    <a16:rowId xmlns:a16="http://schemas.microsoft.com/office/drawing/2014/main" val="705217009"/>
                  </a:ext>
                </a:extLst>
              </a:tr>
              <a:tr h="438837">
                <a:tc>
                  <a:txBody>
                    <a:bodyPr/>
                    <a:lstStyle/>
                    <a:p>
                      <a:pPr lvl="0" algn="l">
                        <a:lnSpc>
                          <a:spcPct val="100000"/>
                        </a:lnSpc>
                        <a:spcBef>
                          <a:spcPts val="0"/>
                        </a:spcBef>
                        <a:spcAft>
                          <a:spcPts val="0"/>
                        </a:spcAft>
                        <a:buNone/>
                      </a:pPr>
                      <a:r>
                        <a:rPr lang="en-US" sz="1200" b="0" i="0" u="none" strike="noStrike" noProof="0">
                          <a:latin typeface="+mn-lt"/>
                        </a:rPr>
                        <a:t>My Team Dashboard</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16</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287589646"/>
                  </a:ext>
                </a:extLst>
              </a:tr>
              <a:tr h="438837">
                <a:tc>
                  <a:txBody>
                    <a:bodyPr/>
                    <a:lstStyle/>
                    <a:p>
                      <a:pPr lvl="0" algn="l">
                        <a:lnSpc>
                          <a:spcPct val="100000"/>
                        </a:lnSpc>
                        <a:spcBef>
                          <a:spcPts val="0"/>
                        </a:spcBef>
                        <a:spcAft>
                          <a:spcPts val="0"/>
                        </a:spcAft>
                        <a:buNone/>
                      </a:pPr>
                      <a:r>
                        <a:rPr lang="en-US" sz="1200" b="0" i="0" u="none" strike="noStrike" noProof="0">
                          <a:latin typeface="+mn-lt"/>
                        </a:rPr>
                        <a:t>Company Profile*</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17</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900396477"/>
                  </a:ext>
                </a:extLst>
              </a:tr>
              <a:tr h="438837">
                <a:tc>
                  <a:txBody>
                    <a:bodyPr/>
                    <a:lstStyle/>
                    <a:p>
                      <a:pPr lvl="0" algn="l">
                        <a:lnSpc>
                          <a:spcPct val="100000"/>
                        </a:lnSpc>
                        <a:spcBef>
                          <a:spcPts val="0"/>
                        </a:spcBef>
                        <a:spcAft>
                          <a:spcPts val="0"/>
                        </a:spcAft>
                        <a:buNone/>
                      </a:pPr>
                      <a:r>
                        <a:rPr lang="en-US" sz="1200" b="0" i="0" u="none" strike="noStrike" noProof="0">
                          <a:latin typeface="+mn-lt"/>
                        </a:rPr>
                        <a:t>Team Members*</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18</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1981449898"/>
                  </a:ext>
                </a:extLst>
              </a:tr>
              <a:tr h="438837">
                <a:tc>
                  <a:txBody>
                    <a:bodyPr/>
                    <a:lstStyle/>
                    <a:p>
                      <a:pPr lvl="0" algn="l">
                        <a:lnSpc>
                          <a:spcPct val="100000"/>
                        </a:lnSpc>
                        <a:spcBef>
                          <a:spcPts val="0"/>
                        </a:spcBef>
                        <a:spcAft>
                          <a:spcPts val="0"/>
                        </a:spcAft>
                        <a:buNone/>
                      </a:pPr>
                      <a:r>
                        <a:rPr lang="en-US" sz="1200" b="0" i="0" u="none" strike="noStrike" noProof="0">
                          <a:latin typeface="+mn-lt"/>
                        </a:rPr>
                        <a:t>Leads*</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19</a:t>
                      </a:r>
                    </a:p>
                  </a:txBody>
                  <a:tcPr anchor="ctr">
                    <a:lnL w="0">
                      <a:noFill/>
                    </a:lnL>
                    <a:lnR w="0">
                      <a:noFill/>
                    </a:lnR>
                    <a:lnT w="9525" cap="flat" cmpd="sng" algn="ctr">
                      <a:solidFill>
                        <a:schemeClr val="tx1"/>
                      </a:solidFill>
                      <a:prstDash val="solid"/>
                      <a:round/>
                      <a:headEnd type="none" w="med" len="med"/>
                      <a:tailEnd type="none" w="med" len="med"/>
                    </a:lnT>
                    <a:lnB w="9524">
                      <a:solidFill>
                        <a:schemeClr val="tx1"/>
                      </a:solidFill>
                    </a:lnB>
                    <a:noFill/>
                  </a:tcPr>
                </a:tc>
                <a:extLst>
                  <a:ext uri="{0D108BD9-81ED-4DB2-BD59-A6C34878D82A}">
                    <a16:rowId xmlns:a16="http://schemas.microsoft.com/office/drawing/2014/main" val="3145685635"/>
                  </a:ext>
                </a:extLst>
              </a:tr>
              <a:tr h="438836">
                <a:tc>
                  <a:txBody>
                    <a:bodyPr/>
                    <a:lstStyle/>
                    <a:p>
                      <a:pPr lvl="0" algn="l">
                        <a:lnSpc>
                          <a:spcPct val="100000"/>
                        </a:lnSpc>
                        <a:spcBef>
                          <a:spcPts val="0"/>
                        </a:spcBef>
                        <a:spcAft>
                          <a:spcPts val="0"/>
                        </a:spcAft>
                        <a:buNone/>
                      </a:pPr>
                      <a:r>
                        <a:rPr lang="en-US" sz="1200" b="0" i="0" u="none" strike="noStrike" noProof="0">
                          <a:latin typeface="+mn-lt"/>
                        </a:rPr>
                        <a:t>Lead Qualification*</a:t>
                      </a:r>
                    </a:p>
                  </a:txBody>
                  <a:tcPr anchor="ctr">
                    <a:lnL w="0">
                      <a:noFill/>
                    </a:lnL>
                    <a:lnR w="0">
                      <a:noFill/>
                    </a:lnR>
                    <a:lnT w="9525" cap="flat" cmpd="sng" algn="ctr">
                      <a:solidFill>
                        <a:schemeClr val="tx1"/>
                      </a:solidFill>
                      <a:prstDash val="solid"/>
                      <a:round/>
                      <a:headEnd type="none" w="med" len="med"/>
                      <a:tailEnd type="none" w="med" len="med"/>
                    </a:lnT>
                    <a:lnB w="9524">
                      <a:solidFill>
                        <a:schemeClr val="tx1"/>
                      </a:solidFill>
                    </a:lnB>
                  </a:tcPr>
                </a:tc>
                <a:tc>
                  <a:txBody>
                    <a:bodyPr/>
                    <a:lstStyle/>
                    <a:p>
                      <a:pPr lvl="0" algn="r">
                        <a:buNone/>
                      </a:pPr>
                      <a:r>
                        <a:rPr lang="en-US" sz="1400">
                          <a:solidFill>
                            <a:schemeClr val="tx1"/>
                          </a:solidFill>
                          <a:latin typeface="+mn-lt"/>
                        </a:rPr>
                        <a:t>20</a:t>
                      </a:r>
                    </a:p>
                  </a:txBody>
                  <a:tcPr anchor="ctr">
                    <a:lnL w="0">
                      <a:noFill/>
                    </a:lnL>
                    <a:lnR w="0">
                      <a:noFill/>
                    </a:lnR>
                    <a:lnT w="9524">
                      <a:solidFill>
                        <a:schemeClr val="tx1"/>
                      </a:solidFill>
                    </a:lnT>
                    <a:lnB w="9524">
                      <a:solidFill>
                        <a:schemeClr val="tx1"/>
                      </a:solidFill>
                    </a:lnB>
                    <a:noFill/>
                  </a:tcPr>
                </a:tc>
                <a:extLst>
                  <a:ext uri="{0D108BD9-81ED-4DB2-BD59-A6C34878D82A}">
                    <a16:rowId xmlns:a16="http://schemas.microsoft.com/office/drawing/2014/main" val="1085959767"/>
                  </a:ext>
                </a:extLst>
              </a:tr>
              <a:tr h="438837">
                <a:tc>
                  <a:txBody>
                    <a:bodyPr/>
                    <a:lstStyle/>
                    <a:p>
                      <a:pPr lvl="0" algn="l">
                        <a:lnSpc>
                          <a:spcPct val="100000"/>
                        </a:lnSpc>
                        <a:spcBef>
                          <a:spcPts val="0"/>
                        </a:spcBef>
                        <a:spcAft>
                          <a:spcPts val="0"/>
                        </a:spcAft>
                        <a:buNone/>
                      </a:pPr>
                      <a:r>
                        <a:rPr lang="en-US" sz="1200" b="0" i="0" u="none" strike="noStrike" noProof="0">
                          <a:latin typeface="+mn-lt"/>
                        </a:rPr>
                        <a:t>Meetings, Request for Team Members*</a:t>
                      </a:r>
                    </a:p>
                  </a:txBody>
                  <a:tcPr anchor="ctr">
                    <a:lnL w="0">
                      <a:noFill/>
                    </a:lnL>
                    <a:lnR w="0">
                      <a:noFill/>
                    </a:lnR>
                    <a:lnT w="9524" cap="flat" cmpd="sng" algn="ctr">
                      <a:solidFill>
                        <a:schemeClr val="tx1"/>
                      </a:solidFill>
                      <a:prstDash val="solid"/>
                      <a:round/>
                      <a:headEnd type="none" w="med" len="med"/>
                      <a:tailEnd type="none" w="med" len="med"/>
                    </a:lnT>
                    <a:lnB w="9524"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21</a:t>
                      </a:r>
                    </a:p>
                  </a:txBody>
                  <a:tcPr anchor="ctr">
                    <a:lnL w="0">
                      <a:noFill/>
                    </a:lnL>
                    <a:lnR w="0">
                      <a:noFill/>
                    </a:lnR>
                    <a:lnT w="9524" cap="flat" cmpd="sng" algn="ctr">
                      <a:solidFill>
                        <a:schemeClr val="tx1"/>
                      </a:solidFill>
                      <a:prstDash val="solid"/>
                      <a:round/>
                      <a:headEnd type="none" w="med" len="med"/>
                      <a:tailEnd type="none" w="med" len="med"/>
                    </a:lnT>
                    <a:lnB w="9524">
                      <a:solidFill>
                        <a:schemeClr val="tx1"/>
                      </a:solidFill>
                    </a:lnB>
                    <a:noFill/>
                  </a:tcPr>
                </a:tc>
                <a:extLst>
                  <a:ext uri="{0D108BD9-81ED-4DB2-BD59-A6C34878D82A}">
                    <a16:rowId xmlns:a16="http://schemas.microsoft.com/office/drawing/2014/main" val="1895153430"/>
                  </a:ext>
                </a:extLst>
              </a:tr>
              <a:tr h="438837">
                <a:tc>
                  <a:txBody>
                    <a:bodyPr/>
                    <a:lstStyle/>
                    <a:p>
                      <a:pPr lvl="0" algn="l">
                        <a:lnSpc>
                          <a:spcPct val="100000"/>
                        </a:lnSpc>
                        <a:spcBef>
                          <a:spcPts val="0"/>
                        </a:spcBef>
                        <a:spcAft>
                          <a:spcPts val="0"/>
                        </a:spcAft>
                        <a:buNone/>
                      </a:pPr>
                      <a:r>
                        <a:rPr lang="en-US" sz="1200" b="0" i="0" u="none" strike="noStrike" noProof="0">
                          <a:latin typeface="+mn-lt"/>
                        </a:rPr>
                        <a:t>Meetings, Accept for Team Members*</a:t>
                      </a:r>
                      <a:endParaRPr lang="en-US" sz="1200">
                        <a:latin typeface="+mn-lt"/>
                      </a:endParaRPr>
                    </a:p>
                  </a:txBody>
                  <a:tcPr anchor="ctr">
                    <a:lnL w="0">
                      <a:noFill/>
                    </a:lnL>
                    <a:lnR w="0">
                      <a:noFill/>
                    </a:lnR>
                    <a:lnT w="9524"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22</a:t>
                      </a:r>
                    </a:p>
                  </a:txBody>
                  <a:tcPr anchor="ctr">
                    <a:lnL w="0">
                      <a:noFill/>
                    </a:lnL>
                    <a:lnR w="0">
                      <a:noFill/>
                    </a:lnR>
                    <a:lnT w="9524"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3226367747"/>
                  </a:ext>
                </a:extLst>
              </a:tr>
              <a:tr h="438837">
                <a:tc>
                  <a:txBody>
                    <a:bodyPr/>
                    <a:lstStyle/>
                    <a:p>
                      <a:pPr lvl="0" algn="l">
                        <a:lnSpc>
                          <a:spcPct val="100000"/>
                        </a:lnSpc>
                        <a:spcBef>
                          <a:spcPts val="0"/>
                        </a:spcBef>
                        <a:spcAft>
                          <a:spcPts val="0"/>
                        </a:spcAft>
                        <a:buNone/>
                      </a:pPr>
                      <a:r>
                        <a:rPr lang="en-US" sz="1200" b="0" i="0" u="none" strike="noStrike" noProof="0">
                          <a:latin typeface="+mn-lt"/>
                        </a:rPr>
                        <a:t>Export Team Contacts*</a:t>
                      </a:r>
                      <a:endParaRPr lang="en-US" sz="1200">
                        <a:latin typeface="+mn-lt"/>
                      </a:endParaRPr>
                    </a:p>
                  </a:txBody>
                  <a:tcPr anchor="ctr">
                    <a:lnL w="0">
                      <a:noFill/>
                    </a:lnL>
                    <a:lnR w="0">
                      <a:noFill/>
                    </a:lnR>
                    <a:lnT w="12700" cap="flat" cmpd="sng" algn="ctr">
                      <a:solidFill>
                        <a:schemeClr val="tx1"/>
                      </a:solidFill>
                      <a:prstDash val="solid"/>
                      <a:round/>
                      <a:headEnd type="none" w="med" len="med"/>
                      <a:tailEnd type="none" w="med" len="med"/>
                    </a:lnT>
                    <a:lnB w="0">
                      <a:noFill/>
                    </a:lnB>
                  </a:tcPr>
                </a:tc>
                <a:tc>
                  <a:txBody>
                    <a:bodyPr/>
                    <a:lstStyle/>
                    <a:p>
                      <a:pPr lvl="0" algn="r">
                        <a:buNone/>
                      </a:pPr>
                      <a:r>
                        <a:rPr lang="en-US" sz="1400">
                          <a:solidFill>
                            <a:schemeClr val="tx1"/>
                          </a:solidFill>
                          <a:latin typeface="+mn-lt"/>
                        </a:rPr>
                        <a:t>23</a:t>
                      </a:r>
                      <a:endParaRPr lang="en-US"/>
                    </a:p>
                  </a:txBody>
                  <a:tcPr anchor="ctr">
                    <a:lnL w="0">
                      <a:noFill/>
                    </a:lnL>
                    <a:lnR w="0">
                      <a:noFill/>
                    </a:lnR>
                    <a:lnT w="12700">
                      <a:solidFill>
                        <a:schemeClr val="tx1"/>
                      </a:solidFill>
                    </a:lnT>
                    <a:lnB w="0">
                      <a:noFill/>
                    </a:lnB>
                    <a:noFill/>
                  </a:tcPr>
                </a:tc>
                <a:extLst>
                  <a:ext uri="{0D108BD9-81ED-4DB2-BD59-A6C34878D82A}">
                    <a16:rowId xmlns:a16="http://schemas.microsoft.com/office/drawing/2014/main" val="3227233947"/>
                  </a:ext>
                </a:extLst>
              </a:tr>
            </a:tbl>
          </a:graphicData>
        </a:graphic>
      </p:graphicFrame>
      <p:sp>
        <p:nvSpPr>
          <p:cNvPr id="9" name="TextBox 8">
            <a:extLst>
              <a:ext uri="{FF2B5EF4-FFF2-40B4-BE49-F238E27FC236}">
                <a16:creationId xmlns:a16="http://schemas.microsoft.com/office/drawing/2014/main" id="{65A86171-CFCD-1CBC-8E8E-42E7C2D81C39}"/>
              </a:ext>
            </a:extLst>
          </p:cNvPr>
          <p:cNvSpPr txBox="1"/>
          <p:nvPr/>
        </p:nvSpPr>
        <p:spPr>
          <a:xfrm>
            <a:off x="528972" y="297962"/>
            <a:ext cx="4946932" cy="769441"/>
          </a:xfrm>
          <a:prstGeom prst="rect">
            <a:avLst/>
          </a:prstGeom>
          <a:noFill/>
        </p:spPr>
        <p:txBody>
          <a:bodyPr wrap="none" lIns="91440" tIns="45720" rIns="91440" bIns="45720" rtlCol="0" anchor="t">
            <a:spAutoFit/>
          </a:bodyPr>
          <a:lstStyle/>
          <a:p>
            <a:r>
              <a:rPr lang="en-US" sz="4400" dirty="0">
                <a:solidFill>
                  <a:srgbClr val="6532A7"/>
                </a:solidFill>
                <a:latin typeface="Aptos Narrow"/>
              </a:rPr>
              <a:t>TABLE OF CONTENTS</a:t>
            </a:r>
          </a:p>
        </p:txBody>
      </p:sp>
      <p:pic>
        <p:nvPicPr>
          <p:cNvPr id="5" name="Picture 4" descr="A white text on a blue background&#10;&#10;AI-generated content may be incorrect.">
            <a:extLst>
              <a:ext uri="{FF2B5EF4-FFF2-40B4-BE49-F238E27FC236}">
                <a16:creationId xmlns:a16="http://schemas.microsoft.com/office/drawing/2014/main" id="{7535106B-79D1-B3C4-0CDE-37578B44C962}"/>
              </a:ext>
            </a:extLst>
          </p:cNvPr>
          <p:cNvPicPr>
            <a:picLocks noChangeAspect="1"/>
          </p:cNvPicPr>
          <p:nvPr/>
        </p:nvPicPr>
        <p:blipFill>
          <a:blip r:embed="rId3"/>
          <a:stretch>
            <a:fillRect/>
          </a:stretch>
        </p:blipFill>
        <p:spPr>
          <a:xfrm>
            <a:off x="7875905" y="200342"/>
            <a:ext cx="2190750" cy="828675"/>
          </a:xfrm>
          <a:prstGeom prst="rect">
            <a:avLst/>
          </a:prstGeom>
        </p:spPr>
      </p:pic>
    </p:spTree>
    <p:extLst>
      <p:ext uri="{BB962C8B-B14F-4D97-AF65-F5344CB8AC3E}">
        <p14:creationId xmlns:p14="http://schemas.microsoft.com/office/powerpoint/2010/main" val="339760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E3124-935D-DCC0-6E65-760D29F00811}"/>
            </a:ext>
          </a:extLst>
        </p:cNvPr>
        <p:cNvGrpSpPr/>
        <p:nvPr/>
      </p:nvGrpSpPr>
      <p:grpSpPr>
        <a:xfrm>
          <a:off x="0" y="0"/>
          <a:ext cx="0" cy="0"/>
          <a:chOff x="0" y="0"/>
          <a:chExt cx="0" cy="0"/>
        </a:xfrm>
      </p:grpSpPr>
      <p:pic>
        <p:nvPicPr>
          <p:cNvPr id="7" name="Picture 6" descr="A white swirly object&#10;&#10;AI-generated content may be incorrect.">
            <a:extLst>
              <a:ext uri="{FF2B5EF4-FFF2-40B4-BE49-F238E27FC236}">
                <a16:creationId xmlns:a16="http://schemas.microsoft.com/office/drawing/2014/main" id="{034F000C-5767-EC9B-2CB8-F3DDC93F4C31}"/>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1F02F05B-66B5-6879-C5B3-8D8DEDD849CF}"/>
              </a:ext>
            </a:extLst>
          </p:cNvPr>
          <p:cNvPicPr>
            <a:picLocks noChangeAspect="1"/>
          </p:cNvPicPr>
          <p:nvPr/>
        </p:nvPicPr>
        <p:blipFill>
          <a:blip r:embed="rId3"/>
          <a:stretch>
            <a:fillRect/>
          </a:stretch>
        </p:blipFill>
        <p:spPr>
          <a:xfrm>
            <a:off x="2611854" y="2946734"/>
            <a:ext cx="6597316" cy="3771900"/>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CE7286A5-6914-AFDA-32CE-89A3E566D82F}"/>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20</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1217A861-F302-97AC-961C-4165D20FD0E8}"/>
              </a:ext>
            </a:extLst>
          </p:cNvPr>
          <p:cNvSpPr txBox="1"/>
          <p:nvPr/>
        </p:nvSpPr>
        <p:spPr>
          <a:xfrm>
            <a:off x="583659" y="1382441"/>
            <a:ext cx="11186809" cy="13539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rPr>
              <a:t>Once connected to a profile in the app, you have the option of adding "</a:t>
            </a:r>
            <a:r>
              <a:rPr lang="en-US" sz="1400" b="1">
                <a:ea typeface="Gadugi"/>
              </a:rPr>
              <a:t>Lead Qualifications</a:t>
            </a:r>
            <a:r>
              <a:rPr lang="en-US" sz="1400">
                <a:ea typeface="Gadugi"/>
              </a:rPr>
              <a:t>".  These notes will be included in you Connections Export and can be customized for your company.  In "</a:t>
            </a:r>
            <a:r>
              <a:rPr lang="en-US" sz="1400" b="1">
                <a:ea typeface="Gadugi"/>
              </a:rPr>
              <a:t>Settings</a:t>
            </a:r>
            <a:r>
              <a:rPr lang="en-US" sz="1400">
                <a:ea typeface="Gadugi"/>
              </a:rPr>
              <a:t>" you can add your Lead Qualification Questions.  There are three options: </a:t>
            </a:r>
            <a:r>
              <a:rPr lang="en-US" sz="1400" u="sng">
                <a:ea typeface="Gadugi"/>
              </a:rPr>
              <a:t>Paragraph</a:t>
            </a:r>
            <a:r>
              <a:rPr lang="en-US" sz="1400">
                <a:ea typeface="Gadugi"/>
              </a:rPr>
              <a:t> (text box); </a:t>
            </a:r>
            <a:r>
              <a:rPr lang="en-US" sz="1400" u="sng">
                <a:ea typeface="Gadugi"/>
              </a:rPr>
              <a:t>Single Select</a:t>
            </a:r>
            <a:r>
              <a:rPr lang="en-US" sz="1400">
                <a:ea typeface="Gadugi"/>
              </a:rPr>
              <a:t>; or </a:t>
            </a:r>
            <a:r>
              <a:rPr lang="en-US" sz="1400" u="sng">
                <a:ea typeface="Gadugi"/>
              </a:rPr>
              <a:t>Multi-Select</a:t>
            </a:r>
            <a:r>
              <a:rPr lang="en-US" sz="1400">
                <a:ea typeface="Gadugi"/>
              </a:rPr>
              <a:t>.  These questions will appear on once you've connected with someone to add information to follow-up post-event.  Answers will not be shared with the profile; however, they will be shared across your team in the "</a:t>
            </a:r>
            <a:r>
              <a:rPr lang="en-US" sz="1400" b="1">
                <a:ea typeface="Gadugi"/>
              </a:rPr>
              <a:t>Export</a:t>
            </a:r>
            <a:r>
              <a:rPr lang="en-US" sz="1400">
                <a:ea typeface="Gadugi"/>
              </a:rPr>
              <a:t>".  </a:t>
            </a:r>
            <a:endParaRPr lang="en-US" sz="1400">
              <a:highlight>
                <a:srgbClr val="FFFF00"/>
              </a:highlight>
              <a:ea typeface="Gadugi"/>
            </a:endParaRPr>
          </a:p>
        </p:txBody>
      </p:sp>
      <p:sp>
        <p:nvSpPr>
          <p:cNvPr id="9" name="Flowchart: Connector 8">
            <a:extLst>
              <a:ext uri="{FF2B5EF4-FFF2-40B4-BE49-F238E27FC236}">
                <a16:creationId xmlns:a16="http://schemas.microsoft.com/office/drawing/2014/main" id="{68011466-59CB-6D7B-C2F5-1AE495713C50}"/>
              </a:ext>
            </a:extLst>
          </p:cNvPr>
          <p:cNvSpPr/>
          <p:nvPr/>
        </p:nvSpPr>
        <p:spPr>
          <a:xfrm>
            <a:off x="8238023" y="2948105"/>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7B3FEBD-44BC-7CE4-559B-295EB489A19C}"/>
              </a:ext>
            </a:extLst>
          </p:cNvPr>
          <p:cNvGrpSpPr/>
          <p:nvPr/>
        </p:nvGrpSpPr>
        <p:grpSpPr>
          <a:xfrm>
            <a:off x="5769272" y="3608812"/>
            <a:ext cx="498635" cy="498635"/>
            <a:chOff x="4872813" y="2900129"/>
            <a:chExt cx="498635" cy="498635"/>
          </a:xfrm>
        </p:grpSpPr>
        <p:sp>
          <p:nvSpPr>
            <p:cNvPr id="10" name="Oval 9">
              <a:extLst>
                <a:ext uri="{FF2B5EF4-FFF2-40B4-BE49-F238E27FC236}">
                  <a16:creationId xmlns:a16="http://schemas.microsoft.com/office/drawing/2014/main" id="{1A0FE37B-EC1A-6FB3-F4CB-96B5976C95A0}"/>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ircle with left arrow with solid fill">
              <a:extLst>
                <a:ext uri="{FF2B5EF4-FFF2-40B4-BE49-F238E27FC236}">
                  <a16:creationId xmlns:a16="http://schemas.microsoft.com/office/drawing/2014/main" id="{2688311E-68AC-D1AC-3986-B3D051242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19" name="TextBox 18">
            <a:extLst>
              <a:ext uri="{FF2B5EF4-FFF2-40B4-BE49-F238E27FC236}">
                <a16:creationId xmlns:a16="http://schemas.microsoft.com/office/drawing/2014/main" id="{A14F048B-2082-E1AB-8BDC-57836DAAF8CD}"/>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LEAD QUALIFICATION*</a:t>
            </a:r>
            <a:endParaRPr lang="en-US" dirty="0">
              <a:solidFill>
                <a:srgbClr val="6532A7"/>
              </a:solidFill>
              <a:latin typeface="Aptos Narrow"/>
            </a:endParaRPr>
          </a:p>
        </p:txBody>
      </p:sp>
      <p:grpSp>
        <p:nvGrpSpPr>
          <p:cNvPr id="4" name="Group 3">
            <a:extLst>
              <a:ext uri="{FF2B5EF4-FFF2-40B4-BE49-F238E27FC236}">
                <a16:creationId xmlns:a16="http://schemas.microsoft.com/office/drawing/2014/main" id="{7DA71F06-3C4D-150E-59B1-002D0A0ED4B6}"/>
              </a:ext>
            </a:extLst>
          </p:cNvPr>
          <p:cNvGrpSpPr/>
          <p:nvPr/>
        </p:nvGrpSpPr>
        <p:grpSpPr>
          <a:xfrm>
            <a:off x="2708236" y="6227983"/>
            <a:ext cx="498635" cy="498635"/>
            <a:chOff x="4872813" y="2900129"/>
            <a:chExt cx="498635" cy="498635"/>
          </a:xfrm>
        </p:grpSpPr>
        <p:sp>
          <p:nvSpPr>
            <p:cNvPr id="11" name="Oval 10">
              <a:extLst>
                <a:ext uri="{FF2B5EF4-FFF2-40B4-BE49-F238E27FC236}">
                  <a16:creationId xmlns:a16="http://schemas.microsoft.com/office/drawing/2014/main" id="{693767D3-8929-B0AB-3F09-BD108DBAD00F}"/>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ircle with left arrow with solid fill">
              <a:extLst>
                <a:ext uri="{FF2B5EF4-FFF2-40B4-BE49-F238E27FC236}">
                  <a16:creationId xmlns:a16="http://schemas.microsoft.com/office/drawing/2014/main" id="{B88B72E5-6EEF-D1BD-78CB-4F6B502FC9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5" name="Picture 14" descr="A purple lightning bolt on a black background&#10;&#10;AI-generated content may be incorrect.">
            <a:extLst>
              <a:ext uri="{FF2B5EF4-FFF2-40B4-BE49-F238E27FC236}">
                <a16:creationId xmlns:a16="http://schemas.microsoft.com/office/drawing/2014/main" id="{33DE1FBA-1670-4EE5-D5EF-82A3F93C3FC8}"/>
              </a:ext>
            </a:extLst>
          </p:cNvPr>
          <p:cNvPicPr>
            <a:picLocks noChangeAspect="1"/>
          </p:cNvPicPr>
          <p:nvPr/>
        </p:nvPicPr>
        <p:blipFill>
          <a:blip r:embed="rId6"/>
          <a:stretch>
            <a:fillRect/>
          </a:stretch>
        </p:blipFill>
        <p:spPr>
          <a:xfrm>
            <a:off x="2609434" y="2953231"/>
            <a:ext cx="370417" cy="328084"/>
          </a:xfrm>
          <a:prstGeom prst="rect">
            <a:avLst/>
          </a:prstGeom>
        </p:spPr>
      </p:pic>
    </p:spTree>
    <p:extLst>
      <p:ext uri="{BB962C8B-B14F-4D97-AF65-F5344CB8AC3E}">
        <p14:creationId xmlns:p14="http://schemas.microsoft.com/office/powerpoint/2010/main" val="377552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wirly object&#10;&#10;AI-generated content may be incorrect.">
            <a:extLst>
              <a:ext uri="{FF2B5EF4-FFF2-40B4-BE49-F238E27FC236}">
                <a16:creationId xmlns:a16="http://schemas.microsoft.com/office/drawing/2014/main" id="{7C20D4CF-4238-6879-0AA2-E7868ECD4D8A}"/>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19265DEB-85BE-549E-12AE-B29EFE8A6EC4}"/>
              </a:ext>
            </a:extLst>
          </p:cNvPr>
          <p:cNvPicPr>
            <a:picLocks noChangeAspect="1"/>
          </p:cNvPicPr>
          <p:nvPr/>
        </p:nvPicPr>
        <p:blipFill>
          <a:blip r:embed="rId3"/>
          <a:srcRect t="5493" r="559" b="151"/>
          <a:stretch/>
        </p:blipFill>
        <p:spPr>
          <a:xfrm>
            <a:off x="8722677" y="3025977"/>
            <a:ext cx="2343306" cy="3578799"/>
          </a:xfrm>
          <a:prstGeom prst="rect">
            <a:avLst/>
          </a:prstGeom>
          <a:effectLst>
            <a:outerShdw blurRad="50800" dist="38100" dir="2700000">
              <a:srgbClr val="000000">
                <a:alpha val="40000"/>
              </a:srgbClr>
            </a:outerShdw>
          </a:effectLst>
        </p:spPr>
      </p:pic>
      <p:pic>
        <p:nvPicPr>
          <p:cNvPr id="2" name="Picture 1" descr="A screenshot of a calendar&#10;&#10;AI-generated content may be incorrect.">
            <a:extLst>
              <a:ext uri="{FF2B5EF4-FFF2-40B4-BE49-F238E27FC236}">
                <a16:creationId xmlns:a16="http://schemas.microsoft.com/office/drawing/2014/main" id="{56811686-7E67-2743-6F75-9E3C61433B1C}"/>
              </a:ext>
            </a:extLst>
          </p:cNvPr>
          <p:cNvPicPr>
            <a:picLocks noChangeAspect="1"/>
          </p:cNvPicPr>
          <p:nvPr/>
        </p:nvPicPr>
        <p:blipFill>
          <a:blip r:embed="rId4"/>
          <a:stretch>
            <a:fillRect/>
          </a:stretch>
        </p:blipFill>
        <p:spPr>
          <a:xfrm>
            <a:off x="821307" y="3055368"/>
            <a:ext cx="6494971" cy="3579603"/>
          </a:xfrm>
          <a:prstGeom prst="rect">
            <a:avLst/>
          </a:prstGeom>
          <a:effectLst>
            <a:outerShdw blurRad="50800" dist="38100" dir="2700000">
              <a:srgbClr val="000000">
                <a:alpha val="40000"/>
              </a:srgbClr>
            </a:outerShdw>
          </a:effectLst>
        </p:spPr>
      </p:pic>
      <p:sp>
        <p:nvSpPr>
          <p:cNvPr id="5" name="TextBox 11">
            <a:extLst>
              <a:ext uri="{FF2B5EF4-FFF2-40B4-BE49-F238E27FC236}">
                <a16:creationId xmlns:a16="http://schemas.microsoft.com/office/drawing/2014/main" id="{05FE1181-7393-12F3-E78F-60282F9B7707}"/>
              </a:ext>
            </a:extLst>
          </p:cNvPr>
          <p:cNvSpPr txBox="1"/>
          <p:nvPr/>
        </p:nvSpPr>
        <p:spPr>
          <a:xfrm>
            <a:off x="583659" y="1382441"/>
            <a:ext cx="11186809" cy="148271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REQUEST FOR TEAM MEMBERS</a:t>
            </a:r>
          </a:p>
          <a:p>
            <a:pPr defTabSz="676656">
              <a:lnSpc>
                <a:spcPct val="150000"/>
              </a:lnSpc>
              <a:spcBef>
                <a:spcPts val="740"/>
              </a:spcBef>
            </a:pPr>
            <a:r>
              <a:rPr lang="en-US" sz="1400" kern="1200">
                <a:ea typeface="Gadugi"/>
              </a:rPr>
              <a:t>To request a meeting on behalf of one of your team members, navigate to "</a:t>
            </a:r>
            <a:r>
              <a:rPr lang="en-US" sz="1400" b="1" kern="1200">
                <a:ea typeface="Gadugi"/>
              </a:rPr>
              <a:t>My Team</a:t>
            </a:r>
            <a:r>
              <a:rPr lang="en-US" sz="1400" kern="1200">
                <a:ea typeface="Gadugi"/>
              </a:rPr>
              <a:t>" at the top right of the home page.  Then click "</a:t>
            </a:r>
            <a:r>
              <a:rPr lang="en-US" sz="1400" b="1" kern="1200">
                <a:ea typeface="Gadugi"/>
              </a:rPr>
              <a:t>Create a Meeting</a:t>
            </a:r>
            <a:r>
              <a:rPr lang="en-US" sz="1400" kern="1200">
                <a:ea typeface="Gadugi"/>
              </a:rPr>
              <a:t>".  Then indicate the team member to request the meeting on their behalf.  You can also navigate to the profile of who will receive the meeting request and click "</a:t>
            </a:r>
            <a:r>
              <a:rPr lang="en-US" sz="1400" b="1" kern="1200">
                <a:ea typeface="Gadugi"/>
              </a:rPr>
              <a:t>View As</a:t>
            </a:r>
            <a:r>
              <a:rPr lang="en-US" sz="1400" kern="1200">
                <a:ea typeface="Gadugi"/>
              </a:rPr>
              <a:t>" to change the person requesting the meeting to a Team Member.</a:t>
            </a:r>
            <a:endParaRPr lang="en-US" sz="2800">
              <a:ea typeface="Gadugi"/>
            </a:endParaRPr>
          </a:p>
        </p:txBody>
      </p:sp>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21</a:t>
            </a:fld>
            <a:endParaRPr lang="en-US">
              <a:latin typeface="Calibri" panose="020F0502020204030204" pitchFamily="34" charset="0"/>
              <a:cs typeface="Calibri" panose="020F0502020204030204" pitchFamily="34" charset="0"/>
            </a:endParaRPr>
          </a:p>
        </p:txBody>
      </p:sp>
      <p:sp>
        <p:nvSpPr>
          <p:cNvPr id="9" name="Flowchart: Connector 8">
            <a:extLst>
              <a:ext uri="{FF2B5EF4-FFF2-40B4-BE49-F238E27FC236}">
                <a16:creationId xmlns:a16="http://schemas.microsoft.com/office/drawing/2014/main" id="{2374331F-FD4D-0190-A297-A1C6872C9BB1}"/>
              </a:ext>
            </a:extLst>
          </p:cNvPr>
          <p:cNvSpPr/>
          <p:nvPr/>
        </p:nvSpPr>
        <p:spPr>
          <a:xfrm>
            <a:off x="6098184" y="3047388"/>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FB7764FC-DFBA-322B-9A8B-ED6F0DB613E9}"/>
              </a:ext>
            </a:extLst>
          </p:cNvPr>
          <p:cNvSpPr/>
          <p:nvPr/>
        </p:nvSpPr>
        <p:spPr>
          <a:xfrm>
            <a:off x="10690390" y="2968940"/>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D4D1844-D2AE-5F7A-4BF2-0420B31FCF55}"/>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MEETINGS*</a:t>
            </a:r>
            <a:endParaRPr lang="en-US" dirty="0">
              <a:solidFill>
                <a:srgbClr val="6532A7"/>
              </a:solidFill>
              <a:latin typeface="Aptos Narrow"/>
            </a:endParaRPr>
          </a:p>
        </p:txBody>
      </p:sp>
      <p:grpSp>
        <p:nvGrpSpPr>
          <p:cNvPr id="17" name="Group 16">
            <a:extLst>
              <a:ext uri="{FF2B5EF4-FFF2-40B4-BE49-F238E27FC236}">
                <a16:creationId xmlns:a16="http://schemas.microsoft.com/office/drawing/2014/main" id="{611E084D-B2D5-0171-9003-0D830BE6ED2D}"/>
              </a:ext>
            </a:extLst>
          </p:cNvPr>
          <p:cNvGrpSpPr/>
          <p:nvPr/>
        </p:nvGrpSpPr>
        <p:grpSpPr>
          <a:xfrm>
            <a:off x="4973730" y="4561706"/>
            <a:ext cx="498635" cy="498635"/>
            <a:chOff x="4872813" y="2900129"/>
            <a:chExt cx="498635" cy="498635"/>
          </a:xfrm>
        </p:grpSpPr>
        <p:sp>
          <p:nvSpPr>
            <p:cNvPr id="18" name="Oval 17">
              <a:extLst>
                <a:ext uri="{FF2B5EF4-FFF2-40B4-BE49-F238E27FC236}">
                  <a16:creationId xmlns:a16="http://schemas.microsoft.com/office/drawing/2014/main" id="{857AEDD5-A07C-E6E2-E17E-1FE27627AB45}"/>
                </a:ext>
              </a:extLst>
            </p:cNvPr>
            <p:cNvSpPr/>
            <p:nvPr/>
          </p:nvSpPr>
          <p:spPr>
            <a:xfrm>
              <a:off x="4929488" y="2959980"/>
              <a:ext cx="385283" cy="397348"/>
            </a:xfrm>
            <a:prstGeom prst="ellipse">
              <a:avLst/>
            </a:prstGeom>
            <a:solidFill>
              <a:schemeClr val="bg1"/>
            </a:solidFill>
            <a:ln>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ircle with left arrow with solid fill">
              <a:extLst>
                <a:ext uri="{FF2B5EF4-FFF2-40B4-BE49-F238E27FC236}">
                  <a16:creationId xmlns:a16="http://schemas.microsoft.com/office/drawing/2014/main" id="{1DC2E6D6-AE3A-F372-ADCC-8495BBDFA2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900129"/>
              <a:ext cx="498635" cy="498635"/>
            </a:xfrm>
            <a:prstGeom prst="rect">
              <a:avLst/>
            </a:prstGeom>
          </p:spPr>
        </p:pic>
      </p:grpSp>
      <p:grpSp>
        <p:nvGrpSpPr>
          <p:cNvPr id="23" name="Group 22">
            <a:extLst>
              <a:ext uri="{FF2B5EF4-FFF2-40B4-BE49-F238E27FC236}">
                <a16:creationId xmlns:a16="http://schemas.microsoft.com/office/drawing/2014/main" id="{858695B4-0539-5D8C-D07E-5C36BD6B5065}"/>
              </a:ext>
            </a:extLst>
          </p:cNvPr>
          <p:cNvGrpSpPr/>
          <p:nvPr/>
        </p:nvGrpSpPr>
        <p:grpSpPr>
          <a:xfrm>
            <a:off x="325983" y="3691049"/>
            <a:ext cx="498635" cy="498635"/>
            <a:chOff x="4872813" y="2900129"/>
            <a:chExt cx="498635" cy="498635"/>
          </a:xfrm>
        </p:grpSpPr>
        <p:sp>
          <p:nvSpPr>
            <p:cNvPr id="24" name="Oval 23">
              <a:extLst>
                <a:ext uri="{FF2B5EF4-FFF2-40B4-BE49-F238E27FC236}">
                  <a16:creationId xmlns:a16="http://schemas.microsoft.com/office/drawing/2014/main" id="{31AC5463-ADED-A274-C792-2972EEE4AA97}"/>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ircle with left arrow with solid fill">
              <a:extLst>
                <a:ext uri="{FF2B5EF4-FFF2-40B4-BE49-F238E27FC236}">
                  <a16:creationId xmlns:a16="http://schemas.microsoft.com/office/drawing/2014/main" id="{9A45D0B2-B838-134C-EB58-D97D7F1BC6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900129"/>
              <a:ext cx="498635" cy="498635"/>
            </a:xfrm>
            <a:prstGeom prst="rect">
              <a:avLst/>
            </a:prstGeom>
          </p:spPr>
        </p:pic>
      </p:grpSp>
      <p:pic>
        <p:nvPicPr>
          <p:cNvPr id="12" name="Picture 11" descr="A purple lightning bolt on a black background&#10;&#10;AI-generated content may be incorrect.">
            <a:extLst>
              <a:ext uri="{FF2B5EF4-FFF2-40B4-BE49-F238E27FC236}">
                <a16:creationId xmlns:a16="http://schemas.microsoft.com/office/drawing/2014/main" id="{6905D54D-0B49-4EBE-5BFA-3C8523F63E3D}"/>
              </a:ext>
            </a:extLst>
          </p:cNvPr>
          <p:cNvPicPr>
            <a:picLocks noChangeAspect="1"/>
          </p:cNvPicPr>
          <p:nvPr/>
        </p:nvPicPr>
        <p:blipFill>
          <a:blip r:embed="rId7"/>
          <a:stretch>
            <a:fillRect/>
          </a:stretch>
        </p:blipFill>
        <p:spPr>
          <a:xfrm>
            <a:off x="819889" y="3114867"/>
            <a:ext cx="370417" cy="328084"/>
          </a:xfrm>
          <a:prstGeom prst="rect">
            <a:avLst/>
          </a:prstGeom>
        </p:spPr>
      </p:pic>
    </p:spTree>
    <p:extLst>
      <p:ext uri="{BB962C8B-B14F-4D97-AF65-F5344CB8AC3E}">
        <p14:creationId xmlns:p14="http://schemas.microsoft.com/office/powerpoint/2010/main" val="280504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wirly object&#10;&#10;AI-generated content may be incorrect.">
            <a:extLst>
              <a:ext uri="{FF2B5EF4-FFF2-40B4-BE49-F238E27FC236}">
                <a16:creationId xmlns:a16="http://schemas.microsoft.com/office/drawing/2014/main" id="{080AFF9C-7AC5-4878-8CE4-37A7E0C22F4F}"/>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2" name="Picture 1" descr="A screenshot of a calendar&#10;&#10;AI-generated content may be incorrect.">
            <a:extLst>
              <a:ext uri="{FF2B5EF4-FFF2-40B4-BE49-F238E27FC236}">
                <a16:creationId xmlns:a16="http://schemas.microsoft.com/office/drawing/2014/main" id="{6E1AFEB4-9E46-AE4C-33A5-713396EC8F95}"/>
              </a:ext>
            </a:extLst>
          </p:cNvPr>
          <p:cNvPicPr>
            <a:picLocks noChangeAspect="1"/>
          </p:cNvPicPr>
          <p:nvPr/>
        </p:nvPicPr>
        <p:blipFill>
          <a:blip r:embed="rId3"/>
          <a:stretch>
            <a:fillRect/>
          </a:stretch>
        </p:blipFill>
        <p:spPr>
          <a:xfrm>
            <a:off x="2733585" y="2887064"/>
            <a:ext cx="6868604" cy="3542403"/>
          </a:xfrm>
          <a:prstGeom prst="rect">
            <a:avLst/>
          </a:prstGeom>
          <a:effectLst>
            <a:outerShdw blurRad="50800" dist="38100" dir="2700000">
              <a:srgbClr val="000000">
                <a:alpha val="40000"/>
              </a:srgbClr>
            </a:outerShdw>
          </a:effectLst>
        </p:spPr>
      </p:pic>
      <p:sp>
        <p:nvSpPr>
          <p:cNvPr id="5" name="TextBox 11">
            <a:extLst>
              <a:ext uri="{FF2B5EF4-FFF2-40B4-BE49-F238E27FC236}">
                <a16:creationId xmlns:a16="http://schemas.microsoft.com/office/drawing/2014/main" id="{05FE1181-7393-12F3-E78F-60282F9B7707}"/>
              </a:ext>
            </a:extLst>
          </p:cNvPr>
          <p:cNvSpPr txBox="1"/>
          <p:nvPr/>
        </p:nvSpPr>
        <p:spPr>
          <a:xfrm>
            <a:off x="583659" y="1382441"/>
            <a:ext cx="11186809" cy="148271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ACCEPT FOR TEAM MEMBERS</a:t>
            </a:r>
          </a:p>
          <a:p>
            <a:pPr defTabSz="676656">
              <a:lnSpc>
                <a:spcPct val="150000"/>
              </a:lnSpc>
              <a:spcBef>
                <a:spcPts val="740"/>
              </a:spcBef>
            </a:pPr>
            <a:r>
              <a:rPr lang="en-US" sz="1400" kern="1200">
                <a:ea typeface="Gadugi"/>
              </a:rPr>
              <a:t>To accept a meeting on behalf of one of your Team Members, navigate to "</a:t>
            </a:r>
            <a:r>
              <a:rPr lang="en-US" sz="1400" b="1" kern="1200">
                <a:ea typeface="Gadugi"/>
              </a:rPr>
              <a:t>My Team</a:t>
            </a:r>
            <a:r>
              <a:rPr lang="en-US" sz="1400" kern="1200">
                <a:ea typeface="Gadugi"/>
              </a:rPr>
              <a:t>" at the top right of the home page.  Then click "</a:t>
            </a:r>
            <a:r>
              <a:rPr lang="en-US" sz="1400" b="1" kern="1200">
                <a:ea typeface="Gadugi"/>
              </a:rPr>
              <a:t>Pending</a:t>
            </a:r>
            <a:r>
              <a:rPr lang="en-US" sz="1400" kern="1200">
                <a:ea typeface="Gadugi"/>
              </a:rPr>
              <a:t>" under "</a:t>
            </a:r>
            <a:r>
              <a:rPr lang="en-US" sz="1400" b="1" kern="1200">
                <a:ea typeface="Gadugi"/>
              </a:rPr>
              <a:t>Status</a:t>
            </a:r>
            <a:r>
              <a:rPr lang="en-US" sz="1400" kern="1200">
                <a:ea typeface="Gadugi"/>
              </a:rPr>
              <a:t>" at the top.  After clicking on the Meeting, you'll be directed to the organizers profile.  Then click "</a:t>
            </a:r>
            <a:r>
              <a:rPr lang="en-US" sz="1400" b="1" kern="1200">
                <a:ea typeface="Gadugi"/>
              </a:rPr>
              <a:t>Accept</a:t>
            </a:r>
            <a:r>
              <a:rPr lang="en-US" sz="1400" kern="1200">
                <a:ea typeface="Gadugi"/>
              </a:rPr>
              <a:t>".  Both parties will receive an email confirmation of the meeting. </a:t>
            </a:r>
            <a:endParaRPr lang="en-US" sz="2800">
              <a:ea typeface="Gadugi"/>
            </a:endParaRPr>
          </a:p>
        </p:txBody>
      </p:sp>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22</a:t>
            </a:fld>
            <a:endParaRPr lang="en-US">
              <a:latin typeface="Calibri" panose="020F0502020204030204" pitchFamily="34" charset="0"/>
              <a:cs typeface="Calibri" panose="020F0502020204030204" pitchFamily="34" charset="0"/>
            </a:endParaRPr>
          </a:p>
        </p:txBody>
      </p:sp>
      <p:sp>
        <p:nvSpPr>
          <p:cNvPr id="8" name="Flowchart: Connector 7">
            <a:extLst>
              <a:ext uri="{FF2B5EF4-FFF2-40B4-BE49-F238E27FC236}">
                <a16:creationId xmlns:a16="http://schemas.microsoft.com/office/drawing/2014/main" id="{24AEF2C8-0C49-E73A-9806-C9F55785B38E}"/>
              </a:ext>
            </a:extLst>
          </p:cNvPr>
          <p:cNvSpPr/>
          <p:nvPr/>
        </p:nvSpPr>
        <p:spPr>
          <a:xfrm>
            <a:off x="8385055" y="2859828"/>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5EA45C-76EB-81D6-72B7-178404081C25}"/>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MEETINGS*</a:t>
            </a:r>
            <a:endParaRPr lang="en-US" dirty="0">
              <a:solidFill>
                <a:srgbClr val="6532A7"/>
              </a:solidFill>
              <a:latin typeface="Aptos Narrow"/>
            </a:endParaRPr>
          </a:p>
        </p:txBody>
      </p:sp>
      <p:grpSp>
        <p:nvGrpSpPr>
          <p:cNvPr id="15" name="Group 14">
            <a:extLst>
              <a:ext uri="{FF2B5EF4-FFF2-40B4-BE49-F238E27FC236}">
                <a16:creationId xmlns:a16="http://schemas.microsoft.com/office/drawing/2014/main" id="{B5FB1025-02F8-4970-6FE8-6C91DF45C0D5}"/>
              </a:ext>
            </a:extLst>
          </p:cNvPr>
          <p:cNvGrpSpPr/>
          <p:nvPr/>
        </p:nvGrpSpPr>
        <p:grpSpPr>
          <a:xfrm>
            <a:off x="3732311" y="4406660"/>
            <a:ext cx="498635" cy="498635"/>
            <a:chOff x="4872813" y="2900129"/>
            <a:chExt cx="498635" cy="498635"/>
          </a:xfrm>
        </p:grpSpPr>
        <p:sp>
          <p:nvSpPr>
            <p:cNvPr id="16" name="Oval 15">
              <a:extLst>
                <a:ext uri="{FF2B5EF4-FFF2-40B4-BE49-F238E27FC236}">
                  <a16:creationId xmlns:a16="http://schemas.microsoft.com/office/drawing/2014/main" id="{C0689CF8-3111-05BC-9F83-423727D051A8}"/>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ircle with left arrow with solid fill">
              <a:extLst>
                <a:ext uri="{FF2B5EF4-FFF2-40B4-BE49-F238E27FC236}">
                  <a16:creationId xmlns:a16="http://schemas.microsoft.com/office/drawing/2014/main" id="{C33E6226-1519-35E1-5CBB-5D230EF2B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1" name="Picture 10" descr="A purple lightning bolt on a black background&#10;&#10;AI-generated content may be incorrect.">
            <a:extLst>
              <a:ext uri="{FF2B5EF4-FFF2-40B4-BE49-F238E27FC236}">
                <a16:creationId xmlns:a16="http://schemas.microsoft.com/office/drawing/2014/main" id="{659CDEDF-7B62-9C72-080B-F6E31FD3455C}"/>
              </a:ext>
            </a:extLst>
          </p:cNvPr>
          <p:cNvPicPr>
            <a:picLocks noChangeAspect="1"/>
          </p:cNvPicPr>
          <p:nvPr/>
        </p:nvPicPr>
        <p:blipFill>
          <a:blip r:embed="rId6"/>
          <a:stretch>
            <a:fillRect/>
          </a:stretch>
        </p:blipFill>
        <p:spPr>
          <a:xfrm>
            <a:off x="2736434" y="2918595"/>
            <a:ext cx="370417" cy="328084"/>
          </a:xfrm>
          <a:prstGeom prst="rect">
            <a:avLst/>
          </a:prstGeom>
        </p:spPr>
      </p:pic>
    </p:spTree>
    <p:extLst>
      <p:ext uri="{BB962C8B-B14F-4D97-AF65-F5344CB8AC3E}">
        <p14:creationId xmlns:p14="http://schemas.microsoft.com/office/powerpoint/2010/main" val="350970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swirly object&#10;&#10;AI-generated content may be incorrect.">
            <a:extLst>
              <a:ext uri="{FF2B5EF4-FFF2-40B4-BE49-F238E27FC236}">
                <a16:creationId xmlns:a16="http://schemas.microsoft.com/office/drawing/2014/main" id="{FCE2D606-67E1-46B6-1037-6B17452BD753}"/>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4" name="Picture 3" descr="A screenshot of a web page&#10;&#10;AI-generated content may be incorrect.">
            <a:extLst>
              <a:ext uri="{FF2B5EF4-FFF2-40B4-BE49-F238E27FC236}">
                <a16:creationId xmlns:a16="http://schemas.microsoft.com/office/drawing/2014/main" id="{13784432-5453-D7B4-094F-B51B1156AF7F}"/>
              </a:ext>
            </a:extLst>
          </p:cNvPr>
          <p:cNvPicPr>
            <a:picLocks noChangeAspect="1"/>
          </p:cNvPicPr>
          <p:nvPr/>
        </p:nvPicPr>
        <p:blipFill>
          <a:blip r:embed="rId3"/>
          <a:stretch>
            <a:fillRect/>
          </a:stretch>
        </p:blipFill>
        <p:spPr>
          <a:xfrm>
            <a:off x="2664557" y="2491886"/>
            <a:ext cx="7018412" cy="3818304"/>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23</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138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From the web platform, you can export a list of all your connections – anyone you or your team has connected with through the platform or had a meeting with - into an .csv file by going to “My Team” then “Export.   ​</a:t>
            </a:r>
          </a:p>
          <a:p>
            <a:pPr defTabSz="676656">
              <a:lnSpc>
                <a:spcPct val="150000"/>
              </a:lnSpc>
              <a:spcBef>
                <a:spcPts val="740"/>
              </a:spcBef>
            </a:pPr>
            <a:r>
              <a:rPr lang="en-US" sz="1400" b="1" kern="1200">
                <a:ea typeface="Gadugi"/>
              </a:rPr>
              <a:t>Due to GDPR email and/or phone numbers will be shared only for the users who decided to share their contact details.</a:t>
            </a:r>
            <a:endParaRPr lang="en-US" sz="1400" b="1">
              <a:ea typeface="Gadugi"/>
            </a:endParaRPr>
          </a:p>
        </p:txBody>
      </p:sp>
      <p:sp>
        <p:nvSpPr>
          <p:cNvPr id="8" name="TextBox 10">
            <a:extLst>
              <a:ext uri="{FF2B5EF4-FFF2-40B4-BE49-F238E27FC236}">
                <a16:creationId xmlns:a16="http://schemas.microsoft.com/office/drawing/2014/main" id="{B2191CB2-65E3-973F-8476-B322149F2120}"/>
              </a:ext>
            </a:extLst>
          </p:cNvPr>
          <p:cNvSpPr txBox="1"/>
          <p:nvPr/>
        </p:nvSpPr>
        <p:spPr>
          <a:xfrm>
            <a:off x="1745810" y="6360048"/>
            <a:ext cx="8700380" cy="340991"/>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To download your individual connections report, go to “My Profile”, then “Export”.​    </a:t>
            </a:r>
            <a:endParaRPr lang="en-US" sz="1200">
              <a:ea typeface="Gadugi" panose="020B0502040204020203" pitchFamily="34" charset="0"/>
            </a:endParaRPr>
          </a:p>
        </p:txBody>
      </p:sp>
      <p:sp>
        <p:nvSpPr>
          <p:cNvPr id="13" name="Flowchart: Connector 12">
            <a:extLst>
              <a:ext uri="{FF2B5EF4-FFF2-40B4-BE49-F238E27FC236}">
                <a16:creationId xmlns:a16="http://schemas.microsoft.com/office/drawing/2014/main" id="{C857D72E-9C64-94E1-B088-31984C116485}"/>
              </a:ext>
            </a:extLst>
          </p:cNvPr>
          <p:cNvSpPr/>
          <p:nvPr/>
        </p:nvSpPr>
        <p:spPr>
          <a:xfrm>
            <a:off x="8382223" y="2496038"/>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20A634-B798-317F-4D2B-A0830A1DBF96}"/>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EXPORT TEAM CONTACTS*</a:t>
            </a:r>
            <a:endParaRPr lang="en-US" dirty="0">
              <a:solidFill>
                <a:srgbClr val="6532A7"/>
              </a:solidFill>
              <a:latin typeface="Aptos Narrow"/>
            </a:endParaRPr>
          </a:p>
        </p:txBody>
      </p:sp>
      <p:grpSp>
        <p:nvGrpSpPr>
          <p:cNvPr id="19" name="Group 18">
            <a:extLst>
              <a:ext uri="{FF2B5EF4-FFF2-40B4-BE49-F238E27FC236}">
                <a16:creationId xmlns:a16="http://schemas.microsoft.com/office/drawing/2014/main" id="{783A278D-669C-BB8C-AD3F-0A2BEE362F71}"/>
              </a:ext>
            </a:extLst>
          </p:cNvPr>
          <p:cNvGrpSpPr/>
          <p:nvPr/>
        </p:nvGrpSpPr>
        <p:grpSpPr>
          <a:xfrm>
            <a:off x="7661772" y="5099177"/>
            <a:ext cx="498635" cy="498635"/>
            <a:chOff x="4872813" y="2900129"/>
            <a:chExt cx="498635" cy="498635"/>
          </a:xfrm>
        </p:grpSpPr>
        <p:sp>
          <p:nvSpPr>
            <p:cNvPr id="20" name="Oval 19">
              <a:extLst>
                <a:ext uri="{FF2B5EF4-FFF2-40B4-BE49-F238E27FC236}">
                  <a16:creationId xmlns:a16="http://schemas.microsoft.com/office/drawing/2014/main" id="{FC2E1F35-A23B-3614-2365-C733F3E853A4}"/>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ircle with left arrow with solid fill">
              <a:extLst>
                <a:ext uri="{FF2B5EF4-FFF2-40B4-BE49-F238E27FC236}">
                  <a16:creationId xmlns:a16="http://schemas.microsoft.com/office/drawing/2014/main" id="{2C6D6C09-69C9-939C-C4D9-2EAA2EDA44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grpSp>
        <p:nvGrpSpPr>
          <p:cNvPr id="22" name="Group 21">
            <a:extLst>
              <a:ext uri="{FF2B5EF4-FFF2-40B4-BE49-F238E27FC236}">
                <a16:creationId xmlns:a16="http://schemas.microsoft.com/office/drawing/2014/main" id="{5F28DECC-A29E-8632-EB52-69090FB04C78}"/>
              </a:ext>
            </a:extLst>
          </p:cNvPr>
          <p:cNvGrpSpPr/>
          <p:nvPr/>
        </p:nvGrpSpPr>
        <p:grpSpPr>
          <a:xfrm>
            <a:off x="6694495" y="3179918"/>
            <a:ext cx="498635" cy="498635"/>
            <a:chOff x="4872813" y="2900129"/>
            <a:chExt cx="498635" cy="498635"/>
          </a:xfrm>
        </p:grpSpPr>
        <p:sp>
          <p:nvSpPr>
            <p:cNvPr id="23" name="Oval 22">
              <a:extLst>
                <a:ext uri="{FF2B5EF4-FFF2-40B4-BE49-F238E27FC236}">
                  <a16:creationId xmlns:a16="http://schemas.microsoft.com/office/drawing/2014/main" id="{7F051408-44B3-4E85-A075-D7FC59DEBA1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ircle with left arrow with solid fill">
              <a:extLst>
                <a:ext uri="{FF2B5EF4-FFF2-40B4-BE49-F238E27FC236}">
                  <a16:creationId xmlns:a16="http://schemas.microsoft.com/office/drawing/2014/main" id="{812D9F7C-A6B7-79C7-B274-F7A078419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1" name="Picture 10" descr="A purple lightning bolt on a black background&#10;&#10;AI-generated content may be incorrect.">
            <a:extLst>
              <a:ext uri="{FF2B5EF4-FFF2-40B4-BE49-F238E27FC236}">
                <a16:creationId xmlns:a16="http://schemas.microsoft.com/office/drawing/2014/main" id="{6D972E31-B94E-8083-4B40-A75DB5D6F707}"/>
              </a:ext>
            </a:extLst>
          </p:cNvPr>
          <p:cNvPicPr>
            <a:picLocks noChangeAspect="1"/>
          </p:cNvPicPr>
          <p:nvPr/>
        </p:nvPicPr>
        <p:blipFill>
          <a:blip r:embed="rId6"/>
          <a:stretch>
            <a:fillRect/>
          </a:stretch>
        </p:blipFill>
        <p:spPr>
          <a:xfrm>
            <a:off x="2678707" y="2560686"/>
            <a:ext cx="370417" cy="328084"/>
          </a:xfrm>
          <a:prstGeom prst="rect">
            <a:avLst/>
          </a:prstGeom>
        </p:spPr>
      </p:pic>
    </p:spTree>
    <p:extLst>
      <p:ext uri="{BB962C8B-B14F-4D97-AF65-F5344CB8AC3E}">
        <p14:creationId xmlns:p14="http://schemas.microsoft.com/office/powerpoint/2010/main" val="201437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swirly object&#10;&#10;AI-generated content may be incorrect.">
            <a:extLst>
              <a:ext uri="{FF2B5EF4-FFF2-40B4-BE49-F238E27FC236}">
                <a16:creationId xmlns:a16="http://schemas.microsoft.com/office/drawing/2014/main" id="{482B5341-2C51-2DC6-6167-02C3FB28A1AC}"/>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10" name="Picture 9" descr="A screenshot of a cell phone&#10;&#10;AI-generated content may be incorrect.">
            <a:extLst>
              <a:ext uri="{FF2B5EF4-FFF2-40B4-BE49-F238E27FC236}">
                <a16:creationId xmlns:a16="http://schemas.microsoft.com/office/drawing/2014/main" id="{838C378E-F1AE-D038-72B4-DD3F4EFBC7DB}"/>
              </a:ext>
            </a:extLst>
          </p:cNvPr>
          <p:cNvPicPr>
            <a:picLocks noChangeAspect="1"/>
          </p:cNvPicPr>
          <p:nvPr/>
        </p:nvPicPr>
        <p:blipFill>
          <a:blip r:embed="rId3"/>
          <a:stretch>
            <a:fillRect/>
          </a:stretch>
        </p:blipFill>
        <p:spPr>
          <a:xfrm>
            <a:off x="8689975" y="3176588"/>
            <a:ext cx="2838450" cy="3552825"/>
          </a:xfrm>
          <a:prstGeom prst="rect">
            <a:avLst/>
          </a:prstGeom>
          <a:effectLst>
            <a:outerShdw blurRad="50800" dist="38100" dir="2700000">
              <a:srgbClr val="000000">
                <a:alpha val="40000"/>
              </a:srgbClr>
            </a:outerShdw>
          </a:effectLst>
        </p:spPr>
      </p:pic>
      <p:pic>
        <p:nvPicPr>
          <p:cNvPr id="9" name="Picture 8" descr="A screenshot of a cell phone&#10;&#10;AI-generated content may be incorrect.">
            <a:extLst>
              <a:ext uri="{FF2B5EF4-FFF2-40B4-BE49-F238E27FC236}">
                <a16:creationId xmlns:a16="http://schemas.microsoft.com/office/drawing/2014/main" id="{1440ACE7-5887-3D2E-A148-A1A45A977020}"/>
              </a:ext>
            </a:extLst>
          </p:cNvPr>
          <p:cNvPicPr>
            <a:picLocks noChangeAspect="1"/>
          </p:cNvPicPr>
          <p:nvPr/>
        </p:nvPicPr>
        <p:blipFill>
          <a:blip r:embed="rId4"/>
          <a:stretch>
            <a:fillRect/>
          </a:stretch>
        </p:blipFill>
        <p:spPr>
          <a:xfrm>
            <a:off x="4748213" y="3174365"/>
            <a:ext cx="2695575" cy="3028950"/>
          </a:xfrm>
          <a:prstGeom prst="rect">
            <a:avLst/>
          </a:prstGeom>
          <a:effectLst>
            <a:outerShdw blurRad="50800" dist="38100" dir="2700000">
              <a:srgbClr val="000000">
                <a:alpha val="40000"/>
              </a:srgbClr>
            </a:outerShdw>
          </a:effectLst>
        </p:spPr>
      </p:pic>
      <p:pic>
        <p:nvPicPr>
          <p:cNvPr id="2" name="Picture 1" descr="A screenshot of a login&#10;&#10;AI-generated content may be incorrect.">
            <a:extLst>
              <a:ext uri="{FF2B5EF4-FFF2-40B4-BE49-F238E27FC236}">
                <a16:creationId xmlns:a16="http://schemas.microsoft.com/office/drawing/2014/main" id="{9D961015-BC11-EF08-4BCD-D3BD3293C7DC}"/>
              </a:ext>
            </a:extLst>
          </p:cNvPr>
          <p:cNvPicPr>
            <a:picLocks noChangeAspect="1"/>
          </p:cNvPicPr>
          <p:nvPr/>
        </p:nvPicPr>
        <p:blipFill>
          <a:blip r:embed="rId5"/>
          <a:stretch>
            <a:fillRect/>
          </a:stretch>
        </p:blipFill>
        <p:spPr>
          <a:xfrm>
            <a:off x="816927" y="3171508"/>
            <a:ext cx="2714625" cy="2181225"/>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51402A6-D04E-9831-6E7A-C42EC361C76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LOGIN</a:t>
            </a:r>
            <a:endParaRPr lang="en-US" dirty="0">
              <a:solidFill>
                <a:srgbClr val="6532A7"/>
              </a:solidFill>
              <a:latin typeface="Aptos Narrow"/>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472559" cy="157729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p>
          <a:p>
            <a:pPr defTabSz="676656">
              <a:lnSpc>
                <a:spcPct val="150000"/>
              </a:lnSpc>
              <a:spcBef>
                <a:spcPts val="740"/>
              </a:spcBef>
            </a:pPr>
            <a:r>
              <a:rPr lang="en-US" sz="1400" kern="1200">
                <a:ea typeface="Gadugi"/>
              </a:rPr>
              <a:t>Navigate to the </a:t>
            </a:r>
            <a:r>
              <a:rPr lang="en-US" sz="1400" kern="1200">
                <a:ea typeface="Gadugi"/>
                <a:hlinkClick r:id="rId6"/>
              </a:rPr>
              <a:t>web platform</a:t>
            </a:r>
            <a:r>
              <a:rPr lang="en-US" sz="1400">
                <a:ea typeface="Gadugi"/>
                <a:hlinkClick r:id="rId6"/>
              </a:rPr>
              <a:t> </a:t>
            </a:r>
            <a:r>
              <a:rPr lang="en-US" sz="1400">
                <a:ea typeface="Gadugi"/>
              </a:rPr>
              <a:t>a</a:t>
            </a:r>
            <a:r>
              <a:rPr lang="en-US" sz="1400" kern="1200">
                <a:ea typeface="Gadugi"/>
              </a:rPr>
              <a:t>nd click “</a:t>
            </a:r>
            <a:r>
              <a:rPr lang="en-US" sz="1400" b="1" kern="1200">
                <a:ea typeface="Gadugi"/>
              </a:rPr>
              <a:t>Login</a:t>
            </a:r>
            <a:r>
              <a:rPr lang="en-US" sz="1400" kern="1200">
                <a:ea typeface="Gadugi"/>
              </a:rPr>
              <a:t>” to access. </a:t>
            </a:r>
            <a:r>
              <a:rPr lang="en-US" sz="1400">
                <a:ea typeface="Gadugi"/>
              </a:rPr>
              <a:t>Your badge ID was provided to you when you initially registered for the event.  If</a:t>
            </a:r>
            <a:r>
              <a:rPr lang="en-US" sz="1400" kern="1200">
                <a:ea typeface="Gadugi"/>
              </a:rPr>
              <a:t> you have already logged in via the mobile app, you will just need your email address and password to access the web platform. </a:t>
            </a:r>
            <a:r>
              <a:rPr lang="en-US" sz="1400">
                <a:ea typeface="Gadugi"/>
              </a:rPr>
              <a:t> </a:t>
            </a:r>
            <a:endParaRPr lang="en-US" sz="1400" kern="1200">
              <a:ea typeface="Gadugi"/>
            </a:endParaRPr>
          </a:p>
          <a:p>
            <a:pPr marL="0" indent="0" defTabSz="676656">
              <a:lnSpc>
                <a:spcPct val="150000"/>
              </a:lnSpc>
              <a:spcBef>
                <a:spcPts val="740"/>
              </a:spcBef>
              <a:buNone/>
            </a:pPr>
            <a:r>
              <a:rPr lang="en-US" sz="1400" b="1" kern="1200">
                <a:ea typeface="Gadugi"/>
              </a:rPr>
              <a:t>To reset your password, click "Request a reminder" on the login page. </a:t>
            </a:r>
            <a:endParaRPr lang="en-US" sz="1400">
              <a:ea typeface="Gadugi" panose="020B0502040204020203" pitchFamily="34" charset="0"/>
            </a:endParaRPr>
          </a:p>
        </p:txBody>
      </p:sp>
      <p:pic>
        <p:nvPicPr>
          <p:cNvPr id="14" name="Graphic 13" descr="Badge 3 with solid fill">
            <a:extLst>
              <a:ext uri="{FF2B5EF4-FFF2-40B4-BE49-F238E27FC236}">
                <a16:creationId xmlns:a16="http://schemas.microsoft.com/office/drawing/2014/main" id="{9F383420-DFF4-EC8B-28C0-9557D3726A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2946" y="2971800"/>
            <a:ext cx="914400" cy="914400"/>
          </a:xfrm>
          <a:prstGeom prst="rect">
            <a:avLst/>
          </a:prstGeom>
        </p:spPr>
      </p:pic>
      <p:pic>
        <p:nvPicPr>
          <p:cNvPr id="15" name="Graphic 14" descr="Badge with solid fill">
            <a:extLst>
              <a:ext uri="{FF2B5EF4-FFF2-40B4-BE49-F238E27FC236}">
                <a16:creationId xmlns:a16="http://schemas.microsoft.com/office/drawing/2014/main" id="{CF0156ED-8142-36A7-AF2D-FD9BCF3604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5742" y="2970902"/>
            <a:ext cx="914400" cy="914400"/>
          </a:xfrm>
          <a:prstGeom prst="rect">
            <a:avLst/>
          </a:prstGeom>
        </p:spPr>
      </p:pic>
      <p:pic>
        <p:nvPicPr>
          <p:cNvPr id="16" name="Graphic 15" descr="Badge 1 with solid fill">
            <a:extLst>
              <a:ext uri="{FF2B5EF4-FFF2-40B4-BE49-F238E27FC236}">
                <a16:creationId xmlns:a16="http://schemas.microsoft.com/office/drawing/2014/main" id="{E61842F4-731A-6DD1-A389-626709398B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75" y="2970003"/>
            <a:ext cx="914400" cy="914400"/>
          </a:xfrm>
          <a:prstGeom prst="rect">
            <a:avLst/>
          </a:prstGeom>
        </p:spPr>
      </p:pic>
      <p:pic>
        <p:nvPicPr>
          <p:cNvPr id="11" name="Picture 10" descr="A person with purple hair&#10;&#10;AI-generated content may be incorrect.">
            <a:extLst>
              <a:ext uri="{FF2B5EF4-FFF2-40B4-BE49-F238E27FC236}">
                <a16:creationId xmlns:a16="http://schemas.microsoft.com/office/drawing/2014/main" id="{2DCD2EFD-F3BD-4860-DBF9-5681C060413D}"/>
              </a:ext>
            </a:extLst>
          </p:cNvPr>
          <p:cNvPicPr>
            <a:picLocks noChangeAspect="1"/>
          </p:cNvPicPr>
          <p:nvPr/>
        </p:nvPicPr>
        <p:blipFill>
          <a:blip r:embed="rId13"/>
          <a:stretch>
            <a:fillRect/>
          </a:stretch>
        </p:blipFill>
        <p:spPr>
          <a:xfrm>
            <a:off x="816841" y="3267364"/>
            <a:ext cx="2718955" cy="912091"/>
          </a:xfrm>
          <a:prstGeom prst="rect">
            <a:avLst/>
          </a:prstGeom>
          <a:ln>
            <a:solidFill>
              <a:srgbClr val="BD6BDA"/>
            </a:solidFill>
          </a:ln>
        </p:spPr>
      </p:pic>
      <p:pic>
        <p:nvPicPr>
          <p:cNvPr id="12" name="Picture 11" descr="A person with purple hair&#10;&#10;AI-generated content may be incorrect.">
            <a:extLst>
              <a:ext uri="{FF2B5EF4-FFF2-40B4-BE49-F238E27FC236}">
                <a16:creationId xmlns:a16="http://schemas.microsoft.com/office/drawing/2014/main" id="{94B343F6-A46B-0FA3-1AE7-87BE34BEDF75}"/>
              </a:ext>
            </a:extLst>
          </p:cNvPr>
          <p:cNvPicPr>
            <a:picLocks noChangeAspect="1"/>
          </p:cNvPicPr>
          <p:nvPr/>
        </p:nvPicPr>
        <p:blipFill>
          <a:blip r:embed="rId13"/>
          <a:stretch>
            <a:fillRect/>
          </a:stretch>
        </p:blipFill>
        <p:spPr>
          <a:xfrm>
            <a:off x="4753840" y="3255819"/>
            <a:ext cx="2707410" cy="923636"/>
          </a:xfrm>
          <a:prstGeom prst="rect">
            <a:avLst/>
          </a:prstGeom>
        </p:spPr>
      </p:pic>
      <p:pic>
        <p:nvPicPr>
          <p:cNvPr id="13" name="Picture 12" descr="A person with purple hair&#10;&#10;AI-generated content may be incorrect.">
            <a:extLst>
              <a:ext uri="{FF2B5EF4-FFF2-40B4-BE49-F238E27FC236}">
                <a16:creationId xmlns:a16="http://schemas.microsoft.com/office/drawing/2014/main" id="{8056C85C-1D67-0648-469C-CAB85BBD2049}"/>
              </a:ext>
            </a:extLst>
          </p:cNvPr>
          <p:cNvPicPr>
            <a:picLocks noChangeAspect="1"/>
          </p:cNvPicPr>
          <p:nvPr/>
        </p:nvPicPr>
        <p:blipFill>
          <a:blip r:embed="rId13"/>
          <a:stretch>
            <a:fillRect/>
          </a:stretch>
        </p:blipFill>
        <p:spPr>
          <a:xfrm>
            <a:off x="8771658" y="3255819"/>
            <a:ext cx="2603500" cy="842818"/>
          </a:xfrm>
          <a:prstGeom prst="rect">
            <a:avLst/>
          </a:prstGeom>
        </p:spPr>
      </p:pic>
    </p:spTree>
    <p:extLst>
      <p:ext uri="{BB962C8B-B14F-4D97-AF65-F5344CB8AC3E}">
        <p14:creationId xmlns:p14="http://schemas.microsoft.com/office/powerpoint/2010/main" val="54300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swirly object&#10;&#10;AI-generated content may be incorrect.">
            <a:extLst>
              <a:ext uri="{FF2B5EF4-FFF2-40B4-BE49-F238E27FC236}">
                <a16:creationId xmlns:a16="http://schemas.microsoft.com/office/drawing/2014/main" id="{FB95E904-7859-F5AB-9536-21B998756C99}"/>
              </a:ext>
            </a:extLst>
          </p:cNvPr>
          <p:cNvPicPr>
            <a:picLocks noChangeAspect="1"/>
          </p:cNvPicPr>
          <p:nvPr/>
        </p:nvPicPr>
        <p:blipFill>
          <a:blip r:embed="rId2"/>
          <a:srcRect l="-84" r="59" b="83758"/>
          <a:stretch>
            <a:fillRect/>
          </a:stretch>
        </p:blipFill>
        <p:spPr>
          <a:xfrm>
            <a:off x="6668" y="953"/>
            <a:ext cx="12181742" cy="1230708"/>
          </a:xfrm>
          <a:prstGeom prst="rect">
            <a:avLst/>
          </a:prstGeom>
        </p:spPr>
      </p:pic>
      <p:sp>
        <p:nvSpPr>
          <p:cNvPr id="4" name="TextBox 3">
            <a:extLst>
              <a:ext uri="{FF2B5EF4-FFF2-40B4-BE49-F238E27FC236}">
                <a16:creationId xmlns:a16="http://schemas.microsoft.com/office/drawing/2014/main" id="{C51402A6-D04E-9831-6E7A-C42EC361C76E}"/>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L O G I N</a:t>
            </a:r>
            <a:endParaRPr lang="en-US">
              <a:solidFill>
                <a:schemeClr val="bg1"/>
              </a:solidFill>
              <a:latin typeface="Quicksand SemiBold" pitchFamily="2"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5729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p>
          <a:p>
            <a:pPr defTabSz="676656">
              <a:lnSpc>
                <a:spcPct val="150000"/>
              </a:lnSpc>
              <a:spcBef>
                <a:spcPts val="740"/>
              </a:spcBef>
            </a:pPr>
            <a:r>
              <a:rPr lang="en-US" sz="1400" kern="1200">
                <a:ea typeface="Gadugi"/>
              </a:rPr>
              <a:t>Download the mobile app from your app store, then click “</a:t>
            </a:r>
            <a:r>
              <a:rPr lang="en-US" sz="1400" b="1" kern="1200">
                <a:ea typeface="Gadugi"/>
              </a:rPr>
              <a:t>Login</a:t>
            </a:r>
            <a:r>
              <a:rPr lang="en-US" sz="1400" kern="1200">
                <a:ea typeface="Gadugi"/>
              </a:rPr>
              <a:t>” to access. </a:t>
            </a:r>
            <a:r>
              <a:rPr lang="en-US" sz="1400">
                <a:ea typeface="Gadugi"/>
              </a:rPr>
              <a:t>Your badge ID was provided to you when you initially registered for the event. </a:t>
            </a:r>
            <a:r>
              <a:rPr lang="en-US" sz="1400" kern="1200">
                <a:ea typeface="Gadugi"/>
              </a:rPr>
              <a:t>If you have already logged in via the web platform, you will just need your email address and password to access the mobile app.  ​</a:t>
            </a:r>
          </a:p>
          <a:p>
            <a:pPr defTabSz="676656">
              <a:lnSpc>
                <a:spcPct val="150000"/>
              </a:lnSpc>
              <a:spcBef>
                <a:spcPts val="740"/>
              </a:spcBef>
            </a:pPr>
            <a:r>
              <a:rPr lang="en-US" sz="1400" b="1" kern="1200">
                <a:ea typeface="Gadugi"/>
              </a:rPr>
              <a:t>To reset your password, click "Request a reminder" on the login page.  </a:t>
            </a:r>
            <a:endParaRPr lang="en-US" sz="1400" b="1">
              <a:ea typeface="Gadugi"/>
            </a:endParaRPr>
          </a:p>
        </p:txBody>
      </p:sp>
      <p:sp>
        <p:nvSpPr>
          <p:cNvPr id="9" name="TextBox 8">
            <a:extLst>
              <a:ext uri="{FF2B5EF4-FFF2-40B4-BE49-F238E27FC236}">
                <a16:creationId xmlns:a16="http://schemas.microsoft.com/office/drawing/2014/main" id="{537DEB98-0163-DA4C-74F6-7BF7EF6D133D}"/>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LOGIN</a:t>
            </a:r>
          </a:p>
        </p:txBody>
      </p:sp>
      <p:pic>
        <p:nvPicPr>
          <p:cNvPr id="2" name="Picture 1" descr="A screenshot of a email&#10;&#10;AI-generated content may be incorrect.">
            <a:extLst>
              <a:ext uri="{FF2B5EF4-FFF2-40B4-BE49-F238E27FC236}">
                <a16:creationId xmlns:a16="http://schemas.microsoft.com/office/drawing/2014/main" id="{44EC2A88-D6EA-6332-B1A5-F89C5A7E58E3}"/>
              </a:ext>
            </a:extLst>
          </p:cNvPr>
          <p:cNvPicPr>
            <a:picLocks noChangeAspect="1"/>
          </p:cNvPicPr>
          <p:nvPr/>
        </p:nvPicPr>
        <p:blipFill>
          <a:blip r:embed="rId3"/>
          <a:stretch>
            <a:fillRect/>
          </a:stretch>
        </p:blipFill>
        <p:spPr>
          <a:xfrm>
            <a:off x="782670" y="3608717"/>
            <a:ext cx="3265454" cy="2616680"/>
          </a:xfrm>
          <a:prstGeom prst="rect">
            <a:avLst/>
          </a:prstGeom>
          <a:effectLst>
            <a:outerShdw blurRad="50800" dist="38100" dir="2700000">
              <a:srgbClr val="000000">
                <a:alpha val="40000"/>
              </a:srgbClr>
            </a:outerShdw>
          </a:effectLst>
        </p:spPr>
      </p:pic>
      <p:pic>
        <p:nvPicPr>
          <p:cNvPr id="12" name="Graphic 11" descr="Badge 1 with solid fill">
            <a:extLst>
              <a:ext uri="{FF2B5EF4-FFF2-40B4-BE49-F238E27FC236}">
                <a16:creationId xmlns:a16="http://schemas.microsoft.com/office/drawing/2014/main" id="{A230EC68-7135-BF52-D694-E88CAE1BEA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082" y="3174110"/>
            <a:ext cx="914400" cy="914400"/>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833ADA75-93DA-6D94-FA94-147542B2E3A7}"/>
              </a:ext>
            </a:extLst>
          </p:cNvPr>
          <p:cNvPicPr>
            <a:picLocks noChangeAspect="1"/>
          </p:cNvPicPr>
          <p:nvPr/>
        </p:nvPicPr>
        <p:blipFill>
          <a:blip r:embed="rId6"/>
          <a:stretch>
            <a:fillRect/>
          </a:stretch>
        </p:blipFill>
        <p:spPr>
          <a:xfrm>
            <a:off x="4492380" y="3608717"/>
            <a:ext cx="3005957" cy="2832340"/>
          </a:xfrm>
          <a:prstGeom prst="rect">
            <a:avLst/>
          </a:prstGeom>
          <a:effectLst>
            <a:outerShdw blurRad="50800" dist="38100" dir="2700000">
              <a:srgbClr val="000000">
                <a:alpha val="40000"/>
              </a:srgbClr>
            </a:outerShdw>
          </a:effectLst>
        </p:spPr>
      </p:pic>
      <p:pic>
        <p:nvPicPr>
          <p:cNvPr id="10" name="Graphic 9" descr="Badge with solid fill">
            <a:extLst>
              <a:ext uri="{FF2B5EF4-FFF2-40B4-BE49-F238E27FC236}">
                <a16:creationId xmlns:a16="http://schemas.microsoft.com/office/drawing/2014/main" id="{AAD60C62-5137-D5B5-EE1C-A35C7002E0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5622" y="3161402"/>
            <a:ext cx="914400" cy="914400"/>
          </a:xfrm>
          <a:prstGeom prst="rect">
            <a:avLst/>
          </a:prstGeom>
        </p:spPr>
      </p:pic>
      <p:pic>
        <p:nvPicPr>
          <p:cNvPr id="14" name="Picture 13" descr="A screenshot of a login screen&#10;&#10;AI-generated content may be incorrect.">
            <a:extLst>
              <a:ext uri="{FF2B5EF4-FFF2-40B4-BE49-F238E27FC236}">
                <a16:creationId xmlns:a16="http://schemas.microsoft.com/office/drawing/2014/main" id="{115C5950-9903-A418-98F7-B13E076D2CCF}"/>
              </a:ext>
            </a:extLst>
          </p:cNvPr>
          <p:cNvPicPr>
            <a:picLocks noChangeAspect="1"/>
          </p:cNvPicPr>
          <p:nvPr/>
        </p:nvPicPr>
        <p:blipFill>
          <a:blip r:embed="rId9"/>
          <a:stretch>
            <a:fillRect/>
          </a:stretch>
        </p:blipFill>
        <p:spPr>
          <a:xfrm>
            <a:off x="7967148" y="3436188"/>
            <a:ext cx="2971931" cy="3191775"/>
          </a:xfrm>
          <a:prstGeom prst="rect">
            <a:avLst/>
          </a:prstGeom>
          <a:effectLst>
            <a:outerShdw blurRad="50800" dist="38100" dir="2700000">
              <a:srgbClr val="000000">
                <a:alpha val="40000"/>
              </a:srgbClr>
            </a:outerShdw>
          </a:effectLst>
        </p:spPr>
      </p:pic>
      <p:pic>
        <p:nvPicPr>
          <p:cNvPr id="8" name="Graphic 7" descr="Badge 3 with solid fill">
            <a:extLst>
              <a:ext uri="{FF2B5EF4-FFF2-40B4-BE49-F238E27FC236}">
                <a16:creationId xmlns:a16="http://schemas.microsoft.com/office/drawing/2014/main" id="{AFBE1C83-CEF4-FEEC-ABA0-474ECF882F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06060" y="3175907"/>
            <a:ext cx="914400" cy="914400"/>
          </a:xfrm>
          <a:prstGeom prst="rect">
            <a:avLst/>
          </a:prstGeom>
        </p:spPr>
      </p:pic>
      <p:pic>
        <p:nvPicPr>
          <p:cNvPr id="13" name="Picture 12" descr="A purple swirly object with white text&#10;&#10;AI-generated content may be incorrect.">
            <a:extLst>
              <a:ext uri="{FF2B5EF4-FFF2-40B4-BE49-F238E27FC236}">
                <a16:creationId xmlns:a16="http://schemas.microsoft.com/office/drawing/2014/main" id="{10D947FA-59EE-847A-D849-FE0117D0DD03}"/>
              </a:ext>
            </a:extLst>
          </p:cNvPr>
          <p:cNvPicPr>
            <a:picLocks noChangeAspect="1"/>
          </p:cNvPicPr>
          <p:nvPr/>
        </p:nvPicPr>
        <p:blipFill>
          <a:blip r:embed="rId12"/>
          <a:stretch>
            <a:fillRect/>
          </a:stretch>
        </p:blipFill>
        <p:spPr>
          <a:xfrm>
            <a:off x="1870364" y="3613086"/>
            <a:ext cx="915940" cy="459253"/>
          </a:xfrm>
          <a:prstGeom prst="rect">
            <a:avLst/>
          </a:prstGeom>
        </p:spPr>
      </p:pic>
      <p:pic>
        <p:nvPicPr>
          <p:cNvPr id="15" name="Picture 14" descr="A purple swirly object with white text&#10;&#10;AI-generated content may be incorrect.">
            <a:extLst>
              <a:ext uri="{FF2B5EF4-FFF2-40B4-BE49-F238E27FC236}">
                <a16:creationId xmlns:a16="http://schemas.microsoft.com/office/drawing/2014/main" id="{7A1949CE-A619-7532-3487-AB18D2902554}"/>
              </a:ext>
            </a:extLst>
          </p:cNvPr>
          <p:cNvPicPr>
            <a:picLocks noChangeAspect="1"/>
          </p:cNvPicPr>
          <p:nvPr/>
        </p:nvPicPr>
        <p:blipFill>
          <a:blip r:embed="rId12"/>
          <a:stretch>
            <a:fillRect/>
          </a:stretch>
        </p:blipFill>
        <p:spPr>
          <a:xfrm>
            <a:off x="5440475" y="3641308"/>
            <a:ext cx="915940" cy="459253"/>
          </a:xfrm>
          <a:prstGeom prst="rect">
            <a:avLst/>
          </a:prstGeom>
        </p:spPr>
      </p:pic>
      <p:pic>
        <p:nvPicPr>
          <p:cNvPr id="16" name="Picture 15" descr="A purple swirly object with white text&#10;&#10;AI-generated content may be incorrect.">
            <a:extLst>
              <a:ext uri="{FF2B5EF4-FFF2-40B4-BE49-F238E27FC236}">
                <a16:creationId xmlns:a16="http://schemas.microsoft.com/office/drawing/2014/main" id="{6FA5D054-EF8C-ADF6-D514-A07ADB5D2EC2}"/>
              </a:ext>
            </a:extLst>
          </p:cNvPr>
          <p:cNvPicPr>
            <a:picLocks noChangeAspect="1"/>
          </p:cNvPicPr>
          <p:nvPr/>
        </p:nvPicPr>
        <p:blipFill>
          <a:blip r:embed="rId12"/>
          <a:stretch>
            <a:fillRect/>
          </a:stretch>
        </p:blipFill>
        <p:spPr>
          <a:xfrm>
            <a:off x="8996475" y="3429641"/>
            <a:ext cx="915940" cy="459253"/>
          </a:xfrm>
          <a:prstGeom prst="rect">
            <a:avLst/>
          </a:prstGeom>
        </p:spPr>
      </p:pic>
    </p:spTree>
    <p:extLst>
      <p:ext uri="{BB962C8B-B14F-4D97-AF65-F5344CB8AC3E}">
        <p14:creationId xmlns:p14="http://schemas.microsoft.com/office/powerpoint/2010/main" val="49158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B0BF-2B9C-330A-7020-4E1CADDC4198}"/>
            </a:ext>
          </a:extLst>
        </p:cNvPr>
        <p:cNvGrpSpPr/>
        <p:nvPr/>
      </p:nvGrpSpPr>
      <p:grpSpPr>
        <a:xfrm>
          <a:off x="0" y="0"/>
          <a:ext cx="0" cy="0"/>
          <a:chOff x="0" y="0"/>
          <a:chExt cx="0" cy="0"/>
        </a:xfrm>
      </p:grpSpPr>
      <p:pic>
        <p:nvPicPr>
          <p:cNvPr id="8" name="Picture 7" descr="A white swirly object&#10;&#10;AI-generated content may be incorrect.">
            <a:extLst>
              <a:ext uri="{FF2B5EF4-FFF2-40B4-BE49-F238E27FC236}">
                <a16:creationId xmlns:a16="http://schemas.microsoft.com/office/drawing/2014/main" id="{634FB73E-3CEA-7F58-70D0-30ABD9A8F229}"/>
              </a:ext>
            </a:extLst>
          </p:cNvPr>
          <p:cNvPicPr>
            <a:picLocks noChangeAspect="1"/>
          </p:cNvPicPr>
          <p:nvPr/>
        </p:nvPicPr>
        <p:blipFill>
          <a:blip r:embed="rId2"/>
          <a:srcRect l="-84" r="59" b="83758"/>
          <a:stretch>
            <a:fillRect/>
          </a:stretch>
        </p:blipFill>
        <p:spPr>
          <a:xfrm>
            <a:off x="6668" y="953"/>
            <a:ext cx="12181742" cy="1230708"/>
          </a:xfrm>
          <a:prstGeom prst="rect">
            <a:avLst/>
          </a:prstGeom>
        </p:spPr>
      </p:pic>
      <p:sp>
        <p:nvSpPr>
          <p:cNvPr id="4" name="TextBox 3">
            <a:extLst>
              <a:ext uri="{FF2B5EF4-FFF2-40B4-BE49-F238E27FC236}">
                <a16:creationId xmlns:a16="http://schemas.microsoft.com/office/drawing/2014/main" id="{C990C0A8-03F5-0AF5-9777-99284A88BDEF}"/>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L O G I N</a:t>
            </a:r>
            <a:endParaRPr lang="en-US">
              <a:solidFill>
                <a:schemeClr val="bg1"/>
              </a:solidFill>
              <a:latin typeface="Quicksand SemiBold" pitchFamily="2" charset="0"/>
            </a:endParaRPr>
          </a:p>
        </p:txBody>
      </p:sp>
      <p:sp>
        <p:nvSpPr>
          <p:cNvPr id="9" name="TextBox 8">
            <a:extLst>
              <a:ext uri="{FF2B5EF4-FFF2-40B4-BE49-F238E27FC236}">
                <a16:creationId xmlns:a16="http://schemas.microsoft.com/office/drawing/2014/main" id="{03788C03-2339-7FA5-BF28-E1DC40C027FB}"/>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ONBOARDING</a:t>
            </a:r>
            <a:endParaRPr lang="en-US" dirty="0">
              <a:solidFill>
                <a:srgbClr val="6532A7"/>
              </a:solidFill>
              <a:latin typeface="Aptos Narrow"/>
            </a:endParaRPr>
          </a:p>
        </p:txBody>
      </p:sp>
      <p:sp>
        <p:nvSpPr>
          <p:cNvPr id="2" name="TextBox 11">
            <a:extLst>
              <a:ext uri="{FF2B5EF4-FFF2-40B4-BE49-F238E27FC236}">
                <a16:creationId xmlns:a16="http://schemas.microsoft.com/office/drawing/2014/main" id="{C1519147-AE79-C001-31CA-B61AC0C0154E}"/>
              </a:ext>
            </a:extLst>
          </p:cNvPr>
          <p:cNvSpPr txBox="1"/>
          <p:nvPr/>
        </p:nvSpPr>
        <p:spPr>
          <a:xfrm>
            <a:off x="583659" y="1382441"/>
            <a:ext cx="11186809" cy="7076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During onboarding, you’ll be asked to confirm your registration information.  This will help recommend profiles to meet with. ​ You will also be asked to confirm how you’d like your contact information to appear in the platform. </a:t>
            </a:r>
            <a:r>
              <a:rPr lang="en-US" sz="1400" b="1" kern="1200">
                <a:ea typeface="Gadugi"/>
              </a:rPr>
              <a:t>The platform will default to "Connections Only". </a:t>
            </a:r>
            <a:endParaRPr lang="en-US" sz="1400" b="1">
              <a:ea typeface="Gadugi"/>
            </a:endParaRPr>
          </a:p>
        </p:txBody>
      </p:sp>
      <p:sp>
        <p:nvSpPr>
          <p:cNvPr id="11" name="TextBox 11">
            <a:extLst>
              <a:ext uri="{FF2B5EF4-FFF2-40B4-BE49-F238E27FC236}">
                <a16:creationId xmlns:a16="http://schemas.microsoft.com/office/drawing/2014/main" id="{E6D189A8-B27F-3B4C-79DB-66C92F223C70}"/>
              </a:ext>
            </a:extLst>
          </p:cNvPr>
          <p:cNvSpPr txBox="1"/>
          <p:nvPr/>
        </p:nvSpPr>
        <p:spPr>
          <a:xfrm>
            <a:off x="5162144" y="2484190"/>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14" name="TextBox 11">
            <a:extLst>
              <a:ext uri="{FF2B5EF4-FFF2-40B4-BE49-F238E27FC236}">
                <a16:creationId xmlns:a16="http://schemas.microsoft.com/office/drawing/2014/main" id="{019D2FA6-751C-F54F-AF3F-003B407B3B45}"/>
              </a:ext>
            </a:extLst>
          </p:cNvPr>
          <p:cNvSpPr txBox="1"/>
          <p:nvPr/>
        </p:nvSpPr>
        <p:spPr>
          <a:xfrm>
            <a:off x="1084635" y="2477508"/>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grpSp>
        <p:nvGrpSpPr>
          <p:cNvPr id="17" name="Group 16">
            <a:extLst>
              <a:ext uri="{FF2B5EF4-FFF2-40B4-BE49-F238E27FC236}">
                <a16:creationId xmlns:a16="http://schemas.microsoft.com/office/drawing/2014/main" id="{E42AA773-4170-7567-1CD5-0AFEEF120C24}"/>
              </a:ext>
            </a:extLst>
          </p:cNvPr>
          <p:cNvGrpSpPr/>
          <p:nvPr/>
        </p:nvGrpSpPr>
        <p:grpSpPr>
          <a:xfrm>
            <a:off x="8775725" y="2650788"/>
            <a:ext cx="3038273" cy="2889479"/>
            <a:chOff x="8853546" y="2719602"/>
            <a:chExt cx="3038273" cy="2889479"/>
          </a:xfrm>
        </p:grpSpPr>
        <p:sp>
          <p:nvSpPr>
            <p:cNvPr id="18" name="TextBox 12">
              <a:extLst>
                <a:ext uri="{FF2B5EF4-FFF2-40B4-BE49-F238E27FC236}">
                  <a16:creationId xmlns:a16="http://schemas.microsoft.com/office/drawing/2014/main" id="{1F31F61E-2B03-5051-3EED-F8F34639384F}"/>
                </a:ext>
              </a:extLst>
            </p:cNvPr>
            <p:cNvSpPr txBox="1"/>
            <p:nvPr/>
          </p:nvSpPr>
          <p:spPr>
            <a:xfrm>
              <a:off x="8853546" y="3127134"/>
              <a:ext cx="2994098" cy="2481947"/>
            </a:xfrm>
            <a:prstGeom prst="rect">
              <a:avLst/>
            </a:prstGeom>
            <a:noFill/>
            <a:ln>
              <a:solidFill>
                <a:schemeClr val="tx1"/>
              </a:solidFill>
              <a:extLst>
                <a:ext uri="{C807C97D-BFC1-408E-A445-0C87EB9F89A2}">
                  <ask:lineSketchStyleProps xmlns:ask="http://schemas.microsoft.com/office/drawing/2018/sketchyshapes" sd="1219033472">
                    <a:custGeom>
                      <a:avLst/>
                      <a:gdLst>
                        <a:gd name="connsiteX0" fmla="*/ 0 w 3099353"/>
                        <a:gd name="connsiteY0" fmla="*/ 0 h 3293209"/>
                        <a:gd name="connsiteX1" fmla="*/ 423578 w 3099353"/>
                        <a:gd name="connsiteY1" fmla="*/ 0 h 3293209"/>
                        <a:gd name="connsiteX2" fmla="*/ 1002124 w 3099353"/>
                        <a:gd name="connsiteY2" fmla="*/ 0 h 3293209"/>
                        <a:gd name="connsiteX3" fmla="*/ 1549677 w 3099353"/>
                        <a:gd name="connsiteY3" fmla="*/ 0 h 3293209"/>
                        <a:gd name="connsiteX4" fmla="*/ 1973255 w 3099353"/>
                        <a:gd name="connsiteY4" fmla="*/ 0 h 3293209"/>
                        <a:gd name="connsiteX5" fmla="*/ 2458820 w 3099353"/>
                        <a:gd name="connsiteY5" fmla="*/ 0 h 3293209"/>
                        <a:gd name="connsiteX6" fmla="*/ 3099353 w 3099353"/>
                        <a:gd name="connsiteY6" fmla="*/ 0 h 3293209"/>
                        <a:gd name="connsiteX7" fmla="*/ 3099353 w 3099353"/>
                        <a:gd name="connsiteY7" fmla="*/ 548868 h 3293209"/>
                        <a:gd name="connsiteX8" fmla="*/ 3099353 w 3099353"/>
                        <a:gd name="connsiteY8" fmla="*/ 1031872 h 3293209"/>
                        <a:gd name="connsiteX9" fmla="*/ 3099353 w 3099353"/>
                        <a:gd name="connsiteY9" fmla="*/ 1481944 h 3293209"/>
                        <a:gd name="connsiteX10" fmla="*/ 3099353 w 3099353"/>
                        <a:gd name="connsiteY10" fmla="*/ 1964948 h 3293209"/>
                        <a:gd name="connsiteX11" fmla="*/ 3099353 w 3099353"/>
                        <a:gd name="connsiteY11" fmla="*/ 2546748 h 3293209"/>
                        <a:gd name="connsiteX12" fmla="*/ 3099353 w 3099353"/>
                        <a:gd name="connsiteY12" fmla="*/ 3293209 h 3293209"/>
                        <a:gd name="connsiteX13" fmla="*/ 2675775 w 3099353"/>
                        <a:gd name="connsiteY13" fmla="*/ 3293209 h 3293209"/>
                        <a:gd name="connsiteX14" fmla="*/ 2252197 w 3099353"/>
                        <a:gd name="connsiteY14" fmla="*/ 3293209 h 3293209"/>
                        <a:gd name="connsiteX15" fmla="*/ 1704644 w 3099353"/>
                        <a:gd name="connsiteY15" fmla="*/ 3293209 h 3293209"/>
                        <a:gd name="connsiteX16" fmla="*/ 1281066 w 3099353"/>
                        <a:gd name="connsiteY16" fmla="*/ 3293209 h 3293209"/>
                        <a:gd name="connsiteX17" fmla="*/ 764507 w 3099353"/>
                        <a:gd name="connsiteY17" fmla="*/ 3293209 h 3293209"/>
                        <a:gd name="connsiteX18" fmla="*/ 0 w 3099353"/>
                        <a:gd name="connsiteY18" fmla="*/ 3293209 h 3293209"/>
                        <a:gd name="connsiteX19" fmla="*/ 0 w 3099353"/>
                        <a:gd name="connsiteY19" fmla="*/ 2744341 h 3293209"/>
                        <a:gd name="connsiteX20" fmla="*/ 0 w 3099353"/>
                        <a:gd name="connsiteY20" fmla="*/ 2195473 h 3293209"/>
                        <a:gd name="connsiteX21" fmla="*/ 0 w 3099353"/>
                        <a:gd name="connsiteY21" fmla="*/ 1580740 h 3293209"/>
                        <a:gd name="connsiteX22" fmla="*/ 0 w 3099353"/>
                        <a:gd name="connsiteY22" fmla="*/ 1064804 h 3293209"/>
                        <a:gd name="connsiteX23" fmla="*/ 0 w 3099353"/>
                        <a:gd name="connsiteY23" fmla="*/ 548868 h 3293209"/>
                        <a:gd name="connsiteX24" fmla="*/ 0 w 3099353"/>
                        <a:gd name="connsiteY24"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9353" h="3293209" fill="none" extrusionOk="0">
                          <a:moveTo>
                            <a:pt x="0" y="0"/>
                          </a:moveTo>
                          <a:cubicBezTo>
                            <a:pt x="147136" y="-43371"/>
                            <a:pt x="267536" y="7571"/>
                            <a:pt x="423578" y="0"/>
                          </a:cubicBezTo>
                          <a:cubicBezTo>
                            <a:pt x="579620" y="-7571"/>
                            <a:pt x="821952" y="43879"/>
                            <a:pt x="1002124" y="0"/>
                          </a:cubicBezTo>
                          <a:cubicBezTo>
                            <a:pt x="1182296" y="-43879"/>
                            <a:pt x="1377283" y="50142"/>
                            <a:pt x="1549677" y="0"/>
                          </a:cubicBezTo>
                          <a:cubicBezTo>
                            <a:pt x="1722071" y="-50142"/>
                            <a:pt x="1833193" y="18044"/>
                            <a:pt x="1973255" y="0"/>
                          </a:cubicBezTo>
                          <a:cubicBezTo>
                            <a:pt x="2113317" y="-18044"/>
                            <a:pt x="2220561" y="51218"/>
                            <a:pt x="2458820" y="0"/>
                          </a:cubicBezTo>
                          <a:cubicBezTo>
                            <a:pt x="2697080" y="-51218"/>
                            <a:pt x="2858005" y="4743"/>
                            <a:pt x="3099353" y="0"/>
                          </a:cubicBezTo>
                          <a:cubicBezTo>
                            <a:pt x="3110408" y="215561"/>
                            <a:pt x="3035722" y="393085"/>
                            <a:pt x="3099353" y="548868"/>
                          </a:cubicBezTo>
                          <a:cubicBezTo>
                            <a:pt x="3162984" y="704651"/>
                            <a:pt x="3086839" y="893378"/>
                            <a:pt x="3099353" y="1031872"/>
                          </a:cubicBezTo>
                          <a:cubicBezTo>
                            <a:pt x="3111867" y="1170366"/>
                            <a:pt x="3078269" y="1312891"/>
                            <a:pt x="3099353" y="1481944"/>
                          </a:cubicBezTo>
                          <a:cubicBezTo>
                            <a:pt x="3120437" y="1650997"/>
                            <a:pt x="3095643" y="1851005"/>
                            <a:pt x="3099353" y="1964948"/>
                          </a:cubicBezTo>
                          <a:cubicBezTo>
                            <a:pt x="3103063" y="2078891"/>
                            <a:pt x="3080280" y="2331064"/>
                            <a:pt x="3099353" y="2546748"/>
                          </a:cubicBezTo>
                          <a:cubicBezTo>
                            <a:pt x="3118426" y="2762432"/>
                            <a:pt x="3030048" y="3051778"/>
                            <a:pt x="3099353" y="3293209"/>
                          </a:cubicBezTo>
                          <a:cubicBezTo>
                            <a:pt x="2990156" y="3339695"/>
                            <a:pt x="2795763" y="3256350"/>
                            <a:pt x="2675775" y="3293209"/>
                          </a:cubicBezTo>
                          <a:cubicBezTo>
                            <a:pt x="2555787" y="3330068"/>
                            <a:pt x="2427350" y="3274518"/>
                            <a:pt x="2252197" y="3293209"/>
                          </a:cubicBezTo>
                          <a:cubicBezTo>
                            <a:pt x="2077044" y="3311900"/>
                            <a:pt x="1846551" y="3254592"/>
                            <a:pt x="1704644" y="3293209"/>
                          </a:cubicBezTo>
                          <a:cubicBezTo>
                            <a:pt x="1562737" y="3331826"/>
                            <a:pt x="1367988" y="3265470"/>
                            <a:pt x="1281066" y="3293209"/>
                          </a:cubicBezTo>
                          <a:cubicBezTo>
                            <a:pt x="1194144" y="3320948"/>
                            <a:pt x="955730" y="3270991"/>
                            <a:pt x="764507" y="3293209"/>
                          </a:cubicBezTo>
                          <a:cubicBezTo>
                            <a:pt x="573284" y="3315427"/>
                            <a:pt x="358759" y="3258173"/>
                            <a:pt x="0" y="3293209"/>
                          </a:cubicBezTo>
                          <a:cubicBezTo>
                            <a:pt x="-18678" y="3106000"/>
                            <a:pt x="24060" y="2881644"/>
                            <a:pt x="0" y="2744341"/>
                          </a:cubicBezTo>
                          <a:cubicBezTo>
                            <a:pt x="-24060" y="2607038"/>
                            <a:pt x="48368" y="2367160"/>
                            <a:pt x="0" y="2195473"/>
                          </a:cubicBezTo>
                          <a:cubicBezTo>
                            <a:pt x="-48368" y="2023786"/>
                            <a:pt x="2833" y="1808481"/>
                            <a:pt x="0" y="1580740"/>
                          </a:cubicBezTo>
                          <a:cubicBezTo>
                            <a:pt x="-2833" y="1352999"/>
                            <a:pt x="53293" y="1169180"/>
                            <a:pt x="0" y="1064804"/>
                          </a:cubicBezTo>
                          <a:cubicBezTo>
                            <a:pt x="-53293" y="960428"/>
                            <a:pt x="38126" y="660271"/>
                            <a:pt x="0" y="548868"/>
                          </a:cubicBezTo>
                          <a:cubicBezTo>
                            <a:pt x="-38126" y="437465"/>
                            <a:pt x="30048" y="159368"/>
                            <a:pt x="0" y="0"/>
                          </a:cubicBezTo>
                          <a:close/>
                        </a:path>
                        <a:path w="3099353" h="3293209" stroke="0" extrusionOk="0">
                          <a:moveTo>
                            <a:pt x="0" y="0"/>
                          </a:moveTo>
                          <a:cubicBezTo>
                            <a:pt x="177926" y="-25845"/>
                            <a:pt x="335210" y="14569"/>
                            <a:pt x="485565" y="0"/>
                          </a:cubicBezTo>
                          <a:cubicBezTo>
                            <a:pt x="635920" y="-14569"/>
                            <a:pt x="803354" y="42018"/>
                            <a:pt x="909144" y="0"/>
                          </a:cubicBezTo>
                          <a:cubicBezTo>
                            <a:pt x="1014934" y="-42018"/>
                            <a:pt x="1248491" y="58361"/>
                            <a:pt x="1487689" y="0"/>
                          </a:cubicBezTo>
                          <a:cubicBezTo>
                            <a:pt x="1726887" y="-58361"/>
                            <a:pt x="1827739" y="26784"/>
                            <a:pt x="1973255" y="0"/>
                          </a:cubicBezTo>
                          <a:cubicBezTo>
                            <a:pt x="2118771" y="-26784"/>
                            <a:pt x="2297682" y="22646"/>
                            <a:pt x="2458820" y="0"/>
                          </a:cubicBezTo>
                          <a:cubicBezTo>
                            <a:pt x="2619958" y="-22646"/>
                            <a:pt x="2879028" y="37546"/>
                            <a:pt x="3099353" y="0"/>
                          </a:cubicBezTo>
                          <a:cubicBezTo>
                            <a:pt x="3099457" y="196534"/>
                            <a:pt x="3049216" y="377736"/>
                            <a:pt x="3099353" y="483004"/>
                          </a:cubicBezTo>
                          <a:cubicBezTo>
                            <a:pt x="3149490" y="588272"/>
                            <a:pt x="3058676" y="838614"/>
                            <a:pt x="3099353" y="1031872"/>
                          </a:cubicBezTo>
                          <a:cubicBezTo>
                            <a:pt x="3140030" y="1225130"/>
                            <a:pt x="3047932" y="1317230"/>
                            <a:pt x="3099353" y="1514876"/>
                          </a:cubicBezTo>
                          <a:cubicBezTo>
                            <a:pt x="3150774" y="1712522"/>
                            <a:pt x="3076340" y="1809680"/>
                            <a:pt x="3099353" y="1997880"/>
                          </a:cubicBezTo>
                          <a:cubicBezTo>
                            <a:pt x="3122366" y="2186080"/>
                            <a:pt x="3057488" y="2424794"/>
                            <a:pt x="3099353" y="2546748"/>
                          </a:cubicBezTo>
                          <a:cubicBezTo>
                            <a:pt x="3141218" y="2668702"/>
                            <a:pt x="3025713" y="3129988"/>
                            <a:pt x="3099353" y="3293209"/>
                          </a:cubicBezTo>
                          <a:cubicBezTo>
                            <a:pt x="2929318" y="3320909"/>
                            <a:pt x="2777272" y="3276034"/>
                            <a:pt x="2675775" y="3293209"/>
                          </a:cubicBezTo>
                          <a:cubicBezTo>
                            <a:pt x="2574278" y="3310384"/>
                            <a:pt x="2358142" y="3281606"/>
                            <a:pt x="2097229" y="3293209"/>
                          </a:cubicBezTo>
                          <a:cubicBezTo>
                            <a:pt x="1836316" y="3304812"/>
                            <a:pt x="1809769" y="3256621"/>
                            <a:pt x="1642657" y="3293209"/>
                          </a:cubicBezTo>
                          <a:cubicBezTo>
                            <a:pt x="1475545" y="3329797"/>
                            <a:pt x="1375897" y="3258565"/>
                            <a:pt x="1126098" y="3293209"/>
                          </a:cubicBezTo>
                          <a:cubicBezTo>
                            <a:pt x="876299" y="3327853"/>
                            <a:pt x="707013" y="3269629"/>
                            <a:pt x="547552" y="3293209"/>
                          </a:cubicBezTo>
                          <a:cubicBezTo>
                            <a:pt x="388091" y="3316789"/>
                            <a:pt x="232076" y="3286817"/>
                            <a:pt x="0" y="3293209"/>
                          </a:cubicBezTo>
                          <a:cubicBezTo>
                            <a:pt x="-53324" y="3194848"/>
                            <a:pt x="4255" y="2962361"/>
                            <a:pt x="0" y="2843137"/>
                          </a:cubicBezTo>
                          <a:cubicBezTo>
                            <a:pt x="-4255" y="2723913"/>
                            <a:pt x="33159" y="2547196"/>
                            <a:pt x="0" y="2360133"/>
                          </a:cubicBezTo>
                          <a:cubicBezTo>
                            <a:pt x="-33159" y="2173070"/>
                            <a:pt x="2494" y="2001657"/>
                            <a:pt x="0" y="1844197"/>
                          </a:cubicBezTo>
                          <a:cubicBezTo>
                            <a:pt x="-2494" y="1686737"/>
                            <a:pt x="52009" y="1500856"/>
                            <a:pt x="0" y="1229465"/>
                          </a:cubicBezTo>
                          <a:cubicBezTo>
                            <a:pt x="-52009" y="958074"/>
                            <a:pt x="26256" y="859238"/>
                            <a:pt x="0" y="680597"/>
                          </a:cubicBezTo>
                          <a:cubicBezTo>
                            <a:pt x="-26256" y="501956"/>
                            <a:pt x="45751" y="257653"/>
                            <a:pt x="0" y="0"/>
                          </a:cubicBezTo>
                          <a:close/>
                        </a:path>
                      </a:pathLst>
                    </a:custGeom>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ea typeface="Gadugi" panose="020B0502040204020203" pitchFamily="34" charset="0"/>
                </a:rPr>
                <a:t>PRIVATE</a:t>
              </a:r>
            </a:p>
            <a:p>
              <a:r>
                <a:rPr lang="en-US" sz="1200">
                  <a:ea typeface="Gadugi"/>
                </a:rPr>
                <a:t>No one can see your contact details</a:t>
              </a:r>
            </a:p>
            <a:p>
              <a:endParaRPr lang="en-US" sz="1200" b="1">
                <a:ea typeface="Gadugi"/>
              </a:endParaRPr>
            </a:p>
            <a:p>
              <a:r>
                <a:rPr lang="en-US" sz="1200" b="1">
                  <a:ea typeface="Gadugi"/>
                </a:rPr>
                <a:t>CONNECTIONS ONLY</a:t>
              </a:r>
            </a:p>
            <a:p>
              <a:r>
                <a:rPr lang="en-US" sz="1200">
                  <a:ea typeface="Gadugi"/>
                </a:rPr>
                <a:t>Participants you've connected with will be able to see your contact details on your profile page, as well as in external exports from the platform</a:t>
              </a:r>
            </a:p>
            <a:p>
              <a:endParaRPr lang="en-US" sz="1200" b="1">
                <a:ea typeface="Gadugi" panose="020B0502040204020203" pitchFamily="34" charset="0"/>
              </a:endParaRPr>
            </a:p>
            <a:p>
              <a:r>
                <a:rPr lang="en-US" sz="1200" b="1">
                  <a:ea typeface="Gadugi" panose="020B0502040204020203" pitchFamily="34" charset="0"/>
                </a:rPr>
                <a:t>PUBLIC</a:t>
              </a:r>
            </a:p>
            <a:p>
              <a:r>
                <a:rPr lang="en-US" sz="1200">
                  <a:ea typeface="Gadugi" panose="020B0502040204020203" pitchFamily="34" charset="0"/>
                </a:rPr>
                <a:t>Contact Details will be displayed on your profile page and available in exports for everyone at the event</a:t>
              </a:r>
              <a:endParaRPr lang="en-US" sz="1200">
                <a:ea typeface="Gadugi"/>
              </a:endParaRPr>
            </a:p>
          </p:txBody>
        </p:sp>
        <p:sp>
          <p:nvSpPr>
            <p:cNvPr id="19" name="TextBox 11">
              <a:extLst>
                <a:ext uri="{FF2B5EF4-FFF2-40B4-BE49-F238E27FC236}">
                  <a16:creationId xmlns:a16="http://schemas.microsoft.com/office/drawing/2014/main" id="{DF6F7345-B25E-6FD5-566D-71519F40A93C}"/>
                </a:ext>
              </a:extLst>
            </p:cNvPr>
            <p:cNvSpPr txBox="1"/>
            <p:nvPr/>
          </p:nvSpPr>
          <p:spPr>
            <a:xfrm>
              <a:off x="8853547" y="2719602"/>
              <a:ext cx="3038272"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a:ea typeface="Gadugi"/>
                </a:rPr>
                <a:t>CONTACT SHARING OPTIONS</a:t>
              </a:r>
            </a:p>
          </p:txBody>
        </p:sp>
      </p:grpSp>
      <p:pic>
        <p:nvPicPr>
          <p:cNvPr id="3" name="Picture 2" descr="A screenshot of a contact page&#10;&#10;AI-generated content may be incorrect.">
            <a:extLst>
              <a:ext uri="{FF2B5EF4-FFF2-40B4-BE49-F238E27FC236}">
                <a16:creationId xmlns:a16="http://schemas.microsoft.com/office/drawing/2014/main" id="{7AD87907-9FCB-CFFF-2F91-64C2F6236406}"/>
              </a:ext>
            </a:extLst>
          </p:cNvPr>
          <p:cNvPicPr>
            <a:picLocks noChangeAspect="1"/>
          </p:cNvPicPr>
          <p:nvPr/>
        </p:nvPicPr>
        <p:blipFill>
          <a:blip r:embed="rId3"/>
          <a:stretch>
            <a:fillRect/>
          </a:stretch>
        </p:blipFill>
        <p:spPr>
          <a:xfrm>
            <a:off x="4543289" y="2905760"/>
            <a:ext cx="2881902" cy="3810000"/>
          </a:xfrm>
          <a:prstGeom prst="rect">
            <a:avLst/>
          </a:prstGeom>
          <a:effectLst>
            <a:outerShdw blurRad="50800" dist="38100" dir="2700000">
              <a:srgbClr val="000000">
                <a:alpha val="40000"/>
              </a:srgbClr>
            </a:outerShdw>
          </a:effectLst>
        </p:spPr>
      </p:pic>
      <p:pic>
        <p:nvPicPr>
          <p:cNvPr id="6" name="Picture 5" descr="A screenshot of a contact page&#10;&#10;AI-generated content may be incorrect.">
            <a:extLst>
              <a:ext uri="{FF2B5EF4-FFF2-40B4-BE49-F238E27FC236}">
                <a16:creationId xmlns:a16="http://schemas.microsoft.com/office/drawing/2014/main" id="{3AE2F483-E237-7DC5-5310-3A2F01DCB0F8}"/>
              </a:ext>
            </a:extLst>
          </p:cNvPr>
          <p:cNvPicPr>
            <a:picLocks noChangeAspect="1"/>
          </p:cNvPicPr>
          <p:nvPr/>
        </p:nvPicPr>
        <p:blipFill>
          <a:blip r:embed="rId4"/>
          <a:srcRect t="4370" r="-547" b="1636"/>
          <a:stretch/>
        </p:blipFill>
        <p:spPr>
          <a:xfrm>
            <a:off x="753210" y="2997200"/>
            <a:ext cx="1876901" cy="3714874"/>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6590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C587-516C-C91D-7183-C1664B620E99}"/>
            </a:ext>
          </a:extLst>
        </p:cNvPr>
        <p:cNvGrpSpPr/>
        <p:nvPr/>
      </p:nvGrpSpPr>
      <p:grpSpPr>
        <a:xfrm>
          <a:off x="0" y="0"/>
          <a:ext cx="0" cy="0"/>
          <a:chOff x="0" y="0"/>
          <a:chExt cx="0" cy="0"/>
        </a:xfrm>
      </p:grpSpPr>
      <p:pic>
        <p:nvPicPr>
          <p:cNvPr id="8" name="Picture 7" descr="A white swirly object&#10;&#10;AI-generated content may be incorrect.">
            <a:extLst>
              <a:ext uri="{FF2B5EF4-FFF2-40B4-BE49-F238E27FC236}">
                <a16:creationId xmlns:a16="http://schemas.microsoft.com/office/drawing/2014/main" id="{95B26C84-3695-41EA-551B-CDA1E13AD580}"/>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3" name="Picture 2" descr="A screenshot of a profile&#10;&#10;AI-generated content may be incorrect.">
            <a:extLst>
              <a:ext uri="{FF2B5EF4-FFF2-40B4-BE49-F238E27FC236}">
                <a16:creationId xmlns:a16="http://schemas.microsoft.com/office/drawing/2014/main" id="{D7112B60-3672-ADA6-552E-522C39F058C5}"/>
              </a:ext>
            </a:extLst>
          </p:cNvPr>
          <p:cNvPicPr>
            <a:picLocks noChangeAspect="1"/>
          </p:cNvPicPr>
          <p:nvPr/>
        </p:nvPicPr>
        <p:blipFill>
          <a:blip r:embed="rId3"/>
          <a:stretch>
            <a:fillRect/>
          </a:stretch>
        </p:blipFill>
        <p:spPr>
          <a:xfrm>
            <a:off x="4950778" y="3028633"/>
            <a:ext cx="6720205" cy="3604895"/>
          </a:xfrm>
          <a:prstGeom prst="rect">
            <a:avLst/>
          </a:prstGeom>
          <a:effectLst>
            <a:outerShdw blurRad="50800" dist="38100" dir="2700000">
              <a:srgbClr val="000000">
                <a:alpha val="40000"/>
              </a:srgbClr>
            </a:outerShdw>
          </a:effectLst>
        </p:spPr>
      </p:pic>
      <p:sp>
        <p:nvSpPr>
          <p:cNvPr id="4" name="TextBox 3">
            <a:extLst>
              <a:ext uri="{FF2B5EF4-FFF2-40B4-BE49-F238E27FC236}">
                <a16:creationId xmlns:a16="http://schemas.microsoft.com/office/drawing/2014/main" id="{82E57A76-F99E-75C7-CA4E-5D1D02BC4D50}"/>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L O G I N</a:t>
            </a:r>
            <a:endParaRPr lang="en-US">
              <a:solidFill>
                <a:schemeClr val="bg1"/>
              </a:solidFill>
              <a:latin typeface="Quicksand SemiBold" pitchFamily="2" charset="0"/>
            </a:endParaRPr>
          </a:p>
        </p:txBody>
      </p:sp>
      <p:sp>
        <p:nvSpPr>
          <p:cNvPr id="9" name="TextBox 8">
            <a:extLst>
              <a:ext uri="{FF2B5EF4-FFF2-40B4-BE49-F238E27FC236}">
                <a16:creationId xmlns:a16="http://schemas.microsoft.com/office/drawing/2014/main" id="{26DCF433-332D-1FF5-3896-5F80C64B37B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EDIT PROFILE</a:t>
            </a:r>
            <a:endParaRPr lang="en-US" dirty="0">
              <a:solidFill>
                <a:srgbClr val="6532A7"/>
              </a:solidFill>
              <a:latin typeface="Aptos Narrow"/>
            </a:endParaRPr>
          </a:p>
        </p:txBody>
      </p:sp>
      <p:sp>
        <p:nvSpPr>
          <p:cNvPr id="22" name="Slide Number Placeholder 2">
            <a:extLst>
              <a:ext uri="{FF2B5EF4-FFF2-40B4-BE49-F238E27FC236}">
                <a16:creationId xmlns:a16="http://schemas.microsoft.com/office/drawing/2014/main" id="{3CB76313-978D-EAC3-4937-F5801A6C01B9}"/>
              </a:ext>
            </a:extLst>
          </p:cNvPr>
          <p:cNvSpPr>
            <a:spLocks noGrp="1"/>
          </p:cNvSpPr>
          <p:nvPr>
            <p:ph type="sldNum" sz="quarter" idx="12"/>
          </p:nvPr>
        </p:nvSpPr>
        <p:spPr>
          <a:xfrm>
            <a:off x="8610600" y="6356350"/>
            <a:ext cx="2743200" cy="365125"/>
          </a:xfrm>
        </p:spPr>
        <p:txBody>
          <a:bodyPr/>
          <a:lstStyle/>
          <a:p>
            <a:fld id="{818F7A5E-3938-4389-9CFD-DD120E4A2065}" type="slidenum">
              <a:rPr lang="en-US" smtClean="0">
                <a:cs typeface="Calibri" panose="020F0502020204030204" pitchFamily="34" charset="0"/>
              </a:rPr>
              <a:t>6</a:t>
            </a:fld>
            <a:endParaRPr lang="en-US">
              <a:cs typeface="Calibri" panose="020F0502020204030204" pitchFamily="34" charset="0"/>
            </a:endParaRPr>
          </a:p>
        </p:txBody>
      </p:sp>
      <p:sp>
        <p:nvSpPr>
          <p:cNvPr id="23" name="TextBox 11">
            <a:extLst>
              <a:ext uri="{FF2B5EF4-FFF2-40B4-BE49-F238E27FC236}">
                <a16:creationId xmlns:a16="http://schemas.microsoft.com/office/drawing/2014/main" id="{31DE44FC-E8F2-59FE-6B94-E0DD3D2CD043}"/>
              </a:ext>
            </a:extLst>
          </p:cNvPr>
          <p:cNvSpPr txBox="1"/>
          <p:nvPr/>
        </p:nvSpPr>
        <p:spPr>
          <a:xfrm>
            <a:off x="583659" y="1382441"/>
            <a:ext cx="11186809" cy="11138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 You can edit your profile at any time through both the mobile app and the web platform.  ​</a:t>
            </a:r>
          </a:p>
          <a:p>
            <a:pPr defTabSz="676656">
              <a:lnSpc>
                <a:spcPct val="150000"/>
              </a:lnSpc>
              <a:spcBef>
                <a:spcPts val="740"/>
              </a:spcBef>
            </a:pPr>
            <a:r>
              <a:rPr lang="en-US" sz="1400" kern="1200">
                <a:ea typeface="Gadugi"/>
              </a:rPr>
              <a:t>To edit via the web platform, click the icon at the </a:t>
            </a:r>
            <a:r>
              <a:rPr lang="en-US" sz="1400" b="1" kern="1200">
                <a:ea typeface="Gadugi"/>
              </a:rPr>
              <a:t>top right </a:t>
            </a:r>
            <a:r>
              <a:rPr lang="en-US" sz="1400" kern="1200">
                <a:ea typeface="Gadugi"/>
              </a:rPr>
              <a:t>of the home page.  To edit via the mobile app, click the icon at the </a:t>
            </a:r>
            <a:r>
              <a:rPr lang="en-US" sz="1400" b="1" kern="1200">
                <a:ea typeface="Gadugi"/>
              </a:rPr>
              <a:t>top left </a:t>
            </a:r>
            <a:r>
              <a:rPr lang="en-US" sz="1400" kern="1200">
                <a:ea typeface="Gadugi"/>
              </a:rPr>
              <a:t>of the home page. </a:t>
            </a:r>
            <a:endParaRPr lang="en-US" sz="1400" b="1">
              <a:ea typeface="Gadugi"/>
            </a:endParaRPr>
          </a:p>
        </p:txBody>
      </p:sp>
      <p:sp>
        <p:nvSpPr>
          <p:cNvPr id="24" name="TextBox 11">
            <a:extLst>
              <a:ext uri="{FF2B5EF4-FFF2-40B4-BE49-F238E27FC236}">
                <a16:creationId xmlns:a16="http://schemas.microsoft.com/office/drawing/2014/main" id="{0578E770-C771-2C4D-4AC8-28BFA12C5C2C}"/>
              </a:ext>
            </a:extLst>
          </p:cNvPr>
          <p:cNvSpPr txBox="1"/>
          <p:nvPr/>
        </p:nvSpPr>
        <p:spPr>
          <a:xfrm>
            <a:off x="7679047" y="2546967"/>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25" name="TextBox 11">
            <a:extLst>
              <a:ext uri="{FF2B5EF4-FFF2-40B4-BE49-F238E27FC236}">
                <a16:creationId xmlns:a16="http://schemas.microsoft.com/office/drawing/2014/main" id="{A3B1BC89-7E5E-C637-A8E9-77C14BAC15CD}"/>
              </a:ext>
            </a:extLst>
          </p:cNvPr>
          <p:cNvSpPr txBox="1"/>
          <p:nvPr/>
        </p:nvSpPr>
        <p:spPr>
          <a:xfrm>
            <a:off x="2008762" y="2540499"/>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29" name="Flowchart: Connector 28">
            <a:extLst>
              <a:ext uri="{FF2B5EF4-FFF2-40B4-BE49-F238E27FC236}">
                <a16:creationId xmlns:a16="http://schemas.microsoft.com/office/drawing/2014/main" id="{EF80F70B-FC5C-D1FB-6FA2-C562E9F91863}"/>
              </a:ext>
            </a:extLst>
          </p:cNvPr>
          <p:cNvSpPr/>
          <p:nvPr/>
        </p:nvSpPr>
        <p:spPr>
          <a:xfrm>
            <a:off x="11215015" y="3032209"/>
            <a:ext cx="457199" cy="457199"/>
          </a:xfrm>
          <a:prstGeom prst="flowChartConnector">
            <a:avLst/>
          </a:prstGeom>
          <a:noFill/>
          <a:ln w="28575">
            <a:solidFill>
              <a:srgbClr val="0590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E36DE4B-C426-5E7A-7CDF-9A27FA2FC07B}"/>
              </a:ext>
            </a:extLst>
          </p:cNvPr>
          <p:cNvGrpSpPr/>
          <p:nvPr/>
        </p:nvGrpSpPr>
        <p:grpSpPr>
          <a:xfrm>
            <a:off x="4701556" y="3623182"/>
            <a:ext cx="498635" cy="498635"/>
            <a:chOff x="4872813" y="2900129"/>
            <a:chExt cx="498635" cy="498635"/>
          </a:xfrm>
        </p:grpSpPr>
        <p:sp>
          <p:nvSpPr>
            <p:cNvPr id="39" name="Oval 38">
              <a:extLst>
                <a:ext uri="{FF2B5EF4-FFF2-40B4-BE49-F238E27FC236}">
                  <a16:creationId xmlns:a16="http://schemas.microsoft.com/office/drawing/2014/main" id="{2A972408-2F45-A3E2-AEB9-9B1963EE1B74}"/>
                </a:ext>
              </a:extLst>
            </p:cNvPr>
            <p:cNvSpPr/>
            <p:nvPr/>
          </p:nvSpPr>
          <p:spPr>
            <a:xfrm>
              <a:off x="4929488" y="2959980"/>
              <a:ext cx="385283" cy="397348"/>
            </a:xfrm>
            <a:prstGeom prst="ellipse">
              <a:avLst/>
            </a:prstGeom>
            <a:solidFill>
              <a:schemeClr val="bg1"/>
            </a:solidFill>
            <a:ln>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Circle with left arrow with solid fill">
              <a:extLst>
                <a:ext uri="{FF2B5EF4-FFF2-40B4-BE49-F238E27FC236}">
                  <a16:creationId xmlns:a16="http://schemas.microsoft.com/office/drawing/2014/main" id="{E84A1804-77F3-1942-7D37-6EF65B7B51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2" name="Picture 1" descr="A screenshot of a phone&#10;&#10;AI-generated content may be incorrect.">
            <a:extLst>
              <a:ext uri="{FF2B5EF4-FFF2-40B4-BE49-F238E27FC236}">
                <a16:creationId xmlns:a16="http://schemas.microsoft.com/office/drawing/2014/main" id="{49E8C701-A818-2FE3-A0F5-2857953F59F3}"/>
              </a:ext>
            </a:extLst>
          </p:cNvPr>
          <p:cNvPicPr>
            <a:picLocks noChangeAspect="1"/>
          </p:cNvPicPr>
          <p:nvPr/>
        </p:nvPicPr>
        <p:blipFill>
          <a:blip r:embed="rId6"/>
          <a:stretch>
            <a:fillRect/>
          </a:stretch>
        </p:blipFill>
        <p:spPr>
          <a:xfrm>
            <a:off x="810644" y="2999619"/>
            <a:ext cx="1704900" cy="3628572"/>
          </a:xfrm>
          <a:prstGeom prst="rect">
            <a:avLst/>
          </a:prstGeom>
          <a:effectLst>
            <a:outerShdw blurRad="50800" dist="38100" dir="2700000">
              <a:srgbClr val="000000">
                <a:alpha val="40000"/>
              </a:srgbClr>
            </a:outerShdw>
          </a:effectLst>
        </p:spPr>
      </p:pic>
      <p:pic>
        <p:nvPicPr>
          <p:cNvPr id="6" name="Picture 5" descr="A screenshot of a contact list&#10;&#10;AI-generated content may be incorrect.">
            <a:extLst>
              <a:ext uri="{FF2B5EF4-FFF2-40B4-BE49-F238E27FC236}">
                <a16:creationId xmlns:a16="http://schemas.microsoft.com/office/drawing/2014/main" id="{E5D420BD-6E0C-EA64-3920-F510D6A5EACE}"/>
              </a:ext>
            </a:extLst>
          </p:cNvPr>
          <p:cNvPicPr>
            <a:picLocks noChangeAspect="1"/>
          </p:cNvPicPr>
          <p:nvPr/>
        </p:nvPicPr>
        <p:blipFill>
          <a:blip r:embed="rId7"/>
          <a:stretch>
            <a:fillRect/>
          </a:stretch>
        </p:blipFill>
        <p:spPr>
          <a:xfrm>
            <a:off x="2723702" y="2999619"/>
            <a:ext cx="1749263" cy="3664859"/>
          </a:xfrm>
          <a:prstGeom prst="rect">
            <a:avLst/>
          </a:prstGeom>
          <a:effectLst>
            <a:outerShdw blurRad="50800" dist="38100" dir="2700000">
              <a:srgbClr val="000000">
                <a:alpha val="40000"/>
              </a:srgbClr>
            </a:outerShdw>
          </a:effectLst>
        </p:spPr>
      </p:pic>
      <p:sp>
        <p:nvSpPr>
          <p:cNvPr id="34" name="Flowchart: Connector 33">
            <a:extLst>
              <a:ext uri="{FF2B5EF4-FFF2-40B4-BE49-F238E27FC236}">
                <a16:creationId xmlns:a16="http://schemas.microsoft.com/office/drawing/2014/main" id="{7AAC72B5-2C58-7876-FF42-48E1E55D613B}"/>
              </a:ext>
            </a:extLst>
          </p:cNvPr>
          <p:cNvSpPr/>
          <p:nvPr/>
        </p:nvSpPr>
        <p:spPr>
          <a:xfrm>
            <a:off x="678447" y="2910808"/>
            <a:ext cx="457199" cy="457199"/>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urple lightning bolt on a black background&#10;&#10;AI-generated content may be incorrect.">
            <a:extLst>
              <a:ext uri="{FF2B5EF4-FFF2-40B4-BE49-F238E27FC236}">
                <a16:creationId xmlns:a16="http://schemas.microsoft.com/office/drawing/2014/main" id="{31BCC45A-17B7-09A5-48F3-0F0D568BA406}"/>
              </a:ext>
            </a:extLst>
          </p:cNvPr>
          <p:cNvPicPr>
            <a:picLocks noChangeAspect="1"/>
          </p:cNvPicPr>
          <p:nvPr/>
        </p:nvPicPr>
        <p:blipFill>
          <a:blip r:embed="rId8"/>
          <a:stretch>
            <a:fillRect/>
          </a:stretch>
        </p:blipFill>
        <p:spPr>
          <a:xfrm>
            <a:off x="4944181" y="3095625"/>
            <a:ext cx="370417" cy="328084"/>
          </a:xfrm>
          <a:prstGeom prst="rect">
            <a:avLst/>
          </a:prstGeom>
        </p:spPr>
      </p:pic>
    </p:spTree>
    <p:extLst>
      <p:ext uri="{BB962C8B-B14F-4D97-AF65-F5344CB8AC3E}">
        <p14:creationId xmlns:p14="http://schemas.microsoft.com/office/powerpoint/2010/main" val="179114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17795-5D6C-BEFD-7CB1-86C69B29F42A}"/>
            </a:ext>
          </a:extLst>
        </p:cNvPr>
        <p:cNvGrpSpPr/>
        <p:nvPr/>
      </p:nvGrpSpPr>
      <p:grpSpPr>
        <a:xfrm>
          <a:off x="0" y="0"/>
          <a:ext cx="0" cy="0"/>
          <a:chOff x="0" y="0"/>
          <a:chExt cx="0" cy="0"/>
        </a:xfrm>
      </p:grpSpPr>
      <p:pic>
        <p:nvPicPr>
          <p:cNvPr id="8" name="Picture 7" descr="A white swirly object&#10;&#10;AI-generated content may be incorrect.">
            <a:extLst>
              <a:ext uri="{FF2B5EF4-FFF2-40B4-BE49-F238E27FC236}">
                <a16:creationId xmlns:a16="http://schemas.microsoft.com/office/drawing/2014/main" id="{B9AE7E74-5B01-4154-C6FE-C852603E986A}"/>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7" name="Picture 6" descr="A screenshot of a computer screen&#10;&#10;AI-generated content may be incorrect.">
            <a:extLst>
              <a:ext uri="{FF2B5EF4-FFF2-40B4-BE49-F238E27FC236}">
                <a16:creationId xmlns:a16="http://schemas.microsoft.com/office/drawing/2014/main" id="{7D858B22-F34A-45BB-804F-6B3F22698739}"/>
              </a:ext>
            </a:extLst>
          </p:cNvPr>
          <p:cNvPicPr>
            <a:picLocks noChangeAspect="1"/>
          </p:cNvPicPr>
          <p:nvPr/>
        </p:nvPicPr>
        <p:blipFill>
          <a:blip r:embed="rId3"/>
          <a:stretch>
            <a:fillRect/>
          </a:stretch>
        </p:blipFill>
        <p:spPr>
          <a:xfrm>
            <a:off x="2257108" y="2438718"/>
            <a:ext cx="7464425" cy="4286885"/>
          </a:xfrm>
          <a:prstGeom prst="rect">
            <a:avLst/>
          </a:prstGeom>
          <a:effectLst>
            <a:outerShdw blurRad="50800" dist="38100" dir="2700000">
              <a:srgbClr val="000000">
                <a:alpha val="40000"/>
              </a:srgbClr>
            </a:outerShdw>
          </a:effectLst>
        </p:spPr>
      </p:pic>
      <p:sp>
        <p:nvSpPr>
          <p:cNvPr id="4" name="TextBox 3">
            <a:extLst>
              <a:ext uri="{FF2B5EF4-FFF2-40B4-BE49-F238E27FC236}">
                <a16:creationId xmlns:a16="http://schemas.microsoft.com/office/drawing/2014/main" id="{B95D5F8D-BC00-8A65-588E-2C99575B73E3}"/>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L O G I N</a:t>
            </a:r>
            <a:endParaRPr lang="en-US">
              <a:solidFill>
                <a:schemeClr val="bg1"/>
              </a:solidFill>
              <a:latin typeface="Quicksand SemiBold" pitchFamily="2" charset="0"/>
            </a:endParaRPr>
          </a:p>
        </p:txBody>
      </p:sp>
      <p:sp>
        <p:nvSpPr>
          <p:cNvPr id="9" name="TextBox 8">
            <a:extLst>
              <a:ext uri="{FF2B5EF4-FFF2-40B4-BE49-F238E27FC236}">
                <a16:creationId xmlns:a16="http://schemas.microsoft.com/office/drawing/2014/main" id="{70637A26-2125-B624-AF92-C19DB68C451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CALENDAR AVAILABILITY</a:t>
            </a:r>
            <a:endParaRPr lang="en-US" dirty="0">
              <a:solidFill>
                <a:srgbClr val="6532A7"/>
              </a:solidFill>
              <a:latin typeface="Aptos Narrow"/>
            </a:endParaRPr>
          </a:p>
        </p:txBody>
      </p:sp>
      <p:sp>
        <p:nvSpPr>
          <p:cNvPr id="2" name="Slide Number Placeholder 2">
            <a:extLst>
              <a:ext uri="{FF2B5EF4-FFF2-40B4-BE49-F238E27FC236}">
                <a16:creationId xmlns:a16="http://schemas.microsoft.com/office/drawing/2014/main" id="{6D6A0D26-5D4B-8254-8E22-5CEBBEC7B594}"/>
              </a:ext>
            </a:extLst>
          </p:cNvPr>
          <p:cNvSpPr>
            <a:spLocks noGrp="1"/>
          </p:cNvSpPr>
          <p:nvPr>
            <p:ph type="sldNum" sz="quarter" idx="12"/>
          </p:nvPr>
        </p:nvSpPr>
        <p:spPr>
          <a:xfrm>
            <a:off x="8610600" y="6356350"/>
            <a:ext cx="2743200" cy="365125"/>
          </a:xfrm>
        </p:spPr>
        <p:txBody>
          <a:bodyPr/>
          <a:lstStyle/>
          <a:p>
            <a:fld id="{818F7A5E-3938-4389-9CFD-DD120E4A2065}"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sp>
        <p:nvSpPr>
          <p:cNvPr id="6" name="Flowchart: Connector 5">
            <a:extLst>
              <a:ext uri="{FF2B5EF4-FFF2-40B4-BE49-F238E27FC236}">
                <a16:creationId xmlns:a16="http://schemas.microsoft.com/office/drawing/2014/main" id="{D8B9414C-AA29-C179-C967-2442BC831EB3}"/>
              </a:ext>
            </a:extLst>
          </p:cNvPr>
          <p:cNvSpPr/>
          <p:nvPr/>
        </p:nvSpPr>
        <p:spPr>
          <a:xfrm>
            <a:off x="9156231" y="2440621"/>
            <a:ext cx="451066" cy="449900"/>
          </a:xfrm>
          <a:prstGeom prst="flowChartConnector">
            <a:avLst/>
          </a:prstGeom>
          <a:noFill/>
          <a:ln w="28575">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
            <a:extLst>
              <a:ext uri="{FF2B5EF4-FFF2-40B4-BE49-F238E27FC236}">
                <a16:creationId xmlns:a16="http://schemas.microsoft.com/office/drawing/2014/main" id="{931349CC-741C-00CA-D4F7-670EC998EAAD}"/>
              </a:ext>
            </a:extLst>
          </p:cNvPr>
          <p:cNvSpPr txBox="1"/>
          <p:nvPr/>
        </p:nvSpPr>
        <p:spPr>
          <a:xfrm>
            <a:off x="583659" y="1382441"/>
            <a:ext cx="11186809" cy="79739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To make yourself unavailable for meetings, either for a specific time block or day, you can manage your availability through the web platform. ​</a:t>
            </a:r>
          </a:p>
          <a:p>
            <a:pPr defTabSz="676656">
              <a:lnSpc>
                <a:spcPct val="150000"/>
              </a:lnSpc>
              <a:spcBef>
                <a:spcPts val="740"/>
              </a:spcBef>
            </a:pPr>
            <a:r>
              <a:rPr lang="en-US" sz="1400" b="1" kern="1200">
                <a:ea typeface="Gadugi"/>
              </a:rPr>
              <a:t>Via the web platform</a:t>
            </a:r>
            <a:r>
              <a:rPr lang="en-US" sz="1400" kern="1200">
                <a:ea typeface="Gadugi"/>
              </a:rPr>
              <a:t>, click “Profile”, “Manage My Availability”, the “Edit Availability”.  Adjust the times your unavailable to meet for each day. </a:t>
            </a:r>
            <a:endParaRPr lang="en-US" sz="1400" b="1">
              <a:ea typeface="Gadugi"/>
            </a:endParaRPr>
          </a:p>
        </p:txBody>
      </p:sp>
      <p:grpSp>
        <p:nvGrpSpPr>
          <p:cNvPr id="12" name="Group 11">
            <a:extLst>
              <a:ext uri="{FF2B5EF4-FFF2-40B4-BE49-F238E27FC236}">
                <a16:creationId xmlns:a16="http://schemas.microsoft.com/office/drawing/2014/main" id="{FA445108-4AD2-1C48-8A9A-D3DE6BB3F0FB}"/>
              </a:ext>
            </a:extLst>
          </p:cNvPr>
          <p:cNvGrpSpPr/>
          <p:nvPr/>
        </p:nvGrpSpPr>
        <p:grpSpPr>
          <a:xfrm>
            <a:off x="2010791" y="3432545"/>
            <a:ext cx="498635" cy="498635"/>
            <a:chOff x="4872813" y="2900129"/>
            <a:chExt cx="498635" cy="498635"/>
          </a:xfrm>
        </p:grpSpPr>
        <p:sp>
          <p:nvSpPr>
            <p:cNvPr id="13" name="Oval 12">
              <a:extLst>
                <a:ext uri="{FF2B5EF4-FFF2-40B4-BE49-F238E27FC236}">
                  <a16:creationId xmlns:a16="http://schemas.microsoft.com/office/drawing/2014/main" id="{A8052AEF-4427-7F34-BAA7-6E2DC5EA9864}"/>
                </a:ext>
              </a:extLst>
            </p:cNvPr>
            <p:cNvSpPr/>
            <p:nvPr/>
          </p:nvSpPr>
          <p:spPr>
            <a:xfrm>
              <a:off x="4929488" y="2959980"/>
              <a:ext cx="385283" cy="397348"/>
            </a:xfrm>
            <a:prstGeom prst="ellipse">
              <a:avLst/>
            </a:prstGeom>
            <a:solidFill>
              <a:schemeClr val="bg1"/>
            </a:solidFill>
            <a:ln>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ircle with left arrow with solid fill">
              <a:extLst>
                <a:ext uri="{FF2B5EF4-FFF2-40B4-BE49-F238E27FC236}">
                  <a16:creationId xmlns:a16="http://schemas.microsoft.com/office/drawing/2014/main" id="{9B437990-449A-0542-4E9D-42F2CEEF8B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15" name="Picture 14" descr="A purple lightning bolt on a black background&#10;&#10;AI-generated content may be incorrect.">
            <a:extLst>
              <a:ext uri="{FF2B5EF4-FFF2-40B4-BE49-F238E27FC236}">
                <a16:creationId xmlns:a16="http://schemas.microsoft.com/office/drawing/2014/main" id="{17267D44-407A-BBFD-04CD-3C0321FD5C9C}"/>
              </a:ext>
            </a:extLst>
          </p:cNvPr>
          <p:cNvPicPr>
            <a:picLocks noChangeAspect="1"/>
          </p:cNvPicPr>
          <p:nvPr/>
        </p:nvPicPr>
        <p:blipFill>
          <a:blip r:embed="rId6"/>
          <a:stretch>
            <a:fillRect/>
          </a:stretch>
        </p:blipFill>
        <p:spPr>
          <a:xfrm>
            <a:off x="2263070" y="2502958"/>
            <a:ext cx="370417" cy="328084"/>
          </a:xfrm>
          <a:prstGeom prst="rect">
            <a:avLst/>
          </a:prstGeom>
        </p:spPr>
      </p:pic>
    </p:spTree>
    <p:extLst>
      <p:ext uri="{BB962C8B-B14F-4D97-AF65-F5344CB8AC3E}">
        <p14:creationId xmlns:p14="http://schemas.microsoft.com/office/powerpoint/2010/main" val="341690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8D9E-2B3A-986F-FDAE-8DBC9E1E389F}"/>
            </a:ext>
          </a:extLst>
        </p:cNvPr>
        <p:cNvGrpSpPr/>
        <p:nvPr/>
      </p:nvGrpSpPr>
      <p:grpSpPr>
        <a:xfrm>
          <a:off x="0" y="0"/>
          <a:ext cx="0" cy="0"/>
          <a:chOff x="0" y="0"/>
          <a:chExt cx="0" cy="0"/>
        </a:xfrm>
      </p:grpSpPr>
      <p:pic>
        <p:nvPicPr>
          <p:cNvPr id="13" name="Picture 12" descr="A white swirly object&#10;&#10;AI-generated content may be incorrect.">
            <a:extLst>
              <a:ext uri="{FF2B5EF4-FFF2-40B4-BE49-F238E27FC236}">
                <a16:creationId xmlns:a16="http://schemas.microsoft.com/office/drawing/2014/main" id="{B0B2E6E5-07E0-AF1F-A7A5-44688B530FFD}"/>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48715026-4AE0-D748-D9DF-5B5544D67CBD}"/>
              </a:ext>
            </a:extLst>
          </p:cNvPr>
          <p:cNvPicPr>
            <a:picLocks noChangeAspect="1"/>
          </p:cNvPicPr>
          <p:nvPr/>
        </p:nvPicPr>
        <p:blipFill>
          <a:blip r:embed="rId3"/>
          <a:srcRect l="-1217" t="4148" r="-322"/>
          <a:stretch/>
        </p:blipFill>
        <p:spPr>
          <a:xfrm>
            <a:off x="582676" y="2885440"/>
            <a:ext cx="1823989" cy="3657604"/>
          </a:xfrm>
          <a:prstGeom prst="rect">
            <a:avLst/>
          </a:prstGeom>
          <a:effectLst>
            <a:outerShdw blurRad="50800" dist="38100" dir="2700000">
              <a:srgbClr val="000000">
                <a:alpha val="40000"/>
              </a:srgbClr>
            </a:outerShdw>
          </a:effectLst>
        </p:spPr>
      </p:pic>
      <p:pic>
        <p:nvPicPr>
          <p:cNvPr id="3" name="Picture 2" descr="A screenshot of a web page&#10;&#10;AI-generated content may be incorrect.">
            <a:extLst>
              <a:ext uri="{FF2B5EF4-FFF2-40B4-BE49-F238E27FC236}">
                <a16:creationId xmlns:a16="http://schemas.microsoft.com/office/drawing/2014/main" id="{4C84CDC7-8838-BB71-1578-57045AF65C24}"/>
              </a:ext>
            </a:extLst>
          </p:cNvPr>
          <p:cNvPicPr>
            <a:picLocks noChangeAspect="1"/>
          </p:cNvPicPr>
          <p:nvPr/>
        </p:nvPicPr>
        <p:blipFill>
          <a:blip r:embed="rId4"/>
          <a:stretch>
            <a:fillRect/>
          </a:stretch>
        </p:blipFill>
        <p:spPr>
          <a:xfrm>
            <a:off x="5363205" y="3143382"/>
            <a:ext cx="6499547" cy="3065965"/>
          </a:xfrm>
          <a:prstGeom prst="rect">
            <a:avLst/>
          </a:prstGeom>
          <a:ln>
            <a:noFill/>
          </a:ln>
          <a:effectLst>
            <a:outerShdw blurRad="50800" dist="38100" dir="2700000">
              <a:srgbClr val="000000">
                <a:alpha val="40000"/>
              </a:srgbClr>
            </a:outerShdw>
          </a:effectLst>
        </p:spPr>
      </p:pic>
      <p:sp>
        <p:nvSpPr>
          <p:cNvPr id="4" name="TextBox 3">
            <a:extLst>
              <a:ext uri="{FF2B5EF4-FFF2-40B4-BE49-F238E27FC236}">
                <a16:creationId xmlns:a16="http://schemas.microsoft.com/office/drawing/2014/main" id="{07CC17D5-27F8-6554-F0D5-0A67632E1833}"/>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L O G I N</a:t>
            </a:r>
            <a:endParaRPr lang="en-US">
              <a:solidFill>
                <a:schemeClr val="bg1"/>
              </a:solidFill>
              <a:latin typeface="Quicksand SemiBold" pitchFamily="2" charset="0"/>
            </a:endParaRPr>
          </a:p>
        </p:txBody>
      </p:sp>
      <p:sp>
        <p:nvSpPr>
          <p:cNvPr id="9" name="TextBox 8">
            <a:extLst>
              <a:ext uri="{FF2B5EF4-FFF2-40B4-BE49-F238E27FC236}">
                <a16:creationId xmlns:a16="http://schemas.microsoft.com/office/drawing/2014/main" id="{77FC3160-9A75-7317-3605-F00CB8028192}"/>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EVENT AGENDA</a:t>
            </a:r>
            <a:endParaRPr lang="en-US" dirty="0">
              <a:solidFill>
                <a:srgbClr val="6532A7"/>
              </a:solidFill>
              <a:latin typeface="Aptos Narrow"/>
            </a:endParaRPr>
          </a:p>
        </p:txBody>
      </p:sp>
      <p:sp>
        <p:nvSpPr>
          <p:cNvPr id="2" name="Slide Number Placeholder 2">
            <a:extLst>
              <a:ext uri="{FF2B5EF4-FFF2-40B4-BE49-F238E27FC236}">
                <a16:creationId xmlns:a16="http://schemas.microsoft.com/office/drawing/2014/main" id="{5C522D4F-C669-7E6C-F5C2-8A5AB84BCE0E}"/>
              </a:ext>
            </a:extLst>
          </p:cNvPr>
          <p:cNvSpPr>
            <a:spLocks noGrp="1"/>
          </p:cNvSpPr>
          <p:nvPr>
            <p:ph type="sldNum" sz="quarter" idx="12"/>
          </p:nvPr>
        </p:nvSpPr>
        <p:spPr>
          <a:xfrm>
            <a:off x="8610600" y="6356350"/>
            <a:ext cx="2743200" cy="365125"/>
          </a:xfrm>
        </p:spPr>
        <p:txBody>
          <a:bodyPr/>
          <a:lstStyle/>
          <a:p>
            <a:fld id="{818F7A5E-3938-4389-9CFD-DD120E4A2065}" type="slidenum">
              <a:rPr lang="en-US" smtClean="0">
                <a:latin typeface="Calibri" panose="020F0502020204030204" pitchFamily="34" charset="0"/>
                <a:cs typeface="Calibri" panose="020F0502020204030204" pitchFamily="34" charset="0"/>
              </a:rPr>
              <a:t>8</a:t>
            </a:fld>
            <a:endParaRPr lang="en-US">
              <a:latin typeface="Calibri" panose="020F0502020204030204" pitchFamily="34" charset="0"/>
              <a:cs typeface="Calibri" panose="020F0502020204030204" pitchFamily="34" charset="0"/>
            </a:endParaRPr>
          </a:p>
        </p:txBody>
      </p:sp>
      <p:sp>
        <p:nvSpPr>
          <p:cNvPr id="7" name="Slide Number Placeholder 2">
            <a:extLst>
              <a:ext uri="{FF2B5EF4-FFF2-40B4-BE49-F238E27FC236}">
                <a16:creationId xmlns:a16="http://schemas.microsoft.com/office/drawing/2014/main" id="{8AF1B43B-07A4-BB50-F68E-4EEE686697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8F7A5E-3938-4389-9CFD-DD120E4A2065}" type="slidenum">
              <a:rPr lang="en-US" smtClean="0">
                <a:cs typeface="Calibri" panose="020F0502020204030204" pitchFamily="34" charset="0"/>
              </a:rPr>
              <a:pPr/>
              <a:t>8</a:t>
            </a:fld>
            <a:endParaRPr lang="en-US">
              <a:cs typeface="Calibri" panose="020F0502020204030204" pitchFamily="34" charset="0"/>
            </a:endParaRPr>
          </a:p>
        </p:txBody>
      </p:sp>
      <p:sp>
        <p:nvSpPr>
          <p:cNvPr id="8" name="TextBox 11">
            <a:extLst>
              <a:ext uri="{FF2B5EF4-FFF2-40B4-BE49-F238E27FC236}">
                <a16:creationId xmlns:a16="http://schemas.microsoft.com/office/drawing/2014/main" id="{A7A8596A-561B-37F3-BA5A-EA5A3EF64DE4}"/>
              </a:ext>
            </a:extLst>
          </p:cNvPr>
          <p:cNvSpPr txBox="1"/>
          <p:nvPr/>
        </p:nvSpPr>
        <p:spPr>
          <a:xfrm>
            <a:off x="583659" y="1382441"/>
            <a:ext cx="11186809" cy="7009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Tailor your event experience by adding sessions to your calendar.  Filter the agenda by topics, location (stage), date.  “Add to Schedule” or use the calendar icon to add a session to your calendar. </a:t>
            </a:r>
            <a:endParaRPr lang="en-US" sz="1400" b="1">
              <a:ea typeface="Gadugi"/>
            </a:endParaRPr>
          </a:p>
        </p:txBody>
      </p:sp>
      <p:sp>
        <p:nvSpPr>
          <p:cNvPr id="10" name="TextBox 11">
            <a:extLst>
              <a:ext uri="{FF2B5EF4-FFF2-40B4-BE49-F238E27FC236}">
                <a16:creationId xmlns:a16="http://schemas.microsoft.com/office/drawing/2014/main" id="{C7708D2B-C3AD-8E9D-A21A-22B8EB1C3C69}"/>
              </a:ext>
            </a:extLst>
          </p:cNvPr>
          <p:cNvSpPr txBox="1"/>
          <p:nvPr/>
        </p:nvSpPr>
        <p:spPr>
          <a:xfrm>
            <a:off x="7850221" y="2340152"/>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15" name="TextBox 11">
            <a:extLst>
              <a:ext uri="{FF2B5EF4-FFF2-40B4-BE49-F238E27FC236}">
                <a16:creationId xmlns:a16="http://schemas.microsoft.com/office/drawing/2014/main" id="{F4D57122-D958-1D18-A938-394E38C3C44A}"/>
              </a:ext>
            </a:extLst>
          </p:cNvPr>
          <p:cNvSpPr txBox="1"/>
          <p:nvPr/>
        </p:nvSpPr>
        <p:spPr>
          <a:xfrm>
            <a:off x="2008762" y="2344226"/>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grpSp>
        <p:nvGrpSpPr>
          <p:cNvPr id="25" name="Group 24">
            <a:extLst>
              <a:ext uri="{FF2B5EF4-FFF2-40B4-BE49-F238E27FC236}">
                <a16:creationId xmlns:a16="http://schemas.microsoft.com/office/drawing/2014/main" id="{6FE67FA2-83FE-1EAA-F9AF-DB80B07DC039}"/>
              </a:ext>
            </a:extLst>
          </p:cNvPr>
          <p:cNvGrpSpPr/>
          <p:nvPr/>
        </p:nvGrpSpPr>
        <p:grpSpPr>
          <a:xfrm>
            <a:off x="332974" y="3181916"/>
            <a:ext cx="498635" cy="498635"/>
            <a:chOff x="4872813" y="2865493"/>
            <a:chExt cx="498635" cy="498635"/>
          </a:xfrm>
        </p:grpSpPr>
        <p:sp>
          <p:nvSpPr>
            <p:cNvPr id="26" name="Oval 25">
              <a:extLst>
                <a:ext uri="{FF2B5EF4-FFF2-40B4-BE49-F238E27FC236}">
                  <a16:creationId xmlns:a16="http://schemas.microsoft.com/office/drawing/2014/main" id="{CE3ACE0C-1E92-5119-7892-F7F4C262A1F7}"/>
                </a:ext>
              </a:extLst>
            </p:cNvPr>
            <p:cNvSpPr/>
            <p:nvPr/>
          </p:nvSpPr>
          <p:spPr>
            <a:xfrm>
              <a:off x="4929488" y="2917647"/>
              <a:ext cx="385283" cy="397348"/>
            </a:xfrm>
            <a:prstGeom prst="ellipse">
              <a:avLst/>
            </a:prstGeom>
            <a:solidFill>
              <a:schemeClr val="bg1"/>
            </a:solidFill>
            <a:ln>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ircle with left arrow with solid fill">
              <a:extLst>
                <a:ext uri="{FF2B5EF4-FFF2-40B4-BE49-F238E27FC236}">
                  <a16:creationId xmlns:a16="http://schemas.microsoft.com/office/drawing/2014/main" id="{2103C8AD-11A9-8E82-59FB-212A671053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865493"/>
              <a:ext cx="498635" cy="498635"/>
            </a:xfrm>
            <a:prstGeom prst="rect">
              <a:avLst/>
            </a:prstGeom>
          </p:spPr>
        </p:pic>
      </p:grpSp>
      <p:grpSp>
        <p:nvGrpSpPr>
          <p:cNvPr id="28" name="Group 27">
            <a:extLst>
              <a:ext uri="{FF2B5EF4-FFF2-40B4-BE49-F238E27FC236}">
                <a16:creationId xmlns:a16="http://schemas.microsoft.com/office/drawing/2014/main" id="{8E93AD3A-2FFD-742E-EB69-FDC2960DC77B}"/>
              </a:ext>
            </a:extLst>
          </p:cNvPr>
          <p:cNvGrpSpPr/>
          <p:nvPr/>
        </p:nvGrpSpPr>
        <p:grpSpPr>
          <a:xfrm>
            <a:off x="10141957" y="3749027"/>
            <a:ext cx="498635" cy="498635"/>
            <a:chOff x="4872813" y="2900129"/>
            <a:chExt cx="498635" cy="498635"/>
          </a:xfrm>
        </p:grpSpPr>
        <p:sp>
          <p:nvSpPr>
            <p:cNvPr id="29" name="Oval 28">
              <a:extLst>
                <a:ext uri="{FF2B5EF4-FFF2-40B4-BE49-F238E27FC236}">
                  <a16:creationId xmlns:a16="http://schemas.microsoft.com/office/drawing/2014/main" id="{0FF21EEC-DE84-E02B-B671-CFB319AD0595}"/>
                </a:ext>
              </a:extLst>
            </p:cNvPr>
            <p:cNvSpPr/>
            <p:nvPr/>
          </p:nvSpPr>
          <p:spPr>
            <a:xfrm>
              <a:off x="4929488" y="2959980"/>
              <a:ext cx="385283" cy="397348"/>
            </a:xfrm>
            <a:prstGeom prst="ellipse">
              <a:avLst/>
            </a:prstGeom>
            <a:solidFill>
              <a:schemeClr val="bg1"/>
            </a:solidFill>
            <a:ln>
              <a:solidFill>
                <a:srgbClr val="BD6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Circle with left arrow with solid fill">
              <a:extLst>
                <a:ext uri="{FF2B5EF4-FFF2-40B4-BE49-F238E27FC236}">
                  <a16:creationId xmlns:a16="http://schemas.microsoft.com/office/drawing/2014/main" id="{FBB30F26-1613-609F-9FA1-C713880798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4872813" y="2900129"/>
              <a:ext cx="498635" cy="498635"/>
            </a:xfrm>
            <a:prstGeom prst="rect">
              <a:avLst/>
            </a:prstGeom>
          </p:spPr>
        </p:pic>
      </p:grpSp>
      <p:pic>
        <p:nvPicPr>
          <p:cNvPr id="11" name="Picture 10" descr="A screenshot of a phone&#10;&#10;AI-generated content may be incorrect.">
            <a:extLst>
              <a:ext uri="{FF2B5EF4-FFF2-40B4-BE49-F238E27FC236}">
                <a16:creationId xmlns:a16="http://schemas.microsoft.com/office/drawing/2014/main" id="{1FAE63A5-E20E-F66F-FD8C-14A2395FC49D}"/>
              </a:ext>
            </a:extLst>
          </p:cNvPr>
          <p:cNvPicPr>
            <a:picLocks noChangeAspect="1"/>
          </p:cNvPicPr>
          <p:nvPr/>
        </p:nvPicPr>
        <p:blipFill>
          <a:blip r:embed="rId9"/>
          <a:stretch>
            <a:fillRect/>
          </a:stretch>
        </p:blipFill>
        <p:spPr>
          <a:xfrm>
            <a:off x="2724250" y="2885440"/>
            <a:ext cx="1826060" cy="3840480"/>
          </a:xfrm>
          <a:prstGeom prst="rect">
            <a:avLst/>
          </a:prstGeom>
          <a:effectLst>
            <a:outerShdw blurRad="50800" dist="38100" dir="2700000">
              <a:srgbClr val="000000">
                <a:alpha val="40000"/>
              </a:srgbClr>
            </a:outerShdw>
          </a:effectLst>
        </p:spPr>
      </p:pic>
      <p:pic>
        <p:nvPicPr>
          <p:cNvPr id="14" name="Picture 13" descr="A person with purple hair&#10;&#10;AI-generated content may be incorrect.">
            <a:extLst>
              <a:ext uri="{FF2B5EF4-FFF2-40B4-BE49-F238E27FC236}">
                <a16:creationId xmlns:a16="http://schemas.microsoft.com/office/drawing/2014/main" id="{D7DD5F8A-E35C-AEE0-70BB-DFDF27C522B5}"/>
              </a:ext>
            </a:extLst>
          </p:cNvPr>
          <p:cNvPicPr>
            <a:picLocks noChangeAspect="1"/>
          </p:cNvPicPr>
          <p:nvPr/>
        </p:nvPicPr>
        <p:blipFill>
          <a:blip r:embed="rId10"/>
          <a:stretch>
            <a:fillRect/>
          </a:stretch>
        </p:blipFill>
        <p:spPr>
          <a:xfrm>
            <a:off x="5506862" y="3245556"/>
            <a:ext cx="1178278" cy="423334"/>
          </a:xfrm>
          <a:prstGeom prst="rect">
            <a:avLst/>
          </a:prstGeom>
        </p:spPr>
      </p:pic>
    </p:spTree>
    <p:extLst>
      <p:ext uri="{BB962C8B-B14F-4D97-AF65-F5344CB8AC3E}">
        <p14:creationId xmlns:p14="http://schemas.microsoft.com/office/powerpoint/2010/main" val="322613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swirly object&#10;&#10;AI-generated content may be incorrect.">
            <a:extLst>
              <a:ext uri="{FF2B5EF4-FFF2-40B4-BE49-F238E27FC236}">
                <a16:creationId xmlns:a16="http://schemas.microsoft.com/office/drawing/2014/main" id="{1223F819-F45B-A74B-C4C1-A3FCF86E3D6A}"/>
              </a:ext>
            </a:extLst>
          </p:cNvPr>
          <p:cNvPicPr>
            <a:picLocks noChangeAspect="1"/>
          </p:cNvPicPr>
          <p:nvPr/>
        </p:nvPicPr>
        <p:blipFill>
          <a:blip r:embed="rId2"/>
          <a:srcRect l="-84" r="59" b="83758"/>
          <a:stretch>
            <a:fillRect/>
          </a:stretch>
        </p:blipFill>
        <p:spPr>
          <a:xfrm>
            <a:off x="6668" y="953"/>
            <a:ext cx="12181742" cy="1230708"/>
          </a:xfrm>
          <a:prstGeom prst="rect">
            <a:avLst/>
          </a:prstGeom>
        </p:spPr>
      </p:pic>
      <p:pic>
        <p:nvPicPr>
          <p:cNvPr id="12" name="Picture 11" descr="A screenshot of a phone&#10;&#10;AI-generated content may be incorrect.">
            <a:extLst>
              <a:ext uri="{FF2B5EF4-FFF2-40B4-BE49-F238E27FC236}">
                <a16:creationId xmlns:a16="http://schemas.microsoft.com/office/drawing/2014/main" id="{33C7B7C5-AC17-AD67-8BA4-2C9B275DB269}"/>
              </a:ext>
            </a:extLst>
          </p:cNvPr>
          <p:cNvPicPr>
            <a:picLocks noChangeAspect="1"/>
          </p:cNvPicPr>
          <p:nvPr/>
        </p:nvPicPr>
        <p:blipFill>
          <a:blip r:embed="rId3"/>
          <a:stretch>
            <a:fillRect/>
          </a:stretch>
        </p:blipFill>
        <p:spPr>
          <a:xfrm>
            <a:off x="275290" y="3177396"/>
            <a:ext cx="1591647" cy="3249283"/>
          </a:xfrm>
          <a:prstGeom prst="rect">
            <a:avLst/>
          </a:prstGeom>
          <a:effectLst>
            <a:outerShdw blurRad="50800" dist="38100" dir="2700000">
              <a:srgbClr val="000000">
                <a:alpha val="40000"/>
              </a:srgbClr>
            </a:outerShdw>
          </a:effectLst>
        </p:spPr>
      </p:pic>
      <p:pic>
        <p:nvPicPr>
          <p:cNvPr id="2" name="Picture 1" descr="A screenshot of a web page&#10;&#10;AI-generated content may be incorrect.">
            <a:extLst>
              <a:ext uri="{FF2B5EF4-FFF2-40B4-BE49-F238E27FC236}">
                <a16:creationId xmlns:a16="http://schemas.microsoft.com/office/drawing/2014/main" id="{BE711EA2-909C-1157-1113-AEE0B02B0682}"/>
              </a:ext>
            </a:extLst>
          </p:cNvPr>
          <p:cNvPicPr>
            <a:picLocks noChangeAspect="1"/>
          </p:cNvPicPr>
          <p:nvPr/>
        </p:nvPicPr>
        <p:blipFill>
          <a:blip r:embed="rId4"/>
          <a:stretch>
            <a:fillRect/>
          </a:stretch>
        </p:blipFill>
        <p:spPr>
          <a:xfrm>
            <a:off x="5987098" y="3236595"/>
            <a:ext cx="5948045" cy="2040890"/>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9</a:t>
            </a:fld>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51402A6-D04E-9831-6E7A-C42EC361C76E}"/>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C A L E N D A R  S Y N C</a:t>
            </a:r>
            <a:endParaRPr lang="en-US">
              <a:solidFill>
                <a:schemeClr val="bg1"/>
              </a:solidFill>
              <a:latin typeface="Quicksand SemiBold" pitchFamily="2"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2412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hlinkClick r:id="rId5"/>
              </a:rPr>
              <a:t>Sync your calendar</a:t>
            </a:r>
            <a:r>
              <a:rPr lang="en-US" sz="1400">
                <a:ea typeface="Gadugi"/>
              </a:rPr>
              <a:t> </a:t>
            </a:r>
            <a:r>
              <a:rPr lang="en-US" sz="1400" kern="1200">
                <a:ea typeface="Gadugi"/>
              </a:rPr>
              <a:t>(confirmed meetings and registered sessions) automatically to your device.  On the web platform, click “My Schedule”, then “</a:t>
            </a:r>
            <a:r>
              <a:rPr lang="en-US" sz="1400" b="1" kern="1200">
                <a:ea typeface="Gadugi"/>
              </a:rPr>
              <a:t>Sync to my Calendar</a:t>
            </a:r>
            <a:r>
              <a:rPr lang="en-US" sz="1400" kern="1200">
                <a:ea typeface="Gadugi"/>
              </a:rPr>
              <a:t>”.  On mobile, from either the Event Agenda, or the “More” list click “</a:t>
            </a:r>
            <a:r>
              <a:rPr lang="en-US" sz="1400" b="1" kern="1200">
                <a:ea typeface="Gadugi"/>
              </a:rPr>
              <a:t>My Calendar Sync</a:t>
            </a:r>
            <a:r>
              <a:rPr lang="en-US" sz="1400" kern="1200">
                <a:ea typeface="Gadugi"/>
              </a:rPr>
              <a:t>”.  Follow the instructions to add the Calendar to your device.</a:t>
            </a:r>
            <a:endParaRPr lang="en-US" sz="1400" b="1">
              <a:ea typeface="Gadugi"/>
            </a:endParaRPr>
          </a:p>
        </p:txBody>
      </p:sp>
      <p:sp>
        <p:nvSpPr>
          <p:cNvPr id="5" name="TextBox 11">
            <a:extLst>
              <a:ext uri="{FF2B5EF4-FFF2-40B4-BE49-F238E27FC236}">
                <a16:creationId xmlns:a16="http://schemas.microsoft.com/office/drawing/2014/main" id="{3D62AD21-4820-6AAF-73A4-449BB5BAF5D6}"/>
              </a:ext>
            </a:extLst>
          </p:cNvPr>
          <p:cNvSpPr txBox="1"/>
          <p:nvPr/>
        </p:nvSpPr>
        <p:spPr>
          <a:xfrm>
            <a:off x="8231221" y="2524880"/>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19750174-B083-332D-00E7-EB83F380E821}"/>
              </a:ext>
            </a:extLst>
          </p:cNvPr>
          <p:cNvSpPr txBox="1"/>
          <p:nvPr/>
        </p:nvSpPr>
        <p:spPr>
          <a:xfrm>
            <a:off x="2008762" y="2540499"/>
            <a:ext cx="1434830" cy="42556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8" name="TextBox 7">
            <a:extLst>
              <a:ext uri="{FF2B5EF4-FFF2-40B4-BE49-F238E27FC236}">
                <a16:creationId xmlns:a16="http://schemas.microsoft.com/office/drawing/2014/main" id="{BACFA844-AB87-1299-687B-E22D6A3F06A9}"/>
              </a:ext>
            </a:extLst>
          </p:cNvPr>
          <p:cNvSpPr txBox="1"/>
          <p:nvPr/>
        </p:nvSpPr>
        <p:spPr>
          <a:xfrm>
            <a:off x="583659" y="398833"/>
            <a:ext cx="5398852" cy="584775"/>
          </a:xfrm>
          <a:prstGeom prst="rect">
            <a:avLst/>
          </a:prstGeom>
          <a:noFill/>
        </p:spPr>
        <p:txBody>
          <a:bodyPr wrap="square" rtlCol="0">
            <a:spAutoFit/>
          </a:bodyPr>
          <a:lstStyle/>
          <a:p>
            <a:r>
              <a:rPr lang="en-US" sz="3200">
                <a:solidFill>
                  <a:schemeClr val="bg1"/>
                </a:solidFill>
                <a:latin typeface="Quicksand SemiBold" pitchFamily="2" charset="0"/>
              </a:rPr>
              <a:t>L O G I N</a:t>
            </a:r>
            <a:endParaRPr lang="en-US">
              <a:solidFill>
                <a:schemeClr val="bg1"/>
              </a:solidFill>
              <a:latin typeface="Quicksand SemiBold" pitchFamily="2" charset="0"/>
            </a:endParaRPr>
          </a:p>
        </p:txBody>
      </p:sp>
      <p:sp>
        <p:nvSpPr>
          <p:cNvPr id="11" name="TextBox 10">
            <a:extLst>
              <a:ext uri="{FF2B5EF4-FFF2-40B4-BE49-F238E27FC236}">
                <a16:creationId xmlns:a16="http://schemas.microsoft.com/office/drawing/2014/main" id="{8ADA65C2-2492-98FB-5067-3E71E57A3474}"/>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dirty="0">
                <a:solidFill>
                  <a:srgbClr val="6532A7"/>
                </a:solidFill>
                <a:latin typeface="Aptos Narrow"/>
              </a:rPr>
              <a:t>CALENDAR SYNC</a:t>
            </a:r>
            <a:endParaRPr lang="en-US" dirty="0">
              <a:solidFill>
                <a:srgbClr val="6532A7"/>
              </a:solidFill>
              <a:latin typeface="Aptos Narrow"/>
            </a:endParaRPr>
          </a:p>
        </p:txBody>
      </p:sp>
      <p:grpSp>
        <p:nvGrpSpPr>
          <p:cNvPr id="24" name="Group 23">
            <a:extLst>
              <a:ext uri="{FF2B5EF4-FFF2-40B4-BE49-F238E27FC236}">
                <a16:creationId xmlns:a16="http://schemas.microsoft.com/office/drawing/2014/main" id="{ED8046AB-1C7B-2F35-FF73-B484BD7153C6}"/>
              </a:ext>
            </a:extLst>
          </p:cNvPr>
          <p:cNvGrpSpPr/>
          <p:nvPr/>
        </p:nvGrpSpPr>
        <p:grpSpPr>
          <a:xfrm>
            <a:off x="9854802" y="3909089"/>
            <a:ext cx="498635" cy="498635"/>
            <a:chOff x="4872813" y="2900129"/>
            <a:chExt cx="498635" cy="498635"/>
          </a:xfrm>
        </p:grpSpPr>
        <p:sp>
          <p:nvSpPr>
            <p:cNvPr id="25" name="Oval 24">
              <a:extLst>
                <a:ext uri="{FF2B5EF4-FFF2-40B4-BE49-F238E27FC236}">
                  <a16:creationId xmlns:a16="http://schemas.microsoft.com/office/drawing/2014/main" id="{5BA7D858-FDEF-5DD4-6682-757165F8E116}"/>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ircle with left arrow with solid fill">
              <a:extLst>
                <a:ext uri="{FF2B5EF4-FFF2-40B4-BE49-F238E27FC236}">
                  <a16:creationId xmlns:a16="http://schemas.microsoft.com/office/drawing/2014/main" id="{D6841311-26EC-9E39-08E6-F5BB1B9D54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872813" y="2900129"/>
              <a:ext cx="498635" cy="498635"/>
            </a:xfrm>
            <a:prstGeom prst="rect">
              <a:avLst/>
            </a:prstGeom>
          </p:spPr>
        </p:pic>
      </p:grpSp>
      <p:grpSp>
        <p:nvGrpSpPr>
          <p:cNvPr id="27" name="Group 26">
            <a:extLst>
              <a:ext uri="{FF2B5EF4-FFF2-40B4-BE49-F238E27FC236}">
                <a16:creationId xmlns:a16="http://schemas.microsoft.com/office/drawing/2014/main" id="{1536B15A-2F25-BAA1-A260-5649E72A51CB}"/>
              </a:ext>
            </a:extLst>
          </p:cNvPr>
          <p:cNvGrpSpPr/>
          <p:nvPr/>
        </p:nvGrpSpPr>
        <p:grpSpPr>
          <a:xfrm>
            <a:off x="-114145" y="4304184"/>
            <a:ext cx="498635" cy="498635"/>
            <a:chOff x="4872813" y="2900129"/>
            <a:chExt cx="498635" cy="498635"/>
          </a:xfrm>
        </p:grpSpPr>
        <p:sp>
          <p:nvSpPr>
            <p:cNvPr id="28" name="Oval 27">
              <a:extLst>
                <a:ext uri="{FF2B5EF4-FFF2-40B4-BE49-F238E27FC236}">
                  <a16:creationId xmlns:a16="http://schemas.microsoft.com/office/drawing/2014/main" id="{5D3BF58E-D1A8-EBBB-3027-0498718DC864}"/>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ircle with left arrow with solid fill">
              <a:extLst>
                <a:ext uri="{FF2B5EF4-FFF2-40B4-BE49-F238E27FC236}">
                  <a16:creationId xmlns:a16="http://schemas.microsoft.com/office/drawing/2014/main" id="{931E3DB4-08DF-57D0-2EA5-66A9A53C73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872813" y="2900129"/>
              <a:ext cx="498635" cy="498635"/>
            </a:xfrm>
            <a:prstGeom prst="rect">
              <a:avLst/>
            </a:prstGeom>
          </p:spPr>
        </p:pic>
      </p:grpSp>
      <p:pic>
        <p:nvPicPr>
          <p:cNvPr id="15" name="Picture 14" descr="A screenshot of a phone&#10;&#10;AI-generated content may be incorrect.">
            <a:extLst>
              <a:ext uri="{FF2B5EF4-FFF2-40B4-BE49-F238E27FC236}">
                <a16:creationId xmlns:a16="http://schemas.microsoft.com/office/drawing/2014/main" id="{F6849EB9-7A6F-0D76-426B-4A54CB7F836B}"/>
              </a:ext>
            </a:extLst>
          </p:cNvPr>
          <p:cNvPicPr>
            <a:picLocks noChangeAspect="1"/>
          </p:cNvPicPr>
          <p:nvPr/>
        </p:nvPicPr>
        <p:blipFill>
          <a:blip r:embed="rId8"/>
          <a:stretch>
            <a:fillRect/>
          </a:stretch>
        </p:blipFill>
        <p:spPr>
          <a:xfrm>
            <a:off x="2014950" y="3191776"/>
            <a:ext cx="1591646" cy="3249282"/>
          </a:xfrm>
          <a:prstGeom prst="rect">
            <a:avLst/>
          </a:prstGeom>
          <a:effectLst>
            <a:outerShdw blurRad="50800" dist="38100" dir="2700000">
              <a:srgbClr val="000000">
                <a:alpha val="40000"/>
              </a:srgbClr>
            </a:outerShdw>
          </a:effectLst>
        </p:spPr>
      </p:pic>
      <p:pic>
        <p:nvPicPr>
          <p:cNvPr id="16" name="Picture 15" descr="A screenshot of a cell phone&#10;&#10;AI-generated content may be incorrect.">
            <a:extLst>
              <a:ext uri="{FF2B5EF4-FFF2-40B4-BE49-F238E27FC236}">
                <a16:creationId xmlns:a16="http://schemas.microsoft.com/office/drawing/2014/main" id="{3523E4B0-0721-D2F1-F979-E046184E130B}"/>
              </a:ext>
            </a:extLst>
          </p:cNvPr>
          <p:cNvPicPr>
            <a:picLocks noChangeAspect="1"/>
          </p:cNvPicPr>
          <p:nvPr/>
        </p:nvPicPr>
        <p:blipFill>
          <a:blip r:embed="rId9"/>
          <a:stretch>
            <a:fillRect/>
          </a:stretch>
        </p:blipFill>
        <p:spPr>
          <a:xfrm>
            <a:off x="3791046" y="3191773"/>
            <a:ext cx="1605043" cy="3234907"/>
          </a:xfrm>
          <a:prstGeom prst="rect">
            <a:avLst/>
          </a:prstGeom>
          <a:effectLst>
            <a:outerShdw blurRad="50800" dist="38100" dir="2700000">
              <a:srgbClr val="000000">
                <a:alpha val="40000"/>
              </a:srgbClr>
            </a:outerShdw>
          </a:effectLst>
        </p:spPr>
      </p:pic>
      <p:pic>
        <p:nvPicPr>
          <p:cNvPr id="17" name="Picture 16" descr="A person with purple hair&#10;&#10;AI-generated content may be incorrect.">
            <a:extLst>
              <a:ext uri="{FF2B5EF4-FFF2-40B4-BE49-F238E27FC236}">
                <a16:creationId xmlns:a16="http://schemas.microsoft.com/office/drawing/2014/main" id="{A2E6C871-9782-1294-6147-8D07BF880AFE}"/>
              </a:ext>
            </a:extLst>
          </p:cNvPr>
          <p:cNvPicPr>
            <a:picLocks noChangeAspect="1"/>
          </p:cNvPicPr>
          <p:nvPr/>
        </p:nvPicPr>
        <p:blipFill>
          <a:blip r:embed="rId10"/>
          <a:stretch>
            <a:fillRect/>
          </a:stretch>
        </p:blipFill>
        <p:spPr>
          <a:xfrm>
            <a:off x="5986640" y="3231445"/>
            <a:ext cx="1135945" cy="409223"/>
          </a:xfrm>
          <a:prstGeom prst="rect">
            <a:avLst/>
          </a:prstGeom>
        </p:spPr>
      </p:pic>
    </p:spTree>
    <p:extLst>
      <p:ext uri="{BB962C8B-B14F-4D97-AF65-F5344CB8AC3E}">
        <p14:creationId xmlns:p14="http://schemas.microsoft.com/office/powerpoint/2010/main" val="84589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F96EC9BF0ACF409207F48B4287717A" ma:contentTypeVersion="19" ma:contentTypeDescription="Create a new document." ma:contentTypeScope="" ma:versionID="3551d203a5207e027db1abde446b92b6">
  <xsd:schema xmlns:xsd="http://www.w3.org/2001/XMLSchema" xmlns:xs="http://www.w3.org/2001/XMLSchema" xmlns:p="http://schemas.microsoft.com/office/2006/metadata/properties" xmlns:ns2="cdd668c0-799f-4c20-a328-ef40680dfcb2" xmlns:ns3="9e66bd11-a755-43e3-bceb-427e389f8052" targetNamespace="http://schemas.microsoft.com/office/2006/metadata/properties" ma:root="true" ma:fieldsID="a5085579dc3f0c4f05983584e93ce0e6" ns2:_="" ns3:_="">
    <xsd:import namespace="cdd668c0-799f-4c20-a328-ef40680dfcb2"/>
    <xsd:import namespace="9e66bd11-a755-43e3-bceb-427e389f80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668c0-799f-4c20-a328-ef40680df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66bd11-a755-43e3-bceb-427e389f80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ad9775f-e000-4130-a9b0-b440863f12c4}" ma:internalName="TaxCatchAll" ma:showField="CatchAllData" ma:web="9e66bd11-a755-43e3-bceb-427e389f80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d668c0-799f-4c20-a328-ef40680dfcb2">
      <Terms xmlns="http://schemas.microsoft.com/office/infopath/2007/PartnerControls"/>
    </lcf76f155ced4ddcb4097134ff3c332f>
    <TaxCatchAll xmlns="9e66bd11-a755-43e3-bceb-427e389f8052" xsi:nil="true"/>
    <SharedWithUsers xmlns="9e66bd11-a755-43e3-bceb-427e389f8052">
      <UserInfo>
        <DisplayName>Cameron Litcher</DisplayName>
        <AccountId>607</AccountId>
        <AccountType/>
      </UserInfo>
    </SharedWithUsers>
  </documentManagement>
</p:properties>
</file>

<file path=customXml/itemProps1.xml><?xml version="1.0" encoding="utf-8"?>
<ds:datastoreItem xmlns:ds="http://schemas.openxmlformats.org/officeDocument/2006/customXml" ds:itemID="{27919A38-3C8F-4612-AB96-240643BFCB8F}">
  <ds:schemaRefs>
    <ds:schemaRef ds:uri="http://schemas.microsoft.com/sharepoint/v3/contenttype/forms"/>
  </ds:schemaRefs>
</ds:datastoreItem>
</file>

<file path=customXml/itemProps2.xml><?xml version="1.0" encoding="utf-8"?>
<ds:datastoreItem xmlns:ds="http://schemas.openxmlformats.org/officeDocument/2006/customXml" ds:itemID="{DB58720A-47A8-4FA8-8A42-1D6AABEC65A4}">
  <ds:schemaRefs>
    <ds:schemaRef ds:uri="9e66bd11-a755-43e3-bceb-427e389f8052"/>
    <ds:schemaRef ds:uri="cdd668c0-799f-4c20-a328-ef40680dfc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B66991-54FE-4828-807F-E192192A2AF1}">
  <ds:schemaRefs>
    <ds:schemaRef ds:uri="9e66bd11-a755-43e3-bceb-427e389f8052"/>
    <ds:schemaRef ds:uri="cdd668c0-799f-4c20-a328-ef40680dfc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Gallagher</dc:creator>
  <cp:revision>335</cp:revision>
  <dcterms:created xsi:type="dcterms:W3CDTF">2024-06-25T14:18:36Z</dcterms:created>
  <dcterms:modified xsi:type="dcterms:W3CDTF">2025-06-05T19:32:13Z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0x0101000AF96EC9BF0ACF409207F48B4287717A</vt:lpwstr>
  </property>
  <property fmtid="{D5CDD505-2E9C-101B-9397-08002B2CF9AE}" pid="3" name="MediaServiceImageTags">
    <vt:lpwstr/>
  </property>
</Properties>
</file>