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308" r:id="rId5"/>
    <p:sldId id="258" r:id="rId6"/>
    <p:sldId id="310" r:id="rId7"/>
    <p:sldId id="324" r:id="rId8"/>
    <p:sldId id="325" r:id="rId9"/>
    <p:sldId id="326" r:id="rId10"/>
    <p:sldId id="339" r:id="rId11"/>
    <p:sldId id="329" r:id="rId12"/>
    <p:sldId id="330" r:id="rId13"/>
    <p:sldId id="334" r:id="rId14"/>
    <p:sldId id="337" r:id="rId15"/>
    <p:sldId id="335" r:id="rId16"/>
    <p:sldId id="3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Gallagher" initials="MG" lastIdx="2" clrIdx="0">
    <p:extLst>
      <p:ext uri="{19B8F6BF-5375-455C-9EA6-DF929625EA0E}">
        <p15:presenceInfo xmlns:p15="http://schemas.microsoft.com/office/powerpoint/2012/main" userId="S-1-5-21-1702443075-486791566-3019601906-90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D41"/>
    <a:srgbClr val="1A2754"/>
    <a:srgbClr val="4ABCCB"/>
    <a:srgbClr val="D40037"/>
    <a:srgbClr val="D61E3A"/>
    <a:srgbClr val="000635"/>
    <a:srgbClr val="0F74E8"/>
    <a:srgbClr val="A9A7BC"/>
    <a:srgbClr val="0C72E8"/>
    <a:srgbClr val="009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99671-1FB6-E7DC-F45D-E05FF9013BDF}" v="9" vWet="10" dt="2023-07-10T17:33:41.557"/>
    <p1510:client id="{A2F7214C-EE44-9878-C32F-47AFCD06713E}" v="675" dt="2023-07-10T19:05:14.656"/>
    <p1510:client id="{C6660C36-9509-4687-86AB-06202512DBA2}" v="64" dt="2023-07-10T19:06:08.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8" autoAdjust="0"/>
    <p:restoredTop sz="95226" autoAdjust="0"/>
  </p:normalViewPr>
  <p:slideViewPr>
    <p:cSldViewPr snapToGrid="0">
      <p:cViewPr varScale="1">
        <p:scale>
          <a:sx n="104" d="100"/>
          <a:sy n="104" d="100"/>
        </p:scale>
        <p:origin x="132" y="276"/>
      </p:cViewPr>
      <p:guideLst/>
    </p:cSldViewPr>
  </p:slideViewPr>
  <p:outlineViewPr>
    <p:cViewPr>
      <p:scale>
        <a:sx n="33" d="100"/>
        <a:sy n="33" d="100"/>
      </p:scale>
      <p:origin x="0" y="-72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3E3C8-A59A-40D0-AFDE-819BA386D2FD}" type="datetimeFigureOut">
              <a:rPr lang="en-US" smtClean="0"/>
              <a:t>7/10/2023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8F96F-4C02-42B0-BAD2-02B75ED11C5A}" type="slidenum">
              <a:rPr lang="en-US" smtClean="0"/>
              <a:t>‹#›</a:t>
            </a:fld>
            <a:endParaRPr lang="en-US" dirty="0"/>
          </a:p>
        </p:txBody>
      </p:sp>
    </p:spTree>
    <p:extLst>
      <p:ext uri="{BB962C8B-B14F-4D97-AF65-F5344CB8AC3E}">
        <p14:creationId xmlns:p14="http://schemas.microsoft.com/office/powerpoint/2010/main" val="398240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8F96F-4C02-42B0-BAD2-02B75ED11C5A}" type="slidenum">
              <a:rPr lang="en-US" smtClean="0"/>
              <a:t>2</a:t>
            </a:fld>
            <a:endParaRPr lang="en-US" dirty="0"/>
          </a:p>
        </p:txBody>
      </p:sp>
    </p:spTree>
    <p:extLst>
      <p:ext uri="{BB962C8B-B14F-4D97-AF65-F5344CB8AC3E}">
        <p14:creationId xmlns:p14="http://schemas.microsoft.com/office/powerpoint/2010/main" val="140786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8F96F-4C02-42B0-BAD2-02B75ED11C5A}" type="slidenum">
              <a:rPr lang="en-US" smtClean="0"/>
              <a:t>12</a:t>
            </a:fld>
            <a:endParaRPr lang="en-US" dirty="0"/>
          </a:p>
        </p:txBody>
      </p:sp>
    </p:spTree>
    <p:extLst>
      <p:ext uri="{BB962C8B-B14F-4D97-AF65-F5344CB8AC3E}">
        <p14:creationId xmlns:p14="http://schemas.microsoft.com/office/powerpoint/2010/main" val="155794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8F96F-4C02-42B0-BAD2-02B75ED11C5A}" type="slidenum">
              <a:rPr lang="en-US" smtClean="0"/>
              <a:t>13</a:t>
            </a:fld>
            <a:endParaRPr lang="en-US" dirty="0"/>
          </a:p>
        </p:txBody>
      </p:sp>
    </p:spTree>
    <p:extLst>
      <p:ext uri="{BB962C8B-B14F-4D97-AF65-F5344CB8AC3E}">
        <p14:creationId xmlns:p14="http://schemas.microsoft.com/office/powerpoint/2010/main" val="77941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8F96F-4C02-42B0-BAD2-02B75ED11C5A}" type="slidenum">
              <a:rPr lang="en-US" smtClean="0"/>
              <a:t>4</a:t>
            </a:fld>
            <a:endParaRPr lang="en-US" dirty="0"/>
          </a:p>
        </p:txBody>
      </p:sp>
    </p:spTree>
    <p:extLst>
      <p:ext uri="{BB962C8B-B14F-4D97-AF65-F5344CB8AC3E}">
        <p14:creationId xmlns:p14="http://schemas.microsoft.com/office/powerpoint/2010/main" val="147681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8F96F-4C02-42B0-BAD2-02B75ED11C5A}" type="slidenum">
              <a:rPr lang="en-US" smtClean="0"/>
              <a:t>5</a:t>
            </a:fld>
            <a:endParaRPr lang="en-US" dirty="0"/>
          </a:p>
        </p:txBody>
      </p:sp>
    </p:spTree>
    <p:extLst>
      <p:ext uri="{BB962C8B-B14F-4D97-AF65-F5344CB8AC3E}">
        <p14:creationId xmlns:p14="http://schemas.microsoft.com/office/powerpoint/2010/main" val="408959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8F96F-4C02-42B0-BAD2-02B75ED11C5A}" type="slidenum">
              <a:rPr lang="en-US" smtClean="0"/>
              <a:t>6</a:t>
            </a:fld>
            <a:endParaRPr lang="en-US" dirty="0"/>
          </a:p>
        </p:txBody>
      </p:sp>
    </p:spTree>
    <p:extLst>
      <p:ext uri="{BB962C8B-B14F-4D97-AF65-F5344CB8AC3E}">
        <p14:creationId xmlns:p14="http://schemas.microsoft.com/office/powerpoint/2010/main" val="140440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8F96F-4C02-42B0-BAD2-02B75ED11C5A}" type="slidenum">
              <a:rPr lang="en-US" smtClean="0"/>
              <a:t>7</a:t>
            </a:fld>
            <a:endParaRPr lang="en-US"/>
          </a:p>
        </p:txBody>
      </p:sp>
    </p:spTree>
    <p:extLst>
      <p:ext uri="{BB962C8B-B14F-4D97-AF65-F5344CB8AC3E}">
        <p14:creationId xmlns:p14="http://schemas.microsoft.com/office/powerpoint/2010/main" val="263115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8F96F-4C02-42B0-BAD2-02B75ED11C5A}" type="slidenum">
              <a:rPr lang="en-US" smtClean="0"/>
              <a:t>8</a:t>
            </a:fld>
            <a:endParaRPr lang="en-US" dirty="0"/>
          </a:p>
        </p:txBody>
      </p:sp>
    </p:spTree>
    <p:extLst>
      <p:ext uri="{BB962C8B-B14F-4D97-AF65-F5344CB8AC3E}">
        <p14:creationId xmlns:p14="http://schemas.microsoft.com/office/powerpoint/2010/main" val="467018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8F96F-4C02-42B0-BAD2-02B75ED11C5A}" type="slidenum">
              <a:rPr lang="en-US" smtClean="0"/>
              <a:t>9</a:t>
            </a:fld>
            <a:endParaRPr lang="en-US" dirty="0"/>
          </a:p>
        </p:txBody>
      </p:sp>
    </p:spTree>
    <p:extLst>
      <p:ext uri="{BB962C8B-B14F-4D97-AF65-F5344CB8AC3E}">
        <p14:creationId xmlns:p14="http://schemas.microsoft.com/office/powerpoint/2010/main" val="427357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8F96F-4C02-42B0-BAD2-02B75ED11C5A}" type="slidenum">
              <a:rPr lang="en-US" smtClean="0"/>
              <a:t>10</a:t>
            </a:fld>
            <a:endParaRPr lang="en-US" dirty="0"/>
          </a:p>
        </p:txBody>
      </p:sp>
    </p:spTree>
    <p:extLst>
      <p:ext uri="{BB962C8B-B14F-4D97-AF65-F5344CB8AC3E}">
        <p14:creationId xmlns:p14="http://schemas.microsoft.com/office/powerpoint/2010/main" val="70598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8F96F-4C02-42B0-BAD2-02B75ED11C5A}" type="slidenum">
              <a:rPr lang="en-US" smtClean="0"/>
              <a:t>11</a:t>
            </a:fld>
            <a:endParaRPr lang="en-US" dirty="0"/>
          </a:p>
        </p:txBody>
      </p:sp>
    </p:spTree>
    <p:extLst>
      <p:ext uri="{BB962C8B-B14F-4D97-AF65-F5344CB8AC3E}">
        <p14:creationId xmlns:p14="http://schemas.microsoft.com/office/powerpoint/2010/main" val="146604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050D89-82FE-4576-871A-5695691EF7B1}"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631E5-9989-4292-843F-1FC64313B618}" type="slidenum">
              <a:rPr lang="en-US" smtClean="0"/>
              <a:t>‹#›</a:t>
            </a:fld>
            <a:endParaRPr lang="en-US" dirty="0"/>
          </a:p>
        </p:txBody>
      </p:sp>
    </p:spTree>
    <p:extLst>
      <p:ext uri="{BB962C8B-B14F-4D97-AF65-F5344CB8AC3E}">
        <p14:creationId xmlns:p14="http://schemas.microsoft.com/office/powerpoint/2010/main" val="222926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53C01-48C0-4BC2-B1C8-B9CB60D52F8F}"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631E5-9989-4292-843F-1FC64313B618}" type="slidenum">
              <a:rPr lang="en-US" smtClean="0"/>
              <a:t>‹#›</a:t>
            </a:fld>
            <a:endParaRPr lang="en-US" dirty="0"/>
          </a:p>
        </p:txBody>
      </p:sp>
    </p:spTree>
    <p:extLst>
      <p:ext uri="{BB962C8B-B14F-4D97-AF65-F5344CB8AC3E}">
        <p14:creationId xmlns:p14="http://schemas.microsoft.com/office/powerpoint/2010/main" val="408559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10E8D-DA5A-4F81-8186-D6D07EB7F5DE}"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631E5-9989-4292-843F-1FC64313B618}" type="slidenum">
              <a:rPr lang="en-US" smtClean="0"/>
              <a:t>‹#›</a:t>
            </a:fld>
            <a:endParaRPr lang="en-US" dirty="0"/>
          </a:p>
        </p:txBody>
      </p:sp>
    </p:spTree>
    <p:extLst>
      <p:ext uri="{BB962C8B-B14F-4D97-AF65-F5344CB8AC3E}">
        <p14:creationId xmlns:p14="http://schemas.microsoft.com/office/powerpoint/2010/main" val="127435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9EF6DC-75F2-4113-89EE-DF5734E7F521}"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631E5-9989-4292-843F-1FC64313B618}" type="slidenum">
              <a:rPr lang="en-US" smtClean="0"/>
              <a:t>‹#›</a:t>
            </a:fld>
            <a:endParaRPr lang="en-US" dirty="0"/>
          </a:p>
        </p:txBody>
      </p:sp>
    </p:spTree>
    <p:extLst>
      <p:ext uri="{BB962C8B-B14F-4D97-AF65-F5344CB8AC3E}">
        <p14:creationId xmlns:p14="http://schemas.microsoft.com/office/powerpoint/2010/main" val="133698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FDA9D7-3D42-4E51-B618-92B23676FB3D}"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631E5-9989-4292-843F-1FC64313B618}" type="slidenum">
              <a:rPr lang="en-US" smtClean="0"/>
              <a:t>‹#›</a:t>
            </a:fld>
            <a:endParaRPr lang="en-US" dirty="0"/>
          </a:p>
        </p:txBody>
      </p:sp>
    </p:spTree>
    <p:extLst>
      <p:ext uri="{BB962C8B-B14F-4D97-AF65-F5344CB8AC3E}">
        <p14:creationId xmlns:p14="http://schemas.microsoft.com/office/powerpoint/2010/main" val="278760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B4EC0F-98F2-4A4A-B9DF-3235C2B993A4}" type="datetime1">
              <a:rPr lang="en-US" smtClean="0"/>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631E5-9989-4292-843F-1FC64313B618}" type="slidenum">
              <a:rPr lang="en-US" smtClean="0"/>
              <a:t>‹#›</a:t>
            </a:fld>
            <a:endParaRPr lang="en-US" dirty="0"/>
          </a:p>
        </p:txBody>
      </p:sp>
    </p:spTree>
    <p:extLst>
      <p:ext uri="{BB962C8B-B14F-4D97-AF65-F5344CB8AC3E}">
        <p14:creationId xmlns:p14="http://schemas.microsoft.com/office/powerpoint/2010/main" val="116825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248857-AE1D-4428-A89F-EE7A0E9E70AD}" type="datetime1">
              <a:rPr lang="en-US" smtClean="0"/>
              <a:t>7/10/2023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631E5-9989-4292-843F-1FC64313B618}" type="slidenum">
              <a:rPr lang="en-US" smtClean="0"/>
              <a:t>‹#›</a:t>
            </a:fld>
            <a:endParaRPr lang="en-US" dirty="0"/>
          </a:p>
        </p:txBody>
      </p:sp>
    </p:spTree>
    <p:extLst>
      <p:ext uri="{BB962C8B-B14F-4D97-AF65-F5344CB8AC3E}">
        <p14:creationId xmlns:p14="http://schemas.microsoft.com/office/powerpoint/2010/main" val="325881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922893-8A08-4898-943D-E9B7D1147370}" type="datetime1">
              <a:rPr lang="en-US" smtClean="0"/>
              <a:t>7/10/2023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631E5-9989-4292-843F-1FC64313B618}" type="slidenum">
              <a:rPr lang="en-US" smtClean="0"/>
              <a:t>‹#›</a:t>
            </a:fld>
            <a:endParaRPr lang="en-US" dirty="0"/>
          </a:p>
        </p:txBody>
      </p:sp>
    </p:spTree>
    <p:extLst>
      <p:ext uri="{BB962C8B-B14F-4D97-AF65-F5344CB8AC3E}">
        <p14:creationId xmlns:p14="http://schemas.microsoft.com/office/powerpoint/2010/main" val="10016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8B8A9-EFDA-4460-B2F1-933D5B441E1C}" type="datetime1">
              <a:rPr lang="en-US" smtClean="0"/>
              <a:t>7/10/2023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631E5-9989-4292-843F-1FC64313B618}" type="slidenum">
              <a:rPr lang="en-US" smtClean="0"/>
              <a:t>‹#›</a:t>
            </a:fld>
            <a:endParaRPr lang="en-US" dirty="0"/>
          </a:p>
        </p:txBody>
      </p:sp>
    </p:spTree>
    <p:extLst>
      <p:ext uri="{BB962C8B-B14F-4D97-AF65-F5344CB8AC3E}">
        <p14:creationId xmlns:p14="http://schemas.microsoft.com/office/powerpoint/2010/main" val="159927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200504-C796-42AF-940D-74EC78F3781A}" type="datetime1">
              <a:rPr lang="en-US" smtClean="0"/>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631E5-9989-4292-843F-1FC64313B618}" type="slidenum">
              <a:rPr lang="en-US" smtClean="0"/>
              <a:t>‹#›</a:t>
            </a:fld>
            <a:endParaRPr lang="en-US" dirty="0"/>
          </a:p>
        </p:txBody>
      </p:sp>
    </p:spTree>
    <p:extLst>
      <p:ext uri="{BB962C8B-B14F-4D97-AF65-F5344CB8AC3E}">
        <p14:creationId xmlns:p14="http://schemas.microsoft.com/office/powerpoint/2010/main" val="114669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151629-64FA-4C4C-A297-BAFB5176CD7A}" type="datetime1">
              <a:rPr lang="en-US" smtClean="0"/>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631E5-9989-4292-843F-1FC64313B618}" type="slidenum">
              <a:rPr lang="en-US" smtClean="0"/>
              <a:t>‹#›</a:t>
            </a:fld>
            <a:endParaRPr lang="en-US" dirty="0"/>
          </a:p>
        </p:txBody>
      </p:sp>
    </p:spTree>
    <p:extLst>
      <p:ext uri="{BB962C8B-B14F-4D97-AF65-F5344CB8AC3E}">
        <p14:creationId xmlns:p14="http://schemas.microsoft.com/office/powerpoint/2010/main" val="145332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F0E7B-501D-4C85-986D-2893143E332B}" type="datetime1">
              <a:rPr lang="en-US" smtClean="0"/>
              <a:t>7/10/2023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631E5-9989-4292-843F-1FC64313B618}" type="slidenum">
              <a:rPr lang="en-US" smtClean="0"/>
              <a:t>‹#›</a:t>
            </a:fld>
            <a:endParaRPr lang="en-US" dirty="0"/>
          </a:p>
        </p:txBody>
      </p:sp>
    </p:spTree>
    <p:extLst>
      <p:ext uri="{BB962C8B-B14F-4D97-AF65-F5344CB8AC3E}">
        <p14:creationId xmlns:p14="http://schemas.microsoft.com/office/powerpoint/2010/main" val="2073276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obileapps@clarionevents.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1D41"/>
        </a:solidFill>
        <a:effectLst/>
      </p:bgPr>
    </p:bg>
    <p:spTree>
      <p:nvGrpSpPr>
        <p:cNvPr id="1" name=""/>
        <p:cNvGrpSpPr/>
        <p:nvPr/>
      </p:nvGrpSpPr>
      <p:grpSpPr>
        <a:xfrm>
          <a:off x="0" y="0"/>
          <a:ext cx="0" cy="0"/>
          <a:chOff x="0" y="0"/>
          <a:chExt cx="0" cy="0"/>
        </a:xfrm>
      </p:grpSpPr>
      <p:sp>
        <p:nvSpPr>
          <p:cNvPr id="11" name="Rectangle 10"/>
          <p:cNvSpPr/>
          <p:nvPr/>
        </p:nvSpPr>
        <p:spPr>
          <a:xfrm>
            <a:off x="0" y="5750005"/>
            <a:ext cx="12192000" cy="1305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 y="4822948"/>
            <a:ext cx="12192001" cy="707886"/>
          </a:xfrm>
          <a:prstGeom prst="rect">
            <a:avLst/>
          </a:prstGeom>
          <a:noFill/>
        </p:spPr>
        <p:txBody>
          <a:bodyPr wrap="square" lIns="91440" tIns="45720" rIns="91440" bIns="45720" rtlCol="0" anchor="t">
            <a:spAutoFit/>
          </a:bodyPr>
          <a:lstStyle/>
          <a:p>
            <a:pPr algn="ctr"/>
            <a:r>
              <a:rPr lang="en-US" sz="4000">
                <a:solidFill>
                  <a:schemeClr val="bg1"/>
                </a:solidFill>
                <a:latin typeface="Gadugi"/>
                <a:ea typeface="Gadugi"/>
              </a:rPr>
              <a:t>MATCH! Platform Guide</a:t>
            </a:r>
          </a:p>
        </p:txBody>
      </p:sp>
      <p:sp>
        <p:nvSpPr>
          <p:cNvPr id="9" name="TextBox 8"/>
          <p:cNvSpPr txBox="1"/>
          <p:nvPr/>
        </p:nvSpPr>
        <p:spPr>
          <a:xfrm>
            <a:off x="9725892" y="5907609"/>
            <a:ext cx="2252354" cy="369332"/>
          </a:xfrm>
          <a:prstGeom prst="rect">
            <a:avLst/>
          </a:prstGeom>
          <a:noFill/>
        </p:spPr>
        <p:txBody>
          <a:bodyPr wrap="square" lIns="91440" tIns="45720" rIns="91440" bIns="45720" rtlCol="0" anchor="t">
            <a:spAutoFit/>
          </a:bodyPr>
          <a:lstStyle/>
          <a:p>
            <a:endParaRPr lang="en-US" dirty="0"/>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FGAw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ovEfj28uNFubW1ee2/dhRNDMdobPIGexGR615r4mkmmu4Fur64ysIxjnnJ9CK7PU/DN1dxGNdQ0uNFxtXzCePwHNY3iDwlctIJ49YsVULjGJCf0Wu+MqUInFVhWqSOX8P3qWOr27RTO0bu7SRtCCCB16k+3510XirXtRvrl5ZPEd2kauvlxQyShU45wBgA561mWXhdv7StzLrFvtPmDJjkIGfTiuhu/CGmiJ5ZvGVrArMCR9klb+Q5rGNWk7lyo1lHY5rUNVlt7DykmmlaRHVp2BBAIG4AZ/EnPPFco0drC5lWSdHVsiQRqG/PdXe+IvDmhxSxIvi+KXejAsLN1HPtk9Otctf6FAWeGHWo50zwxO3d+BrnnWpqUjpp0KrjH/MzLnxFeW+h3lmrqTNCyNuYgkNwzfrWDpkVgumyKbeYEuDu2JkY96v+JLC6022kZTuglj8tpF6HkHB9OQPyrGSPdp/mBv4uua2w8Ycl49THGTnz2l0LOohf7OY5MQDg4CZ84Y5JYdCBxXb+HNcu/EN3NMZVuLyRlzGIQCSRgYVcA9Ow7V5/cbxbzLI0aoAqkb+ecc8dQa0PBskKrepNFAwwr/vIg2MbumTxXlYmmpKV+jPUw0+Rxt1R634dkkF3N5rEME6eX789TWHrLZ8RXTbv+Wqdv8AYFZPhPxLpdxdLi5jsXjiO+WQ7S3z55wxDccc4x096uzXum32uO8eq2irM4cMzYAwo7/hRhqbhujrdWM7NMsaqcrbMePnFa/h+RQvzHGW4rC1O4t3MIhuoJ9sgGY2zmr2mSP5ClIywB7GumK1ZrWmrId8UJN13aAHpEpP/j1ZGjt8g9TGc578irWvzLqfiqxtri3lFuV2t+82lsAng44rpIND0uEDydNZflxzdvUVKqj7tjFRvKTLnga9kh0e9EkgSGEgrk9STz+XFO+Heryp4b12Bdyvd3CEEdgc5pTbwW+nR2UcIRJfNnlXeTwAEUbvqf0ro/h54e0n7HdL5MhyyEjzmPOKxwkoutKTRhXjLk0NLwr4gfStJ1KFmJZ4/wBwD/ePFYvhlc+MNJY9TdJnj3ruIPC+h8Bopun/AD3apIPD+j2eqW1zbwsJYpNyFpWbBHTivVdSFnbqebGlO6v0PLvj++74rX69dlvbrj/tkD/WuFkILKFORgV7t4r8O+F9c8QXGp61bzvevtV2gkkjBCjA4XjOKr6d4C+HN9cC2e21aCQ9GS8YZ/77UiumjjacIKL6HFXy6tUm5R6njVvcXEVxE0NzPES55jlZD971Brs/GfirXdEmsrbQ9XvbEbGkkeI7TI5bnI5yAQRzXT+LPhb4c0hobi21bWyGSeZI2hjlA8pPMIJGDgjjp1qLV/hnqXjG4nv9J1G1tEtLiS0FveJIv3TuLAgNxlqp4qhOSuyI4PEU6cklr6mRZ/Frxxb30kbzWN9HErs6S2agkKOSWTB/GuhsfjlqrWfnX/hq0lVJNoMF08Yzgf3lb1rGufg948tZbiaCDTrvzEdD5N2oLBuuA2KxbzwH44sbL7NP4a1Ty/MMmIo/NXJABPy59BTdPDT7E+1xdPq/zOzPjhvGnjvwnFHp0unWc0skdxbs6yJcYzycKM4245r0y+0vwfDLDA9kUlmYIDayOoUnuSDgV813MWp6VcacPs2o6Xd2ynbIyvE4JdjuBwMcHFXI/FviQagu7xBezINxCTT7l6HHBqamD5rcmxdHMHC6ndtnvN3o3h9dQWztdW1eBmBO9ZVeNcf7wyfwrLdJI7u4gtfFN3CkMe8SXNtw/PRQrZP5V5NbePvEywzrPcW92dq+W8tumY+R0wB1HFX1+Il/JpiT3mjaZLJHchQYYnh8xdhyGcE5OccVl9Smjo/tGDOzvtT162tFuf7WsbiOQkLGyssjc4yQRx+NYXim81Q2flaxYqtvvB82CVT83bisyPxtpU+o+TLoVxEk/l7VjvAEiZlGeSMkZJPXpVQalb6tpdzLaiVBDNEsiyIBywfBGDz901SouOrQ/rKnomWb+SO4EU8QXbLFvyOpZflOfTP9DVVM8c981Np/lzacPKhyYpQW552soDD89x/EVXHysyHkqSK5sK+WU6XZ3+T1Nqq5lGfdfkWI/vPz3ovSCkA3c0kbfN06mmXWSIeAMDmu1bGD3LenEHUIPxzWtIym4uH3AbgP5VkaaAdRgAxkda2po0Lz5UHHQYrhxZ6WAXumazArgOPY1RvmzPHyOITV428ePugHrWdqlvGJ16gNAWIB71w3XKz0ZXujIugzxRjoN/H50lip82bp/rTUV1Cvlo3mOM88H3qG1dbeV2aSQqZDwT1ri0cjqd1HY0dYHyxnvv8Aw6VX1Z44fszSSBARxx71V1S+e7vbeK13pEAS7OncHFX9VtXmt7RmZZFBUlQpBYZ6Z7fWtpNRumYx97VHGeIWRpZgGBLgbRjrjrWTbQxyXKLJGrjeOoz3rsPEOm2b2UzWtjLFf+cxO6bcvkkcKAedwPfuK5mzQi9jXvvUfrXnVaib0O6hSa+IofFPLWVtIOBDdNx6CvPOUndemCa9T+JEaLYMpwQZZOMfWvNGh3ZYHLAfmK9rC1U42Z4GaUb1Loa0zkfeJqS2uo45F86COdAclTkE/iOapiT6VYtIkmYM2VTuc9a6pNJanlU4ScrI6uyWNgskFrLbRMBLHE7FgFZjjBPJHvX0B+xmc+OtabjjSscHP/LZK+edAdW+08j+HivZ/wBhGRn+JHiIbiVGkcZ/67pXFRhzSb7HrV6ihTUbb/ofY5PSjPFIOaM4rrOEcDQKaeaQ4P3ux70ASDBpGxmkFGeKAFxxSbaXNBPFADcUEU4UtAEfNA6c0+jHpQAwnminbeaCvFADc0BqNtG3DUALnilDc5pMc0ds0APzmjtTKM8daAHmkKim7utLuoABGPpTdnHXNP3cUA5oAiKn3pvfHSpwRSHHtQBFkZGKcTTioz0pGjFACCj+LNO27RgVBc3ENtEZbiVI0Hdjik2oq7AmzQGrmr7xdZw/La28twd20MflGf54rHl8Y6ozTbbK3gEbYXzFLBxjqDn14rzqmb4WDtzX9CXNI77PIpSefavPdP8AGmp3DSN5do0aEDIjYA55yDnkY71c0vxyZtq3ulSQkgsTG+7aoOM/161MM4wsna9vkJTidt3pO1UNO1bT9RUfZbhXY/wHhh+FXR0r0YVI1I80HdFjiaUdKrXExjeONQN0hwuenHUflVgHrVgKKO1NoHFAD6Smn5hyPf8AGgdKAFX9KUYpueaQ4znPbHWgB/rQKaOtJntmgD4Qxqyx7rjVrwnGRnvS6sJ7m6Sa6vJXjSMDYjbPoeK6jxRb7YtpjdUjUr8zA9CcBT6AYpdVsobXT4ZFgRCYVwSxBkz6r3FehKpBQ5jiVCcp8lzglt7ZbuJ40mDAv/rJC3JrTNrC1rukEuSQSARj+VN+wyf2jEFixuMmNq8du3Wugn0i4t9MQsjNlQSNhOAT0471jGtFRuVLCTcuU5PWLaI3lokcTbWRwy5ycY61Wm0e3SLLwOeehbPf0rptU0+5e6spBZ3OyJGYgxsAy46dM89Pesq5tdT3Zj0u+Zdx48l+np0rlrYj3nY66GD9xXZjW91Da6p/Zt0jSadcsqSxMeccZwSOD6cHFK+i2OmebpkjQ3TKyOskUhZSGUNg8feGcEdiCKuW2k3h1Vbm80+/8sEjLWxRQzcDLEYpbjStSmurv7HYz3YS7dDJDAzqxViOoHSsqdXllozpq4dTppS6HKeIZy0NxYm3tNsDAxTFSJkQ4+TOfu57EEjPXmqvhOR0mvljk27oeTjr1z1rf13w/qs7zldJ1SJ9o82OSInzXz95flG0Yxwd3IPPYUPD3hvxFHPcE6JeLvjwMqAT+ZrmlVjaV2jX2Uk42TOb8L5E85XhkiLg+m3mvXNQ8S/Z/GDWAjkkSBd0jM+Ru27sBfTH6153ovg3xfFdS7/C+sEmE4CWrNz26V1UWl6t/b632s6bq0cjjbJJPYSqGG3HPyenFeoqlCSTlJP+vI4KMcRC8Yqz03/4Je1XXjq9lt+zRwvHcRspVt25SGyD6HpV/QJGa1Hu/NY2pWVvZQKtqlzuedSQ6PwAD0yorW8Ogi05Bzvq8P7PnlyG2LdVUoqpuUfHceUgfbyVH8q5u2XUWh3263UgXhjHuYLnpn0rsfGCboLcdPlrqPgjbW66TqUhGZzIgJPRo/TH15zWOJnCmnK2pVOE2k7mL8QobjQ/A1jb/MJm8qAsSTkqpkfJ/wB4/pUPgK4uoLi6hjunfEULuWZh1ByBg9K674naO+reEbiCO38+8izcQ/3t2fmA+o/lWH8OfB/iC5a9me3jt1aOIAyzDII7YUk8Vy5fOnfV9x4lTcLRR7n4Ks1l0USXTyys0jAFZ5F4HHQH60/UNPtf7Xtl8ubADHH2h/T61N4ahutP0eCxJhlMYOZCTz+FF4k8l7DJv2EZB8tBwPxziuetCrKbs9LnpUKlGEUpLoZ2o2FvbwyzRGaNg3Gbhzz9Caz7G7drjEt5Ksa/wh8ZNbD2ccjObjzJsOcebIWA/Dp+lSpaKOI40UDsFAFbUIuEffZjXrRb91FF5lkSRIPtErNG65IJGCORn39q1NI1C5s4JxBI9vuupHCMBjBxgj1qvNaKimSeZIk9W7fiay57rw6r7ZNZiZh/DHKGP5Lk1s5Q7nI6jfQ7NfEd9EMs0EgA/iXH8qntvF//AD0tE+qSYrhXvNBdNqy38gIx+7hnOfyWmQXOgxIwT+1Ix3LQXH9Vpc8O5Db7HpcXi2ykG2WG4UdxwwqOe48IX5IvNPsJGbr51ipP54rzn+1vDqnb/bpgY/8APZyn/oYFXLeMXH7yx1ZLkD+66sMfVaanHoxNJ7o6W68G/DK/DbtH0pC3eFmhP/jpFY198IfAVym20mv7XnP7m/DDP0cNVTGoRufM+cY6qad58gXLZB9MVsq1RbSI+rUZbxRjan8FtPWUTWXie9Qrjb59skmMDA5DCsa2+HOpaLBdwx6zY3MczI5DQuhym7HPOPvGuxa5faSHf6Vmahqe2F1kuVTKnGW5rRVqz0bI+qUYu6VjjbO1lW22eWQjoLd2Vv4ypKnHXkrSfZ7i8BuIwrttBlUNhg3fj8Ks3mrQ217D5TLLb+VCzhMZEoTBP4ZP506eX7G7XtsQ9s+JGUrjKtyB/wB9fzrjxU6tKvGpBb6G1GMJU3FvbUofMshVhhgeQaZd52w003DzXBkmPJPPFLcH5IsivWje2pwy3NLwzsOv25eNHG7lWHBx2Ndrq0FrczXM0VnFaDIHlxZ29OozXGeGeddtuM+ldpcHJuf94fyFeVj5NSPcyyKlC7Oeks1XABJyazNatdt4i56Qd63pf9YvJzntWbrgxdrxz5H9a89TfIz05U48yOQ1aDypI17YqE2crSb4oy+xncqFLZwM9qu+IByuSOgqtOv+n2snbz9pySBzxziuSnJuob1YL2bKWj6ho0zQwXOl6iJmYlngvYwn4K0RIHsSa9J8Dw+EZNcB1FdUigwBm5njaPPYEKgOK8403QZLe7mm+1JKLWTy3XyXQ9cZwRwcjGDiugum8vyyvGQCTmunGtc/uHBl9OTp/vLpnRfGRPBVvKTY/bmQL+8+wtFs3HsC4yT+leTw/wDCNtfRqq6+TvXaWW34OeM4PIq/4uunaK4jLEjIOK5+wG7UoTyf3i/zryZv3noexSpe6lduxF8T0/0DP+3JXmUY+Y/SvU/iko/s4EDGTJ0+teWx9TXt4f4WeFmC/eIh8sHOUTk5yVFWwv8Aq/8AdqDtVkfejH+zW02cdNGh4eTi5PuP517f+wbbsfG3iCYQkA6aV87JxkTR/Ljp71474RtZrs3UMEEk8zlFjjjUszsWAAAHU817z+w5ZzW2va0ZY2jZYJo3RwVZWEkPBB6HrSoVLTkvT8isRSvTg/J/mj6pCSDjcD70BZADkVIc5FLuOeua7DgIsuP4TSM3bBP4VLu9RRkUARrJ1zxinBxx3NLtXuKUxr2xQAitRmkEI6r19KGRuinmgBVbkg0u6mkNz9aa2em00ASbuKUMKiDAEj0p24UASBqC1RZGc0obNAEi9KWow3HNKGoAfgU3HNG/pSg4NADSCKTmn8UjYxQAzn/Cl5pxXAzSHpQA3ml6GlFIOaADtxSBqUYHFNxk5oAcDTs0ztWB4w15dItUhhIN5PxH/sjux/pWVatGjBznshN2HeKPE9ppMcsaPG9xGm5wx+WIep/wrxifxF4guvH8mn6nuuLC6BaFmIb5D1GR90c8dsYrd1S21a6jWTT5oxN5oM3mLkSKeCCT+PNa9l5PzGONZQZfKJJwVJHzDB7cdB618pisZPEv3tui7f8ABMJScmQNbJBCk6wHMCsIlRi4K9jjPXil+UiKdziTcEDY27yfz4P9KzbfWI216bS2sXjjgIVWY846ZXtg81qGSM+ZlwAhIJ3YGMfpwRXlzXK7CVmR3NytqVWRIkiJCBmO0EngAe9Z+pSSTKsLY8gRN5zRkhxngBR37/Sr1yLVNklxJEQwVF3twWHTAPf361AFj8plkVsKdvmO/wA5/wB4/XjvWMpNCZn6ZpMek6Ta6fazTyC3Vv3zTHzxk54br1H5V22g+NhDLZ2Otb91y2xJlXd5ZxnDkcY4PzVylzGBMiZVIzlSsmec9934Gle2aaUtuAz8vGQQOvFb4bHVqE+eD9fMabWx7KoyuVbIPcdxRtb1rhPAWvyQ3n9jXsymBhm2dicqc42Htj09679Bubb0r7jBYyGLpKpH5rsdEZXVxm0+tG1qeeGINIW4rrGNOaTaTTzzSEgDigBpWl20oNGaAE25oKjv0pd1KG96AOHbxJbNnYko/wCAqP61ka34mWJdwWYE453KKz7eEhGJck9vesrWrU3HGWIIFZS2OlbkyeKDJcwqpnB+f/loB0p+peIWFnuDy8sM/va53TtPY3MZc4wkhHTk8Va1DTXeyKjsR09Kyi3ZmslqhNb8RMqxDc+CpyfOPrWFd+ItxPzNjd3lNXdf0fclv5bDaVwMkc81gz6dGjnKllEhDHB4rlrPU6qMdCp4h1jztPliXJJxn5zwMiuZ0LxNDo9ndxTJOxa+lOAM/wAR963tWsY4wyTN5G/nhuAAeff0qnL4S0W+0wzWl1JFcFzJIyybvmJ7hgOvtU05QvaRpOMuX3Tk9f8AiBa/2nMPsc459vSsv/hPLNpQzWkq4PqKqeLPB+r2+rTtCsV4h5BiOG/75P8AQmuTaznjmaOWMxuDyrghh+BrRYejM5XXrwPYvC/xVsYZ2SSxYBIs7hLjPP0robr4qaPqVvHbtb3keGHP3xXgWnW8i3L/ACk5Q9AT3ro9KgkaJW8txhjk4xiu2hllLkutDCeZVeflkj0zVPGmikRbHu8bhn9yeP1qCbUbfU70XNmH8vCqS67SxGcnH+elcRdxjaOuNw/nXTeHk2Wca4A+cZ56V1YahClOTuLGValWnFcu4niz/U256jbXT/Cu2Sx8N3erTSANc4RBzwqE5zjpk5/KuY8UkGKJVw2Ac4Oa7aFZdO8LaZYpGYZPs6iRdpzkjJ+vJNebmFW0XbqddODUYxY7U7q8a6EyXkqpIoKIpBUDpjp7Z/Guo+H0ciW17mUn5k6r35rjim272lWUIgVsc89T+tdz4KR4bK4llQxxttYO3CkAcmuTDP3lc2qpRpHZWjMsPzSKBjGcVT1O8tbSIXl7dQ2sMbZMkjBR9OawhrN9q7bPDsSSQg7W1K4B8gf9c1GDKfcYX3Na2g+DVuLpb64EupXini8vMEJ/1zX7qD/dH1Neg22ea59immtXV7k6Ho8syE5F1d5ghPuoI3t+C496sRabrF6QLzV5894dPiES/Tcdzn8xXc2fh+1hAa4drhvTotakSRwqEhRI19FGKFBvczcjhLPwTbkh20lJG/56XjmVvzck1t2/huWNQqvbwqOgRP8A9VdEzBRuZgo9SeKoXOuaTbkiXUrRSO3mg/yrSNK+yM51owV5NIp/8I+cc3p/BP8A69IPD4A4vD+Kf/Xp7+LPDy8HVIvwVj/SmJ4q8PN01SEfVWH8xWn1af8AK/uZz/X8Pf8AiR+9EM3h6VlIW5jfPZ1P/wBesTUPBVtIxkk0azmf/npEoV/zGDXW2+saVcY8jUrSQ+glGavLyMqcj1FRKlbdG8K0Z6xdzya78P31kxFhq+p2BHSO5P2iL8pPmx9GFQte69Z8ajpaX0I6z6ectj1MT8/98lq9dkRXUq6h1PUEZFZl7odlOC0YMDnunT8qhw7GnMeVS2lj4gWSTS9YlMqH95C7tlD6Mhwy/iK5fWdLu9ObbcwkAnhxyrfQ16j4k8IxzET3Nv5kkf8Aq7u3YpNH9GHI+nIrnpZNU02IxalEda03GGmSIfaIx6vGOJB7rg/7NbU8TOGktUZypKWqPM7g4Y/SughMVxoNuy7sIu1mYYA2nkE/Wr2t+F7fULMap4bmjuIXBIiVsg+u0+vsazfCkkj2F1YTMIjAxPlvxnI6Hj1FRmElVoc0eheFTjUsypdxrDesqlcHDDHQZGcUsp3eUPb+lSawqLNblduTHhsH0Pf86hHPl/QV34SbqUYyfY5q8eWbRr+Hf+Q3bY4PB/WuxmI33X+//SuP8P4/tq2HfODXZMMm57neP5V52Y7nt5V/DMon94vHes/X9v2//th/Wta5VY4/MwABzWXrKia8YqR8tpu6+9eYn7h6z+I5XWcyHKr90qBnueKfcWiTq0bZHzdjitqaw8+1ikGDuxWnD4fhkh837XH5xlI8jY2QMfez0/CuOErTOicU4HCzwyWjI9uJCS58zc+fMB55q5qFzb7YvmnA8sbsxLwc9B8/NdZdeFmd1USqPm61S1/w20Fm8zXCERpuIx71vUrRerOenRktInmniyaIiZhI3IBOY+h/AmsnSJ1bU4Nyuv7xf+WTnv7Cu31vwS1693CL1EKvGM+XkHcAf61Qj8JNY3scjXwYKwP3MdK8irjcOp8rlqepQweIauloZHxGs7e40xv+J5pcBQuds5mRmyf4f3eDj615rNoskILLq2iTgjgRX6E/kcV6Z8SbFZLB1il3hIWkyoyBk9K8ygsVYlV8zJHUpXtYar7ROUJaHiY6hKNRKcRtxprSxtcWSQbCzIsRuAXBVAzMefu8nBzyRiqwX5oj/sCvZtK+DOv2HgVfGBMS2Yj+0MGCmRoiB82M/d9ic+1cRqHhuG6/f2c0ED4z5ZcbXHt6fyojikpcstu9n/XzMpYNyjzQtfqlb9Cl4LmmtTdXNtNJDPHskikjbayMHUgg9iK+i/2Lri4vrjXL6+nkuLuV5WlmkYs0jM0ZJY9zXgPh7S5YzdxOQhOxDnt84r6W/Zb0EeHNe8RaWLhLjy8EuhyCSI+lVCcfb8vVtfkKtRmsNzdEn+Z773pvenCkxzXsHggaRR83GePyp5oC4oAb/OkpxHHFAH50AJk80AnilIoxQAu6gY9KbiigB3y5xSFQ1M3J5nl7l343bc849cU6gBPKycg96RkbjHNOU4FLuoAjIYDpQPl7HJ61MDk4pjyRKcPIin0LAUAM3flSc5HzcVKFDcryPUc0FFA4oAZ7UZ9eKjvLi0srZrm9uobWBfvSTSBFH4nisP8A4Tbwb9oW3PijSUlbhVe5Vc/Qng0XHZnRSP8AL6imRtlRREVljWWKRZI2GVZSCCPUEdaXbtoEKCKUHjFNxRjigB1GBimilFADZmSGFppW2RqCxb0AGSa+bPjVca1rUg1DSJmt2k3ecygkqigmFWx0UnPPqa9n+MGpyaX4EvJIo5ZZZisKpF98gnLY/AGvJ/C9vqlpq1xqsmoSXOn3MQZLQEFh04C9sd/fmvEzLEWqKHRa/MwqvoaXwsn1qbwtBJrEYSd9xMfcj2z2z09q6G2juEluZLxIjbhlMBVSW+p9+RzUtvZwz/6Y4KyWpkaPBP3T1yD3/Ss9b67gSzktY/tSvmN5ZFO/73SvBqae89mRsV9Mma61a8N3ZJFNFlDLGhJPoc9+oq/9mmitUjaZZpAfvSDG7n9OKXVdUtdPmitZJv30i5RSMnrjt71XPy3qTNcTGKVVjC4JUk9wOwrjqJXuw0DUbW2uGWOaGORElDnJxg9Mj39qhcRzWTI8kl4csPMCDrzgfUEfnTZ1u0to/JVJmhm8uZ5xsyoP3gOnpiixaG4FysN5LMiTneCMFD6Kcev86xncXUp6dpzf2N9hvpZLxlfd5s6/NuHIIz1wasXDT28EkziCNllHzSyYDRjksMc5xnj2qyNitJLFNIVLYOc7Y8Dnb+VQYuJLCUTFba5G/wAkgCTbxgMB3z1xUJtu7HYjvjceTHcWCQu8rRtukDbSpI5BHcDkV6x4W1Iapo8N1v3SLlJCBj5h1OPfrXhHje28R614Us/+Ea1ttNvN6PJJKhjLoPvAjB2+tenfCua4t3l0+6k8xmhWQvkfM68MQPQ9a9zJq3sa8Y30ldW/Ium9T0Gb5gsg7jmogvuTUqcwsPTmmbhX2RuNI9zSYp/aigBu2l2ml4IoAwABQA2g07FIaAPJYmY5zbT46cqP8aZPD5z7EglQY6suK6CAR8jBJPTBFTJFDcSCGSVYX2/KXGBntmsXex1Jq5x1vp22S3ODwGzn8KuX9irR7ti7eMg9+a2hbSWsqRXC+W4DZz347etOuoU+zhdwzkd/epitGVJ6o5PWLRGEKlR904GMYrlLyyfMgGVUueM8dOa9G1eBT5WJYlIU8FxXN39ogWQtNFgPnhx1rmrxOmhM4S+sIrn909vGXUHawwPzqGPQGWIkTqpJKkRjOR/hXQalDbxykGaM/jVuxhszaLiZScnOBmuWEU3ZnVKTUbnA3OnSi6cCdwVUlTtAHGKZeaRFcR+VfoLpT8oDoCMZxkHqP510+owW/wBuf99EOGPLY9B3oiWNW2rLC54C5xx8xPBHSq5FchTdjhD8OLKZpJdP1W70+Uw5EcmJYw3XH94fmcVgf2XqGn3Nxp8915zwSlWMZ+VuAe4z3r2nSLObLtJ5YUxYUt9OgrgPEVs0Piu/eTYqPMSpz1G0D+hr08NWnCNmzkqUIVJrTU5S8tnEY3Lj5h1rQsNHS7Zbi4muN+4Y2kAAVa1D7Oy7VkQ8g9a0tMaDyATNGoPQlh6Uo1Yzk+Y7alNwh7phPptjb6zaiSeUR+ZGXLfMANwzx3r0bWWV9URS6CIkbAeRn24yDx0rgrmKO+8QWlrHcRkSOoJDDgZBP6Zru0n0vT/FM2p3xlmmt/ktYk5MjueFVO79h6A5965MdCEpwjFnKqk9XJbGnpmmWujac+qa+wG9tqRFNzSE9FC4yWJ6KK3NN0PUPEM0cmtwNFaZBg0hDkH0M5HDH/Y+6O+at+FdAvtR1NNV1dUk1Ig+RCDmKwQ9Qp7t/efqeg4r07SNPhsYyqDc5HzOep/+tW1OmlsctWrKbuynpGgQwIjXaq7AALGo+RR6e/8AKt0AAAAAAenas7WtXsdHtfPvJgufuIvLOfQCvNvEXi3UtWZoY2Nraf8APKM8sP8AaPf6dK9HD4SdXbRdzxcwzahg9JO8uy/Xsd1rnizR9MLRiY3U448uHBwfc9BXGap431a6JW1Edmn+yNzfmf8ACuXor16WBpQ3V35nyGKz3F13ZPlXl/nuT3V5d3bFrq6nmP8AtuTVXaOadmkNdiSWiPHlJyd5O4N0qPtT2PFMHNMlgatWOpahYsGtL2eH2RyB+XSq4X/OKNh/yKGk1ZlRlKDvF2Z1mmePdUgwt9FHdp3YDY/6cfpXZaJ4m0nVSEhuDFOf+WUvyt+HY/hXkO36UnT/AOsa46uBpT20Z7GEz7FUHaT5l5/5/wDDnvAAJ5BrM1PRLe6/eQ4hm9QPlb6iuD8N+M77TisF7uvLUcfMf3iD2Pf6GvSNL1G01O1W6splljPXHVT6EdjXkYjCzpfFt3PsMBmlDGL3HaXZ7/8ABPNNY8P3djqEl9pbLY37HdLG2fs92P8AbA6H0ccjvnpWW32bWjPLFbiw1m3AW5t5xzjtnH3lP8Lj/wCsPYb6zhvITFOoI7EdVPqK898YeGZPMjkjnNteQ5NpeIuceqsP4lPdT9Rzg1wyhp5HqRZ5prmFWJPKVGjk+Yg9Mj/7E1TUgiOty9tZNQuXtZFjjvTCrMEJK7wT0J7cn86wzG8biGVCkiHaynqDXXlk06PJ2McXF89+5s6A2Nbtj/nrXZA4N11zvH8q4jSmZdXtiORkD9a7Hcc3LdcsCPyrDMfiPWyv+GV71le2ZeoJFZ2pKv2lgFC/6BVqR8rt96o6m2L1hu6WZFebGPus9WT1H2m1bCAe4/nWvbSL56f79c7HMVtIlyB8wxWrbecswV45AcqxBUjAPQ/TkfnXnuHvHVf3ToXKK8Zzxu4zWb4uaJdLuQQOYv60STNGyo/ysr7WUnODmsnx5clNLmAyD5X/ALNU11aLYUVeSIrnC3+oBcZ82Hj/AICtZerxiR1XkZcDip5Zc3N63JJki/8AQVqtqD/6REP+mgr46um8W2fV4VWpHK+PrJIdKuVjZhmybP5149bxyb1PmPn5O/rXtfxBYHSrj/rxfrXjEP3l/wC2X8q+7yiCVOS8z47O5N1YPyNf/hJ/EH/CODRf7Zvjp5G77P558vlvTp71QkhbzFbzH5QnOffFVdwEQ9kXP/fRq/IwxHj/AJ4n/wBCr0vYwj8KPLVSUl7zNHRbM+XdL5kn3lH3uOK+iP2Oraa1bXGuJDIXIYEtuOCsf+FeB6Ix2XR/2j/KvdP2LZ/Oh1PLAtsLMM843IAf0NZKFqifmvyHXmvZcvk/zR9JBlJ6Ub1+lNIOetGOa9E8QUuvbpXmXxZ+LVr4UvI/D+g2f9seJJyqpbrkpCW+7uxyWPZR+OK6D4teLo/BPge91n5Wu+IbONujTN93PsOWP0ry79lrwi99JefETXN1zeXEzx2by8nOf3kv1JO0Htg1LetkXGKtzM7Pw74b+J+oW66h4k+IEmmXcg3CxsLGFo4f9liw+Y/5ya1rHxPqmheJ7Lwv4vktp21EMNM1SCPykuHXrFImTskxjGDhvasLwZ8QNY8ZfFXUNL0a1t08L6Srpc3LITJNJnauG6DLAkD0BJrJ/a0uPsXg3RLuFtl3BqySQMDyCqMTj8QtK9ldDs27M9p3Ub6hs5DPZwTsMNJEjkehIBqQCrMzzP8AaJ8Wav4Q8O6Nqmj3bW7f2qi3ChQRNGFZihz2OK9MgkSaOOZfuyKGH0IzXhP7Y82PC+g2i8mW+kbH+6mP/Zq9huZW03wdJMetrppcn/diz/SpT1ZbXuo8O8IXmqal8W7T4iSXzmz1LXrjQ4bfsLdYmKn6ZUceuTX0Nn3r51+GS7fBfwttesl54iubs+pCLJk/yr6INKGw6m4/tWH448UaX4P8OT63q0jCGL5Y405eZz91FHqf05NbWa+fvjdq4v8A48eDvDl63/Ets7i2lkjP3WeSTqfwCj8TTk7ImKuzfXwv8SviHGupeJPEk3hPSphug0rTwfOCHp5jZHOPXP0FH/DPPhVhm41/xHNJ3c3Cf/E17K2dx9c80lHKh876HjB+AkdmfM0Hx74i06QfdJfdj/vkrWZ4qHxe+GOiS65L4207XdKt2VWjvYz5jbiAAMjJP0avegeDXjH7Q8h1jxZ4G8EBj5N/qK3FyvqisFGfwL0mkloOMm3qZ3hq7+I8mpf8JP4n+HUniWW6VJtOKXsaJYxkZCpE2QrerH5vej4oaX8Uvibp9tpH/CE2eh2MUwmMl3fxvIWAIHI6DnsOa94ACjCgBRwAOwop8ulri59b2PMfgd8N9Z8Bw3L6p4ie8E6BRYwlvs8RzncN3Vu3AH416fjmqOvanb6Nol9q92T5FlbvPIB1IVScD8qyvh14lfxd4M07xE1ibE3iu3kb9+3DleuBnOM9O9NWWgnd6nRYpR0pqnPPNLk4pkhijHFGPl3dhQDQB5n8et7WmhRreNbRi8eR1ABEoCY2n/vquL8P2djZsYbWxlaSzBkgY8LlgSw3dOufpWt+1wuuJ4K0y80Af6XDeH+DdwVz0/4DXFfCq91yTw7ZQ+JI2/tDzDI8oG1SM7VJx/Fgjg18vmkGq8pt6aafI5qnxHpty/n2DSt5kaxRecVRxuyvzH6jsD71z/hvXr/ULk288MZUATp5Z42NzjPqM1vwTwppkgjM1xJE/lMAnXOAwbPH5cVl2tna6fcztZWNzsypXptYk9sc8e9eZXnaOu5LvdMsa/ZW93cWs1xP5ckZxDkjLHHb3/8ArU3Ube4ewkNmzR3AjCRndgkg89eKl1aOK4iW6mhlna2ffDHGepqVHnUO7ZlDZcbuPLzjAwOtcsmnJSbuNpXZSZ7iGwtUeOOWUuqSb5Mcf1PtTdPurS5jnWF0I3fNtQq2PU56nNQ3Mix3VvaySTI0wfyVZAwLA8ScdDg9Kd532a5W1jt5ZRuUSPH8qqcZJPrn+tYzjYVx58nzZAjjJKqVLZGM55Hb61OWaZ5EVwCAOQnIJHBBNUvs2no1xqUIG+XaZGQE7gox06e1Vxqlq2pXPzyo1ghaRSjcBwCD/tYH5VC1C5a1TfJYzskcYu8FYWZTIAx6Egc4z1q34S1SfRZre71RkuJorcLcfZ1wsjNxlM9sjpVOZZZIYzKvmpKf4cYwc4J/CsTx1r8Hh/QZL6S2WWMMkKqq7GZy3GD6Abq3w8pqa9mveT09Rq99D2fwv4ustauLmCC1uImigMp37eQOwwfeqNt4/wBAlx5n2qH3aLI/QmvN/gD4qXW9Y1rGnyW62+mPIzNIGz8w46e1W7fwzqc0CSRrEcqDgtivoamPzCnShLlu3e+n3bGyVVrRHqtj4i0O9IW31O3LH+Fm2n8jitQEFcjkdjXgl7Z3FpcG3uItsg6gHP8AKrGm6zqumnFnfTxAdU3ZX8jxU0+IJwdsRTt6f5P/ADE6ko/Ej3LI9Kcp9q890L4hLlItYtivPM0H9V/wru9PvLO/txc2VylxGf4kPT2x2r3cLjqGKX7uWvbqXGalsTZ6Bs08H0pu3aMCgKQfvsfYmuso8kVrmcyR/wBmJAVxuJEaIAc45XLHoen5iqN7pLZVv7RuVcuD8hKqh77Vzn8yc1tyaTqDfL9u3L2Z4csv0NR29hcvJLHIrtPbtsLEcOCMhvyI49c1k3odSWpreEdVW4sv7L1iRJDGcQXBXbuHYH0Yfkf0q9dqy7jHIW54OecZrmrWwl3LujypVgwI4PSta1aaFfJuGZ0JASQ9V9Fb+h/P1qIN21HJK+hW1SI5RmXLc9VzWDOp/e5OfnJxmuq1CJWVfm6e+a5+eFf3uM/fNYVlqb0tjkNdXfdbVHbqaXTPltwvHXqetaOpxZyUUswPSooYD5C5Xbya4Yxalc7HL3LGFeBl1KQjBzGRnHT5hTTIYI2PGePvLnuavXUQW/JPTy//AGYVPHGCASMjI7dfmNaK7ZF7I5yK9kRSCZGYnO8Ocj8OleReLrq4fxXdGR5P9acZJ6c19EaJBD9oYtCuTH1Fec+KIY18ZXqiMAea3Gf8+taUqMu5alGTtY8va4ucN++mHp8xqNJrhpv9ZKeTnk+hru9fSFFU+USTj7o96n8JaK2t+LFt/LdbSL95O3+wOAPqf61Ps2bTioat7Gb8O/DN/Z6afE+qWUL2dw6xw+aOUjOFaRv9k9Bn69xXaeE9GvNQ+KE9wY3MqyNGgIBVAFX51/u5BIJ9K6l4k8Qa9/Z8aKNG0h1Eij7s9yACseO6xjBI/vED+E13nhPwfPpevy6xNdxsksXyQBTuVjjO49+layoyc00eR7VNO502k2MVjbLHHy3V37saz/FniWHQrcKuJbyQfu4s9P8Aab2/nU/iXWodD00zNh53ysMX94+p9hXkl7cTXtzJdXUhlmkO5mNe7gsH7V80tvzPls5zj6qvZUvjf4f8ETUtQvNRu2uryZpZW7noB6AdhUJb5cck0/A9BTcDdXuKKSsj4WU5SblJ3bGhsf3jQRgZyw/CpMc9KcVBA6UxEAUt0el8tvWptox0pBg/dxQIiMLn+I0nksP4v0qfD+oo+b2oAjEbY+8KXa3qKf8AN6Cp4rK/nXMNlcSD1WMkUm0txxi5OyRTbg9f1pjdP/r1dfTdRXPmWUqfXioms7odbeT8Of60uZdy3Smt0yr+NXtF1W80i7FzZybT/Gh+649CKgMbR8SI6H0ZcUny46/pVNKSs9iYTnTkpRdmj2Lwxrlprdn50DbJV4lhJ5Q/1HvWjeW8V1btBMuVb8wfUe9eLaTqNxpd/HeWj7ZF6jsw7g+1eweH9TttY0+O8t8c8Oh6o3cGvCxmE9i7x2Z95k+bLGR5J/Gvx8/8zxjxTp+oaf4vmgtJEedYj5RYYTqGAb6g/gabr1mur6XHrlpC0c8fyXcLD50K8EH3H6jBr1LXvDcuoeIEuo41EbRgNISPlIHTH5Vh3Fl/Z2pG5EYCSYjvEx6cB/w6H2+leRQcqE3Lpc9+q1USR5tomW1m3GOP/r11czYNyP8AaH8qo6rpDaP4sgSMYtpvnhPbryv4f4VZmcF7lfRxn8q6cY1P3kd2XXjCzKobLDkdao6wxOoPz/y7H86sW7ksvXrWXr2o2VvqUxuLyBMRHguM15+iiz1NWxHYi1jHGcitOC8uZpSZbiVyVCHc5JKjov04HHtWCl9bXUI+zyhvmX64x6eladk37z5f74/lXErOWh1SVo6mizlXi/3lzVTxs63Fs1uuSfLGfxapXZd8PYlxnP1pPFGwwMqbchB0/wB6prwvFlUJWkjIu3CS3gJ5EkYP/fIqpezZu4+ePMFN1GRjPfDp+8j/AJCs68nzdR9syCvlqtG+Ib/rofU4ef7kh8fNnSZsEc2L5/OvHouHX/tn/wCg16n42Zv7MnB6izevK4/vjt/q/wD0GvssqXuSPjs5f72PoaF3rM09lpVu1lpiLpsSLGyWihpv3m7Mx/5aHjHPar/i7WbvxDr9zrN8kCXF0gd0gTbGmMKFUc4AAHc1z5XhenKx/wDoVaNyMSjOP9Tx/wB9V6Lik0eVC9mbOkZEN0B/eb+Vet/sR7l8T6qpY4/srJHb/XL/AIn868j0/IgvCBzlsf8AfNe0/sV2DLNf3x4n+ySQsM5yvmxkH+dRF2l81+QYlNxXo/zR9QUh61Ed/v8AlSqx+bOMKMn1xXWeSfNP7XutS3XijSPDcLEpa2/2h0HeSQ4X/wAdX/x6voTwVo0WgeD9K0OIBVtLRIm/3tvzH8WJNfLfxkl+2ftFskuSgvbGLB/u4jP9TX1yxw5x61nHdms9IpHgPwC8UaH4Kk8TeEvFF9b6TfW+pvKHuTsEq4xjPrwCB3DcVmeNtW/4XR8VNH8OeHhJLoOmP5lzc7SFYZHmSc9BgBVzySa9l8YfDvwb4svlvtc0WK4ulUKZ0do3YDoGKkZ/Gtbwz4d0HwzYfYtA0u2sIGILCJeXPqzHlvxNPle3QXOr36mvhVXaoAUcADsKX+GvN/i18UrXwTcWWlWdidU1q8ZSlsrYCITgE45yegXvXV+HvEaanqFxpd5pt1pWpQRrMbW5KMzRMSBIrISCMgg9weDVXWxHK7XPIf2moW1bx74D8PpyZ5yWHs8sa5/INXq3xVuVsfhr4kufuhNNnA/FCo/nXnviWIav+1Z4ft2G5NL0s3DexxIR+rKak/aZ8ZwWPhTUfCVvaT3F3d2iS3EyEBLWIyqFLepYggAfWovuzS1+VGJ8EbdtQ1fwNaDmLQdBuL6X0ElzKyoPrtBNe+bRXkf7MmmNp/w8m8Sai6pJqJDbz0jtoF2IPYcMfxqbTfH/AIh1caR4gtFtINF1TW102xsmh3TXEPzBp2fPyn5SQoHQc04uyFNXbPVigxXiH7SXw31nXbyz8XeGYnuL61iEdxbxH94Qp3JInqRkgjr0xXX+MPEmp3Hjyx8C+HL2KxvXga91G+aIS/ZYF6BVPBZj69Bj1rU+Fmtah4k8A6brGoFPtU4kDvGu1X2SMgcDtkKD+NN2loJXjqefeEvj1aw2Mdl4y0HWLTVolCSvBalllYd9pwyk+nNd54f8Ua14rdX0nw7faRph+/f6ogjkcekUPUn/AGmwB6HpUHxM+JXh7wJHEmpyS3WoSLuhs4ADKRnhiTwo9z17CoPBPxDv/ETxfbPBfiTSoZv9Vcy2xkhbPTJAyB74x70lva42tLpHfxp8oVQcD1r58+JniLRbH9pfw7qGo6lAmn6ZaATyq28RNiXghcnOSvHXpXsvijQJPEEBs7nWNTtLJhiSGykEJl9mcDdj2BFeD+HvBPhiP9o690GHS4ZNF0uxM00NyTKu7y1JZi3X5nB/Cid9AhbU9Cv/AIn2vii7j0rwFd6ndSHPnT2elGV19MNKVjQf7TZ+lWbvwHqE7W63/wAU/FdpqF0D5UP22JcsBkhVUANjvgVk+FvG+qStpeqaPZadZeGdR1z+ybHTobQI8sYDbrjcDwcrnbjGAab4wvJj+0j4fsLhIRE1pFLbSyHDIUMxdY/dztB9hSuO3Y5z4u6B8S/C3gfVJLjx4Nc0CVBDcxXcIE4V2AGDg55x/FV34ZfErVfDXg7R9K1z4f68tjBaoLa/soDKsqHkMRgDnOetdJ+1PctH8ILyPbjzbuBc/wDAs/0rvvBwez8I6NaiNl8iwgT8o1FFve0Dm93VGX4U8WT+KZfMsPDesWVjnLXmooLcMPREyWb64A966zBpglyfmUj9aeGrRGbJEGY3WoscY7YIqSFsPz3pH4YrQI474uaY+peBL1Yd7TWpW4THX5D83/jpNeG+C9T1htVkjnaA2i7PIkJw8g/iyOgPvX1C0aSI0cihlYEMp6EHrXyt8StPbwP4nvmv2eKxhxLZywLmRoiQce/Iwfoa+eznDNyVSK30MKsdUz0yaVZo0tp2Ub5Fwwcrkqc4H4DntSTLM8JjjndGV98rZyEwclc/T9KwfDOsG9giuxlop4w6naSwBA7Hp/8AXroHk82zRvmi85gzAKCWHXDDtnpzXzk5c25CJFuMI0VrGB8hCZPBODj/AD71UW4ndTDs8tRGDvGCm4nkDPpSXmYJEljBdlcqiqnzLnA4HTA75qO8uHGr/Yvs8zYhMoO35WbsuT07HioTaQMkkjupLiSaRIvkwYGIGQP4ua5Se31kfETzPNuItMVBhCSwc44K+1dUlqslrEZ1ljMbCUjPR+SRn09qyNa0+61jQX0+XWFTzJfN+0I+3C5BC8dqKdRa36+RLRo3iJ9rLtHiONcsucA8cnA9s9qjfaLmOaG6k2NHxHsyp7gk9aqXEM5sls4bm7RrdlJMWA77cfKufvL6mrj20H2ppnV1mdDHjeRlc5AxmudKyGPhAAmbfu+bbtYkAHPFcT8TtB1TV9Kllt0X7JaobvdKrs6lVwVOeFBAB49M121pLFHayFiYoYV+YueE2jJyT1wOc81U8O6vZ+NfhZqcOi3VybMia3ee7/duMnrjqcZ/LFexlGHcqnO1ojfDw5pGR+zpCmjfDXxD4wvpFZL4RWcUYUggltpHPXJda17L4o2lx4yuPC9tpzCa2LhmLcYUZzVbXfD2s+EPhv4T8B6VDDf6hNenUdQJyiFFbdgEng/dwP8AYrjtE8LavB45vPFhi80arFMbWGOWPkFeed3avq6lCm7J9Doi5R2Ov0/Xry4tb26WRPndiCyglB7GnaP4/wDCurPb6Pf2crXuWjMrAKdyjOc9cVxXgnT9e0Sxk0nXtQl+2SzZ2KBJ5Mci5DN6YAPBIqbT/Bb3Gv6b9g1DTdQ1e4vy7bn25UR5wepAx7VlDC0qj5J6o7sViVUpaRtqbXiDxBoOmazcWLXEsSwxrI7yAFQG6cjr+Va+haxcWbx6hpN8AGAIeNgyOPfsRWJ41+EnjTVtTmvp4rFdMWIRvbW1yNw9WBKjp1/CuS0SPUPD+zw/oFzaalcLeyhoFHLjA2gHPGQM5964MfkEaaVTDPll6/l2PIVLnbcWfTnhHxla6wVtbsLbX3Zc/JJ/un19q6odK+b9PvluD5bfuLyIAzW5cF4W9Dj3HWvTPCPjqOO1NrrjuWjH7ucAksPRvf3qMBnDUvYYvSS6/wCf+Yo1Okj56Pxp8aZf99pXPT/QsY/8erZ8F/FbWLnU9uqC2nN2RudICBGQMA4U9MCqPiXSfCGg3xj1PS4YGYAxhcsp45wQ2CP65q7o0um/YxqWkhDaTAho/LAC7TjIGPbmvrqk8O4PlRrh6GJ9qlKR2Vz4+eyVPtEMYV8+WywuVbBwcENg81WuviFcSxFYLTOSMFYnB689WxWJBc/a7FFJTYpLBQOhJ59qju5t4jVpcgNkD0rzrI92NGL6HRn4kTLnzrZlJ6YtG/xqs3xOhBI8mfk5OLXP9azkkDOD5jYA/vZ/rU2YQQXK5PXkVizb2MF0JJ/ifEiFhBc4/wCvOsmT4nMwLfZbpiSf+XMf40l+IZpNqlMdz/8Aqqq1vGMZ29PvA5rkqTd/+CXGjEnHxEErBjp85bGMm0Xp+dXY/G0TIudNuwcckWYxWbb2qFwDNj15rWihh8lcTgduT/8AWq6Mk90EqKQW3jK3jbdHpuoFsc4tQOPwrFvbi01DWzeyabMglJZjIrKScfX6VtmFeiXZ/D/9VU9Th2+WfOJPPbHauuD7Ij2cVqY+rw6X9nkmeFomTBUiQnBrotJW40PwclzAg/tbVZFS1jYfxvxGD7KuWPsDXLWdr/bniu10qJjJArB7kr0CDkg/XGK9Fs1bVPGM0+0G30lPs8KjobiQAuR/uptX/gTVMrX2OTFzdlG50/w48PW9hBBAmZIbReXfkyynlnPqSSWPua7u6mhtbWS5nfZFGpZm9AKqaTarZ2kVv3Ay59WPWuW+KGqBY4tHhblwJJ8Ht/CP6/lXZhqLqTUTwMfi1hKEqr6bepx3iDVZta1OS8kJCZ2xJ/cXsKodAaUIo6DFBVT1zX00YqKSWx+ZVKkqs3Obu2AIxSbSWHBP4UoUAd66/wANTzp4F1wpPKpiK+WQ33M9celTVqcivbsbYWgq83Fu2jf3K5zDSRT4M25JAAN6jIbHqPX3o8jI+WeFh/vY/niteDw9G1lp13Jq0Ma30hRcxsSDnGPfn6CprLw9bi61mG/uyjadGTlEJBPZvp7Vm60F1/q9jZYKvJq8d/Ndr9+2phraTH+KHHqZ0H9adDpxP+tvbCIf7Uwb/wBBzWnp3huS9ghuPtTRwXEzQwP5JbcR/E2Pur2p2neF2mtr2a71KCzFncCGYOpIU5659PTFKVaP834DhgqjSfJv5r1/LUprZaPHzcau8n+zbWzH9WIqUXmhWy/6PpM1y3Zrucgf98pj+dTW+gxSaZeX41WDybWYRE+W3zZPDfj2pL/w/wDZNTitn1K38mW3Fwk7KQCp7AdSfQUc0G7OT/L8h+yrRipRgl9z306t9iH/AISC+XItIrSyXt5FuoP/AH0cn9apXGoahdPm4vLiX/elYitgeG3XU9Kt5rorBqIyjGIh19QV7Grum2Bg1jWLfSdSjjWKCXzFkt8nYCcqCe/Tn3pe0pR1iv62K+r4qo+Wo3a9rXXa+iulscfKobrUDYBwB+OK3YdEzYWt7fXv2SG7cpCfLLk44LH0FWovB9x/aN9Y3F9DBJaQmbO0kSJjgg+laOtBbs5oYKtK1o7+nVXX3rY56C5mjG1ZDt/unlT+B4qS6VNkUyLs8wHK9gQe3t/9etS68OiC1067i1GCaC9coHZSioQec57e9S32kzWdnb6xBdiSFLgQp+6KYI5BUHqp55o9rC6sV9VrWfMtrPpto7/cc+y7WxgjvzW34N1t9F1VWdj9lmws6+g7N9RU/wARh/xVdwf9iP8A9AFc7QrVqS5luhSc8FiXyPWL39D3tZAyhkbcpAII7isXxJbqMXZUFT8ko7Y7H+lZfwz1Y3mltp8zZmtcbc94z0/Lp+VdXPEs8DwyDKuNpr52tScJODP0bCYqOJoxqx6nE3tiuoad9nOTPaMJIW7kdvzHH4V5p461/wDsKHEcPmz3BJQn7oxgEmvVjG9lcBmOCjGKT0IJ6/nivLfi7Yxm/aLIZWBkERHIDd19QCOa86tKSpSit0e7l0lKqovY8pvdb1HULsNc3TldwwiNtUfgKxr5y2szc7swHJNSzRzW1z5boQQ3cdRVC7mP9rT5/wCeB/nXj07tu59BVtFL1NhZJIH3ROyOp+VgcEcV2XhLxHNcXMdvdlA+R82cZOK4RpuW7j3/AN0UJIyurKzAgggjr0qItxdzSVmrHtF3cxxCCZs7dy+9QarMJ0uZlbKsEx9M1k6RNNqnhmxbAEikA4GAxHer1wjW9kyvwcL/ADrom3L0MYJR9TJ1ptpvGzj505/AVlNJuvUB5xIMVY8RTHz7oZP31/kKyUl/4mMQ7GZa8ipT/es9uhVtRHeOG/0CbHH+iPXmUX+sH/AP/Qa9G8cP/oMg4z9levOI8+cPqn/oNfTZfG0GfLZtK9WIrdB/ux/zq/cnMiD/AKYL/wChVnr/AA/SP+dXn5lX/rkv/oVdslsefHZmzZ8W93nkZf8AlXu37E/Fle/9cX7/APTRa8GtuLS6+sn8q9v/AGLo78apfSeYo04ac67O5m85efptrK15L1/RhXfuv0f5o+nyaAo602g56dK7DyT5K/aUt5NG+Nf9qbSEmjtrxD6lMKf1SvrC2khvLWG6gYNFPGsiMD1VhkfzrzX9oL4dy+OPD0V1pSr/AGzp24wKxx58Z+9Hn14BHv8AWuX+BnxVsdL0uPwV44lfSL/Tv3ME10pRWQdEfP3WXoCeCMVmvdkzV+9FW6HurRkDjH0rG8Za/p3hTw5da5qkmy3tkyFB+aR/4UX1JPFZXif4oeBdAsGurrxFZXTYykFnKs8kh9AFPH1OBXhU83i74+eMYkjhk03w1ZycnrHAvck9HlI7dvYZNU5diYwvq9jmPDmrXGq+O4/iRr75t4NetRcnqsSvvIH0UIMfSvc/HHijRtC+MGi6xfapbxWMPh+5eaRXDearSL5aqB94kjgVwng/w/4b8M3fjP4bfEC7FhY3jR3VheysIxKiFtro3TcARx67hXRfBT4Q6DHfS+JtRhur62W4H9jJfJsLRr0meP3PKg9gDjnjONzSTW5zfgH4h6T/AMLo8R+LvF0v9iB7P7PbQTRsXQBlwpAGd21cn61xPxq8YDxR4xv7vRWuRpGoR28aGaHZ55hBAIzzt3MT/OvRNC0Sw8RX/wAUfE1xp1re3en6t59kZ4w/+pLOyYPUMqhSKP2qZLGW38D3ul2UTtIsktukacNFiNlTC9ue1DvyjVuYW11C68K/Bn4heE3lcTaNP5FuSefJuduP5t+ddJ8F4bfxA/hz7Ed+j+FNNWMSgfLLqEyAyY9fLUkZ9WryGTVfHPxS8R67baRo9vFJq1vA+oQxAqoW3+425zkEnj3OBXVfDfx7468N+F08F6b8OrmfU4GZYJTBIgUsclpVxgkHvkA8UJ6g4u3mV9F8R3GqeP8Ax7/ZjGTxFr1yNJ0tcH91CWZZJSeyoiA/XFe1eKNY0f4U/DKHADx2FslrZQk4NxKBgD8Tlj7Zrxn4cTt8IvH2ov8AEHR51udRtw9te2sRmAZjudFxxyTg46FfQ16PpHh3UviH4utvGXi+wksNEsDnRtHuB87Hr50y9icAhfYdhy43t5kySv5HjsGtReD9YHjDxnpra74x1NRd21ncNtiso2+5JJwfmIHyoB8qgdDXQaJ8bfil4ivWj0HwrY3xX7yQWssgUe7buPxrT/aZ+GWv6x4hHizw7atqKyW6xXVvFzKjJwGVf4gRjpyMV2Xw48c+BtE8Iafo6W97os9vCqz2cunTCQy4+ZjhDvJOTmhJ3tcbaava5gWnxx1nQ7+Gz+IXge80hZDgXEKsB9dr9fwY1g+HpbifwT8UPiiQUOrCW2sTn5liLbSfb7yj/gNd/wCK7bWPikYNFj0250bwmsyy3l5fReXc3e05CQxn5kX1ZsH+vkvxX8M6l8K5b+00e4luvCXiGF4HgkbPlSDkA/7SkAq3cAg0O4Rtt1PQfgNaR65pfheaFSdN8N2L4bHEl/OTvx6+Wh5Pq/tWd+0BpV54lvr7xB4dvN0/g6KHcYeT5jMzyYYfxRgRnHbJrmPhZ8RPG2m+DU8E6L4Rmv79g39n3QDIkSSZO5uMHBJIbIHr0r0rwjq/gzwD8K30nVNatlvY4JX1G3nbbcS3Dg718s/Mcn5QeQQAc4oVmrCd1K5x/wAWvFQ8a/s66TrJCrcTalDBdovRZVDhsex4I9jX0DYR7bG2j6bYkX8lFfKOl6LqifszanfzWsqW663FfW6EcmJQEZx7ZPX2r6H8Q+JLeTwpp8ekXKSX+uxpBp2xsn51G6T6IuWJ9sU4vqxTXRHQ6LerqemxX6ReXHKWMeTncgYhW/4EAD+NWwKytB1HTX/4lFik0f2GJY9jpjaq4Uc9DWwBWhkxuKkf50D9x1ppH5U6P5T7GgBnauP+KnguHxjoghQrHqNud9tKQOfWNs/wt+hwa7N48dOlM49qipTjUi4y2Ymrqx8n+F9ZjiurvSNTtZYprS8FvJb3EbIVkQ5B5/n0NekW9+1/AUWO4QpucTxhTuCkZHsTzxj1rtviX8PtJ8Y2xkLLaakFwtwBkOP7rjuPfqP0rzW3sNU8NXottdhNq6nZDMrHypAT/C3QnjvzXx2YZfLDS5krxZg4uL8joUeO6t47iGFgskYciRSr+oyO2PSq3lbgUj3FopBIC3PJ6/zqDWdRtdO06K9uLiZI0dUJVS7MScDIUZIJPPpSabDqSRXX9oS2zXEkj+XJFGUzHn92D6sB3ry3F2uJjri+t7W2S3MsMZlmWACWUgsxH3c/3sdu9V4rUwyiOFbcWyEBY2jwEH8QHrnj8qbcxTTtbrGtqJVlWZxcJuYY+8V/2hkAHpUV1He29tKMyX90qEhUIiLgkkY/hBB4zSUG0hMuW8aGdLgqkUsZk8o+WSQp5IyenI5rA8J+KZfEN1qsbaVd2f2C5MIMv3ZTnqv5dPeumtllhSJ7hhbgn5i0ilScYwScY5x+J9K47xRrupXh1Cz0ZIYobe3dvtssgUzMCVKxgZzg859PTv2YfBTr+7GPz7FwpueiI/HniEQWUNpZ3SyKbmMXJX7oIkQMg9vm5r2Xwvomi3kKn7DCluoFxLtTYrPnIJx1PGa+Z7fwF4j8RR2WjaHO9vM1yWV9yspB2kl8E4UEZzj0716f8Y/HepfD3wtp/hLwzqIu9Tt0T7XeSwLJ5+OHXaPukcE+wx619bgYUaFJQj/w7PVrZfWoPl5el/l30OR+PXjXUtP8X63eJdzom4Q2KoxUKVTbwM+rknFcNZS+JxJods0c8y2BNtJsLBrdnUs5BHAwTyeh4rutLvF+K3hnTo9Rt7I6oztBOZYQHVeXkZAOQPlB9c1HpGj3mteEdX1SBHurm1mLadudYzkkrIXUdwozyTXR2Mou0WRal4km0q/0YXwM9xfWiJes8aqFIYhi3YnHQDpgVoaPrmj2vi//AISCPTzY2VjbbU86YpLPcEYZIjn5lAIyfYCofHXhCfWvA3heG2uLb7S935c01u2BsckjHf3rgNBvIfBOtJpeqaZZXdyt4ltbvcbpFgJJG7Gccgnn6GlN7WexrQjupRur3evTY+u9V1e1k8LXmopMiQzaZLKCzY6oSM/pXhHwT8KRx+BrvUHW5i1W8jle0ljUGaNNvDBT05Bx3wa1tTl/0u4jsNBnlc7o7iFpA8UoIXAQDleQP1qnoes69a3f9naP4XEdwiFfJXzGZV6nqa87E5vGi/Zzd2j1MDkU8XB1abSj5tITX/B+pabfw+IJIWtJUsBdXd6JcxyNt+dNuOOTnHf2rTgmimjRopo5g0aSZQ8YYZFVL3xR4g1yO8juvDcd0iw+TdgRuBs7hsGqGjTyRo8+m+B4/wC60kSyHPsTzXkZhicHi4Xvaa2/4OppX4UxlTVOOn95HXa/YvqVlY2UxMSRTMftCqo++WZgSVPc5wK5zXbWy0Lw/dand3BaBUXZ5sPKknGMJx1bv6Vp6j4502C7lNlpc2ySCQW4knO2OTcMM3qAPTFcV4s8Vauvh9orlrWWCdEEqNHuOC4OMd6+lpYihKa5tjnlQqqEuXR+ZU8LLNcLc2dneW8otkTc6xsAdwHcH1B/OtPUrTUFuY1tzasFiXdm4IJbv1BrhfBvxCgtbq7tLFbASliQDEUEgGewPOOmOuOa3G+JurRTGGTTNGujn/WNvjOPTANdmIVBz/duyM8FKqqS9tZvyNO7h1to/ks2Yjj91Ip/oKphtYi/1tler/vRqR+hqI/EXV5drR6PpalePkunGR+NXLH4jeJIZiseh2kgcAYN4xUe9cdTDq3MpnZGum7cr/r7ym99PkmS3ZTnklWWnLq0QGWaE89DcYrWXx54inceboOmoD6yMwqO68T65JK0Z0HQ2IODmV1zXL9WlJ6M3dRJXaKsGqQEEBEGR1WUNitO2vtsQ2zMR6CPNZ51TVZT83hTRzz1S7P9aa91qmBt0b7OR/zzumx+ldMMuxC1VvvOSWYYdb3+5kutazfwxA2inPcsmP61zWpeJrxlT7TbRyryDywxxWNe6trTeP4reLWLuFt6xG1MpMWNvIOc/XNd34g0LXrbwbZa7HeWs7zSMs0LKcIuSEYNkZzg5+oqsRg8Rh3GUnuY4bMcPiuZQ6Oxe+EjwRaTq/iaa2FtDGCo45Kou5ucZPb8q9K+FmmutnZfahuuHDXtzn/no53kH6FgPwrkY7WaL4faRpM6Is+oSwxTBOmGbfJ/46GFes+DY8QzzEfeYID7D/8AXRTTdrnnV6ilNs25nSNGkdtqIpZj6AV4pq18+oarPfSc+bIWAP8Ad7D8q9Q+IF59j8MXO04ebEI/Hr+ma8kCk9Bmvfyyn7rn8j4fibENzhRXTX/L+vM7fwJZ6Hrj3MNzo8aSQhWBWZ8EE47msG8vLa3v54RpFg0ccrIAfMzgEjruroPhDG51K/4x+5X/ANCrk9XjP9rXnI/4+JP/AEI1vTV6843dtOrPPxErYGjUSV25X0XT5HR6Ro2keJLSb+zvN0+/hGWiaQvGw7EZ5A/lVG11VdJ0y/0O50+RpJn2zt5+0gjpgYrW+E1q51e6uuRDHBtZugySCB+hqpqOnp4g8R6rf28ixWEB3y3BGQABjgdycHFRzL2koSd4qz9Ga+zbw1OvSSVSV1olqtbu2y82UP7eh+waZaGyciwl81W8/lznJB445qb/AISZW1LVLmSwLRajFslj87BU+obH9Kdo+g2etRXKaXdTLdwLvEU6ACQexB4qKHQ0i0FNZ1CS4WB5TGqQRhmGCQSxJwBkEVo/Y3ae/wA+upzR+u2Ulta99LWS5fwTsNh16M6KdLutOE0McrSW5SZkMee2e45qO01mOLRr3TnsyRdyCRmSTaFx0AGDWnoOhaZdeKYrL7c09t5azJ8mDIMbip9Md6j1/TtNuNbuYLG9lkvpbootuYNiBi3I3Z6Cjmpc3LZ9+pTp4v2ftOZaXj9ntt59l17GbZ6slv4fu9Ja2d/tLq7SCXGCvTAxWiPFSf2la3n9n8W9obUKZsnb2YHHDD1pbXw9psmtDRZdUlN4Rw8UQaLdjO3Ocmq2m+H45vEk2h3d95E8blVKRbg+Bnrnjihug7t+vXYIRx0OWMbbqK+Hda2/H5jpfEhZtJaO02tprEozSli4znB46+9Pt/ENvb6pe30emsPtcbxsv2g8bzljnH5Vn3djZ2viC4025vJYoYpCglEW8n6jIrQ1/wAO22l6tZ2LamES4j3GaSI4BzgDAptUdF3Xn6iUsa+ad17rSfw6P4V/kVl1pJdGg0u+tWnjtpC0DpLsdQeqng5FWofFEh1G+vbq1817u3+zhVk2iOP0HByatah4U0/TtQjt9Q11beN4sq7R8s+TkY7KOOT61mS6Jb21m+oXWobrMzGODyVBkmAJG4AngcGkpUJ7dfXr2KlTx1J2bV1/h0sra+iel/kSxa/FFYaZajTw4sJzMpkkyJCTkgjFS3/iO3u9Pms5LBtkl59q3G4JYHuM4/AelQa34fgsrGw1K3v99jeEDfLHho8jPIGc9D09Kn1jwtBp+m2l7/a8TRznJkZCF24yNo5LGi9BtPv67g449RlHSySv8O1rL5W6mX4m1RdY1Vr5bcwFlVWXfuHAx6Cs3NdHP4ds5fDcus6XqT3IgOJUki2EdM45981d0fSdKHgi71G4u3BnKo8iw58rDD5QO/OMmrVenCCUe9upi8DiK9VubV2nK91Zr5ab/cYvhDUjpniC2uC2I2by5P8Adbj/AAP4V7MGPtXhOox2cdxssbmS4i2j53j2HPpjNew+GL032gWV0TlmiAb/AHhwf1FceYwT5aiPb4brNOeHb21/R/oQeJYQZDxhZ4ypPv0/wryn4pxvqnhC2vldY5YJQruQcoc4PT/aH61694kXfpu/vG4P4Hj+teaahbtLpfiXTxnK5uYvoybv/QlavArRu2faYWp7OpGXmeL3caM6rd3FvI5PyzRNn/vpe31FchrdlPDrc6upCtASj5yrDPUHoa7az1u1lZPNh35/vAGmXEmmTXE4ji2BoPmQjKN+Hb6ivPjSi7tH1NWTkkmcldQmJA6SbweuVwc7f1qOKQEqT6jP5V10+i2d8GjgmWJxkiJ8r/D/AAsM5/LNZTeG54ZFP7ySION4jw5xjnpz+lc/1eVhykr6HfeEsx+G9OwuPl3HPuetaOvNlF9Si9R71nWet6TIkFvFKYDGqqI5U2kDoBVrXpIfJidJEdWVcMrbhndXS42hYxV3K5yfiBm868J/56D/ANBFY1lJnVIR1/ej+daGtS7jfE9PNP8AIVj6Q+dVgHcyCvLlH32elCdoJFrxs3+hSf8AXs/SvPlOZefVf/QK77xp/wAerjPW3fIrhhH+8PXqP0SvocGvdZ89mT/eIijYkr/2z/rV3JMy46+WP/QqqIvzIBnGU/rVyMEzrnj5F/8AQq6pI4qb0NRCBZ3ffJk/lXqP7DLN/wALP8SruYqNIXAycf61K8ujGLO6J/6ad69O/YVy3xG8Rsep0hR/5FSqox0kznx8rOCPsLFG3gUi04VRyCFeKw/E3g/wz4lQDXtDsr9gMCSSP94v0cYYfnW+B0pCMmgLnntp8GfhrbXAmXwzC5ByFkmkdfyLYP413FjZWljaR2ljbQ2ttGMJFCgRF+gHFWgvWjbSSSG23uVbmxtbpka5toZmjOUMkYYqfUZHFTpGN6/Wn4796VRzTEeK/AFY5dB+ICuAT/bV2Hz3BQ1zSOb3Wvgf5xJH2UNk9yoXH/oIqt4c8V2fgjWfij4cvXdL27uZTpsSoSZpn3qqjHc70PPatL4xWsngK2+FmqGIyLoRWCcL3KrGWA+uHrLob21/rsd9p8IX9oTVPL4C+God2PUz13d7dW1nEHvLtIEJwDI+AT1xz7V558INUj8X+MPFfjq2ilTT7gwadYGVdrMkSlmOPdmFdr4ikWG8sJ45ZorkmSGN1tvOTDLlgwyMcJkHPY+tWtjKS1sTTahpYeSOW+tN0A3uGkB2Djn9R+YpG1XSVDFtRtxtALfP0Bxj88j86wFh0vUoLe3bVpo4ZLl2t4zb+XKsrjzTls9CrEjgfeHJIFEn9m3wZbO+1ZLi9mhuI1aNyVVVTD4yOCF+9nPUdqdwsdLBeWM7ypFdwuYV3SAN9wdcn0pJtRsIraG6kv4VgmIWKTf8rk9ADWNBDAtzq+mnVpy91IIWPlNiOV0zwSxHIB7Dr1qvpk+k2OgwWhvrqa1t7hJ0nFswjTBEiw9+gwB36AknqXCx0UF7Y3CFobyGQeZ5W5WGN/8Ad+vtXL/GvQY9e+GGuWbRhpYbc3UBx92SMbhj8AR+NRzQab9khsv+EgupRBduYfJg3FZQ2B94kcEnGMZ5xXZarbm60u8tgATNbyR49SVI/rRug2Z4t+yN4jl1DwpqHh24kLtpkqywZPSKTPH0DA/99V7BqGj6RqTo+o6XY3rxn5WuLdJCv0JBxXzh+x8k0fjvXIXVlCadtkU9mEqjB9+tfUAHNTDWJVTSRXntLa4tHs5reKS2kQxtEyAoyEYKkdMY7VkeGvBnhbw1M82h6HaWMrgqZEUlgD2BJJA9hgVvkGlI561Zncbt54GKbtbH3jUnf2ooAiMZ5+Y/nSeWe5NTCjpQA2I7QUblD29KSS3x8ycrT8r6ilV9p4YUAQeX/LpXnXx98T6f4b8JJbXXlPLqEqwRRum7JJ4OPr/I16dmNu+0184/tEfDj4heOPiDo99pcEUugWUsciyRXCscg8nYcHIAPqDurGsnJKNtHv6dfv2+ZMldWOJ8L694hXUNVaSKK6ubNiLM3UTArEzEsuVGSOBjg11mn+NruTw9aX9z4du1upwm623DKsTjHzYOBwTxXoNxpdtaL5l3btbc4ZpTt/U1m+JNGsrvTZbUO8BnVojIq7ioKnkVwYzCYes3ONJJ9k7F08PFaSZmeGtabXdSh0+axms5JIUfLjI3MpZlGOcrjk9Oa4/4x/ECfwTqUekWNoty80LEzMpJQ9Bgd+9O03URo+sXWqaZcXd1cXKGK3UWjeYpCkKSBn1OfpV7VPBPjn4gXN4z6LHBElmXtLu6hMEhmIG1VY8gAkk4GOKyoZfhpNe5vfe/Q1q0KcJ2i7o8gs/EXiW7vYtS1C61DUkJVVjbd5UWAMkcYHOe3413fw+8L6943uLBdMZkS2uLgXU0mQlujIMAnHc9q7PT7Lw78J9Bh074k+Lo9SuLmEiHR7CNnL5PJ3nnGeMnaOa2tJ8XX2vWJsIdNHhPSI3ZUtYOHkXAwzOuOvcD8zXoqnaKSVjShyKbTenfsdB4h1q38J6Jp2j+Fr21ur+5uIorm83K3lxA/vGAB4xggehPc15n8WPEmirbTv8AZ/7Rnjs5YYVB8qRpHdQWXPJYAH86r/DjSp4vGvidr6C8ltEvFNhIrHDJg5Hb+IZ/GuD/AGmja2fiG1S1uYWlik82WHcGlQlfvFuw6cHnuK0gpv4krGFWc1Wly/Dd69WuhR8Px3ukhLuK8EN8UjnRmkAcMCQqMeNpIJBxnIpmgeNtZ8M3mnWBvtRZ5b0PdWqIDHKC3zL83Vjz+lZHwnj1rULXUZITI0v2dliYqxM4GfkT/aBOfatE+H9Wn+Mel3GoCZIy0UiOwBwVAypA+6QRisnBqbTeiNnJcqaW57r4b1bQby68Rf6HYi60/wD0q5t7clpEZFKjcv8ACwAxgdzXgXjhTrujXmr6dY2V2LmRpsglZrcqTliM9cA49QK6P4n+I7rwj4/vn0xZIrjVv9Ml8pyoIwVUvjqBlyR9Kj/Zt8O+KLfxvdahqEYuNMSCSKfdJlWdiNvHfoa1h7kX5kqbWiN39nfxhqN1cX8uvSS3tvaeUsMccQZ2LE/n0716l4G8a6PL4j1PVlbyhG7RkNyeehrgfFU3hq3urOLT9MFlG+pDzAsYTzNhIbp6Ht6GvOdB8M6n4i1O1g0/VLdHvp5EUMWURkcktnoMdPWvD/sKnjK06rq8jTVn6L5dj0lmP1elyezck1rrbr8+59JeE/F3h+SfWLeOWPzrsv8ALg8jnnPTtV7wT4q0bT9CnW6aCzh+1YiklcASrt4I/Xj2r56sfh74g02/e81Vbt9Ns2Zp9v7rzkXJ+Ry2CDjr6VBr9rdahbxappHm2NrLIyi3S6aXaBjaW7AkZ6elZvhuFGrGMK/R9P8Agl/2l7WhOcqLSur6/d0LN3qemyJEsE0xJZgWlVFwvfGGJJ4rA8Q6xYvaQwi6R5A6MwQFsfvN38qZbk3iRW9lEz3W1/3LIEZDnvk49OaTxDNEIoLVrWKVoFSOZotgBkTquR16cnvz9a1pxtJHZNvlbMDUYLCRV1CLTVa4Z2RZCNhXAHzfr9arLdLHNulYltvzEHvV67uGngjjaEqfmfJOcg4x/Kse9URqG45rujd6M45O2qCO8IkPOfxrSs9SlSaNtzYz2Nc6G+Y9atW7ZUEcEc8VrKJlGoz0fSbtmg+V3L5z16Cp73UHdvMS4UndyCc1l+BNU0fTU1fUNTgiuprfS3bT4Zm/dm5LooLL/FhSzAHj5TXtek2eo6r8CtMu9ekiN5PYG5dzGiYSQsYg20AZCFOcda56eHnJtqVjapjVTSTR5RHqtzG4UlSD+FOtvFSte/ZQ7eZzjB4OOoB9a56GffbrJnJ2g9fWuT1iWOLW2urWZowHR2XB+V92CT6kccjqDUUXOUmrm1WvyJM1NN1Vp/ixJO8nyLcytlhnAVSK9T0z4lWvijw//ZFjp5s4oI44vtE0oMQfzFGX+UbSedqjcTXlXhzRdl7P4g1FntbctKrurAmR25KRD+Jhnk/dXuegOl4cmW78R6NYWtutpp8F5GLe2VsquWGWY/xOe7Hk9OBgDvr4uVVpN3tY82hRjQTcVa7b/wAv1PobUdx8U+H7Hb8sUdxcMP8AdRUH/oyvUfDieXpEPQFssfzrymU7/iLFnP7rSHI5/vTL/wDE161o426VaDH/ACyWqhucUjmPizcEW1hag/ed5D+AAH8zXAREZNdf8VpCdWs4/wC7bk/mx/wrj4Ms20AknoB3r6TBK1CJ+d53Pnx0/l+SO9+EOP7Sv/8Ariv/AKFWFqFzpa6xc+bpTyYuH3/6URu+Y57cV0/wr069tbi9ubq1lgRkVF8xSpY5ycA1yfiTS7+01S9kmtJ1i85mEmw7CC3Bz071lBxliZ69up0141aeXUXy9Zbq/XzR2s9jba74VEfhe5Noif6y1B27z6OeuffODVLwDGz6Nq+h7ja6iWJUMMMDjH6EfrXIaHqt5o98t3ZyYPR0P3XHoRXdXUOmeMLVL7TbgWWrxDpu2tn0OOSPRhWVWm6ScW/det+z8zowmIhipKrBfvErON7KStb3ez8jnEj8YwXTRZvLYr9+UgIij1L9MVY0bWtS0eJGvYxqOmXzuTxuy24hsZHU4zg9c1la3b+Iom+z6oL91B43szofoehpdBj1ae+ttOhvLqzikfaDlgq556V0ShGULytbyOCFadOsow50+l+76NOyOptLHTtL+JFrHZMI457dm8on/VsQfl9s4zisHUdBvbvxhdRzRvbQSXhBnYYXDNxgnqT6CqmsaX9kiW6NxcJeG5aIxT8SHH/LQHPTP/66hnttfvbqO1nF5cTqNyRu5ZgPUAmlCDXvKXS2vl1Lr1lJOlKk/i5kl5rY6qx0uPSfGlrY2Omv5MZBku5ssWyp+6eg5445qsIZLf4qieeNo4pZmEbMMBjs7etc1qL65EkU17NeARtiJnlJ2t7c8Gs24uLiebz5p5ZZf77uSfzojh5Su3K91YJ5hCCUYwatNSS0Xy2Oi8V6JqbeKryYWjiB5t4mb5Y9pxyWPArV+JNndT61pckNtLKgjVSyISAd/TNcVd317dbRdXlxMF+6JJCwH51ZvDrMMVvqFxcXIW4B8mQzklgOvQ8Vfsppwba00M3i6UoVVGDtJpvy19PM6L4tQzf23bS+W/l/Z8btpxnce9VrTQbeLwlHrbW8upXEjbUgUnZGMkcheT0/Wuckvr6RDHJeXLqeCrSsQfwzS2t9eW0bRQXc8UbfeVJCAfwFONGcacYJ7fiRUxtGpiZ1pQ+JeWj79mdt4ptb248B6VGto3nLIC8cScJ8rdh0qHxzBOvg3QswyDy0G/5T8vyDr6VydjJqt08On2lxctlv3USykDd145wKZPd6jmSCa7um5KujSsR7g81EMPKLWq0bf3m1XMIThN8r96Kjf0sdf4Zt7lfhzrB8iQmUtsG05YYAJH6/lSaVFJdfC69treNpJknJaNRlhhlPT6VyA1DUFAC310AOABK3H60lve3tvI8tvdXETv8AfZJCC319abw8nd36pkRzGnFRjyuyi4v59Rl3a3Fo6x3MZidlDhW6gHpkdvxr0n4WTmTw9JCefJnYD6EA/wCNeZSNJI7SSM7uxyWY5JP1rv8A4SMTBqMfo0bfmD/hSxyvQdzTIZqOPSjs7/lf9Ds9Sj83T7hOuYz/AI154pQeJHt2HF1YHPvsfB/SSvSXGUYeqkV5fekL4t0huha3uU/LyzXzsz9AifP8ieVLJGyqzxSMvI2tkHH0qrEyG7kVneNzEAA4x37etbXiLTb218R6rHt8tftUrLvZQGBYnIyaxrWV/tUiyJG48sZBHB5rzrLVH16XMosvyTOhYeWX59ParMOuoiLHfwTuoxiQLiRPx/iHsaiW0WSMTQX9ja7udsl0uPyzkVHK81so8/WrBUJ6/at6H8QOPxrKMnHZmsos2Z5lazW5AW+sjwZFTcE9mB5U1QmFgdEW5guJ7WdpDHtTkYU9cH3+lR2ep29nN9oh1+2t5cY3Qs7hh6EBcEfWq2nato+sedGdQfSL2R96KyMbacnsMAmJj6H5fpW0U6ivHSxy1a0aclGT3I3S7mWX5kuUd+WT5W6D+E9fzqhGy2uoxN5hEiHIRlKtx7Gtgyalp5kWdLncrZ2qASRjqPb3pZtbtZ1CXVjqMqjosjRf4Ej8Kxlh7yvY2VRJbmFrWr2txbzrNKEYRsuCMHk1zQu7HzM/aFGTnt/dxXWavDFcWUz2tw8Q2ZWG4Cygcjo2Mj9a5OUtbHFxFEpJ4aSHch+jCu/DQlGJ5eNl7yuPW403fn7QuV29x2q2k2miVdtynCqOvpzVMzoMb7exGe5QjNCSWrSjda6cT9SP61s3I5o8qNyO7082M6+egJ3HqO/Nej/sKXAm+JXiWSLYQdIBwDnH75K8oie1WAkWmnqd/BDE4/WvdP2M5zL4411MQADTAf3RH/PVOoAFFGpJNxtuY42mpxUr7H1Pubsox9aAz56LS9jR/D710HmibpOOg79KPnI+9j8KB1HrilI44oAQqw/5aNRtPd2/OjGDml20ANKnP3m/Ol2nJ+ZvzpccUp7UAcNeeB/BF58RY/GE8kMmsR7V8s3K7DKvCuU6lwMD8Bxmtf4geGdB8WeG30rxEStp5iyLKJRG0bjoVY8A8kfjXE/GDw7Ff6mt1otrFb6lp1i+oTSRIA0gDrtBx1bhzn2ruPDuqad4o8FW2qXkME9vLBuuY5UDKrKPnBB9CDVumlFPuc8MRJ1JQe62/ryJPC9r4e0PR7TQdEms4rW3XbDEs6szHqSeclickmtO5s4rgxNKCTE5dMHuVK/yY1yfwy8PaNo/heDVmsbWCe4Vrt55EGYkYkqNx+6ApH61sW/izRri+sbVHuQL9mWzneBlinIGSFY9fb17UOGtolQrXipVNGxIfCWjQrEscMyrEQ0YE7DaQVOeDzyi9c9KF8K6Wptm3XLSWxXy5Gl3MAowF5GMAf1pY/GPhl4bhl1i2Z4JGieINmXcrYwE+8eemBzVu613TLfW7PRpbgrfXaloo9h6AE8nop4OAfQ1PI+xarQf2iK78O6bd35vLuN53yMJI2UGO2PTv/KoP7C0XT0hV5jb2ykbYZJ9sTMq7QSD1OAPyzjPNW9A13S9ehuZNLuPOW3naCUlSuHH17e9Ta5pGn63p0un6lbRTwyKV+dQSpIxuHoR6ii1nqPnco3g7mTDonh2aB7GzuIx5sUcbrBcgs6ICADyc8E5/PqBWr9u0+M7DqNopT5SDcLkEfjXn3wWl0/R9F1ux1GO1t7vRbuRZ7gxgP5Z756nkH9BWvDoOhveT+M/E2nWNquweRDNEoWCPPDSD+KVs55zjIA5rR01FtHNDESqQjJJXf4Gj4c8F6NoPinWfEWmRtFNrAQzxqRsVgSSy/7xOSPUV0m1to+bmsu08RaZNqcGmt9otbi4jMlslxA0XnKOuzPp6cH2puseJ9I0q7S3vJZUBlSF5ViLRRSN91XfoCRz/Os+V7WOh1YWu2arbuu5uKxLXxZotxrkeiJcz/2g4JWB7WRDgAnJyowMDrU+meJdI1HXJtGtZpDdxRCba0ZVXTONyk9RkiuR8JTQ6n8Q/FHiy5kVbLTlFjBKx+VVXl2z+H/j1XGG9zGpW1ioNav8tz0TbSFaztH17TtWu7qztXlFxbKjSxyIVYK4yrY9CPx9a1ahpo6IyUldDMGkwxHU0+joDnAFIZH5YOOtKY1rKl1tZpWt9HtX1GVThnQ7YUPu54/AZoGm6peDOpas8Sn/AJYWI8tfoXPzH9Kw9unpTXN+X3/5XFfsL4nvotL0O8uWkVZEhYxru+ZmxwAO/NfNXha28YySrr2n+Ir/AEa4uXVpreZnysauSF2DgZGOvY17l8TPBVxqfgPVNM8M2dvHqt1C0cdxPIQy5B5LnJHbpXmXwm8GTfDfwhdaV4s+IfhWK9aQvbiW/wBywjH3TvKk85OBXNKGInV5lZWXr69vIcXvc7HUPiJq1pYtCzWV1eHaEhlTbuBPU5xxTrz4j6lZ+Gvtdxo2m3Op7SUtYVYCTnjBJ9OpriZtG+Guqa3cat4g+J3hTUbuaCKELvVY4wmclQJOpPr0pT8LfAfiJFt7Hx9otwEUCFLS+TcnP93c3ahQxd91b0/4Jp7tt9fQzdc+PXjHTg6jw5Y6SM5A2Akj26jNeUz/ABc+I+tSeIv7V1y/u7EWssJjTEUUJbO04QAZ4Nep638NfG3hfEekaXqusWJkCq0d3HMrAkYZkPIXrwAa52fRc6DcaPe6G39p6jdsLiKyi+zF5FYgAbgNxVTnJGDn8atzrRs5Rv6P9H/mEE7MxvjuNT1BPBeo6bDcTNcaaEl8pS2V+RiDivX7fXLiPQ0hsYYonSIG4upwAkQwB07n/PNYtxZrFpsaubmLYApAj3OMdsetX7yHTrWxhkuLe5v2OFt7NMgTsehfHOB6UqeJVV8qKpuOj3v0HeDtXtkmku7OK8m+1OVeaWQIZAuPnCt/DyRXz5438c6bqPjfXNSuvDdhq7XMog8i7aT92qfKCpQjk45+tew+KrTWNQ1LSbW6aKW6dnVzbyAR6ehAxGUXlsY7dM18+XGh22l/Ea4068vlmEN/9naTeYR8x4k3dRjOa7OZSTh2M3KopvmWnRnqXhbWhJqWmWkUdnpdtHBG9uvlMwhDgZVS3GATznniu08Y6LpK6JPc6f4jvbfVrBRIhjUeVI+CVyvbd0yPQV5H4p0o+GdbKXN9dpZSTNa5WTMjqu3Mi56Kc8E9SDVvx7qWteHfiTdeGRfST6ZctE5aVVLtEyKdpbHNX7R1n+91tsapU6UfdOj+OekTXU3hXVHgmbUL3TRE6QZDTOcEpgcn7xGB6133h+w1rQ/g3q8lzC+m3pge4L9Sq7QTjnIOMjnkV195obah4g0LW4ViVNNVwiOM5V1xx6EcUfFGG81PwLqOkWkB86+CW2R/CruAx/Bc1ztppIUbptng/hTVvDMvhC6urmG91kSXsUNuk0R5lCbnfaM8dQep6Vy/26a18NzS2ckUZtrzzRdiUrLFkHEYA+oGf1rvdS0mbwzqniJvDscaDSblWtoFA6TRRxgnOc4x6dTVfRPhrq2sWssGpy27m/UXMkrDahbcflGBjIPPTvWySSbvvoROTdrrVanmEvxA8VTWMthLrN1NbSpsljcg7l9M4yBx61o3k91exwtHazaPasge385mKuvTKkjnkHt2r0Cb4I3ul2N3NbwWzudjxTrI2E2tyORjnisLU77xHY30b6vqFhPPcwb7dJU80LEGIwuOMZ/nWKUIr3tSq6eJpOk1aMt16HL3mrRQ6MNXsllSS5DRRkqdyjIBPuewHvmuPvb6a2vntrvzlKNh0HVfb2NU9SvYQ32eBru5tB8yiddhVj1yoYjPvnmorlZIbSGaWz8uOYHyixGWA6nHpTpUFBG1bGe02ew241Kea4kmMjoznOFOAB2A+gq3Dqks6CG4beR91u/41jsy7SackyodwPSuiVKLRxwxEubVmoZx8xz0rp9S8MeIfD9s8+uaZPp6xiNn84Y2iTG3JHGTkEAZ4Oexqho3hTW/Eku6xtbC0gMe4uLhcBccfLuLFj6fngV774v0jT7ywsdH1uS91G1KW8kqveOitMI0QsAhHZBwDgYry8TjKdOcafV7nq4fD1KkZSt6eZ87xRTzJcXEkLwJOq2sT7CA5Z8MefvEAc46V77rnj258b6ZoPw48JwvHqEzLa3kixGOMQx4ClQSSF2AMwzweMmmjwD8P7SRH/seeRlcMN2pTsM5J7v7n867DwloXhnRdUk17TNJOj3IjxNcw3DqrpkEht5Yc4GcYJ6Vn/aNFytqafUKvLeyufPkqLpuo6ppsdzHOlpdy2yyowKsEcgEfhirsOk2Zsor3WLZTHKmY7dcrJeJnKlj/BH1+bqw4X+8Og8T2OkW3jXX9d2RzG8vnuLSyMe2KHdzulU9WJyfL6Djdn7tYNxcy3V201w7ySu26R3bJZvUk0pyTm+QqCfIlIr67ey3Mm6TYCkexUjXaka9kRRwqj0/E5JzTPA7lfE+mPICB9sizj/fFFxCWd93GRxRpp+xXttOT/q5kc/QMDVQtaxFVvc+iBx8RXycltIXH4TH/GvWtKOdMtSOnlL/ACryO7cL4+02Xtc6bcID7q8TD9Ca9X8Pvv0a15zhNv5HFdsNzzZHFfFQf8Tq1bt9m/8AZjXKWygxSvzuTB47DnJ/lXZ/FqIibT5+xV0/Ig/1rhkdkyysVb1FfS4PWhE/Oc5XLjql/wCtEWPtLH/lrKfxNDXDFcNJIR6E0xZ8nLRRMcd1x/LFS/apowGiSKM9QRGCR+Jya6LeR5t11ZbstPnuIxPIyWtt3nnO1fw7t+ANWWudLsTixgN5MP8Al4uBhQf9lB/7MT9KxbmeW4m8yaV5XP8AEzZNSKwYcVPI38TLVWMF7i17vX/gL8/MvXeq6jdDbPfTsv8AcD7VH4DitLwgLSQ34knhj1Dyf9CadgFD9zk8Z6YzWloel29p4OuPELWqXl1z5SSDckYDY3Ed+5rB/t7Uy+XlikX/AJ5vAhT6YxWN1UUo01sdyi8PKFWu7uSvbfR+d1r1W9joIJY9StxYa9PZNqcIJtJmlDbsfwSMOMfU1n+DhLB4yt5r2WNWBd5XaVcDKkcnOOpqrrV5pd/YWMkFnDZTozrcxwrjcOCGH68dqs+JtF02w8PabqFi9xIbokkzYHGM9B0rNRSXI9Oa69Ddzk5qrG0vZ2d77rS19NWtriaYNKutQls7m1jtXUSum+YlJJMfIGJ4x1qazs9FnWyW+W3ttQMU2+IPtjZh/q92Dhc8+mcVxzyEk7Tx6Um76V0Og3tI4aeOjFe9BP8ApeXl+L0OwtbDSbhbNbtLa31IxTbod4WN2A/d7ucDJ+mcVYWO1k07R4tQhgk8pLgSxwuhMTFhhtucN64rh9+fSjcPQUnh2/tf1r/mXHMYxWkF/ntvp5fiztTp+i28MsoSzvil06XCpIqBUx8pXceB3yM88VS1NtOsNL0x4dKspnljBmYsWYEN0ODwSK5fK+1G7B7U1h3fWVyZ5hFpqMEvu8vL+tTsUg0VfEdpDDFZzWl3Is53ceREV+6Tng5z+Q9arTWlnb2UVxaWtldyGeZbtJZB+7GfkA5GBjnIrmOMdKTij2DVveG8dFp+4v8ALby8vubR1Wq2ukW+jI1vDFMktqjJOsqh0m/iBGdx9MYxXLUcdaUYq6cHBWvc58RWVWSajYSu++EY41Ju37sf+hVwWRXo3wni26VeTYPzzhQfov8A9eufHu1Bno5DG+Oh5X/JnZucKx9Aa8p1Lnxhoa+kF2x+mIx/WvUb1xHZzvn7sbH9K8tkIk8d2q84g02Rj7F5UA/9AavnJn6GjwrxhDC3jnW0k2Sob+U7JB907v4W7VSisp1nme3Xz4ggymPnQe49PccVDrWqQ3HiXVJmtrmQvdyndvUD75p1rqYiuvMgsSJFAw7XDY/SvPc5apo+voqPJHUkiW1Y42Kje4FS+Wq/dAX6GrjahbX4P2rTbK2nx/x8IGZWP+2v9RUUy6rYhWEVn5Tco8cQZSPUGsry3R1csSBYIVG6NRG45JTgflTvD0iiJvtVism9j84i7duKlN5qEic3IUdwI1FV2W5eMx/a51jB4VXxj6YrSEnZ6mE6cedO2x2WlC9+xmJtMXUNO3kqhdcx/wC42cqfarDaWZFMlvaiSIfeV2QSR+zDPP1Feb2/221uZJYry6JB5PmHOPQjo1alnqd206EPEJScK4wpz9T/ACr08PUw+1ZHn4mGJeuHaXkzo9U06yFjMxhgZinCrIuTz7GuWbT1GR9glIPUE7gfwxV/UrxpIZFuoVsbsAj7QsQ8pv8AfUcj6isOLUtWtpNki28i+o5B9wQa96lhcPGF1FtPyPj8Zj8TOryykk10Gz6JF1g0+SMnqh5jP5jiksrDRI5RFq+g3kQPSSE5H5Y5rSj1WSVfuQq3uhz/ADp008zho5rOJx3/AHbCm8PhnvF/cYLFYrpJGxa+E/Bk2nLMsdw6sTj5yhH1yK9S/Zc0TRtL8Z6vLpYYM+nBWzLu48xa8NW/1HTY/NsEdVzlkEjDj8V5r2b9kjxFb614x1mFfMW4i04M6t0x5q9Kwq4bDRhKUXqV9cxcpxhJXi9z6VxQaXtR1zXmHcNI5pRS0lAAc0UtFABQKWqGs2E+oWvkwapead13PahN5GOmWU4/DFCE20tjK8LlL7Wtf1Q4eN7kWMeeQUhXDfgXZ687s3n8M6p4i+H6lhHqciHTD6LMwVgPohP/AHwa9D8H+E4/DEbQ2msalcWzMzm3uCjLuPVshQc/jVrUvDun6h4l0zX5wwutPV1jxjDBhgZ+mSR9a2U0m+xxToTnCL2kn+D3OS+LMk0934d8F2K/udQmHnJv2B4o8fITg4H4dhXQjRTNrVhfa1d28c1ujx6bZ23EcJK/MwJ5dgo9AAO1WPFHhuDXLiwvlu5rHUNPkMltcxAMVz1BU8EGrel6W1vcm8vr6XUL3ZsEzoqLGvdUUcLnjPUnA5pcy5UkWqL9rJyWjt+H/BOT8KwWV74+vrK0tYYrHw/HHCCsah7i4I5kcgZYgA4z35p3w9vJPEks2oOjBYtTuJ5CR/HzHEg/3UyT9R61rjwksHiS+1jTdYvLAajtN5BEqESMP4lJBKnr09TVfT/BKafcXMdhrmpW2lXMhllsEK4LH72JCN4B74Ofem5RfUzjSqRa00u/+B9xb8FafbWsutXlpGqQX2ovLGF6EABSw9iwY10VMhijhiSGGNY441CoqjAUDoBUGpWs13beTb6hcWDZz5sCoWx6fMCP0rJu7OyEeSNkebeGNMttZ+MPiW+G77FZyx74wfklnGACw74KsceuDWp4ylfVPil4a8OzZNnErahKh6SOu7bn1xt/WtTwr4Jh8N3011Y65qsguJPMuYpjGyzNzyflznnsRWhrvh2HUdXsNZhuXs9SsdwimVQwZG6oynqOT6GtnNc3yOOFCfsrNat3fnrc5r4hiS++IngzT7XJnhuJLuQjqsQ25J9jtIqv8QLO31HxT4d8Hwx5hubuTUr5ck7lGTyff5h+VdnpOiW9lqVxqk00l3qNyAklzKACEHRFA4VR6fmTUVt4es08Wz+J2luHvJbcWwRyNkSDH3eM849e5pKaVvIqWHlK9/tNX9F/wxD4pbTfDukat4kjs7eK8W0KmZUAZ8DCLn0ziuA0aC48P+GPC2m6t5c1hrd4r3MEalZmkfDLvJJDJ93IAHavRvGegQeJtJ/sq6uZoIPNSWQxgfOF52nPbpUXifwzBrc+lXKXT2dxpc/nWzKgdc8cFT1HAohNJWf9dgrUZyk5RW23zev4F/T9O0u01C+u7K2gju7pwbt0PzOwHG704P61fqrpliljAyLI0skshkmlfG6Rz1Jx+AA7AAUmrX8OnWvnSK0jswSKJOWlc9FH+eKwnNRTlJ6HXHRbWF1PULbTrfz7lyMnaiKMvI3ZVHc1nLYXusHzNYzBa9UsI26j/pqw6n/ZHH1qfSdNmNz/AGlqZWXUHGFUcpbqf4E/q3U1X8ReJLfTN1talZrrox6rH/ifasYUZ4l+8tO3+f8Al99zKtWhSjz1HZGrPLY6Xar5zR20KjCRqMfgAK5fxB4pvJ7G5tdCZLG5eJlguZkD7HI+VivTGcdc1zF5qE91M000jSOerMarNIW6mvYp4SEVqeDXzecnanoj43+IPjn4karq17pvi3xNq8txbTtDPbGcxxKwOCBGmFx+FcURnd3JPJ7177+1d4L2vaePdOiysxWz1QKPuygfupT/ALyjafdfevAiT6VzTjyux7dCqq1NTXUtWYJXOeB2p6Ku522gnHHFQ25AHXrViLp0pI0Zv+F/HfjLw0ytoPifVbAqfuR3DGM/VDlT+Ir2rwr+01qCtZ2/xA8O2WvxIwK3cEaxXMR/vAfdJ+m2vna0UNdYqPVZsTN6IpoaQ02fb9xN4W+LsVrq/wAP/EdvPc2GXudNlPl3AOMKWQ9xzgnKn1qCZNbW7fT7OzurHCOl1cyAJ5RGPu56Z56V8H6Hq2p6Pq8Or6RqFxYX8D74ri3kKOh9iK+t/hP8d9P+JGkDwP8AEO7i0fXp4/JsdcjQCKZjwBIp4Vj/AN8nttOK4amFhOftOp1Kr7qi+mxrXl/pugrqMNwI7QsIxatcyDzJypG5h714d8UNLs5bTX9cj1C0lle/WSApMCfLxyAPXJH4LXvHirwT4mt7/wCw+IlsL+1EQZsZ+ZlX/WR/Lwcg8Z74Ned+JvCETaG3hu1ae5HkG6+ZREirH87HcRyQMZXrisoTlGfLPTt5/wCT8v6UuTk/eMP4UeGrjx5pFz4g8SXl/qL28yJBEvzu6Q7CUAJ5B3AdOME10PxF8I6j4x8VNr2k206G3VYbmC5IiaHy0zjgndkMv0xWpon2rTNHs59DSO20G4lkia6jQwTQygLxu6LuwByOelXdagvtN8F+I31K6vLC1uIRdJdzTN5sspTaV3AjA4UYxk1bm1I0jBOOp3Pwq8USeIPDcb3D2638B8u4jgbKj+6R9QP51187GZArAHFfLf7NviO8h8WRWZit4rS+Ux3EgUKrOq5Q5z94k49819Ppu7gVGq0Zej1RzHxEuo7TwterFZF7m4KRoUA3M24Y5/Ct7TGto9PtolgUeXEowexA5qW6tYp8ebEkgBDAMucH1qO5hYRZXOfYVfO+XlFbW5xPxd8dS+GvDYgtb37PLd3aZGFY+VnD4B9qj8Iax4f8aaNaak1jo099bxGCaSe1BLDdkYCjC4GMj1NePfFTxFD4m1yayuNMubcabKUCyOV2DJDFgBwSKh0K48L6JIljnVTZy263EKxStGdxPzZwQcZ6fWsZP3tdy46xstjxls5JqYzyyBfMlZgibUDHgDPQelQtnAYqQG6Ejg/Sk7V6255ew5mbac0tq2blNyqRk8FR6Uz+EmkgbEytwBmm9hK3Mj0vwbqEsNtGqAeZuCJtGCDnHavZPE1xDcXrSIhBifyiTwcrgHpXifgyNl1GyWRWCC8TLdvvKa9c1y+s4dIl1jU7tbPT4p5FkuHG7LBiNiKOXc44UfUkDJr5PHQbxUeVdH+h9bg5JUG5PsLfXMULFmby1XuCT+mDWNceI9Ndokn16aCLeS6Q2VypjA/uZixvPdzyvRQPvHmtUu77xFOb67gfTtJVcWtgfmllz0kmORk+i9B29Tz+rW6odotLfAbp9niU/wDozNa0sLFv3nqTVxMrXitPM6X/AIkJunkPiSJYyTtRtOvDtHYcRUbPD5J/4qe3/wDBZef/ABquIZYsf6iNfbEf/wBehBb7TmNPxEf+Fdawy/mf4f5HI677L8f8ztbp/D+z5NfiZgOo027/APjVZd0LW5KpBqLMduMjTboD/wBF1zMqw44gtz9UiP8AhVjSoYGnAFnGzEHkQxHt6CUVSoqP2n+BLqOXRfifRguvN0/wVre/cPNSCRsEcSxFOh6fOFr2HwbLu014iRmOQ/kef8a8M8B7dU+ElzYrkXWmuXhGCPmQiWPGSe4Ir2DwFeWty8csU2YryBZI+fbcP0JrelK9mcNSHLJom+J9t5/h5Z1628ysfoeD/SvMecV7jqtjBf6Zc2bSDE0ZUex7H88V4o8awyNGzlWUlWHoR1r6HLal6bj2PheJaDjiI1ekl+K/4FiFc5IAyaVs4GadtX+Fz+VNCdRz+VeifNjalhYbT9aYFOfpRF3/AMKGCOr8H+LG0UNaXUfn2MhyyD7yE9SPUe1bN54b0PXoWvfDl7HFIeWhOdoP06r/ACrh7ixlgsLW9YbobkNtYDgMCQVPv3/Go7K5uLS5W4tZnhlXoyHmuOdC7c6bs/wfqevRx3JBUMTDmh07q/Zk2q2d5pd2bW+gaKQdMjhh6g9xXW+Ib37N4H8PyLBFK+35TKm4L8vXB4P45q14juotW+HdtqeopsufMUIQMEndg4+oBOK5/Wtb03UNAs9Lht7uJrNf3UjMpDHGPm/+tWalKtytrZu50ypUsH7RQnpOKcb76tP79C7fyR6r8On1C6t4VurecKsiRBCRkensai8SW6+G9H02GwjRbi5QyT3JQM5OBwCeg57VWXWdKTwm2gm3vSGfzDKCud2QenpxUT+ILXUNEi0vWLeZjb/6i5hI3qOmCDweKuMJp7e7d6eXT/hiKmIoyj8S53BK/mnrr3a0v+JqaGI/EHh+8lnihj1PTxviuVjUFhgkBhjB6EUawy6p4Ht9WsoYIZreQC7WOFRkjv09cH8axI9ZhsNIudO0qOUG64nuJSAxX+6oHQde9P8ACOvrov2uOeE3FvcR/wCr4xvHQnPb1pyozV5xWz0Xl1FDGUmo0qkt4tSfn0fnbZvqdJLB9t8HXNvGtuNWtI1kuNkChipGdvTrt647iubvLyW08O2li3lGe4BlZjEu5Ijwq5xnnBPr0pnhrXpNM159Rud8yT7hcKDy4PP86ztUvHvtQmu3XaZGyFHRV6AD6DAqqdGUZNPbf59jHE4ynUpKcHaVuW3l39WtH8ysenWkpc8d6K7TxxV6dAacCv8AEn5Gmj2oz70mhpisBjKnIr1zwFa/ZfCtoGGGlBlP/Ajx+mK8q0y2kvtQhs48lpnCD25617dDGsMKQxjCRqFUewGBXl5lO0VA+q4ZoXqTrdlb7yl4il8rSZfV8IPxNeXG6FvqPibWXGUsbeOFT6lI2kb9ZAPwrvvGV0kYjjdwqRqZZCewH/1s14j8RtWfR/g7NcyySw3Ot3O/cn3lErl/wxGAteFO/Q+1pWckmePWsFzOxkFvM5dizYjPeprd/LvG/hwgyDVaK0llgD/bpZQVyCZWIq4bV1eTLpjyxXmcr1ufXRasrI3P7PZYVkNxYxBgCN90nT14pbG6s7Vmi/tuydScvCFkkVvyHB9xXOardfY1t7eygjvr2cYjjQjj3b0rJ1Wz1nT4hc6lqYtZJDiOG2AZnPoMfzpUsLJ/FKwq+PjTvyRvbfsvnojvrtdOa1NxE13E7BvLRoOHI7gk8j9aoy31nCpjktLySRsZZZFRAT7EEmudt/C/j7UrGKZ7wRwAExRXeqojr/wAtlfxArMuofEWmyFNaku4Ig237Rt86MHt8wNbww8G7c6bOJ5nO/NKm0vT/M62yuVW5LFElAb7j5weO+Kty3kznMFhpNu59LYvn67mNcpjxBYxreNZrqNmfn8+1ySV9cf/AFq3NHuLfUrdbq0ui6fxKU5Q+homktXqjqo4hVPd2f3f18hmq6tqsls/n3I8zbgYhTGOMAZHSsWLWtWs1E0ifaoO8f2dCDjryo4rp77TJbqwdFdFcrhSyEYORzXLt4dvdN3uJQS4O6b5gD7HFenhMxqwWlR29WeHmuU0K0r+yTb62X9MvnVdamjabTrGZgq73huLbEiL6jH3l96pweNb0EebDaHnuHX/ANmq+lwFtYla1ea4XAFw0zyhMdkXov5V2ukz20emW8dzc65NIR+8+zaJbMsfPeSRdzcdyM13/wBru+s3954ryGFvhj93/AOWsfFkbiNbq1hg3khWLEKfbJzXtX7JEkM3j3W2W2WOX+zOWEgPHmrxjArkrJtOT7Tav4iuHtSfkF9otpJHyOmNyNj8K7n9lWfS28da7a2t3o1xd29jtkaxtHhJXzVxk72Qjp92iWYSrRlFTuvkZ/2ZGg4zcfzPo/8Ap7UChuMfKTnuO1KBxXEdIYpKXvim0AL/ACoo6Ud+tAAOtFCmigApKd2pMc0AIaPpQOvtSUAL3pTSUtACUUUUAA60g7nvQehoHAoAKU0lB9+vWgApaMcUdqAI7iaO3geeZwkcalnY9AB1NZWiQS393/bd5GVdwVs4W/5YxHuf9pup9BgUmrL/AGpq0WkDm2hAuLz/AGufkj/EjJ9h71P4p1dND0d7r5TcSfJAp/vev0HWsIxderbovxf/AAPz9DKpUjTi5y2Rm+NfEf8AZ6nTbF/9KYfvZB/yzHoPf+VefGTcSSxJ9aqTXTySvLK5eR2LMxPJJ71XnvY4xywJr36VJU42R8Xi8ZPE1OaW3RGkZAO9Qy3aqOorEutUXBCsM1lXGoM3JatTluzZ15bDXtHv/DuosBZ6jCYJG6+W3VJB7qwB/A18aa5p11o+r3el30ey5tZmhlX0ZTg/hX1HNfE8g15B8ftM82+tPEsK83Ci3uyP+eij5GP1UY/4DXNiIXXMe1k+K5Zexl12PLy+EI96s2jswPoBWdI3ardhnaeetcN9T6Sxoaev71m9qyNdl2pIc8ucVr23ywu/5VzevS7rkRjovX60SdkEVqUo2xVqFsDmqadeanVulZI0Prf9mP4wf8JNp8Pwv8c6hItwwCaHqrP84Yfdhc9z/dJ6/dPOK63xPZzaJqd7p2ofupB8pkIzuDAfNk9VI4PqOK+JbeVkdZIpGR0IZWU4KkdCD2NfbPwp8QR/HD4cWbX8iHxV4ekSHUju2tc25BxL7k9f95WHG4VlXoqpEd9D1fQYtJsPD7XFjbaPDarBuZTGsYL5BJbsOh5x1xXAfGex0vVPDc1xYyw3v2yyupYmUiZN6pn5DzyDnp0rS8d6Zff8IBqnhzSLxWfU7cRrPKRuE6kb1Y/w7h2+tcZa+EY9J+HujeH9e1kKqXU7Xs9u52wJJGed3HAYLn61wxxEedU56S/r8zpjV5k1fU8X8O+Dbiz8HzatLfRW+oNIJY4TCWIVcFWV1PB/A/hX0l8ONXvNc8J2moX9rJDcEFW3pt346Nj3qz8M/D+n6RZw6pcSWupP5CQWFwhJUw4yGwTjLc/SuMstYubX44ajolvcRJZXLF/s7HOwlNxwM8ZOfpmtdLty3ewczekdkem5Xbkr+gpkgUgjaen90UrrtGNoH1Uc/wCcVWmSSQOscjK2CeAOO+aTulqWtXoeOfGI2Fj40tLuOSGC9js5BMzwbg4fhcjocAN271554hij1PUbeHQ7L7SqW5bdFEIz97DfKM8A4wfevaPF3h/xBeRyXOnwx3HARnklVGIz93B7YryHXvA89xdXtlpJAvLOePejvny0kj3FARwQGrkoYzC1606UZXnHs7+t/maxp1E462i99Dzf+z31C3SK4uLtZkOUjMBKRg+p7ZOOgxWFqNnNY3DW82Cw7joR6it99Z0mYhXsNZmG3aR/aMa7h74gOadqWo219pq2tv4LthOE2C8e4nln/wB442oSPpj2r0qTqwlqtPkZYyeFqr3NGuuuvrucr2pF++v1FWLiyu7dQbiFogTgbsVCikOp7A+td3Mjy0ux1nhu9hhsT/atnPeWDAxeSlyYNxyTuDDOCDznHOMVv6dDDJfeE45ESRFsZZF3DcAfOmIP16VxOnhJdOuVkLCRAPJwODnOQa7bQ1/0rwkSR/yCJH/OWY15OIVk/n+TPYw8nJpPy/NHR6wpeCXgHI6Y3d/SuP1T7Orctbxtnn5Ei/kprq9Sut1tNGxQKB1ZeOvqcj9K466mUP8Au57JsHotwEP6R1y4ZM68S0VmkGDsuIce1z/glCzMAf8ASI//AALb/wCJqQzTsOsR/wC39j/7LShpyP4PwuWNdmxzXv1IHmZj/ro8f9fbf/E1Patb52vNbElT96Qt290pC0gPzbPxnc/0q7bTNJHJm5iXbGcbrhv/AGaI1Deuxa23O/8AgVrq6b4pTSrhkSLVFMceIwqmRAWXkcZI3DGK9j8EzNptxc6WDh9Muf3Qz96B/nj/AAwSv/Aa+UtTvL3Tbix1C1YCe2uFljeD5huHIyy7PToa+kbLXIL610Xxta7ltbqJbe9U/wACseCef4JOPoxq6exy1ovmue6xSJLEksbZVwGBz2NeZfEbTGstc+2RgiC7+fjOA4+8P6/jXY+Er4yQtZSE74/mT3XuOvY/zq34m0lNZ0iS0IAl+9ExPRx07/hXo4Ov7KopdDxM2wTxeHcF8S1X9eZ48M57n86kPUfSmyQvFM8MqbJEYqynqCO1KWOcbW/pX0R+dWa3Ff8A1ZqODCdSKkPQgn9KTancFj+VCEzUsNeurTSv7La2s7mzMjOUmQkkn0IPH4UW2oaSh3/2HGzg9GuXKfl/9eqUsUcdnE0an97ks3XGDjA9PX8RWtYapZW+nQw7JCyQTRSxbQUmZ/uuT6jj8uKwlGK1itzvpVZytGckrLS6T+Wv3kfiG61K9jhm1GSBYUCNDZI2zCHoVX0IHXr0q9qnhy1FrJd6O0kv2Uhbu3c5dOM7h6iszXbuHULu2cXExjSCOJyycqVABIGe/WpptXaz8RvqmlXMp3Y3LImNwwAVYAnI4qOWdly6eXT0NnUouU/a+8m0r9euq/DTYi1SwWS4t4tNtJf3lqk8gMm7G4Z9sAetUpNLv1jmdtPmQW5xMSOEPbPpXS/8JBpkl/fZt5ILS8tEhwsSv5TLzwp4IzVSz12Iarctf+feWdxbfZ5VZVVmAHynA4GD+QojOql8Ip0cK5fHu3tst7ab22f/AATEm0rUIWdZbORCkfmsGAGE/vfStaLSbDU/Dcl5pMEpv4GH2iAybiF/vKMc/wD66brOsRanpltCbfF6AY53HG6MHKKPz/QVb8Dq2m6i97NY6gVaJo1WK3Yg57kkjpROc+TmejX4lUKdD2/s46wktX289t11My/0tXkS202zkeWIBLhxJuTzSOUXp0/xqpbaPqV00qW+n3EjxMEcCP7reh963gkQ0NdLuLeeFre7M8U4RcuD1BUtwfSrVzrCztrUjRT28l+I1i8oBtoTuxB6n2oVaaVl/Wq/ryHLC0ZPmm7eS9Hpt3SV+t7mLd6Gy6Np8tvbXBvp5pY5Y2wcFPQdu9YjwyK5RkIYHBGe9dnYa5Y2mjW2m6hb3EkR81bljFg4fkFGz1Bx9a5KZo1mZYZGeLPyMy7SR7itKM5ttSX9XOXGUqSUZU30V12dl+vUiVG9hQYmpS/vxU2nW82oXsNnbqXllYKB2+v0re9ldnHGHM1FLU674W6Q0l7NqsoASEGOLPdiOT+A/nXoRwM5IAAyaraPYw6bpcNjDysS4Lf3j3P4mqHie9+z2nkRtiWbj6L3/wAK+cxNX2tRy6H6RluEWEw8afXd+pwvxAu31BhYREh9VnFsuOqwgZkP/fAb8SK8u+OM1xqGuWej20Km0s4NzDIA3v8AwnPHCgfnXeR6lbi61XxTfSbNO02J7e3Y9CFOZnH1YBB/ue9fOMGrXOv65qmt3zs32mdmVS2Qoz0HsBgfhXDOMmrnvYBJ1UWdOsZNPu7nT53UpgSQhZFfap7EgnH0qXUo+eG6kDiqegBZpru824Dvgf5/Kr94u4jB71HL757VN/utNjkZosanPzk5IqvJbt9tSSMEuoyoz0NaWqw+XqKyhSBIcE+9RXEYjmimION2016EVBw8zwJxkptdEx0DXzEb/MQE9RSy219NDI6XSCMuUKSK3Izjnmta0g8xwuNwPY1cuIENsqgKp3KAK4pys9D1oUFOPvM5nQv7QivJ9Lju/LVOQdzhR9ADxVPUJNR0HWZGimKNKu5jEzKHHv71u6VbyNrl5MMMoYJn/P0qHxp80lpDIOgZue3IFNS9/ltuctSjy4ZzTs4vT77EUHiLX4YLeU3kuJs7R57ZH1zWtH4y8QQWrF76ZyDgqZiQRn6Vn+KIkWKzZRghz0HtVO6QG1mGMHaT+VOEYyV7GknUg5R5nov0Oin8ReIHh86DVZlyMsqEjP61kalrGp3geO5vLh0/iVnPNRW7u1tGwzyoxtqLXbedbd5I0be5CryO9JU4KWiCrK9JyuZWnlP9IvZMBWDhM+gHH619A/sIxhPH+vNjG7Rwf/IyV4FqFuy29nYouJOSwHoO/wDOvoX9hxcePdeQ9P7IH/o5K7I8tmzxKkJxko9t/U+u0YHgcmkDj9ab5aDt2xQI1BzioELvXPBpSy4POOMZ9KjMSGlMceOlADwy7fvZxSeYCcDmm+VH020oUAYxgUALvXHUUu9cZzTdin+EUCNAMbaABZVJxmnbwSaaI19KDGvXGaAHFgP60bl6U3y1oEa4oAduHt7UBgcn86YYU9/zpfKTGKAHUh6cUhj3Lt7fWm+So9fzoAkBBxjBo7etMWNfoMYxQYwM4NADx60A84qMx8feP50oTjqfrmgB4ORxz2plzNFb28s8zbUiUsx9AOTSqnucfWsnxWvm2EGnqTm9uEgPP8Ocv/46DWdWfJByQm9CTwpFI1ibucYuL5zcS+qg/dX8FwK8y+JfiOO98QTRpIDBaZhjGeCR94/n/IV6Z4s1JdB8KalqikKYICIv948L+pFfL91fs5LM2SeSSetd2XUFCPp/TPAzyvyxjRXXVm3d6uTkK2KzZb7ccs9Y013k4qBroKvztivTPmrmrLeHPBzVaW5J+82PaseTUoy/lxnJPpWbqWrrGjKjjOOWzRYVzdn1GNGEY+ZzwFFX7PwzZ+LozoWpXDeVdkBzCwzCQchhnqRXA6Jb6vr1+1vo9rPeSgFmMfCqPUseAK7z4beFtUe5me88Q2mjqkZcSuhcBs8DqMmuPE47DUPdqzSuepgcsx2Il7ShTbtr2NPS/gx8INOOJLLxV4jlXh2MUiR5/wCAhf5101l4O+GlpHttvhXIwHTzrYux/wC+mzXrU832zQNP1Sxge+IRYpgu0MxAwGG7gDIPbPIrInm1RI2kn8M38ijP+puEcj/gINfE4mtiIy0ndd7O1vxP1LDUsPKOsLPzavf8Dzu40T4ZQTBtS8DW9nEeNk+nFEA+o4/WqF/8FPgxr8BZdMls5pOVns7pk/EDJX9K9P0u70nVp57O1muoLuFQZoJl+7n1zkVzXiTw/bSTTCCNrG6VDIJrX5d4HUlejEdcHqOhrljmNamrt3XqdEsBRqPltZnz18Uv2YNa0Sxm1jwTqDeILOIF3s3QLdKo5JXHEmPQYPsa+fgu0lSCCOoPY1+gPw81++PiCbwzqDGS5iYEMv3XXGQw9iCK+Zf2pPAs+m/HHXI9C09vsl35d2FjTCq7qDIB6fPuP419BgcZ9Yg5PoeJjcI8PNR6s8dixXpf7O/juT4e/FHS9aeQrp0zC01FezQOQCT/ALpw3/Aaw9B+HXifUphGtkYs/wAT8CvR/DPwZW2lSTXrkSAcmNOldFXF0qcbtmNPC1ZvRHrv7Q/xK07wd8RYPDlz4bnxcpHcQaoL4+X5MhwzrHjBIII5J6e9cJP4k1i+udS8G6RFHcvHuNzLeoACcjIU5wd3DD8K7L9oLwJ/wsT4eeBNS05ljuNMvP7KupXOStuV6k+2xT/wI1zc1x4f1DSLBIZbpYkHk2s0Ue6WVoz5TZ/vZAFcFanTqVYVFu1/wV+p0YXA+1qvmdrX+9a/l1N74b+JtN0bQLCyu9bnRbNCDYSqN0chJ+XcAN3XoOK27DQ/D9t40l8ZTR3T6xep91uVjGAOB2OABXmXibVrOK/tw1pdW8VsyxQyzR4J2AZVs1a+Kviq6XS9Fk0+8xNfbhuRyB5fqR65rZOd3Fbjr4eFCo48113PeZpVW1a4RDNhC6qvVuOgrJt77Rdaa3SRp4JCG3fOVZPUEcc9K4/4F+IL++0K6sLu4e6Ni6rG7HLbSOlVfH8aSX+oSw3H2OcK0iMW2hjt5BPrxXVTjF3jNHPGbWsXY67xN9nt5vLuNWFvbxruTDk+Yp74HOeK86+HM0JttU1F4Zy15fO4nxkuvRRn2Ary/WPiJH4gn8PabLpl1Jc2JMcmZeLg9hx1555r1fwRY6rpGhR2GpLaeTkyREBi4LHlTivMweUUMBKpOm373fpv8/vNZYqVRpPocBp2vfDqVSk2mzQnpmSR5WP4u1aJsvhRdLIzWCSEDdtRpct7KTIB/IV5G3+6fyqFvL/iXH1WonlMm7xrTX/bzN45hTStKjB/JHoMtj8P2nM0XgfWpYTwghuHKH3wH/k2KjfTfC1zDP5PgrUtMWNQUlMu6R+ewdyv864AyQ55K/XFKkkQ+64H0NbLAyX/AC8l98v8zNY2H/PuP3L/ACO5WzhtdOeNdFvJ4vMGxGaOQN3OVRB6epqxqZvrzVLHUtM0iO3Sw00RTW6KkSwHLnGwlecENx61w8N0F6XJX6SEVqad4sbT9NurLaJZG3GOZnyASAPmz1pyw80vd1ZtSxNOTtLRF7UJ/ETWUOoW8SpBcOEhcbTvY9AAST2PbtWdcR+KIb8WV/bSrcsu8RAbmI9dqZrRuPF+mx/2RBasXt7Qo82Rg5C7cL9Mk/lU+neMdJg1HU9RlaXzJSiQKB8zRqOmeg55PNEPaxXwGk/Yyfx/ic8F1iS1e8+xM1qhw8xgfyxzj73TrQBqyxGaTTGWIY3SNbyKo+rE4Fa/h7xPZy6bNoerXCxWrqwikLcIp52n6HkGlXxpJceH7zTtSka5mljMUTg/KykYy3oR1960c6t7cn/DGUadK1+cziut280IfS5Y/NG6LMco3j1X5uR9Kgk1LxB9pMMEMjO2VCDexPtjca15vEdomiaX5F076jaIEHynbt6FCT7Y5HcUy28WQWesxX8NswZ4vLupScOQSOVwe2Px6UlKpvyFuMNuc5zVo9YvphDeKskiH7iW+Cp98Ln869R/Z38Qx20114H1l0ex1Hd9mVj92Qj5k9tw6e4965RPE9jH4i1S+WaXbPEgjdQd0hUcj1GeOvpWJa65BDey61PJL/aJk/dCPOY1HTDH+fWrjOpa3KYzp0u59d+DL+8srh9Mupi99ppXDv1nhP3JPfIBU+4NesadPFd2yXETfKw6d1PcV83eAvFh8eaDDren+XF4k0g7Z7ctxMh6qT/dcDIPZh+frPgfxJDLFHewuxs5+HRhhonHBBHZgQQR7VvF2OJou/EPw+0ytrFmpaRR/pCAdR/eHuO9cB29q9wEoddysGRhwQcgivOvHHhZrUyanpsZNuTmaFf+WfuP9n+VezgcVoqc36HyGe5U7vEUV6r9f8/vOTY/L1HPvSIQucnpUO4evTpRu/nXrWPk7lmO4MQ25DxsclGGR/8Ar96kE1sc5hkTryrgj8j/AI1S3dcDrSbjS5R+0exdDWjYzLMvqPLB/rUq/wBnDBa4u8A87YV/q1Z6HLc9D1pGIydvA9KXL5lKol0NZZtFQ/8AHrfT7um+dUH6KakGrWkf/Hvo1hGV4DS7pT+px+lYdFL2Se5SxU18KS+S/wArm1J4j1TaRFdCAN1W3jWMD/vkVQuL+4uCTPPPKexdycfnVSiqVOMdkTPEVZ6Sk38yTzSWBAFK7YTryetRrQ1UZ3HpcTJ9yV19gadJIksRLKFlBGCowGHuOxqGiiyFzvYB1r1H4f8Ah/8Asy0N/dpi8mX5VPWNPT6nvWd4E8KGJo9U1SPD/eggYfd/2mHr6Cu7JwCT+JryMdi+b93D5n2GRZS6dsRWWvRfr/kNmmjggeaVtqIMk15f421a7u7hLGzk8vUNRJjhI5+zxD78p/3QePVitbfjXxJbQWss0khWyg5JUZaVugAHcknAHcmvMfFfieLwL4eufFOuoj61qBEVtZhs7AOUhB9FzuY9yT7V5N7ux9XY4f8AaR8UQ6XpNr4E0VgsUcaNdhTyqj7kZ9/4j+FeVQ3TafoKW5PzSjaD3GetUftc+teIHu7yR55riZppnbkkk5NXNWi87VLaGIZROWH6n9BXoxoWSSV11OdVeVSlez6fqdVpMRttPgjwOVBJHcnmkvtQtozgSb3B+6ozk1zt1qsjuLGFz5Z4bB6f/WqpK5jn+z2rGRDzJKev0+lc88Na8rnqQzbmjGlGNnsbi6gJ5tps7aTnI3x7yP6UX6rc2zNtRNwyAqbQCPasbU7oQxwwRqEGdzEdT7mrvh2eO6YLJIW+fGO+DWbS5eZIuFS9R0pu7NTRbpWhSQkMcc/Wrl1dbbRpAg+QhsmsjQv3U13CqjEch2564NWdafGkTEN1wPTrXLJLnO6nVkqHN5DvDTk2vmu4DSTFjisvxXIsusuBkiNVQZP4/wBav6NthsossVAbJJ+ma5vUp/OvZ7hW+VpCwzxx2raik6jZw4uo44aEX5HS+LWX7DZqVIctu2+gxyP1rOuk/dttBwVOfyqpq+tWd4YSZWBiBAAHBzTZNa8+MpBFEPlxuZhSVOSirIqWIpupJuS6E2kzuLOIbj3/AJ1au7sNqltE+EEZMjc9+1YNrPJFEsTzIuCT94VYQI92960quCAoQNz9aORqV2QqydNRXkaSXVpda7I7MWcRMkRXpu2//rr3T9iEyf8ACxdfjeJkK6QOvf8AfJXzho5lW8mmChSqNx3ya+jf2HbuSfx/rilSSNIGCw/6bJW0+XmOKFScqbv3Prrn0pDupnmSjPA468Uokkxwq5pGY8qcj0oGetMMkhPQUCVgB8q0APHWlPAqPzTn7vNKJsvjYfrQA80Uxplz91qBLGexxQA4U4cnFN86Mj2oEsec7sc0AL1FJkilDR4G08dqCyf3hQAc0ZpwZMD5hSblPcUAIDSZOad8u4fMM0vHqMUAN4xR60oCgdaAF55FADTnHvSjp9aXA5+b9aTHqaAEHHSsm+/feKtNh7QwTT/idqD+ZrXx71kJ83jKX/Y09cfjIf8ACsK+qiu7X4a/oJnFftH6kbPwRZ2anDXl4M/7qqT/AD21853d8irlnH0r1n9snUns4PDFurYDG4c/gIx/Wvma/wBYUKTLNgV7eGtGkj5DNozqYuSXS35HUXmtKowmDWFf602f3kwUema4fWfFiRkpbfvG/SuT1HVr6/Y+fMdnZBwKVTFRjsXhsmqVNZ6I9S17xIml2US25Wb7R1kRgcn0+lRadfSTRNcXVmsqlMIZXwoJ7gd6d4W8M/8ACa+BbSPRvLOs6YSxtzhWlQ44GTyeMj8qmsLC8iuo7PUBPY7WCyrIhV4x3yD0+teDmGOq2teyPscnybCQ95R5n3ZsaD4l1jSbjzNLkWKQDACA8j0xjBrTu/E3iJr231G+8pGjbzI0kjAUkdPkHWunstKtLGJJrC1jnjEJaMj5vMfjGT3OM8etcbJFNBrbXd8rSfvNxWRefoQa+YVWNRuyPtadFo+hv2efGuoXtlqF/wCIvEdtOrBQlsIwrJt6s3HJPFepTeJI7lQdMsbi9mP+rIjMcYPqWbHH0ryX4deNvA8ej/v9L+zzSjbIkYyBj+Wa7S18a+GbgLBp51mduiwwB2P0610RxUoR5HNL8zzq2DUpuapv9Pw/zHabpctk02t6hNFHe3jmS6LrtEYH3VXPpzREivcPqs6yR2aIyQ+YpDzMwwSq9cY6etWzeXJImOmW2kof+W2oyeZN9Qg5/Wo4tXtY7oSQs97dE4FzcDhB/sqOFrTD5PWxVuVWXd/nrv8Ad8zixmd4fCX9pJc3ZWv6aaLtq/kR+GPD0Ph+8vPFmoRBdQvI0htrcj/VRqPlz79z+Fc34g0yHUtZN5cxrJKy8sRz1Nd5rUwvNJhuJJEMxIOAfzH8q5sR+ZdE9doFfRSwFPDYCVOPl+aPnYZlVxWa06knprb7mZdtoduqcQqvHpXJeJI2gvTH2xxXrFraTXWLe3iLyEfgPqaxNfj8GeGb8za4/wDbOrgZWxjP7uP/AHv/AK/5V4lWi3Dey7n0sa6Uu77FL4bWF5rnw88T6EiyqZ1BtpAMDeykHaTxn5R+dcfZ/BS+8LaDbW+qeM9G0q0troyRT3TfOFYDKjkDdkcYNekeBfHuo6xdayHtrW2tLLTXnt7aFMBSvv3/AEFfMupfF3xLrlrrevNb2zfZmtvs0UihlXe5Vuv4V10XD2EGtbNLt1t+p51atUpV3NaP7z3DUfhf4I1XR5LfVPG8s6ygPFJBGFZD1LDO7JPrXBeMfhz8GbSPT49V+Kmq2BhUxwGa2BHXJziMY/OvGn+K3iiO7mluzHJP2J6L9BXNeIdYvdfnspL+/M0lxL8y/wBzPpXXCNpaIwqTc9ZM+tPg94D8K2dzfN4U+Juk68lyq/uSFSRMewYn9KtfEX4eeIHeV101ri3liKyPCQ64+nX9K4P4deBNK8O26aja3DvPNCCwY8V0uleLPEWi6nI9pqV3FCo4iY742P8AunilNxZKTseJfDTwa6/Em5eWJvJ06QlVkXGT2/Kvo6x02W+AhtLR7uVV3ME7DpW74S1LT/H7eTr3htbXUmU/6fZjacDu/cfjkV6J4d8P2ugaeLWzBcscySkfM59/8KzkpVXaD9X2/wCCLmsrI/OxhbyD7rIf9lQR+tD2Ns2PJvYmJ/hkh2H+eP1rmdRaRUj2tL91TgMfSpkNstpbyRXU73TcSIc4j65J9c8Yruu1YxhTU+Z6Kyvq7X9O78vnsbNzpRUfvUVd3QmPg/Q55rMvdLaMblkTH+6a2NEjnuLZPJ1jTEfkhLmcw5/Fxt/Wm6pcssPlz29rv/vwSqwPv8pxSnLQUFruc6YCB95D+dUp2+WePbgrnJrTJ5rMnP76898/yqaer1LqaFPqfSnnavAAJ7k00UhrqTOQdvb0X/vkUbjn7qn/AICKaaU0+ZhZC7x3jT8qQsn/ADyH4GkpMc0czBpAdjcKjZ9jTHhjH3pHB9BzUsfy5Ipkgp3Vtidb7mr4G8S3vg7xLb61pk0heM7ZYmPyzRn7yN7H9Dg19U6Br1nqdgvjbwuXurG6x/algnMiuBy4X/noo6j+NcY5xn47Za6j4ZeOdU8Ca99ts8z2cuFu7Rmwsq+o9GHY/wBKwqw5tkb0pOO7Purwn4ht2tYZEnW4sJ1DxSochQe49vbtXZIyOgZGVlYcEcgivn7w1qtpqWnDxV4Lf7bp9y2690zcFdZP4ig/gl9VPDdevJ9A8JeKYZLVbiymFzZsxDxnho2HUEHlWHcGsFK2jOm19i54r8GLcF7zR1VJDy9v0VvdfQ+3SuBmhlhlaGaNo5FOGVhgg17bYXlvew+bbyBh3HdfqKq63oWnaxHtvIB5g4WVeHX8f6GvUw2PcFyz1R81mWQQrN1KHuy7dH/keM0V1WteCNTsy0lkRew+i8OPw7/hXMSxyQyGOVGjcdVZcEfhXrU6sKivF3PkcRhK2Gly1Y2GjpSUtJ2zWljnCilI4B9acV/eD8KAGUU5QMt6YNNoAUUYzk+lPtree5lEVvDJNIeiopJ/Sus0TwLf3GJNSkFpEcZRcNIf6CsqlaFNXkzrw2Dr4l2pRv8Al95ytpa3F5crb2sLzSseFUZNekeFfB8OnNHeahsnu8AqnVIz/U+9bukaVYaTB5NjbrGD95urN9T3qxd3MNtF5txIEUdPf2FeRiMdKp7sNEfX5dkNPDtVK3vS/Bf5kpwoLFsAckk1yfizxFBFaTn7QkFnEpaedjgED+n86o+LPFMMFo8t1KbazBCqvV5WPRQByxPZRXDa5fW1np7+KPGki2Gm2hElrYMQxD/ws4H35T2QZC+55HnN32PoNg1LVLa2s38Y+Jy1lplkC9haSDD5PAkZe8jdFX+EH1Jx8q/EbxhqPjfxM+rXrGKJfktbbdlYY88D6nqT3NaXxQ+ImqeO9XM0m+20uBiLSz3cKP77ern9OgriEX5uTWsKdiXM2fDdz5eps2PmC4FWZrszahLLnjecD6dKr6ZNZxk+f5iBhwyEZz2654qvahF1BF3l4i4y3t3rXDVPZ1HJ7GmLj7TDwpp3dzZmtPsdgbpSWll/T2p+lN9mTc5A3DLjvVzU7iGQwRwyBo2OcelVdWhCr5kWRnjPtXoypqUVUp7M8puVOo4S3RC0Edy91dfMyKvy5HQ9qq28j2xOxmAP904Nafh3zLeQGVTtcZYfWqUqiS8uEgXCqWIyM1hyQkrWNo1ZwlzX1GW13JFcSSCRhv71PeasrWrR7y7nHG3H61XtrWWWIyNCJFB/v4x+FO+y27jC2syt/eJzXPKhC9zohj6yg430Y8a1cmJUiITA6BPb1NZsMYkmBuJDhjzgZNacNtYbwLlJmIbhUBXI+tVolWPooUj2604QjHZGNfEVKluZ3FvNPhWFGht5VbPLyNwfoO1Xo/D2Y1YzuCQCQoGKV4gLC2uC3MrsuB2ArWS00eRR/wATG6PqGR8Up7aMdK3N7yX5HN6jYpZsiht+7Oc9RVWeEIrSWrTSRr1Y8AV0t/ZaetxALWdXRv8AWHYwxz3z1q/q1vpL6bMkd5Ez7flCoQT+lS1LQpKDcuhyGms3kNJHlZCxXPtivoj9hRpT8RvELSyM3/EnH3j/ANNkrwOGK3js3jupPKO/KMFznivef2F2C/EPxAnzH/iUD5ieo85KxcWpPQ1hNOCSZ9icZo4xUW70pQTigokFGOenFMDUqk5oAdtHNCgbuKM9qVRxx2oACFz0pAq0p5NKozQAmwUCNfTvTxxTgKAITGuelJ5S7icdamFGBQBB5KH+EUvkpknFS45pRQBCIV/Gl8lTj071KMUn40AQLAoxgnj3pzRKetSrig9KAIvLU8fhS+Uo+XtUgHFKKAIWhUjpWVHGq+MJFxgPp6kfhIf8a2mGCKyL/wDc+KNLm6LNFNbn64Dj/wBBNYV9FF9mvx0/UTPnT9vySSzsPB91GMqWuovxxGa+ONRvbi4YiSQhfQV91ft36O1/8HrHVY1JbTNUjZyOySKyH/x4pXwfcj566+Z8tjJUYe0c7alJ1qM1YI61Ew5rM2Or0u/v9Jk03VtNuZbWYxBQ8bYOV4r17SfjNqFxaRW/ibRdL1tIxhXmhAcfRh0rxrQ2F54ee1/5bW0hZPoef8at6aTMhXow7GqoKFVOE1exy491cPJVaUmk1f59fxPedM+Inw8VS/8Awi+pWDNyy21yShP0JxVy6+IXw8mXaPD2q3B/uySqq/zrwy3bja3BFXrfeXVlUn1p/wBkYOT5nBHJLiDMYrlVVns9j8SPDtihOj+BLAMfm33Upc/kOK17D4reJdRcRQG10yE8bLOERj8xzXitlNtwPqPzrotAkaOdTnIzXdQwOGpawgkzw8Zm2OraVKra9T2XS9QuLlw9xO8jHklmyT+Jrq9PkG5G9CK8+8PTq2GbOABXaaXNuUdwK7DzU9bnSrNkNjoc1e8MWU+oXUixrhN3zSHooFYulSLqmoNpmnyLLdrjeAflQnsT698V3F9s0XSo9HtSQ2zM0uMbz3ry8wqw9nyX9T6rJcPV9sqrWltPn/TKnibWYtI0qa20ltm1T5k4+8xx2P8AWvme31KW+1e7upWLb5DyT1r1P4s64mleGJnGTJIPLjUDJZjwAK5Twb4P1HS9Og1q6trO7lZd/wBnkfcIiem4A53fgQK+LzbGwoxTqP0R93gqDekevUq+HvHNh4TTXfN07VNTvLzTXtbe3sLYyMXbuzfdUD3OfavKPDvg/VdU8HX1lBY3uj3UstuXTUosRzopJIjZeQwIHUV9EX3iy50fT5rzUNNSC2t1LyzQujqg9cEA1xWg+LPD3ii7n8RXV0lveWN75sIQspMKYx5ijIweTXnYXOqtSmuWn7ia13tf07bnRUyuLm3N69vQZ4s8O/Dr4aeDItSvtGtdU1ckAedAsis5QKF2nqcfN9cmofg54W8L6vpmsapf6Np0q3ckf2RZIY2REAyxj7hskgjgjFVfHejeHdb1F9V8Qf2vqhiiM9vbLe7IJmPKsiqpZieBnjirOi+KtW8L6Jo9rp/hG00mwvgftST+bKkEmDw7sxAztGW4HNepnOL56fsafuyv6Pv6mWAwTXvyV4vXy3LPxG8QWPhOxXy7Ym5vi32G2j/1UKKACSV5255I68irWna1pC2mj33iCW40rTdSiidL2WAtHlgcjA+bjHUjHPWneMdL8O+KL6K68UeH7iNIUhktryzuSA+ckLhflJyp4x0HJ4ql8SbqPSPBJ1mPSLvW7Sdvs7xvD5K28f8AAzIcgEZK7lGCMZxXn4bFzVOEYScpPe7/AC/pfeb4nBU5uTmlFdLf8A+mPCNlotpokL6FJBcWkyh1uYnDib/a3Dr/AErZQsvT8q+Jfgr4117wSLnU01a3i0oI839jySb/ALUeMqn9xh2IHOe9fWHw58daJ488PJrOhXDFchZ7eUbZrd8Z2uvY+h6EdK+twtaMo8iVrHzdfDulqtj85nu+NrWkmfQoc/ypn2qED5rZh9U/+tVsatdFgftUOc+v/wBepDq15j/j4ib/AIFW+vY5tO5myX9ui4CsvtikbU7BY9qoWc/eZgDV6XVL0p96M/TFU3v7lj8yRsfoP8KV32KVu/4Fb7ZbluGIFU5mVpLhlIIYEr+VaaXDbsm2iP4D/Cs/U1ZrqWRkVMg4CjAHFXAipsUTSkYpKeDkYroOZjKkkiaNEZ+Nw3Ae1M70+Z92z5icLjntTVrCd7qw1Bk0jDDEVLbDcx/3f61G/wB9vqaLaXE3qNGe1PMblNwGR7dqYKkjbaaEJkLRtnpULK2fu1fbjLdqjt2xdIwC53cbulPlV0rgpuzdjV8DeJ/EXgjUIdY0sukMzmOSKT/U3IXBZGHqNw56jIr6U8E+JtF8eWy614cuv7G8QcpcW0uCspUAkOvHmLyMMMMP0r5bvb1ZNGt9P8lhLDdzzvJuBBDrGAAO2Nhz9R6UyLUZrO3tP7Oaa2uobhrj7RG+1t+FC7ccjAB+uawnTUjop1LLU+29J8TSWt9DaapE2j6i3yx5fMM5/wCmcnRv904b2rvtP8Sbisd/HsOB+8QcH6ivknwR8c1msl0f4gacmoWrKFN2kYZj7yR9D9Rg+xr1zw7cx31kL/wP4jt9Uscf8eV1KZAn+yH/ANZH9GDD2FYuMoG8Zxlse8RTQ3ALwSpImeqnNQ31hZXybLy2hnH+2oJH49RXkdv4n+wSj+1orzRJv+eknMJPtKvy/wDfWPpXZ6b4muHgSRZIL2Ijh1IOR/vDinGbWopwjJWkrotXvgXRZyTA1xbH/YfcPyNZNx8PZcH7PqkZGf8AlpER/I10Vv4ltG/10MsZ9sMKtprWlyD/AI+lX2YEV1wxtaO0jzKuTYKo7unb00/I4d/AGrcBbyyYe7MP6UqfD/Vi3z3lmPoWP9K71dS09sYvIP8AvsUrajYj/l8g/wC+xWn9oVu5z/6vYLs/vONt/h43/Lzqg+kcX9Sa2LHwRoduQZo5ro/9NXwPyGK131awX/l4Df7qk1Vn8Q2sY/dxvJ+QrKWNqy3kdNLJsHS1VNfPX8zTtLW1s4vLtbeKBfSNQtPnlihjMksiRqO7HArktU8UTRQNK8ttZQgcySMBj8TxXJS+KjqMx/sm1u9clP8Ay1QbbdT7yvhf++d30rlc7npRioqy2O+1DxDGuY7FPNb++R8o/DvXC6r4kuL6+ktNLhfV9QX5XIbbBbn/AKaSdB/urlvbvWB4o1K10218/wAc+JLXT4GGRpti7J5g9GYfvJPw2r7V5x46+K10mmrpvgmz/s3TxFk3EUB3xqfQAbUP5n6VDl3LSb2Ov8ceL/D/AIBf7f4hvv7a8TFD5FrFgeSD2ReREvqxyx9+lfNvj3xxr3jXVDeazcYjTPkW0eRFCPYdz6k8msPV/Mm1GSaS4kuJZPneSR9zOT3J71AR8hDDBrppLlszGo07osWqjZ75pEXBpLFtqjd0z1qyFzz1HeupxUleJzKfK7SJreMskjKioFQsd3X8Kl0OFptTVY0JODwB7U6JT5FwVOR5JxT/AA1NtuyD12msaUVUbjJ2Oqq/Y8koq5Y1CxuINTh8uNuACy596tx/vpQmyVeACu4GnTzL9vTHHyjIH40WP767MsfDAE/WvZwtOnRSszw8ZWrVpv3bGo0MnkgRwEnGMthv0BrCgjkWafEjxAo247CM/lmuotJFkjZQpVgPmWs2K0aSG4kVsYQ4J961nhaclz0zn+t1YyUKi1M/TbSOS24uIgcn7xb/AAq0mn3SuGjmtyPVZ1qTSpJLW2CyRy53Hotalnd+ZJtSL6hgDXD9XUpWudn1v2cOaSKulyXohnUmKQhmPEqk9PrXKBZmb50VW65DV6JcXcwt2jYBE2ngKAKx3trZ+saf981vDLYxu77nm1uIHVSjGNkjMV4JLCwhSSNpVL70EgyMnitCO3cLuWFyp9Bmiw0xbzU0t1SPHJJ2A4Fby+G4lyy7E/3U2/yNYyw0Yvl5jpp42pVjzKOhzFyj+fFiGQDPXYaddqfKZTWtf2M0N/DC08pY9PmOBWyljdGMZlH5k1csE0k7mVPM1Jtcp52dskbK2OPU17t+xApt/Hmu9GB0kYOf+myV53p+nltamsZ7iUELuG1hj8mB9a9x/Zi01bDxZqrLIG3afjlFB/1i9xXJiaTgtT0cBXVZ3SPooT/7P60eef7v61WDc04PXn3PYLAuGz90fnTvPfP3RVcNTwwpgTCdj2Ap6zOAeKhU808HmgCQSye2PpSh5D3H5UgIxTx1oEG+TpuI/ClXzD/Gfyrk/Gvi+PRnNjYqk17j5i33Ys+vqfavPbvxDrd1IXm1S6yeySFAPoBivHxmdUMNPkS5muxnKoke4DzP7zUbWI6n8a8I/tbVf+gne/8AgQ/+NKNW1X/oJ3v/AIEP/jXF/rJT/wCfb+8n2y7Hu4Rs96PLPvXhP9rar/0FL7/wIf8Axo/tbVf+gpff+BD/AONH+stP/n2/vD2y7HuzI3vQYjnvXhP9rar/ANBS+/8AAh/8aP7W1X/oKX3/AIEP/jR/rLT/AOfb+8PbLse7+Wcd80gjYdq8J/tbVf8AoKX3/gQ/+NH9rar/ANBS+/8AAh/8aP8AWWn/AM+394e2XY922N70u1weleEf2tqv/QUvv/Ah/wDGj+1tV/6Cl9/4EP8A40f6y0/+fb+8PbLse7fPnoayfFQkj05L5VJaxnS4/wCAg4f/AMdJrx/+1tV/6Cl9/wCBD/4019U1N0KPqV4ysMEGdiCPzrOrxDTnBx5H94nWXY9U+KnhtfGnwy1/w2oDPfWL/Zz/ANNQN0Z/76C1+XV9HJDO8UqlJEJV1PBVgcEV9/aD4g1DTdUtblry5khicbomlYqU6EYzjpXzP+2R4HXwn8T5NasIx/YviNTf2rqPlEh/1qf99Hd9HFezluZQxsZWVmi4z5jw84JNRSdaUvTCc16Bodn8JYrZtZnmuvmiRFGzsxJr13xDpWhanYhVtltrgD93OowVPbPqK8D8Kaj/AGbrEcjtiGT93L9D0P4GvXftk8kK27KWJ/iHf3rwsfTnHEKpGVux9blE6NbByw84p9/mclY6ffXuttp8Mam4jfbID90YPX6V614d+Cvie+sReWep2EsrfN5Dhkz7Bua4EXq6R4kS7GQZwI5D7g8V9AeF/Gmm/wDCHM8F15N3CVdHB+bIPT3rq/tTE+0VtI2+9nnx4Zy90ZQldy5rei6f8E8T8QaHf6RfS2t9Zy2t1A22eFxgqfX3B9aZpVwqzruLY74NfV3jjwfa/EXwjbazZ+WutQwAxSdPNXGTG317ehr5l1Xw89s7y2zYdCRLA/DIR1H/ANavp8NXVaPMj80zbLp4Gq6ctuj/AEZ3Hh2/t1iXnqPm5yaZ8QPHMnh3w7IthIBezArHjkr71wlpqxsrNpFUlscVkWMV54k8R2omQTu0yrHETwWLAAH8SKWKxdOhFtvXsLKspxGPqpRj7vV9D6o/Z4jtdB+HyeKNTmBN44itpHb5pXb77c9y2fwU16S89trwuLeNl3KoKOD0fH/6q8O/aA1RdB1Pw14Ms1MVjpVmsjiMYV5W4P6c/wDA66jwX4psbTw2dRSdYdq+XH5nAaQ4C/qRXynt4UFKMtlq/wBT9SeD9pTjUhu9EuiX2fwOZ8d/YNYuprHUIrhvKcwRBDjy5CcGQ59On515DreneP8Awnd6fZaL43imV43mKmMlI4g2FkJcHg9O3IrsfguNV1/xB4nm8T6p9tuo7wWo4wNq5LY6dd2fwrybxhcfYPEepaHZ3jq1pK9tJEzEoYwcgDqevYd+1eDgn9Zx1WjUaklZ2aurNdLrp+LPQxPsqWGg4XjLXrZ/1odJ8SPFHiG98H/YtU1WO8zPG/nMiquzy9xR9o/vEYI4Nc78O7p9L0vWLqNYNTMkBhks8sFMRK7mLDsOMH61m2eu32n6ta3V5ErW8a+VdWlyfMjdCeUA/hH8jzXol94NsdR0yTxd8OWYWiQ+XqGj5Kzw5GSuOpX+ntXtSwVChh/YpJJ9tF+G34HmU8VUlW5+xj3nxW1SGy8O3Gl6Dp0X2eKRPMbMgSIS7FHbjpXS+OZb680/Tbm6vZDpt6JkusXaoke6PgSKSFdBnII5GK574leF9E0j4dyXWnTGdrWK3hkAGXgklcuE47Z3jP0rDt/FVy2l2thd6cLi2ispnngulDLuYBY3Ut907sbe/JrnxdCNerGrGPk776R0dzbD4mUKbhKWujXbWV2rWPZ/hF4y8PDQbbwLearJq9rbLtOqtFsUDkEDPPG4gk44NekTeHlFubWyvrV7bG5HiuArKvbcrf8A6q+SPBniHTtLvLm11C3jt55iEMsiBvLlU4G70GeuPTNfQHg2W71rQrTS3vbi0lkt8ySW74w/IPzDqAenavHzzLnRq3eqe3z3t8/6sdeWYn2lP3XZrdEes/Cm1muk1eO1t5LuFy0d1pdwEuImwedn3G69MCvKo/Cvxb8C+ILrUfh7r1xdrdJ5UzwqElUZBCyxP0Ixwee+DzWj4o8aa14G8R3GmagZb53KmB58gOOheNh8zAEHIzweK7jwprfjDVJBdXGk2N5YyQ5hnmmaKTORwCMsVwe9XRqY7CRjOLUotaJv9WTWp4fFSlCSaae6X6X/AMj5wl02yDHybuVh28yHB/QmoTp0e7HnJ+KmrWfWkavs+eXc+S9nHsUzpq5/10Q+uf8ACoLjTQoyJYT9Cf8ACtA/jUNwflp88ieSJQjsGLfeXPs4qHUIjDcSxE5ITJwc9q0bf/WCs/Vif7SuAPQfyrSDbJqRSVzPpaaO1LW5zCnk+9B6UnelJoAs6ev7yTIx8mf1FV5P9Y/+8ataWNzy+yf1FVn/ANY/+8a0fwIz+2xgqRRUa9amhHWpirsJOwgIwVNNMTE9OPU1Y464H5Uoy3HU54rTk7mftH0KZT65znjio2X5cDgV3Y+HWrpcPbXmq+HrK4j4khmv9zRnAODsVhnBHQmpR4C0u1Cf2t4utw7gsq6fZvOFAxncz7MdeMZ71n7Wmupr7Kq9zzphU+l6lqGkXq3mmX9xZXK9JIJCjfpXbz6d4F00fL/aWuMxILSSC2WPHoqEkk57ntVcaisG86ToNlBZjAVZLQTkN3Jkkyfwzj2rGWIXRG0MO+rOz8EfGvx3DAianoTeIrQ8eckDJIQOvzqCp/EV2ei/Ez4XatL5kv2zw1eP951VoRn3aIlT/wACFeO3MOsSaR/aFzcvBFckhEWUKpxwQqDgAewxzXGCFV7k+xNKFNT6FTqez0ufZml3qX8Ybw94/s9QXnCXCxTn6ZQo351rxjxZHGC0Gi3nusssJP4EP/OviKM4HHykdCOK7/wVda9/Y3mWmsXsQ3lAIrpy646fKD0pzw6SvciniXOXLY+o1vPEajB8N2bH1Gp8frGKX7b4ob/V6BZJ7Nqf+EdfPtz4s8XWdrb+f4kurGdZGVlurvYkiDA3c89M475rD1f4oX8WqedD4m1eZBHtMImZo2JPcg9h6VhKFjqUrn06/wDwlLJuddDsweSWeWYj9EH61g69rGn6XHu8RfEK3shjPlWkccRI9s7279q+XLz4i6tcR3FvIss0UhbYJLqQ8H+8MnNZF9r2qanaJZzWloIlIOYbfY3Hv6U4wd9SZT093Vnvmu/Ff4b6bJ5un6RqHiW8T7s90Syg+oaXJH4LXE6z8dPFOq3EirJBo1iqjEVopMrDIGN556em2vM4oztzuVSP4Sefyqe1jsmnJvo5XjC8CMgEn6mupUItaHH9ZlF+8jQ1LxJazXE1wFuLuW4QpNuJjB9ySWJqjH4j1BLZbY21vIirtXcrcD6AjNOZbVM/YbJUP/Tdy/8AgKo3VxdbtsjeX7KAB+lRLD8q1RtDFqb92RFIs80nmzYXjAGMBR2A9qep+QqcOKh3Z5Y5+pqWL7jVcVYmUrkkMQaM+Wc/7Joidom2tnFEPC8etPDK4xJz7960i7O63M2rrU2tNt5Jo5cKfmjIH5VnaKyx3ReSVYgF+8a0jGLO33SSKYmXgjtxVDSotNnlYahNLFF5eVMSbiWz06jFYtc8ZSPRd6c6cLr5/qTXd1C96zQyl12ABsY5xVrTJJreTzmGFAwCRkGsS/jt4Ltls5ZJYQBhpFAPv0Jq9pd3thMUpZ4SeU64ropVXyrU8+rT/ePT7joJrwT27OtwRIo4IbH8qfpV0hsZkm+WU5x71jPYq6PJaTZQ9AePwPpT5Fljs2hnjeN0XuMYrrp15U2ctbDxq7mzbpuibqe/3qijvPss4LMUA69hiqGk6psIt7hf+BdzUWuRtMflDeX2wf506y5v3lMzpWS9nPc273XIpIdkTFgcfMahivg/zEj8K5i1SRXVXkVUJ5znIroNPtbCW8gs7q8EKyj5Z0XgHtuGaKeMcdDjr5YpvmR0HhfUbex1Nrm4V2Voyo2DJHPWu70+80++txdW8ofnBXHI+oNcV4W+HXjvXtUS30HSZb2HPN2rbLcD3duB9Ote8eCf2cpLe4jvfE3iecyY+a105dq+4Mjcn8FH1rmr1YN819TuwVGrTiocuh5Lr/2YeKNP+VfLK5bJx610FlbPenZY6beXZ/6d4Wb9RXvE+j/CPwJtuNT/ALDs7iMYEl/MJp/wDkn8hVRvjd4L3fZ/D9jr2usOAumaY5X8CcCsp492SR1UssinKVtzw+4+HnjO48SWl7aeFdSEToVdjCQF9M5xXrPwW8K+JNC169n1LS7u3jktNivKV2k7wcAA+1a4+Jvi66GdN+D/AInkU9GuZI4PzBpf+E6+Jn3v+FPXm30/tWLP8qxqYuVRWZ0UcBCjJyid7i5XP7tunpTTJKv3gR9RXBn4l+MLYZ1H4PeJo17tbTRzfoKI/jh4ShkEevab4i8Pv3/tDTHVR9Sua5+Y6+RnerM3qKeszc9+KzfD3ivwf4mUHRNe0y/Y/wAEU4En/fJw36VsSWeD+7cj2ancloak0ntUqzSe2Kqsskf31wPXtTkkqhFxZn44BpLu9a1sZ7p0GIY2c/gM1Gj0zUITd6XdWoPMsLxj6kYqZt8r5dxM8VuLiW5uJLiZi8krF3Y9yaaDURDRu0bgqykqwPYinA1+ZO99ThJBS0wGnCpEOopKBSAWiiigAooooAKKKKACiiigAq74o8LWXxW+GF74CvpI4tVts3WiXL/wSqD8pPockH2b2FUqltZ5rW5juLeRo5o2DI46giuzA4yWErKotuvoVCXK7nwdremahour3ek6rayWl9ZytDcQyDDRupwQapmvt39oX4U2/wAXtCbxl4Ut4ovGlhCFvbNcD+0I1HGP9sfwnv8AdPavii4t5reeS3uIpIpo2KSRupVkYHBBB5BB7V+hUa0K0FUg7pnWncg7V6T8Pdfa6sfsM+XmgHy+pXsfwrzg1Y0m+l03UYbyFiGRucdx3FTiaKrQt1OvB4l4eopdOp6lrNm15HkoV54rX0SG4treGeUlVztZuxPvVbT9Qh1Oxjng2sGGeOxq1dapPbaXJZ7FZGHKsOPY15HLzR5XufRwquM+eJ9R/BXxGg0aG2edW445qT4xfDO18R2x13QwLbVF+aZV4W5X3/2vfvXzt8NPFTabPBJvcQ5ztLfdPevq/wAH+KrbUtNhKOrlh0zXVhpvkdNuxw46EXUVVJPrrqfJnizw3NayLPOskQ+6FPIyOvPr7Vsfs9aKt98YNBt5lVxFObnjp+7UuP1Ar0f49WMf25/skJUTqHYAfxetc/8AsraRf2/xeW6uopPKSxuCjMOAflH9TXPTpP23K9kztq14rDOa3aOK+LHiK41z4qa9cM5e2iv5Y0H91UOwfoorUtfE+kaP4Y+z64199juJFCG2j3EEep7cdPpXnuoSSHxBfSvndNPIzcdSWJrrvC0suq6e+hR6KbuK5Uk3RRWWJ1GQPm4P0469RXBjocy97Z720OzD13CmuR6q1jqbf4nfD2xRYbeS7kvHQPAyW7ttUDqeOc45NeFa/ceI7rxNf+LLHTbiyTVZWlSV4gyEKR91iMZ4FdZ48jn0HVPOiFhbCzggjWBbfy7tGEQyCeRtPJwCa29C+IliBbi8hvNT0t8L5EhSQxN1CgNwOSevbpVYDLaeCTrUE5OW9308tDy8bmE8TPkqPlt/Xf8AI8x0K68RnxYunxW0Wo3V9GBLHOuRtPJ68KR1zX1FY6IukTaWvgLTYLqbyFs9UmADGV2T5GdlO18MCCe2TVvwZ4U/4SKWfxZd3T6daNEY4bdrdBKkWBxIWyByMgjngc1nWcviTwfDqOm+GrKJ9Iv5Bsu7hikgY/xBuMDngkVljMd7Xlu7JGmFwslzcuruZfhjwv4X8M217p9xJI91q5in1GMXKSQ2EsbllUZGdo3e/UAUzXNA8O3E8t29rZylX8w72Dpx0IXAGcdzn2xVjx18NPE0NlpniLwbplw+ozxH7fE92rKpzlsZ6see+Oc+lcrHdXUWmS/8JZp11CRJtNpHGVkuD0EZbsSR0H51hKpieeNWMlrp5nq4D6nThLnV3HWz1Xr2PG9T0HU/EWt3t34d0m/v3muJXm2J8isWzkHpWvo9x46+HMema7fgmzV2jFnM+4rkHKkfw55x9K7q/wBU8Wal4buL3RoLfTNLtJA4sbJAGEQOC3uQRzVXxjoMXiyFZJL3U7e3sbd5Q89vtWaVsmONVPIJPykknk+9erPGuXLTq25b69f6Z4iwyTlUp35n20RQ09V+JvimDxXq2+ztIgYks2IVSQOiNxxk/X1r0fQ/Eh0DVJNIa0m8qK3XyImwPLTPTPfk9c1yF9Z6bbeG7vwr4POq3urWaRPcLbrvh3j76sAOGzkHHfrUfi/QfGh0bRbyfT7bTDNbDcJZcNuyxKntkAgn6+1YSw0MQk1dRWiT6Hpwqxjh3GCvUere9/8Ahux5nuyKUVGcg07OK98+PEbO6objpUpPzVHMRigQ22H72s3Vf+QpcfT+laVq370Vm6nzqk/TpW1Izq7Izh1pab2pa6DkClFKOlB6GiwF7RxzP/uD+dUn/wBY/wDvGtDRR8twf9kfzrPf/WN9TWsl7kTGLvUkNUZPFWkXavvUNuvO41OW9KdNJasiq23yoKSkzUm0Y4z09ae5Ox20ti8m6SGa7umK7pDHC2EPoWxjPFWodKs5tDSSFZJ7mQsqs06wxx7SC+8tyMZXg/pWbqvjSKTU7ia106U27kFFmuSjg7RnOzg8g/hWRd+Kb+SQHTLKKyG9mkEYM3mu2Mlt3+6OPauCcKjXY9GE6V31OkstHSYnTy4hmjy+63i88OpHHKn5RkHg8mrEb20VxHoutTJYk7Ge2knNtGxDFQ7EAkLtGQvvXNXQ8Z6xaRtd+bb28bFkLqtovPU5wu79ansPDOniEXWreIofPb7yQgztj/e6GsqdD2krOX3G9Sv7ON4x+/Q2r/XPD2mvfabGzXiD5Y7i3VJlZSPuK784GeSOuK86KdcV1d8vhuGNY7axuLmRRhpJJiob3wKwr1o2kHlW8cK/3VJP6mvSjTjFWR5M6spu8iiU4re0ew8WX2gyQ2Iuk0kvudi3lwlh1yx4yPrWVt+Wqt9IfLWFnYqOQpOQPwpSbS0KhaT1LV3pMUbZ1LXLFX/uxSm4YD/gGR+tVmXQ4VwiXt43q22Ffy+Y/wAqpFvQU07jXM4yk9Wd0ZxirJFxr3bj7PZ2sPodpc/m1QTXM8gxJO5HoDgfkKi20uymoJEyqyfURMhwy5Bz1ra01GvXEUYzMeAuQMn8aykXkVp6DcrY6vb3TIsgjYEqc4P5c/lWsZuGqMJ0o1bRZfmsnt7Ga4kwrQyeWyNnOc8+1MuLG3k0yO7dHLSI2Gb7oI9PWptW1JZrO/jVcCWbdnIx97Pfms+SZzpiMPNeNMqWRCFUn1PSs6tapNJX6l4fDUqUm7X0E8OCNbmRplU4jIG5cjJqin3W+tOtZ/LVh5ayAjuT/SmqpAOaai1JsqU04KPYdF9z8aKRPu/jRV3IJ1jmAyIwVPbNIIZFBaNSV7j0qeGaMxAsyggcg0gu/LfdGM/XgflRTqSuXUpRtdMiaCQqWVCfpWlplnGbZZJCSc/MoI454zVBpHYl0OAfvIOla3hDadTkG3cjQncMehFLFJ+zco9CsHZ1VF9RbzfEIY7eMje+GIBPHvXbwQ2er6X9kvvuYwso4aL/ABFY9wqqNscmyPPOACR+YqWxYWky3EMiMwPDNyf515scZJJI9uOEhzPmV7lfUvChs5Nu6eZD/q5UGQR9elLZWkiqba+QIMfK7Hr/AErt9L1CO8gNvK0Tq33kYZ59V54rc8GfC2+8Z6s0UMax2CEGW/fLCMei54LegH44ropY+opaGdfLKHLzbHmWl+CbvX9Wj0vRLS51G7l+6kIyAPVj0Ue5OK+i/hZ+zX4f0NI9U8aSLqt4o3/Yw+LWHv8AMeC+PfC+xrv5JfAnwX8Ixx4MTSfLHGo8y8v5PQDqefoorCh8NeNPiey3njie48N+GWO6HQbSQrPcL2Nw/UZ/u/oK0qVXKXunAqUbao0dV+Kmi2l0PDPgDRZvFOpQjYttpiBbW3xx88gG1QPb86rjwh8TfFw8zxl4wHh+xfrpegDa+PR5jz+WRXovh3Q9H8O6Ymm6Hpttp9og4jgTaD7k9Sfc5NaP51lbuXdLY4fw38Jfh/oLia38O295ddTc35NzIx9cvkfkBXbQRxwRCKCNIoxwFRQoH4CnfnR+dOwm29xfzopPzo/OgQtNlRJozHMiyIequAQfwNL+dH50AcV4l+FPw/8AEDGW88NWkFz1FxZg28oPrlMfqDXPHwT8RvCQ8zwP40fV7NOmla+PMGPRJhyP0r1b86PzpWRSkzzPRvi3ZW+oponj/R7rwfqr8Ibv5rSY+qTDjH1/OvQmhjmjWa3dGVxuUqcqwPcEdqZrmkaXrmmyabrGn29/aSD5op4wy/UZ6H3HNeXT+EPGHw2kfUPh3cy61oIJefw5eyFmQdzbyHkH/Z/nRdoLJnpwaSNtroQamjlz2Nct4U8UeF/iVokyWrSx3EJ23VlN+7urOTpyOvXv0P6Vx/irQtS0C4y80s1o5xHOGOPo3oa2pxU+p5+NxVTCrm5Lr1/4B0vjbwlLeTvqekpulfmaDpuP95ff2rg5oZ7eQx3EMkTjqrqVP60JcTf895P++zUvmu+N8jP/ALxzXlYzhqnXm5wnyt+V1+Z4s86i3fk/H/gEQNOBqZSKkX8K4v8AVKX/AD9/D/gkf20v5Px/4BXFLVkfhTxj0FH+qMv+fv8A5L/wSf7aX8n4/wDAKlFW+PSlwPQUv9UZf8/v/Jf+CH9tL+T8f+AU6KuYHoKMD0FP/VGX/P7/AMl/4If20v5Px/4BToq5gegpV+Uhl4I7ij/VGX/P7/yX/gh/bS/k/H/gFKipdVXULmMtb6newzDptuGCt7EZrkZdY1uN2jfVL9WUkEG4bg/nQuEJP/l9+H/BNo5tCX2TqaK5X+29Y/6C19/4EN/jQda1j/oLX/8A4EN/jT/1On/z+/D/AIJX9qQ/lOz0y+utNvY7yymaKaM5DD+R9R7VkfFv4TeF/jNDJq+kPb+H/HCp85IxBf4HR8d/9ocjuCOmF/bGrEqX1K7kCkMA8zMM/Qmrw1jU7o77fV76Cfr5ZuXAJ/2Tnj6V1YTJ8Rl07+1vB76afnp67dzalmkei+R8lePPBPiTwVrUmj+JtJuNOvEzgSD5ZB/eRhw6+4NcwQQa+9v+Eus9a0k+G/iRoEHiPTOgaZB9oi/2g3Bz7gg+9ebeLP2YvDXibfffCnxnAsjfN/ZOrEh19lcDd+an617UqbSv0PRoY2lW0Ts+z3Pmnw3rl1pFxmNi0Tfejzx9RXZw+I7fUYQswaNvU81X8Y/BH4q+E5HOq+C9UeFP+Xizj+0xY9d0ecfjiuUs/OtZDDdRSQNnBWVSpB+hrneHhOV3uelTxVWnGyeh3lo8kb7rSTcgOSPWu48D/EOXQZgs6yFc9VbBX3FeNpdTQf6m4ZPo1UZZL2a4PlyzzOx6KSxJ+grGWB1vc6oZlpax9h6P4m/4WNrMcNvcQ4iQAl2AOPXHevVPhzHo2i+JrKwkkhj1C6SSOJS43SYXccL9Fr5N+EHgv4oX0lvqGgeG9XinXhLmaEwx492kwDXuvgL4Y3vhTxtp/jT4heN7ODUopt6WcL+bJIWBXazHoOf4Rj3rGnGp7SyjfXc1rOj7HnnUSVtjynxG2ra1471Lw14U0OUXH2uWBo4I90r7XIJJ/hX8h6mvS9O8D6v8PvCB02+v1lvboNeSx2IDSWjAAADP3yQPYH36123xG8RP4P1+/wBG8K6JaaXc3zfarq/jjBluGkySw49c9c47YrhbG9vJLwDWNZunZwco7NMcY5zk8H/CuHN8vlHCSmpXnul5J67eXXYzwvENN4yGHjG0b2b83ovxPN/jh4bPiBLPxHpK3HlTosvmuhBUhACHXsOOcdK8BjNxbzs9uSqk5zu49RzX1R4yuXk0AeHtD0+WQLZvDFISA0jEH8uD3r5fjttSsddbTZIjHKiskkcy9FHY/kKMkryqUnB9NvQ683oKE1Nddz6b+C/ju7l8IbvEzIun2syKNxCmQ7QApTOWIx9O5rp/Efj/AEXUbz91q0z6ehBaEwFVc/73v0r5QfWJIolCcyx5MxJOGbPX8uPwqSDVri8lKy3rEnHO7G0e3pXPXyZSlKV7Jno4LMKXLFSV5HvifGPxBpek3b3lv51lDex28FsoAcqwYgt2b7vep9S+K/hjxR4ZuYdTuoUhnRohHFbiO5jkUgqygcZB6Hp1rg/iRPNpdp4ct9J017qW5hhnvLhWISUiLA+hBkOe2RXn9k2t/wBvaheR2sdt5NyDILiAERkcYKkd+MippZdCdmtGvPt0tqYzxbjJx3v5d+vQ7Pwv8TD4MuLqGDSbbUHkkCFAgVWgb7wZx1c/TFVfDmm6xrviuG+0PTZpNLtL1rm8gNxt2xZ3Lu7DHT0yK9MTxp8JYPCNneeK7Gx/tHZtubS0g5kdRjKgD5Qfc8c1t/C7x5ba1Bf6novhODREto/LFzC24GABmCuuDl/p601VcIyn7K3S/fp5GbppTUef5duvmeQar8So9N1qaTw3pD2t6JXW94O27O75SwHfOT+Nd2moXmuW1tpN0HkukhW6nt5GAiic8YQv/vcgCvK9RtIUnvtQltFuNVkuDNJPJLhY3Zifm7DAPTPFQ3Pi7XrKyjtdQljvo925Gd8bTjop9K7XR9nTUKDtL7/6+9GuBzKUZylWb5X2Rlt1oH8qaHG7vTiy+tekfNIafvVDN2qb5SetRTCMkfNTuA21/wBaO3NZ2o/8hKb6VpW6Dz1+bIzWbqH/ACE5vpW1PYzqdDOFLQOlFbnLYKXmkoFAI1dE/wBTcH2FZjfeb6mtTRB/o1yfpWUfvN9TW0/4cfmc8P4kvkSRning1FH0qSoRTFzzUobcCBwcVDTlOOaq5LimdZNrWgQ4+w+FbV8KAHvZjJn32oFH55rOfxRq4Qx2k0Onxn+Cxt0h/VRn9avabfLoFhcgaXo9/JqEPkb9QtBM1uCDlosnaj8/ewSMDGKxgiR3j4j4WNcDqelcU+R9LnfBzj1t6aFWWWe5YzTSSznPLu5Y/rWpFDcPNHC7hN4yB7Vn2u46bKv93af/AB4Vs3WyK7tmkmEW6DG4nGOa1pys7Iwqx5kmzIu2kjuJId2djEZFQLksM81Z1prJtVuG09rh7Uv+7afbvPqTt465x7YqqvWutPQ4JKzZYXkVm3nM5+laKH5eT2NXfHGh6bod1aR6f4s0rxC88HmTnT0k2W7dkLOBuP06Y5rKo1ojooxbvLsc3tpcUtLUGo0LzTsVNYWl3fXK2tja3F3cP9yKCJpHb6KoJNRspVirAgg4IPGDQh6gn3hTyzKwKMVb1Bpq9aeCqndwcdARkGgVx0EEl1cRxqQZZXwCx5JPrX1B4C02y0Lwtb6K8ENyI13TF0B3MeSa+Yra6aGSBiSRDIHAzx2/wr6b0i5iv9Mh1CFhtkjVuD6ivk+Ked06cfs/r0PpuG1DmnJ7/oeVfG3wjaaTdjXdNh8q0u/leNEG1JM/oCK81TBR8dDyB6V9N+LbKDWvBOpabIAzGEvE3oy8j+VfMMfyllPUcEe9d3DuMlXw7hUd3HT5dDjz3CxoV1KC0l+fUVB8v40Uq9OORTa95nioXmlpY45HDMkbsFGWIUkAepp1osc1zHFJL5SscM5GcUr2RSTbsNRiGyDXQ+FIJCZb1UbYB5ZKn8Tn9KytSgt4Q4tmLoEU7ueSc56gelbngdibC5TyUkBkwdzY6gVjWrP2V0duFopYhJmzPGYo90ds00bdlLD+dVjuhG50liiPq+4inR2kdjMWns0CHqShYD8zW/4I8Mar4w8T2ui6LDC4uW/eTb8iCMfedh6AfrgV5kop/Cey3pd6G18GfAOrfEDxBts76e00e0YNeXRhGQOyKSeXP6dTX03428VaV8OtGsPDvh7TPt+tXY8rStKg5aRv+ekhHIXPJY9efchmvaloPwe+HlrYaXZm5uWIt9Os1H72+uW7nHJyeSewwB2p/wAKvA91pE1x4s8VzLf+L9UG66nPK2qHpBF6AdDjrjHSuuEOVW6nnVKrm7vYi+Hnw7mtNVPjHxvdLrXi2cZ8xuYbFe0cK9Bj+9+XqfRvzoryP4s2kmq/FHwzov266tIb2ERu0EhUjMjcjtmtUjBu565+dH518veP9PvvDXiJ7G31i+ubKSNJ7SdpmzLGw4PB6ggg/SpvhtpN54q8Q/YrrWb+0sYozJcTpM2VBIVQM8ZLMoquUR9N/nR+dfK11aas3jObw5p+oX00n29rOEtO2Ww+0E4P4mtnx/of/CNavp5tfEOo32jXRKtdLKdweN9kyjHGRjj60coH0h+dH514Z4Z0TwP4hvpbPTvF3i4yxW73DeYoUbEGT+NYl1a+H9TMGn+Dtf8AFF/rFzMscMN0NkZB+8SR0wOaOULn0d+dH514VqGkeCfC8p0/xR4x1691NB/pCac5EcB9CT/jn2Fcl4kvvBdr4m8OWGh/El9Th1y8jtlt0nZrqAtIE+YLwOT/ABY/Ec0coXPqL86Pzr49/ag1qb4R+K7DQNLutS1J7uwF2Zbq6KhCXZcYXr939ag8BaPrvj79nzxT8R7vxvrul3ekLeGKzsHVYn8mEOu5jl+ScHBFHKLmPsHU76z0ywn1DUruGztLdDJNPO4SONR1LMeAPepkZXRXRgysAykcgg9DXzP4Qu7q+/YG1W6vbma5nfTL4vLNIXdv37dSeTX0fo3/ACB7H/r2i/8AQBSsM4j4jfDv+2NQTxV4UvBofi61GYbyMYS5H/POYfxA9M/zFO+HnjS38Yw3vhjxNpq6Z4lsl2ajpsvRx/z1i9UPXjpx7GvQK4P4q+BZPEiW2vaBcDTfFml/vNOvV434/wCWMnqh6c9M+hNTtqitJLlkcv4x8Oz6BegpukspSfKkPUf7Le/86xUavQ/h94osviJ4XurLVbP7Hq9m/wBm1bT24e3mH8S99pIyD+FcRr+lXGi6rJY3HzAfNG+OHTsa76FbnVnufH5rl31aXPD4X+BEjVKpqqjVOhroR4rROKeDUSmnimSx9KKQUopiFooooAKKKKACuP8AFsKx6tuX/logY/Xp/SuwrifEF0t3qcjxnKJhFPrjvVR3NKXxGaRRj3pxoqzpE5pBnFOoNAFiK9k2COdFnjHQP1H0PUU9UtZGDQXDQOOQsvb6MKqUVzPCxTvTbi/Lb7np+vmae0f2tTrdJ8XeONIVRZ6tczwr0VmE64/HJFaU3xQ1W4AXWvD2h6ke5ubM5/U1wKsykFWKn1BxU63t4owLmXHu2azdKt1UZffH/M6IYucfhk1+J158c6CW3N8NfChf+99kT/4mrEHxOvrb/kDeGNA05uxgs+R+WK4r+0Lz/nsf++R/hTWvrxhg3Mg+hx/Kl7Or/JH/AMCf/wAiaPH1X/y8f3I6rVPGnjrVlIuNUuLeI9REBAuPqMH9a5mRbcSNJdXjTyk5PlksSfdj/wDXqo7M5y7Mx9zmm4q1Qqv4pWX91W/F3/CxzTrczu7v1dzqPGHjK58RfYi1rHbSWtuIGmVsySgdye3Oenqa5u3maC4jnjbDxsGU+4qPFGMVtGhTinFR338/XuROtUnLnb1OZ8UDS7Txjd+KtU8ZTaTFLgrp6DLMMY+Ve/TOcda881LVfD2tXl/cWPh/UWuEzIup3N6WlcZ53JjbgjPTOK9M8X+HLPXrIeZChuoh+5kzgj1XNcTq3w715dE0+8/tf7Asytvs53Dyrg/KAE+9kc9sd68JYBYWXs4LS1l6L+up97g8yWYUeaT95brz7/PyORNjPPc/bLWzaKMAHLybtyk44HAIz2rt9d17RNN8N2bXXh+xGoRXEdu0EtmAAAMtIXGOCBwvrmuT1GHVNLa3trt2MaOoRw20qAcgEdRzzXZeEtFs/E+rSQa83nwQqZyJJDhNvJcn+7jtWdSi5SXMtjuoVJQuo9T2DwrrPhjVfAst1eXyT3AiWMSQTqjwvtCogA65IHHrXHfFfTfEviKMxWPhZrGIxiaTUGjO5keMNhger5OOBxyKzdD03w3qHiiXWri6t28KWsTQfZ7KN422IPlJxg7wxySefm4zWpqfxZ15tS0Wxi0TTo9PNyq2+oTbpTNGSCuwMcAc9SCQc9K8SFF+2/db93/WrO6pUbjeW39fgecR/CvxVcxSTalYypIbMzumNxUrwCcdCR/KvWPgAZvD3w71ywvBh0kYueojZI8kE1T+OOv/ABF0W4T+z9ZjubV13XFnDtj3LkYVFX5iOvPoK0PhhdNc/DXWJru1aCbUN0jQMpwvmJg4zyRgGts2lVjQ956NorCQh7dq2qR84eJZNR1KNZZ7rNqgDNCh27STy2O5NVrSzguQVjuJb9xyI5G+4v8Aj0rV1S2Fu/2YNMtugJiM8QViP9rGeOOOcV2nwx8KZsnurhNtpKN0JIG9icZOe68cV9AsN7seTVeR8/VxkKPNKrocUMbu+Kc3l/3gKqyX0I/1Qlc+4CiqzXlxnKQw4/28t/8AWqfZSZl7aK6mgApPEi/nUbr7iq9nPezzeXJ/q8E7VQAfpU8mQeeKmUXF2ZcZKSuiW2jYTL3z6Vl3/wDyEpPp/WtOyP8ApA71m6gManJn0/rWtPYmoZwopOwpRWxzBQKKBTEjY0TiyuT7isg/eNbGiD/Qbn6/4Vjn7578mt6n8OBzU3+8mOTvT81EODTg1ZJmrQ8daUUzcPWnIRnr3p3FY2tdmhSKFd4d9qMVU9Bgj6VnTakTdebHEqgooIf5ulRXNncQ21vcOi+VcKWicMCDhiCPYg9qqgL6/lWKpxNnUkx4mm8poxI+w9VzwalXmoURpG2xRu7YyQBnAqS2Z5nWKMbnPAVa0jZGU02SU9aWW2uIYlknhkiDHCh1Kk+/NRrWikYuBYU/KevSs6Y5kq4GOD9Kpy/eqZu5dNWGg4FJQegoqDUmtbi4tZRNa3E0EoBAeKQowB4PI56Uyul8K6J4ev7NpNa1q9sJSR5QgtRKuPfJH6Vo694N0S10G61TRvFbai9sQXt5bAwnaTjO7eR+GKz9tBS5Xv6GyoTceZbepxa9aV+g57ikXrXT/DmGabxAy29nBdSiAsBNjanI+bkHkfTvVVJ8kXIzpQ9pJR7mfpvhfXtQkCw6bPGpGfMnXyk/76avSfAt/faTbTeHrxkM1nGJt0b7lKE9M9MitaSFLiZJpLyUr5ITyY8ZyRjJPWufvmum1e5sLCZhNHGsjRv1ZD0Oa8PFVFjIezkvP0PYhB4CSqQ16HW2XizTY5odPmcyTXkyxQqoyDuOOfauA+MdmbKaBI9PsrS1MzeV5CKrPx1bAH6k1LarKuowzXkJE9vIJInI6EdKqfE66kv9Osp2jVSkzKxU57VGAwkMPWTh13FisxeKpOM9GtjldEsIbyOdn+0ZjI4iAPB9j9KkvdPt4ZYUjjvEL7smdVGcY6Ae5qrpN3DavL9o87Y4H+rA6j1ya1he2txa3FwgIhhEUbMU5G6QMepPZK9ic5xl5HDTjTlBdzXuLFY7KeGFZVQxso3Dg8flXE6UxXU7Zu/mr1OO/rXUw32nXH7q3v7oseqG3Dfj901i22j3EVwLie5trRY33L5r5c4PGFGT+eKypPlUlI3rx55RcFsaGrW02oXkscKruKoCzOdqgZycn6im272uhRPG1xLPKxBZUGxQR+Z/lT7PVm+1ILhggZWQORwHz1I+uK529ikinZbpz52fmUc4/GnTg5LklsFSrGD9pDc6KXxYJovJksYpAPuszEt+dfZ37O3hC38AfDV/EPiBIrG/voPtl6W6W0AG5U59uT7nHavmH9lXwLH44+KVubu3WXStIAvbzeoIcg/u4/xb9FNfU3xjmuPGHizSPhXp8zpDd4v9dlQ8x2iHhPYuf6VcqcIaRRMK1Sr8T0GfC3T7rx14ql+KuvwMlt80HhuzkHEEAODOR/fbnn6+1et1FaW8FpaxWtrCkMEKLHFGowEUDAA+gqWklYG7hzXl3jv/AJLl4L/4D/6MavUa8g+LOq2Gh/Frwrq2qXC29naxCSaQ/wAKiRsmqW4jj9V/4n/gi+U/NfeG72Rh6tZyyHP/AHw/5Bqu+GP+JDp/hbTR8t7r2qW99c+q2ySAQqf95tzfgK830b4seCvDXjeS61DVo7rTbuSW3vYrdTLut5SQ2dvoCG9eK5vVfj9pd/8AFux1iHT2t9Fg1KACWUkmG0jdQNsa85CLnHrViue+eHtPvLbxR428XW1lPdT6dcXEFhHFEXZrmR2UMAAfuqcn61naJo+sX/w217RtV0vULeTTSdWspbi2dQcDEyZI7rzjua8X+P3x0W6i03Rvhd4s1O2svOub/Ur21Etm8880pKp2baiYGe+fauC+H3xq8eeH/G+j6xqnjDxBqmn210jXdndajLLHNCTiRSrMQflJx74oFc90/Z/8caFqHjrVLPTZZbqSPQb2YsIyqEKgOMnn9KofsheO7rxH8TNViSwt4JrbQbm4sY8l3eUFAOTx0J7d689+Hni74d+C/jp4s1bT9XkPha80y/g0yUWkm4GdQUjKbdw2nK5Ix8ua8x+GnjLVvAPjTTPFeiSILywk3bHPySoRh42x2ZSR+tArlTXvEOv61dTTaxql5dSySM0gkkONxOTx061q/Bz/AJK54O/7Dtl/6PSvW9csf2dfiTqUviiPxtqHw91C8YzX+lz6ebiESnlmiZBjBOT1/AdKxdc1z4JeHfFPga28Cw6nd/2LrEF3q3iO73KbmNZVZlWHuBjI4BGMDOc0xH05+02P2fT400//AIW0bwax/Z4+zeT9ox5HmPj/AFXGd27rzRpH/Csx+yj4+/4VSZzoX2DUPM87zd3n/Z/m/wBZ83Tb7V8z/tlfETwn8SPiHpWseEdQkvbO30pbeV5Ld4SJBK7Yw4BPDDmug+DHxY8DeGv2XfGPgXWNVlh13U1vhawLayOr+bAqJlwNoywPU8UgPQ/Af/KP3Uv+wXff+j2r6V0b/kD2P/XtF/6AK+f/AIKaJN4m/YlOgW11a2s1/Z3sCTXMmyJCZ35Zuwr6E06Iw6fbQllYxwohKnIOFAyPaoZaLHNFFFIZ5R8XdJvvC2vQfFbwzAXuLNBFrtpH0vbTu2P7ydc+gHpXT+JLex8Y+DINa0dhdboBdWbp1kUjJT6npj1FdbLHHLE8UsavG6lXVhkMCMEEeleT/C1pPAvxB1X4Y3Lt/ZtwG1Pw87n/AJZMf3kIP+ycn8Ce9EW4SuiatKNem4SOCTxFZdDHcA9wUHH61MniSx/uT/8AfI/xqz8avDo0PxY13bx7bPUQZkwOFfPzr+Zz+NcShySMHivXhaSUkfE18L7KbhLodmniSw/553H/AHyP8alHiSw/553H/fI/xrjUqUVfKjndKJ2C+JLD/nncf98j/Gl/4SSw/wCedx/3yP8AGuRFOFPlRPsonW/8JJYf887j/vkf40f8JJYf887j/vkf41yVLT5UHsonWf8ACSWH/PO4/wC+R/jQfEljjiO4P/AR/jXJUUcqD2UTZ1XXp7pDDAvkRngnOWI/pWNR3oppWLSS2CloopjAUZpKKAFoopKAFozRSUALmikooAWiiigAooooAKrXtotxG21hHMRgPtz+fqKs0VMoqSszSjWnRmp03ZnB654X061sJL7xLrMMVuckx29s7tgevQCsi08QWOrCfQfBumyy3MkXlq0o/eTpjLCMdF4ByWPI9K9SYAqVYAqRgg9CKx77wzpdzqcGqRxvZ3sChI5bZvL+UdAVHBGCR0rzMTg6ri/ZWv5/1/kfUYTiGF0q8bd2v6/zM7VdLk8G+DNTsoheWupahbRq8F7HGIsNuX5iWOxuc59BjiuJfXLi30+w0O/1H+1jZujWthaRjy0cjBLTMM4JPbNeyXEzX+kvpWsYv7aRSrF1G/PY56cdRx1ry7RvhZPp2rjUI/EZ3q5ZcWoJwfq2M4714uCy7FxjL20LP1Wp7OJz3L206dTT0enysbnxq1bUPDeswQWsE8Zu9Ohl/wCPjeqtKm5hsx83BwCc47VHoviXVrLw1aafDYOL3XNxjSM7jFEuF3MD2OOM+ldb4osrXxJqh1HVIQ83lwRqEJURiJdq7e44689adbW8FsgSCJYwBjjrj612PJFVSU0kkzgq8Twp39leT+5f5lK80nT9WhtJtU0m1S7gVVzFwGUDo4HDc88VohVVAqqFVRgADAA9KUUV7WFwsMNTVOGy7nyuNx1bGVPaVX92x846bZyXl6ttuVS2ctjPFXHtLW3uJImSSQo5XJOM4PpTvC0m3WA+7kRk5P1FP1B/M1C5k5+aZjk9Tk15MqsuflPsVh4ez5rdRqyrHkRRqgPoOtVZWLOWPWpDUL96TdwSS2LOlLvu16daz9WXbqre6g1dsSRINvXPFUdUDC/UMxJ2Dn15remvcuZ1H7yRl9hRR2pK0MBaKKKYrm3oKk6fc9f84rGcYlYejEVvaBcLBpsyFNxdX5/D/wCtWJcY+0yHtuNdFW3s4HJST9rMiPWinEpn7ppPl9657HSJSjrRSqoxw3PvQBcsbe41a/WGEL5jD94/TAHc+v8AWuj03wW1xaX3nT7Gt13+Yoz0IGzBPU5z36V23gvTbK30W2vYRHKwgld5idotgqqVJ+mXJ9ciudXxJDt1c2ljLPO6nEhbCAbwN2O+e31ryJ4upOTjSW3+Z7lHAU1FSqat/wCRLFoWn2VhpkkaGV3dlJiGHwpH3+OpJb9MV1N4lpZ6hrNtapbWyCx/1K7UC5iBPA+p/OuJvdS1W503T2Z7fS4I5Hw0bkPITtJY569sVlX1vFJqd5JcXEkg2Eh2fLucd6w9hUqO85d/Pqd8IwgvdXb8iv4rvI7iK38q6EgB6A5xxWCJG/vfnU19tCIiphu59eP/ANdVwrehr2qMeWKR83ibOoyUSNjHFdz4J8K+H9S8KXeu6xcTytbylWtrO+SKdI1AywjaNt2c/wB4dDXBDrXR+EoNavoL6z0m50+2WSHZK93cpBvVj91WcgE8dugqMRzcmjsGG5VPVXL/AIs8P+FYfDbar4eutaMsU0cc0V/5ZUbgfulQDnjv71xVesaJ8JNQ1PSVl1DXmilOXMdvJBcxBRnByJgSce30qaDQPh3pOgteNMmvXVmVaYDz7aQ/P97G4p7YPpWEMVCC5buTudNTCTm+ayirHl+kW+o390LPSVmuJwpby4W5wOp61ty+GvHbWzxvoWuSQt99Ut2cHHrtzmvQtT+IWlLoD3Wj2PkXUDIrLd+VOrqx6AFN2ffNcf4i+IF9e39pfWJS0kEIWeK0jEEZIPooGSe596pVqs3pC3qTKjRpx1nf0OKZWjkaORWR1JDKwwQR1BFdZ8LZFj8SyFl3A2rjG7b3XqawrWz1DXtVkaztWd55jwMkAnnGe5/XvW/aW+l+F7gy3OpyX1+FKtBYFPLTPUNKwYZ4/gDfWrxE1KDh1ZnhouNRVOi6neXupQ2ulpNcTrBFhQS3yj/vr/61cPJ4o06x8X3Woqz3cMloIQYnz82QerfSsSfXIFY/Y9D0mAZ4aWE3L/i0pYfkBUJ8Qak3CvaxjP8ABYwKP0Sualg+W9+vy/zOqtjua1unz/yN/S/GcjXsjXtgLq0ydqq2HUdsnoa6DTZtI1sSJCjmI/6y2nXB+oIrgz4g1AptLWsg/wBqxgOf/HKij1iVZhL9ltA46MkZiP8A44RWs8IvsqzODmTer/A6zxP4UTTU/tjTJJ5LccTQt9+MfXuKzRJALG7hlaMq91bks68AKkxIOMd2FdH4E8aWd1KdG16FRDcDy1nLk4z2OayPF2l/2Dr01q8/7t28yJjHuUrtwPXPeudSqc3sqm/TzOuiko8yehUhlgZPKi1CONDwViQx/ngDP41keIoooJLbyWDJtOeR1B9q1ln8xNttMGI/hAA/kKy/Ei3Ahg82MKFJAIIIOR7AGtaOlRGlezpMj1lJVv5y4UMzBio6EEDBFR2d6IXT7TAtxEnA3KCyD0Gf5Hj6VOyG+kw4CuY02ncOPl/l7U3w9o91rHijTdAiUia+u4rVcdRvYL+I5zXRBRceVnJNyjLmR9v/ALMOiWXhj4QDxFdRx27aorahO/lhCsCg7AcAfwgt/wACq/8AAC0n1S11n4i6lGRfeJrtpIA3WK0jJWJB7cE/gKX49yHR/hXbeE9GHlzatPbaJZqvGEbAP/ji4/GvRdE0630fRrLSbRdtvZwJBGB/dVQB/Ks0ktEdLbau+pbopaKogSs3WfD+g60yNrGi6dqLINqG6tkl2j0G4HFadRvNEhw0qKfQsBSclHVjtc52bwN4ChiaWTwf4dREGWY6bDgD/vmnf8IF4G/6Ezw9/wCC2H/4mrPiW4tZ7WOxe6RYp3/fOrZ2xjk9PU4H40/w/qcEukwrcXUInizFJukAJK8Z59Rg/jXFHH05Yl0LrRX369fwa/HsbOg1TU7FP/hAvA3/AEJnh7/wWw//ABNH/CBeBv8AoTPD3/gth/8Aia3454JM+XNG5Aydrg4FEdxBI22OaJ29FcE128y7mNjA/wCEC8Df9CZ4e/8ABbD/APE0f8IF4G/6Ezw9/wCC2H/4muhMsW8p5iblGSu4ZA9cUqsrKGVgwPQg5Bp3FY53/hAvA3/QmeHv/BbD/wDE0f8ACBeBv+hM8Pf+C2H/AOJrfjngkkaOOaN3T7yq4JX6jtTpJI4wDI6oCcAs2OaXMtwsc9/wgXgb/oTPD3/gth/+Jo/4QLwN/wBCZ4e/8FsP/wATXSfnUUc8EkjRxzRu6feVXBK/UdqdwsY2s+D/AA1q3hC58I3ekW6aHcpsks7ceQmN27jZjbzzxWvYWtvY2NvY2sfl29tEkMSA52ooCqOfQAU6WeCI7ZZo4zjOGcD+dSKQwBByDyCD1pXQWCilopgJXmf7Qem3MXhyx8baSn/E18LXS30eOrwZAlT6FefwNem1DfWsF9ZT2V0geC4iaKVSOqsCCPyNJoadmc14ii8OeKvBdvrN/byXmnC3F/F5THeFKZ4wQTwentXmsd58He+m6r+cn/xddL+zvNIng7U/BuoN5k/hzUp9NcN1MJJKH6EEj8K+b/F11q2g+K9V0Vpk/wBDu5IRmMcqG+U/lit6VWMV7zfyOLFYSdSd6ai/VHucd78Ge+m6r+cn/wAXU6XnwY/6Bmq/nJ/8XXzqviHVP+eyf9+xTx4i1X/ntH/37Fa/WafdnJ/Z+J/lh93/AAD6MF58F/8AoGar+cv/AMXThefBf/oF6r+cv/xdfOg8Rar/AM9k/wC/Yp3/AAkerf8APaP/AL9ij6zS7sX9nYr+WH3f8A+ivtnwX/6Beq/nL/8AF0fbfgv/ANAvVPzl/wDi6+dv+Ei1b/ntH/37FH/CRat/z2j/AO/Yo+s0u7F/Z2K/lh93/APon7Z8F/8AoF6p+cv/AMXR9s+C/wD0C9U/OX/4uvnf/hItW/57R/8AfsUn/CRat/z3j/79Cn9Zpd5B/Z2K/lh93/APon7b8F/+gXqn5y//ABdH2z4L/wDQL1X85f8A4uvnb/hItW/57p/37FH/AAkWrf8APeP/AL9ij6zS7sP7OxX8sPu/4B9E/bPgv/0C9U/OX/4uj7b8F/8AoF6p+cv/AMXXzt/wkWrf890/79ij/hItW/57x/8AfoUfWaXeQf2div5Yfd/wD6J+2fBf/oF6p+cv/wAXQLz4L/8AQL1T85f/AIuvnb/hItW/57p/37FL/wAJHq3/AD2j/wC/Qo+s0u8g/s7Ffyw+7/gH0R9s+C//AEC9U/OX/wCLo+2/Bf8A6BeqfnL/APF187/8JHq3/PeP/v0KT/hItW/57J/37FH1ml3Yf2div5Yfd/wD6J+2/Bf/AKBeq/nL/wDF0fbPgv8A9AvVfzl/+Lr52/4SLVv+e6f9+xR/wkWrf890/wC/Yo+s0u7D+zsV/LD7v+AfRP234L/9AvVPzl/+Lo+2fBf/AKBeqfnL/wDF187f8JFq3/PZP+/Yo/4SLVv+eyf9+xS+s0u8g/s7Ffyw+7/gH0T9s+C//QL1T85f/i6PtvwX/wCgXqn5y/8AxdfO3/CRat/z2j/79ij/AISLVv8Anun/AH7FP6zS7sP7OxX8sPu/4B9E/bPgv/0C9U/OX/4uj7Z8F/8AoF6p+cv/AMXXzt/wkWrf890/79ij/hItW/57p/37FH1ml3Yf2div5Yfd/wAA+iftnwX/AOgXqv5y/wDxdH2z4L/9AvVPzl/+Lr52/wCEi1b/AJ7p/wB+xR/wkWrf890/79ij6zS7sP7OxX8sPu/4B9Efbfgv/wBAvVfzl/8Ai6X7b8F/+gXqv5y//F187f8ACRar/wA9k/79ij/hItV/57R/9+xR9Zpd2H9nYr+WH3f8A+iPtvwW/wCgXqv5y/8AxdAvPgt/0C9U/OX/AOLr53/4SLVf+e0f/fsUf8JFq3/PaP8A79ij6zS7sP7OxX8sPu/4B9E/bPgv/wBAvVfzl/8Ai6PtnwX/AOgXqn5y/wDxdfO3/CRat/z3j/79ij/hItW/57R/9+hR9Zpd2H9nYr+WH3f8A+iftnwX/wCgXqn5y/8AxdH2z4L/APQL1T85f/i6+d/+Ej1b/nvH/wB+hSHxFq3/AD2j/wC/Qo+s0u7D+zsV/LD7v+AeWeH2P29uf+WR/mKs3H/HzLnrvNUdDbbfk/7B/pVuZt1xK3+2a4Jr94z3Iv8AdL1GMaic89amRVYFmbaoqKQAfdJI96CCawbE4PvWfqDFr7cfT+tXbP8A1o+oqhe8XKfQ/wA62hJ2sTOK+IodqSiitjlFooopkm94fx9gmYjoG/z+tYtwwa4cjpurU0hiumXHPUn+VZDfeNdVaf7qCOSjC1achDQOlIetLXIdYUopKVetMR2P9sTXGkafbXzItrAsipBbnaXBVcmQ574HHXis2Ka8NvdyoHSDDElRkZ3Dgn05qxo8i2dvC7ofs9wSVZgDl0GduPTdgH2NUWvAkN/CLgQxTOWMCnPO7IGPb+lcHJZtRX9XPoKU0oKU5f1bQs/Y99jaT310UinJWGUHdt2/eUj2qCWbOpySlRICzHa38QqjJeRLBGkKlmBJbeMD8Oaikv7ppWkVxGWHRBjtVxpT6inj6MLJeW3oMuGbyFVhxuyOOaiV2XoxFMJJ6kml+tdUdEeHUlzu45nLHk12Xhrxnrnhnw1aw6NrM9t5l3O81urgqfljwxU9CeR74riqt2ds0671bAzioqxjNe9sVRnKD906HXfFlxd+LJdctd2XdJCJBje4UbiQPU5rBe5vJ5LhvNf/AEgkygZAbLbsfTNaFto7svmbcIOrtwB+J4qYf2Xat+8uPPf+7Cuf/Hjx/OsouEdIo2kpz1kzHjs5HPSrKaVKVDFSASBn6mrMurMDttLaOIdmb52/w/SqztfzP58jyOy/MNx9PQVfPL0I5ILzN21vhYeEbmS3ARpZfs7MPvCPAJTPbeTknvsA6Vykgkf53OAfXj8hWvbzJAXtrhs2V2obdjIQg/K+PY5BHpmkl01IpP37efJ1LZ+Q56FfUehqIWpt36lzvVStsjFOzpkmjj+6a3FhVQNgVfoooO7uxNX7byM/YvuYalfTmnqydGjU/iRW00StFyqn6jNVZLKJhkAKfY1aqpkOk0W/Ch0FbyaXV7a4uESItHErfKX/ANo+lenC80XxH4Re+urMyyWShVR4AxVfb5uleU6XatDcmT5XTaeCetdX8MrgyeIrqxYKIruJlKDp04xXFjIcy9onsdeFny2g1uR+KrXw5N4TGq6PZT29wkoRmYgD/vkZx+dcQ13LJF5M0jSR5zhjnn1r1aKwkh+GOrK0fzWl/t4iGcepPp9a89uLSKdvmhKH1WMg/pxTw9VWaeupeJovRx0uivY3scUquwcAKF+Q88DFevfswaVaa98b9EuRMJhp6S3hUp8w2IQufozL+NeMy2JFyYbeQsQONwx2zX0L+whp0v8AwsPX76eLBt9KEatju8q55/4DXQ4xvzJ6mEZztyyWh7p46H9sfHvwNoh+aHTLa51eVf8AaxsQ/mK9Sry7w/8A6b+0v4nuG5GnaFa2y+xkbea9RqEbS6BRRRTJCs/VNLt75lmKolwn3JCgb8CD1FaFMmfy4nkwW2gnAHJrHEUaVam41VdFwnKMrxepy2sQ3F1pwt7TS41nW5Ec7QINpCjPX0zjrS3tus11DpcOlWFvdzRszTyxiQRoMZ2g/ebmrdjpN1dW6f2lI8MXzM1vG5BcsckuR/IVW1Gw1Sw1GxvIGe+toJhkk5mjjI2sD/eGD9eO9fKLB1pSp4lwdnZO6V1Hrpa6eu6ae7aR6ftY29mmtL99/vsaOn6Lp+i6TcxWUIVnjcySkDfIcHkn+nSuc+Edls0S3vG0e0h3RMFvVcGWX5zkEY46evau5dVdGjblWBUj1BrJ0bw3o+kT+dp9s0L7So/fOwAPXgnFfQzwdq1OdNLlimretvJ9vL1OJV705KT1dv18zhPF0j2fjfVtTXPlpbx20/8AuTRMoP4MFroY7i4tPhCtxasyzR6YChXqvHJH0Ga37zQtKvGvWubVZDeoiXGWPzqv3e/GParVtZWtvp6afFCotkj8sRnkbcYwc9awpZfUhUqS5tJKXybf+VvmaTxMZRirbW/BHH+GP7N0zVdDsrfRYFkvbAyJqCyDe/yhn3DGTz3Jqn8WZ7e5vbPSppHVY7aa6+RC37zbtj6e+a6zSvDGh6XeLeWVnsmQFYy0rMIweoUE4H4VdXTbNdTl1IQj7VLEIXkLE5QdsdBSeArTwzoOyu192nkr6r7uo/rEFVVRXen4/iYeoatPc/DObV7RyJ30/eGXqrYwx/Dms7wx/ZumaroVlBosCyXtgZI9QWQb3+QM+4Yz19TXW6fpljYaaNOtYFS0AYeUSWGG6jntyapaV4Y0TS71byys9kyArGWlZhGD1CgnA/CtJ4WvKpTndXSV/k7u2nX5PYhVqajKOut7fpfXp8zmvF1q158RbGFdJtdUP9mufIuHCr9885weRXdwoscSRqgRVUKFXooHYVmax4d0jVrpLq/tmkmRPLV1mdCFznHykVpwRpDCkMfCIoVQTnAAwK3w2HlSq1JO3vO/9afqyKtVThFLp/Xf9B9FFFdpzhRRRQB5Z4eH9jftI+JNPHyw67o8GoKOxkjby2P868Z/ag00WHxXuLhV2rf2sNx9WwUP/oFe0eOf9C/aB8AXy8fbLS+sn9/k3Afma8//AGxLULrfh29A5ktpoif91wR/6Eah7Gsd0eFLTxUa1ItQajx0paaKcKAHDpRQOlFABRRRQAUUUUAFFFFABRRRQAUUUUAFFFFABRRRQAUUUUAFFFFABRRRQAUUUUAFFFFABRRRQAUUUUAebaW+273Y/hNXnbdJIx7saKK2qfEcdN+4Rsx6UzPGKKKgaJ7EZnX6jr9apaiNtyn4/wA6KK1gOfwGb6/WgUUVucYtFFFMRq6QC1hcKMYyf/QTWU/D0UVtU/hxMKfxyDO3sD9RSgg/wj8KKKwNg70q9aKKYi0LhoI12HLHP3l+5nuPeqZJyc9e5ooosNybHRRtIDtIGMdasNarFjzmJ74WiispNmkIpoeWtlTEcDKf7xfJqxaWkk+GV1APqc0UVMtEaRSbNBNIgjhFxdSFlJwFRQSfz4H604zzW67bC2toAOjuTI/6jA/KiisYPmbubVEoJcpmXC3l1L/pFwZWH95iQPwpsdqqsdzFiPwFFFaydtjGKu9SwEWP7qgfSrJXaM0UVjJmsSqNvzWcozDJKPLI+9E7dx7HuPxqOO6ktHeyuPnjjcjK9UOeq+3t/KiiutRUqaucnM41HY0jbvGzIzg4APA7dajZRkiiiuE7rEgX5ce1Qsu3FFFWiGLCADJ6ha0PCRNv4lsbiPg+Zjj0ooon8EhL4kdh4kumj8F6/JDlSt+m4Z4YVyNlG1zsZSAGwcMelFFclPSnfz/RHfJ3mk+xfs9OjE7NhDLxltvavon9j2ARal4lO4lvJtx9Buf/AAoorOjNusrm1WCVB2O6+HXzfHb4lyHqBYJ+AiNeoUUV6SPOluFFFFMkKKKKACiiigAooooAKKKKACiiigAooooAKKKKACiiigAooooA8v8Ai58vxQ+F0o+8NVuF/AxDNcd+2Mo+yeGX7+ZcD9EooqX1NFuj55WpFoorM2HCnCiigBw6UUUUAFFFFABRRRQAUUUUAFFFFABRRRQAUUUUAFFFFABRRRQAUUUUAFFFFABRRRQAUUUUAFFFFABRRRQB/9k="/>
          <p:cNvSpPr>
            <a:spLocks noChangeAspect="1" noChangeArrowheads="1"/>
          </p:cNvSpPr>
          <p:nvPr/>
        </p:nvSpPr>
        <p:spPr bwMode="auto">
          <a:xfrm>
            <a:off x="212724" y="-144463"/>
            <a:ext cx="6746215" cy="67462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g;base64,%20/9j/4AAQSkZJRgABAQEAYABgAAD/2wBDAAUDBAQEAwUEBAQFBQUGBwwIBwcHBw8LCwkMEQ8SEhEPERETFhwXExQaFRERGCEYGh0dHx8fExciJCIeJBweHx7/2wBDAQUFBQcGBw4ICA4eFBEUHh4eHh4eHh4eHh4eHh4eHh4eHh4eHh4eHh4eHh4eHh4eHh4eHh4eHh4eHh4eHh4eHh7/wAARCAEnAs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8UeN9Qv9Hezikkto3KoJI5mAY5wRg/w4PSvN/ETmbU7hp57qRgoH97PA6/MK7i9sdBuXUy+IM4ZdqiNcYHbluK57xJpXhuK6cvrsok/ijKxjHH+/mu7mhCGxxzp1Jy3/ABKvgjWpdLmukhuZYtsYVHeMboyRyQRkj8KbJqN1Lf8AmT6vq1yxAZvMckMf+BSH88Zp/h618IrPcCbVrpk+X7nlnHH1rUEXw/iucfbdbmPl8EGNR/I1nGcbXs/uHOnNWXMvvOJ166/tGZftEbFYuI4lXcoGfQn61nW+pNps4MEkipH/AAv0T1wB6itu/HhB0Ihl1BHydm/BXGfQe9Y8um6bdrJHp97md/urIMZP+e9cUpwaSaf3HfTpzUuaLTfqYclyt54lu77UIBLO7MGO4Y4G3oVPTj8qYwia2mWENGuwhWUK7gjovb5SeuOnXnoa6QS/2neRXCOswLFw3XNC28yW3n4cQjcN3lkjd6H046V0YlJUvdOTDNyr+8dV4Q1974RWs1zGrQQJDEJFCrtXgc8Dv3/Ou88NzOt3OsjKzBR936/U15B4KlaPUbhYwx3QchQM4BB7g1v+EPF1rNe+XPbujRghDCgLsSemQoP55/CvHlh26jcUe1TxKjBKTOimb/ieXLc8zv8A0ovW26lnn/V0+3jkm1WaSWx1KMktIALYsdx7YFVtQZ479fMimiJjyBLGVJGfQ12W0SOqlLRnaeHpkXAzghOa84ds6zIc8bz/ACrrbWa5hjMkaxsShwDmsbwncaREtwNWbThdec2PPBzjtjJq6jdO+hzKSnytPuaHh+WePU9Pe3IEh2KDkjqMV1Dav5XxP06aEmSO3zjHfORj9KqaTdaT9o86zewd4ImkUQoNwwOMc+uKt+Gp9AHiWEXktk1xHII2JPIcDBH55rijLmrLQKi916nU+F9al0/xAdQnZ2VyxkHJznpWXczyXviCK8m+/Ldqx/FhXeWFn4euMmO3s5vXbz/I1NdWegwSRMtraxsJBg47/jXsOrFX0PKjRm2tdDzb9oiRW+Iixgg7LGIdfVSf6154rDz029ARXv8A4gh0PVtVa51LTbbU5wAglcrnA6LnIpdL8P8Agu6l8vUPCFoidVkEki/+gvW1HHQpwUWtjkxGWVak3NPc8Y8ITzLr1rH9onjhZf3gRzgrs54yAfxrZvPHHizT/E15HYazeWsEIZVtiweJQqgY2MCuePSvQdR8H+F9L1pbvQ9MlKxRowYXu6MMxZSmGBJ+UA9abb/BWz1a2g1aPX7mzuL23SaWFrZZFV3QFgCGBwCT2q/rdCcryX3oj6liKdO0XrfozmdL+MHji0hgklGm3/mysiPPa7WO3bkDymQfxDqDW9J8Y9Sma60u48N2/nSJJH5qXZUxtgjIUoeQe2fxpl58CtcjSNbLXtNnSNiyrKjxkE4zjAI7DvWVcfCbx1azzXC6Za3mVYfJdISc+gJzmny4WT6fkQ54uHf8z0L4X2+k3Xw503UtatRe3UkZZpWUmZ+T/EDn8zWjeWnhf7Cl1BHqcLSYykN0cpn+9uLCvELjwV450+zC/wBg63EASSYo3x/47ULap4s0q9i33mqwGMAeXNvKdO6txUywalJuMjWGPcIpSiz2W+itbW/itrTxBqkMbhszSbHC4GeAME+n41iX+o6rDbyTQ66J8OUEc9uQ7D1wCQB9TXnNn448SRWd5azakssPlqUilhiHziVCDnaGPGeM96nXx3qD3Fu1xpmlSebGFk2xMqn52G4KGxnGOuemaFhHEr+0Iy8joPE97fm3VdRW2nhEgw9tL8wbB6jFZWoPHNIZ4wgR1EgwMcnrn8apw6n/AGvpV1P5Hk/Z7mOPAfcHDLIc9Bj7vT3q5bf6TYREKilWKbehO4ZH65rlxK9lyz7PX0Z0UZqrdd1+RCnQ8npVi3PzRndVSMnHTnmrELHcOmQa7UZPYijI82TnjJrasiv9kwp0JcH9aw4yFaQtzgmug06MnSoPlJG/risMS/dOrBr3yC6mj88/vBWfeyL5KLvB/eg1p3aIZzlR2xxWdqUMf2eM7R/rgPwx0ryk1qexK+hh3x3xyDcMF/WmWS/6RNyD84pt7DFsbcmPmOKqwlbecukZyX4XPtXFo52OrVQuaOpr/pEHuTVLVpo4b5ldmBKcfKT2qKSaa91SKUhoYVXAVWzk5+la02ny3V75tvH9pAjZGDoGUfL/ADrSc1C6kZU052cTzbU9rSbV5KFlbjvV3w6qxLNKsahvkXcBzjdWl4rsAs0ckVpFaFY1RokBG5goBfnucZPuag8Ox5t7gEHgpx+NcEaqdRWO+FJxh7x5Lr8bR6ner6XDN+BqtHK4XAYj6Vs+KQjaxNn1IPuMmsW4Vo3AXJUjgivoKNRSij5LF0HGbsPScoeQreoYZro9KeK5hWSGzS2ByCEkLBioGThiSP5VzVujSfeX5B1JFb2hyRrelFG1REQKyxMlbQ1wNN815bHv/wCx9IrfFa7AZCy6PPkA9P3sNfXBPSviv9iqTd8dNV5wP7Guf/R8FfaWc961hDkikTVq+0k3YfmlzxTAaKozHZGcZGaXjFMyM+9LQAoFBXmkzzS5oATH5UFfalFLQBHzSjpTjRigBmeaM8U8LSOooAbn0pd1G2jbxQAu6lDU3vRQA8UHGBTBRuNADiopDGMUbqC1ADStNII7GpA2Rml3CgCHPGTmlB4qQ0m0MKAGrzQetOChRkVT1DULOxXN1cKhPRc5Y/Qdamc4wXNJ2QFvdQGrjLvxqJAv9nQxsHbajSHO7nnAHpz+VZVx4j14yyobpYmzmIRICSuBnII9a8qpnWGg7K79P+DYhzR6SGHXtS15nbeIvEItpJWuGL8+Wksa9OoJwMjr09qtp49k02Lfrq2scYKoXD7Mk+gJ9fpRTzvDSdndfL/K4e0R6BmjNZWk65puqtstbhfNHWJ+HH4d6088V6lOpCpHmg7otO49aM81BbNKyFpQVJb7p7fjUvvVgPzzR2pgoPzcEAj0NAD6aOntSZwKM89aAHDFFM4yT69aMjFAEnHrRURYe9FAHwrPoqaekbNHnO0qRITjn6+1F9YPFNNN9m3OwG7zRuJGOvPNe0az8JtcupN8eo6eCDxvY8DOew56mqviX4aanM21dSswvfczdMdAB07V11MTHkutzmjg3KdpbHiVkN07/Ii8rkKuO3StcQ4uVVYYvu9dtd3pXwpvIb12uNUsXjBU7QrZ6Vcufh3dC/Hl6pZoNvIEbms1ikoqxTwN3qeN2VtGYS0oQgSOBlc9zxmqWtosdmzReWuHJBUAEYH/ANevT7j4d3aR+Uus2yqGLNiJ8FieuO1ZN18N5WQpJrEDjpzA3H0rglidbNnpQwiWqWpyDTRNa2N5JbuNSaMrMxAKvHg4J77vesLXJpUkVYriSJJrZllSN9odewYcZ57c13j6Gl/rUOmSXYjeO3k3yheG2yMowOwwBUWseCo4Y4YZdXaWEgsEMC4VumQeucH1x7VnOulTtc1WGvV5ranlnhll/tJ8ggGE5qDwoyrqsgdsDOQffcP0rvrHwRY2l2Zn1a8YsCvywpgZ/Gtfw/8ABu1mneWDxHOFdD9+1B6n2NFDHUI1Pee/kzGtgK8oLlW3mjMuNe1BPE2sfZ3QRw5EQRARjj5sjrUE9/cX32aa4lMkixsocgAsN/fFdw3w2vNCuklj1SzuVkXADQOhFZupeE9Qm1BB9qs1wm0BFYZ5zXW8TQklyo0p4auuaUpb30J9OyyJz1UfyNcHrEDf2u6jnMhAArv9PQoVRiMoAp+ozXK3YVNaWUj7k2734NduImonFhaTmmdt8P8AwZeaPJdTal5ZaeNFhEfO5PvHjt0UfnXn3h6SRtZ8y4DLdvfjdknKHJLAA+9e/aldQxw/a7hvJyoJBHRmA4/OuH0vwjot942F41/O6XNyJ/LTChT3GevWvFw+IXteafkds6MpQaiek/COGGZbiT/Wsi7PnAbv6Yrq9cih8+2zDCB5g6xL/hVDw3pWn6bE8VlujVm+cmQkt9au38MR2lhuAcfe+b+dXiqTqzck9DfC1lRgotamdq72bJLHFHDJOWAxHENw/IVn2FvNDK0ktnuJGAGxwPxroPKbdJt4TOfQYqjcanpML+W12s0h6JADIc+nH9aqilSVrkV8RzvQg3SZDEQxbSSAAT1R19P9oH8KtWepRQpDEsrK0caoSmQCQoGf0zUQuZ5ADa6DcMD3uGWI/kc04f22SStrpUI9HZif/HRWjqR7HK5SZZl8UzWrKsd9MCfUFq0IfGF6vWeJ/wDfTFYzDXf+fjTV+iPikl/t4Dj+yJP9/wAwUe0j2JuzqIvGrKP3kVux/wBlyKur4xt5Yws1uzKewcMP1rg2k1MD/SNBtp/VoJ1H6EZqpcahpUDgXlvfaaexlhOzPsRmmpxDQ7q8n8I3ykXWg2L56lrOMn8wM1z2peFPhzdHcNCt4n/vRtIn/s2P0qnatDcQGW0u4blP7yMGA/KqOpapBYErcCTdjjEZI/OtqcpN2gyZwpWvJIqX3g3wvY2ly2nteRBhuINzuXIBxwR7n86wDYSrAy7x5mCCuOV2IhU/jnFWtQ8QI8TxxwOdwIyx/pWHLrFwdWa8jURmRlDJnIIAVf6VpVpVKlKUZdTKM6cJJx6F5bFZ7ZrqOTY3JdGA4/Gq0DZdfrU2rxFZGFupUOCXUdCvUVStGyQM9+tTl05zpXm7hioxjK0UCg7pAM8mvQvDVzcDwvb2vmsLd5dzx9iQOv6CvP48s8nPrXc+Hm/4kNp3/eAVWO0gdOWK9R3I9Qgi81ztGaytXt0+yQYA/wBaOn0rZv8A/WP61nawuLS395B/KvEhJ2Z9BOC0OQ1uFVhQj1JNUpIot4Bk8uUhmjOD1257fStLXl/0ZePX+dU7hPLeCZlYqkgLYz90jB6e1csG3VRrVgvZMo+GdZu5LuK3kt7CZEHWSDLde5BFeqeAvF1jobz/AG3R7ItJkhreHaR7fMTnNeb6ZDp8bs0dssE5kJjIBXcmfQ1oXki/ajhlPB7+1dGKnerzR0OLB0F7Hlqa3KPxE8R295rDzQ6HohjmLSASQykj0GVlX+VY2jXX2y2m/wCJfp9ttZObWN1Lc9Duds1lay5e5j5z8prR8KL+4nz3ZB+przKelRI9fkXJc8n8VD/icTD3P8zWbIvzg5xWr4sX/idSn/PU1mtG5XzAjbM4z2z6V7tN+4j5mun7WQsS/um/3hWjoif8TB8DP7s1noMQn13itrwsitqzhiQPJbJx0GKzqu0WzTDxvOKPYf2Jbct8W9YmZ1Cf2fcrt28k+bAc59PavskQrnAYgV8s/sh6VZ2fxN15tP1BNRtY4Z447lEKBwTbn7p5GOn4Gvqiu2lPnVzz60OR2G+UQMB6TYwPUU/6cUhOB61oZDCsmelG5gfumpA278KUN60AReZj73Wnbs0/5SelIyrjigBuec0pal8sDAFIY27GgADelLu4puxwT06UHcO1ADw1Gcmot3NLnt70ATZoFRFiOev0p2T60APYCmlabvwOacGoATHHekx3zTi3ymlIGzPegBhFGOaXjGaOcGgBOlI3rTscUhzigBAacGpCMHpWL4x1tNB0Oa/YbpAMRr7+p9h1qKk1Ti5S2QN2I/FPiOLSgIIcPcHliT8sQx1P+FePeJrDxDrfiCx1ayupFdWKTxmQAMm7hsg89OKs+Hdf0fxd9ojjuxcmTcJS3G7nB/DpW9Y2y6fH/Z9oxCxw4hCv855BOc/55r5PF4upWleWi7djmlLm9CXbmEkZEoztDJjYcEdu2c/nTB8sMYcDKkdG5UY6898fzqhfRap/wlInhuS1mYx8mR8hHUEd81cS482JpIisis52YbHP/wCvNeVUtF2BMiu7iSOcqGkaM8OVxiMYzk/l2qhe2sN3Ift8S3EDuCI5VyqgDIK+vNXr+5khliRbZvKfd5kh6RAdyO4qtfahFp1slxcyN9nOP3o5xnp+HNYycrqwmPyVvEmid0kRvvAcqB2B7V2XgnxZJfSGx1fy45i/+jSg/wCsTtu9GriMrHctGYGCSp5iyg8Me4x61JPFGbZxGhDegOD04we3P5Vvg8dUws+aD9V3HGTTPZigpQornvBGtHUtO8idlN1bgK5DZ3jHDf0rpGw0QZfoa+9w9eFemqkNmdCd0M2UFcd6TdyfWjd61sMAtG3mjf6UbvagBSKXApu6jdQA7GOig0Um72ooA8pj1S+kVi1zN+dc94k1K+DnbNPgZz8x9K3o1OxlAHPX61m6taswkDIGbHT8Kxn8J1R+IwtOvb12lZpJCMoMlj6UlxdXrakQjOfkz1NbWm2Z8ySIxqoyp59cU9LQm+3bF4XBGCc1mk+U0duY86ubq9MjKpY/N6mqFxLqHl5HOc4wea7DVbYxktsUAyZ44PesO6hPlSIiojc+WXycH2PauCbszvgk0cFeW2sf2jJeabDcMqRSqzqRnmRiOO/BFcN4r1bWFuYI5L65V9hyrfKRz6V7DYXGp2dy6gJKuPmRVyCPasrxLYw6q0Ud9piuQTjMYzjnv61cKySs0RVouTumeK/2xqwf/j+lP1Naeh+Jtct7iUx6hOMp2Y+tdZeeAbObMuntPAcfdlUOmfTPUfrWNJ4R1jT5JJZ9IupYQmfNtiJFxn25/Su3DuhOavY4q1OvCLcWzV07xV4kfYz6tcP1wG5x+dTyeJPEBv0k/tBycY5QVnaZHCLePZFMH5GWI49qnaMLdxswJXHQda7atKjC2hGFnWqRa5jr9MzhGZtzkDJPfrWd4dsft3ji2iZVaNJWkcMeMKCf54pLS61YRMy6bGOBty49/etj4c27Nd6hrFzCUaCMKoDY5YnJB9Rjp71hjcQpRbRthsPKlB8z3Ol1e+8+5nJxIgTkgYwf681Y8Hxj+2bVjgnzM9KyljkmZII4i8s8ueM54wcfmf0rqLS2t9DlhacS3moyn/RbOH759zzgAd2PArxcNGTaZ1ynGnB3O3imhtonlkKKi5ZmYhVUepPpWVJrd1qTldCsRdLnm7nykC/7vd/wwPenaT4av9auEm1nbcMpDJZx5+zQfX++3ufwAr0LTNAtbVVaYCVwOFxhV+gr1dZHlymcLZeF73VcNqdxdahk58sfurdf+Ajr9Tk11mm+F4baMJujgXH3IEA/XvXRSMkURZmWONRkkkACud1Txlo9kSqStdSDtCMj8+n5ZrWnQlN+6rnLXxVKgr1JJepqQ6Pp8fWIyH/bOatR2lpHwlvEP+A1wN58Qbts/ZNPhjHrIxY/pgVlS+M/EEjcXMcY9FiWu2OXVX0SPIqcRYODsm36L/Ox6q0cX/PKP/vgUxoYW+9DGf8AgIryV/FniD/oIyfkKkh8aeIYz/x+I49HiU1p/ZtXujBcS4W+sZfh/menS6ZYSA7rZAfVeDWdd+HbeQHyZnTP8LfMD9a5Sy+IV8hAurGCZe5QlT/hXQ6d440W7wsxktHP/PQZX8x/hWFTA1Y7x+476Gd4Os7Kdn56f8AwNV8Dxq/2iK2MEo6T2TGNx+A/wrHnj1izUx3EMetWo+8NojuFH0+636H3r1iCeKeISwSJLGejIQQfxqvf6dbXinzIgG7OvBrjcLbHqqSaPFrnRdO1iJ5dEuBHMn+stpQVZD6FTyv8j2ritWt7qwuWhuImhlU5AI/Uete2eJfCW51ufnWSP/V3cB2yx/4j25FctqiRTxLpviiKMox2wajGNqE9g3/PNv8Ax0+3St4YmUdJ6oiVJPWJhFhc29rcBxKzqA24eoxxWLETHcFGwCrEcV0cumXGiWn9nyyq8YctDIU4Yeh9DXP3Q2anKNwb5s5/Cscv92vUh03NMVrTjIdAM7/Xmu38Pf8AIEtB0/ej+VcTBnD9sdK7bw8f+JLZ+8ozXVj/AIDTK/4jH3kbNK1Z2sZNlbY/564/StmYDzGrGn3mK1ZmUj7VjGPavBg9GfRy6HNahavNAW3EjkAenNSR20mQuzOMfyrYsVD2MgZQcSNjj3robKRhGtpuHkFw2wjjOOtcPNyzOlq8Dzu806Q3ETbZAysSD6VHqbXy3BZp5WLdc8dh7V6r9njM65iTPP8ADWXrkK/brLCxg/aOfl7bD/8AWq6uIaWqMqdGLeh8/wCtfaJb2PdG/wAwZshc1t+D/OitbjCxtkpxJbggdeea9Dt4ozp9tlF3fZx2rJlScSyx28a7cHccD0NeFTzfmrOPJse3HK17O/MeKeJ9QiOsyrJ4e0mTIH3YTHjk8/KazbU+fcmNNLj8rBZkDuUDYwD+HatjxyPI1iNRG/NurH5sdzXVfBvxvoXhLUrmbXPDKauksRVN7jMZBxkA5Bz06V9NC7oqcVv5s+XqQUK8oN7eS/N/5nn2p6O9pEZreMtbMQ2RklTjnP41P4ZG3UWb1hf/ANBNdDrXir7Xq95fWOlxQQTTkxw5JEak/dqpp1001/K62Ece6FuEbA546UJ1XTaqIap0lVTgz239jGKSHxTrgdCu6J3XI6gmP/CvqavnP9lrWpdc8Z6rNLZxWpgsVgCxjhgCnP1r6NA56iu/BuTg3JWdzycfGMaiUXdW/wAxvelIp2OaTjNdZxDQDtweaK5Xxt8RPC/hO4jstRu5bjUZcCOxs4/OnbPT5R0/EiorH4gWDBJNY0TXdBgcgLc39oFhGem5lJ2f8CAHvSuh8rOvIoA4NKGVlDKwZSMgg5BFLxTEJQDWV4w1608M+Gr7Xr2KWW3s497pEAWbkDjP1q3pV9barpdpqVk++2u4UmiYjBKsAR/OgLFrcc0ueK83sviVJdfF6TwfDpo/suMm3N/zzdBN+wHpjAIx1yDXo1JO42mhw246UmxTSdKyvFPiLR/C+jy6trl6lrapxk8s7dlUdST6UxGr5YzkGkKMB1rydvib431f5/CXwy1G4tj/AKu4v5BDvHqFJX+ZqP8A4Tb4zW/z3XwvtpI+/k3a5/8ARh/lU8yK5GetlW5GOKMe1eTR/GuXTTjxX4B8RaOg+9MsRlj+uSAP1q5L8Z/DOp39npfhrUrE3N0pd7rUWMFvbKP72cbm9FBA96OZByM9NOaGJYY6V5B8T/Hp8N+HH1DS/iRY32qAjy7KKC2ljkOeR8oLKPct+dX/AIHfEfxB44EsWseGnto4o9y6jErLBIf7uG6n6Ej6UcyvYOR2uenpwMelLk07FGOtUSJmjNKRSYoAXjvXjPxk8TWY1d9Mvlma1A+yNsQtyw+c/gCOa9mJCgs3Qcmvm+0a71DxDqOoJYptvJ5Cy3eSRIrEIQOgGB1ryc2q8kIx7v8AIyquyLvhHwTZeG7+61SwU3ktxGpSMAJuXIGSPXHeuwY2S3n2iQCKeP8AdebJxgEZ49e1JouyCLzQyvOrbWjD5Ac8lRk8VnT3mnXlzdafeTEXLFZDBkHyj3ANfPVZXXO9zHYtw6asGqT6ityw80dMDG4dWH14pZbi3MxtxC3yr5gOz5SM8YxVbxLHfGGyXTnkCI2JFXByn169qbfXLWcCXkiyERhGcK2CTkjB7Y+lcVR66dQvYfLcRs8bAorSqWiDdSMdNv49KiP+mW0QcSsCoLIUwAf909uKdILdo7ZtyrO5Z4TJy4z1Ap9tHPHYRxmd5pQDulYYbHrzXNIZE/kSWqrNvVSAMMdrD/Co18tNZdGKxvLEWKqhLOBwGz06dqlKJcKq3UYZcbiDlgSOhpZV33MMxnlXyydnO1Xzxgjv04pR0AofDLxbok3jS/ttJkkD2115OoBotoJb5c59AV/Svdoecp2IrwWB7G31e6sfIjW9aIXMjRwFQwJIyW7n2zXtml30E1tayG4i3uinBcZyQO1fWZFXXv09lo1f8TWk9LFvFBFEn+tYKckdQO1HNfRGomKD09fajNFAB26UAUueKOp4xigBMUU7iigDzWDS7PBxGgwegpZ9LiSCWWCD92o+f1FUF1J5dy2r3jup6MgOPruRQPxP51XTUPElldrMk1q68lo+gZfQtjr2+7j+dYtKx1Ju5rW9qm5iq8/L/Kia0H2vpwF49q2rMWWpWC6jZp5T4xLAWI2t3GAeP5Gq08e2QgKwYjrvbj9aFsDepxOpWZ4+RjiTv+Nc5qVi2xht6HtXbXyMuFDSk7+f3hPY1g63Ev2aQs8mc9PMbP8AOvPrJbndRbMPTrWaRnXgKo4xgdTVDWdPaO6hYJjkdu+a0dKUrOwZpMY6bzTdXjxd22S+0nna5BPyNUQknE0mrSMVbJXULIrcD7y4JPA49a0NHt90kgRJFwmPlHv39qI1RVLSGVsDj98fb1ot9Wliz8+w54AXgj3Oc/pVKcIO7Fyylsed3Nqr63qCsnS5kxke9VZ7NPtSYGB3rM1rXr6XX7r94qgSNgAAd6pvq14fmyueeef8a6J4i9rGlGKjFpndtGUsyyj+H1+tM8DtcpZ6vMufLAReTxnLZJHsK4S613WpbYxwTSvKzBUjjzliQcAAdSa72ytbvSPB17at58eoFolmWYApHI7YGcDnA4J6H05zRiMTz0XBI5JU1Gonc7nQPOsLK1s4I4b3xBcoZD18q2Qnl27hB0HdiOO+O98GeE1iZrmaR5p5iDcXkg+eY+g7Ko7AcD61i/BbQGk0NLy5Vt05ElzKzZeV8dM+gHAHYV6q0kVrbl3ZI4olySTgKBWlGC5VY4qk9Xdk1rBFbRCKGMIg9K5vxH40stOLW9kFu7kcEg/u0Pue/wCFct4v8Zz6gz2ems0Np0Z84aT/AAFcmGyuc4r3cNl+nNU+4+PzLiBpunhfv/y/zNXWNa1LVpC17cu654QcIv0FZ1RiT1YUhLf3hXqRioqyR8nUqTqS5pu7Jab3qPMntR+89P0qiBz0mKaRJnp+tKvmen6incVhdp9DRtPoad8/p/KkJb/IouFi1pmpX2mzebZ3MkLdwDwfqOhrvfDfje1uStvqirbSngSr9xvr6fy+lebMzYpu41hWw1OsveWp6GCzLEYN+49Oz2PfQVZQVIZSOCOQRXPeIfD8N1bymCFHV1IkhYZVx34rhvCfiy70d1t7hnnsieU6mP3X/CvU7C7gvbVLq2lWWJxlWFeFicLKk7S27n3WXZnSxsbx0kt1/XQ8e1C3u9HiFi8ctzpTsFjJy0lo3ZT3Keh6jp0rjdQtnhmjl5KN8u8f3hXvPjHSPtdhNcWyjzwpLL2cf415BockMu/StQh2Q3MroknUJJk4XPY46fiK4IVHRxEX0Z6so89JmJbceZ9DXYeHZP8AiTWwHaYfhxXL3dnNpt5Pa3AIZCcH+8OxFdN4fwujWzY6yD+VehjXzU1YrLNKjLtzJidvxrOvGKw2nH/LwD+lWLtszNVLUztgtOBnzRz+FeJBbn0EnsQW0222kHOd5P61qWk581TnHIxXPh/9Fkzx85/nWtbXzNIjLBbxsqBQVTuP4v8Ae964nC8zq5rRN9LomWI/yrH8QXmzWbFc5/fnj0/dmnRzsbuPc3Vsn8qyvEREviC0KEHZNlv++DWOJVoaGuGV5ENlJ/oNsCf+XcVXgYGa5+mP/HTUdvLtt4Bn/l3qKyk3Sz/X/wBlNfKYWnbEtn08/wCAeRfEXH9tx/8AXqv/AKHWAT857f8A7VbvxA51lP8Ar2X/ANDrNsJNNSC9F/a3M8rxbbRopgixyb/vOCp3DGeARX6Jg1ahE/P8d/vM/UZa4+y9v9aP51seH8G66f8ALP8ArVaSfSJPDWnw2Wnzw38czm9uZJ94nJPy7V6KAO2M+5qx4d4uATz+7H8zVz1iyaPxI93/AGQbn7R4g1cbVAWN0yBjoY/8TX0t9K+TP2M7iYfEbU7bdiKSwnkZfUiWLB/U19a962ox5U/U8vEz5pJvsMx7muB+OPjxfAvhIzWzK2q3hMVkh5wccyEei/zwK9B718v+PJG+IX7SNnoJYvYWM6W+0Hjanzyt9c8f8BrSbsjKCu9Ttvg54VsfCXhe4+JHja43ardxm5kuLj5mgibkY/229vUCvS/Cmtab448KJqUNpcDTb4PH5V3GA0ifdJwCRg9q4j9qWNv+FZRAKy2Sahb/AGlU4xHu9u1dPqnirw34R+HcOsQ3NrHYRWa/YY0YHzTt+RFA6nPX8aS00B6q5zf7O2sXF1o2s+HbiZpv7D1B7aB2OT5J5UfhyB7CvUT1ryH9ljSLy38I6j4hv42STWr1p4w3UxjgH8TnHtXsA6047Cn8TOB/aDmEHwe8QOT1hjT/AL6lRf61Z+C8jr8IvD0knJWxzz6Atj9MVgftS3HkfCS6hzj7TdwRD3w+/wD9krqfDUI0P4TafHINptNFRpM9m8rLfqTR9of2Tyf4dS/aLPw1qLYM2o+Nru43dypjb9MZr6A7+1fPvwKha+PgGyX5lsrW+1K49izeXGfxOfyr6D2570obBU3FHJxXivg29t/iP8bNbvtQC3Gm+GkWPTbZ+U3szAykd2+Qn2yPQV7SoKsp7Zr5g0W9vPgv8ZNR/tu1nOiamWX7QiEhoy25JB6lckEdeTRJ7BBXv3PqDtjt6UVxv/C0vh81qtwnirT3DYwiMWlPtsA3Z9sV0Oi382p24vDZXFnbvzCtwuyVx/eZOqj0B59QKq6Js0ReM9Wh0LwpqmszqrJZ2sk209yFOBXnnwO8E6LdfDW11DxBo1hqN5q0sl9O1zbq/LMcAZHA6n8av/tNXL2vwc1YIcNM8MX4GVc/pmreleL/AA74a+HWiq2p6a1xHp1uq2zX0URLGNc53HgZJzwT6A0nuUr8uh0Vh4N8I2DiSx8MaPbODw0Vmin9BWzLJDa20k0jJDDEhd2PCqoGST+ArgYdQ+KOs2i3+ijwbbWsnMYuPtbsw7fMUTI9wMHtXG/E7xV8UtI8G6ta+I/CumPZ3FuYW1HTbhtkW4gZKsS2O3OOtF0g5W3uez6Jq+na3pkGqaVdJdWc43RSqCAwz6EA1dzxXjHwb+J/gOx8D6PoN5qn9m3dlaJFMt3GURnA+Zg/K4J9SD7V6Z4d8S6T4hZ20S7+3QRnDzxxN5IP90OcBj9M4744pppicWjczSZoxT5h9xu2OaZJDP8ANBIo6lGA/Kvkfwx42s9T8cXfha8sblPInkfz5ThMo3AyOlfXXIYHIx3FfMXjGGHwz471K3OkpcGe8xujj+YhjkMw7rz1rxs4S5Yycb728jKtsejeH1aVDJtjXcoYkcKx4JzkcfjzWLJpcX/CQ/2gbm3aKVpJ40LDK5+8MdxWhpEsBt4p2gMTCMqCctjPbHT3p5WWOzIaOGSUIEQNFjLEcjHTH09K+bnUagrMxavYl1NpZLNGs7iOBYyskkjdCmDntTlkhkRo3jUIT8gJ3CReMH2HNCNCsJhlAkYqd0eMgcfd/X+VV0vFaPyEiO8RqxRhggE8A/TFcyd0inuVpzJcKqooJCYBjYZOeDj02nPSltfLSM2K3e+VFJ+d8v8AXHpQIlk1NrwW7pIn7gN229d3Sue8JX15qWqalBeW0cFtFKVhkQbGkGTz61EoNpyWyI6m9bR3MFsFvpw77DvcfID/AIcVIk7fZo98ZLFiF29h2z+VVmt475ZIrrY6OGRVZcBlPBGetRWUDW8MXlRQRTRp5KlGLLtBOFyef0NY30GiwrKy3ExkYoTuPlgE5GMde/HT61i2HiLR28Ww2i6pC1x9uWPYG53b8Y+ua1NYla3t3mjjMrIPMKIqlyMjcVywGRwcn9eleUfCjQNRuvjJpmmXFqRPb30d7dbnH3Q3mE+/T9a9XL8D9Zd29jSEOY9t+IC3J8a6k9ssxCsgygPB8tfSs2z8Ra9YtiLUrkY/gdtw/I1ta/448M6Vrskdze/6ReXEnlALnfh9nH5VkaprltqOtXSyW3nR267UGdpz7+1dtbLqvtpVITcbts7KWBdZv2ctTf0z4iXseE1CzinH9+P5G/Lp/Kuz0LxHpOrlUtrlRMesUnyv+A7/AIV5Npt34T1WGO3XVI7XUixUwoSw3Dtg/wCNZl3cWdrqclit/A88RGQrYIJ6cHvVQxeZYTWpHnj+nr/mc9WFShJxlrY+hSpx0ApMHPAyfc15Z4Y8dX2nskGpbry26bif3iD69/x/OvTNN1C01K1W7spllibuOx9COxr3MFmNHGL3Hr26jjNSLA6crz9c0U84orvKPLXs9WYkLJa5/vDd+oqAWs81u8xR8/MjKQflYHB/Djj2rxI/G/xj82P7HHp/oz8f+RK6XwR8TtUv1lg1CCEu4MgmVGVMnqOp/CqqYSpCN2XQxVOrNRieoWEN1CS0RKMuNueQRjoR6VtW8jT9QUdRh0POPx7ivN5/iHJBObeWzcSgA7fLfuMioP8AhYF99oLLp7bdm3HlM3fPSuZaI7/YTkzttUg6ZI/1mcD6GsLUoAyMrYI9MViz/EfGPMsZOD2tz1/Oq0nxHjYf8g+U/W1/+vXNOnzG8Kc4ly2t/wB5J+7YEDGce9VtTh/0iDPPzn/0FqyLn4lFpG2abLtA7WoH9aqt8QGmI36PKSpyP9HHXp6+5rmUUtEa8knqdAlvG6YZAy47j6VY0fS7CS4YSW4PHAPI61hweMQ8Yzo91k91g4/nU9r4uSJzJHo9+W74h/8Ar1vGjtdEuM+hweoaTp58RXoa0iOJW6xj1+lZV/YafHfCNbdANrHHljB4+ldmfss+qz3UmnzRCT5sOSpyapXlnay3ttFYo4vLiTy0BbcBnv07dfwradJaM3hO0dR3wu0TT4Le48UapDFHa2WWgZ0HBUfM/wCHQe9d3pPhnU/EVrdX8sSx6hehJFgmbCQRISY4zj+Lkkn+8x7AVC1hHcajZeHYRnT9NRLi7A6PJ/yyjP4gufonrXr3huwWy09QygTSfM/t6D8KUaSceVnkVqzlPmDw7p50rRLOykMe6GIK5X7ucc446ZzXBeOPEbapcGxtGIsozyR/y1Pr9PStv4la79niXSLWTEsozOw/hT0/H+VeegYr6DL8IopVJL0PhuIM1cpPDU3/AIv8v8wCLjpSFVyKcpHNOWOSTmON3APVVJr1j5RJsZtXPSnMoIFTFo5AFlDI6jbuA4OPUUvk5wVmiI9S239DU3K5exBtVR6UDPYZqf7MzKf39sPrMoqWGwhwDPqVpF/ukyf+g5pcyLVKb6FT5vT9aOf7taax6HDzJcX12fSKMIv5k5/SnNqlnFxZaNbqf787NK39B+lLnfRFexiviml+P5afiZahm+6jH6Uv2S7k+7azkeyE1fl1rVH+WO48kdhAix4/75ANU7ua6kJW4mndu/mOSf1oXMS1SWzb/D9WQvaXSj5reZfqlRiPruGPqKa3yH5evqKljupx1kLj0f5h+tUrkvlGFV9q3fB/iCTQ7zY5ZrOQ/vUH8P8AtD3rInRWEUkaEeZnKDnkent/9eoXVkcqylSOoIwaU4xqR5ZF0atTD1FUpuzR7tC0N1bB43DxSpwwOQQa4D/hEmjtrsXNsyQNIQR0PXIYfjjB9RS/DPXjFN/Y91J+7fmAnse616FJiSNo25VhgivmcVheSpaXTY/SMvx0cXQVSPzXZnk2vaRJqOjyFl3ahYg8gf61PX8ev1yKytIbGjWpP/PQV6DdJ9hvzuyGi4P+1Ge/4dfzrlPFNpFo6SzRqfswzcIqjoMEkCsPaPkcH0PWwiSqX7mNdP8A6SRmqutSxxx2hdkQbgSSQK848R+MNSvp2W3Y2cW7GEPzke5/wrm9ZuppnsTJNLKd/wDG5P8AOvKWLV7RR9E8O1G8meqLeW80Mgt50kIPY5HWtGyfEnryP5V47byyQqjRyMjdQVPTk12fhLxJLNcR294UDcYfpuNc8a15amzpe7od7EwN5AC3UnqcYqtrIVNTjaMY/eHOD/s1HLeRwXFvK+Sp6flVS6ctNG2c5lc5/CqrNPQKKa1MdZj9ngboPI7VDZTsZZ9p6Hn8jVW6l8tIAD/ywPH40mlvkTt64z9cGvAoUrVWz6OVT9yjzrxy2dWXv/o6/wDodYpHX6j/ANCrV8ZNnVF/64qB/wB91lcY/Ef+hV9rhVajE+ExjviJlm3X/QY/eWtjQeJwf+ma/wAzWPbnFgg6fva2NE4lHp5a5/WnPZhS3R67+xpZyN4z1HUGyGS2uISp7gtAQf519Wbm9MV8v/sWH/idaoefuTdT7w19SmtqTvf1PKxCs4+hC0uyJpDwF7+9fL/7PbC++PeqX03MhN7KCexZmz+hr6l2qQfQ18r/AAj/AOKc/aUvNMuv3Yluru3XPffuMf55X86qe6Ihsz6b1nTbHWNKuNK1O3S5s7hDHLG/Qj+leZaX8AfAVpqQu5v7TvYlbclrPcDyx7HaoJH4/XNeseX703y2z71TSZCk1sUtW1HS/Duhy3148Vlp1jDlsDCoo4AAH4AAVy/gX4m6T4otbe6XT9Q0+C6uXt7aa4hIikcZwu8fLuIB4z7da8n/AGgfFjeLPF2m/DvQ7jfALtI7t0OQ8xOAvuFBP4/Srtnr2kj9nOws7a+t7e+sb22gdGcK0UyXKsXI7cAtn0NTzal8mh0/7TEf9qW3hHw4M/8AEx1yJcDuMFf/AGpW58ePFen+HfA1/prLM17qVlPFaRwx52gJy7eirkZPvXmHjT4jaTrHxf8ACl/dF7bw3pTyTQXskZxct0LqO67owoP1rnfj946h8Uatb3Ph4XTaYbRrJ7iW3KLKWdXITd/ujJ9KlyWpUYPRM9K/ZfsWtfBNz4n1LESNGLW3Lf8ALO2iLMTn0Lsx/Cup8N+Pr7W9U0d49Lii0jWXnWxcykzskYz5zLjAVuwzmvLLfULzwx8EfGXhaSVxJZpbeS7HkJdxoTj2DZFdx8Mpbe603/hKrVf+JXoOi/YtOYjAlkCb55B7bht/OnF7IUluy54q+IepWupayNDtbS5sNAaJNRlnZt0ksjqvlRY/iAOSTXf3tpa6pZrBqFnb3ds6hmiuYVkXp3DDFfPPwTB8YWNvo8W9xNrD6zrspBwFRv3EWe5Y4OPQV3Xxz8U6lcXUPw98KSBdVv4y99OpwtnbYyxYj7uRkn2+tNS0uJx1sQyePPhZ4b8TnT9B8P291qKOVeXSdMRjGe4DgAn/AIDmvS9L1hda0g3mlttZhgC5hZGjb/aQ4P4cV8xeH/inYeB7f+xvAfhuG4kJ2y6leZM92/qFXkLnoufwzXoFh8Svi/DZjUdS+Gz3NnjcTEjxsF9cc0ozHKDMr9pPw/qVvoVnqWreKdR1O4utQS3itVQQ2qAgk7YwTz8vUkn3rTGm+E/Aurz2fh3wnp17qWj6cNQ1S8v5WfyhwAiZBAcnPQDFUp/Fll8X/H3g7SbO0ns4dPuHvdRhusAgpjCj1z8w/Go/Bckni3xz430ba7TalrSLeSAcRWcBYOM/7RVVA96Wl9CtbanW/F7X7x9S8EwQefBBqc6yLiYx7ZSFZN5BGQBu47k1d/acuvL+EGrAKR5skaf+PZ/pVH486M/jCCPw9olwg1HSIX1IpGMlCABGmf4ScHH0rivGni6Xxp+zdDNd8ajBqUFlejuXG4Z/EYNNvcmK2Z7ZoOkaTL4V0m21DSbS6MNnFH+/tlkxhR6it+2EMMSQwRLDGg2oiKFCj0AHSoI5YbTR0uJ2CQwWwkkY/wAKqmSfyFSWEklxYwXEsJhkkjVmjJyUJGcfhVmbLG4YqT70X+7UQp8Z2t7GmIYRzXkX7Q2gTeVa+IrKEuRi3uyrFSqdm4/KvX2Xa5H5VW1KzttQ0+exvIhLbzIUkQ9wa58Vh1XpODJlHmVj5x8FeIrfULaS1S5W9FtIYp8Lt/4D7/1ruop1aGWeEqska+WJCDtB54x9T6V534l0e4+HfjJNMmilewukeaC6WL5JADypI4DD069667QtSiu7KK0toWKFFVJFIby+DjOeeMDn1NfEYijKjUcWrHOtHZl25b7Kiyq3yREHAJzyp4I6nk9Kju7pE1A2YjcusRm2qp+bnoPx559auwstxCrCKUMNyN5o2sdvBx9cZ+lQFWckIzmSNw+SfXP+NcrdgaGutx5Ecy3DB41OFkGA7Ecbvoayb+11aW8sbyC6gtY4QTeCNR++OPzOPSr95d2kiQ6XI8b/AGjevlu53OFHzfX3qFInVWZxDINpCHaQ3oPXoO9Sm0hMYpmmvlkLBrcxZjURcq3d93bjsacsMdvHErTPIF+XMirhmyMZ4656VT8T6pJ4b8PXmqW2nzX0hdWe3gU7mY4BPPWpv7UhhsYLy7zaecFKo/397chcevrVKjN2stxqLbsi3HrWl2Hi/TNMuruMXV8shhtGi3GYgcN04wQRz159KNH0XUPD3j7xj8SLwRm2ttPMNrCCNzTkKFUgDjp/4+KzfhRNa+Ita1a61G0iuLyC5/0VtmXiBUABT2GCfzNb3x7vJPDPhex0/SGeKM3L3V8QxO75e5Pbcy8fSvt8Dg/qtJd+vqdtNJR5DyHUfDniDVdS8M38+my2q6Uqi9V/nYOzhsZHXOePrWppkniCz8Ta3PqsaW1lcT5s1liO91zg8DngkVwKa94p1jTtRu7dp547yZZY0ZiGeOBiq5I75z36gV2epeIr7S9L07UNQD3F2Lh4MSDJWIhSAzexB9ziurlctDVP2bTi9yW18Gak3iW0vbf7Nd30t6FWG1n2Apg564wT7mpPHXwz8aanq13dS6Q1jpz7QJhKruGUdXIY8e9WNH1/RLXxdb65FbtbW1nCV3vOA08xP3YsdeOT6dK9b+J+tWsnwt1yeG6RDcacDGqt8wZiOMetbYevCyjLcWIw9RXl0v8AieKeHtW1O1js9Nktn1RIoR9ongcyuhzglvUDua9A8M6/daTcreafMskbffTOUkHoff37VieAPB72fgPT4rEumqzvCb1gA+6JyQyOe3Bzx3AqjDoUvhPV3guZBZWt5dSRxRSyhwzKpO8MOBkD/HmvncblnNL22F0mu39f8OZVsP8AaWjPfbLxpoNxaRzSXq27sPmjf7yn0orxmKSOWNZI3V0YZBB4NFcP+sWJjo4q/wA/8zl9tI5XxTp+m6Ber5nhn7QJfmilhiGwhflbGf8AaBGPUGnrdR2um/aIImgjmUSNE68xsfbsK77U9Pj1BLaO4Anjtg7RoWIZSdxyfYt39jXIfEKCPSdDgjgs7iaC6n2TGF8tGpQnPPJ4UV9pCVas1TR7HsqWGTqtDftSzIlx52cjAOccdqiimBuZGLMSe+TzUPhLS7q90u2vJVulbc37tzuIA4GRj0/lSf8ACPaiGLLcTAsTw8AH65rGtTnTbi0elhpwqwUovQ0IbiALhpB9M1Fe3dv5W3Iz+lZMnhnVnk3w3Voc/wB5iP60+Xwx4phXaLdHGP4ZR/U1wTlNLWJ0qCfUcI4MfKyMfTFJHFAX4fr7VWbSfEMBHmabOfdUVv61Gp1eE5ksJl9d0IH8jXG/Q0SOjtY7byTtZzg9hUhhhPAklH6Vh208qp80bxt/tOVrN1q9uZphaW2o28dxt3eULhS5HrjNdcalomcoa7m3rDW0DhpJ8DZk5NRfDuOObUNR8TXJxZ2EbCMn1xljj2A/WuM1GTxHHg4Eo24O4qa9H0jTp7fwdo2j3C4udTuFe5A/hQHzGH0+VV/4FWsaqmrI4sY3CFu523wz0uWRFurxcXFy5vLkejN91Poo2qPZa9CvLyCw0+e8nPyRIWPv6Cs3wnbeVpxm2YMrcf7o4H9awfinfmOzttNQ4MzeZJ/ujoPz/lXdhaXtJqPc+azDFfVqE6vbb16HE6hdG+vZry4ZTJKxZuf0qDdH6g/jVjSNQuLG4Ty1idC4LK6BgfzrsPiXPJpt7Zx2Oy3VkcsEjXkgj2r6KVRwnGmlv+h+ewwqrUZ4iU/havp3fqcOPL/hx+ddV4BkdYdZCSuoFkzABiMHnn61X8M6jBqeoxaZrVpBcxznYkuwK6N2ORS6uLvwjqlzY2XkvDcJ96SMMzIf4TWdWfPek1qb4WkqHLilK8E2n3Tt2/4I2x0axm0zTr64vrhWvbkwMAgJDZAzn6mpk0bTra1103j3Ej2EyxKyY6F8bgD34rGj1q+S2trdI7cRW0vnRDyh8rZzmn/27qXmXshMBN4Q0wMQILA5BA7HPNNwq33/AKv/AJExq4RJe7rbt15bd/5tTRbw7AljFJcX3kzT2n2mLONhz91PXJFNu9H0qz0OzvZNQuPPuoDJFGIuCwIBBPYVRj1PVbuzi01RHMIlYRExgyIuMkBvTFQXupXN3Z21rMsPl2y7YtseCB35pxjVvq+v4CnUwqg+WHTS999L9fX8DpP+EZsGvYrJNQn82axF1H+7GPulsH8BVTR/D8WoWSyC5mSRrd5gSgCArztyeT9RVD/hI9SW8jul+zCWOD7Oh8kcR4xj8qS08RalbRQRxGACCNooyYgSqN1X6VPLXtv/AF93oae0wLldx01/Tz9TQaw06HQdKvPMuUubmY/OApAII/QVY1rRXuNW1a4u76aaOyRGlk2je5bAAA6Vgpq92LGKyIhaGFy8e6MEqSckZ9KmbxBqJvZ7tmi33CeXMvljZIvuKfJVvdPv+f8AkT7bCuKi0+n3qLXfXXX0NO08K2VzfaWq3032XUkdo2KjerKMlSOn41Um0Gy/sqDULa8mYNe/ZZA8fQ4zuAHJqpb65fQXlvdRNErWyFIF2DZGD1wPxNKmvXsdslvGYEjS4Fyu2IZEgPX+n0o5a19/61/4AvaYNxa5f6svPvf5M1ptJFibHVIbicEXwttjqFK45BAHTjseazPGuP8AhK9R/wCux/kKdN4lv5YzG62xU3H2naIQB5nc/jWZqd5NqF9LeXGzzZDlyq4BNVSp1FLmkRiq9CVNwpX3T/BpkUUkkUqyxsVdCGUjsRXtHhvUl1bR7e8XAZlw49GHWvF2hlWBZzGwidiqv2JHUV2nwo1Epd3Omu3yyL5qD3HB/pWWPpKdPmW6O3IMU6GJ9nLaX59DsfENoJI0uccodre6n/P61x3i2Hz/AA3cRt5jNbZ5UZbZjr78HP4V6HKvmwvETw6kVwWpTeXqUVvKPkukeFgf7y8gflv/ACr5uqrNM/QKMuWSZ81eJrF1uTdQBXjbglOm4d657U5HWSxDdd9d/q2ltZaleQr57yLM4ZDhkfn9PWuW8SaTLNPZPDE6Pv8Amifg/wDAT0NeN7FqZ9hOSlTun2KENx+6TH93+pp6yEFWViG4PB5FMe1EVkrFHjdeDnPPJ7Gq0MhKr36Vz8urHe1kz1zS/O1PRdOkfAkCfmKuXWYZY4z1Utn8qi0KOW30uwjcbXWIZHpxTtacfbDzxluf+A11OmuVPqZKbvY428m/1ZJ48o1JocpaO5OfT/0E1m6m+yOE56xVY8POfstwegyP/QTXnUaf7w9WVX92kcP4rO7UQe3lL/6HWaOg+o/9CNX/ABOSdRH/AFzX/wBDrNGcgfT+Zr6mgv3aPj8Q/wB9Itwf8esYP/PQVsaR8sn/AABaxYf+PeP/AHxWxpnD8ddi/wAjSmtGXSeqPX/2MiW8c3Wy+RVXT7jfa5+ZyzwYf6DBH419ZZr4x/Ysx/wvC/bj/kATf+joK+zu1dChynjzqc79NBK8S+PHw11a+1uDx14PUnV7co9xbpw8hT7rr6sBwR3AFe37elBUUNXFGTTueTeF/jp4Yl09IfFv2jQdWjXbPDNAwRmHUqff0rmvHXxk1HxTu8NfDDTr66nuP3b34iIIB67B/D/vH8K9xv8ASdLvzm+02zum/vSwKx/MjNSWWn2NjHssbK2tVPUQxKmfrgUrPuVzR3sfOZ+EGr+C9M0HxdB5mqaxYX6XWp2sJ3HysgkJ/eYc5PfPtXQ23w18HeMvH6eIbLRdQtdH+ae9F0rRJczN0SND8wAJJY9OgFe5bQBmlK5PPJ96XIg9ozxzWdF0jW/j/DoM9jbtptj4XZBB5Y2JucqNo7EBxj6VznxxuG1L4M+FII7eJ9QXVvsZSOML++iEsbkAcDcydPeuy0tlj/ag1WNuPM8Opt/CSP8AwNcX4oZZLXw6z/8AHv8A8LAuwD2K+a/9c1L2Za3RyQ0b4mfEHxNqWi6jDBpN0+nxPdQSR+SskULYj45yd3Ga7Lw3bfGqTwnH4DGg2WlWiobd9SmwNsJ6gAcE4J56mvR7WPd8fNRKj/V+HIg3sWn4/ka629vYbS4ELQyyN5ZmcoAQiA4LGmo+YnPyPFfhkPGXw6stR8F2/giXUb97hpLTUo2C20gPAaRjzgf/AFq9F8A+BbXRLHUrjWbkalrmsq39p3hH3twwY09EGa2TrtqLqC1eCeOWdfMjWQhdyf3uvv061GviKyaPzBE23yPP/wBYv3clR39VP0qkkiW2zxTwf8N9d+G/xJ/tptBbxRpSo628loVM0JYjEmw/xAAj8SRXrN34n8S6hbmHw94Tvre6kGBc6qBDFD/tEZJbHoOtbsmrWcVzp9rLuWS+BMeCCq4GRkjjnPHrg+lMTWIjqZ09raRJRIY8swAOAhJHrxIvH19KErbA5N7nk/jH4OLb+GDrei6lcyeM7WV76S+U7ftUhO5lA/hH939eteb/AAf8SfEKHxDrGseFtCTV31Bx9vh6Kkp5Ejd15yfTkivqzTLu31C1+0WxLR72UgjHQ/yIwR7EGvnPwROfB/7UWp6LCSlnqFy8JQdD5iiRfyY1Ekk0XGTaaZ6D4OvV+Hem6pqHjS3vpNd1S5N3dTW1s00cpx8saFc4x0wa83sPCfiCT4NeLdWk0ue3N3qianaWbKQ5jQ8nb16H8hX06MgkDNKRnO7nPXNXykKdjg/+Eq03xZpml6R4fm+2m9SOS9MecW8C4Lq56AsQI8f7RPauv0i+kvo5DJYXFkY3KBZcfMB3GO1WLa1tbUMtrbQQBjlhFGEBPqcdalK8U0S2O+X1FJ8ufvD86aYxSGJaYidSjgLuBYdKjYqp2lgDTPL6dqlIWQYfhuxoAz9d0vTNc0qTTtTgWeB+3dT2IPY+9eQah4Dv/Ccrz2LG/wBIjzICi/vYeDkso68E8iva2hKnmuD+O3jCDwN8Pb7VmYee6+XAucEseOPzrz8wwlKvTbmtfIicU9WcZf6rbx6Us8XnXMzEtFDEcyynqQBx0649BU1pb3UcV19pvPOkmkZo3KBSiH7sZx1x615j4c0vxU2q3WpxTTQ299bJJDIsgba5CcgHoSN351vpqXjLTvDcTai9iLxObibYdoXccnj/AGcfjmvDxWSVKOkZxa7kQpzn0OpmtriWeP8A0j7MEDbiIwWO4EfKx6c8/lUZt7rzIFhMbKJMSySuVPA6jsc+lJ4Ev59a1C9tdSaFxbIAShx84VQQc9csSR7V458XNe8YHxVc6KrSWukGQCD5tobHHDd+tZ08nrPVtWLeGnGXLLRnsepa7YafBcLHdxT3SFVSBJQQWPAGew9a8/vrXVPEmp2Nw11Dc3EahzBADst5A53L7kDAzXNaL4J8ZW5t9Ps9Na5huJEaOOCTzGOCCct2/GvbPDuleF/haZdY8UX6z6rczO620bBltixJUNz17Zr2KOApYfZ69zvwVPll7Tl5rX0+X5FD4beErz4V6Fq/jDUZ7u71C7jP2PTpG+VFHJdv6eg471534b+IfiO+13UNL8ZXctzYXikwPcxrwc5VSoHJbKfQjPau/wBZ8UXsmiaxqN4814+oSzeUQ3EMRX5UVfYD8ya8RuddsvEHiq51uW4hSSaeNbOKKPYdm7aC47EAdR2Fd+vLdO6M/bUazfIkn5P8NT03w74atJPFsmhvNFcWa6elzMm8COWSVS4ZcdAHI/WotS8NtefDa80O8vojrC3aSOqoVZVDBTjuRz1ryTxbNceH0e63lmucQwq0214QmRt4PUYHX1r2/wAF+LLiPWrHS9fCpK+ixXHnOFEQBACKXPJJI5HqalSduaJUt7Pc8sS5j+HHiqTTVWyuU+1pCs8kQfyVY/e5784r1q5h1HUJ5hpOj2LiTIYFi0c/cNg9O/SvHtXW+8d3GrafpsyjWTLKZ7MBXDKh/gPrxXVfBLV9a8H6Zfy6zDMLiSUpbx3m7hVTJ24+lcebRqRpNUneTt+aO/AVIRrRkkmktns9DttDuPHv2e8uNMsbWKKx+abYgGMccc81W1M+LLzTLfU9R0OwntppWMReEH5z1OM8Zpnh34uaVZ+Hb1Z3Rbu63Boxn8DV6P4paTqXhePTYHjiuYWygYFgP9sgDoPSvmnDNKacuSaa62e9/wArdT6R5jhJz5eSk1fy2t69yxBpHjuOFFh8M2Mce0FVRABg89KK23+N3h6HZGZHlKouXiA2k7RnGTRVOjiXq4z/APAWcf16n/z4pf18zgNa8aa3e+erXm2O8j8uZUAG7DlgM9uWPTrXC+NdQuNluthJLIWUlVkkIVv3R/LIqC81q+kiR5niIjVnxwADk9h9BWZ4iXVlvYUkazVUyFa33MAoUjPzV7tGpNSWpyztytJFPRfE+sfYGs9SjvLZouFIkIV+OMEd6txeLtdWMPJ4h1gDOBi5NYusq6zx7ndysa4GcDOOuPXmsi5uJRHsLcZzivRjWnJ3TONtQXK+h3EXiXUJVbd4i1YZ5+aUNWvZ61q9wibvFuruT0BkwP0ry63uG46/nW/4fv5ISMb2IbCgDJ5PQepqa1Wo1du5VCcVolZHokt5qH2dWPiTVBnIbbcnsaWCa9YDb4o1lR6G4B/pV3TvB9/fXN/prX9jBf2MKy3NlIXaWIN0yQuw8gjhjg8HFcZdbrW4ktWwJIZDG+08ZBxWcMVVpK7iaz9jWfLfbs2deYrmUYfxBeS/9dSD/SvPpoYbn4ni1kcSvEwBmD4fAXPX8ahv/Elxp+tRwyFlgYDAz95T1I9x+RrD0q5u5PH97fwxyysRL5RVCd7bcDGOpzXp4bH2jJzgtV5Hk43BxnKCpzej11Z7x4r8F6d/Zfh42hmtrghEuSk2DKCc7m9Tj9K7Eosni2GJcsthYZX/AHpGwf0QfnXj3w41jWrrxLpWl+IdSn1O8aUPNHJMXS1KqcLuz8zj0+6vTk9PYPDBFx4w1pyGIFzbwD6CNSf1JrijboXiZXsesadF5NlDD/dQD9K8t+IVwbrxRcDOVhCxLz6Dn9Sa9XjxnFeJ6xMbjVbufOTJO7fmTXtZbFc7fZHx3EtRqhCHd/l/w5DBF++j5P3h/Ou7+LVrJJqFiY4pJMRvnapPcelcRb/62P8A3hXefFm4nh1Cx8uV0zG+drYzyK7q1/b07eZ4OEt9Qr37w/NmJ4R0iWDUYtW1GNrOxtW3tJMpXcewA6mtXFv4v8SXd5IpFhYwblUnaXxnGT2BIqp4V8VeQv8AZus/6TYSfLl/mMef5itf7GvhO+k1O0ja80W7TbKEOTGD0+o5rCq5Kbv8VtP67ndhI0nQgoO9NO8090+l/wC7/TMbSYtIuftNvq50uCJ0JglgGHjbsOByPrU2naLHJ4eiutIt7LUbuKRvtccqhiwzwFB6cfnWZfDwuk7XFpJfzKTuW3ZQq59C2c4+nPvS6VeWNlc2V9a3k9pMmPtESR7g/PQc85HY1pKMmrxv+hzU6tOMlGoovdXTV9Wtb7adt7XNrwZ9jabX5o9Ojj8pGKK4OVU7vkI7DiuetLzSbm5Ml5pax7EIhgtVOJXPTdznArYsPE9muv6rPeWssNtfoEIQZZMDAJHuMk1B4a1TQdHvJ1H2qVZIigujGAyn2XPH1zUqMk5S5XfT8tTVzpTjTgpxsnK90u+jt/S7j5NNhuvBl5e3emQ2d7bNlGjTYSPRl/xqvf21i3w+h1GKxhguTOEZ1HJA9zUlpq+jW/h/UtLknvpWuDkTFBlz9M8fmahsNX0ebwnJomofaodkpkieJQx68A9KaVRa2ekvwByoSVrq7g10+K/fvbqSadDY3ngTVL1tOtkubfCpKo+bqOfrzU4h0SLwTbaw2kR+Z9oClNxO8jcMEnnBxnFVLDWNDt/DN/pOy8X7S4w2AzHpyegHTpzTZtU0WTwhFoQnvQ8cvm+abdSCck4xv96HGd9nbm89rBGpRUU7xb5LdPivpv5EBvdDupZ57fR3S5Khbe1jG+Pd3Yjv9Kv6xp9r/wAIha6tNpsNteJOElSIbA65PBA6Hp7iqXhbVtOsdL1CxuGmhluRiO5iQFgMYxjP+cmp21bRH8KDRpJL4Mk+/dsUlhnOevHXpz+NVJSUkop2TXfYilKlKk3OUbuL7Kzvp8/uVtCx4lt9Fs9C0m9h0tA867tgc4JwPvHqR+NQ6xb6fdeCbfWoNPgtLhJvLdYuFcZxUHiPVtJ1DQrCxtpbsS2aBQXhUB+MH+Lj9aWfVNGfwgmhpPeCRX8wyGBdpOemN9KMZpRet7+exVWpRlOoly2cFbb4rL9bmr4purWx0HRtuk2cqSRlgjgkISOcc/zrl/C959l8SWdyMKDMFIHTDcY/WtW/1bR9U0LT4L1rqG4sl2lY0BEg9Ac8Vy+/ZL5kYI2tuUZ6YPFaUKf7txktdTmx2IXt4VYNWVmreSR72CRXB+N4/KvBMowYbyKYH2YgN/467V29s/mW0TjkMgP6Vx/xORl0u+aP75sJGX/eAbH6gV87UWh+hwdzxL4qvdWHji6FvjZLEkwXv0wf1U1zs2tzNJbxzKrDzOQR7V1PxsdG8QabdkfLNZY6ccMT/wCzVwBybqLy5kPzn5X6dPXrXnOLU3Y+pw3v0IM3IZrOdVF1b+YpUfMrYdeT37j2qM6HZYS8tSuFYMGKBgD6HGCPxqhJmMKJd0Ix94cilgmmgcPa6oY36fNGefY9jWSkvtI6nA62LWr6Nla5s4plUfegfBxj0P8ASotY1yzuLo+WzQs4bCSrtbO0VnJJFdx7WuY7C5xjJU+RJ+PVD+n0qnqt3JJBa296iI0cYVklgzu/2vQj0Iq5K/oZWin5mXqsm6CAA/wDP5Vc8NyKbG43EZ3AY9flNLDp9rPCBBceWdg+Xy2df++T0/DFU7rTdStYXdB+7DZ3pDIVA9xjI/DNccaLjO6Ol1HynNa9Hm/HH8C/+hms5oyQpH+z0+pq3qtxdNdDbLZthR0LYH5jioY31DaAr6ecf9Na9ulK0FofPV4qVR6iwxN5MfB4YfyNbOmxsHLFcYRf5Vl+fqYQL5Vm/PaUf1q/Z3OqoX/0a3AwMgSr0pTqKxdKKTR6J+xSjL8a9RVvvf2HNz/22hr7OUGvjv8AY20y5h+MOoXlxPbvv0adcRlyRmWHrlRX2Ft785+tdbmp6o8P2cqbcZEgFKcDuKiKgDvjFLtXJ4pAOJTJyw/OjfH/AHgabx/dyaPwoAdvT1o3p6/pSdsYoI4oA8N+NF1rXhP4xaB4w0PS31L7XYtYGBVYiSTLfKSOhw6kf7ppfiz4R1Sw+BelJbq0+q6PeJqNyYlJYyuzmUjHUBpD+C16T498S3nheyGonQ0v7JWVWkW62OjE4+6UPHTkHv0rW0/Uzqvh2DVdLgjuPtMIkjikl2KSeqlsHGDkdO1Dpu1+4liI83J1RxHwNj17UrXUvG/ieEQajrLRpFFsK7II1wMA8gMSTiup8VvMktvNHYW10FRv9ZEzOCCOBgjj2qDwl4g1jXJZi/h1LG1gne3eV77cSynB2qE5GfcV05UelDg46MIVVU96OxxEGqQwDdHolvBOIgwle2kKq5YBvoNpHAOcipbSa3vjeLcaHYo9tZAQB7dlDApuwec7dzHjGfxrs9ox0GKQquegpWKucQdQikitZB4cUtbyRJFM1u2yIBFbcBnd8rMx47A4Oafd6hJLcmVvD9veurF4rhYnAkbhMjPI+byRz1CsRwBXahQDjaOlcdqXi7U7Dxda+G38Ow+Zebja3DahtjkUZ6/uyQeOnPJH1pxg5bEVK0aaTkbHhSSAW11DHaQWvl3LJthjZUYAAKeep2gA9OmO1eL+NPDGow/tReHtXWF2sr6eKdJQOMxqd6n3AANew+K9avtEsrWaHR4r+Wd1j+zpd7ZDI38KfId3ck8cDNamm/abi0in1KwitLkEkRLN52zj+9tHP0/OiUNLjjWXM4rcublznNIWT+9S7QAfc/nTSgIOOD2NAx2V+tIGHvXHaDrGtXXxC1PRJbi1nsNPhVpJI4dreY+MLnJ6fNXZYpyjYinUU02g3LmgMtG2k20iwMgBpBKD/CaUrg1Wvr6ysUDXdzHDu+6GPzN9AOT+FKUlFXk7IC0txjjace9eH/H+H4c+N9TtvDXifxJf6PNZs74jj3QsVXJ3HBIIBOOlesSaxO6NJZ6RdSxqCxknIhXA+uW/SvmbwrqWg+OviD4p0+6je7ukuGaQXUYMQVSF+TB5GR3riq4lOcVFXW+39II2bse56Z4bjt9EtodFv7C+t4YUWACULlAABzz2pNa8H6lf2RhaxtJ0YHcjtlW+UgZ/EivK9c1n7Pcp4e8Pwx6gklqZJHtblY1iUPt27mOM5BGM5rJ13xPfW/htdHtdI1qGNs+bJbSB5YiWycMC2c/hWbrxk+Vwf4G3vJcx1snw/wDEVl5kl1eeG9FimbzLqSW8IyQwbODgAcevQVm2nhP4WXwhtdY8YTeIri41RQBp7kRh9pKx7snC9eQecV5ZqGm3upW7+Vrmow7wWaPU/MQgHrk5K847gVT8B+FNW8OX3hm8kdpVkvvtMohy8SKvCncOCSCauFWlDRadNb/qHtJTvKT10PUIviHq154pu/h94ItLLwtY2UjrvhbzLmUqRncxHyhvUc1d+Jeg/bPBw0m5eOC6lmjmEysZJSVbdnb1PIFcxpvhn7D8U9Q8UW92/nXrMyQ+WPkBx159vSupuY7sTpfNdmxhaQCW7uQWlunGMRxjsD0JFdKmpuyLp3itdLr70WfindR6R8MrhpoFvfNMdvFDCdhLPwOQMjn0r508L+BvEkPiIXOqadc6fDaYytwpRpx3VPXAzzniul+PnjG8m0zSrFTexGOSR5orh85OFxx7DOM+tcl4fuLyx0YSaib1knmilQzRlowvzAjO7kEH25GO1b80E7v4X2Oak1UinTO28e+D7GW2gvF1BDFb3BmywygR/m2EjPIAJycVb+N1xJDpfhrUtHuES2uVEIuVJZVVFO1eOe7flXS6R8RtN0/S7O1uYrayS4jlDPPbELNtONwzndyR07U7XfDh1L4Y+GLG02W8l7qbOrYwsSys/OB2wRio5ErO+j6G9RcunUw/gJ4NsdIvb3x7cahPBHaQkNvPGXUFie/rV3xL4kvddtV1OzgN3bReekjRx42EqcZ56Y5z1613us+FbHwZ8H9bs4ZpbzFsWzIAd8nQYH1I4ryTSLnXl8NT6PqurW+lyxPNJfN5XyEKAqxnaPlHPpWLg5+8OEox0K3hrSvBrRRzeI2n0+G6st1tNl2Rpg2C3uBxwPfmtWVNB8N2kcXhXXBfXN+xS6a3jBZIlGSRnJTr1rzzW7e5uvDlpJZ2pkk3urbXO1V7bVPTP9Kq+F9EvF1C2uNU1CTQ7WZGdrnaWbygdrbQvU9ePauivUq1LwcvdJwqo0pKo4ptPY6XWG8Mtqlw8dwyKzltrR8jPOOv60VHb6LYyQq41PSJARw1xMyyEdtwHANFClU/n/E8epQxrm3Fq3ov8hpuYrKKR9UQ3VrCm2ON3ILsW4UlcH15z069q52819dQnMkokXIzI287Qo/2fQAYArH1XUbiG0tNLu4vLktDvKzyN+8U8r0weR/EDyMYrCu2WR3kWZcuxJUEkD261x0cJHqfS4jG9I7HQr4gt3k/eQuik8Endgds/hUN9OjuXjYFDyCDXNAEHrVy0aNo3SS4WEAFhuUnJ9OAa6Hh4x1Rxwxcp6M1Ipx5gq9/aDWaCSPBckbRuIJOR93HfpXUfA3R7DWn10anoY1CGO2iaK5aQp5BEnz7D0LFTjkHHXitKX4Y6zqGt3GpWk+graNcvJbwS3E4EK7gVXiLkgZ74Oa5J16Km4Sex1whVlBSitz074A6pYtpnjrxprlzCLye/wB94ehESAncB6NJJIBjuuO1eS6prX9p+IL28+zmCO6czRAjHyEYB/Eq1dJpnwq8QPp9nYS+KNPW2En+l28FxN+8QvuYLmMKTnJAbjPfirPxp0CZviJYJpMMVtp/9hwDaQFjskR3XDMPve3VmLYGTiplVp1YNKS0KhTnSqJtPU83vtPvtVnRbRxIzbkijH3lbg5J7L8uc9Bg9K03W10S2aPT2je6dSJLtM4XPVYs9F9XwC3bA+9dllgt7ZrHTywic4mmPEk+Dn5sdEz0QcdyScbci/jMrOOcYrFScko9DdpJuXU6D4LBT48sW+99/wDlXvHgUbvEWqN3OqD9AteC/CbFt450nOVDylfzU17t4ObyvFGrx8/LqMT/AEDRo39a6aZwV9z15Pv/AI14VLy5J65r3VPv14dfp5N7ND3SRl/I17+Wby+R8XxQvdpP1/Qv6XNZWsyyXlnNcOjAhROEXjsRtJ/UVt+JPE1lrwiN3pMqPFna8d0AcHqOUNcrJIkrbmZ0fAzt5BPr7U5VhHLXDH/cUk/rivQdKMpKT3XqfOQxVWFN0otcr30X6occZOAQM8Zrq/Ceratp9mVkjhk0tsg/am2J7hT1P0AP0rmoru2tQGt7USy/89Lj5gPcJ0/Mmkubu4vHE11M8r4xlj0HoB2HtRUh7RcrWgYet9Wl7SMve8v1/wArfM1tdm8OyymSwtbqJyfmVJB5X4ZGf0H0qXwsILZ59Ykgc2lspSQmQFsuMALwPm565GKraPorXlhcalczi1sLfh5Nu5mPoo71PpWo6dZ+dbw3N1HBOAsgnt0ljbHQlc5H4ZrKVuRwi2/vOqk5e1jWqJRvqtl6O3a/oW9ct4Xhsr4SC70eKIxpJuxKWznY3+1k8dgKpaTY2d5omo3rWyebbyRCMNPsXDEg5JI9KtXq6lbXo0mzntr6C+hSRIxGqxMDnBUdAQR1/Os7Um1HRY7rR7qK3X7RtklUc9OVwQcDB9KULuKinr+ly63KqjqShpqnppzWsrPXTZr9RJ9DnlukEPkQLO/lwK8pYO20EgMBjGT1PHvUCaBqDMkTiOKeVWaKJ2wzhTg44x27nmobbW7q3tooF2OsEnmQl1yY29R/gcinrr9/si3SI8sO7ypWXLpu64P4981rasjlUsI9Wn/Vr/rb5XLmlaOgW7XUEj85bIzxxFmDr6E44/Amq7+HNQjmMLCMFI/MkI3EKvHPTnOf4c00eIb7b832d38nyGkaIFmT0J70qeItQSNYV8jyBG0fklMoVY5IwT+WOnajlrXuX7TBOKi09P61/r0HS+HbyCGaa4uLOBIZDGxeXq23dxxzkdPrToNBmi1SGC4a1lDPFhfMZVlD8qAwXvg81Rk1KaTT2sWjhWFpfO+VMENjGRj24p6axfKbEl0f7Ccwbh05yM+uO1Plq23IU8IpKyfQkuNHlWR3dre1R5JVhWSQ/PsOCAcfhk4zTdQ0S+sbQ3NwqhVZVdQTlCwyM5GD+GaS51i6uIRFMkDhXaSMlMmMsctj2J5wc1HqWpXWobWuVhMgUK0ixgO+OmTTiqt1cmbw1ny3v0/X8dvLzKWR6frSHGDS4oK8cVscR7hoxzpNoT18lf5VznxHx/Z83/XnJn8jXTWEflWMEf8AdjUfpXHfFiYw6JqMg/5Z6bK347Wr5Oq9z9YopqCXkePfF+5ijsPDEktp5jyWr4cuwVPlj4IXk5zXnMzH7bC0kMcO87l8slkIx2J616F8c2EM2gWSyKhggkyTIBx8gHX/AHTXCxXEKtGJriyKbssjtw3HXgdfcV51SUedpn1eXpvDx/rqWba8uIoyq2djKufvSKzHH03Y/SmS3MrL+7s9NgP+xbbl/wC+Sf5VMLXT5/3mmapGXAy1uVJb8OBuH61XWe0Vts0k4YH+G3I/maw66o9Llutxk1zqf2SVWktoY3QgtBaJ6e4yKu+HBqH9ki3nvob/AE7JZYJFG6P3RyNyfTp6ioLiS0khaNEuiWG3cwUAVBHdfZIw1pYsSo5DyjB/DGD9DW1KXKtEcdShF1VKT2XmdA/h1biBbjTdRmMSIN6LIySJx/EoPI9xx9Kqrol4rBk1CSTHZ3Y/1pmneKIiqNLpFvbzJjbNCTkfUcY/UVqx+IrWcDctvbSt/wAtRB8h/wB4Z4+or1MPhaNZfHZ9jzsViqlB3VNyj3RyPiLRLmW8DTKpfYv7yNgGH+fesKfQtQjywCTr6hQHH1Hf8K6zXtShj1ADUbcszKCHRflYeqlTg0yKXRrhcoufYiTNepHL6KXK5nzVXNasqjkoHJ2uiapdv5drHaSN0C5Ab6YNa9t4P8VMr7dIj3YHt/Wr9zaaPP8AMYyknZ9sgP5j+tXdN15tKgeG6uPNtuMEyYI/77zUSyynJaTFHNakXrTO9/ZK0TWNM+Kl3NqNjHbodImUMpGSfNh44NfVor51/Zqv7fUPHlxLbTiRP7NlP3lJH7yL0FfRnauavh/q8uS9x0sX9aXtLW6Ce1IOKdikrE0DFA6mloxQAlLRTJ2eOF5I4XmdVJEaEAsfQEkD8yKAMHxHFHqGu6PpEih4S0t5OhGQUjXaoP8AwORT/wABrlvh/ff8IvJ4i8KX0h26Vvu7Mt/FARn9Mj8Sa2NIk8TyeNbrUdR8NywWUsEdtAwu4WaFQxLMwD85J5xn7o61B4+8I3GseJtF1Sx+UB/s2oYYDdbnk5z17jH+1Wysvdb0OCak/wB7Bap/ht/wRb/WJPCfgvSreOON9WvyFiSQ4UTSHe7N7AsfypLW51yTVpH0zUrnVLOKxdbiYqvlSXJOF8rAAwvJOOMD1qbx7o95d+JPD+uwWLahb6fI/wBotk2liGxhlDYBxjpXRadJqF3O1xNC9hbeXsigfaZC399sZ2+wz9aLq1ylCTm4ttJWt9xy+jaxrUYvpdW1i0ubPREY3c1rb7PPkC58vLE5x3wF5wKi1a58UL4X1++s9VH2mJY7iH9yoEQ2h3jXrnA7nnORWfp3h/xB/wAIJrXhGTS3S5uJpnW9aZBFIrPvBzncTxjGPqRXQeHodTvdGtdLvNHn02CPabx7iRGadgckLtJJBIyWOOOMc8N2WpnDnklF3Wnnvt+B1No0jW0TSgCQoCwHrjmuE+Nqta6RpfiK3wLnSr+ORD6qxwV/Ehfyrvx046VwPxNsPEXiBrHT7Hw/NLY296s9w73UKecq9lBfODk9cdqil8aOjFp+xaSuzVlvlsdMuvGetxNG0cBa2tzyYIj0X/ro3GfTgdjnJ17U9fsPAK+LJtQaK+/d3AtVVfJWNjxFjGSSp6k5z6VteOtKvPE3ge6sYYGtbuYLIsMrrkMrBgpKkrzj171R1XTNQ8TaVpmj3FjNp9jGYnv2lKgt5eP3aAE5yR97piqi1uzKop6xjfbT1f8AkQ/EDWdWtfDH9rWlxJZM6W4so4ypMs0mDhsjOB0xWnZReIrPVn1fVtThbS00/fPbqMbZQMkjjgAA9zmofF2iX2seI/D0Mduv9j2MpuLht6j5lGETbnJ9elW/iRbarfeErvT9HhMl1dlYSQwGxCfmbn0H86V1ZIbjJSlN3028/wCtjj/h1fyTadcS2s6f23r189zIcZMEAbBfnjoOB6sOwNdz4Vg1q3tbpNbnjlc3TtbhGLbIeNoLEZJ6/nXP67od7a614PksLKWfTtIWRZBARvUmPaOCRwcCuw077X9jQ32wXDZZlXomTkLnvgYGe+M0VGnquo8NCUfdl0+57fqWKivLiC0t2uLmZIolHLMeKj1O+h0+286bcxJCxxoMtIx6Ko7mqdlp091cJf6qFeccwwA5jt//AIpv9r8q5J1Hfkhq/wAvX/I62xgl1TVebcNptmekrrmeQf7KnhB7nJ9qt2el6fpoa4Korn79xO252+rHmqWu+JLXTy0FttnuRwTn5UP9TXF6jq11eyGS4naQ9geg+g7V00MA5Pnnq+7/AEXQ83E5lSovlWrMn4qftD+BPBmpXegyWeqavqMa7ZYoYfKiGR0LvjIIPVQwrwVP2jbPR7u4ufB3wr8J6NLPnzJpkM0smTk7mUIT+NbH7U3g9tT0KHxnYw7rnTQIb4KOWgJwrn/dPH0Ir5pBGM9q0nRUJHRhsR7empo98tf2ovHvAi0fwvAufux2DAf+h1pab+1J4mErf2r4P8L3kYHzeVDJE7D6lmH6V882jbScCp0GQ3vS5UbczPoq3+KHwX8VXscvifwprXh65diWls7o3NsSepeM4GM88Ia9P8JeC/DviS5j1Lw34yt9cs7e2VYxBL5c8Lf7cXAAIAGCB9K+JrNPMl2k8DmpF1zUtD1H+09Hv7mxvIP9VPbymN1PsRzWc6MJL3loWqkrNdz7E/0qDxdd6XJDPH9kOwgnCyH1x29ulQ6rNH9pm1CMNqVzHGQZJxi3s16bV9X7cV5v8K/2krXWoofD3xetROhxHDr1qmyaL/rqq9R/tL+I716p45trHSbKBbHTUv8Aw9dwfaLa/tMPHKxYHl8/ewc8+nFefHDzoNuLuu3+X9W9Nzo54qziuh5d8YtFjsvDGnaFpaJJcDVkCMFyWaRGbGTlsZOOSelef+HPEVtfeHYfCK6U0+tJdTQ2pjQbCsmMu56llwcemc9sV6Lcw+IL+/S8N1LqGnyfviTaxCSMjCgMCMBgCRmuV+H2jLpHjHUvGOrXRMUVxPEGSDzgN4AD4Trw44wK2pT5oaf0yd3zIPiRpGqL8IPCMmqW0322Ca4L7wQUjb5gGz0Py9Pevefg9f6Zq3gHTEcw3MtrGI5V3bvKcE4HsQMVyqXGnal4kLSaMBBdwy/6PLcG4FzMCrrkEHAAVuv/ANauS+EXjZLf4j32mXCx2cV7cvCbSKM4jmDEL83cdRnA6nip520kaciTuz6A8QWNrqmnfZJgzRNIjsmeDtORn8RXnfjzwbaSWd/eXckUq3+qxTLHtwVJ42k55BOK9IRwew/KsXxDocOrSWomYiOCYTbAD8xHT9aqnPlkmEo3Vhum+ENHsUk3afZSK4BKyRBgpA/hz0HtXP8Ai/RfAsuraTo/2eG2urgrMUa2YqqlwMZUcZbIz05PFdXqM32SzkkmkVIlQs8j8BQOpNfNHj691nxF4/a60HUYWxj7NiQZCKST29eR/wDqqJzbW5UYpO9jtJPhffCeZZNe8PoVldQojyFAYgDOznAwKK2tF8YeKJtKt5Iv7NePZhWmvCHIHAz8p9PWisrou1TofJJCZ/1a4zVm9uFu2VzBHEsaKirGuBx3PqT61VJFLnj/AOvXr6PU8nbQR1Tg4b860/DPlJqEczgthtuGwR096zJPu1e0LPm5x0bJ/Soq/AzSh/ER9HfD7U4p9HvrfMUflwRxx7Y1Xrk7cDr0zVqzuJYbSRBMQN5zwa5j4Zsp0qfcoYyXgC8ZIIjOP5n86d4n1o6c0mk2CLd63J83k5+S1Uj78x7H0Tqe+K+QjSbrVIxXX9EfXqqo0oykzqrbVr6zRmtrUTOoJLEZ289hkbj7ZAHUkDJrmvEsHibVNQ3SQGeN8OxhlDqGI7ngFgCRnA6kAAHFcLrVizBpboPdSEHMiwRIPwLA8fjXPMtn/wA84/8AgcsA/kld1HCK14v+vvOStim3aS/r7j0Q+F9a3kjTLj26Uy68O6pGm82E2ccjj/GvPUWx5ytt/wB/of8A43UcqWP/ADzjP0ltz/7JXT9Xl/N+H/BOf28e34/8A73S4dQsPEWn3S2UwWK4jZjjoM4J/WvcrBzb+ONRRePtNpBcp7lcp/7KK+XtIt7Zy/lqPMxx/osD459VAP5V9M2UqXS+F9eWRQJ4TaS9uXUMufoUP51rD3XytnNWV/eSPa7WQSQJIvRlBFeReM7c2vie+jxgNIZB9G+b+teoeGCZtIjUyLujzGfw6fpiuS+KmmlLq11BWG2RTE/1HI/Qn8q9nLqlqtu58txFQc8JzL7Lv+hwh61IG4NKV4+8v500hs43A/SvdPgxpJqWE8n6VFhs+9Kn3yKAO48GazpjaTP4e1j93BMxKSdACecE9jnoaqa/4P1DT1a4s8X1p1Dx/eA9x/hXMyW8qW0Vy6/uptwQ564OCK0/D3iLUdGlXyJTJbg/NC5yuPb0rjlSnGTnSe+6PXp4mjVhGjio7bSW6XmuqKdrKxvLdXZiEdQoJ+6N2cD05JrqfH7aT/wljfb1upMogKxMq4Hrk5z+VSeNbPSjNpOtoy2i3eJJQEzkYDA4HfnFZHi6803VtfS+tb3bCwUPvhbKY9u9TGftZRnZrRm1Sj9UpVKTab5o221VnrZ+qJL/AMJr/wAJamk2c7C3kiE3mPyUXnP16VQtovD8ur/2e8d5HEZDEtz5wJ3Zxkrjpn3rb1PxNYQ+KrfWLGVriFYRBJCYyp288gnjvWLcR6I2s/bodRYWpl80xGFvMBznb6de9VTdRr377fiRiIYeMn7Hlfva3aty6Wt5b7amtZ+FbEaje6Tdee17BF5sOyQBZ17duD+dVfCWh2GsRXSzQ3Mc8IPlgTACRsH5eRwen51Wu/Es03i2PW40MaRsFVO/ljgg++Kn1jXrePxHBd6OpW2glMuAMb2b7/6cfhRy17W6tfc/+CNVMCnzWVoyat1aez+Wv4dyhZ22n/2feXV7bXIMMgjiCzAbmOflPy9gMk/pWSR7Vt+MdSs7/UdumrttQTIeMb5G5Zv5D8Kw8iuqk21zS6nl4pRjPkg00uq6iU4Yxz/KkpRmtGjmTHBQejc+hqzo1ubrV7S2xkvMoI9s8/pVT8BXV/DOyN1rpu2XK2qE5/2jwP61jWn7Om5HZgqPt8RCmur/AOHPTwu0BR0Fec/FGT7RHNaDkXE8Frj1DOof/wAdLH8K9DkdY0aRuFUEn6CvL9Yla+8VafCeREZb6X2ONiA/UyMf+AV8tPY/UUeL/Hy4juvHMNv8rfZLRFbIHDMWb+RWuKi2q8XAPzdMe1aHirV7nXfGGr6naS2zQtdMsbCMFiinavX/AGQKpiK6kMTzYdt5GQAP0FebU5ud3PqsLGMaUUvI1reCZ1DRJI47bVJIrVhjvLmMR31jIwHSbbh1+vqP1rm7vUrnTdJWS4urvytxVIopTljnoADWBfS61ErX9xZx2cR6faiWZvYDqTWVKjVk97I6a2Mp0dLNs7u5tGt4vOSeCSHI5SQE9cYx1qrPJbJCUF9bvKOsSElv8P1rm1/4WBfWcN5b+HZTaonySRWe1XHqeeaoW+p6tcXBhkt4Y7rn9zJmIt9M9T9K6IYd/wAyOL+1KbfwtX8jrbRbGSHN09whAG0wxB2P5kVMuoWdmjRfY7u5R+AZtqKD6/KSR/KuasNV8q5Wy1CGWxlbCr5wwpP1roUhkYBWEZyem72qlJ0pqV7M3UoYim4rbZmNqOsRwztEtjmEgHy/OJX6gEcGlg1bSXTdbqTKo+eEEeYPoM8j6VBrukaoLsS2nyQqAWKsCT7Y9KZpSxQtIb2NIU+Vg8UCs5I9D/DX0FHNqjivaNP5L/I+NxeR01Vfsk1/29L/ADLkPijR2ASS3uzg9Si/41p2OqaFdHZGZEZiOH3DP4CjQ7HQ9UFxeanHpQ6bXuHkEjfhEvzfXiugsPDOgeasDQ+HpbaVA6h5bmJk/wCBFeKv+04Na2+5HM8pqxa1f3/5nX/snWFhb/F29ns55CzaPODGQ2MebDz81fV1fNP7M+n2th8U76NUSO4j0yVSqags4KGSIg4wCO3NfSzfKQOcn0Fc2IqKpLmSXyNKNJ0ouLbfqA6cUUopKwNg70Ck60vagBc0UnelNACUlOFJjmgBO1L+tJ1NFAC0lLQfWgApKKMUAB7AUUg6+1LQAmBknuetHU++MUtA6ZoAKiu7iK0t5Lm4cJFGpZmPYVL2rHuV/tTWha9bSxKvN6SSnlV+ij5j7kVnVm4rTd7CbH6RazXdyNWvoys7DFvC3/LvGf8A2Y9/yrE8YeJ/LZ9N02TGPlmmU9/7o/xq54913+ybEWVu+Ly5Xkg8xp6/U9q8z84Ada7sFhFGPM/+H8zwM1zB037Gm9er/QumQnqaaZVHU1mT38aZ+YVl3eqnJCt+NelY+d5mb9zcWckE1rfRiazuI2huIzzvjYYYfXuPcCvi/wCIHhyXwr4tv9Dm+ZYJD5Ug6SRnlGHsVINfTlxqJbOWz+NeXfHzThqei2muxLm4sf8AR5yOrQk/IT/utkfRlrDEQvG562U4vkqezk9H+Z4wrbUOKs20m4HjpWdI3HvVqwZtp964E9T6exf08bRI/tWBrcmAF7scmt+L5LVj/e4rlNUk8y8YA8LwKJvQcVqNiavaf2ePjTf/AA7vBomsebqXhG8bbdWhJLW2essXp6lR16jnr4nERmrMTc9ayRZ97ePtMsbnT7fUrF4r/QNShVrW5hfcJYzyFJ9QTnP/AOql+H/g/StT1C81W4W4kBi+wtbR7Wiki2Iu4jjB4JJ9cmvE/wBkz4iQx3Enwt8UXBOi6w+NNmc/8ed0egBPQMf/AB7/AHjX0N4K0HUvCZnutQbd5cxM8IyGKZ2l/dRhWHsT61x1oOnL2i26+nf5fl8i4ySd2M8TeEdP0rRHfR1lhVJPK8+cBrhWLbchm7ANx2xivk/wpoeuQ+IdZ1bToJpG0u5YiZ9rSCQO2GBOM9OcV7zo0PjgxeNb3XppEtJpS9gkkpYZSXcCg9Nv51qeB/Acf2yZdemhvbGKaWUywMNl0XbIU46Y5yPU1CnGcHyM6eeN1LojX8AeIofEvhy31JcLLgJOnHyyAciugO0j7w/SuBsdRj0H4nzeEdLs4otJmQSQRphTGxHIz1IrvGyABz+dN2+zqJN295FPWrC11LTp7G7iWaGZCjoSOQa+c38KadpniC90yFptlvek20/nKBsVM4fJw3JYA8dPevou+kulgZ7cpuXu1eKeN/Cl5PLcPHo81sX8y4+1lG2FhluefumueviKNO0a0uVN26FqMvigrtHlEiW8c0qwyMY/McruU5wWPXiitqfT/GVvJt0tZZ7NwJo5BGjbt4DnkjPVjRW7R1Ro8yTuvvODk0yS/t4180RSp8qxmEqFB5ALVhXUMlvM8Mow6HBFdLLqib9suiXDHbjEtxLHnHTOMVX128GqRIkPh/SNPkAXdNDKd7YHcu3JPc100XUi7NaHBjKmFqK9N2a/E51s1Z0maSC8jkiyXDDA9aingeF9sjJnGflYH9aIN6sPLOXz8uOa6ptOLRw07qSaPSNE1Af2hE1vNexX0FrO1w3nDy2YRkKyhejDua2PC0Mcfhu2mRf31ygmnkJy0jnklieSa47w8saeIZlXcn/EsmYo/wB4HaARj8a7HQJjD4c03bzm3TsD2968LEqy08v1Pfwru235/oZGrRxmSX5FLbjytozN19TxWSTdKPlNwPq8S1oa3JHJcSAskpJPymCaT+RxWUFl/hsrUD/r2I/nW9Je6jOo/eYqy3QzmaUf9vkQ/pSPJcs3EsmP+vuI/wBKckcxB/0e3/CCP+opwgmLDNmG/wB2yR/5VbZKv3JraKTy2ykrtgHmJJe/tzXsPwj1H+2fCGp+G1aP7fYbbq2URtGQc7l4b/aUg47GvIljh8lzNDDA2V2mXTZU/VG4q54L8U/8It8RNP1CS4R7R1+z3BjnJQRseuGORg4PPoamG4qqvFn1/wDD7VIruGKRD+7vIldc9mx0/n+Vb/inTBquh3FqoBlxvi/3x0/Pp+NeaaDcNpeuz2Eb4imJvrJs8YJHmKPoxz9HHpXq+n3Ud5aR3CdGHIz0PcV10puLTW6PNrUo1YOEtnoeJbWUkMCGB5BHSpF+73rp/iHohs9Q/tGBP9HuW+fH8L9/z6/nXMDhflGfpX09OqqsFJH5jisNPC1pUp9BQKii+VyT3qUZx6UgVD6t7GtEc7NOx1gQaU2mXFhBd2xlMg3MQyk/3SOlLaXWixkS/wBmTSsDwkk/yZ9Djk1SaONbNXjXG5iHbP3fQf1rTt9Ut47BLdYHDC38lhxtLb93meu7qKxlFL4Vv5ndTqydlUktFpdJ/Im1D7Zq2u2kOsOEVmMKwwEZgHHG3tTv+Eehi1GyUSvcabesFhuI8ZBPY+hHpVeTUraTxS2rSef5TSmQKCNw9qd4b1w6TK8LK1zYu27y36qw6MPQ1k1UjH3e2x0Kph51H7V3vL4uvTfyevoZJsbiaE3MdpK1uM4bjIH+e9EmlXyGQNZyL5Sh3zj5VPQn2rZbW4/7EtrVRPFcwQNAShXbIpOeeM1YsPESMlrHJYG5IgNvdY5My/wDj0q3UqpfCYxoYVtJz6L7/wDgfkn5GXoWl2VxqX9nao0trM4/dHIxuxwD6ZpJ9G+ywSRXME4vjIyxRLjG1erH296P7Nv57v7RPY3EYZtxZhsIHsWxXQ6jqEMmrXN1JagQ3VmLdwZ0LJgAAggn0zipnUkpaO5tSo05U2pxs09Hbo++nT9fI5FdLvmuDbrZytKE8zaFySvr7ir0mhTJownMM4vvtn2ZoCo4+Tdn+VbFrrEVs9um0tHb2b2yssg3kt/EfYdhTdI1qOx0z7HcWst2j3DSTHcGJRk2YGOQehzRKrV6IUMNhb2lLf8ADby/rsci0UiuVZCGBwaVUYjpUtw8QmcQlvKydm/7wHoaiMnbP0rrTZ5TikwMTe1es+AtJbTfD6NKoE1wfNcdx6D8q4XwPo7avqoklU/Zbch5D6nstessRjsAB+AFeXmNa9qa+Z9Xw5gbXxMl5L9X+n3mT4nuPJ07yl+/Mdox6d/8+9eQa1qklr4c1/xFbjdNcD7LY4OMouUUj/gZkcexFdX4/wBWnuG+y2UjLPdv9ltiOqA/fk/4CuT9do714d8fdejXUtH8E6VKUisgslyqHp8vyr+C5/76rxZJy2PsqKTmkziW0ufT7uG+2LFDI4jmXcuTnocA1eu0KwfK3Qk8VmS7bjWbWBV4i/eNz/n0H51q3I3RED/PNYcjdrn0lNq0rbHJ6isi6qh8xsqoZeeh9qrXbXc15FI800zR/Mgdy2D6jNaWvxCOSOfgYIBOe1VpowskU3UbsE57Gu+EYOOu54dZTVWS6XuWodR1eQjzLm4T/aLE1W1GLVb6GJp7lJBgvGXY7kI9K2bK38xjkBhjoanv40CBwQCsbsfyrjlaMvdR6fsPaQfOzFhk1XXtF2TTrKFyNsp5JHcccGqWieJNciMNhFMxZflUuBwPfit/wxayw6cmQPm+b8zWdoQjn1+9kKglixHHbdS933lbRGHs5L2UlJpvRl7T/GWtB/mMeAxViVU/0q3H4ov7uWQpHZxyqfvmFcsfyrmoFCz3K44Ep4/E0+1yL2dF6HDYrT2ULbBGrN8vNI2bjxNrSp5ZlSJjnlIlX8sCuej1G+m1N2k1C6EUZ+fMzYJ71ozwySWhkb+AE/MaxpbWaHSxFIpE9zKMe+f8iqpwh2MMXzXVntqe2/sQ5f4x31wzEl9EuOScn/XQV9pKwIPevjP9ieLy/izdxN20Scf+RYK+yRGoyMV0TtfQ8pKS+LccHGOtAdfX60nlqM8U3y493SpGPLrkfNj196C6juKZ5cefu0oRAQQvNADty9elKHXnnpTdqnqKTy0znFACmRd2M04uM4pnlp/dFKY1PbNAC7hS7lxTPLX0pRGuKAF3DrxSg8daZ5KehpfLXOe9ACmgMNxDY601oVY5OfzpPLWgB/b3oHWm+WuM96Ty/wDaNAD+pFL9OajEY9TSqg9T+dAEWp3SWOnz3j8iFC20fxHsPxOBVfRY103RjNeONyq1xdSern5mP+fSoNeQT3Wm6f8Awyz+ZJ/uxjd/6Ftrn/jTrH9keCTBG22W/mEQx12Dlv5AfjWdKPta/pp9+r/CxhiKqpU5VH0R534n8Rf2hqlxfSn5pGO0Z+6vYflXN3Wru2QrYFYNzfZJy1UZLss3XAzX0CVlZHwc5uUnKW7Nua+4+9mqkl4zD0rEudUgiB3OCfrVK71ZI49zHBIyFJ/U07EXNu4vo4gS7/8A16W3s49chksLhgILtDEYwRuKnjPt6/UCuFW7u9W1GO2ske4mkcKqpwMn3PArt/DPhDVLLxCq67qselxIcTSD5wgxnr0PpXJicdh8Ov3skj0sFleNxTvQpt9e35lmy+AHw70+UrrGveIdVmU/PFaWhRVPpuxXS2Hwt+E9rFti8H65cD+9MzEn9a9k8Pq1x4MsxYNJqF1ZARtJKvltcR5OG6cdj+FQXMOvIpkk0FJ+uFiu/mA+hAzXxuKxGIUr05Xj0snsfp+Eo0HBKpC0ut2tzyGX4f8AwleRre60K4sg/Cb98e0/U8Vi6z+zP8OdYhZtA1zUtMuW5Uu4mjJ/Ht9K9s06fTNbS7hhWeKa1by5obgBgG/HrXI69orxtLeaSWs7mF8FY2/duSMjI98Yz2NcUM0q07OTujrlltKo2krM+Q/i58H/ABV8NZ0l1WKO80uVtsGoW2TGx/usOqt7GuBQDjmv0Bhjh+Ivwb8Q2up2xdDYyou8dJVGVI99wFfFNl8PPFc7ALprjscivo8NiVUpKpLS54VfDSp1XTSu0YFs7xyJJG7JIjBlZTgqR0IPrX23L8XbHUP2ddM+IGq2N/f3NtINL1YWMyxvHNgDexI4V8If+BgV8+eHvgnqs8aXGp3aQR90Uc1718M/BGkT/D7xX8NrZcjW9Pd42c5H2lB+7bHqDg/8BFOeLpOap9xfVaig5taHERfEyWcafdabHLcvq8WLa1lzshIba2WHdWHPqGFbXwx11tAsrnTtV1RbEfbHmmtGXdjpyjf3Tx+Vcp4Q03S/DfhaTwvfLLcXNvHFc37KPmiedR8i91KkJmpPE9wtnp0ELaZeLbQhXaeXaWDOcg8dvauChSjRjLk7/wDDfgdlPLoqhzueuun3afc/0PSYdI0efx6njqe6umupYRHBbkfIijo3612l/dLb2T3ZWSVUXdtTkkewrwH4ieLppPDOiPp97slumMeVONqAc5H1r0H4Ia/eah4Wlhurg3TWcvlq7t8xXGea7IczV3scb5U7Lc7G0l0/VZy1rqMsfyBthf5WPOBXB/FbUpo/Dl/G2q4nmxbx2yn5hlgpH5ZrmviRff2Na3Wq2k7QzW1wrCEEgSgNnAPrXBaHq978RPGl/NZ6ebSSRo5C7uWEO3vjodxrlxuUYbFV6deTtyv5Pb/I0jipwg4rW57NpjWdpptrapFNEsUKIEZMlQFHBop0Zudi/bPLafGHMcR2k+3NFdOg1LyPHdM8f6LDH5Nx4Xtoo89IUVVx645zVy58Y+BZLZ2j8L6e9wD8izRDb9eE/TP415s9ncqSDHg+5qFre6HSDP41xyySi3ze8v8At5mkc2qJcrUX8kdp/b2hJu8nwv4N3tyHMEg5+mz+tRXN5o915TrZ6RDcY+ZoDJGgOewV0z+INcS/nJ96BgPrTRcYP+rb862WXwi7pu/qyfr8mrNK3oeh22p3I+3WVu1oLe8hMH7qYF3Y4wcbskdTUCaPrHmposd/br5FsrLIAdgHQDpnOR+lcQuoSQuk1urpMjAq3HFXl8Z38TXvmIHnuEVPMzjywB/CPx/Pmk8LUXwG9PGUn/ELs+k+ITYWt6dUaSO6cJDbiRvMOQSDt6AcZ605fDevzT3Uauh+y480vPkZK7sDjk4NZ9n4yuIpNP32yyrYqyovQtldoJPsKLXxffRa3JqTxZE2FliUbVKjgAc9R2NbezxOtooydbC9ZFuLw/r7af8A2gsMf2by/MDGRCSvXOASfwpU0XV99o0bWrrdRmSIo45Udc5HFU4fFdzbNepaRtHb3RbEb/N5We6+/X29qbJ4mf8Ase00+O1aM2xys2SW69uwHPTmh08R/KNVsN/N+JasNN8VXl7Pb6fdTRtER5uyYJt9OSQCfpWfJoOr6l5t47zXYjYo8jyLuJHb5jz+FWLbxjfW+oC6xmPYEaEKVVgPz596pSeJ5hplxZqAjTyO5kAOQGPIAx79afJiE9kJ1cM18V/me8fBzXp/FHgxNN88trWhMGtJZDjzVAwFJ7jBKN9Qete3+AdehuLeOUMwt5+HV+DDIDgq3oQQQfpXw7onjq+0HU7O80hYrb7MR8nJ8wfxKfY/nz1r6a8MeJdN1DS4/GOjsX0q9x/akIOWtZQADIR6jgN6rtYdOdEpLVnNNwb91nv+oWNvf2MlrcLuikXB56e4968i1/SrjRtRe0uOR1jk7OvrXoPhjWUmgjtJpAxwPKkzkMOwz/Kr+vaXa6zZG2ulOeqOByjeorvweJdJ67M8PN8sWNhePxrbz8jx8svPPSmqQp65q1rmlXmj3Zt7uPj+CQfdceo/wrP3cV78WpK6Pz+pGVOTjNWaLEc7RsWjJGfvA9MVILlTnNvET7ZX9AcVTLGkzT5USpvYurNbfeaFwPQP3/KplurFeTYiTPHzzN/Qis9G2896YaORMpVWui+5GuurRxf6jTbCMjhS0XmH/wAezRL4g1N12LeSRx90iAQfkKyKKXsodivrVXZSt6afkWJbuaRi0kjuT13MTURkY+g5plAq7JGXM3uSlvlOc5Peo9zdmI/GhqShCbJXm8yLbINzg/K/fHofWptJsLnUr6OztU3SOfwUep9qNM0+71K7W1tIjJI35KPUnsK9X8LaDa6HZ7ExJcOP3suOvsPQVzYnExoRstz1csyypjql5aQW7/ReZb0LS7fSNMjs7fnHLv3du5qn4q1NbW1a3WRUZlLSOTgInfPp/hVvWNRjsLfdw0rfcT+v0ryvXrz+27y4tZrgJplsS+p3LNhWI58rPoOrHsOPWvnZzbd3ufodOnGnFRirJGXrfiG10fR7/wAb6kMRrGYNLgfguD0OOxcjJ9FA9K+YbW+vdR1++12/laSeRmdpD3J5Nbnxj+IreMdca2sDt0SxYrarjHmHoZD9ew7DFYsSiHw4A2P34xn6/wD1q6qFNONk/eYneL5mvdX9fma3hWQ3TXV65AlkbGPb2/T8qvXWrWy5hRvNk9E9a5Rro21nDa27Euw5YcEetKzGZltbbakx/wBZJ/eqqmGUpN9extQzSdOmqdvmba6pdtIXVljQcFgBgfiadeyfbLd2kk3uQec55FYWqTPFBHZqTnOWXr0qx4cvo1kP2gKoDZ+bpj6VzNe7zWOyNX977KTvc3dFui9qHVSTtwab4hupE08fMFLgoPoapaLdQqLiPzRxKdo7YNP1yRJvsiLz+85H5VzW9863OTw2n9dDXt5kt9Odzk+XADz7CsXwacai4yMeVz+Yp+sXSwaXInyZdFQ84wO/Fc3aat9gkaaBWbcuDngCtaUOaEvM5sTXVOvT5tkbULCe5u5FUbWkJHtzVbDR6oevMVZkWsToW8mMQhupH/16ZJciS484yyyORjp/9eqdGRzLF0lFa63N3UbzbYpEXBEjhffrSS6lDJrFnGYWkERAAPqe9Y63VqzIJ1ceWcpk9/ei2YS6uJvMyPvAhcDpTpx5E+YmvX9o1yPqj6D/AGNI5l+Md5kKYzotxtI/67QV9i4bFfGH7E8jt8YLyMzI3/EknPytk/66GvsohgT8xoWxlUbcrkoViaQqeaj+fH32H40EN/eNMglKnFKo4zUJaT+8aC0gHBoAm9c0lMLSbR0P4UnmSZ5UUASAZpfaoxK/dRR5zc5jzQA/r+dJzSGb1UikMw5+VuD6UASYNJzTftC9Nr/lQJkP8LflQA7kjigdQD1pFmT0P5Uhmizjn8qAHE8+lH40nnIRkZI+lJ5sZ+bB/KgBwOKKaJE5PP5UhkjXk5/KgDNP7zxYPSCyz9C7n/4gV4/+1Bqnl61o2ml9oitWnx7u23/2SvX7R1PibUG54t4R07fNXzB+2JqZt/ihBEzkKumRYHtuc1WXW53J93/keVm3M8M1Hq0cbf6xFH91smsK/wBcds/vNoridZ8UwwBlj+d/Y1xuqa1fXrMGlZEP8KmvSqYqMdEeJhcoq1dZaI9NsvEFrPfyQRymW4VWZFVdwyO5xWRperajrFzJJJsCbud3Q/hXLeANS/snxJBqDRebDDkyr6r0NezWHw6g1yN9X8C6hb6haTfvJLMyhJ4GPUYY8j8c15ONxNaUHy7eR9TlmWYOlUXMrvz/AEMe0udSkuc2oYPnpDGAF/DtWzqd74iMcS6tqUmRgxxMxZsdjjtXUeHtKm0nT0sNQ0e706dXDF5bdgkuDk/Nj+dZ/iDw9f3GoNfoPtBPIK9SO36ehr5Cdb3+WSsff0KOiaPT/wBnnW9Yg1C9v9bn1y4bySsULD9yFzndgkc54HFezy63qWoW26yhtrXeDtnuJlJXjqFH9TXi3wu8X+MrKzNivh+W8KYVXMBOExwMgfzr0Zde8TYDajpOi6T333kwBx6hQcmt6NSo1yQbd+iX66nBi6VOEnUmopLq2vy0/Ut6fp0en22Lbzry5ly9wIiG82RupL8AD8abBpV1cxT2duI3u7hx5zpzHbDsM92FUpPEFvJ8tzqk2pNj/VQL5EH4gfMw+pq1p2tXDzRquIII+VihG1QBXoYfh6pWs6q5V+P9f1Y8HFcUYek+WlLnl5bff/wPmWbq1stD0WPw3pSbbaIEyuRzIx5JP41y2n6PCfuxL19K6jXrmC4uDNCDt24ye+Kj0q1kby0ijLOw4A65r1sxw8IUacIq1jz8oxdSriq1STvdL8zlfFVglvpzOoCkCoPhRpOtSeLtP1a0sZms4nPmzEbU2kFTgnr17ZrsPGd74e8K2S3GuRLqV62PKslPyA/7X+fw71w48da9rXiLS0kufs1p9rhC2tv8kYG8cH1/GvDqRhTqxcnquiPoeeVSm1Fad2X/ABX8JfC1hrut+INS8RXdk+qM7Sw2yeY5GQy7QQfmGB2xVe00f4VLpi2uoxa3cCaMx+VduEdgf4iEIwfyry/44eIdeuP2gta0v+0Z1srBHEEanAGbQNx+LGvHdMHj7VLmObS/7Y1CSdQN6xs2WzjAPTrXptr2kopLp+v+R5UKs7cl3bc9x8eD9nzQY7W31Lw14gcRuVT7LqUjtHnuQZMV03wZuPg7eR36eE9Z12x8xgzw6jGGCn2Iz/OvmWLwv4r1a9EDaHqN3dWkoe/AG9kUnGSB719F6DpWk6PpoitbAWVxsCSgptYNjow7Gq9tBLluri9nK97G38QvhXe6/pWoS6HdWOtW7LuCW0o37sdwTgH8c1wHwW8Iz+FbGf8Ata3ltL6WX97FMhV0x0HNdDYrrVhcvNptw9vcuwKyxOVIH4V714RsdQ1TSLebxfaW1xcxkNBI0QEoHq2OPw/Oo5k/cjuRflOQs/B2sXltHdRwW0SSDcqykhsdsjt60V635OeVII7UU/qXebJvLufmVJrFvGFEoDdDhoQ38xUi6npsz/vLNYRj7yIV/Q1lXli0yriQAAAfpipJlvJhF5jQERpsUBMAjjk+p4HNdd9rMlRi4y5t+mm/e+un4m19ltJn2RMjg9Ax2E/rj9aydUsEtZvmgK59Sw/rV4X1v9n8mTRrNpeMSxvKj/kG2n8qzr0SbvmG3/Z37iKUpNhCNuhnXyrHAGT5TvA6k8Gs65/1x75UH9K0dRybX/ga1m3H+tOf7q/yrSlsZ1dxudq4H4mm9qM0HpW1zEXHFGT2Y0meKUUXATe/95qcuWBZ24HQetNpQRtxTTdyGkRu/pHH/wB8iuu+E/xAvPA2umQxm40u5IW9th/EP769tw/Xp7jkXFRMOtKTclZlQSi7o+z9B1iz0+wt9S064F14XuhvgmTn7ESeh9I88eqHjp931bQNfjnVILuQbiPklJ4f6n+tfB3wp+I2peBtS8ohrzR7hv8ASbMn83TPRv0PfsR9J+GNWt5tKj1jwnL/AGpocnL2SHMtqe4QH0/55n/gPpXHJODOyMlI911GxtdStWtryFZYm7HqD6g9jXnXiPwbe6eWnsQ13bDngfOg9x3+orV8KeK45rNJIpxd2mdvB+eM9wc8gj0NdnZ3lrdxCS3lVx3HcfUV1YfFTpfDt2ODH5XRxi99WfdbnhxGDzxRivYdb8NaTqhZprfy5v8AnrF8rfj2P41x+p+Ar+IlrGeK5TsrfI3+H6169LHUp76M+QxWQYqg7wXMvLf7v+HOP7UlaF7ouq2eftGn3EYH8WwkfnVFlZcZVh65FdcZRlszx505wdpKw2jtTty729OcUDLLgKTz2FUQNIwaBV610rUr0j7NY3EvbKxnFb+meA9VuCGvJIrRO4zvb8hx+tZTrU4fEzqoYHEV3+7g3+X3nKDBPPoa6Dw74T1DVis0im1tT/y0ccsP9kd/r0rutG8J6RphEnk/aZh/y0m5wfYdBW1LIkaF5HVFHUk8V51bMelNfM+kwXDeqliX8l+r/wAvvKukaVY6TbLb2cQUYG9zyzn1JpurapDYx44eYj5Uz+p9Kyda8SwwQyfZ5FjRAS88hwqj1Gf5157f6pcatBNdLdtpujKC8+oyna8y9/Lz91f9s/gD1HkyqOT1Z9VTpxpxUYqyRc1zVbzWdQmsdPuCrKcXt8Pu24/uJ234/wC+epr59+OnxFtLiy/4Q3wnME0mBtl1PGf+Phh1UHuueSe5qL4v/FiK/wBObwr4JzaaOmY5rlPla4HcL3CnuTy1eRNH+7X+VaQpNasTqLZCRIzqVjGGOK2r66ZLa3t3bkckDnpx/jWXah1OV/HtVu+urmaGOOaXzVQAJ8xO0egz/Srs1NS7GkakfYzj1Zv6NGjWcl1Io6FVJ7CqtvE1qnnSAsWbO70pqXc9poywsoeIqCDjkE8/1q4snm6eilGwy8ED1r0qU44qN1pJHm4ik8K0ntYZp7fb719xTzNm1DjjNUZonglaPhXU4POK1dOshbotxnYckkscVQkZZry5kmYnKnaAM5rNp7SQlJJJplSJpFJeNC+TzgZouJr6QoGjaMA8EKRmrVrFF9mDeXIr5PzB8fpU8SowPmTyHAP3lDVhKEOxvGtV5bJuxkyR3EgJeJyARkhTj25q7peYj8uIiDwyqGYH8a0dRtzHpSyG+EkZK7UCBfpVPRv3uq20ZUN+8UEHkHmpi1bQmopqa5nqSWMNqLiaS4R5M9MqW5+lS3sdu1s4gs5AMfe8vaBVrTp7q3mnkhZQHc7tyA9z61bvLy5e1kjkW3KsvJ8oA/gaTheVy41oxg43/AwbfS7q4tQQqBBn5gMuaoafDIouC3KrgH16muusdQuILNI447baAfvRZJ/HNYhZ45JZYdglbrlcj8qmVNu4KtCPK/vPZP2IAq/GK9dc/wDIDnHT/ptBX2lur4r/AGJ2dvjFeyPkf8SScEds+dBzivs7cM1k1bQ6Iy5ldE+7ijIxUO8Y60u5T/FSGTLjB5zSHtx2pgZcfeH50okXP3hQBIPu5FIOlIXj6bhj60eYgP3hQA8cmlApnmR9c4pRMnv+VADsZ5pu3rS+YnUZ/KkMg9DQAYpStIHHPy0eZx92gBdo64pCq4HFHmf7NAfJ+7zQAu0Y6UmOelHmc4xQHHpQAu0cDFBAo3CgsvGKAMqAbPFVyp/5a2cTD8HcH+lfIX7f1tND8S9GvFJWK50dVyO7LLJn9CtfXuot5Ov6bc/wyrJbMfcgMv8A6C1eAft/eH2vPBPh7xLEhJ0+8e1mIH8Mqggn2Bjx/wACrLDuzlHz/PX9SJJNanw/L1NQOtWph8xqFhxWzKRd8MbW1ZYXPyyoyfiRxW9od1eadcn7PcSwSxsRlGIINclbytb3McycNGwYV6tZeBtU1e3XVrR4kLoG8p+C3Hr2rF4qGGneo7Jmssvq46i40Y3lH8jX0T4oeOLBdsOvXLKOglxJ/wChA1s/8Le8dyKFOrIueMrbx5/lXm13HJY3DRzRNFKh2yI3UGrVo0cjhWY9AcjoK9ONOjK0rJ/cfL1auIp3jzSVul2ehf8ACfeML5PLuPEV8FOQQkuwf+O4q14c1G5nula5uZZmJ6u5J/WuJVJLcq3VW6Gt/QZwLhNqnOeMV2Qio6JWPExEpSfM3c9n8PzcjFdnp0hHI9Oa858OzyCAEkgnHB71ta14tsfD2nRSTEy3U7BLeBTzIx6fQU5SUU29hUoynNRirtneIslzJFawgtJKwRQK7Fmj0G0+zQsJL5l/eSf3B6Cs74Y2kh8Pxa5qKobydCYW7BT6CqXiSWSxeR7hsjaX8w/xD1rwMZio1oxnDY+9yvLp4XmhU3vrby6HjXxlv2ufElrbCQsVy785JJq3pnhfxQEs7+wfTrS4idJoxfM2AVIIyq8np0yK5W/8UaX4Z8cXOpeNtJupVu4y9qSuUijHcDOS3PocVt6N438AaxDJNo+rzwvh2EaGWM4UZIyABwBnpXwmY4zERkpUINr+ZK6PsaFCEly1JWfb+tTL8ReCdag8Qal4g8Xa/b+JDqiSG9trbTU5UpszuUh0C/Ljb6fjWn4y8QQ/D/4eQ+EvCNhJLq11CqxrBA0rsSN3JxnhSPTpXnHg74k6rffEpWaeN4boG2jaYbzDCWzk4IGRjkmvQZdfuE0WG+vdYs9NL3L2s6peYiVedkmA3JKgcZPSvYwmJxuHlP27TaSa6aX10tq0YSwdCpGKpqyva/n0+Rr/AAP0/VrTQb2816yktb++2CQXg8p329Cu4cg/3SeMVznxmbxZDq1jpOjWd3Ha3LeZc3scRaNpc5G6VcAKAOefY1heI7fSNH0/T/sd5qGp3NpJJJG7qGS4GC53tkEA9mx6V6V4X+16z4QtvFPhzULyGS+jUyWjsWaJgoBwG985zx7V4spJ15YqUbp336W2/r9TvdNRpqlzWbt/wdSmfFl94J1ZNbj0q113Skx9p3r5UkBIHzRHJVl7gkHPqK968BeNPD3jbSRqOg3wlC4E0LjbLCxGQHU9OD9D2r5y+K3hKfxFYadc22pXFnJbRlZYUG23m5zkiP7pzn1B9q4P+2vFfgCzj1LTdP8A7Ei0+YNFcWqCdL0MDujlYcY+UcHnkcgjNexlGYxa5VJO/TZ/8H5HlZjl1rzUOXz6M+7fl/vD86K8B8M/tS/DO80GzuNbv5tN1Jo/9JtRbvII3BwcMByDjI74Izg0V9PzI+f5WfH32fSy3FxdBe3TNONtpo+7f3S/UCoZLHVIWIcHj0Kmomjvv7rHH+zSt5k3/uj5oLJSCuqXGe3yj/GqrQxkkrqUjH/aX/69PeG8Ycxk/wDAKqutyjYaPn3Siz7gpLsSXUAW0Z/tglwRhNvWsyUln59B/KtA+cLdy0a4GMnFZ8/+sPbgVrDQzqMReVx3ppFL0obkVoYksjKLeNVXB53H1pLcbmP0qM9KsWC7mf2X+tWvekiX7sSuep+tC0HqfrQKkLku1HG7aAfbpUUsa7R0p65FEq5wRVdCUtSxoljZ3N/bxXJBWQuHy20KAvXNaHw38S6z4U1WbUtKvPJC20jTQucxy4X5Qy9znp3rDYM8axlQVBJ6VEYxj5hmplHm6Fxnybs+n/AvxD8L+M3WSO7HhrxMcBlLDy7ggdweJB9cMPWvQ4devtIdP7YtXtwOl9a5eBvc90/HivhkjHTiu+8D/F3xh4WCW/2sanYrx9nuyWwPRW6j9axlQfQ2hiE9z7Z0nxgZ4lkPl3kJ/wCWkTDP+FdBa61p9wB++EbH+F+K+W/DXxX+H2syB7wXnhXUG6ywnbGT7kfL+YzXpelX2oXUIl0jWdJ12EjI+YJJj/gJI/PFY+9Hc35oy2PaY5FYZRw30Oajlt7eU/vbeGQ+rxg/zryddc1K0/4+NB1OE+tqwmH/AI6RVtPGkcOBNfX1qfSaB8/yNNTsJxT3PSBpum5z/Z1l/wCA6f4VLFa2kR/dWsCH/ZjA/kK86HjyxH/MeY/9sX/+Jpp8c28x2w6hdzt/dSByT/46KbqMlUoLZI9NZgB8zY+pqrc6lY24/eXCZ9AcmvNpPEOo3DbbbRtXnJ6eaoiU/ixrM1PU9UtrdpdQvdG0CIclp5hJIPw4U1PMWeiX3idERvs8YVR1klOAK42/8USanO0OmrNq86ttJj+SCM/7Tnj8Bk15Rr3xN8CWl0sLXt94tu+SBnbbLgEnjhcYB4Oa5Hxl8Vdd1CH7NBqFtoumFCqJafKQewyOcewxSd72Y46rQ9S8aeJdB8Nr9p8UXg1fUVG6HS7b/VIe2Qfvf7z/AJA186/E/wCJHiPxpfvDfyfY9ORv3djCx2D3Y/xH68VRuNe028slF5JcPdLGF81lZjn2/HPJrnpZPOuHkVDtY8A1dKLvqhVGklZ3IT8oB7VeUB4hg1A8aso2nafQ1L88QHBHtXbB20exxz1d1uTRRjk4JAqe+2m7SPhRsXp9KZbMrfMDg0/Wk23MR6ZjFZyjyVE90dEHz0H3OhvY7c6ZHGI1xhQTu5NVhBHHJEsK8YGVyaZfM6WMZIK/Mq8nrxUdpc/6cpIPB6D0r0sPXpct4o8vG4es6nLOTOntYYZIQcZHY7jxWO1uVkuJFD8Kc9D/ADrQW4WNTNbpk4+ZSeo+lN02dZ7K5kG0HuD1rvVSnXWu551SlUw7STvH8hmijdZpuZSOeDGtaKWVnMGVvJUkYJEf/wBestI18nIRRjsM1b0m4iVjGyjHua4bU1O00dMpVlSvT3JdY02zksI7aHDEMPmZCOg9M1jxadNZypPDIitGwKnZnFa1/e24lVUbsc4PQ1C8yvGeetdvsqHL7qPDli8Y5+/LUZpdndtCZBHG4JOTtYZ/nVi6tCsDebbS5x/DJgfqK7Xw5a276PapFIrSbMlQ3IJp3iaxjTQ7iXdynWuGnKjKfK0evVpYmFHnjK7ONs7GKS1XJkQgfWqZ0lW1HyIzM7OOBtHP4E16Do9hEumwMZVGUByRWX4jiS11PTrpJUYeZ5bY6c9K0cKLbSMlPFKClI7f9k3Rn0/4m3U8glB/smZfmTHWWE9fwr6oDV8+fACXb43mLBAf7Pk4Dcn54+1e8LcLz7V49ZWmfSYf4EXBtNOUDNUxcD3p6XA981lc3LgA+lPA4qoLhcdzUi3C+9Ai2qinBRVdbhcZ5qVbhO5piFupoLWBri4lWGJBlnY4AFcjffEPTYZSlpaz3IH8ZwoP581zvxM1uS91dtNjkItrXAIH8T9yfp0rkga+VzHPKsKrp0NEuphOq72R6N/wsiLP/ILk/wC/gp3/AAsmH/oFP/38Fec0CvM/tvG/z/giPaSPRv8AhZMP/QKf/v4KB8SYf+gU/wD38FedUUf23jf5/wAF/kL2su56KPiTD/0CX/7+Cl/4WVD/ANAl/wDv4K85oo/tvG/z/gv8g9rLuejf8LKh/wCgS/8A38FJ/wALJh/6BL/9/BXnVFH9t43+f8F/kHtZdz0X/hZMP/QJf/v4KT/hZEP/AECn/wC/grzuij+28b/P+C/yD2su53Oq+PIby2WNdNeORJUljfzAcMpz/LI/Go/FdxZ/FLwXrngeW1+zTX9kxtHdwQJ0w0f/AI8AfoDXFVY067msL6C8t22ywuHU+4q6Gd4mNVTnK60vothqo76nwlq1tPY39xZ3UTQ3EEjRyxuMMjqcEH3BFUmbivo39tLwAsOq23xS0CA/2RrZC6iiD/j2vOhJ9A+P++gf7wr5sr7mM4zipR2Z0ocG2urdSCDXufhDXxLpcTrIwR0BUZ6eorwrmuu+Hmrxw3B0u7P7qU7ojn7rdxXDmFD2tO9tj2Mmxjw9ZxvZSOz8Uol9qFpfS42LII52H8adv8K9/wDhFa6I2gTMmm2M8aRljFJGp3gDpyK8D1tI5rMwRHjHarvgXXdZ0yAxwzuv/LNh2I9a8y0uWDvpHoe+vZKdRRirztr6HtXxU+GWnXGhr4s8J2zpYSLvu7RR/qD/AH0Hp6jt1+nixt7rTbkearAH7rdmr6o+AuurP4aXT7r51AKgPzkGuG+M/wAOb7RN+o6RELvRp3O6LGTak9v930PavpcHmMPYqVR7H55nnD03i2sKt3tt8zz7TPEAtLIzTyKqqMdetZnhaHUPiJ8VdJtUn8mFZlEeRkY78fTNYuuafdwsYdn7gfdPc16d+y9bxafq2u+J7jCx6Ppckykjo5GBWOJzWFdeyprR7/qdOVcL1MFL6xiJax1SXfpqeoah48kk8fXXh3SWjTTtPQWcXPGVGGI/HioPj3440/w74F0xbqG5lvLmfy7dYVzkgcKx7AnH5GvAdF1k3niKbUow0bSzmVkB7k5P616V4ktY/F9zDHeapB9kiaGaOP7Qu+ORDkZ9F9a+Xx2Yxo02qmz/ACPu6eXKTi6bXur72v8AMyfiJe6noOhlWsorlNRhlUSSANJG5ADY3Dptzx/hXlD+JNNgsLmC1slitVdSqJgSKu1kJPqxDt09PSu8/ae1iBfCGl6VDqlvPdxXiyo8TD5o1QhuexyQK8Wuda0wrC6afcKkUgEssjAsy9gMdOB/OjhyHPgoynHdv8HocWcYhuvLXW36Hbw+HdR8P2lr4ptXj1TQLs7Hkt4sSIh6q4x8rdvfNZmoeD7z/hFLjUvsw+wefJc27dmVI9oxjqQSc/SvTvg/YtovhGXxhb6nNN4fnnNvLYXEe43MRIUsy/wsvt1GK0YvD2oa1Hr2lm4tbPwfcwTWemIx8uRJywcjH589816E8WlUnyu3f/L1OJUm4R5lf+vyOHg1yy1HwfokPm2ttqFqJJbWaVSyqVTlflIIz78ZrQ+F/jLXLG5vNfuNcM8kRXeGyf3f+6OAO3FSaj8J7Oxn8u3uWjgjUI6ld74/j46DPTJrxjU7u68P65LJaXCKiyOYQpyGTJG1h/Ss8PhMPiaE6alq9V3Wt7f1sdGL+sYWUK1SHu7euiV/63PtDVfF7R6adQTQortmAaZooQAgPqM/N9a5b/hPfCupQia4gh0+5kTEkcA2uR3DxkbXFed/DT4xWsDXFn4ntzpcc9soSYoSrnGD16ZGK57wboM994svvET28Vno6XBa2t9+VkiYs21D3HfmvCWVqCn9YurbNdf8z0IV3VlGOG1vv5I9Ih8G/CfV4/7SW00l/PJYlJ2iGc4Pyfw8g8UV1Ojat4Xk0yCTbYw7gT5YjX5OTx0orLmrdKs18xulRvrTj9x8vDg8cUFmB4Y/nTc5oHSvuD44Czc/M3/fVVJmbf8AeJ/GrHc1WlHzGqEJfO39jzfMecZ/OsO4OZD9BW5fj/iTy/h/OsKf7/4Cuinsc9fcbRQKK1MBat6aNzS/7o/nVOr+kjif/dH860pfEiKnwMonqfqaFNB6t9aWNSxAqBvYmRVKjNOCqvbP15pcYFFb2SObmcmW9P0bVdWLjTNNursR43tGmVXPQFugJ7DPNaafD/xW+Xm0oWcKruea6uI0RB6n5icfQGpPCcty1he28d8LeHfHK6En52AYDAHJPJ/Ot3TbV7y4mhvNQnSOOLe6hTv2jqQp6/jXNUrONzqpUYyS0MGTwHJaKZdW17SYIR977NI08n4LgD9aqSad4Xs5fLL3mqAgkuH8kL7ADOa3zoxFyy3kflPPxE07Buc9CqFjnHbH1q1b2NvZhtPuhBatMdnm7ApmXOQUMgwPQnHHNccsQ31O6GHS1tb1OdhRI7CWfT9Dto7fkJJPEZHB7/Oe/tXNWNxe2Moktbua3bOd0LlD+lemapPoGlw3OjXV4k5Rd0OxhOi7h2KELu6Z9MV5sY/SuyjF2uzir1PesmdhpHxP8dabGqweIrqVFxhJ8SAfnXpVj8W/GttawTXy20qbA7/6OFbae4A614KVwK6ppvG8un2skEM1jbRxhIpNot1ccclmwD9c1dSMLdEZ0XNNrVnsk3xc8SQG4W4srGFIhmO4KtsY+nPeucvPj9rUVtD5lxZ+dnEi28QcEfU143eWTNMzalrkBcnLqrtK5P8AwH5f1qqU0qEny0ubk+rYjX8uT+tcbUW9D0FdLU9K1j416vfSTxveak8EigAQusIB+mCa88lu7zU5Glubi4umJz+9cuR+dVTcqoxDbQRD6bj+ZqFppGOfMbPtxW1L3Ohz1kp9S/FaxzTJG0otwxIL9ABjmnvptjASy3El3jsibP1PWksD9o2xn/WdB71pGxmht55ZF2GDG9TweemK61CEldux58qtWEuVK5iTvADiO0VP98kmmmRj3A9gMVrXlhFJYLeeY25kJAxgAj371W06CBrC7klVTIq/IT2PtXLKcFe2p6EI1JJcys2rlX/lkPXNT7/kCsNwqA/6sVIfuitU7GW5d0uB2nZ7f58DJXvUutOZpYtzAlY+BjpyeKoW7zI2YS4b/ZOKHWWR95VhJ3z/ABU4pc9/wNZVLUeVLW+5d1rT5rMLI2o292CwGI3JIOPpSaTd7WKyKroRjJ6r9KqbZJB91gR1FWdLtGmeRmJQL6j+lTrRjq7g2q9T3Vb8TQaK6jy9vP5sZXjB/T60QzOlmxUlJQOR60s/+h2xMO5mYgV10Gm2es6SIJCsE20BZ1HQ+jeo96uOJhZNOxX1GpJuKVzB0vUIZ4TEzFJMc5rH1iSdbg+WSoB6DvW1d+GrqxuCpctKPulU+Vh9asx6aLy2Kyp5Eq9d1dLrU663978zl+p1qOjj7pzunLcXMgXbgjr82M1sxWN8bA6halbiFG2uqnLofcVteCfhf4i8Y6t9k8PxyuEYCa5b5YYf95v6DJr6Y8B/B7wJ8L9LOu+KtUhvbpeZLm9YJAjeiR9z9cn0rm+tOGlxSy+MmtD59+HPgnxz4q2XPh/Q50VT8t5NmGLHruPX8Aa960H4E315pwh8Va8m5lHmRWEX82b+YrpE+IHiHxKotvhr4Taaz+6uraoDb2gHrGg+Zx7jj2p4+G2v68PM8dePNUv1b71jpx+yWw9sL8x+uRXPPFTk7o66WChTVmyBvC3we8JwKmrXumFoxgi9vhIwx/sg5H5VEnxA+C9uBHp62d8EOQLPTXmAPt8tdVonwy8BaOQ9n4Y09ph/y2nTzZD9WbJNdRDZ2cKhYbO3jA6BIlH8hWTlN7s6FCCVkjzeH4teA4H3waLrsZxjfHoLrx6ZA6VYX4yfDv8A5fL27sB3N3YSRgfXivRtq/3V/Ko5La3kH7y3hf8A3owanUr3exzWjeNPAeuY/svxNpE5PQC4CE/g2DW8bNSoeOThhkHqD+NYuufD/wAFa1k6l4Y0udz0k8gK4PqCORXMv8KG0ljN4H8Ya54ekzkQNObm2Y/7SPyR7A0XYWid20Usf3lyPUc0qSe9cA3i34heEePGXhlNc05fvapoYy6j+88B5/754Fdf4W8R+G/F9h9u8P6pb3iD74Q4kjPo6HlfxFNSE4s1UYdanRhmqbq8LfMpZfUdKkjmHv0qiTyLxakkPifUVk6m4dx9GOR+hFZoNej+PPDb6sBqFio+2RrtdOnmL2/EV5xNFNbymK4ieKQdVdSD+tfA5lg54etK60b0Zxzi0x4NLUamng15pA6lptKKQC0UUUCCiiigAoooyPUUAFFGR6ijI9RQBraTPpd5pd/4X8S263egarGYbqJv4M9HHoRxz7A9q+OPjx8KNY+F3io2Nxuu9GuiZNM1ED5J4+oUkcBwOo79Rx0+scj1FabyaH4g8NT+EPGliuo6HcfdJ/1ls3Z0PUEdeOlfQ5Pmyofuaz93o+3/AADanUtoz89SMGhWaN1kRirKcgjsa9n+N3wE8ReAi+saQza/4VfLQ6hAu5oV9JlH3cf3unrivGZEKmvsU01dbHRc9Y8J6tBq2lK7qouFG2QD19a3bG5tbS3njng3rIuM9CPQj3rxXRNUudLvBcW7f7ynowr0C18U2eoQ+W4aNscZFebPCyhJ8q0Pbw+OjOK53qeqfCnxlLp1zHG1w3kl+p6j2r6s0LV7DWNFVJNsscqYYHkGvgWymlt33WziRSdxAr074c/FBtEkWG8mlVQcLnkLWdK9J26G1e1dJ3s0dN8b9Ih03UpILNQ2zLRkD+E9j9Kg+GJmg+BfxLu5Yyk7xQwA4xwwOa6a3v4/iLq0l5ZxwtDGo3tkfyrsrqw8P6d8KfFtk3zhLVbi5hQgvhehxTp0kpSl6irYtyhGn10/M+U9Am8uaLLBSrYzW7q2iaJqwu9e0mG8kWa0f92JfKMkwZFIBPHcnORVnwf4U1r4gawlj4X0VLe1ikBmunGI4h6yP3P+yK9U160hmgu/Db+XAbi2/dQxQfI8kbAsVcZGDjofWvHxNb2NSMu/6bnpte0hyN6r9djwrwhN4f0+aaC+0mzkuIEKGC8zI5RueoOCw5yfSu2sfBPg3xjbQaf4YsYr+6kkE04aZ0FsoHRuORn5cD3rw/xZpuqaHq37151mEjGNjkPgE9R9c89DXp/7NXjfVdN17+y47PzROWIkABaP5Dk+mO/NepjKbjT9vTb0133PDw0uap7Ka3PYWhfwH4ggXVLVtT0r7M0aWFt8y2/y4JOfU96xfHh8U3Gkw+NbOO7ntvPMJ0lLVgUAA24A9sfNXWa14y0AacLfT9UsXuZsm4MqNIxPc5x1rmovjJJ4fXUrGK387SbOJZPtAOXfJC4XsRk9eK+cpuU52cLo+gqUvZQU07PY5iy8Rf2tpty11dTaZEvyzSzkllXvtU8k/WudhvNG0u1hbQ/C8I0+a4MMuo6gu93z3JIwoNd3rnjrwR4t8P3LO1jZSEHbMufPjmHIyhzn86878OfEHQ9H0678P6rps12LljFmJy5hHJWQZJ53c4GMV24Si1GShB77aozx+MdWUXNq1vJlfxt4X1Dxl4ktGt7iw/s63kisy0bY2l8k49QADz0HFdBJqCaNrWiaHplzDqNncYtZBZoSN+7bgg8DA6kcda53wlfaxJNcahq0d/ceHLeylBl3gqJGG1gT6lcgDqMitLwP8Q7Sy1SDQPDVnIum+YZIbiQBZLcfekZiQc45P0wK7adOppSlrFLpt/w5jh8RGnP2kZ8rlpr/AJdjKudR8RWNxLa2eh3ywI52BoueTn+tFd5dx3HiG6k1iKOe4W5YnzYwFVyPlJA3DHI9BRTliMHFtOojreVXd+Z/c/8AI8POQ1Lmg9aTtXtHxYmeuaryn5qmPQ1Wk+8elMB2oNnR5B7isOf7w+lbV/8A8gmTnuKxbj7w+ldNPY5625GKUdaSitDAcehrR0cfubg/7IrMFamkf8e1z9BWtH4zKvpBmae9TQAKu49TUHrUqE7RURdmOaurEpalT5s5pmeKVG2mtLmXLZaG/oOtw6Ppt5H9mkkuZZYnibftVAocNk9c4bjFS3ni6W4z5GngXWxljlM7yMgIwcA9ePWqehanbafHcGXS7O+kk27GuC+IwM5wFI68d+1TXXijVd/+iPBp/GB9it0hbH+8o3H8Sa5qsVd2R1UG7K8vwJ0vPGV9ZvGIfssEnJuGt0twec/60gfzpbTREvB9o13xLGzx8Iis1w2PY9P1rBlku7ydmmkmml6s0jFj+Zq7bRSGG33SbUlOABU0YpS6L0LryvGyu/VmleQ+HYIxFb29zdSDrI8mwH8BWFdmMzfuoUiX+6CT+p5p+o7obySFXLKpxVZPvCu7fU83bSw9k+Wqmo3c1xL++nll2jaNzE4A+tXz9w1kuMuT71lUOiiyMk9him4Y96lC0baysb8zIwlOVakA46Uop2FcmtD5VzFJjO1gcV0Ot6vHc/2hiNY/PVflB6cDoGJPaucbOODz7VJBbyTum4nEjhN5BPJ9/wAKiUdblRlpyl2RrqTR0ZI7h4Eym9Y22KT2JxiqEU2Ld4tinP8AFk5r6i8EWtroXhm30aNEkjjTL+YoO9jyTXjvxr8MQaJq6apY25Szv23bRjajjqOnfrXg5fndPEYmWHcbdnff/I9vHZTUoUFW5r6arseeEERinHpQ3MI74NB4FfQs8BElvIEl+boRjNWJZ4x907j7CqVKKVle5qqjUeUttctLjGEcdCO9WNGZm1m1yCWMqhh6g1md+K1vDcJudSXld0Q34ZsE+nNXOa9m1IKMJOrHl7nVXEaKG8pdo/iATJH5ipLB/ssyzxuGIP8AGM1A8tvszG1qZBw0buuc/wDfX9KjwyDzBGoU9VifNeE1KPU+lur3R3VjeW+o2v2eZoj6A9VPqOeldv8ADL4LSeKLtNV1oPa6UjZDqT5l0PRSckL6n8vWqn7O/wALbnxTex+Jtaa+t9Dt5P3Nu7Afa3HbpnYO/r0r2DxR4k1fxRrkvgT4ezLapbYj1fWkX93Yr/zyix1lx6dPbqOilF/E2c+IxKa5Iom1nxdYeG5o/Avw60OLVdcjXH2WD5bayH9+dx0+mcn2JGZNA+GS3eox+IPiDqB8T6yPmjjkGLO1/wBmKLpx6ke+BXUeB/CWi+DtHXTdGttgJ3Tzud0tw/d3bqT+g7Yq62vaGrFW1jT1YHBBuUBB/Oui19Wefe2xooqogRFCqBgADAFLWZ/wkGg/9BrTv/ApP8aP+Eg0H/oNad/4FJ/jTJNOisz/AISDQf8AoNad/wCBSf40f8JBoP8A0GtO/wDApP8AGgDTorM/4SDQf+g1p3/gUn+NH/CQaD/0GtO/8Ck/xoA06KzP+Eg0H/oNad/4FJ/jR/wkGg/9BrTv/ApP8aANOuF8YfDPR9Xv/wC3NFnm8O+IU+aPUbD5Cx9JF6SD1zz71048Q6CZY4hremmSRgiKLpMsx6ADPJp0WuaZJ4kn8Opc51OC1S7lg8tvliZiqtuxtPIPGc+1Fhp2OD0bx5qnh/VIfDXxOtILG4mPl2esQj/Qr32Y/wDLN/Y8fTjN3xl4av7dX1DRbm5eH70luJCSo9V9R7V2PiDRtL1/SZ9K1iyivLKddskUgyD7j0I7EcivMbK/1b4R6lBpWu3U+peCLiQRWOpS/NLprHpFMe8fo3b6cBwm4O5hicLDEw5XozGTUr7/AJ/J/wDv4ac91POMTTSSf7zZrsfHvheOSJtc0dVZWG+aOPkMOu9cfr+dcHG1ehFxqR2Pi8XQrYafJN/8Etrt9BUqhfQVWRqmQ1Xsaf8AKvuONzl3JgB6D8qdgegpgp6nij2NP+VfcRzy7gFX0H5Uu1fQUCnflT9jT/lX3Bzy7jdq+go2r6CnflR+VHsaf8q+4OeXcQKM9BUOpDUJoibXUruCQD5QszBT7Yqf8qPyo9jT/lX3FRrVI7SZxcut65HI0cmqXyspwQZm4NNGva10/ta9/wC/zVJ4qjVdXcqB8yhj9cVk4Ga0VCl/KvuOxVqjV+Zmkdd1o/8AMWvf+/zf41Jba9qcbsZb66beMFxKQ4+h/pWSBz1oOaiphKNSNnFFKvUTvzM67R/F3iXR5fPtdSk1GzPEkFwTJGQeoZT0+ornPGHwx+EXxIL3Vq8ngLXpOWaJA9lKx7lOAv4bPxqtHJLC4eN2Vh3Bqx9ohm/4+YMN/wA9IuD+I6H9KwlRnBWauu6sn81s/l9x2UMfUpv3X8nqv8zyDxl+zH8U9DVrrStPtPE+n9UudKuFclf9xsNn2Xd9a83udB8ReH5zHreg6rpjDgi8s5If/QgK+tNMvtQ06TzNH1qa1Y9QsrRE/Xsfzrp7T4iePbZArXS3iD/npbpJ+qjJ/OsL00/jS9dH+J6kM0i170H8tT4riup4PmhnZPoaiii1zUrzZp8d9eysfuW8bSH8lFfbbfEbxEzbpPDujO/95tOOf506T4keOJItltHb2Sjp5VmoA/76zRL2W7lH70arNIJac33Hjnwd+Hvxj8sXWj6Hf6Q0ybJJtQUW6gHuVf5vxCmvcfg74C0vw1qeq6d4i8W2viDVdctGhuLCAlo8A7iDJ1J7c7fpXI6xrviHVFK6xr8zxnrG05K/98LxVPRdVTQ9Vt9SsVaa5t33o0nypn6Dkj8awp4Slzc0byflt9+xpW4jqyioKKitLvqdHrHi3VfKbQ/DtpF4a0izYxiCz/d4wSDucYz9B196zEvbVYYNSuZrjULm28zYrLtUkjByxNZGuatcavqU99c7EeZy5jjG1FJ9B2rK1kJeeGdR0i4mlhtbpAZXi++m053L78VhnOUzxdBNJXi00l22eu706advMyyLOXh8c5VJNqWjb/D01PKfjxb6vcX0OvvZyRWbReSr5yAQScH0OSa5Sx1C5s4UaXAlliDRlPl5bGSfqv8ASuw1nxBoEVjb6LoWlX3iKOBsGbVHkEAHtGpGfqa5++svt88ttbWFrAiODgSMyxBsYVcnkA8etY4Wn7Ogqcuh9PiZOVd1Y7/qVIvEF7Iwha5aMZI2DI56ZNeg6n59r8MNJu9PsZdR1C7nMbyqThYg+7aR/wABPI7VQ0XVH0PwbeLe2EV3EYnlt5Akbh2HAD7gcLwGyOe3evR/hF468Nz+E3XXjHvELARGNo0A/i8raAM57DPWuTFXWsYbM74V3OHLKerPE/L1qPxHd3TabDaiJo2dLmAFRx12ng5z+Nev3njD4OWXhy0vNY0SCfVjHmSys4ioMo4+9jCgn3q98RvDnivxNpNnHBa2NnYyxBop/NQ3D8YCA5JYnC89s1wt78EPEkOk3V3qQTesCMX3YTeTjqepxjOKziqOJjGVR8vL2M1OpTUlBXv3PSU8Rvqnwd1i60nw9BoUF+jRusR3xuxO3cuR8g2g5JOM14fGG0SW3Og4spmTBnaYl5F5+6px1z6Yr1ue+m0r9mwWgYgK4EUhHBLS8j9DXzrrEGL9rrULuefzM/OCQ6f/AFvStMAnNVOXZNruZYp8koN72XkdbeePdQFy4uLe3Mo++RJtycdcUVg2+ivNCslvaBoyODMp3n1z+OaK7lgYyV+QTzOunb2hZWT5jxTjIO4NM6NnijcWztiJA6kdBWx5KF3qO2agfyyTwfzqTMZ6FW9drg4/Kox5e75s0AN1DA0l8etYs/VfpW3qAH9lMR3NYk/Vfp/WuqJz1N2R0d6KDWhixa1NIH+h3R+n8qyu9a+kf8g+6+o/lW1D4zHE/wAP7jJ9akToKjHenIeKyRciSlptG6ruRY2PD6KZXmbhoirIfQ549vzqxrur6r4guDqusX1xf3kkiq89w25yAMAewA7Cs7Tb6OzinDIzs4GwDpkHvVGS7nMTRb8KW3cADn61zzi3JnRCaUUjRjP/ABMZfMZUBXkEgcY96nS7tFsbRfMLOhO4KOQCPfArBdnd9zMWPqTmpoh8g7fjVQhqRUndF/VrqC7vmmt7VLWLaqhFLHOBjcdzNyepwcegFV061HkZpyMK6E7KxySTbuaWkHSxqFuda+2/2dvH2n7Hs87Z32bztz9eKztebSm1m6bQ4r2LTTIfsyXjq8wT/bKgLnr0Htz1p0h/cms9vvn61nNe9c3pP3bC/WkNBoHWpLLd5Z/ZYbaQ3VpN58fmbYJ1kaPn7rgH5W9jzVcdqYGXP3h+dPFNITZIDtIbnjp9aElZGDDqrBgfcVLZ2txfXMdpaxmWeQ7UUHGTXXWfgERvC2q6nHGJAT5MCln4BOMnjsayqVYQ+Jm1OjUqaxR7B4V1a31Xw5a34Yb2jUMPcDkVV+Jln/bngC5tooWlmiIlgCLuYkHoK4zQCuhm6s7e6JsVRWgErjfv78dhWz4e8T3s2vQaW0arZukjtKDk7gvAH418Q8tnTxPtKWyd16bn1scyo1qHsqj1at89jxa9tLuwk8i+tZraUgN5cqFWwfY1C33eDkV0vxMhW38UyxrNNN+7Vt8oAY5+mKNLjhlsrby47Yysg3b7bdzX2qrfu1J9T5X6v+8lBPY523glnfbEm4/XA/E06+t5bOURTBdxUN8rZGD710miiO3kma48qNpQrBtnGCSRgduCKy/GPltfRSRsGzHgkHuCf8alVW6nL0KlQUaXNfUVLeEaTBMtuys5G6RmB3HnoOval8HS+VrUhEgQlGAJHvVnTka40K1jWQABiTkjj5iBx+IqK+mstFlMNpEslzj5pX+Y8+3QfSsuZyUodWdMYqDhU2SsdTJFJDi+ikWQHrsGP5Cuy+DXga5+IfitIlke30y3Ik1BvLIOz+4Gz95uleNWeq67d3cdtZSTSSzOI0ij/iYnAGBX3J4XsbT4J/BRZrtftWsSKrSr1e5vJOEiHqATj8DUfV3Fe+zf66p3UEXfH+rXn2yx+F3gMJaahNAPtVxGPl0uz6Fv98jgd+c+47XwZ4a0rwn4ft9F0eDy7eEZZjy8rn7zue7E1h/CTwpceHtFm1HWH+0eItYf7Vqc55O88iMH+6o4xXa1qkc0n0EPSvAvDfhvRdc0XxD9qt/+JtNqb2unTmRgFl2u6qRnB3FNvIP3q99PSvnSW5ms/A+q3lu5jmg8URyRsOoYJKQauJJwkNvNNdJaxxsZncRhMc7icY/Ou4+J3h/RNE0XRhpcP+khpbe9n3s3myoF3YBOAASRwB0rVls7W11y4+IkcKDTmsxqFun8P21zs8r8Jct9KPD9jbatoPhWfWLpI7C0uL2/1GeVsKsaFWZmPbJ/nVCKep+EdKh8ENawxt/wk9naR6ld/MeYXP3AucZUYPA70fDy68G61rukeH7zwLA0tywilu/7SmyxCkltgwOcdM1n6f4++H8XxFl8S3fxQ8OSxXMrpcQKkwDQONpQHZgcY9uK5PwrrWraB+1to3gk2VvHaJqZ8qfJYzwNEzRuvYAqQe9Arndw2+geKteHhTQfBcGl3ktwYxff2hNL5SIcs2xuD8oP51leKviH8HPBF9JpEWjWutm3Yxz3Vxet5krDglEQHA9Dgf1rzX9nHxrcr+0zcWevaxKkOoi9062d22pFM5+Q4GBn5do9yPWvB/GPh/VfCviW/wBB1y0e0vrSZo5EcYyQeo9QeoPcUCufV/w18WfDP4g/HTRvDnh3Q9T/ALKvbaaS5ivJCixyJE74Qht5HyjqRXkHx88Q65o/xZ8Q+HNEDWGmWV75MKQRlm2YX+Nsnue9av7GOk6ppf7RnhSXUtOurOO8s7ua2aaIoJo/s8o3LnqMg16f8W/2n9V8J/E7XfDMPgfQb2OwvPIWeZjvk4HJ+XrzQFyt8TvAvhfwp48+DepaHpstteancwyXssl3NM0rbUP/AC0dsck9MV7hp/8Aycdrn/Ys2v8A6PevPf2kbxtQ8e/BO/aNYmubxJii9FLKhwPbmvQtP/5OO1z/ALFm1/8AR71LGj0Oq2qWFnqmnXGnajbR3NpcIY5opBlXU9jVmipKPKPCF3efDjxXB4D1q4kuPD2oMf8AhHr+U5MR72kh9R/CfoO4AX4h+Hv7KvRf2keLO4blQOI39Poe1dv8QPC9j4w8L3WiX2U8wb4J1+/BMv3JFPqD+YyO9c18NtYuPFnhbUfC/iZVXxBo7/YtRX++QP3c49mABz6g1VKbpy8jlx+Eji6TXVHDRtVhDXK61fazousXWl3iwCa3kKH92cMOxHPQjBqFPEeof3bf/vg/416qV9T4idCSdmdspp6muMTxHqP923/74P8AjUg8R6h/dt/++D/jVcrM3SkdjTh0rjx4j1DH3bf/AL4P+NL/AMJHqH923/74P+NHKyfZSOw/Kj8q5D/hJNR/u2//AHwf8aP+Ek1H+7b/APfB/wAafKw9lI6/8qZNJHDE0krKqKMkmuT/AOEj1H+7B/3wf8aoX2oXd4f9IlLKOijgCjlY1SYuqXX2y/kuOgY/KD2A6VVopKs3SsLSikopjCiiigApRxzSUmaQEnmy/wDPR/8Avo01izfeYn60lFJQitUguwoxRRVAGKSlooA5bUfAui6hqlxd3ki2tq8D7hDG3m+YcbSu0gY7kH/9XB6x4St9Gib+z7y45Bws/wAxf6gcD8zXstZt1oWk3Fw11PZGeXHyoZ2SMn3wD+lcFTCJXcFufTZfnSsqeJ6bP/M808BW0d9eWEdxH5kIk8uVWTKjnkMO6967zTLjRPEHjaN7W1uJLfQl3QWTFRDMqn522kHhuh4zjHvjlfEt54v02RUOk2mm6M0xhf7A5ZiCPvbuWUY+npXbw+G0svAkq+Hrqz1eVrdxJKsBjmGT8u35uuPbB718zmlaNKMaezfU+wwCjWTlTd0jOvPGnjKYaTqthqR0/wANz34WO1tUVHh5+6xUA7R+ANRfGSz1KbXBqHhrxJczTQIJJIriQur5PLHcffHTHvXl2lanbJrEGkaLGtrMGWM3d22+RCp5xn5VP4GvRfjnpusSeNjbaRcSPCsVurssageb5QbOVGc5/WuinTcLRil80Q6kXF3OwvoHvfg1Bo8dvHdu0m0xhmAkffwMjn1P4V4jH4b1G81s6XLZSySiTZKW5VQOMsewGOv0r06z0vWWubOGTUJItNsolaPI/eyT9Wf2Gc9a6Z2aR/MkYvJtCl25YgdMnqa3yXB4mjzc692Tv56+R42d5zhWkqTvNaeXzf8AkY+l6DZWenw20q/aJI1w0j9WPc0Vr/jRXvfVaP8AKvuPkXmGKbv7R/ez5skuLibrJ9AoA/8Ar0i6fNMcmOQ+7H/GtjwlFC+rMXXCqhPTpyKidm3sNxxk9/evM9slJxSPrPq8nFSbIrSyW3gbfINxPQVE3epmPBqButZSd3c1irKxNfL/AMSZj71hz9V+n9a6C7kX+yHixztJzj6Vz838P0/rXTFaIxqbsi7UUUVaMWFbGj/8g26+v9Kx66Dw/EraVdMzAdeK6MMrzOfFv939xgDqaTNPYfvGX3NN2NmuezNhdxo3UhU/SkphZFy0+zskzXCuwWNtgQgMGwcHnqAcZHp0qvHG004jt4zI56AdTWh4e0e41m8+zQHawB52559/Toea9Eg0Cz0270y1SGKVwQXGQOCFYHd36jP5Vx4jFxovl3Z2YfBzrK60R5tp2lXt9E80cbCFCNxxg49QO9dFZ+AdUe5hWW6t4I5ozNGWySyD1x0PFdNqGp6db2esM13b8z4VIuXzvOdvtVW58WzJd2CWmmvKiWpjAmbDPnPPHTrXHLGYifwK3/DHpU8tor43f/hzjda06302CMrcNK7tzuXGBWYrrj71W9ZvLq5gj88IFDcYHNZgNepSlJx97c8XEU4xm1HYtMwMZGafHo2sTQrcQ6TfywvyrpbOysM9QQOaqLXodz8QJodA0e3064eyvrVVhdbFmTeioApcZwWyO3fNTWqTVuVXHQpU3fmdjzuaKaGUxzQyRSDqkiFWH4Hmp9JuFtdQiuGRX8s7gGXcM+4710fiG08SeKfEcUz6LqkdzJHHCz3MEg3Mo5ZmK8Vs6B8J9bvvMW9urezcfcCOshPHcZGKl14KP7x2LWHqOX7tXH2Xj+zkkX+0NH0KaMn592mIDj/gIFcFqD28uoXElpH5du0jGNP7q54Fel3fhPwHp+l3Es19Ne3VnhZ4YpXjcnOCcHIABrhfFcGiQ3cD6A1z9mkj3FZ3DOrZPcVGHlTv7iZpiY1eVc7Qvg6FLjxPYQSFwjyEHYcNjaelewJ5dug2rGpi3Rox+Zwu48V4/wCDYrmTX7WaC2mmWF9zmNSQowRknsK7HV9euLdJ7ZrnTbRhIcB5zLIBuyPkUY/8erlxsJVKiUTqwFSNKk3LuWpVh1LxTf2U6P5cVqkyNjDA7sH8Of0pNNtNwl/s6cXKJ1Cnla4q9uori8e6PiWRJnUIxhsHQFR24amWi2VmTJa6/cJMTklbZ4/13GqWFdt/wZyV5RlK6XXujZ8X6Rf6hcrfW8ckpSMJMuMsuO+K5+wmv0tWWK4SNIs5SSPp+Ndd4e8ULCVS+uoZSp+WZJPnx7jFaHjnQ0l00+JNMKyRSwss/lAEEkcHAoVZ07U6i9BU4NyumcvMdRs7xYLeS1RUhiSQyjOWEYBxUGo/Z5wst1H54hUsfJTylPqPWp/MnkupmSZVBkJIMW4+lFzPvtZ4DKhzGwxtC9vTNJNpo7bJxZkzTI0CXFvElrGSUCITwV5BJ79etR3O3UJfMjCLdPjzFY4DHGMr/UUlntfSgigeaJzgk9QV5H6VSfCsVcFcHp6GuyMbPQ4ZTdlfZnvX7IXw5l1f4kDxBqiwy2OiJ5yqPmDTnhAfpy34V9Cyr/wnXxq8l/3mieDwGYHlZb9xxn12LWH+z/br8P8A9nJvEupM32ie3l1KVn+9jBES+/Az/wACrtfgdok2j/D2znvlP9paozajesepklO7H0AIxWbcm7SN4qKV4nc0UUUxAelfPHibwF8WHsb/AEnRdJ0SWxub83ge5vlVtw3BTxzjDHivoeimnYD5F1v4UftIap4ZTw22paFbaYlyblYre7VTvK4wW64x29aLf4TftEQfDW58ApL4ZOmXIdZZ2uQ10yOwZk8wn7pKjjFfU9tqRl12exK4jVP3b/3mX74/Jh+RrTrKjiI1U3F7Nr7hzpuL1Pgg/sl/FfH3dE/8Dlru4vhD+0Enivwv4oI8Kyar4atUtbKd5wTIiAhfN5+cgMRnjtX15RW3MyeVHwhd/ssfF+51KXUWOiJcSTGYtHfhdrk5yPTmvXdM8L/tEJp9vbeINB+Hniie2jEcF5q0cctwoHQF8fNivpKijmYcqPlX/hAP2mm+JNj49nvvDU+p6dDJBYwSTr9lto3QqypGMYGD654HpXFeMv2bvjT4s8V6h4m1ZfDv2+/n8+fybtUTdgDgdhwK+36KOZhyo+ZG+HPx28R+LvBN54yHhn+zfDNzG0f2OUK/lgAHPJ3HCivc7dMfFS+mHhe6jL6XEh1wuPKmAckQBc5ypOc4711FFK4WCiiikMK8t+Jq/wDCG+PNF+ItuCtlMy6XrgXoYXOI5T7q2PzAr1Ksjxnolv4k8K6lod0Mx3lu8WccqSOGHuDgik0NOzPP/jh4PvdVubPWdFspLucjybhIRkleqt/MfjXnMfgfxj/0LuoH/tmP8a9Y+GOqaj4h+Doge5e31nT45dNuJEPzJPB8ufyC14r/AMLV8QxSNHJ4o1BHQlWXjgjqOldtCs+W118zxcdgoe1cuWTv2NpPAvjL/oW9Q/79j/GpV8C+Mv8AoW9R/wC+B/jWMnxa18f8zZqH6f4VKvxc1/8A6GzUP0/wrf2395HA8FH+Sf3I1x4F8Zf9C3qH/fA/xpR4F8Zf9C3qH/fA/wAayh8Xde/6GzUPyH+FOHxd17/obL/8h/hT9t/eRP1KP8k/uRqf8IL4y/6FvUP++B/jR/wgvjL/AKFu/wD++B/jWX/wt3Xv+hsv/wAh/hQPi7r3/Q2X/wCQ/wAKPb/3kH1KP8k/uRp/8IJ4y/6Fu/8A++B/jS/8IL4y/wChb1D/AL4H+NZf/C3de/6Gy/8AyH+FH/C3dez/AMjZf/kP8KPb/wB5C+pR/kn9yNP/AIQTxj/0Leof98D/ABpT4E8Zf9C3qH/fA/xrL/4W7r3/AENl/wDkP8KP+Fu69/0Nl/8AkP8ACj2395B9Sj/JP7kan/CC+Mv+hb1D/vgf40n/AAgvjL/oW9Q/74H+NZn/AAtzXv8AobL/APIf4Uf8Ld17/obL/wDIf4Ue2/vIf1KP8k/uRpjwJ4y/6Fu//wC+B/jSjwJ4x/6Fu/8A++B/jWZ/wt3Xf+hsv/yH+FIfi7r3/Q2X/wCQ/wAKPbf3kL6lH+Sf3I1P+EF8Y/8AQt3/AP3wP8aT/hBPGP8A0Leof98D/Gsz/hbuvf8AQ2X/AOQ/wo/4W7r2f+Rrv/yH+FHt/wC8h/Uo/wAk/uRqf8IJ4x/6FvUP++B/jSf8IL4y/wChb1D/AL4H+NZn/C3de/6Gy/8AyH+FH/C3de/6Gu//ACH+FHtv7yD6lH+Sf3I1P+EF8Zf9C3qH/fA/xo/4QTxl/wBC3f8A/fA/xrL/AOFu69/0Nl/+Q/wo/wCFu69/0Nd/+Q/wo9v/AHkH1KP8k/uRqf8ACC+Ms/8AIt6h/wB8D/Gj/hBfGX/Quah/3wP8ay/+Fu69/wBDXf8A5D/Cj/hbuvf9DXf/AJD/AAo9t/eQvqUf5J/cjU/4QXxl/wBC3qH/AHwP8aP+EF8Y/wDQt6h/3wP8ay/+Fu69/wBDXf8A5D/Cg/FzXv8AobL/APIf4Ue3/vIf1KP8k/uRqDwL4yH/ADLeof8AfA/xpsXgPxhE4ePwzfIwOcrEo/rWb/wt3X/+hrv/AMh/hSf8Ld17/obL/wDIf4VM5xmrScWVDDODvGNReg8fCfV/tT3R8CuZ3fezm2Ukt1z9a0v+EF8ZZJ/4RzUM9M7B/jWX/wALd17/AKGy/wDyH+FH/C3de/6Gy/8AyH+FCnFbOI5Ydy+KNRmn/wAIL4y/6FvUP++B/jS/8IJ4y/6FvUP++B/jWX/wt3Xv+hsv/wAh/hSn4u67/wBDZf8A5D/Cq9t/eRn9Sj/JP7kaX/CC+Mv+hb1D/vgf40Vmf8Ld17/obL/8h/hRT9t/eQfUo/yT+5HzX4amK3kzDn93/UUhPzH6mofDzYvJPTZ/UVITy3+8f5148l77Prr/ALqPzEY8VEx5qUoxTdwB7moG4OKCC1dMBpb+rAisGbon+7Wzdc2WPr/KsaXon+7XUpOVjCpDlZHRSUtUjFhW3osfmWMp3YABrErY0iTZpVz9T/KunCte01OXFqXs/d30MqT/AFr/AFNMpT9403vXOzoQtKDSUUDOs+HGq2+m6pNLcyyqHiKokabjI3ZfarHiPVG1DU7Se8VIkVFEdtbvkRjCjBPqSMmud0NmS53q+0DG7HUqTg4rVlW0t76zkhi+0o6kvGxyMHG3B9cHn3FcNanH2rnbU9rASbpKPS/6jYbna13DaWcaySMQGcZ2852jtmi6urhbu3WfMcvlqsjMOVz1qsLxoIL+NpY1SaTLIME5znjuKpy38RlSQRySED5i5xk0KEm9jqeJpU1rLX/gkF6VYZzyGwPQioFMf8SkfQ0SymTjCgZzgUw4rsjoj5+tJTndDzjPy5/GvWfDF/4TsNMg0p9Pf+0EtVuRJdRwSxNI0YkySybgvI4zkYxmvI+9XSt1dMJJSznYqhif4VUKB+AAFY16ftFZuxeHq+zd0rnoWpfFPULrQwLVYtNv0kUobSMpuXvu9h6VyOt+J9S1TVv7SeR/PKIHJJy7L3P1qra6TNMfljZj7CrRtbC1X/SLhNw/gj+c/px+tZwp0YP3UazqVqi95mbdXN9eXM88kj7rg5kC8A/hWh4W0q1ub0tqBIhjQyOoGTtHt3JJCjPHOTnpUcmoQp8traA/7UnJ/IcVJYXzQTiaZSIZIzBNtHIHr9Rwfwq5uTg1FWIgo86cncfr/iK5uF+wWYW0sUOFgg4Un1Y9XPqTWCd5Hp+laU2mTROUJVE4xJncZB2YexHSmjT4wMtvf6tiqhKnBWRM41JyvIzRkHqM/WlXkctWn9it/wDnmR/wI/40kmnxBcrvB+tWqsTJ0pFBUz92RfoTivS/hZHd2dk66hfW39lX4aMWpkBct/eHpXnUllIv3TuH5Vdsx5VgJH3rJG5MYxxms8RBVafLc0w79nPmaO3v/A2owak1rDq9vHn5oxcEKMH8T/KuQvrtrG+n0+/toZXico7Kc8juK7mc/wBq/wDCM6vIH3SyLBMVOCT255rlvH+lW8XizU4tzLIs56OD+dcVCfM+Wod9WDUOamc5ZhEVhuQneCM9cYbP9K2/7GfVtQs7a1t2aW4mSIBcEMCQO1YE9ncQKH3Kyk4HNd1+zzay3vxq8K2MiyKn9oRyyIcgMqHccj6Cu1xu+aLOKMrR5JI+wPjRZrb+DfC/gOyOBqWo2mmrjvFEAW/AqleoxxxxRrFEu2NAFQegHAH5V5x4y/0/48eCNPPMdraXl83s6gBT+pr0moW50PZBRRRTJEOcHBwfWsdptShufJurqOFWOIpRECrex9DWzWX4gnVI7eAxvIZZR8iLlmC84/QD8a8/Mly0va8zXL5tJ30s7f1+RvQ1ly2vcwLTzJdVnRNUWA2cxKM6Z3Mc7ye2OT+lX9Ludcvr8NDdRNpq/ena3CmU+iD09zS3FrqS2U0klhZsk4PmQwJh1z/Fn+I+o/KrvhK7F3oNu3O6IGFgRggqccj6YryMso1IYiVKbaT95bq+u2r6K3ntex14iacOaKT6dDIfXL6TxrcaONQs7WGIx7I5ISzy5GSAe1TeKPEF1pPiPSrVEjNncc3JI5VSwUEHtywqf+wr6LxNc6vaajBGlzsEkT2284X0bPH5U/xD4eTWL4XElxsQWktvs2ZOWIIbOexAr0nDFeyna/Nzaa9L+u1vQxUqPPG+1vxsQ6Pr8sngl9evFVnjSV2VBgNtYgD8cCjwxqd9dXEa6jqVg8s9uJvscUZWSLcARznkYNT6P4ejs/CX/CP3M5uEaOSN5Au0kMTyBzg81V0Pw3eWWq217eakl19ktTawhINhKccscnJ4pxjik6V1fRX169b66+W4m6Np27u36EfiPxFdad4ktLOFIzZqI2vXIyVEkgRcHt3NXvFmq3Wn/YbOxEQu764EKPIMrGMZLEd8AVn6x4Lg1S61S7ubtvtF3s8hgCBAFHHGfm55rT17RptStrF0vBDfWUqzRTmPcpcDByueQeeM0cuLaq3W+2vS9n6aa+r3Hej7n4/16j9EvXuNKmlbULS/kiLDzbdNq8DgEetZfgTWrzWonnutQtJSAd1tFCVePkgEnvWj4e0WTTLK9jmulnmvJWlkdI9igsMcDJ4/GovCmi32iW4tJdQgubVQdirbbGBJzy2TmrhHEOdJyTtZ319LX1/zJbp2nbfS39W/yN6iiivROUKKKKAPNPh//wASX4x+NfDo+WG9SDWLdOw3fu3x9WGTXzZ8XdKGi/EzXbBVxGLtpI/cP838ya+lfEX+gftC+FbpeF1LSry1lPqUwyD8ya8Y/arsxb/FBblVwLmxib6lcgmoextHc8qWnrTFp4qDQeKUdaQUo60ALRRRQAUUUUAFFFFABRRRQAUUUUAFFFFABRRRQAUUUUAFFFFABRRRQAUUUUAFFFFABRRRQAUUUUAedaO4W5cnn5f6irJPXt8x/nRRW0/iOOD9xDHdj9BTCcmiipGieZT9hz9f5ViSdE+lFFb0ya5HzS0UVojlYVqabuOnXCgdz/Kiit6PxGNb4DLP3jQCvdSfoaKKwZoL8uO9JRRTQFzTZ5LacTRSeWwBG72IwaiubjzdgQFEQYAzk++T3oopWW5anJLlvoQqC7bVGTUotZNoaTCA9D1ooqJSaZUIJok8m1VeJHdvdOP51Nb2LzcpEpHucUUVnOTSNYQTZdTQ441D3UnlgjIRQWYj25x+ZFTPcC3jCWunjjgSTuD+Sg4/PNFFZxk5bmkoqHwlG4m1C6X99MfL/uggKP8AgI4pI7VQPmJY/kKKKpu2xmlfVlq3iUA7VA+lNl2RyN5iF4ZFxIF6gjow9x+tFFTBvnKmvcGJcPZkWtx+8hIDROvVQecjPY+h/SraxvgEhSrLuUg9Qe9FFaYiCi9CMPNzWo0oM496eyfJiiiudM2ZEy84/rSuu+2Vckgk8UUVqmQztfB8+PDEEEpJ8jUEKHHIyazvG1w15441hZFVpFnx90DIxxRRXFH+JN/10OyMn7OKM/8AslZ/L82NUUnjBwT7cV6v+zZpcEfxj0WQwxKyrMy8cgiJqKKyVWbqRV+p1OjBU5Ox9BS/vP2kYA3/ACx8OsV/4FJg16RRRXpI86XQKKKKZIUhVdwbaNwGAe+KKKLALTVRFLFVCljk4HU0UUWAdRRRQAUUUUAFFFFABRRRQAUUUUAFFFFAHm3xM/d/FL4dTDqb6aL8DGf8K8u/a/QL4u0N+7WL5/BxRRUPqax3R4mtSCiioNRwpw60UUALRRRQAUUUUAFFFFABRRRQAUUUUAFFFFABRRRQAUUUUAFFFFABRRRQAUUUUAFFFFABRRRQAUUUUAf/2Q=="/>
          <p:cNvSpPr>
            <a:spLocks noChangeAspect="1" noChangeArrowheads="1"/>
          </p:cNvSpPr>
          <p:nvPr/>
        </p:nvSpPr>
        <p:spPr bwMode="auto">
          <a:xfrm>
            <a:off x="212724" y="-144463"/>
            <a:ext cx="5066641" cy="50666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4" descr="FDIC 202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3262"/>
          <a:stretch/>
        </p:blipFill>
        <p:spPr bwMode="auto">
          <a:xfrm>
            <a:off x="275566" y="5911641"/>
            <a:ext cx="1554506" cy="9272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 poster of a store&#10;&#10;Description automatically generated">
            <a:extLst>
              <a:ext uri="{FF2B5EF4-FFF2-40B4-BE49-F238E27FC236}">
                <a16:creationId xmlns:a16="http://schemas.microsoft.com/office/drawing/2014/main" id="{164680BF-7A11-9FBE-008F-E24D40F1B45F}"/>
              </a:ext>
            </a:extLst>
          </p:cNvPr>
          <p:cNvPicPr>
            <a:picLocks noChangeAspect="1"/>
          </p:cNvPicPr>
          <p:nvPr/>
        </p:nvPicPr>
        <p:blipFill>
          <a:blip r:embed="rId3"/>
          <a:stretch>
            <a:fillRect/>
          </a:stretch>
        </p:blipFill>
        <p:spPr>
          <a:xfrm>
            <a:off x="679680" y="267417"/>
            <a:ext cx="10674956" cy="4451377"/>
          </a:xfrm>
          <a:prstGeom prst="rect">
            <a:avLst/>
          </a:prstGeom>
        </p:spPr>
      </p:pic>
    </p:spTree>
    <p:extLst>
      <p:ext uri="{BB962C8B-B14F-4D97-AF65-F5344CB8AC3E}">
        <p14:creationId xmlns:p14="http://schemas.microsoft.com/office/powerpoint/2010/main" val="299015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1891"/>
            <a:ext cx="12192000" cy="2526224"/>
          </a:xfrm>
        </p:spPr>
        <p:txBody>
          <a:bodyPr vert="horz" lIns="91440" tIns="45720" rIns="91440" bIns="45720" rtlCol="0" anchor="t">
            <a:noAutofit/>
          </a:bodyPr>
          <a:lstStyle/>
          <a:p>
            <a:pPr lvl="1">
              <a:lnSpc>
                <a:spcPct val="150000"/>
              </a:lnSpc>
            </a:pPr>
            <a:r>
              <a:rPr lang="en-US" sz="1400" dirty="0">
                <a:latin typeface="Gadugi"/>
                <a:ea typeface="Gadugi"/>
              </a:rPr>
              <a:t>As a </a:t>
            </a:r>
            <a:r>
              <a:rPr lang="en-US" sz="1400">
                <a:latin typeface="Gadugi"/>
                <a:ea typeface="Gadugi"/>
              </a:rPr>
              <a:t>MATCH! Exhibitor</a:t>
            </a:r>
            <a:r>
              <a:rPr lang="en-US" sz="1400" dirty="0">
                <a:latin typeface="Gadugi"/>
                <a:ea typeface="Gadugi"/>
              </a:rPr>
              <a:t>, you and your team have access to a dashboard accessible via the web platform (top-right).  From here, you can manage meetings for your Team Members, view your Inbound Leads, and Export the Contacts for your entire Team.  </a:t>
            </a:r>
            <a:endParaRPr lang="en-US" sz="1400" dirty="0">
              <a:latin typeface="Gadugi" panose="020B0502040204020203" pitchFamily="34" charset="0"/>
              <a:ea typeface="Gadugi" panose="020B0502040204020203" pitchFamily="34" charset="0"/>
            </a:endParaRPr>
          </a:p>
          <a:p>
            <a:pPr lvl="1">
              <a:lnSpc>
                <a:spcPct val="150000"/>
              </a:lnSpc>
            </a:pPr>
            <a:r>
              <a:rPr lang="en-US" sz="1400" dirty="0">
                <a:latin typeface="Gadugi"/>
                <a:ea typeface="Gadugi"/>
              </a:rPr>
              <a:t>The first person to sign in via the web platform will create your Team and become the Admin for the Team. </a:t>
            </a:r>
          </a:p>
          <a:p>
            <a:pPr lvl="1">
              <a:lnSpc>
                <a:spcPct val="150000"/>
              </a:lnSpc>
            </a:pPr>
            <a:r>
              <a:rPr lang="en-US" sz="1400" dirty="0">
                <a:latin typeface="Gadugi"/>
                <a:ea typeface="Gadugi"/>
              </a:rPr>
              <a:t>If you registered as an "Attendee", you will not be connected to your team.  Please contact </a:t>
            </a:r>
            <a:r>
              <a:rPr lang="en-US" sz="1400" dirty="0">
                <a:latin typeface="Gadugi"/>
                <a:ea typeface="Gadugi"/>
                <a:hlinkClick r:id="rId3"/>
              </a:rPr>
              <a:t>mobileapps</a:t>
            </a:r>
            <a:r>
              <a:rPr lang="en-US" sz="1400" dirty="0">
                <a:latin typeface="Gadugi"/>
                <a:ea typeface="Gadugi"/>
                <a:cs typeface="+mn-lt"/>
                <a:hlinkClick r:id="rId3"/>
              </a:rPr>
              <a:t>@clarionevents.com</a:t>
            </a:r>
            <a:r>
              <a:rPr lang="en-US" sz="1400" dirty="0">
                <a:latin typeface="Gadugi"/>
                <a:ea typeface="Gadugi"/>
                <a:cs typeface="+mn-lt"/>
              </a:rPr>
              <a:t> </a:t>
            </a:r>
            <a:r>
              <a:rPr lang="en-US" sz="1400" dirty="0">
                <a:latin typeface="Gadugi"/>
                <a:ea typeface="+mn-lt"/>
                <a:cs typeface="+mn-lt"/>
              </a:rPr>
              <a:t>and we can add you to your company's Team.  </a:t>
            </a:r>
            <a:endParaRPr lang="en-US" sz="1400" dirty="0">
              <a:latin typeface="Gadugi"/>
              <a:ea typeface="Gadugi"/>
              <a:cs typeface="Calibri"/>
            </a:endParaRPr>
          </a:p>
          <a:p>
            <a:pPr lvl="1">
              <a:lnSpc>
                <a:spcPct val="150000"/>
              </a:lnSpc>
            </a:pPr>
            <a:endParaRPr lang="en-US" sz="1400" dirty="0">
              <a:latin typeface="Gadugi"/>
              <a:ea typeface="Gadugi"/>
              <a:cs typeface="Calibri"/>
            </a:endParaRPr>
          </a:p>
          <a:p>
            <a:pPr lvl="1">
              <a:lnSpc>
                <a:spcPct val="150000"/>
              </a:lnSpc>
            </a:pPr>
            <a:endParaRPr lang="en-US" sz="1400" dirty="0">
              <a:latin typeface="Gadugi"/>
              <a:ea typeface="Gadugi"/>
            </a:endParaRPr>
          </a:p>
        </p:txBody>
      </p:sp>
      <p:sp>
        <p:nvSpPr>
          <p:cNvPr id="9" name="Rectangle 8"/>
          <p:cNvSpPr/>
          <p:nvPr/>
        </p:nvSpPr>
        <p:spPr>
          <a:xfrm>
            <a:off x="0" y="6471527"/>
            <a:ext cx="12192000" cy="386473"/>
          </a:xfrm>
          <a:prstGeom prst="rect">
            <a:avLst/>
          </a:prstGeom>
          <a:solidFill>
            <a:srgbClr val="1A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A2631E5-9989-4292-843F-1FC64313B618}" type="slidenum">
              <a:rPr lang="en-US" smtClean="0"/>
              <a:t>10</a:t>
            </a:fld>
            <a:endParaRPr lang="en-US" dirty="0"/>
          </a:p>
        </p:txBody>
      </p:sp>
      <p:sp>
        <p:nvSpPr>
          <p:cNvPr id="14" name="Content Placeholder 1"/>
          <p:cNvSpPr txBox="1">
            <a:spLocks/>
          </p:cNvSpPr>
          <p:nvPr/>
        </p:nvSpPr>
        <p:spPr>
          <a:xfrm>
            <a:off x="0" y="447179"/>
            <a:ext cx="12192000" cy="5447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dirty="0">
                <a:latin typeface="Gadugi"/>
                <a:ea typeface="Gadugi"/>
              </a:rPr>
              <a:t>MY TEAM | </a:t>
            </a:r>
            <a:r>
              <a:rPr lang="en-US" sz="2800" i="1" dirty="0">
                <a:latin typeface="Gadugi"/>
                <a:ea typeface="Gadugi"/>
              </a:rPr>
              <a:t>Web Platform only</a:t>
            </a:r>
            <a:endParaRPr lang="en-US" sz="1800" i="1" dirty="0">
              <a:latin typeface="Gadugi"/>
              <a:ea typeface="Gadugi"/>
            </a:endParaRPr>
          </a:p>
        </p:txBody>
      </p:sp>
      <p:pic>
        <p:nvPicPr>
          <p:cNvPr id="3" name="Picture 3" descr="A screenshot of a website&#10;&#10;Description automatically generated">
            <a:extLst>
              <a:ext uri="{FF2B5EF4-FFF2-40B4-BE49-F238E27FC236}">
                <a16:creationId xmlns:a16="http://schemas.microsoft.com/office/drawing/2014/main" id="{ADDA8B03-A134-F1F0-02F7-F1D81C25B757}"/>
              </a:ext>
            </a:extLst>
          </p:cNvPr>
          <p:cNvPicPr>
            <a:picLocks noChangeAspect="1"/>
          </p:cNvPicPr>
          <p:nvPr/>
        </p:nvPicPr>
        <p:blipFill>
          <a:blip r:embed="rId4"/>
          <a:stretch>
            <a:fillRect/>
          </a:stretch>
        </p:blipFill>
        <p:spPr>
          <a:xfrm>
            <a:off x="2152650" y="3284186"/>
            <a:ext cx="7628164" cy="2861378"/>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BDA34212-2969-68AB-EAB2-27CDD32E1F60}"/>
              </a:ext>
            </a:extLst>
          </p:cNvPr>
          <p:cNvCxnSpPr>
            <a:cxnSpLocks/>
          </p:cNvCxnSpPr>
          <p:nvPr/>
        </p:nvCxnSpPr>
        <p:spPr>
          <a:xfrm flipH="1" flipV="1">
            <a:off x="9242475" y="3617920"/>
            <a:ext cx="1365768" cy="924800"/>
          </a:xfrm>
          <a:prstGeom prst="straightConnector1">
            <a:avLst/>
          </a:prstGeom>
          <a:ln w="63500">
            <a:solidFill>
              <a:srgbClr val="D4003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34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1891"/>
            <a:ext cx="12192000" cy="2526224"/>
          </a:xfrm>
        </p:spPr>
        <p:txBody>
          <a:bodyPr>
            <a:noAutofit/>
          </a:bodyPr>
          <a:lstStyle/>
          <a:p>
            <a:pPr lvl="1">
              <a:lnSpc>
                <a:spcPct val="150000"/>
              </a:lnSpc>
            </a:pPr>
            <a:r>
              <a:rPr lang="en-US" sz="1400" dirty="0">
                <a:latin typeface="Gadugi" panose="020B0502040204020203" pitchFamily="34" charset="0"/>
                <a:ea typeface="Gadugi" panose="020B0502040204020203" pitchFamily="34" charset="0"/>
              </a:rPr>
              <a:t>As a Sponsor, you can view interactions event attendees have made with you, your company, or your team members.  Click “</a:t>
            </a:r>
            <a:r>
              <a:rPr lang="en-US" sz="1400" b="1" dirty="0">
                <a:latin typeface="Gadugi" panose="020B0502040204020203" pitchFamily="34" charset="0"/>
                <a:ea typeface="Gadugi" panose="020B0502040204020203" pitchFamily="34" charset="0"/>
              </a:rPr>
              <a:t>My Team</a:t>
            </a:r>
            <a:r>
              <a:rPr lang="en-US" sz="1400" dirty="0">
                <a:latin typeface="Gadugi" panose="020B0502040204020203" pitchFamily="34" charset="0"/>
                <a:ea typeface="Gadugi" panose="020B0502040204020203" pitchFamily="34" charset="0"/>
              </a:rPr>
              <a:t>” at the top right of the home page, and then “</a:t>
            </a:r>
            <a:r>
              <a:rPr lang="en-US" sz="1400" b="1" dirty="0">
                <a:latin typeface="Gadugi" panose="020B0502040204020203" pitchFamily="34" charset="0"/>
                <a:ea typeface="Gadugi" panose="020B0502040204020203" pitchFamily="34" charset="0"/>
              </a:rPr>
              <a:t>Inbound Leads</a:t>
            </a:r>
            <a:r>
              <a:rPr lang="en-US" sz="1400" dirty="0">
                <a:latin typeface="Gadugi" panose="020B0502040204020203" pitchFamily="34" charset="0"/>
                <a:ea typeface="Gadugi" panose="020B0502040204020203" pitchFamily="34" charset="0"/>
              </a:rPr>
              <a:t>”.  </a:t>
            </a:r>
          </a:p>
        </p:txBody>
      </p:sp>
      <p:sp>
        <p:nvSpPr>
          <p:cNvPr id="9" name="Rectangle 8"/>
          <p:cNvSpPr/>
          <p:nvPr/>
        </p:nvSpPr>
        <p:spPr>
          <a:xfrm>
            <a:off x="0" y="6471527"/>
            <a:ext cx="12192000" cy="386473"/>
          </a:xfrm>
          <a:prstGeom prst="rect">
            <a:avLst/>
          </a:prstGeom>
          <a:solidFill>
            <a:srgbClr val="1A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A2631E5-9989-4292-843F-1FC64313B618}" type="slidenum">
              <a:rPr lang="en-US" smtClean="0"/>
              <a:t>11</a:t>
            </a:fld>
            <a:endParaRPr lang="en-US" dirty="0"/>
          </a:p>
        </p:txBody>
      </p:sp>
      <p:sp>
        <p:nvSpPr>
          <p:cNvPr id="14" name="Content Placeholder 1"/>
          <p:cNvSpPr txBox="1">
            <a:spLocks/>
          </p:cNvSpPr>
          <p:nvPr/>
        </p:nvSpPr>
        <p:spPr>
          <a:xfrm>
            <a:off x="0" y="447179"/>
            <a:ext cx="12192000" cy="544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latin typeface="Gadugi" panose="020B0502040204020203" pitchFamily="34" charset="0"/>
                <a:ea typeface="Gadugi" panose="020B0502040204020203" pitchFamily="34" charset="0"/>
              </a:rPr>
              <a:t>INBOUND LEADS | </a:t>
            </a:r>
            <a:r>
              <a:rPr lang="en-US" sz="2800" i="1" dirty="0">
                <a:latin typeface="Gadugi" panose="020B0502040204020203" pitchFamily="34" charset="0"/>
                <a:ea typeface="Gadugi" panose="020B0502040204020203" pitchFamily="34" charset="0"/>
              </a:rPr>
              <a:t>Web Platform only</a:t>
            </a:r>
            <a:endParaRPr lang="en-US" sz="1800" i="1" dirty="0">
              <a:latin typeface="Gadugi" panose="020B0502040204020203" pitchFamily="34" charset="0"/>
              <a:ea typeface="Gadugi" panose="020B0502040204020203" pitchFamily="34" charset="0"/>
            </a:endParaRPr>
          </a:p>
        </p:txBody>
      </p:sp>
      <p:sp>
        <p:nvSpPr>
          <p:cNvPr id="16" name="TextBox 15">
            <a:extLst>
              <a:ext uri="{FF2B5EF4-FFF2-40B4-BE49-F238E27FC236}">
                <a16:creationId xmlns:a16="http://schemas.microsoft.com/office/drawing/2014/main" id="{A669127C-0637-8689-90C7-32A938B579E6}"/>
              </a:ext>
            </a:extLst>
          </p:cNvPr>
          <p:cNvSpPr txBox="1"/>
          <p:nvPr/>
        </p:nvSpPr>
        <p:spPr>
          <a:xfrm>
            <a:off x="702857" y="2483595"/>
            <a:ext cx="3615578" cy="2677656"/>
          </a:xfrm>
          <a:prstGeom prst="rect">
            <a:avLst/>
          </a:prstGeom>
          <a:noFill/>
          <a:ln>
            <a:solidFill>
              <a:srgbClr val="000635"/>
            </a:solidFill>
          </a:ln>
        </p:spPr>
        <p:txBody>
          <a:bodyPr wrap="square" lIns="91440" tIns="45720" rIns="91440" bIns="45720" rtlCol="0" anchor="t">
            <a:spAutoFit/>
          </a:bodyPr>
          <a:lstStyle/>
          <a:p>
            <a:pPr marL="285750" indent="-285750">
              <a:buFont typeface="Arial" panose="020B0604020202020204" pitchFamily="34" charset="0"/>
              <a:buChar char="•"/>
            </a:pPr>
            <a:r>
              <a:rPr lang="en-US" sz="1400">
                <a:latin typeface="Gadugi"/>
                <a:ea typeface="Gadugi"/>
              </a:rPr>
              <a:t>Event Participants that interact with you, your company, or your team members will appear in your “</a:t>
            </a:r>
            <a:r>
              <a:rPr lang="en-US" sz="1400" b="1">
                <a:latin typeface="Gadugi"/>
                <a:ea typeface="Gadugi"/>
              </a:rPr>
              <a:t>Inbound Leads</a:t>
            </a:r>
            <a:r>
              <a:rPr lang="en-US" sz="1400">
                <a:latin typeface="Gadugi"/>
                <a:ea typeface="Gadugi"/>
              </a:rPr>
              <a:t>”.  This includes:</a:t>
            </a:r>
          </a:p>
          <a:p>
            <a:pPr marL="742950" lvl="1" indent="-285750">
              <a:buFont typeface="Arial" panose="020B0604020202020204" pitchFamily="34" charset="0"/>
              <a:buChar char="•"/>
            </a:pPr>
            <a:r>
              <a:rPr lang="en-US" sz="1400">
                <a:latin typeface="Gadugi"/>
                <a:ea typeface="Gadugi"/>
              </a:rPr>
              <a:t>Profile Views</a:t>
            </a:r>
          </a:p>
          <a:p>
            <a:pPr marL="742950" lvl="1" indent="-285750">
              <a:buFont typeface="Arial" panose="020B0604020202020204" pitchFamily="34" charset="0"/>
              <a:buChar char="•"/>
            </a:pPr>
            <a:r>
              <a:rPr lang="en-US" sz="1400" dirty="0">
                <a:latin typeface="Gadugi"/>
                <a:ea typeface="Gadugi"/>
              </a:rPr>
              <a:t>Connections/Favorites</a:t>
            </a:r>
            <a:endParaRPr lang="en-US" sz="1400" dirty="0">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sz="1400">
                <a:latin typeface="Gadugi"/>
                <a:ea typeface="Gadugi"/>
              </a:rPr>
              <a:t>You can add “</a:t>
            </a:r>
            <a:r>
              <a:rPr lang="en-US" sz="1400" b="1">
                <a:latin typeface="Gadugi"/>
                <a:ea typeface="Gadugi"/>
              </a:rPr>
              <a:t>Lead Notes</a:t>
            </a:r>
            <a:r>
              <a:rPr lang="en-US" sz="1400">
                <a:latin typeface="Gadugi"/>
                <a:ea typeface="Gadugi"/>
              </a:rPr>
              <a:t>” for visibility across your team. </a:t>
            </a:r>
            <a:endParaRPr lang="en-US" sz="1400" dirty="0">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r>
              <a:rPr lang="en-US" sz="1400" b="1" dirty="0">
                <a:latin typeface="Gadugi"/>
                <a:ea typeface="Gadugi"/>
              </a:rPr>
              <a:t>Connections</a:t>
            </a:r>
            <a:r>
              <a:rPr lang="en-US" sz="1400" dirty="0">
                <a:latin typeface="Gadugi"/>
                <a:ea typeface="Gadugi"/>
              </a:rPr>
              <a:t> for your entire team can be exported via “</a:t>
            </a:r>
            <a:r>
              <a:rPr lang="en-US" sz="1400" b="1" dirty="0">
                <a:latin typeface="Gadugi"/>
                <a:ea typeface="Gadugi"/>
              </a:rPr>
              <a:t>Export</a:t>
            </a:r>
            <a:r>
              <a:rPr lang="en-US" sz="1400" dirty="0">
                <a:latin typeface="Gadugi"/>
                <a:ea typeface="Gadugi"/>
              </a:rPr>
              <a:t>”.  </a:t>
            </a:r>
            <a:r>
              <a:rPr lang="en-US" sz="1400" u="sng" dirty="0">
                <a:latin typeface="Gadugi"/>
                <a:ea typeface="Gadugi"/>
              </a:rPr>
              <a:t>If they allowed contact sharing, their contact details will appear in this export</a:t>
            </a:r>
            <a:r>
              <a:rPr lang="en-US" sz="1400" dirty="0">
                <a:latin typeface="Gadugi"/>
                <a:ea typeface="Gadugi"/>
              </a:rPr>
              <a:t>. </a:t>
            </a:r>
            <a:endParaRPr lang="en-US" sz="1400" dirty="0">
              <a:latin typeface="Gadugi" panose="020B0502040204020203" pitchFamily="34" charset="0"/>
              <a:ea typeface="Gadugi" panose="020B0502040204020203" pitchFamily="34" charset="0"/>
            </a:endParaRPr>
          </a:p>
        </p:txBody>
      </p:sp>
      <p:pic>
        <p:nvPicPr>
          <p:cNvPr id="3" name="Picture 3" descr="A screenshot of a web page&#10;&#10;Description automatically generated">
            <a:extLst>
              <a:ext uri="{FF2B5EF4-FFF2-40B4-BE49-F238E27FC236}">
                <a16:creationId xmlns:a16="http://schemas.microsoft.com/office/drawing/2014/main" id="{0F83155B-5132-A6C1-E984-DD20105FC5E5}"/>
              </a:ext>
            </a:extLst>
          </p:cNvPr>
          <p:cNvPicPr>
            <a:picLocks noChangeAspect="1"/>
          </p:cNvPicPr>
          <p:nvPr/>
        </p:nvPicPr>
        <p:blipFill>
          <a:blip r:embed="rId3"/>
          <a:stretch>
            <a:fillRect/>
          </a:stretch>
        </p:blipFill>
        <p:spPr>
          <a:xfrm>
            <a:off x="4669972" y="2017746"/>
            <a:ext cx="6934199" cy="3979114"/>
          </a:xfrm>
          <a:prstGeom prst="rect">
            <a:avLst/>
          </a:prstGeom>
          <a:ln>
            <a:solidFill>
              <a:schemeClr val="tx1"/>
            </a:solidFill>
          </a:ln>
        </p:spPr>
      </p:pic>
    </p:spTree>
    <p:extLst>
      <p:ext uri="{BB962C8B-B14F-4D97-AF65-F5344CB8AC3E}">
        <p14:creationId xmlns:p14="http://schemas.microsoft.com/office/powerpoint/2010/main" val="309260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screenshot of a message&#10;&#10;Description automatically generated">
            <a:extLst>
              <a:ext uri="{FF2B5EF4-FFF2-40B4-BE49-F238E27FC236}">
                <a16:creationId xmlns:a16="http://schemas.microsoft.com/office/drawing/2014/main" id="{D24087F2-7D5E-A065-06BD-A19956975691}"/>
              </a:ext>
            </a:extLst>
          </p:cNvPr>
          <p:cNvPicPr>
            <a:picLocks noChangeAspect="1"/>
          </p:cNvPicPr>
          <p:nvPr/>
        </p:nvPicPr>
        <p:blipFill>
          <a:blip r:embed="rId3"/>
          <a:stretch>
            <a:fillRect/>
          </a:stretch>
        </p:blipFill>
        <p:spPr>
          <a:xfrm>
            <a:off x="9101731" y="2011135"/>
            <a:ext cx="2343323" cy="4114800"/>
          </a:xfrm>
          <a:prstGeom prst="rect">
            <a:avLst/>
          </a:prstGeom>
          <a:ln>
            <a:solidFill>
              <a:schemeClr val="tx1"/>
            </a:solidFill>
          </a:ln>
        </p:spPr>
      </p:pic>
      <p:pic>
        <p:nvPicPr>
          <p:cNvPr id="3" name="Picture 3" descr="A screenshot of a web page&#10;&#10;Description automatically generated">
            <a:extLst>
              <a:ext uri="{FF2B5EF4-FFF2-40B4-BE49-F238E27FC236}">
                <a16:creationId xmlns:a16="http://schemas.microsoft.com/office/drawing/2014/main" id="{549C7DFD-2CE0-7E7F-B48A-439D3CC7B206}"/>
              </a:ext>
            </a:extLst>
          </p:cNvPr>
          <p:cNvPicPr>
            <a:picLocks noChangeAspect="1"/>
          </p:cNvPicPr>
          <p:nvPr/>
        </p:nvPicPr>
        <p:blipFill>
          <a:blip r:embed="rId4"/>
          <a:stretch>
            <a:fillRect/>
          </a:stretch>
        </p:blipFill>
        <p:spPr>
          <a:xfrm>
            <a:off x="941615" y="2188080"/>
            <a:ext cx="6675663" cy="2985305"/>
          </a:xfrm>
          <a:prstGeom prst="rect">
            <a:avLst/>
          </a:prstGeom>
          <a:ln>
            <a:solidFill>
              <a:schemeClr val="tx1"/>
            </a:solidFill>
          </a:ln>
        </p:spPr>
      </p:pic>
      <p:sp>
        <p:nvSpPr>
          <p:cNvPr id="2" name="Content Placeholder 1"/>
          <p:cNvSpPr>
            <a:spLocks noGrp="1"/>
          </p:cNvSpPr>
          <p:nvPr>
            <p:ph idx="1"/>
          </p:nvPr>
        </p:nvSpPr>
        <p:spPr>
          <a:xfrm>
            <a:off x="0" y="991891"/>
            <a:ext cx="12192000" cy="2526224"/>
          </a:xfrm>
        </p:spPr>
        <p:txBody>
          <a:bodyPr vert="horz" lIns="91440" tIns="45720" rIns="91440" bIns="45720" rtlCol="0" anchor="t">
            <a:noAutofit/>
          </a:bodyPr>
          <a:lstStyle/>
          <a:p>
            <a:pPr lvl="1">
              <a:lnSpc>
                <a:spcPct val="150000"/>
              </a:lnSpc>
            </a:pPr>
            <a:r>
              <a:rPr lang="en-US" sz="1400" dirty="0">
                <a:latin typeface="Gadugi"/>
                <a:ea typeface="Gadugi"/>
              </a:rPr>
              <a:t>To request a meeting on behalf of one of your Team Members, navigate to "My Team" at the top right of the home page.  Then click "Create a Meeting".  Then indicate the Team Member to request the meeting on their behalf.  You can also navigate to the profile of who will receive the meeting request and click "View As" to change the person requesting the meeting to a Team Member.</a:t>
            </a:r>
            <a:endParaRPr lang="en-US" sz="1400" dirty="0">
              <a:latin typeface="Gadugi" panose="020B0502040204020203" pitchFamily="34" charset="0"/>
              <a:ea typeface="Gadugi" panose="020B0502040204020203" pitchFamily="34" charset="0"/>
            </a:endParaRPr>
          </a:p>
        </p:txBody>
      </p:sp>
      <p:sp>
        <p:nvSpPr>
          <p:cNvPr id="9" name="Rectangle 8"/>
          <p:cNvSpPr/>
          <p:nvPr/>
        </p:nvSpPr>
        <p:spPr>
          <a:xfrm>
            <a:off x="0" y="6471527"/>
            <a:ext cx="12192000" cy="386473"/>
          </a:xfrm>
          <a:prstGeom prst="rect">
            <a:avLst/>
          </a:prstGeom>
          <a:solidFill>
            <a:srgbClr val="1A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A2631E5-9989-4292-843F-1FC64313B618}" type="slidenum">
              <a:rPr lang="en-US" smtClean="0"/>
              <a:t>12</a:t>
            </a:fld>
            <a:endParaRPr lang="en-US" dirty="0"/>
          </a:p>
        </p:txBody>
      </p:sp>
      <p:sp>
        <p:nvSpPr>
          <p:cNvPr id="14" name="Content Placeholder 1"/>
          <p:cNvSpPr txBox="1">
            <a:spLocks/>
          </p:cNvSpPr>
          <p:nvPr/>
        </p:nvSpPr>
        <p:spPr>
          <a:xfrm>
            <a:off x="0" y="447179"/>
            <a:ext cx="12192000" cy="5447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dirty="0">
                <a:latin typeface="Gadugi"/>
                <a:ea typeface="Gadugi"/>
              </a:rPr>
              <a:t>MEETINGS | </a:t>
            </a:r>
            <a:r>
              <a:rPr lang="en-US" sz="2800" i="1" dirty="0">
                <a:latin typeface="Gadugi"/>
                <a:ea typeface="Gadugi"/>
              </a:rPr>
              <a:t>Requesting on behalf of a Team Member </a:t>
            </a:r>
            <a:r>
              <a:rPr lang="en-US" sz="2800" dirty="0">
                <a:latin typeface="Gadugi"/>
                <a:ea typeface="Gadugi"/>
              </a:rPr>
              <a:t>|</a:t>
            </a:r>
            <a:r>
              <a:rPr lang="en-US" sz="2800" i="1" dirty="0">
                <a:latin typeface="Gadugi"/>
                <a:ea typeface="Gadugi"/>
              </a:rPr>
              <a:t> </a:t>
            </a:r>
            <a:r>
              <a:rPr lang="en-US" i="1" dirty="0">
                <a:latin typeface="Gadugi"/>
                <a:ea typeface="Gadugi"/>
              </a:rPr>
              <a:t>Web Platform only </a:t>
            </a:r>
            <a:endParaRPr lang="en-US" i="1">
              <a:latin typeface="Gadugi" panose="020B0502040204020203" pitchFamily="34" charset="0"/>
              <a:ea typeface="Gadugi" panose="020B0502040204020203" pitchFamily="34" charset="0"/>
            </a:endParaRPr>
          </a:p>
        </p:txBody>
      </p:sp>
      <p:cxnSp>
        <p:nvCxnSpPr>
          <p:cNvPr id="16" name="Straight Arrow Connector 15">
            <a:extLst>
              <a:ext uri="{FF2B5EF4-FFF2-40B4-BE49-F238E27FC236}">
                <a16:creationId xmlns:a16="http://schemas.microsoft.com/office/drawing/2014/main" id="{6DC25B25-3271-9B0E-FBE4-2DB904DACC57}"/>
              </a:ext>
            </a:extLst>
          </p:cNvPr>
          <p:cNvCxnSpPr>
            <a:cxnSpLocks/>
          </p:cNvCxnSpPr>
          <p:nvPr/>
        </p:nvCxnSpPr>
        <p:spPr>
          <a:xfrm flipH="1" flipV="1">
            <a:off x="10876096" y="2515705"/>
            <a:ext cx="675867" cy="743654"/>
          </a:xfrm>
          <a:prstGeom prst="straightConnector1">
            <a:avLst/>
          </a:prstGeom>
          <a:ln w="63500">
            <a:solidFill>
              <a:srgbClr val="D40037"/>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D8D9B96-95C2-2E9C-71DC-B39B76FC6A03}"/>
              </a:ext>
            </a:extLst>
          </p:cNvPr>
          <p:cNvCxnSpPr>
            <a:cxnSpLocks/>
          </p:cNvCxnSpPr>
          <p:nvPr/>
        </p:nvCxnSpPr>
        <p:spPr>
          <a:xfrm flipH="1" flipV="1">
            <a:off x="6901482" y="3973553"/>
            <a:ext cx="584833" cy="487558"/>
          </a:xfrm>
          <a:prstGeom prst="straightConnector1">
            <a:avLst/>
          </a:prstGeom>
          <a:ln w="63500">
            <a:solidFill>
              <a:srgbClr val="D40037"/>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6" descr="A screenshot of a meeting&#10;&#10;Description automatically generated">
            <a:extLst>
              <a:ext uri="{FF2B5EF4-FFF2-40B4-BE49-F238E27FC236}">
                <a16:creationId xmlns:a16="http://schemas.microsoft.com/office/drawing/2014/main" id="{649F1D92-F836-F7E2-A688-BF5102B5D3F2}"/>
              </a:ext>
            </a:extLst>
          </p:cNvPr>
          <p:cNvPicPr>
            <a:picLocks noChangeAspect="1"/>
          </p:cNvPicPr>
          <p:nvPr/>
        </p:nvPicPr>
        <p:blipFill>
          <a:blip r:embed="rId5"/>
          <a:stretch>
            <a:fillRect/>
          </a:stretch>
        </p:blipFill>
        <p:spPr>
          <a:xfrm>
            <a:off x="2642507" y="3677989"/>
            <a:ext cx="2743200" cy="3039878"/>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9C25A6D4-5C79-1241-B4E2-2A4760786255}"/>
              </a:ext>
            </a:extLst>
          </p:cNvPr>
          <p:cNvCxnSpPr>
            <a:cxnSpLocks/>
          </p:cNvCxnSpPr>
          <p:nvPr/>
        </p:nvCxnSpPr>
        <p:spPr>
          <a:xfrm flipV="1">
            <a:off x="2092310" y="4340493"/>
            <a:ext cx="715647" cy="654327"/>
          </a:xfrm>
          <a:prstGeom prst="straightConnector1">
            <a:avLst/>
          </a:prstGeom>
          <a:ln w="63500">
            <a:solidFill>
              <a:srgbClr val="D4003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4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screenshot of a phone&#10;&#10;Description automatically generated">
            <a:extLst>
              <a:ext uri="{FF2B5EF4-FFF2-40B4-BE49-F238E27FC236}">
                <a16:creationId xmlns:a16="http://schemas.microsoft.com/office/drawing/2014/main" id="{6B6F03C6-9B32-7363-3091-8F1BC3595DC4}"/>
              </a:ext>
            </a:extLst>
          </p:cNvPr>
          <p:cNvPicPr>
            <a:picLocks noChangeAspect="1"/>
          </p:cNvPicPr>
          <p:nvPr/>
        </p:nvPicPr>
        <p:blipFill>
          <a:blip r:embed="rId3"/>
          <a:stretch>
            <a:fillRect/>
          </a:stretch>
        </p:blipFill>
        <p:spPr>
          <a:xfrm>
            <a:off x="9118226" y="1875065"/>
            <a:ext cx="2528047" cy="4114800"/>
          </a:xfrm>
          <a:prstGeom prst="rect">
            <a:avLst/>
          </a:prstGeom>
          <a:ln>
            <a:solidFill>
              <a:schemeClr val="tx1"/>
            </a:solidFill>
          </a:ln>
        </p:spPr>
      </p:pic>
      <p:pic>
        <p:nvPicPr>
          <p:cNvPr id="5" name="Picture 6" descr="A screenshot of a group of members&#10;&#10;Description automatically generated">
            <a:extLst>
              <a:ext uri="{FF2B5EF4-FFF2-40B4-BE49-F238E27FC236}">
                <a16:creationId xmlns:a16="http://schemas.microsoft.com/office/drawing/2014/main" id="{C3692197-AB4A-14B3-BB93-9D5CEB0E4CBB}"/>
              </a:ext>
            </a:extLst>
          </p:cNvPr>
          <p:cNvPicPr>
            <a:picLocks noChangeAspect="1"/>
          </p:cNvPicPr>
          <p:nvPr/>
        </p:nvPicPr>
        <p:blipFill>
          <a:blip r:embed="rId4"/>
          <a:stretch>
            <a:fillRect/>
          </a:stretch>
        </p:blipFill>
        <p:spPr>
          <a:xfrm>
            <a:off x="383722" y="2351957"/>
            <a:ext cx="8104414" cy="3392335"/>
          </a:xfrm>
          <a:prstGeom prst="rect">
            <a:avLst/>
          </a:prstGeom>
          <a:ln>
            <a:solidFill>
              <a:schemeClr val="tx1"/>
            </a:solidFill>
          </a:ln>
        </p:spPr>
      </p:pic>
      <p:sp>
        <p:nvSpPr>
          <p:cNvPr id="2" name="Content Placeholder 1"/>
          <p:cNvSpPr>
            <a:spLocks noGrp="1"/>
          </p:cNvSpPr>
          <p:nvPr>
            <p:ph idx="1"/>
          </p:nvPr>
        </p:nvSpPr>
        <p:spPr>
          <a:xfrm>
            <a:off x="0" y="991891"/>
            <a:ext cx="12192000" cy="2526224"/>
          </a:xfrm>
        </p:spPr>
        <p:txBody>
          <a:bodyPr vert="horz" lIns="91440" tIns="45720" rIns="91440" bIns="45720" rtlCol="0" anchor="t">
            <a:noAutofit/>
          </a:bodyPr>
          <a:lstStyle/>
          <a:p>
            <a:pPr lvl="1">
              <a:lnSpc>
                <a:spcPct val="150000"/>
              </a:lnSpc>
            </a:pPr>
            <a:r>
              <a:rPr lang="en-US" sz="1400" dirty="0">
                <a:latin typeface="Gadugi"/>
                <a:ea typeface="Gadugi"/>
              </a:rPr>
              <a:t>To accept a meeting on behalf of one of your Team Members, navigate to "My Team" at the top right of the home page.  Then click "Pending" under "Filter By" on the left.  After clicking on the Meeting, you'll be directed to the organizers profile.  Then click "Accept".  Both parties will receive an email confirmation of the meeting.  </a:t>
            </a:r>
            <a:endParaRPr lang="en-US" sz="1400" dirty="0">
              <a:latin typeface="Gadugi"/>
              <a:ea typeface="Gadugi"/>
              <a:cs typeface="+mn-lt"/>
            </a:endParaRPr>
          </a:p>
        </p:txBody>
      </p:sp>
      <p:sp>
        <p:nvSpPr>
          <p:cNvPr id="9" name="Rectangle 8"/>
          <p:cNvSpPr/>
          <p:nvPr/>
        </p:nvSpPr>
        <p:spPr>
          <a:xfrm>
            <a:off x="0" y="6471527"/>
            <a:ext cx="12192000" cy="386473"/>
          </a:xfrm>
          <a:prstGeom prst="rect">
            <a:avLst/>
          </a:prstGeom>
          <a:solidFill>
            <a:srgbClr val="1A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A2631E5-9989-4292-843F-1FC64313B618}" type="slidenum">
              <a:rPr lang="en-US" smtClean="0"/>
              <a:t>13</a:t>
            </a:fld>
            <a:endParaRPr lang="en-US" dirty="0"/>
          </a:p>
        </p:txBody>
      </p:sp>
      <p:sp>
        <p:nvSpPr>
          <p:cNvPr id="14" name="Content Placeholder 1"/>
          <p:cNvSpPr txBox="1">
            <a:spLocks/>
          </p:cNvSpPr>
          <p:nvPr/>
        </p:nvSpPr>
        <p:spPr>
          <a:xfrm>
            <a:off x="0" y="447179"/>
            <a:ext cx="12192000" cy="5447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dirty="0">
                <a:latin typeface="Gadugi"/>
                <a:ea typeface="Gadugi"/>
              </a:rPr>
              <a:t>MEETINGS | </a:t>
            </a:r>
            <a:r>
              <a:rPr lang="en-US" sz="2800" i="1" dirty="0">
                <a:latin typeface="Gadugi"/>
                <a:ea typeface="Gadugi"/>
              </a:rPr>
              <a:t>Accepting on behalf of a Team Member </a:t>
            </a:r>
            <a:r>
              <a:rPr lang="en-US" sz="2800" dirty="0">
                <a:latin typeface="Gadugi"/>
                <a:ea typeface="Gadugi"/>
              </a:rPr>
              <a:t>|</a:t>
            </a:r>
            <a:r>
              <a:rPr lang="en-US" sz="2800" i="1" dirty="0">
                <a:latin typeface="Gadugi"/>
                <a:ea typeface="Gadugi"/>
              </a:rPr>
              <a:t> Web Platform only </a:t>
            </a:r>
          </a:p>
        </p:txBody>
      </p:sp>
      <p:cxnSp>
        <p:nvCxnSpPr>
          <p:cNvPr id="16" name="Straight Arrow Connector 15">
            <a:extLst>
              <a:ext uri="{FF2B5EF4-FFF2-40B4-BE49-F238E27FC236}">
                <a16:creationId xmlns:a16="http://schemas.microsoft.com/office/drawing/2014/main" id="{6DC25B25-3271-9B0E-FBE4-2DB904DACC57}"/>
              </a:ext>
            </a:extLst>
          </p:cNvPr>
          <p:cNvCxnSpPr>
            <a:cxnSpLocks/>
          </p:cNvCxnSpPr>
          <p:nvPr/>
        </p:nvCxnSpPr>
        <p:spPr>
          <a:xfrm flipH="1" flipV="1">
            <a:off x="10773007" y="5731509"/>
            <a:ext cx="1165724" cy="498726"/>
          </a:xfrm>
          <a:prstGeom prst="straightConnector1">
            <a:avLst/>
          </a:prstGeom>
          <a:ln w="63500">
            <a:solidFill>
              <a:srgbClr val="D40037"/>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D8D9B96-95C2-2E9C-71DC-B39B76FC6A03}"/>
              </a:ext>
            </a:extLst>
          </p:cNvPr>
          <p:cNvCxnSpPr>
            <a:cxnSpLocks/>
          </p:cNvCxnSpPr>
          <p:nvPr/>
        </p:nvCxnSpPr>
        <p:spPr>
          <a:xfrm flipV="1">
            <a:off x="1139573" y="4341409"/>
            <a:ext cx="816771" cy="624694"/>
          </a:xfrm>
          <a:prstGeom prst="straightConnector1">
            <a:avLst/>
          </a:prstGeom>
          <a:ln w="63500">
            <a:solidFill>
              <a:srgbClr val="D4003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12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117"/>
            <a:ext cx="12192000" cy="1280251"/>
          </a:xfrm>
          <a:prstGeom prst="rect">
            <a:avLst/>
          </a:prstGeom>
          <a:solidFill>
            <a:srgbClr val="1A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 y="1539692"/>
            <a:ext cx="12192000" cy="4994044"/>
          </a:xfrm>
        </p:spPr>
        <p:txBody>
          <a:bodyPr vert="horz" lIns="91440" tIns="45720" rIns="91440" bIns="45720" rtlCol="0" anchor="t">
            <a:noAutofit/>
          </a:bodyPr>
          <a:lstStyle/>
          <a:p>
            <a:pPr marL="457200" lvl="1" indent="0">
              <a:lnSpc>
                <a:spcPct val="150000"/>
              </a:lnSpc>
              <a:buNone/>
            </a:pPr>
            <a:r>
              <a:rPr lang="en-US" sz="1600" b="1" dirty="0">
                <a:latin typeface="Gadugi"/>
                <a:ea typeface="Gadugi"/>
              </a:rPr>
              <a:t>Login </a:t>
            </a:r>
            <a:r>
              <a:rPr lang="en-US" sz="1600" dirty="0">
                <a:latin typeface="Gadugi"/>
                <a:ea typeface="Gadugi"/>
              </a:rPr>
              <a:t>| </a:t>
            </a:r>
            <a:r>
              <a:rPr lang="en-US" sz="1600" i="1" dirty="0">
                <a:latin typeface="Gadugi"/>
                <a:ea typeface="Gadugi"/>
              </a:rPr>
              <a:t>Web,</a:t>
            </a:r>
            <a:r>
              <a:rPr lang="en-US" sz="1600" dirty="0">
                <a:latin typeface="Gadugi"/>
                <a:ea typeface="Gadugi"/>
              </a:rPr>
              <a:t> page 3</a:t>
            </a:r>
            <a:endParaRPr lang="en-US" sz="1600"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Confirm your Profile</a:t>
            </a:r>
            <a:r>
              <a:rPr lang="en-US" sz="1600" dirty="0">
                <a:latin typeface="Gadugi"/>
                <a:ea typeface="Gadugi"/>
              </a:rPr>
              <a:t>, page 5</a:t>
            </a:r>
            <a:endParaRPr lang="en-US" sz="1600"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Contact Sharing</a:t>
            </a:r>
            <a:r>
              <a:rPr lang="en-US" sz="1600" dirty="0">
                <a:latin typeface="Gadugi"/>
                <a:ea typeface="Gadugi"/>
              </a:rPr>
              <a:t>, page 6</a:t>
            </a:r>
            <a:endParaRPr lang="en-US" sz="1600" b="1" dirty="0">
              <a:latin typeface="Gadugi"/>
              <a:ea typeface="Gadugi"/>
            </a:endParaRPr>
          </a:p>
          <a:p>
            <a:pPr marL="457200" lvl="1" indent="0">
              <a:lnSpc>
                <a:spcPct val="150000"/>
              </a:lnSpc>
              <a:buNone/>
            </a:pPr>
            <a:r>
              <a:rPr lang="en-US" sz="1600" b="1" dirty="0">
                <a:latin typeface="Gadugi"/>
                <a:ea typeface="Gadugi"/>
              </a:rPr>
              <a:t>Edit your Profile</a:t>
            </a:r>
            <a:r>
              <a:rPr lang="en-US" sz="1600" dirty="0">
                <a:latin typeface="Gadugi"/>
                <a:ea typeface="Gadugi"/>
              </a:rPr>
              <a:t>, page 7</a:t>
            </a:r>
            <a:endParaRPr lang="en-US" sz="1600"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Manage your Availability</a:t>
            </a:r>
            <a:r>
              <a:rPr lang="en-US" sz="1600" dirty="0">
                <a:latin typeface="Gadugi"/>
                <a:ea typeface="Gadugi"/>
              </a:rPr>
              <a:t>, page 8</a:t>
            </a:r>
          </a:p>
          <a:p>
            <a:pPr marL="457200" lvl="1" indent="0">
              <a:lnSpc>
                <a:spcPct val="150000"/>
              </a:lnSpc>
              <a:buNone/>
            </a:pPr>
            <a:r>
              <a:rPr lang="en-US" sz="1600" b="1" dirty="0">
                <a:latin typeface="Gadugi"/>
                <a:ea typeface="Gadugi"/>
              </a:rPr>
              <a:t>Meetings </a:t>
            </a:r>
            <a:r>
              <a:rPr lang="en-US" sz="1600" dirty="0">
                <a:latin typeface="Gadugi"/>
                <a:ea typeface="Gadugi"/>
              </a:rPr>
              <a:t>| </a:t>
            </a:r>
            <a:r>
              <a:rPr lang="en-US" sz="1600" i="1" dirty="0">
                <a:latin typeface="Gadugi"/>
                <a:ea typeface="Gadugi"/>
              </a:rPr>
              <a:t>Requesting, </a:t>
            </a:r>
            <a:r>
              <a:rPr lang="en-US" sz="1600" dirty="0">
                <a:latin typeface="Gadugi"/>
                <a:ea typeface="Gadugi"/>
              </a:rPr>
              <a:t>page 10</a:t>
            </a:r>
            <a:endParaRPr lang="en-US" sz="1600"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Meetings </a:t>
            </a:r>
            <a:r>
              <a:rPr lang="en-US" sz="1600" dirty="0">
                <a:latin typeface="Gadugi"/>
                <a:ea typeface="Gadugi"/>
              </a:rPr>
              <a:t>| </a:t>
            </a:r>
            <a:r>
              <a:rPr lang="en-US" sz="1600" i="1" dirty="0">
                <a:latin typeface="Gadugi"/>
                <a:ea typeface="Gadugi"/>
              </a:rPr>
              <a:t>Accepting, </a:t>
            </a:r>
            <a:r>
              <a:rPr lang="en-US" sz="1600" dirty="0">
                <a:latin typeface="Gadugi"/>
                <a:ea typeface="Gadugi"/>
              </a:rPr>
              <a:t>page 11</a:t>
            </a:r>
            <a:endParaRPr lang="en-US" sz="1600" dirty="0">
              <a:latin typeface="Gadugi" panose="020B0502040204020203" pitchFamily="34" charset="0"/>
              <a:ea typeface="Gadugi" panose="020B0502040204020203" pitchFamily="34" charset="0"/>
            </a:endParaRPr>
          </a:p>
          <a:p>
            <a:pPr marL="457200" lvl="1" indent="0">
              <a:lnSpc>
                <a:spcPct val="150000"/>
              </a:lnSpc>
              <a:buNone/>
            </a:pPr>
            <a:endParaRPr lang="en-US" sz="1600" b="1" dirty="0">
              <a:latin typeface="Gadugi" panose="020B0502040204020203" pitchFamily="34" charset="0"/>
              <a:ea typeface="Gadugi" panose="020B0502040204020203" pitchFamily="34" charset="0"/>
            </a:endParaRPr>
          </a:p>
        </p:txBody>
      </p:sp>
      <p:sp>
        <p:nvSpPr>
          <p:cNvPr id="10" name="Content Placeholder 1"/>
          <p:cNvSpPr txBox="1">
            <a:spLocks/>
          </p:cNvSpPr>
          <p:nvPr/>
        </p:nvSpPr>
        <p:spPr>
          <a:xfrm>
            <a:off x="0" y="447179"/>
            <a:ext cx="12192000" cy="54471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4000" dirty="0">
                <a:solidFill>
                  <a:schemeClr val="bg1"/>
                </a:solidFill>
                <a:latin typeface="Gadugi"/>
                <a:ea typeface="Gadugi"/>
              </a:rPr>
              <a:t>SUMMARY</a:t>
            </a:r>
          </a:p>
        </p:txBody>
      </p:sp>
      <p:sp>
        <p:nvSpPr>
          <p:cNvPr id="14" name="Slide Number Placeholder 13"/>
          <p:cNvSpPr>
            <a:spLocks noGrp="1"/>
          </p:cNvSpPr>
          <p:nvPr>
            <p:ph type="sldNum" sz="quarter" idx="12"/>
          </p:nvPr>
        </p:nvSpPr>
        <p:spPr/>
        <p:txBody>
          <a:bodyPr/>
          <a:lstStyle/>
          <a:p>
            <a:fld id="{4A2631E5-9989-4292-843F-1FC64313B618}" type="slidenum">
              <a:rPr lang="en-US" smtClean="0"/>
              <a:t>2</a:t>
            </a:fld>
            <a:endParaRPr lang="en-US" dirty="0"/>
          </a:p>
        </p:txBody>
      </p:sp>
      <p:sp>
        <p:nvSpPr>
          <p:cNvPr id="5" name="Content Placeholder 1">
            <a:extLst>
              <a:ext uri="{FF2B5EF4-FFF2-40B4-BE49-F238E27FC236}">
                <a16:creationId xmlns:a16="http://schemas.microsoft.com/office/drawing/2014/main" id="{C974948B-FE1E-4540-4A3F-02CCB134AFCD}"/>
              </a:ext>
            </a:extLst>
          </p:cNvPr>
          <p:cNvSpPr txBox="1">
            <a:spLocks/>
          </p:cNvSpPr>
          <p:nvPr/>
        </p:nvSpPr>
        <p:spPr>
          <a:xfrm>
            <a:off x="5873857" y="1537109"/>
            <a:ext cx="6315560" cy="49940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lang="en-US" sz="1600" i="1" u="sng" dirty="0">
                <a:latin typeface="Gadugi"/>
                <a:ea typeface="Gadugi"/>
              </a:rPr>
              <a:t>For Sponsors Only</a:t>
            </a:r>
            <a:endParaRPr lang="en-US" sz="1600" i="1" u="sng"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My Team</a:t>
            </a:r>
            <a:r>
              <a:rPr lang="en-US" sz="1600" dirty="0">
                <a:latin typeface="Gadugi"/>
                <a:ea typeface="Gadugi"/>
              </a:rPr>
              <a:t>, page 12</a:t>
            </a:r>
            <a:endParaRPr lang="en-US" sz="1600"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Inbound Leads</a:t>
            </a:r>
            <a:r>
              <a:rPr lang="en-US" sz="1600" dirty="0">
                <a:latin typeface="Gadugi"/>
                <a:ea typeface="Gadugi"/>
              </a:rPr>
              <a:t>, page 13</a:t>
            </a:r>
            <a:endParaRPr lang="en-US" sz="1600"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Meetings</a:t>
            </a:r>
            <a:r>
              <a:rPr lang="en-US" sz="1600" dirty="0">
                <a:latin typeface="Gadugi"/>
                <a:ea typeface="Gadugi"/>
              </a:rPr>
              <a:t> | </a:t>
            </a:r>
            <a:r>
              <a:rPr lang="en-US" sz="1600" i="1" dirty="0">
                <a:latin typeface="Gadugi"/>
                <a:ea typeface="Gadugi"/>
              </a:rPr>
              <a:t>Requesting on behalf of a Team Member</a:t>
            </a:r>
            <a:r>
              <a:rPr lang="en-US" sz="1600" dirty="0">
                <a:latin typeface="Gadugi"/>
                <a:ea typeface="Gadugi"/>
              </a:rPr>
              <a:t>, page 14</a:t>
            </a:r>
            <a:endParaRPr lang="en-US" sz="1600"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Meetings</a:t>
            </a:r>
            <a:r>
              <a:rPr lang="en-US" sz="1600" dirty="0">
                <a:latin typeface="Gadugi"/>
                <a:ea typeface="Gadugi"/>
              </a:rPr>
              <a:t> | </a:t>
            </a:r>
            <a:r>
              <a:rPr lang="en-US" sz="1600" i="1" dirty="0">
                <a:latin typeface="Gadugi"/>
                <a:ea typeface="Gadugi"/>
              </a:rPr>
              <a:t>Accepting on behalf of a Team Member</a:t>
            </a:r>
            <a:r>
              <a:rPr lang="en-US" sz="1600" dirty="0">
                <a:latin typeface="Gadugi"/>
                <a:ea typeface="Gadugi"/>
              </a:rPr>
              <a:t>, page 15</a:t>
            </a:r>
            <a:endParaRPr lang="en-US" dirty="0"/>
          </a:p>
          <a:p>
            <a:pPr marL="457200" lvl="1" indent="0">
              <a:lnSpc>
                <a:spcPct val="150000"/>
              </a:lnSpc>
              <a:buNone/>
            </a:pPr>
            <a:endParaRPr lang="en-US" sz="1600" dirty="0">
              <a:latin typeface="Gadugi" panose="020B0502040204020203" pitchFamily="34" charset="0"/>
              <a:ea typeface="Gadugi" panose="020B0502040204020203" pitchFamily="34" charset="0"/>
            </a:endParaRPr>
          </a:p>
          <a:p>
            <a:pPr marL="457200" lvl="1" indent="0">
              <a:lnSpc>
                <a:spcPct val="150000"/>
              </a:lnSpc>
              <a:buFont typeface="Arial" panose="020B0604020202020204" pitchFamily="34" charset="0"/>
              <a:buNone/>
            </a:pPr>
            <a:endParaRPr lang="en-US" sz="1600" dirty="0">
              <a:latin typeface="Gadugi" panose="020B0502040204020203" pitchFamily="34" charset="0"/>
              <a:ea typeface="Gadugi" panose="020B0502040204020203" pitchFamily="34" charset="0"/>
            </a:endParaRPr>
          </a:p>
          <a:p>
            <a:pPr marL="457200" lvl="1" indent="0">
              <a:lnSpc>
                <a:spcPct val="150000"/>
              </a:lnSpc>
              <a:buFont typeface="Arial" panose="020B0604020202020204" pitchFamily="34" charset="0"/>
              <a:buNone/>
            </a:pPr>
            <a:endParaRPr lang="en-US" sz="1600" dirty="0">
              <a:latin typeface="Gadugi" panose="020B0502040204020203" pitchFamily="34" charset="0"/>
              <a:ea typeface="Gadugi" panose="020B0502040204020203" pitchFamily="34" charset="0"/>
            </a:endParaRPr>
          </a:p>
          <a:p>
            <a:pPr marL="457200" lvl="1" indent="0">
              <a:lnSpc>
                <a:spcPct val="150000"/>
              </a:lnSpc>
              <a:buNone/>
            </a:pPr>
            <a:endParaRPr lang="en-US" sz="1600" dirty="0">
              <a:latin typeface="Gadugi" panose="020B0502040204020203" pitchFamily="34" charset="0"/>
              <a:ea typeface="Gadugi" panose="020B0502040204020203" pitchFamily="34" charset="0"/>
            </a:endParaRPr>
          </a:p>
          <a:p>
            <a:pPr marL="457200" lvl="1" indent="0">
              <a:lnSpc>
                <a:spcPct val="150000"/>
              </a:lnSpc>
              <a:buNone/>
            </a:pPr>
            <a:endParaRPr lang="en-US" sz="1600" b="1" dirty="0">
              <a:latin typeface="Gadugi" panose="020B0502040204020203" pitchFamily="34" charset="0"/>
              <a:ea typeface="Gadugi" panose="020B0502040204020203" pitchFamily="34" charset="0"/>
            </a:endParaRPr>
          </a:p>
          <a:p>
            <a:pPr marL="457200" lvl="1" indent="0">
              <a:lnSpc>
                <a:spcPct val="150000"/>
              </a:lnSpc>
              <a:buNone/>
            </a:pPr>
            <a:endParaRPr lang="en-US" sz="1600" b="1" dirty="0">
              <a:latin typeface="Gadugi" panose="020B0502040204020203" pitchFamily="34" charset="0"/>
              <a:ea typeface="Gadugi" panose="020B0502040204020203" pitchFamily="34" charset="0"/>
            </a:endParaRPr>
          </a:p>
          <a:p>
            <a:pPr marL="457200" lvl="1" indent="0">
              <a:lnSpc>
                <a:spcPct val="150000"/>
              </a:lnSpc>
              <a:buNone/>
            </a:pPr>
            <a:endParaRPr lang="en-US" sz="1600" b="1"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4110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1891"/>
            <a:ext cx="12192000" cy="2526224"/>
          </a:xfrm>
        </p:spPr>
        <p:txBody>
          <a:bodyPr>
            <a:noAutofit/>
          </a:bodyPr>
          <a:lstStyle/>
          <a:p>
            <a:pPr lvl="1">
              <a:lnSpc>
                <a:spcPct val="150000"/>
              </a:lnSpc>
            </a:pPr>
            <a:r>
              <a:rPr lang="en-US" sz="1400" dirty="0">
                <a:latin typeface="Gadugi" panose="020B0502040204020203" pitchFamily="34" charset="0"/>
                <a:ea typeface="Gadugi" panose="020B0502040204020203" pitchFamily="34" charset="0"/>
              </a:rPr>
              <a:t>Navigate to the event platform and click “</a:t>
            </a:r>
            <a:r>
              <a:rPr lang="en-US" sz="1400" b="1" dirty="0">
                <a:latin typeface="Gadugi" panose="020B0502040204020203" pitchFamily="34" charset="0"/>
                <a:ea typeface="Gadugi" panose="020B0502040204020203" pitchFamily="34" charset="0"/>
              </a:rPr>
              <a:t>Login</a:t>
            </a:r>
            <a:r>
              <a:rPr lang="en-US" sz="1400" dirty="0">
                <a:latin typeface="Gadugi" panose="020B0502040204020203" pitchFamily="34" charset="0"/>
                <a:ea typeface="Gadugi" panose="020B0502040204020203" pitchFamily="34" charset="0"/>
              </a:rPr>
              <a:t>” to access the web platform.</a:t>
            </a:r>
          </a:p>
        </p:txBody>
      </p:sp>
      <p:sp>
        <p:nvSpPr>
          <p:cNvPr id="9" name="Rectangle 8"/>
          <p:cNvSpPr/>
          <p:nvPr/>
        </p:nvSpPr>
        <p:spPr>
          <a:xfrm>
            <a:off x="0" y="6471527"/>
            <a:ext cx="12192000" cy="386473"/>
          </a:xfrm>
          <a:prstGeom prst="rect">
            <a:avLst/>
          </a:prstGeom>
          <a:solidFill>
            <a:srgbClr val="1A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A2631E5-9989-4292-843F-1FC64313B618}" type="slidenum">
              <a:rPr lang="en-US" smtClean="0"/>
              <a:t>3</a:t>
            </a:fld>
            <a:endParaRPr lang="en-US" dirty="0"/>
          </a:p>
        </p:txBody>
      </p:sp>
      <p:sp>
        <p:nvSpPr>
          <p:cNvPr id="14" name="Content Placeholder 1"/>
          <p:cNvSpPr txBox="1">
            <a:spLocks/>
          </p:cNvSpPr>
          <p:nvPr/>
        </p:nvSpPr>
        <p:spPr>
          <a:xfrm>
            <a:off x="0" y="447179"/>
            <a:ext cx="12192000" cy="544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latin typeface="Gadugi" panose="020B0502040204020203" pitchFamily="34" charset="0"/>
                <a:ea typeface="Gadugi" panose="020B0502040204020203" pitchFamily="34" charset="0"/>
              </a:rPr>
              <a:t>LOGIN | </a:t>
            </a:r>
            <a:r>
              <a:rPr lang="en-US" sz="2800" i="1" dirty="0">
                <a:latin typeface="Gadugi" panose="020B0502040204020203" pitchFamily="34" charset="0"/>
                <a:ea typeface="Gadugi" panose="020B0502040204020203" pitchFamily="34" charset="0"/>
              </a:rPr>
              <a:t>Web Platform</a:t>
            </a:r>
            <a:endParaRPr lang="en-US" sz="1800" i="1" dirty="0">
              <a:latin typeface="Gadugi" panose="020B0502040204020203" pitchFamily="34" charset="0"/>
              <a:ea typeface="Gadugi" panose="020B0502040204020203" pitchFamily="34" charset="0"/>
            </a:endParaRPr>
          </a:p>
        </p:txBody>
      </p:sp>
      <p:sp>
        <p:nvSpPr>
          <p:cNvPr id="11" name="TextBox 10">
            <a:extLst>
              <a:ext uri="{FF2B5EF4-FFF2-40B4-BE49-F238E27FC236}">
                <a16:creationId xmlns:a16="http://schemas.microsoft.com/office/drawing/2014/main" id="{DC0ACDD0-33FC-A468-A979-7D8938B3F2E2}"/>
              </a:ext>
            </a:extLst>
          </p:cNvPr>
          <p:cNvSpPr txBox="1"/>
          <p:nvPr/>
        </p:nvSpPr>
        <p:spPr>
          <a:xfrm>
            <a:off x="1024243" y="1470173"/>
            <a:ext cx="2053704" cy="523220"/>
          </a:xfrm>
          <a:prstGeom prst="rect">
            <a:avLst/>
          </a:prstGeom>
          <a:noFill/>
        </p:spPr>
        <p:txBody>
          <a:bodyPr wrap="none" rtlCol="0">
            <a:spAutoFit/>
          </a:bodyPr>
          <a:lstStyle/>
          <a:p>
            <a:r>
              <a:rPr lang="en-US" sz="1400" b="1" dirty="0">
                <a:latin typeface="Gadugi" panose="020B0502040204020203" pitchFamily="34" charset="0"/>
                <a:ea typeface="Gadugi" panose="020B0502040204020203" pitchFamily="34" charset="0"/>
              </a:rPr>
              <a:t>STEP 1</a:t>
            </a:r>
          </a:p>
          <a:p>
            <a:r>
              <a:rPr lang="en-US" sz="1400" dirty="0">
                <a:latin typeface="Gadugi" panose="020B0502040204020203" pitchFamily="34" charset="0"/>
                <a:ea typeface="Gadugi" panose="020B0502040204020203" pitchFamily="34" charset="0"/>
              </a:rPr>
              <a:t>Add your email address</a:t>
            </a:r>
          </a:p>
        </p:txBody>
      </p:sp>
      <p:sp>
        <p:nvSpPr>
          <p:cNvPr id="13" name="TextBox 12">
            <a:extLst>
              <a:ext uri="{FF2B5EF4-FFF2-40B4-BE49-F238E27FC236}">
                <a16:creationId xmlns:a16="http://schemas.microsoft.com/office/drawing/2014/main" id="{E9954AA1-342E-BE6C-7AF4-BF0989CD014C}"/>
              </a:ext>
            </a:extLst>
          </p:cNvPr>
          <p:cNvSpPr txBox="1"/>
          <p:nvPr/>
        </p:nvSpPr>
        <p:spPr>
          <a:xfrm>
            <a:off x="4465261" y="1464522"/>
            <a:ext cx="2221185" cy="523220"/>
          </a:xfrm>
          <a:prstGeom prst="rect">
            <a:avLst/>
          </a:prstGeom>
          <a:noFill/>
        </p:spPr>
        <p:txBody>
          <a:bodyPr wrap="none" lIns="91440" tIns="45720" rIns="91440" bIns="45720" rtlCol="0" anchor="t">
            <a:spAutoFit/>
          </a:bodyPr>
          <a:lstStyle/>
          <a:p>
            <a:r>
              <a:rPr lang="en-US" sz="1400" b="1">
                <a:latin typeface="Gadugi"/>
                <a:ea typeface="Gadugi"/>
              </a:rPr>
              <a:t>STEP 2</a:t>
            </a:r>
          </a:p>
          <a:p>
            <a:r>
              <a:rPr lang="en-US" sz="1400">
                <a:latin typeface="Gadugi"/>
                <a:ea typeface="Gadugi"/>
              </a:rPr>
              <a:t>Enter your Registration ID</a:t>
            </a:r>
            <a:endParaRPr lang="en-US" sz="1400" dirty="0">
              <a:latin typeface="Gadugi" panose="020B0502040204020203" pitchFamily="34" charset="0"/>
              <a:ea typeface="Gadugi" panose="020B0502040204020203" pitchFamily="34" charset="0"/>
            </a:endParaRPr>
          </a:p>
        </p:txBody>
      </p:sp>
      <p:sp>
        <p:nvSpPr>
          <p:cNvPr id="15" name="TextBox 14">
            <a:extLst>
              <a:ext uri="{FF2B5EF4-FFF2-40B4-BE49-F238E27FC236}">
                <a16:creationId xmlns:a16="http://schemas.microsoft.com/office/drawing/2014/main" id="{91ADF121-1200-0B3A-CA14-6D52ACD930A4}"/>
              </a:ext>
            </a:extLst>
          </p:cNvPr>
          <p:cNvSpPr txBox="1"/>
          <p:nvPr/>
        </p:nvSpPr>
        <p:spPr>
          <a:xfrm>
            <a:off x="7940714" y="1464522"/>
            <a:ext cx="1635961" cy="523220"/>
          </a:xfrm>
          <a:prstGeom prst="rect">
            <a:avLst/>
          </a:prstGeom>
          <a:noFill/>
        </p:spPr>
        <p:txBody>
          <a:bodyPr wrap="none" rtlCol="0">
            <a:spAutoFit/>
          </a:bodyPr>
          <a:lstStyle/>
          <a:p>
            <a:r>
              <a:rPr lang="en-US" sz="1400" b="1" dirty="0">
                <a:latin typeface="Gadugi" panose="020B0502040204020203" pitchFamily="34" charset="0"/>
                <a:ea typeface="Gadugi" panose="020B0502040204020203" pitchFamily="34" charset="0"/>
              </a:rPr>
              <a:t>STEP 3</a:t>
            </a:r>
          </a:p>
          <a:p>
            <a:r>
              <a:rPr lang="en-US" sz="1400" dirty="0">
                <a:latin typeface="Gadugi" panose="020B0502040204020203" pitchFamily="34" charset="0"/>
                <a:ea typeface="Gadugi" panose="020B0502040204020203" pitchFamily="34" charset="0"/>
              </a:rPr>
              <a:t>Create a password</a:t>
            </a:r>
          </a:p>
        </p:txBody>
      </p:sp>
      <p:pic>
        <p:nvPicPr>
          <p:cNvPr id="3" name="Picture 3" descr="A screenshot of a login page&#10;&#10;Description automatically generated">
            <a:extLst>
              <a:ext uri="{FF2B5EF4-FFF2-40B4-BE49-F238E27FC236}">
                <a16:creationId xmlns:a16="http://schemas.microsoft.com/office/drawing/2014/main" id="{37D2FD9B-E527-F8A6-547C-289B678178E1}"/>
              </a:ext>
            </a:extLst>
          </p:cNvPr>
          <p:cNvPicPr>
            <a:picLocks noChangeAspect="1"/>
          </p:cNvPicPr>
          <p:nvPr/>
        </p:nvPicPr>
        <p:blipFill>
          <a:blip r:embed="rId2"/>
          <a:stretch>
            <a:fillRect/>
          </a:stretch>
        </p:blipFill>
        <p:spPr>
          <a:xfrm>
            <a:off x="1023258" y="2040530"/>
            <a:ext cx="2743200" cy="2967440"/>
          </a:xfrm>
          <a:prstGeom prst="rect">
            <a:avLst/>
          </a:prstGeom>
          <a:ln>
            <a:solidFill>
              <a:schemeClr val="tx1"/>
            </a:solidFill>
          </a:ln>
        </p:spPr>
      </p:pic>
      <p:pic>
        <p:nvPicPr>
          <p:cNvPr id="4" name="Picture 4" descr="A screenshot of a badge&#10;&#10;Description automatically generated">
            <a:extLst>
              <a:ext uri="{FF2B5EF4-FFF2-40B4-BE49-F238E27FC236}">
                <a16:creationId xmlns:a16="http://schemas.microsoft.com/office/drawing/2014/main" id="{53DC2591-5A55-7D6F-54EC-8A6ACAE925DF}"/>
              </a:ext>
            </a:extLst>
          </p:cNvPr>
          <p:cNvPicPr>
            <a:picLocks noChangeAspect="1"/>
          </p:cNvPicPr>
          <p:nvPr/>
        </p:nvPicPr>
        <p:blipFill>
          <a:blip r:embed="rId3"/>
          <a:stretch>
            <a:fillRect/>
          </a:stretch>
        </p:blipFill>
        <p:spPr>
          <a:xfrm>
            <a:off x="4465864" y="2028230"/>
            <a:ext cx="2743200" cy="3536327"/>
          </a:xfrm>
          <a:prstGeom prst="rect">
            <a:avLst/>
          </a:prstGeom>
          <a:ln>
            <a:solidFill>
              <a:schemeClr val="tx1"/>
            </a:solidFill>
          </a:ln>
        </p:spPr>
      </p:pic>
      <p:pic>
        <p:nvPicPr>
          <p:cNvPr id="5" name="Picture 6" descr="A screenshot of a login screen&#10;&#10;Description automatically generated">
            <a:extLst>
              <a:ext uri="{FF2B5EF4-FFF2-40B4-BE49-F238E27FC236}">
                <a16:creationId xmlns:a16="http://schemas.microsoft.com/office/drawing/2014/main" id="{27448904-1BFF-255B-333B-C334385C5986}"/>
              </a:ext>
            </a:extLst>
          </p:cNvPr>
          <p:cNvPicPr>
            <a:picLocks noChangeAspect="1"/>
          </p:cNvPicPr>
          <p:nvPr/>
        </p:nvPicPr>
        <p:blipFill>
          <a:blip r:embed="rId4"/>
          <a:stretch>
            <a:fillRect/>
          </a:stretch>
        </p:blipFill>
        <p:spPr>
          <a:xfrm>
            <a:off x="7935686" y="2040879"/>
            <a:ext cx="2743200" cy="3837600"/>
          </a:xfrm>
          <a:prstGeom prst="rect">
            <a:avLst/>
          </a:prstGeom>
          <a:ln>
            <a:solidFill>
              <a:schemeClr val="tx1"/>
            </a:solidFill>
          </a:ln>
        </p:spPr>
      </p:pic>
    </p:spTree>
    <p:extLst>
      <p:ext uri="{BB962C8B-B14F-4D97-AF65-F5344CB8AC3E}">
        <p14:creationId xmlns:p14="http://schemas.microsoft.com/office/powerpoint/2010/main" val="105348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8073"/>
            <a:ext cx="12192000" cy="2526224"/>
          </a:xfrm>
        </p:spPr>
        <p:txBody>
          <a:bodyPr vert="horz" lIns="91440" tIns="45720" rIns="91440" bIns="45720" rtlCol="0" anchor="t">
            <a:noAutofit/>
          </a:bodyPr>
          <a:lstStyle/>
          <a:p>
            <a:pPr lvl="1">
              <a:lnSpc>
                <a:spcPct val="150000"/>
              </a:lnSpc>
            </a:pPr>
            <a:r>
              <a:rPr lang="en-US" sz="1400">
                <a:latin typeface="Gadugi"/>
                <a:ea typeface="Gadugi"/>
              </a:rPr>
              <a:t>When you first login, please confirm or adjust your registration by selecting the product categories.  </a:t>
            </a:r>
            <a:endParaRPr lang="en-US" sz="1000" dirty="0">
              <a:latin typeface="Gadugi" panose="020B0502040204020203" pitchFamily="34" charset="0"/>
              <a:ea typeface="Gadugi" panose="020B0502040204020203" pitchFamily="34" charset="0"/>
            </a:endParaRPr>
          </a:p>
        </p:txBody>
      </p:sp>
      <p:sp>
        <p:nvSpPr>
          <p:cNvPr id="9" name="Rectangle 8"/>
          <p:cNvSpPr/>
          <p:nvPr/>
        </p:nvSpPr>
        <p:spPr>
          <a:xfrm>
            <a:off x="0" y="6471527"/>
            <a:ext cx="12192000" cy="386473"/>
          </a:xfrm>
          <a:prstGeom prst="rect">
            <a:avLst/>
          </a:prstGeom>
          <a:solidFill>
            <a:srgbClr val="1A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
          <p:cNvSpPr txBox="1">
            <a:spLocks/>
          </p:cNvSpPr>
          <p:nvPr/>
        </p:nvSpPr>
        <p:spPr>
          <a:xfrm>
            <a:off x="0" y="5827363"/>
            <a:ext cx="12192000" cy="587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50000"/>
              </a:lnSpc>
              <a:buNone/>
            </a:pPr>
            <a:endParaRPr lang="en-US" sz="1600" i="1" dirty="0">
              <a:latin typeface="Gadugi" panose="020B0502040204020203" pitchFamily="34" charset="0"/>
              <a:ea typeface="Gadugi" panose="020B0502040204020203" pitchFamily="34" charset="0"/>
            </a:endParaRPr>
          </a:p>
        </p:txBody>
      </p:sp>
      <p:sp>
        <p:nvSpPr>
          <p:cNvPr id="6" name="Slide Number Placeholder 5"/>
          <p:cNvSpPr>
            <a:spLocks noGrp="1"/>
          </p:cNvSpPr>
          <p:nvPr>
            <p:ph type="sldNum" sz="quarter" idx="12"/>
          </p:nvPr>
        </p:nvSpPr>
        <p:spPr/>
        <p:txBody>
          <a:bodyPr/>
          <a:lstStyle/>
          <a:p>
            <a:fld id="{4A2631E5-9989-4292-843F-1FC64313B618}" type="slidenum">
              <a:rPr lang="en-US" smtClean="0"/>
              <a:t>4</a:t>
            </a:fld>
            <a:endParaRPr lang="en-US" dirty="0"/>
          </a:p>
        </p:txBody>
      </p:sp>
      <p:sp>
        <p:nvSpPr>
          <p:cNvPr id="14" name="Content Placeholder 1"/>
          <p:cNvSpPr txBox="1">
            <a:spLocks/>
          </p:cNvSpPr>
          <p:nvPr/>
        </p:nvSpPr>
        <p:spPr>
          <a:xfrm>
            <a:off x="0" y="447179"/>
            <a:ext cx="12192000" cy="544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latin typeface="Gadugi" panose="020B0502040204020203" pitchFamily="34" charset="0"/>
                <a:ea typeface="Gadugi" panose="020B0502040204020203" pitchFamily="34" charset="0"/>
              </a:rPr>
              <a:t>CONFIRM your PROFILE</a:t>
            </a:r>
            <a:endParaRPr lang="en-US" sz="1800" i="1" dirty="0">
              <a:latin typeface="Gadugi" panose="020B0502040204020203" pitchFamily="34" charset="0"/>
              <a:ea typeface="Gadugi" panose="020B0502040204020203" pitchFamily="34" charset="0"/>
            </a:endParaRPr>
          </a:p>
        </p:txBody>
      </p:sp>
      <p:pic>
        <p:nvPicPr>
          <p:cNvPr id="4" name="Picture 6" descr="A screenshot of a profile&#10;&#10;Description automatically generated">
            <a:extLst>
              <a:ext uri="{FF2B5EF4-FFF2-40B4-BE49-F238E27FC236}">
                <a16:creationId xmlns:a16="http://schemas.microsoft.com/office/drawing/2014/main" id="{A8C56470-A938-99DC-9973-A9A279E96FDC}"/>
              </a:ext>
            </a:extLst>
          </p:cNvPr>
          <p:cNvPicPr>
            <a:picLocks noChangeAspect="1"/>
          </p:cNvPicPr>
          <p:nvPr/>
        </p:nvPicPr>
        <p:blipFill>
          <a:blip r:embed="rId3"/>
          <a:stretch>
            <a:fillRect/>
          </a:stretch>
        </p:blipFill>
        <p:spPr>
          <a:xfrm>
            <a:off x="1921328" y="1712518"/>
            <a:ext cx="3355521" cy="3854785"/>
          </a:xfrm>
          <a:prstGeom prst="rect">
            <a:avLst/>
          </a:prstGeom>
          <a:ln>
            <a:solidFill>
              <a:schemeClr val="tx1"/>
            </a:solidFill>
          </a:ln>
        </p:spPr>
      </p:pic>
      <p:pic>
        <p:nvPicPr>
          <p:cNvPr id="7" name="Picture 10" descr="A screenshot of a website&#10;&#10;Description automatically generated">
            <a:extLst>
              <a:ext uri="{FF2B5EF4-FFF2-40B4-BE49-F238E27FC236}">
                <a16:creationId xmlns:a16="http://schemas.microsoft.com/office/drawing/2014/main" id="{1994451C-D272-043E-1908-9B9E6742AED1}"/>
              </a:ext>
            </a:extLst>
          </p:cNvPr>
          <p:cNvPicPr>
            <a:picLocks noChangeAspect="1"/>
          </p:cNvPicPr>
          <p:nvPr/>
        </p:nvPicPr>
        <p:blipFill>
          <a:blip r:embed="rId4"/>
          <a:stretch>
            <a:fillRect/>
          </a:stretch>
        </p:blipFill>
        <p:spPr>
          <a:xfrm>
            <a:off x="7078436" y="1719983"/>
            <a:ext cx="3287485" cy="3839853"/>
          </a:xfrm>
          <a:prstGeom prst="rect">
            <a:avLst/>
          </a:prstGeom>
          <a:ln>
            <a:solidFill>
              <a:schemeClr val="tx1"/>
            </a:solidFill>
          </a:ln>
        </p:spPr>
      </p:pic>
    </p:spTree>
    <p:extLst>
      <p:ext uri="{BB962C8B-B14F-4D97-AF65-F5344CB8AC3E}">
        <p14:creationId xmlns:p14="http://schemas.microsoft.com/office/powerpoint/2010/main" val="239577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8073"/>
            <a:ext cx="12192000" cy="2526224"/>
          </a:xfrm>
        </p:spPr>
        <p:txBody>
          <a:bodyPr vert="horz" lIns="91440" tIns="45720" rIns="91440" bIns="45720" rtlCol="0" anchor="t">
            <a:noAutofit/>
          </a:bodyPr>
          <a:lstStyle/>
          <a:p>
            <a:pPr lvl="1">
              <a:lnSpc>
                <a:spcPct val="150000"/>
              </a:lnSpc>
            </a:pPr>
            <a:r>
              <a:rPr lang="en-US" sz="1400" dirty="0">
                <a:latin typeface="Gadugi"/>
                <a:ea typeface="Gadugi"/>
              </a:rPr>
              <a:t>Confirm how you would like your contact information to appear in the platform.  </a:t>
            </a:r>
            <a:r>
              <a:rPr lang="en-US" sz="1400" b="1" dirty="0">
                <a:latin typeface="Gadugi"/>
                <a:ea typeface="Gadugi"/>
              </a:rPr>
              <a:t>The platform will default to "Connections Only"</a:t>
            </a:r>
            <a:r>
              <a:rPr lang="en-US" sz="1400" dirty="0">
                <a:latin typeface="Gadugi"/>
                <a:ea typeface="Gadugi"/>
              </a:rPr>
              <a:t>.  You can edit your selection at any time by “editing your profile”.</a:t>
            </a:r>
            <a:r>
              <a:rPr lang="en-US" sz="1400">
                <a:latin typeface="Gadugi"/>
                <a:ea typeface="Gadugi"/>
              </a:rPr>
              <a:t> </a:t>
            </a:r>
            <a:endParaRPr lang="en-US" sz="1000" dirty="0">
              <a:latin typeface="Gadugi"/>
              <a:ea typeface="Gadugi"/>
            </a:endParaRPr>
          </a:p>
        </p:txBody>
      </p:sp>
      <p:sp>
        <p:nvSpPr>
          <p:cNvPr id="9" name="Rectangle 8"/>
          <p:cNvSpPr/>
          <p:nvPr/>
        </p:nvSpPr>
        <p:spPr>
          <a:xfrm>
            <a:off x="0" y="6471527"/>
            <a:ext cx="12192000" cy="386473"/>
          </a:xfrm>
          <a:prstGeom prst="rect">
            <a:avLst/>
          </a:prstGeom>
          <a:solidFill>
            <a:srgbClr val="1A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
          <p:cNvSpPr txBox="1">
            <a:spLocks/>
          </p:cNvSpPr>
          <p:nvPr/>
        </p:nvSpPr>
        <p:spPr>
          <a:xfrm>
            <a:off x="0" y="5827363"/>
            <a:ext cx="12192000" cy="587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50000"/>
              </a:lnSpc>
              <a:buNone/>
            </a:pPr>
            <a:endParaRPr lang="en-US" sz="1600" i="1" dirty="0">
              <a:latin typeface="Gadugi" panose="020B0502040204020203" pitchFamily="34" charset="0"/>
              <a:ea typeface="Gadugi" panose="020B0502040204020203" pitchFamily="34" charset="0"/>
            </a:endParaRPr>
          </a:p>
        </p:txBody>
      </p:sp>
      <p:sp>
        <p:nvSpPr>
          <p:cNvPr id="6" name="Slide Number Placeholder 5"/>
          <p:cNvSpPr>
            <a:spLocks noGrp="1"/>
          </p:cNvSpPr>
          <p:nvPr>
            <p:ph type="sldNum" sz="quarter" idx="12"/>
          </p:nvPr>
        </p:nvSpPr>
        <p:spPr/>
        <p:txBody>
          <a:bodyPr/>
          <a:lstStyle/>
          <a:p>
            <a:fld id="{4A2631E5-9989-4292-843F-1FC64313B618}" type="slidenum">
              <a:rPr lang="en-US" smtClean="0"/>
              <a:t>5</a:t>
            </a:fld>
            <a:endParaRPr lang="en-US" dirty="0"/>
          </a:p>
        </p:txBody>
      </p:sp>
      <p:sp>
        <p:nvSpPr>
          <p:cNvPr id="14" name="Content Placeholder 1"/>
          <p:cNvSpPr txBox="1">
            <a:spLocks/>
          </p:cNvSpPr>
          <p:nvPr/>
        </p:nvSpPr>
        <p:spPr>
          <a:xfrm>
            <a:off x="0" y="447179"/>
            <a:ext cx="12192000" cy="544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latin typeface="Gadugi" panose="020B0502040204020203" pitchFamily="34" charset="0"/>
                <a:ea typeface="Gadugi" panose="020B0502040204020203" pitchFamily="34" charset="0"/>
              </a:rPr>
              <a:t>CONTACT SHARING </a:t>
            </a:r>
            <a:endParaRPr lang="en-US" sz="1800" i="1" dirty="0">
              <a:latin typeface="Gadugi" panose="020B0502040204020203" pitchFamily="34" charset="0"/>
              <a:ea typeface="Gadugi" panose="020B0502040204020203" pitchFamily="34" charset="0"/>
            </a:endParaRPr>
          </a:p>
        </p:txBody>
      </p:sp>
      <p:sp>
        <p:nvSpPr>
          <p:cNvPr id="17" name="TextBox 16">
            <a:extLst>
              <a:ext uri="{FF2B5EF4-FFF2-40B4-BE49-F238E27FC236}">
                <a16:creationId xmlns:a16="http://schemas.microsoft.com/office/drawing/2014/main" id="{60EE407E-A9F1-BDA8-6F73-C1884D71D030}"/>
              </a:ext>
            </a:extLst>
          </p:cNvPr>
          <p:cNvSpPr txBox="1"/>
          <p:nvPr/>
        </p:nvSpPr>
        <p:spPr>
          <a:xfrm>
            <a:off x="1463316" y="2082502"/>
            <a:ext cx="2820324" cy="523220"/>
          </a:xfrm>
          <a:prstGeom prst="rect">
            <a:avLst/>
          </a:prstGeom>
          <a:noFill/>
        </p:spPr>
        <p:txBody>
          <a:bodyPr wrap="none" rtlCol="0">
            <a:spAutoFit/>
          </a:bodyPr>
          <a:lstStyle/>
          <a:p>
            <a:r>
              <a:rPr lang="en-US" sz="1400" b="1" dirty="0">
                <a:latin typeface="Gadugi" panose="020B0502040204020203" pitchFamily="34" charset="0"/>
                <a:ea typeface="Gadugi" panose="020B0502040204020203" pitchFamily="34" charset="0"/>
              </a:rPr>
              <a:t>PRIVATE</a:t>
            </a:r>
          </a:p>
          <a:p>
            <a:r>
              <a:rPr lang="en-US" sz="1400" dirty="0">
                <a:latin typeface="Gadugi" panose="020B0502040204020203" pitchFamily="34" charset="0"/>
                <a:ea typeface="Gadugi" panose="020B0502040204020203" pitchFamily="34" charset="0"/>
              </a:rPr>
              <a:t>Users cannot your contact details</a:t>
            </a:r>
          </a:p>
        </p:txBody>
      </p:sp>
      <p:sp>
        <p:nvSpPr>
          <p:cNvPr id="18" name="TextBox 17">
            <a:extLst>
              <a:ext uri="{FF2B5EF4-FFF2-40B4-BE49-F238E27FC236}">
                <a16:creationId xmlns:a16="http://schemas.microsoft.com/office/drawing/2014/main" id="{662155EE-186A-B827-F941-D11CDCF42DB7}"/>
              </a:ext>
            </a:extLst>
          </p:cNvPr>
          <p:cNvSpPr txBox="1"/>
          <p:nvPr/>
        </p:nvSpPr>
        <p:spPr>
          <a:xfrm>
            <a:off x="1463316" y="2936190"/>
            <a:ext cx="3099353" cy="1169551"/>
          </a:xfrm>
          <a:prstGeom prst="rect">
            <a:avLst/>
          </a:prstGeom>
          <a:noFill/>
        </p:spPr>
        <p:txBody>
          <a:bodyPr wrap="square" rtlCol="0">
            <a:spAutoFit/>
          </a:bodyPr>
          <a:lstStyle/>
          <a:p>
            <a:r>
              <a:rPr lang="en-US" sz="1400" b="1" dirty="0">
                <a:latin typeface="Gadugi" panose="020B0502040204020203" pitchFamily="34" charset="0"/>
                <a:ea typeface="Gadugi" panose="020B0502040204020203" pitchFamily="34" charset="0"/>
              </a:rPr>
              <a:t>CONNECTIONS ONLY</a:t>
            </a:r>
          </a:p>
          <a:p>
            <a:r>
              <a:rPr lang="en-US" sz="1400" dirty="0">
                <a:latin typeface="Gadugi" panose="020B0502040204020203" pitchFamily="34" charset="0"/>
                <a:ea typeface="Gadugi" panose="020B0502040204020203" pitchFamily="34" charset="0"/>
              </a:rPr>
              <a:t>Users with connections will be able to see your contact details on your profile page, as well as in external exports from the platform</a:t>
            </a:r>
          </a:p>
        </p:txBody>
      </p:sp>
      <p:sp>
        <p:nvSpPr>
          <p:cNvPr id="19" name="TextBox 18">
            <a:extLst>
              <a:ext uri="{FF2B5EF4-FFF2-40B4-BE49-F238E27FC236}">
                <a16:creationId xmlns:a16="http://schemas.microsoft.com/office/drawing/2014/main" id="{60A41D24-7F73-ACD0-C67B-BD23A6503333}"/>
              </a:ext>
            </a:extLst>
          </p:cNvPr>
          <p:cNvSpPr txBox="1"/>
          <p:nvPr/>
        </p:nvSpPr>
        <p:spPr>
          <a:xfrm>
            <a:off x="1463316" y="4442390"/>
            <a:ext cx="3099353" cy="954107"/>
          </a:xfrm>
          <a:prstGeom prst="rect">
            <a:avLst/>
          </a:prstGeom>
          <a:noFill/>
        </p:spPr>
        <p:txBody>
          <a:bodyPr wrap="square" rtlCol="0">
            <a:spAutoFit/>
          </a:bodyPr>
          <a:lstStyle/>
          <a:p>
            <a:r>
              <a:rPr lang="en-US" sz="1400" b="1" dirty="0">
                <a:latin typeface="Gadugi" panose="020B0502040204020203" pitchFamily="34" charset="0"/>
                <a:ea typeface="Gadugi" panose="020B0502040204020203" pitchFamily="34" charset="0"/>
              </a:rPr>
              <a:t>PUBLIC</a:t>
            </a:r>
          </a:p>
          <a:p>
            <a:r>
              <a:rPr lang="en-US" sz="1400" dirty="0">
                <a:latin typeface="Gadugi" panose="020B0502040204020203" pitchFamily="34" charset="0"/>
                <a:ea typeface="Gadugi" panose="020B0502040204020203" pitchFamily="34" charset="0"/>
              </a:rPr>
              <a:t>Contact Details will be displayed on your profile page and available in exports for everyone at the event.</a:t>
            </a:r>
          </a:p>
        </p:txBody>
      </p:sp>
      <p:pic>
        <p:nvPicPr>
          <p:cNvPr id="7" name="Picture 7" descr="A screenshot of a contact page&#10;&#10;Description automatically generated">
            <a:extLst>
              <a:ext uri="{FF2B5EF4-FFF2-40B4-BE49-F238E27FC236}">
                <a16:creationId xmlns:a16="http://schemas.microsoft.com/office/drawing/2014/main" id="{618FD81F-3110-F373-BDD3-6DCC425971C4}"/>
              </a:ext>
            </a:extLst>
          </p:cNvPr>
          <p:cNvPicPr>
            <a:picLocks noChangeAspect="1"/>
          </p:cNvPicPr>
          <p:nvPr/>
        </p:nvPicPr>
        <p:blipFill>
          <a:blip r:embed="rId3"/>
          <a:stretch>
            <a:fillRect/>
          </a:stretch>
        </p:blipFill>
        <p:spPr>
          <a:xfrm>
            <a:off x="6441374" y="1765052"/>
            <a:ext cx="3858985" cy="4444092"/>
          </a:xfrm>
          <a:prstGeom prst="rect">
            <a:avLst/>
          </a:prstGeom>
          <a:ln>
            <a:solidFill>
              <a:schemeClr val="tx1"/>
            </a:solidFill>
          </a:ln>
        </p:spPr>
      </p:pic>
    </p:spTree>
    <p:extLst>
      <p:ext uri="{BB962C8B-B14F-4D97-AF65-F5344CB8AC3E}">
        <p14:creationId xmlns:p14="http://schemas.microsoft.com/office/powerpoint/2010/main" val="171669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C65919-5F04-1867-E3C4-8BBDCDFAD1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26489" y="1520878"/>
            <a:ext cx="8858595" cy="4014778"/>
          </a:xfrm>
          <a:prstGeom prst="rect">
            <a:avLst/>
          </a:prstGeom>
          <a:ln w="12700">
            <a:solidFill>
              <a:srgbClr val="1A2754"/>
            </a:solidFill>
          </a:ln>
        </p:spPr>
      </p:pic>
      <p:sp>
        <p:nvSpPr>
          <p:cNvPr id="2" name="Content Placeholder 1"/>
          <p:cNvSpPr>
            <a:spLocks noGrp="1"/>
          </p:cNvSpPr>
          <p:nvPr>
            <p:ph idx="1"/>
          </p:nvPr>
        </p:nvSpPr>
        <p:spPr>
          <a:xfrm>
            <a:off x="0" y="998073"/>
            <a:ext cx="12192000" cy="2526224"/>
          </a:xfrm>
        </p:spPr>
        <p:txBody>
          <a:bodyPr>
            <a:noAutofit/>
          </a:bodyPr>
          <a:lstStyle/>
          <a:p>
            <a:pPr lvl="1">
              <a:lnSpc>
                <a:spcPct val="150000"/>
              </a:lnSpc>
            </a:pPr>
            <a:r>
              <a:rPr lang="en-US" sz="1400" dirty="0">
                <a:latin typeface="Gadugi" panose="020B0502040204020203" pitchFamily="34" charset="0"/>
                <a:ea typeface="Gadugi" panose="020B0502040204020203" pitchFamily="34" charset="0"/>
              </a:rPr>
              <a:t>You can edit your profile at any point while the platform is active.</a:t>
            </a:r>
            <a:endParaRPr lang="en-US" sz="1000" dirty="0">
              <a:latin typeface="Gadugi" panose="020B0502040204020203" pitchFamily="34" charset="0"/>
              <a:ea typeface="Gadugi" panose="020B0502040204020203" pitchFamily="34" charset="0"/>
            </a:endParaRPr>
          </a:p>
        </p:txBody>
      </p:sp>
      <p:sp>
        <p:nvSpPr>
          <p:cNvPr id="9" name="Rectangle 8"/>
          <p:cNvSpPr/>
          <p:nvPr/>
        </p:nvSpPr>
        <p:spPr>
          <a:xfrm>
            <a:off x="0" y="6471527"/>
            <a:ext cx="12192000" cy="386473"/>
          </a:xfrm>
          <a:prstGeom prst="rect">
            <a:avLst/>
          </a:prstGeom>
          <a:solidFill>
            <a:srgbClr val="1A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
          <p:cNvSpPr txBox="1">
            <a:spLocks/>
          </p:cNvSpPr>
          <p:nvPr/>
        </p:nvSpPr>
        <p:spPr>
          <a:xfrm>
            <a:off x="0" y="5827363"/>
            <a:ext cx="12192000" cy="587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50000"/>
              </a:lnSpc>
              <a:buNone/>
            </a:pPr>
            <a:endParaRPr lang="en-US" sz="1600" i="1" dirty="0">
              <a:latin typeface="Gadugi" panose="020B0502040204020203" pitchFamily="34" charset="0"/>
              <a:ea typeface="Gadugi" panose="020B0502040204020203" pitchFamily="34" charset="0"/>
            </a:endParaRPr>
          </a:p>
        </p:txBody>
      </p:sp>
      <p:sp>
        <p:nvSpPr>
          <p:cNvPr id="6" name="Slide Number Placeholder 5"/>
          <p:cNvSpPr>
            <a:spLocks noGrp="1"/>
          </p:cNvSpPr>
          <p:nvPr>
            <p:ph type="sldNum" sz="quarter" idx="12"/>
          </p:nvPr>
        </p:nvSpPr>
        <p:spPr/>
        <p:txBody>
          <a:bodyPr/>
          <a:lstStyle/>
          <a:p>
            <a:fld id="{4A2631E5-9989-4292-843F-1FC64313B618}" type="slidenum">
              <a:rPr lang="en-US" smtClean="0"/>
              <a:t>6</a:t>
            </a:fld>
            <a:endParaRPr lang="en-US" dirty="0"/>
          </a:p>
        </p:txBody>
      </p:sp>
      <p:sp>
        <p:nvSpPr>
          <p:cNvPr id="14" name="Content Placeholder 1"/>
          <p:cNvSpPr txBox="1">
            <a:spLocks/>
          </p:cNvSpPr>
          <p:nvPr/>
        </p:nvSpPr>
        <p:spPr>
          <a:xfrm>
            <a:off x="0" y="447179"/>
            <a:ext cx="12192000" cy="544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latin typeface="Gadugi" panose="020B0502040204020203" pitchFamily="34" charset="0"/>
                <a:ea typeface="Gadugi" panose="020B0502040204020203" pitchFamily="34" charset="0"/>
              </a:rPr>
              <a:t>EDIT your PROFILE</a:t>
            </a:r>
            <a:endParaRPr lang="en-US" sz="1800" i="1" dirty="0">
              <a:latin typeface="Gadugi" panose="020B0502040204020203" pitchFamily="34" charset="0"/>
              <a:ea typeface="Gadugi" panose="020B0502040204020203" pitchFamily="34" charset="0"/>
            </a:endParaRPr>
          </a:p>
        </p:txBody>
      </p:sp>
      <p:cxnSp>
        <p:nvCxnSpPr>
          <p:cNvPr id="17" name="Straight Arrow Connector 16">
            <a:extLst>
              <a:ext uri="{FF2B5EF4-FFF2-40B4-BE49-F238E27FC236}">
                <a16:creationId xmlns:a16="http://schemas.microsoft.com/office/drawing/2014/main" id="{52E6CC9A-9AE7-93EE-DF49-BFB5225554B9}"/>
              </a:ext>
            </a:extLst>
          </p:cNvPr>
          <p:cNvCxnSpPr>
            <a:cxnSpLocks/>
          </p:cNvCxnSpPr>
          <p:nvPr/>
        </p:nvCxnSpPr>
        <p:spPr>
          <a:xfrm flipV="1">
            <a:off x="9442191" y="2175000"/>
            <a:ext cx="541175" cy="587241"/>
          </a:xfrm>
          <a:prstGeom prst="straightConnector1">
            <a:avLst/>
          </a:prstGeom>
          <a:ln w="63500">
            <a:solidFill>
              <a:srgbClr val="D61E3A"/>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8C2A67-A034-B3BC-EB3A-282576C0AF4D}"/>
              </a:ext>
            </a:extLst>
          </p:cNvPr>
          <p:cNvSpPr txBox="1"/>
          <p:nvPr/>
        </p:nvSpPr>
        <p:spPr>
          <a:xfrm>
            <a:off x="6754906" y="4051858"/>
            <a:ext cx="578224" cy="246221"/>
          </a:xfrm>
          <a:prstGeom prst="rect">
            <a:avLst/>
          </a:prstGeom>
          <a:solidFill>
            <a:schemeClr val="bg1"/>
          </a:solidFill>
        </p:spPr>
        <p:txBody>
          <a:bodyPr wrap="square" rtlCol="0">
            <a:spAutoFit/>
          </a:bodyPr>
          <a:lstStyle/>
          <a:p>
            <a:r>
              <a:rPr lang="en-US" sz="500" b="0" i="0" dirty="0">
                <a:effectLst/>
                <a:latin typeface="-apple-system"/>
              </a:rPr>
              <a:t>VIP Sponsor Representative</a:t>
            </a:r>
            <a:endParaRPr lang="en-US" sz="700" dirty="0"/>
          </a:p>
        </p:txBody>
      </p:sp>
    </p:spTree>
    <p:extLst>
      <p:ext uri="{BB962C8B-B14F-4D97-AF65-F5344CB8AC3E}">
        <p14:creationId xmlns:p14="http://schemas.microsoft.com/office/powerpoint/2010/main" val="149689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8073"/>
            <a:ext cx="12192000" cy="2526224"/>
          </a:xfrm>
        </p:spPr>
        <p:txBody>
          <a:bodyPr vert="horz" lIns="91440" tIns="45720" rIns="91440" bIns="45720" rtlCol="0" anchor="t">
            <a:noAutofit/>
          </a:bodyPr>
          <a:lstStyle/>
          <a:p>
            <a:pPr lvl="1"/>
            <a:r>
              <a:rPr lang="en-US" sz="1400">
                <a:latin typeface="Gadugi"/>
                <a:ea typeface="Gadugi"/>
                <a:cs typeface="Calibri"/>
              </a:rPr>
              <a:t>Click “</a:t>
            </a:r>
            <a:r>
              <a:rPr lang="en-US" sz="1400" b="1">
                <a:latin typeface="Gadugi"/>
                <a:ea typeface="Gadugi"/>
                <a:cs typeface="Calibri"/>
              </a:rPr>
              <a:t>Profile</a:t>
            </a:r>
            <a:r>
              <a:rPr lang="en-US" sz="1400">
                <a:latin typeface="Gadugi"/>
                <a:ea typeface="Gadugi"/>
                <a:cs typeface="Calibri"/>
              </a:rPr>
              <a:t>”, then “</a:t>
            </a:r>
            <a:r>
              <a:rPr lang="en-US" sz="1400" b="1">
                <a:latin typeface="Gadugi"/>
                <a:ea typeface="Gadugi"/>
                <a:cs typeface="Calibri"/>
              </a:rPr>
              <a:t>Manage My Availability</a:t>
            </a:r>
            <a:r>
              <a:rPr lang="en-US" sz="1400">
                <a:latin typeface="Gadugi"/>
                <a:ea typeface="Gadugi"/>
                <a:cs typeface="Calibri"/>
              </a:rPr>
              <a:t>” on the left navigation bar to update the times you’re available to meet. </a:t>
            </a:r>
          </a:p>
          <a:p>
            <a:pPr lvl="2"/>
            <a:r>
              <a:rPr lang="en-US" sz="1400" b="1">
                <a:latin typeface="Gadugi"/>
                <a:ea typeface="Gadugi"/>
                <a:cs typeface="Calibri"/>
              </a:rPr>
              <a:t>Range of Daily Availability</a:t>
            </a:r>
            <a:r>
              <a:rPr lang="en-US" sz="1400">
                <a:latin typeface="Gadugi"/>
                <a:ea typeface="Gadugi"/>
                <a:cs typeface="Calibri"/>
              </a:rPr>
              <a:t>: Easily set up a single range of times for all show days. </a:t>
            </a:r>
          </a:p>
          <a:p>
            <a:pPr lvl="2"/>
            <a:r>
              <a:rPr lang="en-US" sz="1400" b="1">
                <a:latin typeface="Gadugi"/>
                <a:ea typeface="Gadugi"/>
                <a:cs typeface="Calibri"/>
              </a:rPr>
              <a:t>Event Days: </a:t>
            </a:r>
            <a:r>
              <a:rPr lang="en-US" sz="1400">
                <a:latin typeface="Gadugi"/>
                <a:ea typeface="Gadugi"/>
                <a:cs typeface="Calibri"/>
              </a:rPr>
              <a:t>Change the times you are available for each day.</a:t>
            </a:r>
            <a:endParaRPr lang="en-US">
              <a:latin typeface="Gadugi"/>
              <a:ea typeface="Gadugi"/>
              <a:cs typeface="Calibri"/>
            </a:endParaRPr>
          </a:p>
        </p:txBody>
      </p:sp>
      <p:sp>
        <p:nvSpPr>
          <p:cNvPr id="9" name="Rectangle 8"/>
          <p:cNvSpPr/>
          <p:nvPr/>
        </p:nvSpPr>
        <p:spPr>
          <a:xfrm>
            <a:off x="0" y="6471527"/>
            <a:ext cx="12192000" cy="386473"/>
          </a:xfrm>
          <a:prstGeom prst="rect">
            <a:avLst/>
          </a:prstGeom>
          <a:solidFill>
            <a:srgbClr val="1A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
          <p:cNvSpPr txBox="1">
            <a:spLocks/>
          </p:cNvSpPr>
          <p:nvPr/>
        </p:nvSpPr>
        <p:spPr>
          <a:xfrm>
            <a:off x="0" y="5827363"/>
            <a:ext cx="12192000" cy="587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50000"/>
              </a:lnSpc>
              <a:buNone/>
            </a:pPr>
            <a:endParaRPr lang="en-US" sz="1600" i="1">
              <a:latin typeface="Gadugi" panose="020B0502040204020203" pitchFamily="34" charset="0"/>
              <a:ea typeface="Gadugi" panose="020B0502040204020203" pitchFamily="34" charset="0"/>
            </a:endParaRPr>
          </a:p>
        </p:txBody>
      </p:sp>
      <p:sp>
        <p:nvSpPr>
          <p:cNvPr id="6" name="Slide Number Placeholder 5"/>
          <p:cNvSpPr>
            <a:spLocks noGrp="1"/>
          </p:cNvSpPr>
          <p:nvPr>
            <p:ph type="sldNum" sz="quarter" idx="12"/>
          </p:nvPr>
        </p:nvSpPr>
        <p:spPr/>
        <p:txBody>
          <a:bodyPr/>
          <a:lstStyle/>
          <a:p>
            <a:fld id="{4A2631E5-9989-4292-843F-1FC64313B618}" type="slidenum">
              <a:rPr lang="en-US" smtClean="0"/>
              <a:t>7</a:t>
            </a:fld>
            <a:endParaRPr lang="en-US"/>
          </a:p>
        </p:txBody>
      </p:sp>
      <p:sp>
        <p:nvSpPr>
          <p:cNvPr id="14" name="Content Placeholder 1"/>
          <p:cNvSpPr txBox="1">
            <a:spLocks/>
          </p:cNvSpPr>
          <p:nvPr/>
        </p:nvSpPr>
        <p:spPr>
          <a:xfrm>
            <a:off x="0" y="447179"/>
            <a:ext cx="12192000" cy="5447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None/>
            </a:pPr>
            <a:r>
              <a:rPr lang="en-US" sz="2800">
                <a:latin typeface="Gadugi"/>
                <a:ea typeface="Gadugi"/>
                <a:cs typeface="Calibri Light"/>
              </a:rPr>
              <a:t>MANAGE CALENDAR AVAILIBILITY | </a:t>
            </a:r>
            <a:r>
              <a:rPr lang="en-US" sz="2800" i="1">
                <a:latin typeface="Gadugi"/>
                <a:ea typeface="Gadugi"/>
                <a:cs typeface="Calibri Light"/>
              </a:rPr>
              <a:t>Web Platform only</a:t>
            </a:r>
            <a:endParaRPr lang="en-US" sz="2800">
              <a:latin typeface="Gadugi"/>
              <a:ea typeface="Gadugi"/>
              <a:cs typeface="Calibri Light"/>
            </a:endParaRPr>
          </a:p>
        </p:txBody>
      </p:sp>
      <p:pic>
        <p:nvPicPr>
          <p:cNvPr id="3" name="Picture 3" descr="A screenshot of a email&#10;&#10;Description automatically generated">
            <a:extLst>
              <a:ext uri="{FF2B5EF4-FFF2-40B4-BE49-F238E27FC236}">
                <a16:creationId xmlns:a16="http://schemas.microsoft.com/office/drawing/2014/main" id="{1F726FD7-ADE2-2ACB-B2C1-83BE06B17EF6}"/>
              </a:ext>
            </a:extLst>
          </p:cNvPr>
          <p:cNvPicPr>
            <a:picLocks noChangeAspect="1"/>
          </p:cNvPicPr>
          <p:nvPr/>
        </p:nvPicPr>
        <p:blipFill>
          <a:blip r:embed="rId3"/>
          <a:stretch>
            <a:fillRect/>
          </a:stretch>
        </p:blipFill>
        <p:spPr>
          <a:xfrm>
            <a:off x="1699491" y="1992487"/>
            <a:ext cx="9150926" cy="4200751"/>
          </a:xfrm>
          <a:prstGeom prst="rect">
            <a:avLst/>
          </a:prstGeom>
          <a:ln>
            <a:solidFill>
              <a:schemeClr val="tx1"/>
            </a:solidFill>
          </a:ln>
        </p:spPr>
      </p:pic>
    </p:spTree>
    <p:extLst>
      <p:ext uri="{BB962C8B-B14F-4D97-AF65-F5344CB8AC3E}">
        <p14:creationId xmlns:p14="http://schemas.microsoft.com/office/powerpoint/2010/main" val="100145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1891"/>
            <a:ext cx="12192000" cy="2526224"/>
          </a:xfrm>
        </p:spPr>
        <p:txBody>
          <a:bodyPr>
            <a:noAutofit/>
          </a:bodyPr>
          <a:lstStyle/>
          <a:p>
            <a:pPr lvl="1">
              <a:lnSpc>
                <a:spcPct val="150000"/>
              </a:lnSpc>
            </a:pPr>
            <a:r>
              <a:rPr lang="en-US" sz="1400" dirty="0">
                <a:latin typeface="Gadugi" panose="020B0502040204020203" pitchFamily="34" charset="0"/>
                <a:ea typeface="Gadugi" panose="020B0502040204020203" pitchFamily="34" charset="0"/>
              </a:rPr>
              <a:t>Once you find someone you would like to meet with, click “</a:t>
            </a:r>
            <a:r>
              <a:rPr lang="en-US" sz="1400" b="1" dirty="0">
                <a:latin typeface="Gadugi" panose="020B0502040204020203" pitchFamily="34" charset="0"/>
                <a:ea typeface="Gadugi" panose="020B0502040204020203" pitchFamily="34" charset="0"/>
              </a:rPr>
              <a:t>Request Meeting</a:t>
            </a:r>
            <a:r>
              <a:rPr lang="en-US" sz="1400" dirty="0">
                <a:latin typeface="Gadugi" panose="020B0502040204020203" pitchFamily="34" charset="0"/>
                <a:ea typeface="Gadugi" panose="020B0502040204020203" pitchFamily="34" charset="0"/>
              </a:rPr>
              <a:t>” next to their name.  Add the date/time and location, as well as a personal message, then click “Request Meeting”.  They will receive an email/push notification that they received a meeting request.  Once a meeting is confirmed, you will receive a notification. </a:t>
            </a:r>
          </a:p>
        </p:txBody>
      </p:sp>
      <p:sp>
        <p:nvSpPr>
          <p:cNvPr id="9" name="Rectangle 8"/>
          <p:cNvSpPr/>
          <p:nvPr/>
        </p:nvSpPr>
        <p:spPr>
          <a:xfrm>
            <a:off x="0" y="6471527"/>
            <a:ext cx="12192000" cy="386473"/>
          </a:xfrm>
          <a:prstGeom prst="rect">
            <a:avLst/>
          </a:prstGeom>
          <a:solidFill>
            <a:srgbClr val="1A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A2631E5-9989-4292-843F-1FC64313B618}" type="slidenum">
              <a:rPr lang="en-US" smtClean="0"/>
              <a:t>8</a:t>
            </a:fld>
            <a:endParaRPr lang="en-US" dirty="0"/>
          </a:p>
        </p:txBody>
      </p:sp>
      <p:sp>
        <p:nvSpPr>
          <p:cNvPr id="14" name="Content Placeholder 1"/>
          <p:cNvSpPr txBox="1">
            <a:spLocks/>
          </p:cNvSpPr>
          <p:nvPr/>
        </p:nvSpPr>
        <p:spPr>
          <a:xfrm>
            <a:off x="0" y="447179"/>
            <a:ext cx="12192000" cy="5447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dirty="0">
                <a:latin typeface="Gadugi"/>
                <a:ea typeface="Gadugi"/>
              </a:rPr>
              <a:t>MEETINGS | </a:t>
            </a:r>
            <a:r>
              <a:rPr lang="en-US" sz="2800" i="1" dirty="0">
                <a:latin typeface="Gadugi"/>
                <a:ea typeface="Gadugi"/>
              </a:rPr>
              <a:t>Requesting </a:t>
            </a:r>
            <a:endParaRPr lang="en-US" sz="1800" i="1" dirty="0">
              <a:latin typeface="Gadugi" panose="020B0502040204020203" pitchFamily="34" charset="0"/>
              <a:ea typeface="Gadugi" panose="020B0502040204020203" pitchFamily="34" charset="0"/>
            </a:endParaRPr>
          </a:p>
        </p:txBody>
      </p:sp>
      <p:pic>
        <p:nvPicPr>
          <p:cNvPr id="16" name="Picture 15">
            <a:extLst>
              <a:ext uri="{FF2B5EF4-FFF2-40B4-BE49-F238E27FC236}">
                <a16:creationId xmlns:a16="http://schemas.microsoft.com/office/drawing/2014/main" id="{F87B2B9A-0E68-626E-8E1C-A84A72E54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54741" y="2189018"/>
            <a:ext cx="7684859" cy="3663759"/>
          </a:xfrm>
          <a:prstGeom prst="rect">
            <a:avLst/>
          </a:prstGeom>
          <a:ln>
            <a:solidFill>
              <a:srgbClr val="1A2754"/>
            </a:solidFill>
          </a:ln>
        </p:spPr>
      </p:pic>
      <p:cxnSp>
        <p:nvCxnSpPr>
          <p:cNvPr id="13" name="Straight Arrow Connector 12">
            <a:extLst>
              <a:ext uri="{FF2B5EF4-FFF2-40B4-BE49-F238E27FC236}">
                <a16:creationId xmlns:a16="http://schemas.microsoft.com/office/drawing/2014/main" id="{8D8D9B96-95C2-2E9C-71DC-B39B76FC6A03}"/>
              </a:ext>
            </a:extLst>
          </p:cNvPr>
          <p:cNvCxnSpPr>
            <a:cxnSpLocks/>
          </p:cNvCxnSpPr>
          <p:nvPr/>
        </p:nvCxnSpPr>
        <p:spPr>
          <a:xfrm flipV="1">
            <a:off x="7070035" y="3518115"/>
            <a:ext cx="688910" cy="747907"/>
          </a:xfrm>
          <a:prstGeom prst="straightConnector1">
            <a:avLst/>
          </a:prstGeom>
          <a:ln w="63500">
            <a:solidFill>
              <a:srgbClr val="D4003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98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meeting&#10;&#10;Description automatically generated">
            <a:extLst>
              <a:ext uri="{FF2B5EF4-FFF2-40B4-BE49-F238E27FC236}">
                <a16:creationId xmlns:a16="http://schemas.microsoft.com/office/drawing/2014/main" id="{DB900405-8151-C621-40E0-0A3493C66D4A}"/>
              </a:ext>
            </a:extLst>
          </p:cNvPr>
          <p:cNvPicPr>
            <a:picLocks noChangeAspect="1"/>
          </p:cNvPicPr>
          <p:nvPr/>
        </p:nvPicPr>
        <p:blipFill>
          <a:blip r:embed="rId3"/>
          <a:stretch>
            <a:fillRect/>
          </a:stretch>
        </p:blipFill>
        <p:spPr>
          <a:xfrm>
            <a:off x="1687947" y="2223442"/>
            <a:ext cx="9056913" cy="4143756"/>
          </a:xfrm>
          <a:prstGeom prst="rect">
            <a:avLst/>
          </a:prstGeom>
          <a:ln>
            <a:solidFill>
              <a:schemeClr val="tx1"/>
            </a:solidFill>
          </a:ln>
        </p:spPr>
      </p:pic>
      <p:sp>
        <p:nvSpPr>
          <p:cNvPr id="2" name="Content Placeholder 1"/>
          <p:cNvSpPr>
            <a:spLocks noGrp="1"/>
          </p:cNvSpPr>
          <p:nvPr>
            <p:ph idx="1"/>
          </p:nvPr>
        </p:nvSpPr>
        <p:spPr>
          <a:xfrm>
            <a:off x="0" y="991891"/>
            <a:ext cx="12192000" cy="2526224"/>
          </a:xfrm>
        </p:spPr>
        <p:txBody>
          <a:bodyPr vert="horz" lIns="91440" tIns="45720" rIns="91440" bIns="45720" rtlCol="0" anchor="t">
            <a:noAutofit/>
          </a:bodyPr>
          <a:lstStyle/>
          <a:p>
            <a:pPr lvl="1">
              <a:lnSpc>
                <a:spcPct val="150000"/>
              </a:lnSpc>
            </a:pPr>
            <a:r>
              <a:rPr lang="en-US" sz="1400">
                <a:latin typeface="Gadugi"/>
                <a:ea typeface="Gadugi"/>
              </a:rPr>
              <a:t>If someone sends you a meeting request, you will receive an email/push notification with the meeting details.  You can confirm via the “Accept Meeting” in the email or via the app.  To filter your full list of meetings, click “</a:t>
            </a:r>
            <a:r>
              <a:rPr lang="en-US" sz="1400" b="1">
                <a:latin typeface="Gadugi"/>
                <a:ea typeface="Gadugi"/>
              </a:rPr>
              <a:t>My Schedule</a:t>
            </a:r>
            <a:r>
              <a:rPr lang="en-US" sz="1400">
                <a:latin typeface="Gadugi"/>
                <a:ea typeface="Gadugi"/>
              </a:rPr>
              <a:t>”, then “</a:t>
            </a:r>
            <a:r>
              <a:rPr lang="en-US" sz="1400" b="1">
                <a:latin typeface="Gadugi"/>
                <a:ea typeface="Gadugi"/>
              </a:rPr>
              <a:t>Meeting Status</a:t>
            </a:r>
            <a:r>
              <a:rPr lang="en-US" sz="1400">
                <a:latin typeface="Gadugi"/>
                <a:ea typeface="Gadugi"/>
              </a:rPr>
              <a:t>” to filter on pending meetings.  You can also suggest a new meeting time by clicking "</a:t>
            </a:r>
            <a:r>
              <a:rPr lang="en-US" sz="1400" b="1">
                <a:latin typeface="Gadugi"/>
                <a:ea typeface="Gadugi"/>
              </a:rPr>
              <a:t>Reschedule</a:t>
            </a:r>
            <a:r>
              <a:rPr lang="en-US" sz="1400">
                <a:latin typeface="Gadugi"/>
                <a:ea typeface="Gadugi"/>
              </a:rPr>
              <a:t>".  This will send a new meeting request to the organizer.  </a:t>
            </a:r>
            <a:endParaRPr lang="en-US" sz="1400" dirty="0">
              <a:latin typeface="Gadugi" panose="020B0502040204020203" pitchFamily="34" charset="0"/>
              <a:ea typeface="Gadugi" panose="020B0502040204020203" pitchFamily="34" charset="0"/>
            </a:endParaRPr>
          </a:p>
        </p:txBody>
      </p:sp>
      <p:sp>
        <p:nvSpPr>
          <p:cNvPr id="9" name="Rectangle 8"/>
          <p:cNvSpPr/>
          <p:nvPr/>
        </p:nvSpPr>
        <p:spPr>
          <a:xfrm>
            <a:off x="0" y="6471527"/>
            <a:ext cx="12192000" cy="386473"/>
          </a:xfrm>
          <a:prstGeom prst="rect">
            <a:avLst/>
          </a:prstGeom>
          <a:solidFill>
            <a:srgbClr val="1A2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A2631E5-9989-4292-843F-1FC64313B618}" type="slidenum">
              <a:rPr lang="en-US" smtClean="0"/>
              <a:t>9</a:t>
            </a:fld>
            <a:endParaRPr lang="en-US" dirty="0"/>
          </a:p>
        </p:txBody>
      </p:sp>
      <p:sp>
        <p:nvSpPr>
          <p:cNvPr id="14" name="Content Placeholder 1"/>
          <p:cNvSpPr txBox="1">
            <a:spLocks/>
          </p:cNvSpPr>
          <p:nvPr/>
        </p:nvSpPr>
        <p:spPr>
          <a:xfrm>
            <a:off x="0" y="447179"/>
            <a:ext cx="12192000" cy="544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latin typeface="Gadugi" panose="020B0502040204020203" pitchFamily="34" charset="0"/>
                <a:ea typeface="Gadugi" panose="020B0502040204020203" pitchFamily="34" charset="0"/>
              </a:rPr>
              <a:t>MEETINGS | </a:t>
            </a:r>
            <a:r>
              <a:rPr lang="en-US" sz="2800" i="1" dirty="0">
                <a:latin typeface="Gadugi" panose="020B0502040204020203" pitchFamily="34" charset="0"/>
                <a:ea typeface="Gadugi" panose="020B0502040204020203" pitchFamily="34" charset="0"/>
              </a:rPr>
              <a:t>Accepting</a:t>
            </a:r>
            <a:endParaRPr lang="en-US" sz="1800" i="1" dirty="0">
              <a:latin typeface="Gadugi" panose="020B0502040204020203" pitchFamily="34" charset="0"/>
              <a:ea typeface="Gadugi" panose="020B0502040204020203" pitchFamily="34" charset="0"/>
            </a:endParaRPr>
          </a:p>
        </p:txBody>
      </p:sp>
      <p:cxnSp>
        <p:nvCxnSpPr>
          <p:cNvPr id="10" name="Straight Arrow Connector 9">
            <a:extLst>
              <a:ext uri="{FF2B5EF4-FFF2-40B4-BE49-F238E27FC236}">
                <a16:creationId xmlns:a16="http://schemas.microsoft.com/office/drawing/2014/main" id="{00001658-D901-09DD-8885-726861517CC0}"/>
              </a:ext>
            </a:extLst>
          </p:cNvPr>
          <p:cNvCxnSpPr>
            <a:cxnSpLocks/>
          </p:cNvCxnSpPr>
          <p:nvPr/>
        </p:nvCxnSpPr>
        <p:spPr>
          <a:xfrm flipV="1">
            <a:off x="4236604" y="3561908"/>
            <a:ext cx="688910" cy="747907"/>
          </a:xfrm>
          <a:prstGeom prst="straightConnector1">
            <a:avLst/>
          </a:prstGeom>
          <a:ln w="57150">
            <a:solidFill>
              <a:srgbClr val="D4003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D847F26-8C6D-3422-2471-30FD9B15AEFA}"/>
              </a:ext>
            </a:extLst>
          </p:cNvPr>
          <p:cNvCxnSpPr>
            <a:cxnSpLocks/>
          </p:cNvCxnSpPr>
          <p:nvPr/>
        </p:nvCxnSpPr>
        <p:spPr>
          <a:xfrm flipV="1">
            <a:off x="958305" y="4437235"/>
            <a:ext cx="688910" cy="747907"/>
          </a:xfrm>
          <a:prstGeom prst="straightConnector1">
            <a:avLst/>
          </a:prstGeom>
          <a:ln w="63500">
            <a:solidFill>
              <a:srgbClr val="D4003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57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0CDD858648C04EA3CF8EE457305BB2" ma:contentTypeVersion="16" ma:contentTypeDescription="Create a new document." ma:contentTypeScope="" ma:versionID="b4c51c1678fcffd1fc239c3d965378b9">
  <xsd:schema xmlns:xsd="http://www.w3.org/2001/XMLSchema" xmlns:xs="http://www.w3.org/2001/XMLSchema" xmlns:p="http://schemas.microsoft.com/office/2006/metadata/properties" xmlns:ns2="37464183-ebb2-412f-aebd-8a72043dc9f2" xmlns:ns3="412b7abc-0374-4456-b375-b23afe897957" targetNamespace="http://schemas.microsoft.com/office/2006/metadata/properties" ma:root="true" ma:fieldsID="419125c6aa24d1e198aa4fcc143acf91" ns2:_="" ns3:_="">
    <xsd:import namespace="37464183-ebb2-412f-aebd-8a72043dc9f2"/>
    <xsd:import namespace="412b7abc-0374-4456-b375-b23afe8979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464183-ebb2-412f-aebd-8a72043dc9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49dd87-aaf6-4f3c-b3d1-6c3299560b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2b7abc-0374-4456-b375-b23afe89795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fb77fb8-586d-4e3e-8571-8efac0f6314b}" ma:internalName="TaxCatchAll" ma:showField="CatchAllData" ma:web="412b7abc-0374-4456-b375-b23afe8979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7464183-ebb2-412f-aebd-8a72043dc9f2">
      <Terms xmlns="http://schemas.microsoft.com/office/infopath/2007/PartnerControls"/>
    </lcf76f155ced4ddcb4097134ff3c332f>
    <TaxCatchAll xmlns="412b7abc-0374-4456-b375-b23afe897957" xsi:nil="true"/>
    <SharedWithUsers xmlns="412b7abc-0374-4456-b375-b23afe897957">
      <UserInfo>
        <DisplayName>Ashley Roina</DisplayName>
        <AccountId>175</AccountId>
        <AccountType/>
      </UserInfo>
    </SharedWithUsers>
  </documentManagement>
</p:properties>
</file>

<file path=customXml/itemProps1.xml><?xml version="1.0" encoding="utf-8"?>
<ds:datastoreItem xmlns:ds="http://schemas.openxmlformats.org/officeDocument/2006/customXml" ds:itemID="{1EA6F905-C92E-4D3B-8DD0-035B194F7D3D}">
  <ds:schemaRefs>
    <ds:schemaRef ds:uri="http://schemas.microsoft.com/sharepoint/v3/contenttype/forms"/>
  </ds:schemaRefs>
</ds:datastoreItem>
</file>

<file path=customXml/itemProps2.xml><?xml version="1.0" encoding="utf-8"?>
<ds:datastoreItem xmlns:ds="http://schemas.openxmlformats.org/officeDocument/2006/customXml" ds:itemID="{1B2166D3-BFB1-41F2-84B0-CC1BD1A38E4F}">
  <ds:schemaRefs>
    <ds:schemaRef ds:uri="37464183-ebb2-412f-aebd-8a72043dc9f2"/>
    <ds:schemaRef ds:uri="412b7abc-0374-4456-b375-b23afe8979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98B266-CAC4-4218-8470-96C965FD3B31}">
  <ds:schemaRefs>
    <ds:schemaRef ds:uri="012c72fd-0083-407c-98de-1a4289a5fe10"/>
    <ds:schemaRef ds:uri="05137a2f-a323-4745-b62b-ea8632d88d7e"/>
    <ds:schemaRef ds:uri="37464183-ebb2-412f-aebd-8a72043dc9f2"/>
    <ds:schemaRef ds:uri="412b7abc-0374-4456-b375-b23afe897957"/>
    <ds:schemaRef ds:uri="fe57c20e-f48b-45cb-840a-8d52dfc08c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16641</TotalTime>
  <Words>906</Words>
  <Application>Microsoft Office PowerPoint</Application>
  <PresentationFormat>Widescreen</PresentationFormat>
  <Paragraphs>86</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-apple-system</vt:lpstr>
      <vt:lpstr>Arial</vt:lpstr>
      <vt:lpstr>Calibri</vt:lpstr>
      <vt:lpstr>Calibri Light</vt:lpstr>
      <vt:lpstr>Gadugi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Clarion Events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Gallagher</dc:creator>
  <cp:lastModifiedBy>Abigail Duncan</cp:lastModifiedBy>
  <cp:revision>789</cp:revision>
  <dcterms:created xsi:type="dcterms:W3CDTF">2020-05-06T13:27:23Z</dcterms:created>
  <dcterms:modified xsi:type="dcterms:W3CDTF">2023-07-10T19:06:08Z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0x010100F00CDD858648C04EA3CF8EE457305BB2</vt:lpwstr>
  </property>
  <property fmtid="{D5CDD505-2E9C-101B-9397-08002B2CF9AE}" pid="3" name="MediaServiceImageTags">
    <vt:lpwstr/>
  </property>
</Properties>
</file>