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08" y="3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D2D4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D2D4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D2D4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D2D4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92608" y="0"/>
            <a:ext cx="11899392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6747" y="1411986"/>
            <a:ext cx="2533015" cy="57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D2D46"/>
                </a:solidFill>
                <a:latin typeface="Montserrat"/>
                <a:cs typeface="Montserra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9/8/2025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747" y="1411986"/>
            <a:ext cx="253301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ED5322"/>
                </a:solidFill>
              </a:rPr>
              <a:t>HEADLINE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6747" y="1965388"/>
            <a:ext cx="141541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FFFFFF"/>
                </a:solidFill>
                <a:latin typeface="Montserrat Medium"/>
                <a:cs typeface="Montserrat Medium"/>
              </a:rPr>
              <a:t>Subhead</a:t>
            </a:r>
            <a:endParaRPr sz="24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800" dirty="0">
                <a:solidFill>
                  <a:srgbClr val="FFFFFF"/>
                </a:solidFill>
                <a:latin typeface="Montserrat"/>
                <a:cs typeface="Montserrat"/>
              </a:rPr>
              <a:t>Body </a:t>
            </a:r>
            <a:r>
              <a:rPr sz="1800" spc="-20" dirty="0">
                <a:solidFill>
                  <a:srgbClr val="FFFFFF"/>
                </a:solidFill>
                <a:latin typeface="Montserrat"/>
                <a:cs typeface="Montserrat"/>
              </a:rPr>
              <a:t>Copy</a:t>
            </a:r>
            <a:endParaRPr sz="1800">
              <a:latin typeface="Montserrat"/>
              <a:cs typeface="Montserra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747" y="1411986"/>
            <a:ext cx="253301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HEADLINE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6747" y="1965388"/>
            <a:ext cx="141541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FFFFFF"/>
                </a:solidFill>
                <a:latin typeface="Montserrat Medium"/>
                <a:cs typeface="Montserrat Medium"/>
              </a:rPr>
              <a:t>Subhead</a:t>
            </a:r>
            <a:endParaRPr sz="24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800" dirty="0">
                <a:solidFill>
                  <a:srgbClr val="FFFFFF"/>
                </a:solidFill>
                <a:latin typeface="Montserrat"/>
                <a:cs typeface="Montserrat"/>
              </a:rPr>
              <a:t>Body </a:t>
            </a:r>
            <a:r>
              <a:rPr sz="1800" spc="-20" dirty="0">
                <a:solidFill>
                  <a:srgbClr val="FFFFFF"/>
                </a:solidFill>
                <a:latin typeface="Montserrat"/>
                <a:cs typeface="Montserrat"/>
              </a:rPr>
              <a:t>Copy</a:t>
            </a:r>
            <a:endParaRPr sz="1800">
              <a:latin typeface="Montserrat"/>
              <a:cs typeface="Montserra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747" y="1411986"/>
            <a:ext cx="253301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>
                <a:solidFill>
                  <a:srgbClr val="ED5322"/>
                </a:solidFill>
              </a:rPr>
              <a:t>HEADLINE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6747" y="1965388"/>
            <a:ext cx="141541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F3AE58"/>
                </a:solidFill>
                <a:latin typeface="Montserrat Medium"/>
                <a:cs typeface="Montserrat Medium"/>
              </a:rPr>
              <a:t>Subhead</a:t>
            </a:r>
            <a:endParaRPr sz="24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800" dirty="0">
                <a:solidFill>
                  <a:srgbClr val="0D2D46"/>
                </a:solidFill>
                <a:latin typeface="Montserrat"/>
                <a:cs typeface="Montserrat"/>
              </a:rPr>
              <a:t>Body </a:t>
            </a:r>
            <a:r>
              <a:rPr sz="1800" spc="-20" dirty="0">
                <a:solidFill>
                  <a:srgbClr val="0D2D46"/>
                </a:solidFill>
                <a:latin typeface="Montserrat"/>
                <a:cs typeface="Montserrat"/>
              </a:rPr>
              <a:t>Copy</a:t>
            </a:r>
            <a:endParaRPr sz="1800">
              <a:latin typeface="Montserrat"/>
              <a:cs typeface="Montserra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6747" y="1411986"/>
            <a:ext cx="253301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HEADLINE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46747" y="1965388"/>
            <a:ext cx="1415415" cy="910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0" spc="-10" dirty="0">
                <a:solidFill>
                  <a:srgbClr val="306791"/>
                </a:solidFill>
                <a:latin typeface="Montserrat Medium"/>
                <a:cs typeface="Montserrat Medium"/>
              </a:rPr>
              <a:t>Subhead</a:t>
            </a:r>
            <a:endParaRPr sz="2400">
              <a:latin typeface="Montserrat Medium"/>
              <a:cs typeface="Montserrat Medium"/>
            </a:endParaRPr>
          </a:p>
          <a:p>
            <a:pPr marL="12700">
              <a:lnSpc>
                <a:spcPct val="100000"/>
              </a:lnSpc>
              <a:spcBef>
                <a:spcPts val="1925"/>
              </a:spcBef>
            </a:pPr>
            <a:r>
              <a:rPr sz="1800" dirty="0">
                <a:solidFill>
                  <a:srgbClr val="0D2D46"/>
                </a:solidFill>
                <a:latin typeface="Montserrat"/>
                <a:cs typeface="Montserrat"/>
              </a:rPr>
              <a:t>Body </a:t>
            </a:r>
            <a:r>
              <a:rPr sz="1800" spc="-20" dirty="0">
                <a:solidFill>
                  <a:srgbClr val="0D2D46"/>
                </a:solidFill>
                <a:latin typeface="Montserrat"/>
                <a:cs typeface="Montserrat"/>
              </a:rPr>
              <a:t>Copy</a:t>
            </a:r>
            <a:endParaRPr sz="1800">
              <a:latin typeface="Montserrat"/>
              <a:cs typeface="Montserrat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2725" y="5695950"/>
            <a:ext cx="1257300" cy="6191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Montserrat</vt:lpstr>
      <vt:lpstr>Montserrat Medium</vt:lpstr>
      <vt:lpstr>Office Theme</vt:lpstr>
      <vt:lpstr>PowerPoint Presentation</vt:lpstr>
      <vt:lpstr>HEADLINE</vt:lpstr>
      <vt:lpstr>HEADLINE</vt:lpstr>
      <vt:lpstr>HEADLINE</vt:lpstr>
      <vt:lpstr>HEADLINE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Katie Hockert</dc:creator>
  <cp:lastModifiedBy>Katie Hockert</cp:lastModifiedBy>
  <cp:revision>1</cp:revision>
  <dcterms:created xsi:type="dcterms:W3CDTF">2025-09-08T16:38:04Z</dcterms:created>
  <dcterms:modified xsi:type="dcterms:W3CDTF">2025-09-08T16:38:26Z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2025-09-08T00:00:00Z</vt:filetime>
  </property>
  <property fmtid="{D5CDD505-2E9C-101B-9397-08002B2CF9AE}" pid="3" name="LastSaved">
    <vt:filetime>2025-09-08T00:00:00Z</vt:filetime>
  </property>
</Properties>
</file>