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0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4694"/>
  </p:normalViewPr>
  <p:slideViewPr>
    <p:cSldViewPr snapToGrid="0">
      <p:cViewPr varScale="1">
        <p:scale>
          <a:sx n="121" d="100"/>
          <a:sy n="12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93F7-CDFA-CBC9-060E-DDFF15A5D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F3570-4CAE-525D-D9CB-25D6850A8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ABD1-A075-6539-660F-B646764B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E227-800C-E620-9BF8-ADF3D5AD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2D60C-FE31-BC2B-7ECC-B1664266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CFED0-7E6C-D641-DC1D-BD2E1DA80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8640" y="1681163"/>
            <a:ext cx="445674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70683-F228-BA85-573C-F7828E464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8640" y="2505075"/>
            <a:ext cx="4456748" cy="301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AB93E4-A884-5D9C-2EB8-5D2DCECF9817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9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95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6CD-7EEB-C4A3-80EA-DA6D12C9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ADFD-9F3F-4AFC-EC62-7490F245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DB2195-1F5B-5C48-3DBB-8F362512928D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6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36CD-7EEB-C4A3-80EA-DA6D12C9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ADFD-9F3F-4AFC-EC62-7490F245A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DB2195-1F5B-5C48-3DBB-8F362512928D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0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857F-0343-6A20-4901-161F91B8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C5A7-77AD-454F-8A39-12A75566C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80263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5CE276-FFB8-E448-28F3-EA857D580454}"/>
              </a:ext>
            </a:extLst>
          </p:cNvPr>
          <p:cNvCxnSpPr/>
          <p:nvPr userDrawn="1"/>
        </p:nvCxnSpPr>
        <p:spPr>
          <a:xfrm flipH="1">
            <a:off x="0" y="4592955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9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BF6B-3A77-BC2C-AD23-4EF05D1E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DFF55-C8B8-B754-14F5-124AFF1E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AEA3-3DF4-1A1F-5240-674BF6A9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8960" y="1825625"/>
            <a:ext cx="4434840" cy="37522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CF4B71-AA26-8510-4723-7AE719522D12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60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ABD1-A075-6539-660F-B646764B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E227-800C-E620-9BF8-ADF3D5AD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2D60C-FE31-BC2B-7ECC-B1664266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CFED0-7E6C-D641-DC1D-BD2E1DA80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8640" y="1681163"/>
            <a:ext cx="445674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70683-F228-BA85-573C-F7828E464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8640" y="2505075"/>
            <a:ext cx="4456748" cy="303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AB93E4-A884-5D9C-2EB8-5D2DCECF9817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7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BF6B-3A77-BC2C-AD23-4EF05D1E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DFF55-C8B8-B754-14F5-124AFF1E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AEA3-3DF4-1A1F-5240-674BF6A9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8960" y="1825625"/>
            <a:ext cx="4434840" cy="37217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CF4B71-AA26-8510-4723-7AE719522D12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4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ABD1-A075-6539-660F-B646764B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AE227-800C-E620-9BF8-ADF3D5AD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2D60C-FE31-BC2B-7ECC-B1664266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CFED0-7E6C-D641-DC1D-BD2E1DA80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8640" y="1681163"/>
            <a:ext cx="445674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70683-F228-BA85-573C-F7828E464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8640" y="2505075"/>
            <a:ext cx="4456748" cy="30219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AB93E4-A884-5D9C-2EB8-5D2DCECF9817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BF6B-3A77-BC2C-AD23-4EF05D1E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DFF55-C8B8-B754-14F5-124AFF1E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AEA3-3DF4-1A1F-5240-674BF6A9C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8960" y="1825625"/>
            <a:ext cx="4434840" cy="3742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CF4B71-AA26-8510-4723-7AE719522D12}"/>
              </a:ext>
            </a:extLst>
          </p:cNvPr>
          <p:cNvCxnSpPr/>
          <p:nvPr userDrawn="1"/>
        </p:nvCxnSpPr>
        <p:spPr>
          <a:xfrm flipH="1">
            <a:off x="0" y="1371600"/>
            <a:ext cx="4663440" cy="0"/>
          </a:xfrm>
          <a:prstGeom prst="line">
            <a:avLst/>
          </a:prstGeom>
          <a:ln w="19050" cap="flat" cmpd="sng" algn="ctr">
            <a:solidFill>
              <a:srgbClr val="9E25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9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38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60" r:id="rId7"/>
    <p:sldLayoutId id="2147483661" r:id="rId8"/>
    <p:sldLayoutId id="2147483662" r:id="rId9"/>
    <p:sldLayoutId id="2147483663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01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E7E-72AA-700D-C9EA-5DB69E97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C6E9-4B7C-180E-DE6B-B8350B610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5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TECH24 1">
      <a:dk1>
        <a:srgbClr val="0A0A31"/>
      </a:dk1>
      <a:lt1>
        <a:srgbClr val="00FFA0"/>
      </a:lt1>
      <a:dk2>
        <a:srgbClr val="0A0A32"/>
      </a:dk2>
      <a:lt2>
        <a:srgbClr val="E6F0F0"/>
      </a:lt2>
      <a:accent1>
        <a:srgbClr val="FF00A0"/>
      </a:accent1>
      <a:accent2>
        <a:srgbClr val="00DCFF"/>
      </a:accent2>
      <a:accent3>
        <a:srgbClr val="00FFA0"/>
      </a:accent3>
      <a:accent4>
        <a:srgbClr val="DD008C"/>
      </a:accent4>
      <a:accent5>
        <a:srgbClr val="00ADEB"/>
      </a:accent5>
      <a:accent6>
        <a:srgbClr val="00DCAA"/>
      </a:accent6>
      <a:hlink>
        <a:srgbClr val="900AFE"/>
      </a:hlink>
      <a:folHlink>
        <a:srgbClr val="900AFE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6bd11-a755-43e3-bceb-427e389f8052" xsi:nil="true"/>
    <lcf76f155ced4ddcb4097134ff3c332f xmlns="cdd668c0-799f-4c20-a328-ef40680dfc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F96EC9BF0ACF409207F48B4287717A" ma:contentTypeVersion="17" ma:contentTypeDescription="Create a new document." ma:contentTypeScope="" ma:versionID="710bb545c6b7942edf369b887998f5f4">
  <xsd:schema xmlns:xsd="http://www.w3.org/2001/XMLSchema" xmlns:xs="http://www.w3.org/2001/XMLSchema" xmlns:p="http://schemas.microsoft.com/office/2006/metadata/properties" xmlns:ns2="cdd668c0-799f-4c20-a328-ef40680dfcb2" xmlns:ns3="9e66bd11-a755-43e3-bceb-427e389f8052" targetNamespace="http://schemas.microsoft.com/office/2006/metadata/properties" ma:root="true" ma:fieldsID="903592dd50c0b602cb2f3e057e239c39" ns2:_="" ns3:_="">
    <xsd:import namespace="cdd668c0-799f-4c20-a328-ef40680dfcb2"/>
    <xsd:import namespace="9e66bd11-a755-43e3-bceb-427e389f8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668c0-799f-4c20-a328-ef40680df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49dd87-aaf6-4f3c-b3d1-6c3299560b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6bd11-a755-43e3-bceb-427e389f8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d9775f-e000-4130-a9b0-b440863f12c4}" ma:internalName="TaxCatchAll" ma:showField="CatchAllData" ma:web="9e66bd11-a755-43e3-bceb-427e389f8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6158A9-70CA-45F0-A471-0431BA24E6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5158E-A687-4BAD-9873-D3EEC503290E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cdd668c0-799f-4c20-a328-ef40680dfcb2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9e66bd11-a755-43e3-bceb-427e389f80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20E7CD-DF9E-43A8-B5E6-BDE786CAC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668c0-799f-4c20-a328-ef40680dfcb2"/>
    <ds:schemaRef ds:uri="9e66bd11-a755-43e3-bceb-427e389f8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Rose</dc:creator>
  <cp:lastModifiedBy>Stephanie Mize</cp:lastModifiedBy>
  <cp:revision>4</cp:revision>
  <dcterms:created xsi:type="dcterms:W3CDTF">2023-05-25T20:45:49Z</dcterms:created>
  <dcterms:modified xsi:type="dcterms:W3CDTF">2023-08-31T21:25:37Z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0x0101000AF96EC9BF0ACF409207F48B4287717A</vt:lpwstr>
  </property>
</Properties>
</file>