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61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D52097-5956-F044-A7A3-8F0A3E4ABC18}" v="12" dt="2022-12-19T17:22:37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Ash" userId="60ad189e-6c85-45b9-91a9-c0b54cfe36b9" providerId="ADAL" clId="{90F673C0-3432-3646-A5AE-68BB5D073499}"/>
    <pc:docChg chg="custSel modSld">
      <pc:chgData name="Brandon Ash" userId="60ad189e-6c85-45b9-91a9-c0b54cfe36b9" providerId="ADAL" clId="{90F673C0-3432-3646-A5AE-68BB5D073499}" dt="2021-08-03T15:09:45.137" v="80"/>
      <pc:docMkLst>
        <pc:docMk/>
      </pc:docMkLst>
      <pc:sldChg chg="addSp delSp modSp mod">
        <pc:chgData name="Brandon Ash" userId="60ad189e-6c85-45b9-91a9-c0b54cfe36b9" providerId="ADAL" clId="{90F673C0-3432-3646-A5AE-68BB5D073499}" dt="2021-08-03T15:09:11.669" v="57" actId="962"/>
        <pc:sldMkLst>
          <pc:docMk/>
          <pc:sldMk cId="1332754952" sldId="256"/>
        </pc:sldMkLst>
        <pc:picChg chg="add del mod">
          <ac:chgData name="Brandon Ash" userId="60ad189e-6c85-45b9-91a9-c0b54cfe36b9" providerId="ADAL" clId="{90F673C0-3432-3646-A5AE-68BB5D073499}" dt="2021-08-03T15:07:38.278" v="27" actId="478"/>
          <ac:picMkLst>
            <pc:docMk/>
            <pc:sldMk cId="1332754952" sldId="256"/>
            <ac:picMk id="4" creationId="{413555EE-7C58-714B-A280-FBC44D3D4269}"/>
          </ac:picMkLst>
        </pc:picChg>
        <pc:picChg chg="add mod">
          <ac:chgData name="Brandon Ash" userId="60ad189e-6c85-45b9-91a9-c0b54cfe36b9" providerId="ADAL" clId="{90F673C0-3432-3646-A5AE-68BB5D073499}" dt="2021-08-03T15:09:11.669" v="57" actId="962"/>
          <ac:picMkLst>
            <pc:docMk/>
            <pc:sldMk cId="1332754952" sldId="256"/>
            <ac:picMk id="4" creationId="{F54A1169-0615-5A43-BDC6-8F155DF268CA}"/>
          </ac:picMkLst>
        </pc:picChg>
        <pc:picChg chg="add del mod">
          <ac:chgData name="Brandon Ash" userId="60ad189e-6c85-45b9-91a9-c0b54cfe36b9" providerId="ADAL" clId="{90F673C0-3432-3646-A5AE-68BB5D073499}" dt="2021-08-03T15:09:09.622" v="53" actId="478"/>
          <ac:picMkLst>
            <pc:docMk/>
            <pc:sldMk cId="1332754952" sldId="256"/>
            <ac:picMk id="5" creationId="{B64A51C4-0A8D-8744-A2B8-65F48F8EF357}"/>
          </ac:picMkLst>
        </pc:picChg>
        <pc:picChg chg="del">
          <ac:chgData name="Brandon Ash" userId="60ad189e-6c85-45b9-91a9-c0b54cfe36b9" providerId="ADAL" clId="{90F673C0-3432-3646-A5AE-68BB5D073499}" dt="2021-08-03T15:01:25.582" v="0" actId="478"/>
          <ac:picMkLst>
            <pc:docMk/>
            <pc:sldMk cId="1332754952" sldId="256"/>
            <ac:picMk id="15" creationId="{903CDB06-A9C6-A745-9A8B-DC6B8A776ADF}"/>
          </ac:picMkLst>
        </pc:picChg>
      </pc:sldChg>
      <pc:sldChg chg="addSp delSp modSp mod">
        <pc:chgData name="Brandon Ash" userId="60ad189e-6c85-45b9-91a9-c0b54cfe36b9" providerId="ADAL" clId="{90F673C0-3432-3646-A5AE-68BB5D073499}" dt="2021-08-03T15:09:17.716" v="62" actId="962"/>
        <pc:sldMkLst>
          <pc:docMk/>
          <pc:sldMk cId="4190088289" sldId="260"/>
        </pc:sldMkLst>
        <pc:picChg chg="del">
          <ac:chgData name="Brandon Ash" userId="60ad189e-6c85-45b9-91a9-c0b54cfe36b9" providerId="ADAL" clId="{90F673C0-3432-3646-A5AE-68BB5D073499}" dt="2021-08-03T15:01:31.235" v="5" actId="478"/>
          <ac:picMkLst>
            <pc:docMk/>
            <pc:sldMk cId="4190088289" sldId="260"/>
            <ac:picMk id="4" creationId="{014F3DE5-1F57-BC4E-9968-DEE9AD558528}"/>
          </ac:picMkLst>
        </pc:picChg>
        <pc:picChg chg="add del mod">
          <ac:chgData name="Brandon Ash" userId="60ad189e-6c85-45b9-91a9-c0b54cfe36b9" providerId="ADAL" clId="{90F673C0-3432-3646-A5AE-68BB5D073499}" dt="2021-08-03T15:09:14.851" v="58" actId="478"/>
          <ac:picMkLst>
            <pc:docMk/>
            <pc:sldMk cId="4190088289" sldId="260"/>
            <ac:picMk id="4" creationId="{119D8DBF-7EC0-BA4A-AD31-AA2EB11C70F6}"/>
          </ac:picMkLst>
        </pc:picChg>
        <pc:picChg chg="add del mod">
          <ac:chgData name="Brandon Ash" userId="60ad189e-6c85-45b9-91a9-c0b54cfe36b9" providerId="ADAL" clId="{90F673C0-3432-3646-A5AE-68BB5D073499}" dt="2021-08-03T15:07:42.462" v="31" actId="478"/>
          <ac:picMkLst>
            <pc:docMk/>
            <pc:sldMk cId="4190088289" sldId="260"/>
            <ac:picMk id="5" creationId="{3B0758F0-1BF8-1442-8807-7AB8A0277A95}"/>
          </ac:picMkLst>
        </pc:picChg>
        <pc:picChg chg="add mod">
          <ac:chgData name="Brandon Ash" userId="60ad189e-6c85-45b9-91a9-c0b54cfe36b9" providerId="ADAL" clId="{90F673C0-3432-3646-A5AE-68BB5D073499}" dt="2021-08-03T15:09:17.716" v="62" actId="962"/>
          <ac:picMkLst>
            <pc:docMk/>
            <pc:sldMk cId="4190088289" sldId="260"/>
            <ac:picMk id="5" creationId="{3E6E91B6-77C8-CC44-B34A-4250467BD121}"/>
          </ac:picMkLst>
        </pc:picChg>
      </pc:sldChg>
      <pc:sldChg chg="addSp delSp modSp mod">
        <pc:chgData name="Brandon Ash" userId="60ad189e-6c85-45b9-91a9-c0b54cfe36b9" providerId="ADAL" clId="{90F673C0-3432-3646-A5AE-68BB5D073499}" dt="2021-08-03T15:09:27.569" v="68"/>
        <pc:sldMkLst>
          <pc:docMk/>
          <pc:sldMk cId="61426311" sldId="261"/>
        </pc:sldMkLst>
        <pc:picChg chg="add del mod">
          <ac:chgData name="Brandon Ash" userId="60ad189e-6c85-45b9-91a9-c0b54cfe36b9" providerId="ADAL" clId="{90F673C0-3432-3646-A5AE-68BB5D073499}" dt="2021-08-03T15:07:47.819" v="35" actId="478"/>
          <ac:picMkLst>
            <pc:docMk/>
            <pc:sldMk cId="61426311" sldId="261"/>
            <ac:picMk id="5" creationId="{3C5801A9-DF08-2E42-859D-DDD4139C69B1}"/>
          </ac:picMkLst>
        </pc:picChg>
        <pc:picChg chg="add mod">
          <ac:chgData name="Brandon Ash" userId="60ad189e-6c85-45b9-91a9-c0b54cfe36b9" providerId="ADAL" clId="{90F673C0-3432-3646-A5AE-68BB5D073499}" dt="2021-08-03T15:09:27.569" v="68"/>
          <ac:picMkLst>
            <pc:docMk/>
            <pc:sldMk cId="61426311" sldId="261"/>
            <ac:picMk id="5" creationId="{F66DE622-11E8-F64D-A07D-62E3C0E30961}"/>
          </ac:picMkLst>
        </pc:picChg>
        <pc:picChg chg="del">
          <ac:chgData name="Brandon Ash" userId="60ad189e-6c85-45b9-91a9-c0b54cfe36b9" providerId="ADAL" clId="{90F673C0-3432-3646-A5AE-68BB5D073499}" dt="2021-08-03T15:01:36.382" v="9" actId="478"/>
          <ac:picMkLst>
            <pc:docMk/>
            <pc:sldMk cId="61426311" sldId="261"/>
            <ac:picMk id="6" creationId="{B4B9102B-7607-6A46-BB8C-ACD2B61B6F31}"/>
          </ac:picMkLst>
        </pc:picChg>
        <pc:picChg chg="add del mod">
          <ac:chgData name="Brandon Ash" userId="60ad189e-6c85-45b9-91a9-c0b54cfe36b9" providerId="ADAL" clId="{90F673C0-3432-3646-A5AE-68BB5D073499}" dt="2021-08-03T15:09:19.544" v="63" actId="478"/>
          <ac:picMkLst>
            <pc:docMk/>
            <pc:sldMk cId="61426311" sldId="261"/>
            <ac:picMk id="6" creationId="{CB1783FF-203E-1C4D-A1F5-564BF78CAF14}"/>
          </ac:picMkLst>
        </pc:picChg>
      </pc:sldChg>
      <pc:sldChg chg="addSp delSp modSp mod">
        <pc:chgData name="Brandon Ash" userId="60ad189e-6c85-45b9-91a9-c0b54cfe36b9" providerId="ADAL" clId="{90F673C0-3432-3646-A5AE-68BB5D073499}" dt="2021-08-03T15:09:45.137" v="80"/>
        <pc:sldMkLst>
          <pc:docMk/>
          <pc:sldMk cId="1098760066" sldId="263"/>
        </pc:sldMkLst>
        <pc:picChg chg="add mod">
          <ac:chgData name="Brandon Ash" userId="60ad189e-6c85-45b9-91a9-c0b54cfe36b9" providerId="ADAL" clId="{90F673C0-3432-3646-A5AE-68BB5D073499}" dt="2021-08-03T15:09:45.137" v="80"/>
          <ac:picMkLst>
            <pc:docMk/>
            <pc:sldMk cId="1098760066" sldId="263"/>
            <ac:picMk id="3" creationId="{A03DD1C4-3084-A245-B329-45316CCDEB3E}"/>
          </ac:picMkLst>
        </pc:picChg>
        <pc:picChg chg="add del mod">
          <ac:chgData name="Brandon Ash" userId="60ad189e-6c85-45b9-91a9-c0b54cfe36b9" providerId="ADAL" clId="{90F673C0-3432-3646-A5AE-68BB5D073499}" dt="2021-08-03T15:08:06.509" v="47" actId="478"/>
          <ac:picMkLst>
            <pc:docMk/>
            <pc:sldMk cId="1098760066" sldId="263"/>
            <ac:picMk id="3" creationId="{F2FA045F-2C3F-B643-A800-5F0270FF9DCA}"/>
          </ac:picMkLst>
        </pc:picChg>
        <pc:picChg chg="add del mod">
          <ac:chgData name="Brandon Ash" userId="60ad189e-6c85-45b9-91a9-c0b54cfe36b9" providerId="ADAL" clId="{90F673C0-3432-3646-A5AE-68BB5D073499}" dt="2021-08-03T15:09:38.447" v="75" actId="478"/>
          <ac:picMkLst>
            <pc:docMk/>
            <pc:sldMk cId="1098760066" sldId="263"/>
            <ac:picMk id="4" creationId="{7FBBFDF9-C308-454E-9671-1A8AEC3C7C14}"/>
          </ac:picMkLst>
        </pc:picChg>
        <pc:picChg chg="del">
          <ac:chgData name="Brandon Ash" userId="60ad189e-6c85-45b9-91a9-c0b54cfe36b9" providerId="ADAL" clId="{90F673C0-3432-3646-A5AE-68BB5D073499}" dt="2021-08-03T15:01:57.880" v="21" actId="478"/>
          <ac:picMkLst>
            <pc:docMk/>
            <pc:sldMk cId="1098760066" sldId="263"/>
            <ac:picMk id="4" creationId="{B8725B77-AC51-BB4B-94FC-A1106808376B}"/>
          </ac:picMkLst>
        </pc:picChg>
      </pc:sldChg>
      <pc:sldChg chg="addSp delSp modSp mod">
        <pc:chgData name="Brandon Ash" userId="60ad189e-6c85-45b9-91a9-c0b54cfe36b9" providerId="ADAL" clId="{90F673C0-3432-3646-A5AE-68BB5D073499}" dt="2021-08-03T15:09:36.921" v="74"/>
        <pc:sldMkLst>
          <pc:docMk/>
          <pc:sldMk cId="778780641" sldId="264"/>
        </pc:sldMkLst>
        <pc:picChg chg="add del mod">
          <ac:chgData name="Brandon Ash" userId="60ad189e-6c85-45b9-91a9-c0b54cfe36b9" providerId="ADAL" clId="{90F673C0-3432-3646-A5AE-68BB5D073499}" dt="2021-08-03T15:09:28.634" v="69" actId="478"/>
          <ac:picMkLst>
            <pc:docMk/>
            <pc:sldMk cId="778780641" sldId="264"/>
            <ac:picMk id="3" creationId="{336B0CB2-9944-174F-A17D-86D0290AFB87}"/>
          </ac:picMkLst>
        </pc:picChg>
        <pc:picChg chg="del">
          <ac:chgData name="Brandon Ash" userId="60ad189e-6c85-45b9-91a9-c0b54cfe36b9" providerId="ADAL" clId="{90F673C0-3432-3646-A5AE-68BB5D073499}" dt="2021-08-03T15:01:47.024" v="15" actId="478"/>
          <ac:picMkLst>
            <pc:docMk/>
            <pc:sldMk cId="778780641" sldId="264"/>
            <ac:picMk id="3" creationId="{B7482F67-38F9-1545-8507-34E3FD01B223}"/>
          </ac:picMkLst>
        </pc:picChg>
        <pc:picChg chg="add mod">
          <ac:chgData name="Brandon Ash" userId="60ad189e-6c85-45b9-91a9-c0b54cfe36b9" providerId="ADAL" clId="{90F673C0-3432-3646-A5AE-68BB5D073499}" dt="2021-08-03T15:09:36.921" v="74"/>
          <ac:picMkLst>
            <pc:docMk/>
            <pc:sldMk cId="778780641" sldId="264"/>
            <ac:picMk id="4" creationId="{8FFBC663-F234-1A46-B85E-F8163919D73D}"/>
          </ac:picMkLst>
        </pc:picChg>
        <pc:picChg chg="add del mod">
          <ac:chgData name="Brandon Ash" userId="60ad189e-6c85-45b9-91a9-c0b54cfe36b9" providerId="ADAL" clId="{90F673C0-3432-3646-A5AE-68BB5D073499}" dt="2021-08-03T15:07:57.630" v="41" actId="478"/>
          <ac:picMkLst>
            <pc:docMk/>
            <pc:sldMk cId="778780641" sldId="264"/>
            <ac:picMk id="4" creationId="{D2BA63FE-C0C0-CD40-B323-C35389C0F5EA}"/>
          </ac:picMkLst>
        </pc:picChg>
      </pc:sldChg>
    </pc:docChg>
  </pc:docChgLst>
  <pc:docChgLst>
    <pc:chgData name="Brandon Ash" userId="60ad189e-6c85-45b9-91a9-c0b54cfe36b9" providerId="ADAL" clId="{2099F4D1-31F6-7445-9AB9-DE35929F6B99}"/>
    <pc:docChg chg="custSel modSld">
      <pc:chgData name="Brandon Ash" userId="60ad189e-6c85-45b9-91a9-c0b54cfe36b9" providerId="ADAL" clId="{2099F4D1-31F6-7445-9AB9-DE35929F6B99}" dt="2020-08-04T20:14:09.968" v="2" actId="27614"/>
      <pc:docMkLst>
        <pc:docMk/>
      </pc:docMkLst>
      <pc:sldChg chg="addSp delSp modSp mod">
        <pc:chgData name="Brandon Ash" userId="60ad189e-6c85-45b9-91a9-c0b54cfe36b9" providerId="ADAL" clId="{2099F4D1-31F6-7445-9AB9-DE35929F6B99}" dt="2020-08-04T20:14:09.968" v="2" actId="27614"/>
        <pc:sldMkLst>
          <pc:docMk/>
          <pc:sldMk cId="1332754952" sldId="256"/>
        </pc:sldMkLst>
        <pc:picChg chg="del">
          <ac:chgData name="Brandon Ash" userId="60ad189e-6c85-45b9-91a9-c0b54cfe36b9" providerId="ADAL" clId="{2099F4D1-31F6-7445-9AB9-DE35929F6B99}" dt="2020-08-04T20:13:57.835" v="0" actId="478"/>
          <ac:picMkLst>
            <pc:docMk/>
            <pc:sldMk cId="1332754952" sldId="256"/>
            <ac:picMk id="4" creationId="{721C0F77-967E-9E45-90EB-8F7899ECD158}"/>
          </ac:picMkLst>
        </pc:picChg>
        <pc:picChg chg="add mod">
          <ac:chgData name="Brandon Ash" userId="60ad189e-6c85-45b9-91a9-c0b54cfe36b9" providerId="ADAL" clId="{2099F4D1-31F6-7445-9AB9-DE35929F6B99}" dt="2020-08-04T20:14:09.968" v="2" actId="27614"/>
          <ac:picMkLst>
            <pc:docMk/>
            <pc:sldMk cId="1332754952" sldId="256"/>
            <ac:picMk id="5" creationId="{A0E3250C-170A-DF4A-AE3D-FE6D5A1960C9}"/>
          </ac:picMkLst>
        </pc:picChg>
      </pc:sldChg>
    </pc:docChg>
  </pc:docChgLst>
  <pc:docChgLst>
    <pc:chgData name="Brandon Ash" userId="60ad189e-6c85-45b9-91a9-c0b54cfe36b9" providerId="ADAL" clId="{FF017AA4-2297-E642-9FCB-7CDA92D61EC9}"/>
    <pc:docChg chg="undo custSel modSld">
      <pc:chgData name="Brandon Ash" userId="60ad189e-6c85-45b9-91a9-c0b54cfe36b9" providerId="ADAL" clId="{FF017AA4-2297-E642-9FCB-7CDA92D61EC9}" dt="2021-08-13T14:14:27.695" v="85"/>
      <pc:docMkLst>
        <pc:docMk/>
      </pc:docMkLst>
      <pc:sldChg chg="addSp delSp modSp mod">
        <pc:chgData name="Brandon Ash" userId="60ad189e-6c85-45b9-91a9-c0b54cfe36b9" providerId="ADAL" clId="{FF017AA4-2297-E642-9FCB-7CDA92D61EC9}" dt="2021-08-13T14:13:43.798" v="60" actId="962"/>
        <pc:sldMkLst>
          <pc:docMk/>
          <pc:sldMk cId="1332754952" sldId="256"/>
        </pc:sldMkLst>
        <pc:picChg chg="add del mod">
          <ac:chgData name="Brandon Ash" userId="60ad189e-6c85-45b9-91a9-c0b54cfe36b9" providerId="ADAL" clId="{FF017AA4-2297-E642-9FCB-7CDA92D61EC9}" dt="2021-08-13T14:13:39.387" v="56" actId="478"/>
          <ac:picMkLst>
            <pc:docMk/>
            <pc:sldMk cId="1332754952" sldId="256"/>
            <ac:picMk id="4" creationId="{DE51C2A5-44CB-874C-A016-A7EE181BC3AC}"/>
          </ac:picMkLst>
        </pc:picChg>
        <pc:picChg chg="del">
          <ac:chgData name="Brandon Ash" userId="60ad189e-6c85-45b9-91a9-c0b54cfe36b9" providerId="ADAL" clId="{FF017AA4-2297-E642-9FCB-7CDA92D61EC9}" dt="2021-08-13T00:54:41.079" v="0" actId="478"/>
          <ac:picMkLst>
            <pc:docMk/>
            <pc:sldMk cId="1332754952" sldId="256"/>
            <ac:picMk id="4" creationId="{F54A1169-0615-5A43-BDC6-8F155DF268CA}"/>
          </ac:picMkLst>
        </pc:picChg>
        <pc:picChg chg="add mod">
          <ac:chgData name="Brandon Ash" userId="60ad189e-6c85-45b9-91a9-c0b54cfe36b9" providerId="ADAL" clId="{FF017AA4-2297-E642-9FCB-7CDA92D61EC9}" dt="2021-08-13T14:13:43.798" v="60" actId="962"/>
          <ac:picMkLst>
            <pc:docMk/>
            <pc:sldMk cId="1332754952" sldId="256"/>
            <ac:picMk id="5" creationId="{4EA2C61A-72F0-D042-9B1A-9E320C76C90C}"/>
          </ac:picMkLst>
        </pc:picChg>
        <pc:picChg chg="add del mod">
          <ac:chgData name="Brandon Ash" userId="60ad189e-6c85-45b9-91a9-c0b54cfe36b9" providerId="ADAL" clId="{FF017AA4-2297-E642-9FCB-7CDA92D61EC9}" dt="2021-08-13T00:56:39.943" v="28" actId="478"/>
          <ac:picMkLst>
            <pc:docMk/>
            <pc:sldMk cId="1332754952" sldId="256"/>
            <ac:picMk id="5" creationId="{ACBAE893-D0E1-5344-8AB1-A8418D7EC3C1}"/>
          </ac:picMkLst>
        </pc:picChg>
      </pc:sldChg>
      <pc:sldChg chg="addSp delSp modSp mod">
        <pc:chgData name="Brandon Ash" userId="60ad189e-6c85-45b9-91a9-c0b54cfe36b9" providerId="ADAL" clId="{FF017AA4-2297-E642-9FCB-7CDA92D61EC9}" dt="2021-08-13T14:13:50.819" v="65" actId="962"/>
        <pc:sldMkLst>
          <pc:docMk/>
          <pc:sldMk cId="4190088289" sldId="260"/>
        </pc:sldMkLst>
        <pc:picChg chg="add del mod">
          <ac:chgData name="Brandon Ash" userId="60ad189e-6c85-45b9-91a9-c0b54cfe36b9" providerId="ADAL" clId="{FF017AA4-2297-E642-9FCB-7CDA92D61EC9}" dt="2021-08-13T00:56:45.788" v="33" actId="478"/>
          <ac:picMkLst>
            <pc:docMk/>
            <pc:sldMk cId="4190088289" sldId="260"/>
            <ac:picMk id="4" creationId="{2142203C-FEE5-0C4D-8230-62294879F86A}"/>
          </ac:picMkLst>
        </pc:picChg>
        <pc:picChg chg="add mod">
          <ac:chgData name="Brandon Ash" userId="60ad189e-6c85-45b9-91a9-c0b54cfe36b9" providerId="ADAL" clId="{FF017AA4-2297-E642-9FCB-7CDA92D61EC9}" dt="2021-08-13T14:13:50.819" v="65" actId="962"/>
          <ac:picMkLst>
            <pc:docMk/>
            <pc:sldMk cId="4190088289" sldId="260"/>
            <ac:picMk id="4" creationId="{89A90701-064F-8940-8CC5-A5522A9A3360}"/>
          </ac:picMkLst>
        </pc:picChg>
        <pc:picChg chg="del">
          <ac:chgData name="Brandon Ash" userId="60ad189e-6c85-45b9-91a9-c0b54cfe36b9" providerId="ADAL" clId="{FF017AA4-2297-E642-9FCB-7CDA92D61EC9}" dt="2021-08-13T00:54:46.273" v="5" actId="478"/>
          <ac:picMkLst>
            <pc:docMk/>
            <pc:sldMk cId="4190088289" sldId="260"/>
            <ac:picMk id="5" creationId="{3E6E91B6-77C8-CC44-B34A-4250467BD121}"/>
          </ac:picMkLst>
        </pc:picChg>
        <pc:picChg chg="add del mod">
          <ac:chgData name="Brandon Ash" userId="60ad189e-6c85-45b9-91a9-c0b54cfe36b9" providerId="ADAL" clId="{FF017AA4-2297-E642-9FCB-7CDA92D61EC9}" dt="2021-08-13T14:13:46.847" v="61" actId="478"/>
          <ac:picMkLst>
            <pc:docMk/>
            <pc:sldMk cId="4190088289" sldId="260"/>
            <ac:picMk id="5" creationId="{940F7C17-7EDE-D44F-B7B2-541348669F45}"/>
          </ac:picMkLst>
        </pc:picChg>
      </pc:sldChg>
      <pc:sldChg chg="addSp delSp modSp mod">
        <pc:chgData name="Brandon Ash" userId="60ad189e-6c85-45b9-91a9-c0b54cfe36b9" providerId="ADAL" clId="{FF017AA4-2297-E642-9FCB-7CDA92D61EC9}" dt="2021-08-13T14:14:05.262" v="71"/>
        <pc:sldMkLst>
          <pc:docMk/>
          <pc:sldMk cId="61426311" sldId="261"/>
        </pc:sldMkLst>
        <pc:picChg chg="add del mod">
          <ac:chgData name="Brandon Ash" userId="60ad189e-6c85-45b9-91a9-c0b54cfe36b9" providerId="ADAL" clId="{FF017AA4-2297-E642-9FCB-7CDA92D61EC9}" dt="2021-08-13T14:13:53.719" v="66" actId="478"/>
          <ac:picMkLst>
            <pc:docMk/>
            <pc:sldMk cId="61426311" sldId="261"/>
            <ac:picMk id="5" creationId="{AE5FC1D6-CD98-9740-B5F9-811477D05182}"/>
          </ac:picMkLst>
        </pc:picChg>
        <pc:picChg chg="del">
          <ac:chgData name="Brandon Ash" userId="60ad189e-6c85-45b9-91a9-c0b54cfe36b9" providerId="ADAL" clId="{FF017AA4-2297-E642-9FCB-7CDA92D61EC9}" dt="2021-08-13T00:54:52.230" v="10" actId="478"/>
          <ac:picMkLst>
            <pc:docMk/>
            <pc:sldMk cId="61426311" sldId="261"/>
            <ac:picMk id="5" creationId="{F66DE622-11E8-F64D-A07D-62E3C0E30961}"/>
          </ac:picMkLst>
        </pc:picChg>
        <pc:picChg chg="add del mod">
          <ac:chgData name="Brandon Ash" userId="60ad189e-6c85-45b9-91a9-c0b54cfe36b9" providerId="ADAL" clId="{FF017AA4-2297-E642-9FCB-7CDA92D61EC9}" dt="2021-08-13T00:56:51.213" v="38" actId="478"/>
          <ac:picMkLst>
            <pc:docMk/>
            <pc:sldMk cId="61426311" sldId="261"/>
            <ac:picMk id="6" creationId="{BCF14481-7F38-854B-B348-0F06049459D5}"/>
          </ac:picMkLst>
        </pc:picChg>
        <pc:picChg chg="add mod">
          <ac:chgData name="Brandon Ash" userId="60ad189e-6c85-45b9-91a9-c0b54cfe36b9" providerId="ADAL" clId="{FF017AA4-2297-E642-9FCB-7CDA92D61EC9}" dt="2021-08-13T14:14:05.262" v="71"/>
          <ac:picMkLst>
            <pc:docMk/>
            <pc:sldMk cId="61426311" sldId="261"/>
            <ac:picMk id="6" creationId="{CC2C6001-5C19-D74D-B5BE-FC1952F3B49E}"/>
          </ac:picMkLst>
        </pc:picChg>
      </pc:sldChg>
      <pc:sldChg chg="addSp delSp modSp mod">
        <pc:chgData name="Brandon Ash" userId="60ad189e-6c85-45b9-91a9-c0b54cfe36b9" providerId="ADAL" clId="{FF017AA4-2297-E642-9FCB-7CDA92D61EC9}" dt="2021-08-13T14:14:27.695" v="85"/>
        <pc:sldMkLst>
          <pc:docMk/>
          <pc:sldMk cId="1098760066" sldId="263"/>
        </pc:sldMkLst>
        <pc:picChg chg="del">
          <ac:chgData name="Brandon Ash" userId="60ad189e-6c85-45b9-91a9-c0b54cfe36b9" providerId="ADAL" clId="{FF017AA4-2297-E642-9FCB-7CDA92D61EC9}" dt="2021-08-13T00:55:15.004" v="22" actId="478"/>
          <ac:picMkLst>
            <pc:docMk/>
            <pc:sldMk cId="1098760066" sldId="263"/>
            <ac:picMk id="3" creationId="{A03DD1C4-3084-A245-B329-45316CCDEB3E}"/>
          </ac:picMkLst>
        </pc:picChg>
        <pc:picChg chg="add del mod">
          <ac:chgData name="Brandon Ash" userId="60ad189e-6c85-45b9-91a9-c0b54cfe36b9" providerId="ADAL" clId="{FF017AA4-2297-E642-9FCB-7CDA92D61EC9}" dt="2021-08-13T14:14:19.914" v="80" actId="478"/>
          <ac:picMkLst>
            <pc:docMk/>
            <pc:sldMk cId="1098760066" sldId="263"/>
            <ac:picMk id="3" creationId="{F7604530-50ED-1140-A4BD-A443A546A3B4}"/>
          </ac:picMkLst>
        </pc:picChg>
        <pc:picChg chg="add del mod">
          <ac:chgData name="Brandon Ash" userId="60ad189e-6c85-45b9-91a9-c0b54cfe36b9" providerId="ADAL" clId="{FF017AA4-2297-E642-9FCB-7CDA92D61EC9}" dt="2021-08-13T00:57:13.422" v="50" actId="478"/>
          <ac:picMkLst>
            <pc:docMk/>
            <pc:sldMk cId="1098760066" sldId="263"/>
            <ac:picMk id="4" creationId="{6EE6CD4D-C57C-3249-A0DA-7E6DB42E2DE1}"/>
          </ac:picMkLst>
        </pc:picChg>
        <pc:picChg chg="add mod">
          <ac:chgData name="Brandon Ash" userId="60ad189e-6c85-45b9-91a9-c0b54cfe36b9" providerId="ADAL" clId="{FF017AA4-2297-E642-9FCB-7CDA92D61EC9}" dt="2021-08-13T14:14:27.695" v="85"/>
          <ac:picMkLst>
            <pc:docMk/>
            <pc:sldMk cId="1098760066" sldId="263"/>
            <ac:picMk id="4" creationId="{6FDF4042-47DB-F041-8FCC-7B4A99913A10}"/>
          </ac:picMkLst>
        </pc:picChg>
      </pc:sldChg>
      <pc:sldChg chg="addSp delSp modSp mod">
        <pc:chgData name="Brandon Ash" userId="60ad189e-6c85-45b9-91a9-c0b54cfe36b9" providerId="ADAL" clId="{FF017AA4-2297-E642-9FCB-7CDA92D61EC9}" dt="2021-08-13T14:14:17.889" v="79"/>
        <pc:sldMkLst>
          <pc:docMk/>
          <pc:sldMk cId="778780641" sldId="264"/>
        </pc:sldMkLst>
        <pc:spChg chg="mod">
          <ac:chgData name="Brandon Ash" userId="60ad189e-6c85-45b9-91a9-c0b54cfe36b9" providerId="ADAL" clId="{FF017AA4-2297-E642-9FCB-7CDA92D61EC9}" dt="2021-08-13T14:14:08.312" v="73" actId="20577"/>
          <ac:spMkLst>
            <pc:docMk/>
            <pc:sldMk cId="778780641" sldId="264"/>
            <ac:spMk id="9" creationId="{3274DAE6-3082-FF42-9233-05F1FAE70F48}"/>
          </ac:spMkLst>
        </pc:spChg>
        <pc:picChg chg="add del mod">
          <ac:chgData name="Brandon Ash" userId="60ad189e-6c85-45b9-91a9-c0b54cfe36b9" providerId="ADAL" clId="{FF017AA4-2297-E642-9FCB-7CDA92D61EC9}" dt="2021-08-13T00:57:02.421" v="44" actId="478"/>
          <ac:picMkLst>
            <pc:docMk/>
            <pc:sldMk cId="778780641" sldId="264"/>
            <ac:picMk id="3" creationId="{64F76A02-3390-FB41-9C94-466BBA12E8EA}"/>
          </ac:picMkLst>
        </pc:picChg>
        <pc:picChg chg="add mod">
          <ac:chgData name="Brandon Ash" userId="60ad189e-6c85-45b9-91a9-c0b54cfe36b9" providerId="ADAL" clId="{FF017AA4-2297-E642-9FCB-7CDA92D61EC9}" dt="2021-08-13T14:14:17.889" v="79"/>
          <ac:picMkLst>
            <pc:docMk/>
            <pc:sldMk cId="778780641" sldId="264"/>
            <ac:picMk id="3" creationId="{7F412069-3C45-0743-BB22-4FE7EDB6A1CC}"/>
          </ac:picMkLst>
        </pc:picChg>
        <pc:picChg chg="add del mod">
          <ac:chgData name="Brandon Ash" userId="60ad189e-6c85-45b9-91a9-c0b54cfe36b9" providerId="ADAL" clId="{FF017AA4-2297-E642-9FCB-7CDA92D61EC9}" dt="2021-08-13T14:14:10.035" v="74" actId="478"/>
          <ac:picMkLst>
            <pc:docMk/>
            <pc:sldMk cId="778780641" sldId="264"/>
            <ac:picMk id="4" creationId="{59A45F5C-1E18-DB40-9ECD-B460947E7A9F}"/>
          </ac:picMkLst>
        </pc:picChg>
        <pc:picChg chg="del">
          <ac:chgData name="Brandon Ash" userId="60ad189e-6c85-45b9-91a9-c0b54cfe36b9" providerId="ADAL" clId="{FF017AA4-2297-E642-9FCB-7CDA92D61EC9}" dt="2021-08-13T00:55:03.770" v="16" actId="478"/>
          <ac:picMkLst>
            <pc:docMk/>
            <pc:sldMk cId="778780641" sldId="264"/>
            <ac:picMk id="4" creationId="{8FFBC663-F234-1A46-B85E-F8163919D73D}"/>
          </ac:picMkLst>
        </pc:picChg>
      </pc:sldChg>
    </pc:docChg>
  </pc:docChgLst>
  <pc:docChgLst>
    <pc:chgData name="Brandon Ash" userId="60ad189e-6c85-45b9-91a9-c0b54cfe36b9" providerId="ADAL" clId="{D7B774D4-E9BD-0441-AA4A-3FB49ADB7430}"/>
    <pc:docChg chg="custSel modSld">
      <pc:chgData name="Brandon Ash" userId="60ad189e-6c85-45b9-91a9-c0b54cfe36b9" providerId="ADAL" clId="{D7B774D4-E9BD-0441-AA4A-3FB49ADB7430}" dt="2022-01-19T16:31:39.780" v="2" actId="27614"/>
      <pc:docMkLst>
        <pc:docMk/>
      </pc:docMkLst>
      <pc:sldChg chg="addSp delSp modSp mod">
        <pc:chgData name="Brandon Ash" userId="60ad189e-6c85-45b9-91a9-c0b54cfe36b9" providerId="ADAL" clId="{D7B774D4-E9BD-0441-AA4A-3FB49ADB7430}" dt="2022-01-19T16:31:39.780" v="2" actId="27614"/>
        <pc:sldMkLst>
          <pc:docMk/>
          <pc:sldMk cId="1332754952" sldId="256"/>
        </pc:sldMkLst>
        <pc:picChg chg="add mod">
          <ac:chgData name="Brandon Ash" userId="60ad189e-6c85-45b9-91a9-c0b54cfe36b9" providerId="ADAL" clId="{D7B774D4-E9BD-0441-AA4A-3FB49ADB7430}" dt="2022-01-19T16:31:39.780" v="2" actId="27614"/>
          <ac:picMkLst>
            <pc:docMk/>
            <pc:sldMk cId="1332754952" sldId="256"/>
            <ac:picMk id="4" creationId="{E8A7633F-D226-CE46-A875-5947C6423C4C}"/>
          </ac:picMkLst>
        </pc:picChg>
        <pc:picChg chg="del">
          <ac:chgData name="Brandon Ash" userId="60ad189e-6c85-45b9-91a9-c0b54cfe36b9" providerId="ADAL" clId="{D7B774D4-E9BD-0441-AA4A-3FB49ADB7430}" dt="2022-01-19T16:31:31.882" v="0" actId="478"/>
          <ac:picMkLst>
            <pc:docMk/>
            <pc:sldMk cId="1332754952" sldId="256"/>
            <ac:picMk id="5" creationId="{4EA2C61A-72F0-D042-9B1A-9E320C76C90C}"/>
          </ac:picMkLst>
        </pc:picChg>
      </pc:sldChg>
    </pc:docChg>
  </pc:docChgLst>
  <pc:docChgLst>
    <pc:chgData name="Brandon Ash" userId="60ad189e-6c85-45b9-91a9-c0b54cfe36b9" providerId="ADAL" clId="{0FD52097-5956-F044-A7A3-8F0A3E4ABC18}"/>
    <pc:docChg chg="custSel modSld">
      <pc:chgData name="Brandon Ash" userId="60ad189e-6c85-45b9-91a9-c0b54cfe36b9" providerId="ADAL" clId="{0FD52097-5956-F044-A7A3-8F0A3E4ABC18}" dt="2022-12-19T17:22:37.895" v="24"/>
      <pc:docMkLst>
        <pc:docMk/>
      </pc:docMkLst>
      <pc:sldChg chg="addSp delSp modSp mod">
        <pc:chgData name="Brandon Ash" userId="60ad189e-6c85-45b9-91a9-c0b54cfe36b9" providerId="ADAL" clId="{0FD52097-5956-F044-A7A3-8F0A3E4ABC18}" dt="2022-12-19T17:21:47.328" v="6" actId="27614"/>
        <pc:sldMkLst>
          <pc:docMk/>
          <pc:sldMk cId="1332754952" sldId="256"/>
        </pc:sldMkLst>
        <pc:picChg chg="add del mod">
          <ac:chgData name="Brandon Ash" userId="60ad189e-6c85-45b9-91a9-c0b54cfe36b9" providerId="ADAL" clId="{0FD52097-5956-F044-A7A3-8F0A3E4ABC18}" dt="2022-12-19T17:20:54.390" v="3" actId="478"/>
          <ac:picMkLst>
            <pc:docMk/>
            <pc:sldMk cId="1332754952" sldId="256"/>
            <ac:picMk id="4" creationId="{32BA5975-E711-061E-14D7-BB98250F37FF}"/>
          </ac:picMkLst>
        </pc:picChg>
        <pc:picChg chg="add mod">
          <ac:chgData name="Brandon Ash" userId="60ad189e-6c85-45b9-91a9-c0b54cfe36b9" providerId="ADAL" clId="{0FD52097-5956-F044-A7A3-8F0A3E4ABC18}" dt="2022-12-19T17:21:47.328" v="6" actId="27614"/>
          <ac:picMkLst>
            <pc:docMk/>
            <pc:sldMk cId="1332754952" sldId="256"/>
            <ac:picMk id="6" creationId="{8A7D1AEA-0C87-3CEF-2C23-D3F25A98C3EF}"/>
          </ac:picMkLst>
        </pc:picChg>
        <pc:picChg chg="del">
          <ac:chgData name="Brandon Ash" userId="60ad189e-6c85-45b9-91a9-c0b54cfe36b9" providerId="ADAL" clId="{0FD52097-5956-F044-A7A3-8F0A3E4ABC18}" dt="2022-12-19T17:20:46.901" v="0" actId="478"/>
          <ac:picMkLst>
            <pc:docMk/>
            <pc:sldMk cId="1332754952" sldId="256"/>
            <ac:picMk id="13" creationId="{9F9185AD-5451-1F2C-BA2D-5DBC53A14188}"/>
          </ac:picMkLst>
        </pc:picChg>
      </pc:sldChg>
      <pc:sldChg chg="addSp delSp modSp mod">
        <pc:chgData name="Brandon Ash" userId="60ad189e-6c85-45b9-91a9-c0b54cfe36b9" providerId="ADAL" clId="{0FD52097-5956-F044-A7A3-8F0A3E4ABC18}" dt="2022-12-19T17:22:05.574" v="11" actId="14100"/>
        <pc:sldMkLst>
          <pc:docMk/>
          <pc:sldMk cId="4190088289" sldId="260"/>
        </pc:sldMkLst>
        <pc:picChg chg="add del mod">
          <ac:chgData name="Brandon Ash" userId="60ad189e-6c85-45b9-91a9-c0b54cfe36b9" providerId="ADAL" clId="{0FD52097-5956-F044-A7A3-8F0A3E4ABC18}" dt="2022-12-19T17:21:57.407" v="9" actId="478"/>
          <ac:picMkLst>
            <pc:docMk/>
            <pc:sldMk cId="4190088289" sldId="260"/>
            <ac:picMk id="4" creationId="{D5B46DA1-D42E-B0B7-9A4C-DEB4C4546ACE}"/>
          </ac:picMkLst>
        </pc:picChg>
        <pc:picChg chg="add mod">
          <ac:chgData name="Brandon Ash" userId="60ad189e-6c85-45b9-91a9-c0b54cfe36b9" providerId="ADAL" clId="{0FD52097-5956-F044-A7A3-8F0A3E4ABC18}" dt="2022-12-19T17:22:05.574" v="11" actId="14100"/>
          <ac:picMkLst>
            <pc:docMk/>
            <pc:sldMk cId="4190088289" sldId="260"/>
            <ac:picMk id="6" creationId="{BB54D41C-94E6-A783-72EC-4EEF7F5A36FD}"/>
          </ac:picMkLst>
        </pc:picChg>
        <pc:picChg chg="del">
          <ac:chgData name="Brandon Ash" userId="60ad189e-6c85-45b9-91a9-c0b54cfe36b9" providerId="ADAL" clId="{0FD52097-5956-F044-A7A3-8F0A3E4ABC18}" dt="2022-12-19T17:21:48.635" v="7" actId="478"/>
          <ac:picMkLst>
            <pc:docMk/>
            <pc:sldMk cId="4190088289" sldId="260"/>
            <ac:picMk id="7" creationId="{C2F7D937-543F-E3B0-3FC9-4D5804D856C2}"/>
          </ac:picMkLst>
        </pc:picChg>
      </pc:sldChg>
      <pc:sldChg chg="addSp delSp modSp mod">
        <pc:chgData name="Brandon Ash" userId="60ad189e-6c85-45b9-91a9-c0b54cfe36b9" providerId="ADAL" clId="{0FD52097-5956-F044-A7A3-8F0A3E4ABC18}" dt="2022-12-19T17:22:23.145" v="18"/>
        <pc:sldMkLst>
          <pc:docMk/>
          <pc:sldMk cId="61426311" sldId="261"/>
        </pc:sldMkLst>
        <pc:picChg chg="add mod">
          <ac:chgData name="Brandon Ash" userId="60ad189e-6c85-45b9-91a9-c0b54cfe36b9" providerId="ADAL" clId="{0FD52097-5956-F044-A7A3-8F0A3E4ABC18}" dt="2022-12-19T17:22:23.145" v="18"/>
          <ac:picMkLst>
            <pc:docMk/>
            <pc:sldMk cId="61426311" sldId="261"/>
            <ac:picMk id="5" creationId="{B7DB80E7-4828-5E59-1AF0-E78662625008}"/>
          </ac:picMkLst>
        </pc:picChg>
        <pc:picChg chg="del">
          <ac:chgData name="Brandon Ash" userId="60ad189e-6c85-45b9-91a9-c0b54cfe36b9" providerId="ADAL" clId="{0FD52097-5956-F044-A7A3-8F0A3E4ABC18}" dt="2022-12-19T17:22:10.536" v="12" actId="478"/>
          <ac:picMkLst>
            <pc:docMk/>
            <pc:sldMk cId="61426311" sldId="261"/>
            <ac:picMk id="8" creationId="{B4A84B1C-B6CD-2CD6-171E-4098FB065B5B}"/>
          </ac:picMkLst>
        </pc:picChg>
      </pc:sldChg>
      <pc:sldChg chg="addSp delSp modSp mod">
        <pc:chgData name="Brandon Ash" userId="60ad189e-6c85-45b9-91a9-c0b54cfe36b9" providerId="ADAL" clId="{0FD52097-5956-F044-A7A3-8F0A3E4ABC18}" dt="2022-12-19T17:22:37.895" v="24"/>
        <pc:sldMkLst>
          <pc:docMk/>
          <pc:sldMk cId="1098760066" sldId="263"/>
        </pc:sldMkLst>
        <pc:picChg chg="add mod">
          <ac:chgData name="Brandon Ash" userId="60ad189e-6c85-45b9-91a9-c0b54cfe36b9" providerId="ADAL" clId="{0FD52097-5956-F044-A7A3-8F0A3E4ABC18}" dt="2022-12-19T17:22:37.895" v="24"/>
          <ac:picMkLst>
            <pc:docMk/>
            <pc:sldMk cId="1098760066" sldId="263"/>
            <ac:picMk id="3" creationId="{C3203371-FD53-505D-A012-B83169FCD26A}"/>
          </ac:picMkLst>
        </pc:picChg>
        <pc:picChg chg="del">
          <ac:chgData name="Brandon Ash" userId="60ad189e-6c85-45b9-91a9-c0b54cfe36b9" providerId="ADAL" clId="{0FD52097-5956-F044-A7A3-8F0A3E4ABC18}" dt="2022-12-19T17:22:25.596" v="19" actId="478"/>
          <ac:picMkLst>
            <pc:docMk/>
            <pc:sldMk cId="1098760066" sldId="263"/>
            <ac:picMk id="12" creationId="{1F5DA71B-F3AF-B1E5-F4D8-58BB49C84959}"/>
          </ac:picMkLst>
        </pc:picChg>
      </pc:sldChg>
    </pc:docChg>
  </pc:docChgLst>
  <pc:docChgLst>
    <pc:chgData name="Brandon Ash" userId="60ad189e-6c85-45b9-91a9-c0b54cfe36b9" providerId="ADAL" clId="{707123C3-FE28-7E42-8410-4F820584DFF0}"/>
    <pc:docChg chg="custSel modSld">
      <pc:chgData name="Brandon Ash" userId="60ad189e-6c85-45b9-91a9-c0b54cfe36b9" providerId="ADAL" clId="{707123C3-FE28-7E42-8410-4F820584DFF0}" dt="2021-04-08T14:43:43.374" v="20"/>
      <pc:docMkLst>
        <pc:docMk/>
      </pc:docMkLst>
      <pc:sldChg chg="addSp delSp modSp mod">
        <pc:chgData name="Brandon Ash" userId="60ad189e-6c85-45b9-91a9-c0b54cfe36b9" providerId="ADAL" clId="{707123C3-FE28-7E42-8410-4F820584DFF0}" dt="2021-04-08T14:42:39.464" v="2" actId="27614"/>
        <pc:sldMkLst>
          <pc:docMk/>
          <pc:sldMk cId="1332754952" sldId="256"/>
        </pc:sldMkLst>
        <pc:picChg chg="add mod">
          <ac:chgData name="Brandon Ash" userId="60ad189e-6c85-45b9-91a9-c0b54cfe36b9" providerId="ADAL" clId="{707123C3-FE28-7E42-8410-4F820584DFF0}" dt="2021-04-08T14:42:39.464" v="2" actId="27614"/>
          <ac:picMkLst>
            <pc:docMk/>
            <pc:sldMk cId="1332754952" sldId="256"/>
            <ac:picMk id="4" creationId="{67FD22A7-54B4-8E41-BB15-67C823041AEF}"/>
          </ac:picMkLst>
        </pc:picChg>
        <pc:picChg chg="del">
          <ac:chgData name="Brandon Ash" userId="60ad189e-6c85-45b9-91a9-c0b54cfe36b9" providerId="ADAL" clId="{707123C3-FE28-7E42-8410-4F820584DFF0}" dt="2021-04-08T14:42:31.618" v="0" actId="478"/>
          <ac:picMkLst>
            <pc:docMk/>
            <pc:sldMk cId="1332754952" sldId="256"/>
            <ac:picMk id="5" creationId="{A0E3250C-170A-DF4A-AE3D-FE6D5A1960C9}"/>
          </ac:picMkLst>
        </pc:picChg>
      </pc:sldChg>
      <pc:sldChg chg="addSp delSp modSp mod">
        <pc:chgData name="Brandon Ash" userId="60ad189e-6c85-45b9-91a9-c0b54cfe36b9" providerId="ADAL" clId="{707123C3-FE28-7E42-8410-4F820584DFF0}" dt="2021-04-08T14:42:48.666" v="5" actId="27614"/>
        <pc:sldMkLst>
          <pc:docMk/>
          <pc:sldMk cId="4190088289" sldId="260"/>
        </pc:sldMkLst>
        <pc:picChg chg="del">
          <ac:chgData name="Brandon Ash" userId="60ad189e-6c85-45b9-91a9-c0b54cfe36b9" providerId="ADAL" clId="{707123C3-FE28-7E42-8410-4F820584DFF0}" dt="2021-04-08T14:42:43.340" v="3" actId="478"/>
          <ac:picMkLst>
            <pc:docMk/>
            <pc:sldMk cId="4190088289" sldId="260"/>
            <ac:picMk id="4" creationId="{B38C8374-0C56-C44A-AEA5-69A1E36A434E}"/>
          </ac:picMkLst>
        </pc:picChg>
        <pc:picChg chg="add mod">
          <ac:chgData name="Brandon Ash" userId="60ad189e-6c85-45b9-91a9-c0b54cfe36b9" providerId="ADAL" clId="{707123C3-FE28-7E42-8410-4F820584DFF0}" dt="2021-04-08T14:42:48.666" v="5" actId="27614"/>
          <ac:picMkLst>
            <pc:docMk/>
            <pc:sldMk cId="4190088289" sldId="260"/>
            <ac:picMk id="5" creationId="{D54B1FE3-C833-584C-880C-F29C4094E57F}"/>
          </ac:picMkLst>
        </pc:picChg>
      </pc:sldChg>
      <pc:sldChg chg="addSp delSp modSp mod">
        <pc:chgData name="Brandon Ash" userId="60ad189e-6c85-45b9-91a9-c0b54cfe36b9" providerId="ADAL" clId="{707123C3-FE28-7E42-8410-4F820584DFF0}" dt="2021-04-08T14:43:15.471" v="10"/>
        <pc:sldMkLst>
          <pc:docMk/>
          <pc:sldMk cId="61426311" sldId="261"/>
        </pc:sldMkLst>
        <pc:picChg chg="add mod">
          <ac:chgData name="Brandon Ash" userId="60ad189e-6c85-45b9-91a9-c0b54cfe36b9" providerId="ADAL" clId="{707123C3-FE28-7E42-8410-4F820584DFF0}" dt="2021-04-08T14:43:15.471" v="10"/>
          <ac:picMkLst>
            <pc:docMk/>
            <pc:sldMk cId="61426311" sldId="261"/>
            <ac:picMk id="5" creationId="{1A271FF4-B295-194E-AAA1-0B2359FDCE92}"/>
          </ac:picMkLst>
        </pc:picChg>
        <pc:picChg chg="del">
          <ac:chgData name="Brandon Ash" userId="60ad189e-6c85-45b9-91a9-c0b54cfe36b9" providerId="ADAL" clId="{707123C3-FE28-7E42-8410-4F820584DFF0}" dt="2021-04-08T14:43:04.464" v="6" actId="478"/>
          <ac:picMkLst>
            <pc:docMk/>
            <pc:sldMk cId="61426311" sldId="261"/>
            <ac:picMk id="6" creationId="{7C898EAF-6889-464E-8547-F5CE0F198BD1}"/>
          </ac:picMkLst>
        </pc:picChg>
      </pc:sldChg>
      <pc:sldChg chg="addSp delSp modSp mod">
        <pc:chgData name="Brandon Ash" userId="60ad189e-6c85-45b9-91a9-c0b54cfe36b9" providerId="ADAL" clId="{707123C3-FE28-7E42-8410-4F820584DFF0}" dt="2021-04-08T14:43:43.374" v="20"/>
        <pc:sldMkLst>
          <pc:docMk/>
          <pc:sldMk cId="1098760066" sldId="263"/>
        </pc:sldMkLst>
        <pc:picChg chg="add mod">
          <ac:chgData name="Brandon Ash" userId="60ad189e-6c85-45b9-91a9-c0b54cfe36b9" providerId="ADAL" clId="{707123C3-FE28-7E42-8410-4F820584DFF0}" dt="2021-04-08T14:43:43.374" v="20"/>
          <ac:picMkLst>
            <pc:docMk/>
            <pc:sldMk cId="1098760066" sldId="263"/>
            <ac:picMk id="3" creationId="{C73A7945-776E-474F-BB58-EDD3102F366B}"/>
          </ac:picMkLst>
        </pc:picChg>
        <pc:picChg chg="del">
          <ac:chgData name="Brandon Ash" userId="60ad189e-6c85-45b9-91a9-c0b54cfe36b9" providerId="ADAL" clId="{707123C3-FE28-7E42-8410-4F820584DFF0}" dt="2021-04-08T14:43:32.818" v="16" actId="478"/>
          <ac:picMkLst>
            <pc:docMk/>
            <pc:sldMk cId="1098760066" sldId="263"/>
            <ac:picMk id="4" creationId="{DD407CB4-5B69-4643-B435-40518E8039EA}"/>
          </ac:picMkLst>
        </pc:picChg>
      </pc:sldChg>
      <pc:sldChg chg="addSp delSp modSp mod">
        <pc:chgData name="Brandon Ash" userId="60ad189e-6c85-45b9-91a9-c0b54cfe36b9" providerId="ADAL" clId="{707123C3-FE28-7E42-8410-4F820584DFF0}" dt="2021-04-08T14:43:30.065" v="15"/>
        <pc:sldMkLst>
          <pc:docMk/>
          <pc:sldMk cId="778780641" sldId="264"/>
        </pc:sldMkLst>
        <pc:picChg chg="del">
          <ac:chgData name="Brandon Ash" userId="60ad189e-6c85-45b9-91a9-c0b54cfe36b9" providerId="ADAL" clId="{707123C3-FE28-7E42-8410-4F820584DFF0}" dt="2021-04-08T14:43:19.386" v="11" actId="478"/>
          <ac:picMkLst>
            <pc:docMk/>
            <pc:sldMk cId="778780641" sldId="264"/>
            <ac:picMk id="3" creationId="{3CFC12FD-8D63-3B41-80A8-3B1D06E9F071}"/>
          </ac:picMkLst>
        </pc:picChg>
        <pc:picChg chg="add mod">
          <ac:chgData name="Brandon Ash" userId="60ad189e-6c85-45b9-91a9-c0b54cfe36b9" providerId="ADAL" clId="{707123C3-FE28-7E42-8410-4F820584DFF0}" dt="2021-04-08T14:43:30.065" v="15"/>
          <ac:picMkLst>
            <pc:docMk/>
            <pc:sldMk cId="778780641" sldId="264"/>
            <ac:picMk id="4" creationId="{AF1664B3-94E0-764C-8A1B-460697CCCA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B2D37-15E3-8E4B-8E87-4603CD781B11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B3745-4A20-6441-88E1-35EB94C2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2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2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2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9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2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1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9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A1BD7-993A-DC4D-9C11-256B8746F730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DC0C2-6175-6B4E-9AA0-0FEF192D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203D5-2409-404C-BDA6-7DF68665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A7D1AEA-0C87-3CEF-2C23-D3F25A98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5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90EE8-F872-8B49-B0AA-9811FCF1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4D41C-94E6-A783-72EC-4EEF7F5A3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DB80E7-4828-5E59-1AF0-E7866262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EA06F-4C32-E448-8A76-71E91E93C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728" y="1141248"/>
            <a:ext cx="9977887" cy="142288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atin typeface="Montserrat ExtraBold" pitchFamily="2" charset="77"/>
              </a:rPr>
              <a:t>TITLE GOES HERE IN MONTSERRAT FONT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EC566-5182-224A-AC92-849EAC2B7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28" y="2564128"/>
            <a:ext cx="9917502" cy="3883968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Montserrat" pitchFamily="2" charset="77"/>
              </a:rPr>
              <a:t>Copy here is also in the Montserrat font.</a:t>
            </a:r>
            <a:br>
              <a:rPr lang="en-US" sz="1800" dirty="0">
                <a:latin typeface="Montserrat" pitchFamily="2" charset="77"/>
              </a:rPr>
            </a:br>
            <a:endParaRPr lang="en-US" sz="1800" dirty="0">
              <a:latin typeface="Montserrat" pitchFamily="2" charset="77"/>
            </a:endParaRPr>
          </a:p>
          <a:p>
            <a:pPr algn="l"/>
            <a:r>
              <a:rPr lang="en-US" sz="1800" dirty="0">
                <a:latin typeface="Montserrat" pitchFamily="2" charset="77"/>
              </a:rPr>
              <a:t>• Mock bullet</a:t>
            </a:r>
          </a:p>
          <a:p>
            <a:pPr algn="l"/>
            <a:r>
              <a:rPr lang="en-US" sz="1800" dirty="0">
                <a:latin typeface="Montserrat" pitchFamily="2" charset="77"/>
              </a:rPr>
              <a:t>• Mock bullet</a:t>
            </a:r>
          </a:p>
        </p:txBody>
      </p:sp>
    </p:spTree>
    <p:extLst>
      <p:ext uri="{BB962C8B-B14F-4D97-AF65-F5344CB8AC3E}">
        <p14:creationId xmlns:p14="http://schemas.microsoft.com/office/powerpoint/2010/main" val="6142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203371-FD53-505D-A012-B83169FC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EDEE3E-53C6-B840-BE2A-09951D09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8" y="1805004"/>
            <a:ext cx="10515600" cy="4148466"/>
          </a:xfrm>
        </p:spPr>
        <p:txBody>
          <a:bodyPr/>
          <a:lstStyle/>
          <a:p>
            <a:r>
              <a:rPr lang="en-US" sz="1800" dirty="0">
                <a:latin typeface="Montserrat" pitchFamily="2" charset="77"/>
              </a:rPr>
              <a:t>Copy here is also in the Montserrat font</a:t>
            </a:r>
          </a:p>
          <a:p>
            <a:r>
              <a:rPr lang="en-US" sz="1800" dirty="0">
                <a:latin typeface="Montserrat" pitchFamily="2" charset="77"/>
              </a:rPr>
              <a:t>Copy here is also in the Montserrat font</a:t>
            </a:r>
          </a:p>
          <a:p>
            <a:r>
              <a:rPr lang="en-US" sz="1800" dirty="0">
                <a:latin typeface="Montserrat" pitchFamily="2" charset="77"/>
              </a:rPr>
              <a:t>Copy here is also in the Montserrat font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C11E9E-226B-E0FD-3093-C7842979700F}"/>
              </a:ext>
            </a:extLst>
          </p:cNvPr>
          <p:cNvSpPr txBox="1">
            <a:spLocks/>
          </p:cNvSpPr>
          <p:nvPr/>
        </p:nvSpPr>
        <p:spPr>
          <a:xfrm>
            <a:off x="629728" y="382124"/>
            <a:ext cx="9977887" cy="1422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Montserrat ExtraBold" pitchFamily="2" charset="77"/>
              </a:rPr>
              <a:t>TITLE GOES HERE IN MONTSERRAT FONT</a:t>
            </a:r>
            <a:endParaRPr lang="en-US" sz="4800" b="1" dirty="0"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876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52</Words>
  <Application>Microsoft Macintosh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Montserrat</vt:lpstr>
      <vt:lpstr>Montserrat ExtraBold</vt:lpstr>
      <vt:lpstr>Office Theme</vt:lpstr>
      <vt:lpstr>PowerPoint Presentation</vt:lpstr>
      <vt:lpstr>PowerPoint Presentation</vt:lpstr>
      <vt:lpstr>TITLE GOES HERE IN MONTSERRAT FONT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Brandon Ash</cp:lastModifiedBy>
  <cp:revision>25</cp:revision>
  <dcterms:created xsi:type="dcterms:W3CDTF">2016-12-29T19:47:22Z</dcterms:created>
  <dcterms:modified xsi:type="dcterms:W3CDTF">2022-12-19T17:22:38Z</dcterms:modified>
</cp:coreProperties>
</file>