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1"/>
  </p:notesMasterIdLst>
  <p:sldIdLst>
    <p:sldId id="256" r:id="rId5"/>
    <p:sldId id="305" r:id="rId6"/>
    <p:sldId id="308" r:id="rId7"/>
    <p:sldId id="309" r:id="rId8"/>
    <p:sldId id="281" r:id="rId9"/>
    <p:sldId id="28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60A34"/>
    <a:srgbClr val="180F34"/>
    <a:srgbClr val="BCB2E8"/>
    <a:srgbClr val="9087B0"/>
    <a:srgbClr val="5C1986"/>
    <a:srgbClr val="E0E3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87BAF1C-FE03-F51A-668A-56911C4BB049}" v="7" dt="2025-07-22T14:46:29.00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43"/>
    <p:restoredTop sz="94669"/>
  </p:normalViewPr>
  <p:slideViewPr>
    <p:cSldViewPr snapToGrid="0" snapToObjects="1">
      <p:cViewPr>
        <p:scale>
          <a:sx n="180" d="100"/>
          <a:sy n="180" d="100"/>
        </p:scale>
        <p:origin x="824" y="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nnah Cehovsky" userId="S::hannah.cehovsky@clarionevents.com::c1c31c09-62be-4c98-bc53-c218e17a6fb6" providerId="AD" clId="Web-{C87BAF1C-FE03-F51A-668A-56911C4BB049}"/>
    <pc:docChg chg="delSld">
      <pc:chgData name="Hannah Cehovsky" userId="S::hannah.cehovsky@clarionevents.com::c1c31c09-62be-4c98-bc53-c218e17a6fb6" providerId="AD" clId="Web-{C87BAF1C-FE03-F51A-668A-56911C4BB049}" dt="2025-07-22T14:46:29.005" v="6"/>
      <pc:docMkLst>
        <pc:docMk/>
      </pc:docMkLst>
      <pc:sldChg chg="del">
        <pc:chgData name="Hannah Cehovsky" userId="S::hannah.cehovsky@clarionevents.com::c1c31c09-62be-4c98-bc53-c218e17a6fb6" providerId="AD" clId="Web-{C87BAF1C-FE03-F51A-668A-56911C4BB049}" dt="2025-07-22T14:46:28.911" v="3"/>
        <pc:sldMkLst>
          <pc:docMk/>
          <pc:sldMk cId="1892606656" sldId="285"/>
        </pc:sldMkLst>
      </pc:sldChg>
      <pc:sldChg chg="del">
        <pc:chgData name="Hannah Cehovsky" userId="S::hannah.cehovsky@clarionevents.com::c1c31c09-62be-4c98-bc53-c218e17a6fb6" providerId="AD" clId="Web-{C87BAF1C-FE03-F51A-668A-56911C4BB049}" dt="2025-07-22T14:46:28.958" v="4"/>
        <pc:sldMkLst>
          <pc:docMk/>
          <pc:sldMk cId="1958284755" sldId="287"/>
        </pc:sldMkLst>
      </pc:sldChg>
      <pc:sldChg chg="del">
        <pc:chgData name="Hannah Cehovsky" userId="S::hannah.cehovsky@clarionevents.com::c1c31c09-62be-4c98-bc53-c218e17a6fb6" providerId="AD" clId="Web-{C87BAF1C-FE03-F51A-668A-56911C4BB049}" dt="2025-07-22T14:46:05.676" v="0"/>
        <pc:sldMkLst>
          <pc:docMk/>
          <pc:sldMk cId="3397422781" sldId="301"/>
        </pc:sldMkLst>
      </pc:sldChg>
      <pc:sldChg chg="del">
        <pc:chgData name="Hannah Cehovsky" userId="S::hannah.cehovsky@clarionevents.com::c1c31c09-62be-4c98-bc53-c218e17a6fb6" providerId="AD" clId="Web-{C87BAF1C-FE03-F51A-668A-56911C4BB049}" dt="2025-07-22T14:46:29.005" v="6"/>
        <pc:sldMkLst>
          <pc:docMk/>
          <pc:sldMk cId="3956227961" sldId="306"/>
        </pc:sldMkLst>
      </pc:sldChg>
      <pc:sldChg chg="del">
        <pc:chgData name="Hannah Cehovsky" userId="S::hannah.cehovsky@clarionevents.com::c1c31c09-62be-4c98-bc53-c218e17a6fb6" providerId="AD" clId="Web-{C87BAF1C-FE03-F51A-668A-56911C4BB049}" dt="2025-07-22T14:46:28.958" v="5"/>
        <pc:sldMkLst>
          <pc:docMk/>
          <pc:sldMk cId="1242523787" sldId="307"/>
        </pc:sldMkLst>
      </pc:sldChg>
      <pc:sldChg chg="del">
        <pc:chgData name="Hannah Cehovsky" userId="S::hannah.cehovsky@clarionevents.com::c1c31c09-62be-4c98-bc53-c218e17a6fb6" providerId="AD" clId="Web-{C87BAF1C-FE03-F51A-668A-56911C4BB049}" dt="2025-07-22T14:46:12.629" v="2"/>
        <pc:sldMkLst>
          <pc:docMk/>
          <pc:sldMk cId="2964392004" sldId="310"/>
        </pc:sldMkLst>
      </pc:sldChg>
      <pc:sldChg chg="del">
        <pc:chgData name="Hannah Cehovsky" userId="S::hannah.cehovsky@clarionevents.com::c1c31c09-62be-4c98-bc53-c218e17a6fb6" providerId="AD" clId="Web-{C87BAF1C-FE03-F51A-668A-56911C4BB049}" dt="2025-07-22T14:46:12.566" v="1"/>
        <pc:sldMkLst>
          <pc:docMk/>
          <pc:sldMk cId="3467312927" sldId="311"/>
        </pc:sldMkLst>
      </pc:sldChg>
    </pc:docChg>
  </pc:docChgLst>
  <pc:docChgLst>
    <pc:chgData name="Leigh Mann" userId="S::leigh.mann@clarionevents.com::24ced41d-9098-4ec6-8dee-5cd3e606d23d" providerId="AD" clId="Web-{00C6572C-AF46-46E0-8825-193645538A9D}"/>
    <pc:docChg chg="modSld">
      <pc:chgData name="Leigh Mann" userId="S::leigh.mann@clarionevents.com::24ced41d-9098-4ec6-8dee-5cd3e606d23d" providerId="AD" clId="Web-{00C6572C-AF46-46E0-8825-193645538A9D}" dt="2025-05-07T18:24:14.076" v="85" actId="20577"/>
      <pc:docMkLst>
        <pc:docMk/>
      </pc:docMkLst>
      <pc:sldChg chg="addSp delSp modSp">
        <pc:chgData name="Leigh Mann" userId="S::leigh.mann@clarionevents.com::24ced41d-9098-4ec6-8dee-5cd3e606d23d" providerId="AD" clId="Web-{00C6572C-AF46-46E0-8825-193645538A9D}" dt="2025-05-07T18:24:14.076" v="85" actId="20577"/>
        <pc:sldMkLst>
          <pc:docMk/>
          <pc:sldMk cId="3397422781" sldId="30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7B2D37-15E3-8E4B-8E87-4603CD781B11}" type="datetimeFigureOut">
              <a:rPr lang="en-US" smtClean="0"/>
              <a:t>7/22/2025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DB3745-4A20-6441-88E1-35EB94C2A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89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DB3745-4A20-6441-88E1-35EB94C2A2D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0090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3FC45D-B4FD-07FB-2FEE-C435E24686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42D2B58-EEF1-E83A-CE66-CC50810B16A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5B1539F-4B72-9C92-203A-40E3BDB17A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DA8897-1310-ACF4-3B48-1B301E02325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DB3745-4A20-6441-88E1-35EB94C2A2D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5292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401002-6FDC-6E0F-7899-B6B1B671D4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3A17B7C-F91F-1870-8D8A-90323F633D9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E6B02E9-D5D3-180B-0894-066BEC42F1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DA2DD6-6B4D-2BBC-5B39-137E7F3115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DB3745-4A20-6441-88E1-35EB94C2A2D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8313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9227CA-4372-E95B-D5FC-E8934903A7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94B60D5-B8AC-F1AB-C0DA-4D29B0D01A5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CD74B38-97C1-F537-0913-DD4BD60F13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F0F3BA-ADAB-0144-B146-250DFF92103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DB3745-4A20-6441-88E1-35EB94C2A2D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7066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A1BD7-993A-DC4D-9C11-256B8746F730}" type="datetimeFigureOut">
              <a:rPr lang="en-US" smtClean="0"/>
              <a:t>7/22/2025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DC0C2-6175-6B4E-9AA0-0FEF192DA5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5050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A1BD7-993A-DC4D-9C11-256B8746F730}" type="datetimeFigureOut">
              <a:rPr lang="en-US" smtClean="0"/>
              <a:t>7/22/2025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DC0C2-6175-6B4E-9AA0-0FEF192DA5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322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A1BD7-993A-DC4D-9C11-256B8746F730}" type="datetimeFigureOut">
              <a:rPr lang="en-US" smtClean="0"/>
              <a:t>7/22/2025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DC0C2-6175-6B4E-9AA0-0FEF192DA5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22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A1BD7-993A-DC4D-9C11-256B8746F730}" type="datetimeFigureOut">
              <a:rPr lang="en-US" smtClean="0"/>
              <a:t>7/22/2025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DC0C2-6175-6B4E-9AA0-0FEF192DA5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622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A1BD7-993A-DC4D-9C11-256B8746F730}" type="datetimeFigureOut">
              <a:rPr lang="en-US" smtClean="0"/>
              <a:t>7/22/2025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DC0C2-6175-6B4E-9AA0-0FEF192DA5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521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A1BD7-993A-DC4D-9C11-256B8746F730}" type="datetimeFigureOut">
              <a:rPr lang="en-US" smtClean="0"/>
              <a:t>7/22/2025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DC0C2-6175-6B4E-9AA0-0FEF192DA5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19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A1BD7-993A-DC4D-9C11-256B8746F730}" type="datetimeFigureOut">
              <a:rPr lang="en-US" smtClean="0"/>
              <a:t>7/22/2025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DC0C2-6175-6B4E-9AA0-0FEF192DA5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394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A1BD7-993A-DC4D-9C11-256B8746F730}" type="datetimeFigureOut">
              <a:rPr lang="en-US" smtClean="0"/>
              <a:t>7/22/2025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DC0C2-6175-6B4E-9AA0-0FEF192DA5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323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A1BD7-993A-DC4D-9C11-256B8746F730}" type="datetimeFigureOut">
              <a:rPr lang="en-US" smtClean="0"/>
              <a:t>7/22/2025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DC0C2-6175-6B4E-9AA0-0FEF192DA5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818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A1BD7-993A-DC4D-9C11-256B8746F730}" type="datetimeFigureOut">
              <a:rPr lang="en-US" smtClean="0"/>
              <a:t>7/22/2025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DC0C2-6175-6B4E-9AA0-0FEF192DA5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793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A1BD7-993A-DC4D-9C11-256B8746F730}" type="datetimeFigureOut">
              <a:rPr lang="en-US" smtClean="0"/>
              <a:t>7/22/2025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DC0C2-6175-6B4E-9AA0-0FEF192DA5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145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3A1BD7-993A-DC4D-9C11-256B8746F730}" type="datetimeFigureOut">
              <a:rPr lang="en-US" smtClean="0"/>
              <a:t>7/22/2025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DDC0C2-6175-6B4E-9AA0-0FEF192DA5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65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3.png"/><Relationship Id="rId3" Type="http://schemas.openxmlformats.org/officeDocument/2006/relationships/image" Target="../media/image6.jpg"/><Relationship Id="rId7" Type="http://schemas.openxmlformats.org/officeDocument/2006/relationships/image" Target="../media/image9.svg"/><Relationship Id="rId12" Type="http://schemas.openxmlformats.org/officeDocument/2006/relationships/image" Target="../media/image12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1.png"/><Relationship Id="rId5" Type="http://schemas.openxmlformats.org/officeDocument/2006/relationships/image" Target="../media/image7.svg"/><Relationship Id="rId10" Type="http://schemas.openxmlformats.org/officeDocument/2006/relationships/image" Target="../media/image3.svg"/><Relationship Id="rId4" Type="http://schemas.openxmlformats.org/officeDocument/2006/relationships/image" Target="../media/image4.png"/><Relationship Id="rId9" Type="http://schemas.openxmlformats.org/officeDocument/2006/relationships/image" Target="../media/image2.png"/><Relationship Id="rId14" Type="http://schemas.openxmlformats.org/officeDocument/2006/relationships/image" Target="../media/image14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2.png"/><Relationship Id="rId3" Type="http://schemas.openxmlformats.org/officeDocument/2006/relationships/image" Target="../media/image15.jpg"/><Relationship Id="rId7" Type="http://schemas.openxmlformats.org/officeDocument/2006/relationships/image" Target="../media/image9.svg"/><Relationship Id="rId12" Type="http://schemas.openxmlformats.org/officeDocument/2006/relationships/image" Target="../media/image14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svg"/><Relationship Id="rId10" Type="http://schemas.openxmlformats.org/officeDocument/2006/relationships/image" Target="../media/image12.svg"/><Relationship Id="rId4" Type="http://schemas.openxmlformats.org/officeDocument/2006/relationships/image" Target="../media/image4.png"/><Relationship Id="rId9" Type="http://schemas.openxmlformats.org/officeDocument/2006/relationships/image" Target="../media/image11.png"/><Relationship Id="rId14" Type="http://schemas.openxmlformats.org/officeDocument/2006/relationships/image" Target="../media/image3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5.jpg"/><Relationship Id="rId7" Type="http://schemas.openxmlformats.org/officeDocument/2006/relationships/image" Target="../media/image9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10" Type="http://schemas.openxmlformats.org/officeDocument/2006/relationships/image" Target="../media/image17.svg"/><Relationship Id="rId4" Type="http://schemas.openxmlformats.org/officeDocument/2006/relationships/image" Target="../media/image4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7" Type="http://schemas.openxmlformats.org/officeDocument/2006/relationships/image" Target="../media/image3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19.svg"/><Relationship Id="rId7" Type="http://schemas.openxmlformats.org/officeDocument/2006/relationships/image" Target="../media/image11.png"/><Relationship Id="rId12" Type="http://schemas.openxmlformats.org/officeDocument/2006/relationships/image" Target="../media/image17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6.png"/><Relationship Id="rId5" Type="http://schemas.openxmlformats.org/officeDocument/2006/relationships/image" Target="../media/image9.svg"/><Relationship Id="rId10" Type="http://schemas.openxmlformats.org/officeDocument/2006/relationships/image" Target="../media/image14.sv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0F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lorful art with white text&#10;&#10;AI-generated content may be incorrect.">
            <a:extLst>
              <a:ext uri="{FF2B5EF4-FFF2-40B4-BE49-F238E27FC236}">
                <a16:creationId xmlns:a16="http://schemas.microsoft.com/office/drawing/2014/main" id="{126CC5CE-B06B-9A9C-2567-2607589AE6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6AE156F2-CEBD-9D9F-AAE3-4F53A3194D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7514" y="1088249"/>
            <a:ext cx="905270" cy="676755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BD4FC4C5-DAA1-8C35-8D97-AEF3A0535F5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75855" y="447535"/>
            <a:ext cx="3861558" cy="654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7549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0A34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8B02C66-1E60-5989-1CD7-E2C1CB5E46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close up of a painting&#10;&#10;AI-generated content may be incorrect.">
            <a:extLst>
              <a:ext uri="{FF2B5EF4-FFF2-40B4-BE49-F238E27FC236}">
                <a16:creationId xmlns:a16="http://schemas.microsoft.com/office/drawing/2014/main" id="{187C80F4-5597-949E-ADB6-C755B00C74F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</a:blip>
          <a:stretch>
            <a:fillRect/>
          </a:stretch>
        </p:blipFill>
        <p:spPr>
          <a:xfrm>
            <a:off x="-1" y="0"/>
            <a:ext cx="12191997" cy="685799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F485526-6601-E6C3-AD82-E4A6C1D1CE17}"/>
              </a:ext>
            </a:extLst>
          </p:cNvPr>
          <p:cNvSpPr/>
          <p:nvPr/>
        </p:nvSpPr>
        <p:spPr>
          <a:xfrm>
            <a:off x="292222" y="1159351"/>
            <a:ext cx="6108578" cy="741004"/>
          </a:xfrm>
          <a:prstGeom prst="rect">
            <a:avLst/>
          </a:prstGeom>
          <a:solidFill>
            <a:srgbClr val="BCB2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89374A7-4060-ABB6-502E-51EF71AD3E9F}"/>
              </a:ext>
            </a:extLst>
          </p:cNvPr>
          <p:cNvSpPr txBox="1">
            <a:spLocks/>
          </p:cNvSpPr>
          <p:nvPr/>
        </p:nvSpPr>
        <p:spPr>
          <a:xfrm>
            <a:off x="342169" y="1271244"/>
            <a:ext cx="6058631" cy="59676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575" dirty="0">
                <a:solidFill>
                  <a:schemeClr val="bg1"/>
                </a:solidFill>
                <a:latin typeface="Fira Sans Medium" panose="020B0503050000020004" pitchFamily="34" charset="0"/>
                <a:cs typeface="Calibri" panose="020F0502020204030204" pitchFamily="34" charset="0"/>
              </a:rPr>
              <a:t>Title: </a:t>
            </a:r>
            <a:r>
              <a:rPr lang="en-US" sz="3575" dirty="0" err="1">
                <a:solidFill>
                  <a:schemeClr val="bg1"/>
                </a:solidFill>
                <a:latin typeface="Fira Sans Medium" panose="020B0503050000020004" pitchFamily="34" charset="0"/>
                <a:cs typeface="Calibri" panose="020F0502020204030204" pitchFamily="34" charset="0"/>
              </a:rPr>
              <a:t>fira</a:t>
            </a:r>
            <a:r>
              <a:rPr lang="en-US" sz="3575" dirty="0">
                <a:solidFill>
                  <a:schemeClr val="bg1"/>
                </a:solidFill>
                <a:latin typeface="Fira Sans Medium" panose="020B0503050000020004" pitchFamily="34" charset="0"/>
                <a:cs typeface="Calibri" panose="020F0502020204030204" pitchFamily="34" charset="0"/>
              </a:rPr>
              <a:t> sans medium font,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A470E11-9AE7-18B8-7DCF-8F771D70939F}"/>
              </a:ext>
            </a:extLst>
          </p:cNvPr>
          <p:cNvSpPr/>
          <p:nvPr/>
        </p:nvSpPr>
        <p:spPr>
          <a:xfrm>
            <a:off x="292222" y="1852078"/>
            <a:ext cx="5595960" cy="741004"/>
          </a:xfrm>
          <a:prstGeom prst="rect">
            <a:avLst/>
          </a:prstGeom>
          <a:solidFill>
            <a:srgbClr val="BCB2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C7DB8B1-9894-4258-D084-F8CB2FB174D5}"/>
              </a:ext>
            </a:extLst>
          </p:cNvPr>
          <p:cNvSpPr txBox="1">
            <a:spLocks/>
          </p:cNvSpPr>
          <p:nvPr/>
        </p:nvSpPr>
        <p:spPr>
          <a:xfrm>
            <a:off x="342169" y="1963971"/>
            <a:ext cx="6058631" cy="59676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575" dirty="0">
                <a:solidFill>
                  <a:schemeClr val="bg1"/>
                </a:solidFill>
                <a:latin typeface="Fira Sans Medium" panose="020B0503050000020004" pitchFamily="34" charset="0"/>
                <a:cs typeface="Calibri" panose="020F0502020204030204" pitchFamily="34" charset="0"/>
              </a:rPr>
              <a:t>always use sentence case</a:t>
            </a: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9399568A-3839-1903-9C89-FCE17FA90B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73111" y="280426"/>
            <a:ext cx="3073400" cy="520700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83D75228-C515-3F2D-B630-0D7B4D66DAE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618259" y="5945713"/>
            <a:ext cx="7772400" cy="492220"/>
          </a:xfrm>
          <a:prstGeom prst="rect">
            <a:avLst/>
          </a:prstGeom>
        </p:spPr>
      </p:pic>
      <p:sp>
        <p:nvSpPr>
          <p:cNvPr id="2" name="Subtitle 2">
            <a:extLst>
              <a:ext uri="{FF2B5EF4-FFF2-40B4-BE49-F238E27FC236}">
                <a16:creationId xmlns:a16="http://schemas.microsoft.com/office/drawing/2014/main" id="{07556AF4-2D65-CBAC-C7F5-E771CFE7C22D}"/>
              </a:ext>
            </a:extLst>
          </p:cNvPr>
          <p:cNvSpPr txBox="1">
            <a:spLocks/>
          </p:cNvSpPr>
          <p:nvPr/>
        </p:nvSpPr>
        <p:spPr>
          <a:xfrm>
            <a:off x="198659" y="2774777"/>
            <a:ext cx="6202141" cy="366315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>
                <a:solidFill>
                  <a:schemeClr val="bg1"/>
                </a:solidFill>
                <a:latin typeface="Fira Sans" panose="020B0503050000020004" pitchFamily="34" charset="0"/>
                <a:ea typeface="Roboto" panose="02000000000000000000" pitchFamily="2" charset="0"/>
                <a:cs typeface="Roboto" panose="02000000000000000000" pitchFamily="2" charset="0"/>
              </a:rPr>
              <a:t>Body Copy: </a:t>
            </a:r>
            <a:r>
              <a:rPr lang="en-US" sz="2000" dirty="0" err="1">
                <a:solidFill>
                  <a:schemeClr val="bg1"/>
                </a:solidFill>
                <a:latin typeface="Fira Sans" panose="020B0503050000020004" pitchFamily="34" charset="0"/>
                <a:ea typeface="Roboto" panose="02000000000000000000" pitchFamily="2" charset="0"/>
                <a:cs typeface="Roboto" panose="02000000000000000000" pitchFamily="2" charset="0"/>
              </a:rPr>
              <a:t>fira</a:t>
            </a:r>
            <a:r>
              <a:rPr lang="en-US" sz="2000" dirty="0">
                <a:solidFill>
                  <a:schemeClr val="bg1"/>
                </a:solidFill>
                <a:latin typeface="Fira Sans" panose="020B0503050000020004" pitchFamily="34" charset="0"/>
                <a:ea typeface="Roboto" panose="02000000000000000000" pitchFamily="2" charset="0"/>
                <a:cs typeface="Roboto" panose="02000000000000000000" pitchFamily="2" charset="0"/>
              </a:rPr>
              <a:t> sans regular - sentence case. Feel free to use any size and style of </a:t>
            </a:r>
            <a:r>
              <a:rPr lang="en-US" sz="2000" dirty="0" err="1">
                <a:solidFill>
                  <a:schemeClr val="bg1"/>
                </a:solidFill>
                <a:latin typeface="Fira Sans" panose="020B0503050000020004" pitchFamily="34" charset="0"/>
                <a:ea typeface="Roboto" panose="02000000000000000000" pitchFamily="2" charset="0"/>
                <a:cs typeface="Roboto" panose="02000000000000000000" pitchFamily="2" charset="0"/>
              </a:rPr>
              <a:t>fira</a:t>
            </a:r>
            <a:r>
              <a:rPr lang="en-US" sz="2000" dirty="0">
                <a:solidFill>
                  <a:schemeClr val="bg1"/>
                </a:solidFill>
                <a:latin typeface="Fira Sans" panose="020B0503050000020004" pitchFamily="34" charset="0"/>
                <a:ea typeface="Roboto" panose="02000000000000000000" pitchFamily="2" charset="0"/>
                <a:cs typeface="Roboto" panose="02000000000000000000" pitchFamily="2" charset="0"/>
              </a:rPr>
              <a:t> sans as needed.</a:t>
            </a:r>
          </a:p>
        </p:txBody>
      </p:sp>
      <p:pic>
        <p:nvPicPr>
          <p:cNvPr id="3" name="Picture 2" descr="A purple and black rectangle with white text&#10;&#10;AI-generated content may be incorrect.">
            <a:extLst>
              <a:ext uri="{FF2B5EF4-FFF2-40B4-BE49-F238E27FC236}">
                <a16:creationId xmlns:a16="http://schemas.microsoft.com/office/drawing/2014/main" id="{CC60BBF5-2390-9BAA-39D3-B4817673B6B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79184" y="127899"/>
            <a:ext cx="4512813" cy="73565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15041FE6-8DD6-6988-55BF-C5AA2E37CF7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92222" y="6006815"/>
            <a:ext cx="720501" cy="538627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16DBC150-6349-6A3F-2973-D82267B7AAD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212714" y="6501437"/>
            <a:ext cx="7772400" cy="301069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EC254B44-CDBD-D087-58AC-2C402821F0C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212714" y="1019948"/>
            <a:ext cx="7772400" cy="1204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26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0F34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440E2F0-561A-70B5-BEC7-47398C7AAE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14D3E5C-8360-17F6-C374-96A97975B6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" y="-362"/>
            <a:ext cx="12192000" cy="95249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75A1F00-E7E2-7580-4AA1-B822F6495256}"/>
              </a:ext>
            </a:extLst>
          </p:cNvPr>
          <p:cNvSpPr/>
          <p:nvPr/>
        </p:nvSpPr>
        <p:spPr>
          <a:xfrm>
            <a:off x="292222" y="1159351"/>
            <a:ext cx="6108578" cy="741004"/>
          </a:xfrm>
          <a:prstGeom prst="rect">
            <a:avLst/>
          </a:prstGeom>
          <a:solidFill>
            <a:srgbClr val="BCB2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0FE5E74-8709-286D-C09D-E57ECFD66184}"/>
              </a:ext>
            </a:extLst>
          </p:cNvPr>
          <p:cNvSpPr txBox="1">
            <a:spLocks/>
          </p:cNvSpPr>
          <p:nvPr/>
        </p:nvSpPr>
        <p:spPr>
          <a:xfrm>
            <a:off x="342169" y="1271244"/>
            <a:ext cx="6058631" cy="59676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575" dirty="0">
                <a:solidFill>
                  <a:schemeClr val="bg1"/>
                </a:solidFill>
                <a:latin typeface="Fira Sans Medium" panose="020B0503050000020004" pitchFamily="34" charset="0"/>
                <a:cs typeface="Calibri" panose="020F0502020204030204" pitchFamily="34" charset="0"/>
              </a:rPr>
              <a:t>Title: </a:t>
            </a:r>
            <a:r>
              <a:rPr lang="en-US" sz="3575" dirty="0" err="1">
                <a:solidFill>
                  <a:schemeClr val="bg1"/>
                </a:solidFill>
                <a:latin typeface="Fira Sans Medium" panose="020B0503050000020004" pitchFamily="34" charset="0"/>
                <a:cs typeface="Calibri" panose="020F0502020204030204" pitchFamily="34" charset="0"/>
              </a:rPr>
              <a:t>fira</a:t>
            </a:r>
            <a:r>
              <a:rPr lang="en-US" sz="3575" dirty="0">
                <a:solidFill>
                  <a:schemeClr val="bg1"/>
                </a:solidFill>
                <a:latin typeface="Fira Sans Medium" panose="020B0503050000020004" pitchFamily="34" charset="0"/>
                <a:cs typeface="Calibri" panose="020F0502020204030204" pitchFamily="34" charset="0"/>
              </a:rPr>
              <a:t> sans medium font,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B7CBA165-38D9-002B-F578-04B47A93FFDD}"/>
              </a:ext>
            </a:extLst>
          </p:cNvPr>
          <p:cNvSpPr txBox="1">
            <a:spLocks/>
          </p:cNvSpPr>
          <p:nvPr/>
        </p:nvSpPr>
        <p:spPr>
          <a:xfrm>
            <a:off x="198659" y="2774777"/>
            <a:ext cx="6202141" cy="366315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>
                <a:solidFill>
                  <a:schemeClr val="bg1"/>
                </a:solidFill>
                <a:latin typeface="Fira Sans" panose="020B0503050000020004" pitchFamily="34" charset="0"/>
                <a:ea typeface="Roboto" panose="02000000000000000000" pitchFamily="2" charset="0"/>
                <a:cs typeface="Roboto" panose="02000000000000000000" pitchFamily="2" charset="0"/>
              </a:rPr>
              <a:t>Body Copy: </a:t>
            </a:r>
            <a:r>
              <a:rPr lang="en-US" sz="2000" dirty="0" err="1">
                <a:solidFill>
                  <a:schemeClr val="bg1"/>
                </a:solidFill>
                <a:latin typeface="Fira Sans" panose="020B0503050000020004" pitchFamily="34" charset="0"/>
                <a:ea typeface="Roboto" panose="02000000000000000000" pitchFamily="2" charset="0"/>
                <a:cs typeface="Roboto" panose="02000000000000000000" pitchFamily="2" charset="0"/>
              </a:rPr>
              <a:t>fira</a:t>
            </a:r>
            <a:r>
              <a:rPr lang="en-US" sz="2000" dirty="0">
                <a:solidFill>
                  <a:schemeClr val="bg1"/>
                </a:solidFill>
                <a:latin typeface="Fira Sans" panose="020B0503050000020004" pitchFamily="34" charset="0"/>
                <a:ea typeface="Roboto" panose="02000000000000000000" pitchFamily="2" charset="0"/>
                <a:cs typeface="Roboto" panose="02000000000000000000" pitchFamily="2" charset="0"/>
              </a:rPr>
              <a:t> sans regular - sentence case. Feel free to use any size and style of </a:t>
            </a:r>
            <a:r>
              <a:rPr lang="en-US" sz="2000" dirty="0" err="1">
                <a:solidFill>
                  <a:schemeClr val="bg1"/>
                </a:solidFill>
                <a:latin typeface="Fira Sans" panose="020B0503050000020004" pitchFamily="34" charset="0"/>
                <a:ea typeface="Roboto" panose="02000000000000000000" pitchFamily="2" charset="0"/>
                <a:cs typeface="Roboto" panose="02000000000000000000" pitchFamily="2" charset="0"/>
              </a:rPr>
              <a:t>fira</a:t>
            </a:r>
            <a:r>
              <a:rPr lang="en-US" sz="2000" dirty="0">
                <a:solidFill>
                  <a:schemeClr val="bg1"/>
                </a:solidFill>
                <a:latin typeface="Fira Sans" panose="020B0503050000020004" pitchFamily="34" charset="0"/>
                <a:ea typeface="Roboto" panose="02000000000000000000" pitchFamily="2" charset="0"/>
                <a:cs typeface="Roboto" panose="02000000000000000000" pitchFamily="2" charset="0"/>
              </a:rPr>
              <a:t> sans as needed.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74D7B0D-C05F-C3B2-054E-D24325404C6F}"/>
              </a:ext>
            </a:extLst>
          </p:cNvPr>
          <p:cNvSpPr/>
          <p:nvPr/>
        </p:nvSpPr>
        <p:spPr>
          <a:xfrm>
            <a:off x="292222" y="1852078"/>
            <a:ext cx="5595960" cy="741004"/>
          </a:xfrm>
          <a:prstGeom prst="rect">
            <a:avLst/>
          </a:prstGeom>
          <a:solidFill>
            <a:srgbClr val="BCB2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37F28B3-F6A1-F42E-FD94-0BE840AF1903}"/>
              </a:ext>
            </a:extLst>
          </p:cNvPr>
          <p:cNvSpPr txBox="1">
            <a:spLocks/>
          </p:cNvSpPr>
          <p:nvPr/>
        </p:nvSpPr>
        <p:spPr>
          <a:xfrm>
            <a:off x="342169" y="1963971"/>
            <a:ext cx="6058631" cy="59676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575" dirty="0">
                <a:solidFill>
                  <a:schemeClr val="bg1"/>
                </a:solidFill>
                <a:latin typeface="Fira Sans Medium" panose="020B0503050000020004" pitchFamily="34" charset="0"/>
                <a:cs typeface="Calibri" panose="020F0502020204030204" pitchFamily="34" charset="0"/>
              </a:rPr>
              <a:t>always use sentence case</a:t>
            </a: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ABEA27B9-CE8D-3E64-A9F5-B3B1642CEB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73111" y="280426"/>
            <a:ext cx="3073400" cy="520700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6B5D24FC-F35B-78A9-D774-C8FB81088C7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618259" y="5945713"/>
            <a:ext cx="7772400" cy="492220"/>
          </a:xfrm>
          <a:prstGeom prst="rect">
            <a:avLst/>
          </a:prstGeom>
        </p:spPr>
      </p:pic>
      <p:pic>
        <p:nvPicPr>
          <p:cNvPr id="16" name="Picture 15" descr="A purple and black rectangle with white text&#10;&#10;AI-generated content may be incorrect.">
            <a:extLst>
              <a:ext uri="{FF2B5EF4-FFF2-40B4-BE49-F238E27FC236}">
                <a16:creationId xmlns:a16="http://schemas.microsoft.com/office/drawing/2014/main" id="{0B77559F-067D-CD0D-8F5E-CDB2ABA5313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79184" y="127899"/>
            <a:ext cx="4512813" cy="735650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730956F8-E90C-0A78-377F-24AC30F4BE3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212714" y="6501437"/>
            <a:ext cx="7772400" cy="301069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6A7022A4-80D1-027B-B50B-EA9A572AF1F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212714" y="1019948"/>
            <a:ext cx="7772400" cy="1204212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9D9CAAD3-32AA-9CEB-3E46-171CC38995D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292222" y="6006815"/>
            <a:ext cx="720501" cy="538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3519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F722C2F-265A-602E-958E-4E97EE98C8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484C32E-6DE5-2899-B15F-B71C8E7760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" y="-362"/>
            <a:ext cx="12192000" cy="95249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A0459DB-AE8D-E3C5-4569-521C101879EB}"/>
              </a:ext>
            </a:extLst>
          </p:cNvPr>
          <p:cNvSpPr/>
          <p:nvPr/>
        </p:nvSpPr>
        <p:spPr>
          <a:xfrm>
            <a:off x="292222" y="1159351"/>
            <a:ext cx="6108578" cy="741004"/>
          </a:xfrm>
          <a:prstGeom prst="rect">
            <a:avLst/>
          </a:prstGeom>
          <a:solidFill>
            <a:srgbClr val="BCB2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9170AFB-3892-7876-66F1-CA0AEC1552A1}"/>
              </a:ext>
            </a:extLst>
          </p:cNvPr>
          <p:cNvSpPr txBox="1">
            <a:spLocks/>
          </p:cNvSpPr>
          <p:nvPr/>
        </p:nvSpPr>
        <p:spPr>
          <a:xfrm>
            <a:off x="342169" y="1271244"/>
            <a:ext cx="6058631" cy="59676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575" dirty="0">
                <a:solidFill>
                  <a:schemeClr val="bg1"/>
                </a:solidFill>
                <a:latin typeface="Fira Sans Medium" panose="020B0503050000020004" pitchFamily="34" charset="0"/>
                <a:cs typeface="Calibri" panose="020F0502020204030204" pitchFamily="34" charset="0"/>
              </a:rPr>
              <a:t>Title: </a:t>
            </a:r>
            <a:r>
              <a:rPr lang="en-US" sz="3575" dirty="0" err="1">
                <a:solidFill>
                  <a:schemeClr val="bg1"/>
                </a:solidFill>
                <a:latin typeface="Fira Sans Medium" panose="020B0503050000020004" pitchFamily="34" charset="0"/>
                <a:cs typeface="Calibri" panose="020F0502020204030204" pitchFamily="34" charset="0"/>
              </a:rPr>
              <a:t>fira</a:t>
            </a:r>
            <a:r>
              <a:rPr lang="en-US" sz="3575" dirty="0">
                <a:solidFill>
                  <a:schemeClr val="bg1"/>
                </a:solidFill>
                <a:latin typeface="Fira Sans Medium" panose="020B0503050000020004" pitchFamily="34" charset="0"/>
                <a:cs typeface="Calibri" panose="020F0502020204030204" pitchFamily="34" charset="0"/>
              </a:rPr>
              <a:t> sans medium font,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69E03FC-577E-D48F-965A-0BFA149ED756}"/>
              </a:ext>
            </a:extLst>
          </p:cNvPr>
          <p:cNvSpPr/>
          <p:nvPr/>
        </p:nvSpPr>
        <p:spPr>
          <a:xfrm>
            <a:off x="292222" y="1852078"/>
            <a:ext cx="5595960" cy="741004"/>
          </a:xfrm>
          <a:prstGeom prst="rect">
            <a:avLst/>
          </a:prstGeom>
          <a:solidFill>
            <a:srgbClr val="BCB2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B8A3EDA-849F-9B8C-41EC-BC1C9C2B3E6D}"/>
              </a:ext>
            </a:extLst>
          </p:cNvPr>
          <p:cNvSpPr txBox="1">
            <a:spLocks/>
          </p:cNvSpPr>
          <p:nvPr/>
        </p:nvSpPr>
        <p:spPr>
          <a:xfrm>
            <a:off x="342169" y="1963971"/>
            <a:ext cx="6058631" cy="59676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575" dirty="0">
                <a:solidFill>
                  <a:schemeClr val="bg1"/>
                </a:solidFill>
                <a:latin typeface="Fira Sans Medium" panose="020B0503050000020004" pitchFamily="34" charset="0"/>
                <a:cs typeface="Calibri" panose="020F0502020204030204" pitchFamily="34" charset="0"/>
              </a:rPr>
              <a:t>always use sentence case</a:t>
            </a: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677940DA-60F4-C2E9-361D-01C805EE5C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73111" y="280426"/>
            <a:ext cx="3073400" cy="520700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A6419FCD-CDC5-A456-CE71-6A82B47EC83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618259" y="5945713"/>
            <a:ext cx="7772400" cy="492220"/>
          </a:xfrm>
          <a:prstGeom prst="rect">
            <a:avLst/>
          </a:prstGeom>
        </p:spPr>
      </p:pic>
      <p:sp>
        <p:nvSpPr>
          <p:cNvPr id="2" name="Subtitle 2">
            <a:extLst>
              <a:ext uri="{FF2B5EF4-FFF2-40B4-BE49-F238E27FC236}">
                <a16:creationId xmlns:a16="http://schemas.microsoft.com/office/drawing/2014/main" id="{0E274B7B-D5DD-A440-1735-431BC73CE1F4}"/>
              </a:ext>
            </a:extLst>
          </p:cNvPr>
          <p:cNvSpPr txBox="1">
            <a:spLocks/>
          </p:cNvSpPr>
          <p:nvPr/>
        </p:nvSpPr>
        <p:spPr>
          <a:xfrm>
            <a:off x="198659" y="2774777"/>
            <a:ext cx="6202141" cy="366315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>
                <a:solidFill>
                  <a:srgbClr val="180F34"/>
                </a:solidFill>
                <a:latin typeface="Fira Sans" panose="020B0503050000020004" pitchFamily="34" charset="0"/>
                <a:ea typeface="Roboto" panose="02000000000000000000" pitchFamily="2" charset="0"/>
                <a:cs typeface="Roboto" panose="02000000000000000000" pitchFamily="2" charset="0"/>
              </a:rPr>
              <a:t>Body Copy: </a:t>
            </a:r>
            <a:r>
              <a:rPr lang="en-US" sz="2000" dirty="0" err="1">
                <a:solidFill>
                  <a:srgbClr val="180F34"/>
                </a:solidFill>
                <a:latin typeface="Fira Sans" panose="020B0503050000020004" pitchFamily="34" charset="0"/>
                <a:ea typeface="Roboto" panose="02000000000000000000" pitchFamily="2" charset="0"/>
                <a:cs typeface="Roboto" panose="02000000000000000000" pitchFamily="2" charset="0"/>
              </a:rPr>
              <a:t>fira</a:t>
            </a:r>
            <a:r>
              <a:rPr lang="en-US" sz="2000" dirty="0">
                <a:solidFill>
                  <a:srgbClr val="180F34"/>
                </a:solidFill>
                <a:latin typeface="Fira Sans" panose="020B0503050000020004" pitchFamily="34" charset="0"/>
                <a:ea typeface="Roboto" panose="02000000000000000000" pitchFamily="2" charset="0"/>
                <a:cs typeface="Roboto" panose="02000000000000000000" pitchFamily="2" charset="0"/>
              </a:rPr>
              <a:t> sans regular - sentence case. Feel free to use any size and style of </a:t>
            </a:r>
            <a:r>
              <a:rPr lang="en-US" sz="2000" dirty="0" err="1">
                <a:solidFill>
                  <a:srgbClr val="180F34"/>
                </a:solidFill>
                <a:latin typeface="Fira Sans" panose="020B0503050000020004" pitchFamily="34" charset="0"/>
                <a:ea typeface="Roboto" panose="02000000000000000000" pitchFamily="2" charset="0"/>
                <a:cs typeface="Roboto" panose="02000000000000000000" pitchFamily="2" charset="0"/>
              </a:rPr>
              <a:t>fira</a:t>
            </a:r>
            <a:r>
              <a:rPr lang="en-US" sz="2000" dirty="0">
                <a:solidFill>
                  <a:srgbClr val="180F34"/>
                </a:solidFill>
                <a:latin typeface="Fira Sans" panose="020B0503050000020004" pitchFamily="34" charset="0"/>
                <a:ea typeface="Roboto" panose="02000000000000000000" pitchFamily="2" charset="0"/>
                <a:cs typeface="Roboto" panose="02000000000000000000" pitchFamily="2" charset="0"/>
              </a:rPr>
              <a:t> sans as needed.</a:t>
            </a:r>
          </a:p>
        </p:txBody>
      </p:sp>
      <p:pic>
        <p:nvPicPr>
          <p:cNvPr id="3" name="Picture 2" descr="A purple and black rectangle with white text&#10;&#10;AI-generated content may be incorrect.">
            <a:extLst>
              <a:ext uri="{FF2B5EF4-FFF2-40B4-BE49-F238E27FC236}">
                <a16:creationId xmlns:a16="http://schemas.microsoft.com/office/drawing/2014/main" id="{747DD255-7D10-03D4-EC5D-D95992CA06B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79184" y="127899"/>
            <a:ext cx="4512813" cy="735650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47954C76-0F4B-79D2-A32A-1C96364B44B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92222" y="6006815"/>
            <a:ext cx="729780" cy="54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6589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686B660-DB94-1E29-96D2-B431A52CB3B2}"/>
              </a:ext>
            </a:extLst>
          </p:cNvPr>
          <p:cNvSpPr/>
          <p:nvPr/>
        </p:nvSpPr>
        <p:spPr>
          <a:xfrm>
            <a:off x="1" y="0"/>
            <a:ext cx="6096000" cy="6869573"/>
          </a:xfrm>
          <a:prstGeom prst="rect">
            <a:avLst/>
          </a:prstGeom>
          <a:solidFill>
            <a:srgbClr val="180F3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ABB97B1-70B4-00B6-8B98-DC28A6AD8573}"/>
              </a:ext>
            </a:extLst>
          </p:cNvPr>
          <p:cNvSpPr/>
          <p:nvPr/>
        </p:nvSpPr>
        <p:spPr>
          <a:xfrm>
            <a:off x="319933" y="1910757"/>
            <a:ext cx="3440537" cy="592413"/>
          </a:xfrm>
          <a:prstGeom prst="rect">
            <a:avLst/>
          </a:prstGeom>
          <a:solidFill>
            <a:srgbClr val="BCB2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55A7622-605E-F6DB-6043-EA05B857D9F6}"/>
              </a:ext>
            </a:extLst>
          </p:cNvPr>
          <p:cNvSpPr/>
          <p:nvPr/>
        </p:nvSpPr>
        <p:spPr>
          <a:xfrm>
            <a:off x="6489381" y="1910757"/>
            <a:ext cx="3440537" cy="592413"/>
          </a:xfrm>
          <a:prstGeom prst="rect">
            <a:avLst/>
          </a:prstGeom>
          <a:solidFill>
            <a:srgbClr val="BCB2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999CFD8-EFA9-E97F-F86F-5E02469C339F}"/>
              </a:ext>
            </a:extLst>
          </p:cNvPr>
          <p:cNvSpPr txBox="1">
            <a:spLocks/>
          </p:cNvSpPr>
          <p:nvPr/>
        </p:nvSpPr>
        <p:spPr>
          <a:xfrm>
            <a:off x="337539" y="2023023"/>
            <a:ext cx="5586416" cy="37727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bg1"/>
                </a:solidFill>
                <a:latin typeface="Fira Sans Medium" panose="020B0503050000020004" pitchFamily="34" charset="0"/>
                <a:cs typeface="Calibri" panose="020F0502020204030204" pitchFamily="34" charset="0"/>
              </a:rPr>
              <a:t>Title: </a:t>
            </a:r>
            <a:r>
              <a:rPr lang="en-US" sz="2400" dirty="0" err="1">
                <a:solidFill>
                  <a:schemeClr val="bg1"/>
                </a:solidFill>
                <a:latin typeface="Fira Sans Medium" panose="020B0503050000020004" pitchFamily="34" charset="0"/>
                <a:cs typeface="Calibri" panose="020F0502020204030204" pitchFamily="34" charset="0"/>
              </a:rPr>
              <a:t>fira</a:t>
            </a:r>
            <a:r>
              <a:rPr lang="en-US" sz="2400" dirty="0">
                <a:solidFill>
                  <a:schemeClr val="bg1"/>
                </a:solidFill>
                <a:latin typeface="Fira Sans Medium" panose="020B0503050000020004" pitchFamily="34" charset="0"/>
                <a:cs typeface="Calibri" panose="020F0502020204030204" pitchFamily="34" charset="0"/>
              </a:rPr>
              <a:t> sans medium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83C74E3-286F-B98C-63D8-61F7CFF8FE38}"/>
              </a:ext>
            </a:extLst>
          </p:cNvPr>
          <p:cNvSpPr txBox="1">
            <a:spLocks/>
          </p:cNvSpPr>
          <p:nvPr/>
        </p:nvSpPr>
        <p:spPr>
          <a:xfrm>
            <a:off x="210890" y="2595540"/>
            <a:ext cx="5023943" cy="381911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50" dirty="0">
                <a:solidFill>
                  <a:schemeClr val="bg1"/>
                </a:solidFill>
                <a:latin typeface="Fira Sans" panose="020B0503050000020004" pitchFamily="34" charset="0"/>
                <a:ea typeface="Roboto" panose="02000000000000000000" pitchFamily="2" charset="0"/>
                <a:cs typeface="Roboto" panose="02000000000000000000" pitchFamily="2" charset="0"/>
              </a:rPr>
              <a:t>Body copy: </a:t>
            </a:r>
            <a:r>
              <a:rPr lang="en-US" sz="1850" dirty="0" err="1">
                <a:solidFill>
                  <a:schemeClr val="bg1"/>
                </a:solidFill>
                <a:latin typeface="Fira Sans" panose="020B0503050000020004" pitchFamily="34" charset="0"/>
                <a:ea typeface="Roboto" panose="02000000000000000000" pitchFamily="2" charset="0"/>
                <a:cs typeface="Roboto" panose="02000000000000000000" pitchFamily="2" charset="0"/>
              </a:rPr>
              <a:t>fira</a:t>
            </a:r>
            <a:r>
              <a:rPr lang="en-US" sz="1850" dirty="0">
                <a:solidFill>
                  <a:schemeClr val="bg1"/>
                </a:solidFill>
                <a:latin typeface="Fira Sans" panose="020B0503050000020004" pitchFamily="34" charset="0"/>
                <a:ea typeface="Roboto" panose="02000000000000000000" pitchFamily="2" charset="0"/>
                <a:cs typeface="Roboto" panose="02000000000000000000" pitchFamily="2" charset="0"/>
              </a:rPr>
              <a:t> sans. Feel free to use any size and style of </a:t>
            </a:r>
            <a:r>
              <a:rPr lang="en-US" sz="1850" dirty="0" err="1">
                <a:solidFill>
                  <a:schemeClr val="bg1"/>
                </a:solidFill>
                <a:latin typeface="Fira Sans" panose="020B0503050000020004" pitchFamily="34" charset="0"/>
                <a:ea typeface="Roboto" panose="02000000000000000000" pitchFamily="2" charset="0"/>
                <a:cs typeface="Roboto" panose="02000000000000000000" pitchFamily="2" charset="0"/>
              </a:rPr>
              <a:t>fira</a:t>
            </a:r>
            <a:r>
              <a:rPr lang="en-US" sz="1850" dirty="0">
                <a:solidFill>
                  <a:schemeClr val="bg1"/>
                </a:solidFill>
                <a:latin typeface="Fira Sans" panose="020B0503050000020004" pitchFamily="34" charset="0"/>
                <a:ea typeface="Roboto" panose="02000000000000000000" pitchFamily="2" charset="0"/>
                <a:cs typeface="Roboto" panose="02000000000000000000" pitchFamily="2" charset="0"/>
              </a:rPr>
              <a:t> sans as needed.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DD0B30F-272C-6502-4027-2984A3D59BF3}"/>
              </a:ext>
            </a:extLst>
          </p:cNvPr>
          <p:cNvSpPr txBox="1">
            <a:spLocks/>
          </p:cNvSpPr>
          <p:nvPr/>
        </p:nvSpPr>
        <p:spPr>
          <a:xfrm>
            <a:off x="6512241" y="2023023"/>
            <a:ext cx="5297213" cy="37727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bg1"/>
                </a:solidFill>
                <a:latin typeface="Fira Sans Medium" panose="020B0503050000020004" pitchFamily="34" charset="0"/>
                <a:cs typeface="Calibri" panose="020F0502020204030204" pitchFamily="34" charset="0"/>
              </a:rPr>
              <a:t>Title: </a:t>
            </a:r>
            <a:r>
              <a:rPr lang="en-US" sz="2400" dirty="0" err="1">
                <a:solidFill>
                  <a:schemeClr val="bg1"/>
                </a:solidFill>
                <a:latin typeface="Fira Sans Medium" panose="020B0503050000020004" pitchFamily="34" charset="0"/>
                <a:cs typeface="Calibri" panose="020F0502020204030204" pitchFamily="34" charset="0"/>
              </a:rPr>
              <a:t>fira</a:t>
            </a:r>
            <a:r>
              <a:rPr lang="en-US" sz="2400" dirty="0">
                <a:solidFill>
                  <a:schemeClr val="bg1"/>
                </a:solidFill>
                <a:latin typeface="Fira Sans Medium" panose="020B0503050000020004" pitchFamily="34" charset="0"/>
                <a:cs typeface="Calibri" panose="020F0502020204030204" pitchFamily="34" charset="0"/>
              </a:rPr>
              <a:t> sans medium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297BD3CC-23F0-3231-B905-C944037BDA22}"/>
              </a:ext>
            </a:extLst>
          </p:cNvPr>
          <p:cNvSpPr txBox="1">
            <a:spLocks/>
          </p:cNvSpPr>
          <p:nvPr/>
        </p:nvSpPr>
        <p:spPr>
          <a:xfrm>
            <a:off x="6351301" y="2595540"/>
            <a:ext cx="5600313" cy="381911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50" dirty="0">
                <a:latin typeface="Fira Sans" panose="020B0503050000020004" pitchFamily="34" charset="0"/>
                <a:ea typeface="Roboto" panose="02000000000000000000" pitchFamily="2" charset="0"/>
                <a:cs typeface="Roboto" panose="02000000000000000000" pitchFamily="2" charset="0"/>
              </a:rPr>
              <a:t>Body copy: </a:t>
            </a:r>
            <a:r>
              <a:rPr lang="en-US" sz="1850" dirty="0" err="1">
                <a:latin typeface="Fira Sans" panose="020B0503050000020004" pitchFamily="34" charset="0"/>
                <a:ea typeface="Roboto" panose="02000000000000000000" pitchFamily="2" charset="0"/>
                <a:cs typeface="Roboto" panose="02000000000000000000" pitchFamily="2" charset="0"/>
              </a:rPr>
              <a:t>fira</a:t>
            </a:r>
            <a:r>
              <a:rPr lang="en-US" sz="1850" dirty="0">
                <a:latin typeface="Fira Sans" panose="020B0503050000020004" pitchFamily="34" charset="0"/>
                <a:ea typeface="Roboto" panose="02000000000000000000" pitchFamily="2" charset="0"/>
                <a:cs typeface="Roboto" panose="02000000000000000000" pitchFamily="2" charset="0"/>
              </a:rPr>
              <a:t> sans. Feel free to use any size and style of </a:t>
            </a:r>
            <a:r>
              <a:rPr lang="en-US" sz="1850" dirty="0" err="1">
                <a:latin typeface="Fira Sans" panose="020B0503050000020004" pitchFamily="34" charset="0"/>
                <a:ea typeface="Roboto" panose="02000000000000000000" pitchFamily="2" charset="0"/>
                <a:cs typeface="Roboto" panose="02000000000000000000" pitchFamily="2" charset="0"/>
              </a:rPr>
              <a:t>fira</a:t>
            </a:r>
            <a:r>
              <a:rPr lang="en-US" sz="1850" dirty="0">
                <a:latin typeface="Fira Sans" panose="020B0503050000020004" pitchFamily="34" charset="0"/>
                <a:ea typeface="Roboto" panose="02000000000000000000" pitchFamily="2" charset="0"/>
                <a:cs typeface="Roboto" panose="02000000000000000000" pitchFamily="2" charset="0"/>
              </a:rPr>
              <a:t> sans as needed.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EA2C4FBC-8AF9-FB2B-B2A9-BEBC4B0E7B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3111" y="280426"/>
            <a:ext cx="3073400" cy="520700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D9AE5AA0-A930-BB63-47E8-6796AC7B0D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18259" y="5945713"/>
            <a:ext cx="7772400" cy="49222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3BE116C2-C1FC-3633-73C7-6E29FF91AB8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92222" y="6006815"/>
            <a:ext cx="720501" cy="538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6367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C486C80-50E2-AEE3-48D2-B71B9E7F03DA}"/>
              </a:ext>
            </a:extLst>
          </p:cNvPr>
          <p:cNvSpPr/>
          <p:nvPr/>
        </p:nvSpPr>
        <p:spPr>
          <a:xfrm flipH="1">
            <a:off x="6096001" y="0"/>
            <a:ext cx="6095996" cy="6869573"/>
          </a:xfrm>
          <a:prstGeom prst="rect">
            <a:avLst/>
          </a:prstGeom>
          <a:solidFill>
            <a:srgbClr val="180F3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631F721-F1F9-8102-1B20-9F21C2C730C5}"/>
              </a:ext>
            </a:extLst>
          </p:cNvPr>
          <p:cNvSpPr/>
          <p:nvPr/>
        </p:nvSpPr>
        <p:spPr>
          <a:xfrm>
            <a:off x="319933" y="1910757"/>
            <a:ext cx="3440537" cy="592413"/>
          </a:xfrm>
          <a:prstGeom prst="rect">
            <a:avLst/>
          </a:prstGeom>
          <a:solidFill>
            <a:srgbClr val="BCB2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45F6C69-0103-FAAD-C588-D60C319017FB}"/>
              </a:ext>
            </a:extLst>
          </p:cNvPr>
          <p:cNvSpPr/>
          <p:nvPr/>
        </p:nvSpPr>
        <p:spPr>
          <a:xfrm>
            <a:off x="6489381" y="1910757"/>
            <a:ext cx="3440537" cy="592413"/>
          </a:xfrm>
          <a:prstGeom prst="rect">
            <a:avLst/>
          </a:prstGeom>
          <a:solidFill>
            <a:srgbClr val="BCB2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  <a:highlight>
                <a:srgbClr val="BCB2E8"/>
              </a:highlight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FA42E8B4-CD24-DC18-76BF-5A91795FBA54}"/>
              </a:ext>
            </a:extLst>
          </p:cNvPr>
          <p:cNvSpPr txBox="1">
            <a:spLocks/>
          </p:cNvSpPr>
          <p:nvPr/>
        </p:nvSpPr>
        <p:spPr>
          <a:xfrm>
            <a:off x="337539" y="2023023"/>
            <a:ext cx="5586416" cy="37727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bg1"/>
                </a:solidFill>
                <a:latin typeface="Fira Sans Medium" panose="020B0503050000020004" pitchFamily="34" charset="0"/>
                <a:cs typeface="Calibri" panose="020F0502020204030204" pitchFamily="34" charset="0"/>
              </a:rPr>
              <a:t>Title: </a:t>
            </a:r>
            <a:r>
              <a:rPr lang="en-US" sz="2400" dirty="0" err="1">
                <a:solidFill>
                  <a:schemeClr val="bg1"/>
                </a:solidFill>
                <a:latin typeface="Fira Sans Medium" panose="020B0503050000020004" pitchFamily="34" charset="0"/>
                <a:cs typeface="Calibri" panose="020F0502020204030204" pitchFamily="34" charset="0"/>
              </a:rPr>
              <a:t>fira</a:t>
            </a:r>
            <a:r>
              <a:rPr lang="en-US" sz="2400" dirty="0">
                <a:solidFill>
                  <a:schemeClr val="bg1"/>
                </a:solidFill>
                <a:latin typeface="Fira Sans Medium" panose="020B0503050000020004" pitchFamily="34" charset="0"/>
                <a:cs typeface="Calibri" panose="020F0502020204030204" pitchFamily="34" charset="0"/>
              </a:rPr>
              <a:t> sans medium</a:t>
            </a: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24C40118-0C28-58CE-DFED-40638A52BF95}"/>
              </a:ext>
            </a:extLst>
          </p:cNvPr>
          <p:cNvSpPr txBox="1">
            <a:spLocks/>
          </p:cNvSpPr>
          <p:nvPr/>
        </p:nvSpPr>
        <p:spPr>
          <a:xfrm>
            <a:off x="210890" y="2595540"/>
            <a:ext cx="5023943" cy="41673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50" dirty="0">
                <a:latin typeface="Fira Sans" panose="020B0503050000020004" pitchFamily="34" charset="0"/>
                <a:ea typeface="Roboto" panose="02000000000000000000" pitchFamily="2" charset="0"/>
                <a:cs typeface="Roboto" panose="02000000000000000000" pitchFamily="2" charset="0"/>
              </a:rPr>
              <a:t>Body copy: </a:t>
            </a:r>
            <a:r>
              <a:rPr lang="en-US" sz="1850" dirty="0" err="1">
                <a:latin typeface="Fira Sans" panose="020B0503050000020004" pitchFamily="34" charset="0"/>
                <a:ea typeface="Roboto" panose="02000000000000000000" pitchFamily="2" charset="0"/>
                <a:cs typeface="Roboto" panose="02000000000000000000" pitchFamily="2" charset="0"/>
              </a:rPr>
              <a:t>fira</a:t>
            </a:r>
            <a:r>
              <a:rPr lang="en-US" sz="1850" dirty="0">
                <a:latin typeface="Fira Sans" panose="020B0503050000020004" pitchFamily="34" charset="0"/>
                <a:ea typeface="Roboto" panose="02000000000000000000" pitchFamily="2" charset="0"/>
                <a:cs typeface="Roboto" panose="02000000000000000000" pitchFamily="2" charset="0"/>
              </a:rPr>
              <a:t> sans. Feel free to use any size and style of </a:t>
            </a:r>
            <a:r>
              <a:rPr lang="en-US" sz="1850" dirty="0" err="1">
                <a:latin typeface="Fira Sans" panose="020B0503050000020004" pitchFamily="34" charset="0"/>
                <a:ea typeface="Roboto" panose="02000000000000000000" pitchFamily="2" charset="0"/>
                <a:cs typeface="Roboto" panose="02000000000000000000" pitchFamily="2" charset="0"/>
              </a:rPr>
              <a:t>fira</a:t>
            </a:r>
            <a:r>
              <a:rPr lang="en-US" sz="1850" dirty="0">
                <a:latin typeface="Fira Sans" panose="020B0503050000020004" pitchFamily="34" charset="0"/>
                <a:ea typeface="Roboto" panose="02000000000000000000" pitchFamily="2" charset="0"/>
                <a:cs typeface="Roboto" panose="02000000000000000000" pitchFamily="2" charset="0"/>
              </a:rPr>
              <a:t> sans as needed.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043C8E8C-884F-BF02-6535-5BA814376B25}"/>
              </a:ext>
            </a:extLst>
          </p:cNvPr>
          <p:cNvSpPr txBox="1">
            <a:spLocks/>
          </p:cNvSpPr>
          <p:nvPr/>
        </p:nvSpPr>
        <p:spPr>
          <a:xfrm>
            <a:off x="6512241" y="2023023"/>
            <a:ext cx="5297213" cy="37727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bg1"/>
                </a:solidFill>
                <a:latin typeface="Fira Sans Medium" panose="020B0503050000020004" pitchFamily="34" charset="0"/>
                <a:cs typeface="Calibri" panose="020F0502020204030204" pitchFamily="34" charset="0"/>
              </a:rPr>
              <a:t>Title: </a:t>
            </a:r>
            <a:r>
              <a:rPr lang="en-US" sz="2400" dirty="0" err="1">
                <a:solidFill>
                  <a:schemeClr val="bg1"/>
                </a:solidFill>
                <a:latin typeface="Fira Sans Medium" panose="020B0503050000020004" pitchFamily="34" charset="0"/>
                <a:cs typeface="Calibri" panose="020F0502020204030204" pitchFamily="34" charset="0"/>
              </a:rPr>
              <a:t>fira</a:t>
            </a:r>
            <a:r>
              <a:rPr lang="en-US" sz="2400" dirty="0">
                <a:solidFill>
                  <a:schemeClr val="bg1"/>
                </a:solidFill>
                <a:latin typeface="Fira Sans Medium" panose="020B0503050000020004" pitchFamily="34" charset="0"/>
                <a:cs typeface="Calibri" panose="020F0502020204030204" pitchFamily="34" charset="0"/>
              </a:rPr>
              <a:t> sans medium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C6A831D0-0F0C-7C65-E24A-807B277FE14F}"/>
              </a:ext>
            </a:extLst>
          </p:cNvPr>
          <p:cNvSpPr txBox="1">
            <a:spLocks/>
          </p:cNvSpPr>
          <p:nvPr/>
        </p:nvSpPr>
        <p:spPr>
          <a:xfrm>
            <a:off x="6351301" y="2595540"/>
            <a:ext cx="5600313" cy="41673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50" dirty="0">
                <a:solidFill>
                  <a:schemeClr val="bg1"/>
                </a:solidFill>
                <a:latin typeface="Fira Sans" panose="020B0503050000020004" pitchFamily="34" charset="0"/>
                <a:ea typeface="Roboto" panose="02000000000000000000" pitchFamily="2" charset="0"/>
                <a:cs typeface="Roboto" panose="02000000000000000000" pitchFamily="2" charset="0"/>
              </a:rPr>
              <a:t>Body copy: </a:t>
            </a:r>
            <a:r>
              <a:rPr lang="en-US" sz="1850" dirty="0" err="1">
                <a:solidFill>
                  <a:schemeClr val="bg1"/>
                </a:solidFill>
                <a:latin typeface="Fira Sans" panose="020B0503050000020004" pitchFamily="34" charset="0"/>
                <a:ea typeface="Roboto" panose="02000000000000000000" pitchFamily="2" charset="0"/>
                <a:cs typeface="Roboto" panose="02000000000000000000" pitchFamily="2" charset="0"/>
              </a:rPr>
              <a:t>fira</a:t>
            </a:r>
            <a:r>
              <a:rPr lang="en-US" sz="1850" dirty="0">
                <a:solidFill>
                  <a:schemeClr val="bg1"/>
                </a:solidFill>
                <a:latin typeface="Fira Sans" panose="020B0503050000020004" pitchFamily="34" charset="0"/>
                <a:ea typeface="Roboto" panose="02000000000000000000" pitchFamily="2" charset="0"/>
                <a:cs typeface="Roboto" panose="02000000000000000000" pitchFamily="2" charset="0"/>
              </a:rPr>
              <a:t> sans. Feel free to use any size and style of </a:t>
            </a:r>
            <a:r>
              <a:rPr lang="en-US" sz="1850" dirty="0" err="1">
                <a:solidFill>
                  <a:schemeClr val="bg1"/>
                </a:solidFill>
                <a:latin typeface="Fira Sans" panose="020B0503050000020004" pitchFamily="34" charset="0"/>
                <a:ea typeface="Roboto" panose="02000000000000000000" pitchFamily="2" charset="0"/>
                <a:cs typeface="Roboto" panose="02000000000000000000" pitchFamily="2" charset="0"/>
              </a:rPr>
              <a:t>fira</a:t>
            </a:r>
            <a:r>
              <a:rPr lang="en-US" sz="1850" dirty="0">
                <a:solidFill>
                  <a:schemeClr val="bg1"/>
                </a:solidFill>
                <a:latin typeface="Fira Sans" panose="020B0503050000020004" pitchFamily="34" charset="0"/>
                <a:ea typeface="Roboto" panose="02000000000000000000" pitchFamily="2" charset="0"/>
                <a:cs typeface="Roboto" panose="02000000000000000000" pitchFamily="2" charset="0"/>
              </a:rPr>
              <a:t> sans as needed.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DBBD8C91-B4DD-89AC-9C19-AFAF7D88DA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0378" y="280426"/>
            <a:ext cx="3073400" cy="52070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CF733384-D6A8-AAAC-D3AB-62D8E668FC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18259" y="5945713"/>
            <a:ext cx="7772400" cy="492220"/>
          </a:xfrm>
          <a:prstGeom prst="rect">
            <a:avLst/>
          </a:prstGeom>
        </p:spPr>
      </p:pic>
      <p:pic>
        <p:nvPicPr>
          <p:cNvPr id="6" name="Picture 5" descr="A purple and black rectangle with white text&#10;&#10;AI-generated content may be incorrect.">
            <a:extLst>
              <a:ext uri="{FF2B5EF4-FFF2-40B4-BE49-F238E27FC236}">
                <a16:creationId xmlns:a16="http://schemas.microsoft.com/office/drawing/2014/main" id="{2DBCF01A-55D0-3BDC-B85C-95D1537360C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79184" y="127899"/>
            <a:ext cx="4512813" cy="73565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689D9373-479A-D9AC-5CBC-4D628FFA403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212714" y="6501437"/>
            <a:ext cx="7772400" cy="301069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A02A84FF-7336-9CAA-4FD3-DBDFDBFE57A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212714" y="1019948"/>
            <a:ext cx="7772400" cy="1204212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1EEA9F92-F959-EB61-B225-2C48B79B62C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92222" y="6006815"/>
            <a:ext cx="729780" cy="54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2717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AF96EC9BF0ACF409207F48B4287717A" ma:contentTypeVersion="19" ma:contentTypeDescription="Create a new document." ma:contentTypeScope="" ma:versionID="3551d203a5207e027db1abde446b92b6">
  <xsd:schema xmlns:xsd="http://www.w3.org/2001/XMLSchema" xmlns:xs="http://www.w3.org/2001/XMLSchema" xmlns:p="http://schemas.microsoft.com/office/2006/metadata/properties" xmlns:ns2="cdd668c0-799f-4c20-a328-ef40680dfcb2" xmlns:ns3="9e66bd11-a755-43e3-bceb-427e389f8052" targetNamespace="http://schemas.microsoft.com/office/2006/metadata/properties" ma:root="true" ma:fieldsID="a5085579dc3f0c4f05983584e93ce0e6" ns2:_="" ns3:_="">
    <xsd:import namespace="cdd668c0-799f-4c20-a328-ef40680dfcb2"/>
    <xsd:import namespace="9e66bd11-a755-43e3-bceb-427e389f805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d668c0-799f-4c20-a328-ef40680dfcb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f449dd87-aaf6-4f3c-b3d1-6c3299560bd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66bd11-a755-43e3-bceb-427e389f8052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6ad9775f-e000-4130-a9b0-b440863f12c4}" ma:internalName="TaxCatchAll" ma:showField="CatchAllData" ma:web="9e66bd11-a755-43e3-bceb-427e389f805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e66bd11-a755-43e3-bceb-427e389f8052" xsi:nil="true"/>
    <lcf76f155ced4ddcb4097134ff3c332f xmlns="cdd668c0-799f-4c20-a328-ef40680dfcb2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4FF4A6C-48FE-48A7-B96F-EAACD97B70E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dd668c0-799f-4c20-a328-ef40680dfcb2"/>
    <ds:schemaRef ds:uri="9e66bd11-a755-43e3-bceb-427e389f805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DA47E6B-3BCB-4048-98BE-A4873934828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949106E-0FE4-45F6-A71C-626646769D13}">
  <ds:schemaRefs>
    <ds:schemaRef ds:uri="http://schemas.microsoft.com/office/2006/metadata/properties"/>
    <ds:schemaRef ds:uri="http://schemas.microsoft.com/office/infopath/2007/PartnerControls"/>
    <ds:schemaRef ds:uri="9e66bd11-a755-43e3-bceb-427e389f8052"/>
    <ds:schemaRef ds:uri="cdd668c0-799f-4c20-a328-ef40680dfcb2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10561</TotalTime>
  <Words>462</Words>
  <Application>Microsoft Office PowerPoint</Application>
  <PresentationFormat>Widescreen</PresentationFormat>
  <Paragraphs>42</Paragraphs>
  <Slides>6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Beth Rose</cp:lastModifiedBy>
  <cp:revision>48</cp:revision>
  <dcterms:created xsi:type="dcterms:W3CDTF">2016-12-29T19:47:22Z</dcterms:created>
  <dcterms:modified xsi:type="dcterms:W3CDTF">2025-07-22T14:46:36Z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0x0101000AF96EC9BF0ACF409207F48B4287717A</vt:lpwstr>
  </property>
  <property fmtid="{D5CDD505-2E9C-101B-9397-08002B2CF9AE}" pid="3" name="MediaServiceImageTags">
    <vt:lpwstr/>
  </property>
</Properties>
</file>