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B204A-9D10-E744-87E9-86AE4C00D010}" v="57" dt="2024-10-08T15:53:40.01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/>
    <p:restoredTop sz="94635"/>
  </p:normalViewPr>
  <p:slideViewPr>
    <p:cSldViewPr>
      <p:cViewPr varScale="1">
        <p:scale>
          <a:sx n="37" d="100"/>
          <a:sy n="37" d="100"/>
        </p:scale>
        <p:origin x="968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– Mar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1D18DF6F-5E7D-89A4-A283-028103DF73E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659238" y="0"/>
            <a:ext cx="5444851" cy="5863696"/>
          </a:xfrm>
          <a:prstGeom prst="rect">
            <a:avLst/>
          </a:prstGeom>
        </p:spPr>
      </p:pic>
      <p:grpSp>
        <p:nvGrpSpPr>
          <p:cNvPr id="10" name="object 3">
            <a:extLst>
              <a:ext uri="{FF2B5EF4-FFF2-40B4-BE49-F238E27FC236}">
                <a16:creationId xmlns:a16="http://schemas.microsoft.com/office/drawing/2014/main" id="{CB4A4FB9-4885-0092-2923-C6D089A37079}"/>
              </a:ext>
            </a:extLst>
          </p:cNvPr>
          <p:cNvGrpSpPr/>
          <p:nvPr userDrawn="1"/>
        </p:nvGrpSpPr>
        <p:grpSpPr>
          <a:xfrm>
            <a:off x="0" y="837670"/>
            <a:ext cx="19266535" cy="9633585"/>
            <a:chOff x="0" y="837670"/>
            <a:chExt cx="19266535" cy="9633585"/>
          </a:xfrm>
        </p:grpSpPr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75663F50-F7BF-E40E-91AB-802333A8FC6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44860"/>
              <a:ext cx="1256506" cy="5026028"/>
            </a:xfrm>
            <a:prstGeom prst="rect">
              <a:avLst/>
            </a:prstGeom>
          </p:spPr>
        </p:pic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2387CB59-4AC1-ADB9-BD84-E31D9F327462}"/>
                </a:ext>
              </a:extLst>
            </p:cNvPr>
            <p:cNvSpPr/>
            <p:nvPr/>
          </p:nvSpPr>
          <p:spPr>
            <a:xfrm>
              <a:off x="837670" y="837670"/>
              <a:ext cx="18428970" cy="9633585"/>
            </a:xfrm>
            <a:custGeom>
              <a:avLst/>
              <a:gdLst/>
              <a:ahLst/>
              <a:cxnLst/>
              <a:rect l="l" t="t" r="r" b="b"/>
              <a:pathLst>
                <a:path w="18428970" h="9633585">
                  <a:moveTo>
                    <a:pt x="18428758" y="0"/>
                  </a:moveTo>
                  <a:lnTo>
                    <a:pt x="0" y="0"/>
                  </a:lnTo>
                  <a:lnTo>
                    <a:pt x="0" y="9633214"/>
                  </a:lnTo>
                  <a:lnTo>
                    <a:pt x="18428758" y="9633214"/>
                  </a:lnTo>
                  <a:lnTo>
                    <a:pt x="18428758" y="0"/>
                  </a:lnTo>
                  <a:close/>
                </a:path>
              </a:pathLst>
            </a:custGeom>
            <a:solidFill>
              <a:srgbClr val="F6DD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Holder 2">
            <a:extLst>
              <a:ext uri="{FF2B5EF4-FFF2-40B4-BE49-F238E27FC236}">
                <a16:creationId xmlns:a16="http://schemas.microsoft.com/office/drawing/2014/main" id="{9A46144F-35E9-1DDF-179B-EF80005B60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2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60CCAC5-31B3-B56A-F6AA-A3C005E0D37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tx2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2A1191A7-792C-DD28-63CD-304F2F31F1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– Vort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C0831224-89A0-4AC6-BD8C-669D773459EA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864"/>
            <a:ext cx="6282534" cy="5434391"/>
          </a:xfrm>
          <a:prstGeom prst="rect">
            <a:avLst/>
          </a:prstGeom>
        </p:spPr>
      </p:pic>
      <p:grpSp>
        <p:nvGrpSpPr>
          <p:cNvPr id="6" name="object 3">
            <a:extLst>
              <a:ext uri="{FF2B5EF4-FFF2-40B4-BE49-F238E27FC236}">
                <a16:creationId xmlns:a16="http://schemas.microsoft.com/office/drawing/2014/main" id="{2088DE0A-4F96-0D02-84B6-E550DFD0B57F}"/>
              </a:ext>
            </a:extLst>
          </p:cNvPr>
          <p:cNvGrpSpPr/>
          <p:nvPr userDrawn="1"/>
        </p:nvGrpSpPr>
        <p:grpSpPr>
          <a:xfrm>
            <a:off x="837670" y="837670"/>
            <a:ext cx="19266535" cy="9633585"/>
            <a:chOff x="837670" y="837670"/>
            <a:chExt cx="19266535" cy="9633585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74E92C5C-2351-4E30-901E-A074D0253CB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47593" y="6077214"/>
              <a:ext cx="1256506" cy="3556000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8FAB3602-9464-CF3D-15ED-664B7C1CDF6A}"/>
                </a:ext>
              </a:extLst>
            </p:cNvPr>
            <p:cNvSpPr/>
            <p:nvPr/>
          </p:nvSpPr>
          <p:spPr>
            <a:xfrm>
              <a:off x="837670" y="837670"/>
              <a:ext cx="18428970" cy="9633585"/>
            </a:xfrm>
            <a:custGeom>
              <a:avLst/>
              <a:gdLst/>
              <a:ahLst/>
              <a:cxnLst/>
              <a:rect l="l" t="t" r="r" b="b"/>
              <a:pathLst>
                <a:path w="18428970" h="9633585">
                  <a:moveTo>
                    <a:pt x="18428758" y="0"/>
                  </a:moveTo>
                  <a:lnTo>
                    <a:pt x="0" y="0"/>
                  </a:lnTo>
                  <a:lnTo>
                    <a:pt x="0" y="9633214"/>
                  </a:lnTo>
                  <a:lnTo>
                    <a:pt x="18428758" y="9633214"/>
                  </a:lnTo>
                  <a:lnTo>
                    <a:pt x="18428758" y="0"/>
                  </a:lnTo>
                  <a:close/>
                </a:path>
              </a:pathLst>
            </a:custGeom>
            <a:solidFill>
              <a:srgbClr val="93D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9A46144F-35E9-1DDF-179B-EF80005B60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2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60CCAC5-31B3-B56A-F6AA-A3C005E0D37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tx1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2A1191A7-792C-DD28-63CD-304F2F31F1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608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– Sw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C109B2F2-AB3E-62F0-DEF1-C5CE45A4BDD6}"/>
              </a:ext>
            </a:extLst>
          </p:cNvPr>
          <p:cNvSpPr/>
          <p:nvPr userDrawn="1"/>
        </p:nvSpPr>
        <p:spPr>
          <a:xfrm>
            <a:off x="17563504" y="1207585"/>
            <a:ext cx="2540635" cy="4636135"/>
          </a:xfrm>
          <a:custGeom>
            <a:avLst/>
            <a:gdLst/>
            <a:ahLst/>
            <a:cxnLst/>
            <a:rect l="l" t="t" r="r" b="b"/>
            <a:pathLst>
              <a:path w="2540634" h="4636135">
                <a:moveTo>
                  <a:pt x="2540584" y="3924198"/>
                </a:moveTo>
                <a:lnTo>
                  <a:pt x="2500515" y="3884688"/>
                </a:lnTo>
                <a:lnTo>
                  <a:pt x="2466276" y="3850284"/>
                </a:lnTo>
                <a:lnTo>
                  <a:pt x="2432481" y="3815702"/>
                </a:lnTo>
                <a:lnTo>
                  <a:pt x="2399119" y="3780955"/>
                </a:lnTo>
                <a:lnTo>
                  <a:pt x="2366200" y="3746042"/>
                </a:lnTo>
                <a:lnTo>
                  <a:pt x="2333726" y="3710978"/>
                </a:lnTo>
                <a:lnTo>
                  <a:pt x="2301710" y="3675761"/>
                </a:lnTo>
                <a:lnTo>
                  <a:pt x="2270150" y="3640391"/>
                </a:lnTo>
                <a:lnTo>
                  <a:pt x="2239060" y="3604882"/>
                </a:lnTo>
                <a:lnTo>
                  <a:pt x="2208441" y="3569233"/>
                </a:lnTo>
                <a:lnTo>
                  <a:pt x="2178316" y="3533444"/>
                </a:lnTo>
                <a:lnTo>
                  <a:pt x="2148662" y="3497529"/>
                </a:lnTo>
                <a:lnTo>
                  <a:pt x="2119503" y="3461486"/>
                </a:lnTo>
                <a:lnTo>
                  <a:pt x="2090851" y="3425317"/>
                </a:lnTo>
                <a:lnTo>
                  <a:pt x="2062708" y="3389045"/>
                </a:lnTo>
                <a:lnTo>
                  <a:pt x="2035073" y="3352647"/>
                </a:lnTo>
                <a:lnTo>
                  <a:pt x="2007958" y="3316147"/>
                </a:lnTo>
                <a:lnTo>
                  <a:pt x="1981365" y="3279546"/>
                </a:lnTo>
                <a:lnTo>
                  <a:pt x="1955304" y="3242843"/>
                </a:lnTo>
                <a:lnTo>
                  <a:pt x="1929790" y="3206051"/>
                </a:lnTo>
                <a:lnTo>
                  <a:pt x="1896948" y="3157486"/>
                </a:lnTo>
                <a:lnTo>
                  <a:pt x="1864995" y="3108934"/>
                </a:lnTo>
                <a:lnTo>
                  <a:pt x="1833892" y="3060369"/>
                </a:lnTo>
                <a:lnTo>
                  <a:pt x="1803654" y="3011817"/>
                </a:lnTo>
                <a:lnTo>
                  <a:pt x="1774240" y="2963278"/>
                </a:lnTo>
                <a:lnTo>
                  <a:pt x="1745653" y="2914739"/>
                </a:lnTo>
                <a:lnTo>
                  <a:pt x="1717890" y="2866212"/>
                </a:lnTo>
                <a:lnTo>
                  <a:pt x="1690916" y="2817698"/>
                </a:lnTo>
                <a:lnTo>
                  <a:pt x="1664741" y="2769209"/>
                </a:lnTo>
                <a:lnTo>
                  <a:pt x="1639328" y="2720733"/>
                </a:lnTo>
                <a:lnTo>
                  <a:pt x="1614690" y="2672283"/>
                </a:lnTo>
                <a:lnTo>
                  <a:pt x="1590814" y="2623845"/>
                </a:lnTo>
                <a:lnTo>
                  <a:pt x="1567662" y="2575445"/>
                </a:lnTo>
                <a:lnTo>
                  <a:pt x="1545247" y="2527071"/>
                </a:lnTo>
                <a:lnTo>
                  <a:pt x="1523542" y="2478735"/>
                </a:lnTo>
                <a:lnTo>
                  <a:pt x="1502537" y="2430424"/>
                </a:lnTo>
                <a:lnTo>
                  <a:pt x="1482229" y="2382151"/>
                </a:lnTo>
                <a:lnTo>
                  <a:pt x="1462608" y="2333929"/>
                </a:lnTo>
                <a:lnTo>
                  <a:pt x="1443647" y="2285733"/>
                </a:lnTo>
                <a:lnTo>
                  <a:pt x="1425333" y="2237587"/>
                </a:lnTo>
                <a:lnTo>
                  <a:pt x="1407668" y="2189492"/>
                </a:lnTo>
                <a:lnTo>
                  <a:pt x="1390637" y="2141448"/>
                </a:lnTo>
                <a:lnTo>
                  <a:pt x="1374216" y="2093455"/>
                </a:lnTo>
                <a:lnTo>
                  <a:pt x="1358404" y="2045512"/>
                </a:lnTo>
                <a:lnTo>
                  <a:pt x="1343177" y="1997633"/>
                </a:lnTo>
                <a:lnTo>
                  <a:pt x="1328547" y="1949805"/>
                </a:lnTo>
                <a:lnTo>
                  <a:pt x="1314475" y="1902053"/>
                </a:lnTo>
                <a:lnTo>
                  <a:pt x="1300962" y="1854352"/>
                </a:lnTo>
                <a:lnTo>
                  <a:pt x="1287995" y="1806727"/>
                </a:lnTo>
                <a:lnTo>
                  <a:pt x="1275549" y="1759165"/>
                </a:lnTo>
                <a:lnTo>
                  <a:pt x="1263637" y="1711680"/>
                </a:lnTo>
                <a:lnTo>
                  <a:pt x="1252232" y="1664271"/>
                </a:lnTo>
                <a:lnTo>
                  <a:pt x="1241310" y="1616938"/>
                </a:lnTo>
                <a:lnTo>
                  <a:pt x="1230884" y="1569681"/>
                </a:lnTo>
                <a:lnTo>
                  <a:pt x="1220927" y="1522514"/>
                </a:lnTo>
                <a:lnTo>
                  <a:pt x="1211414" y="1475422"/>
                </a:lnTo>
                <a:lnTo>
                  <a:pt x="1202372" y="1428432"/>
                </a:lnTo>
                <a:lnTo>
                  <a:pt x="1193749" y="1381518"/>
                </a:lnTo>
                <a:lnTo>
                  <a:pt x="1185545" y="1334706"/>
                </a:lnTo>
                <a:lnTo>
                  <a:pt x="1177759" y="1287983"/>
                </a:lnTo>
                <a:lnTo>
                  <a:pt x="1170368" y="1241361"/>
                </a:lnTo>
                <a:lnTo>
                  <a:pt x="1163358" y="1194841"/>
                </a:lnTo>
                <a:lnTo>
                  <a:pt x="1156728" y="1148422"/>
                </a:lnTo>
                <a:lnTo>
                  <a:pt x="1150454" y="1102106"/>
                </a:lnTo>
                <a:lnTo>
                  <a:pt x="1144536" y="1055903"/>
                </a:lnTo>
                <a:lnTo>
                  <a:pt x="1138948" y="1009815"/>
                </a:lnTo>
                <a:lnTo>
                  <a:pt x="1133678" y="963828"/>
                </a:lnTo>
                <a:lnTo>
                  <a:pt x="1128737" y="917968"/>
                </a:lnTo>
                <a:lnTo>
                  <a:pt x="1124077" y="872223"/>
                </a:lnTo>
                <a:lnTo>
                  <a:pt x="1119720" y="826592"/>
                </a:lnTo>
                <a:lnTo>
                  <a:pt x="1115631" y="781088"/>
                </a:lnTo>
                <a:lnTo>
                  <a:pt x="1111796" y="735711"/>
                </a:lnTo>
                <a:lnTo>
                  <a:pt x="1108227" y="690460"/>
                </a:lnTo>
                <a:lnTo>
                  <a:pt x="1104887" y="645350"/>
                </a:lnTo>
                <a:lnTo>
                  <a:pt x="1098880" y="555510"/>
                </a:lnTo>
                <a:lnTo>
                  <a:pt x="1093685" y="466229"/>
                </a:lnTo>
                <a:lnTo>
                  <a:pt x="1089190" y="377532"/>
                </a:lnTo>
                <a:lnTo>
                  <a:pt x="1087183" y="333400"/>
                </a:lnTo>
                <a:lnTo>
                  <a:pt x="988288" y="303999"/>
                </a:lnTo>
                <a:lnTo>
                  <a:pt x="889406" y="274091"/>
                </a:lnTo>
                <a:lnTo>
                  <a:pt x="790524" y="243700"/>
                </a:lnTo>
                <a:lnTo>
                  <a:pt x="691654" y="212801"/>
                </a:lnTo>
                <a:lnTo>
                  <a:pt x="592810" y="181419"/>
                </a:lnTo>
                <a:lnTo>
                  <a:pt x="493991" y="149542"/>
                </a:lnTo>
                <a:lnTo>
                  <a:pt x="395185" y="117170"/>
                </a:lnTo>
                <a:lnTo>
                  <a:pt x="296418" y="84302"/>
                </a:lnTo>
                <a:lnTo>
                  <a:pt x="197688" y="50952"/>
                </a:lnTo>
                <a:lnTo>
                  <a:pt x="98996" y="17106"/>
                </a:lnTo>
                <a:lnTo>
                  <a:pt x="49669" y="0"/>
                </a:lnTo>
                <a:lnTo>
                  <a:pt x="44602" y="46951"/>
                </a:lnTo>
                <a:lnTo>
                  <a:pt x="39751" y="94030"/>
                </a:lnTo>
                <a:lnTo>
                  <a:pt x="35140" y="141211"/>
                </a:lnTo>
                <a:lnTo>
                  <a:pt x="27101" y="230378"/>
                </a:lnTo>
                <a:lnTo>
                  <a:pt x="20269" y="314845"/>
                </a:lnTo>
                <a:lnTo>
                  <a:pt x="17132" y="357416"/>
                </a:lnTo>
                <a:lnTo>
                  <a:pt x="14224" y="400215"/>
                </a:lnTo>
                <a:lnTo>
                  <a:pt x="11531" y="443217"/>
                </a:lnTo>
                <a:lnTo>
                  <a:pt x="9080" y="486448"/>
                </a:lnTo>
                <a:lnTo>
                  <a:pt x="6883" y="529882"/>
                </a:lnTo>
                <a:lnTo>
                  <a:pt x="4965" y="573532"/>
                </a:lnTo>
                <a:lnTo>
                  <a:pt x="3340" y="617372"/>
                </a:lnTo>
                <a:lnTo>
                  <a:pt x="2006" y="661416"/>
                </a:lnTo>
                <a:lnTo>
                  <a:pt x="1003" y="705650"/>
                </a:lnTo>
                <a:lnTo>
                  <a:pt x="330" y="750074"/>
                </a:lnTo>
                <a:lnTo>
                  <a:pt x="0" y="794689"/>
                </a:lnTo>
                <a:lnTo>
                  <a:pt x="38" y="839482"/>
                </a:lnTo>
                <a:lnTo>
                  <a:pt x="444" y="884453"/>
                </a:lnTo>
                <a:lnTo>
                  <a:pt x="1257" y="929601"/>
                </a:lnTo>
                <a:lnTo>
                  <a:pt x="2476" y="974915"/>
                </a:lnTo>
                <a:lnTo>
                  <a:pt x="4114" y="1020394"/>
                </a:lnTo>
                <a:lnTo>
                  <a:pt x="6197" y="1066038"/>
                </a:lnTo>
                <a:lnTo>
                  <a:pt x="8737" y="1111846"/>
                </a:lnTo>
                <a:lnTo>
                  <a:pt x="11734" y="1157795"/>
                </a:lnTo>
                <a:lnTo>
                  <a:pt x="15227" y="1203896"/>
                </a:lnTo>
                <a:lnTo>
                  <a:pt x="19215" y="1250149"/>
                </a:lnTo>
                <a:lnTo>
                  <a:pt x="23723" y="1296543"/>
                </a:lnTo>
                <a:lnTo>
                  <a:pt x="28765" y="1343063"/>
                </a:lnTo>
                <a:lnTo>
                  <a:pt x="34340" y="1389722"/>
                </a:lnTo>
                <a:lnTo>
                  <a:pt x="40487" y="1436522"/>
                </a:lnTo>
                <a:lnTo>
                  <a:pt x="47205" y="1483436"/>
                </a:lnTo>
                <a:lnTo>
                  <a:pt x="54508" y="1530477"/>
                </a:lnTo>
                <a:lnTo>
                  <a:pt x="62420" y="1577619"/>
                </a:lnTo>
                <a:lnTo>
                  <a:pt x="70954" y="1624888"/>
                </a:lnTo>
                <a:lnTo>
                  <a:pt x="80137" y="1672272"/>
                </a:lnTo>
                <a:lnTo>
                  <a:pt x="89954" y="1719757"/>
                </a:lnTo>
                <a:lnTo>
                  <a:pt x="100444" y="1767332"/>
                </a:lnTo>
                <a:lnTo>
                  <a:pt x="111620" y="1815020"/>
                </a:lnTo>
                <a:lnTo>
                  <a:pt x="123494" y="1862797"/>
                </a:lnTo>
                <a:lnTo>
                  <a:pt x="136067" y="1910651"/>
                </a:lnTo>
                <a:lnTo>
                  <a:pt x="149377" y="1958606"/>
                </a:lnTo>
                <a:lnTo>
                  <a:pt x="163436" y="2006638"/>
                </a:lnTo>
                <a:lnTo>
                  <a:pt x="178244" y="2054745"/>
                </a:lnTo>
                <a:lnTo>
                  <a:pt x="193827" y="2102916"/>
                </a:lnTo>
                <a:lnTo>
                  <a:pt x="210197" y="2151164"/>
                </a:lnTo>
                <a:lnTo>
                  <a:pt x="227368" y="2199487"/>
                </a:lnTo>
                <a:lnTo>
                  <a:pt x="245364" y="2247862"/>
                </a:lnTo>
                <a:lnTo>
                  <a:pt x="264185" y="2296287"/>
                </a:lnTo>
                <a:lnTo>
                  <a:pt x="283870" y="2344775"/>
                </a:lnTo>
                <a:lnTo>
                  <a:pt x="304406" y="2393302"/>
                </a:lnTo>
                <a:lnTo>
                  <a:pt x="325818" y="2441879"/>
                </a:lnTo>
                <a:lnTo>
                  <a:pt x="348132" y="2490508"/>
                </a:lnTo>
                <a:lnTo>
                  <a:pt x="371360" y="2539161"/>
                </a:lnTo>
                <a:lnTo>
                  <a:pt x="395503" y="2587853"/>
                </a:lnTo>
                <a:lnTo>
                  <a:pt x="420585" y="2636570"/>
                </a:lnTo>
                <a:lnTo>
                  <a:pt x="446620" y="2685313"/>
                </a:lnTo>
                <a:lnTo>
                  <a:pt x="473633" y="2734068"/>
                </a:lnTo>
                <a:lnTo>
                  <a:pt x="501624" y="2782849"/>
                </a:lnTo>
                <a:lnTo>
                  <a:pt x="530618" y="2831642"/>
                </a:lnTo>
                <a:lnTo>
                  <a:pt x="560628" y="2880449"/>
                </a:lnTo>
                <a:lnTo>
                  <a:pt x="591680" y="2929255"/>
                </a:lnTo>
                <a:lnTo>
                  <a:pt x="623760" y="2978061"/>
                </a:lnTo>
                <a:lnTo>
                  <a:pt x="656907" y="3026867"/>
                </a:lnTo>
                <a:lnTo>
                  <a:pt x="691134" y="3075660"/>
                </a:lnTo>
                <a:lnTo>
                  <a:pt x="726452" y="3124441"/>
                </a:lnTo>
                <a:lnTo>
                  <a:pt x="762876" y="3173209"/>
                </a:lnTo>
                <a:lnTo>
                  <a:pt x="790702" y="3209442"/>
                </a:lnTo>
                <a:lnTo>
                  <a:pt x="819099" y="3245510"/>
                </a:lnTo>
                <a:lnTo>
                  <a:pt x="848042" y="3281413"/>
                </a:lnTo>
                <a:lnTo>
                  <a:pt x="877544" y="3317125"/>
                </a:lnTo>
                <a:lnTo>
                  <a:pt x="907580" y="3352660"/>
                </a:lnTo>
                <a:lnTo>
                  <a:pt x="938136" y="3388017"/>
                </a:lnTo>
                <a:lnTo>
                  <a:pt x="969225" y="3423170"/>
                </a:lnTo>
                <a:lnTo>
                  <a:pt x="1000836" y="3458146"/>
                </a:lnTo>
                <a:lnTo>
                  <a:pt x="1032941" y="3492931"/>
                </a:lnTo>
                <a:lnTo>
                  <a:pt x="1065542" y="3527514"/>
                </a:lnTo>
                <a:lnTo>
                  <a:pt x="1098638" y="3561892"/>
                </a:lnTo>
                <a:lnTo>
                  <a:pt x="1132217" y="3596068"/>
                </a:lnTo>
                <a:lnTo>
                  <a:pt x="1166266" y="3630041"/>
                </a:lnTo>
                <a:lnTo>
                  <a:pt x="1200785" y="3663810"/>
                </a:lnTo>
                <a:lnTo>
                  <a:pt x="1235748" y="3697363"/>
                </a:lnTo>
                <a:lnTo>
                  <a:pt x="1271168" y="3730688"/>
                </a:lnTo>
                <a:lnTo>
                  <a:pt x="1307033" y="3763810"/>
                </a:lnTo>
                <a:lnTo>
                  <a:pt x="1343329" y="3796703"/>
                </a:lnTo>
                <a:lnTo>
                  <a:pt x="1380045" y="3829367"/>
                </a:lnTo>
                <a:lnTo>
                  <a:pt x="1417180" y="3861816"/>
                </a:lnTo>
                <a:lnTo>
                  <a:pt x="1454721" y="3894023"/>
                </a:lnTo>
                <a:lnTo>
                  <a:pt x="1492669" y="3926001"/>
                </a:lnTo>
                <a:lnTo>
                  <a:pt x="1530997" y="3957739"/>
                </a:lnTo>
                <a:lnTo>
                  <a:pt x="1569720" y="3989235"/>
                </a:lnTo>
                <a:lnTo>
                  <a:pt x="1608810" y="4020489"/>
                </a:lnTo>
                <a:lnTo>
                  <a:pt x="1648269" y="4051490"/>
                </a:lnTo>
                <a:lnTo>
                  <a:pt x="1688096" y="4082237"/>
                </a:lnTo>
                <a:lnTo>
                  <a:pt x="1728266" y="4112742"/>
                </a:lnTo>
                <a:lnTo>
                  <a:pt x="1768779" y="4142981"/>
                </a:lnTo>
                <a:lnTo>
                  <a:pt x="1809623" y="4172966"/>
                </a:lnTo>
                <a:lnTo>
                  <a:pt x="1850796" y="4202696"/>
                </a:lnTo>
                <a:lnTo>
                  <a:pt x="1892300" y="4232148"/>
                </a:lnTo>
                <a:lnTo>
                  <a:pt x="1934095" y="4261332"/>
                </a:lnTo>
                <a:lnTo>
                  <a:pt x="1976196" y="4290238"/>
                </a:lnTo>
                <a:lnTo>
                  <a:pt x="2018601" y="4318876"/>
                </a:lnTo>
                <a:lnTo>
                  <a:pt x="2061286" y="4347235"/>
                </a:lnTo>
                <a:lnTo>
                  <a:pt x="2104250" y="4375315"/>
                </a:lnTo>
                <a:lnTo>
                  <a:pt x="2147481" y="4403102"/>
                </a:lnTo>
                <a:lnTo>
                  <a:pt x="2190966" y="4430611"/>
                </a:lnTo>
                <a:lnTo>
                  <a:pt x="2234717" y="4457814"/>
                </a:lnTo>
                <a:lnTo>
                  <a:pt x="2278710" y="4484738"/>
                </a:lnTo>
                <a:lnTo>
                  <a:pt x="2322931" y="4511357"/>
                </a:lnTo>
                <a:lnTo>
                  <a:pt x="2367394" y="4537672"/>
                </a:lnTo>
                <a:lnTo>
                  <a:pt x="2412060" y="4563681"/>
                </a:lnTo>
                <a:lnTo>
                  <a:pt x="2456954" y="4589386"/>
                </a:lnTo>
                <a:lnTo>
                  <a:pt x="2502039" y="4614786"/>
                </a:lnTo>
                <a:lnTo>
                  <a:pt x="2540584" y="4636135"/>
                </a:lnTo>
                <a:lnTo>
                  <a:pt x="2540584" y="3924198"/>
                </a:lnTo>
                <a:close/>
              </a:path>
              <a:path w="2540634" h="4636135">
                <a:moveTo>
                  <a:pt x="2540597" y="712152"/>
                </a:moveTo>
                <a:lnTo>
                  <a:pt x="2433853" y="687527"/>
                </a:lnTo>
                <a:lnTo>
                  <a:pt x="2288298" y="653135"/>
                </a:lnTo>
                <a:lnTo>
                  <a:pt x="2142604" y="617791"/>
                </a:lnTo>
                <a:lnTo>
                  <a:pt x="1996795" y="581469"/>
                </a:lnTo>
                <a:lnTo>
                  <a:pt x="2012950" y="663282"/>
                </a:lnTo>
                <a:lnTo>
                  <a:pt x="2029828" y="745985"/>
                </a:lnTo>
                <a:lnTo>
                  <a:pt x="2047443" y="829538"/>
                </a:lnTo>
                <a:lnTo>
                  <a:pt x="2065858" y="913892"/>
                </a:lnTo>
                <a:lnTo>
                  <a:pt x="2085098" y="999007"/>
                </a:lnTo>
                <a:lnTo>
                  <a:pt x="2105190" y="1084846"/>
                </a:lnTo>
                <a:lnTo>
                  <a:pt x="2126183" y="1171346"/>
                </a:lnTo>
                <a:lnTo>
                  <a:pt x="2148103" y="1258468"/>
                </a:lnTo>
                <a:lnTo>
                  <a:pt x="2170988" y="1346161"/>
                </a:lnTo>
                <a:lnTo>
                  <a:pt x="2182812" y="1390218"/>
                </a:lnTo>
                <a:lnTo>
                  <a:pt x="2194890" y="1434388"/>
                </a:lnTo>
                <a:lnTo>
                  <a:pt x="2207209" y="1478686"/>
                </a:lnTo>
                <a:lnTo>
                  <a:pt x="2219807" y="1523098"/>
                </a:lnTo>
                <a:lnTo>
                  <a:pt x="2232672" y="1567624"/>
                </a:lnTo>
                <a:lnTo>
                  <a:pt x="2245804" y="1612252"/>
                </a:lnTo>
                <a:lnTo>
                  <a:pt x="2259215" y="1656981"/>
                </a:lnTo>
                <a:lnTo>
                  <a:pt x="2272919" y="1701800"/>
                </a:lnTo>
                <a:lnTo>
                  <a:pt x="2286901" y="1746707"/>
                </a:lnTo>
                <a:lnTo>
                  <a:pt x="2301163" y="1791690"/>
                </a:lnTo>
                <a:lnTo>
                  <a:pt x="2315730" y="1836750"/>
                </a:lnTo>
                <a:lnTo>
                  <a:pt x="2330602" y="1881886"/>
                </a:lnTo>
                <a:lnTo>
                  <a:pt x="2345766" y="1927072"/>
                </a:lnTo>
                <a:lnTo>
                  <a:pt x="2361247" y="1972335"/>
                </a:lnTo>
                <a:lnTo>
                  <a:pt x="2377033" y="2017636"/>
                </a:lnTo>
                <a:lnTo>
                  <a:pt x="2393137" y="2062988"/>
                </a:lnTo>
                <a:lnTo>
                  <a:pt x="2409571" y="2108390"/>
                </a:lnTo>
                <a:lnTo>
                  <a:pt x="2426322" y="2153818"/>
                </a:lnTo>
                <a:lnTo>
                  <a:pt x="2443403" y="2199271"/>
                </a:lnTo>
                <a:lnTo>
                  <a:pt x="2460815" y="2244750"/>
                </a:lnTo>
                <a:lnTo>
                  <a:pt x="2478582" y="2290254"/>
                </a:lnTo>
                <a:lnTo>
                  <a:pt x="2496680" y="2335771"/>
                </a:lnTo>
                <a:lnTo>
                  <a:pt x="2515133" y="2381288"/>
                </a:lnTo>
                <a:lnTo>
                  <a:pt x="2540597" y="2442629"/>
                </a:lnTo>
                <a:lnTo>
                  <a:pt x="2540597" y="712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43A279B0-FD2F-E57F-1318-518402CEA34C}"/>
              </a:ext>
            </a:extLst>
          </p:cNvPr>
          <p:cNvSpPr/>
          <p:nvPr userDrawn="1"/>
        </p:nvSpPr>
        <p:spPr>
          <a:xfrm>
            <a:off x="16125152" y="5"/>
            <a:ext cx="3979545" cy="1920239"/>
          </a:xfrm>
          <a:custGeom>
            <a:avLst/>
            <a:gdLst/>
            <a:ahLst/>
            <a:cxnLst/>
            <a:rect l="l" t="t" r="r" b="b"/>
            <a:pathLst>
              <a:path w="3979544" h="1920239">
                <a:moveTo>
                  <a:pt x="3951541" y="629958"/>
                </a:moveTo>
                <a:lnTo>
                  <a:pt x="3827653" y="468198"/>
                </a:lnTo>
                <a:lnTo>
                  <a:pt x="3578072" y="144373"/>
                </a:lnTo>
                <a:lnTo>
                  <a:pt x="3467963" y="0"/>
                </a:lnTo>
                <a:lnTo>
                  <a:pt x="3285807" y="0"/>
                </a:lnTo>
                <a:lnTo>
                  <a:pt x="3338296" y="54559"/>
                </a:lnTo>
                <a:lnTo>
                  <a:pt x="3373259" y="90398"/>
                </a:lnTo>
                <a:lnTo>
                  <a:pt x="3408502" y="126123"/>
                </a:lnTo>
                <a:lnTo>
                  <a:pt x="3443998" y="161747"/>
                </a:lnTo>
                <a:lnTo>
                  <a:pt x="3479787" y="197269"/>
                </a:lnTo>
                <a:lnTo>
                  <a:pt x="3514458" y="231317"/>
                </a:lnTo>
                <a:lnTo>
                  <a:pt x="3549408" y="265252"/>
                </a:lnTo>
                <a:lnTo>
                  <a:pt x="3584600" y="299072"/>
                </a:lnTo>
                <a:lnTo>
                  <a:pt x="3620071" y="332765"/>
                </a:lnTo>
                <a:lnTo>
                  <a:pt x="3655809" y="366318"/>
                </a:lnTo>
                <a:lnTo>
                  <a:pt x="3691826" y="399757"/>
                </a:lnTo>
                <a:lnTo>
                  <a:pt x="3728097" y="433070"/>
                </a:lnTo>
                <a:lnTo>
                  <a:pt x="3764648" y="466229"/>
                </a:lnTo>
                <a:lnTo>
                  <a:pt x="3801478" y="499262"/>
                </a:lnTo>
                <a:lnTo>
                  <a:pt x="3838575" y="532155"/>
                </a:lnTo>
                <a:lnTo>
                  <a:pt x="3875951" y="564908"/>
                </a:lnTo>
                <a:lnTo>
                  <a:pt x="3913606" y="597509"/>
                </a:lnTo>
                <a:lnTo>
                  <a:pt x="3951541" y="629958"/>
                </a:lnTo>
                <a:close/>
              </a:path>
              <a:path w="3979544" h="1920239">
                <a:moveTo>
                  <a:pt x="3978935" y="1513103"/>
                </a:moveTo>
                <a:lnTo>
                  <a:pt x="3682085" y="1418805"/>
                </a:lnTo>
                <a:lnTo>
                  <a:pt x="3392436" y="1321295"/>
                </a:lnTo>
                <a:lnTo>
                  <a:pt x="3112211" y="1221587"/>
                </a:lnTo>
                <a:lnTo>
                  <a:pt x="2834208" y="1117358"/>
                </a:lnTo>
                <a:lnTo>
                  <a:pt x="2602966" y="1026426"/>
                </a:lnTo>
                <a:lnTo>
                  <a:pt x="2364981" y="928700"/>
                </a:lnTo>
                <a:lnTo>
                  <a:pt x="2122843" y="824890"/>
                </a:lnTo>
                <a:lnTo>
                  <a:pt x="1937600" y="742315"/>
                </a:lnTo>
                <a:lnTo>
                  <a:pt x="1756105" y="658507"/>
                </a:lnTo>
                <a:lnTo>
                  <a:pt x="1529295" y="549706"/>
                </a:lnTo>
                <a:lnTo>
                  <a:pt x="1343596" y="457441"/>
                </a:lnTo>
                <a:lnTo>
                  <a:pt x="1159306" y="362877"/>
                </a:lnTo>
                <a:lnTo>
                  <a:pt x="976439" y="266065"/>
                </a:lnTo>
                <a:lnTo>
                  <a:pt x="795020" y="167055"/>
                </a:lnTo>
                <a:lnTo>
                  <a:pt x="615061" y="65900"/>
                </a:lnTo>
                <a:lnTo>
                  <a:pt x="500634" y="0"/>
                </a:lnTo>
                <a:lnTo>
                  <a:pt x="0" y="0"/>
                </a:lnTo>
                <a:lnTo>
                  <a:pt x="0" y="98666"/>
                </a:lnTo>
                <a:lnTo>
                  <a:pt x="22415" y="110756"/>
                </a:lnTo>
                <a:lnTo>
                  <a:pt x="247180" y="229577"/>
                </a:lnTo>
                <a:lnTo>
                  <a:pt x="473621" y="345287"/>
                </a:lnTo>
                <a:lnTo>
                  <a:pt x="701675" y="457835"/>
                </a:lnTo>
                <a:lnTo>
                  <a:pt x="931278" y="567156"/>
                </a:lnTo>
                <a:lnTo>
                  <a:pt x="1162354" y="673214"/>
                </a:lnTo>
                <a:lnTo>
                  <a:pt x="1394853" y="775944"/>
                </a:lnTo>
                <a:lnTo>
                  <a:pt x="1629041" y="875487"/>
                </a:lnTo>
                <a:lnTo>
                  <a:pt x="1865033" y="971791"/>
                </a:lnTo>
                <a:lnTo>
                  <a:pt x="2102231" y="1064539"/>
                </a:lnTo>
                <a:lnTo>
                  <a:pt x="2378722" y="1167726"/>
                </a:lnTo>
                <a:lnTo>
                  <a:pt x="2659176" y="1267358"/>
                </a:lnTo>
                <a:lnTo>
                  <a:pt x="2948254" y="1364894"/>
                </a:lnTo>
                <a:lnTo>
                  <a:pt x="3285439" y="1472374"/>
                </a:lnTo>
                <a:lnTo>
                  <a:pt x="3630752" y="1575765"/>
                </a:lnTo>
                <a:lnTo>
                  <a:pt x="3978935" y="1673212"/>
                </a:lnTo>
                <a:lnTo>
                  <a:pt x="3978935" y="1513103"/>
                </a:lnTo>
                <a:close/>
              </a:path>
              <a:path w="3979544" h="1920239">
                <a:moveTo>
                  <a:pt x="3978948" y="1810867"/>
                </a:moveTo>
                <a:lnTo>
                  <a:pt x="3602837" y="1715477"/>
                </a:lnTo>
                <a:lnTo>
                  <a:pt x="3213785" y="1609445"/>
                </a:lnTo>
                <a:lnTo>
                  <a:pt x="2867101" y="1508518"/>
                </a:lnTo>
                <a:lnTo>
                  <a:pt x="2495943" y="1393545"/>
                </a:lnTo>
                <a:lnTo>
                  <a:pt x="2181618" y="1290218"/>
                </a:lnTo>
                <a:lnTo>
                  <a:pt x="1891728" y="1189697"/>
                </a:lnTo>
                <a:lnTo>
                  <a:pt x="1602676" y="1084402"/>
                </a:lnTo>
                <a:lnTo>
                  <a:pt x="1319034" y="976109"/>
                </a:lnTo>
                <a:lnTo>
                  <a:pt x="1038682" y="864184"/>
                </a:lnTo>
                <a:lnTo>
                  <a:pt x="759536" y="747814"/>
                </a:lnTo>
                <a:lnTo>
                  <a:pt x="481723" y="627037"/>
                </a:lnTo>
                <a:lnTo>
                  <a:pt x="205397" y="501904"/>
                </a:lnTo>
                <a:lnTo>
                  <a:pt x="0" y="405561"/>
                </a:lnTo>
                <a:lnTo>
                  <a:pt x="0" y="628027"/>
                </a:lnTo>
                <a:lnTo>
                  <a:pt x="317423" y="762215"/>
                </a:lnTo>
                <a:lnTo>
                  <a:pt x="643864" y="894080"/>
                </a:lnTo>
                <a:lnTo>
                  <a:pt x="971448" y="1020368"/>
                </a:lnTo>
                <a:lnTo>
                  <a:pt x="1299972" y="1141069"/>
                </a:lnTo>
                <a:lnTo>
                  <a:pt x="1636052" y="1258506"/>
                </a:lnTo>
                <a:lnTo>
                  <a:pt x="1981758" y="1373111"/>
                </a:lnTo>
                <a:lnTo>
                  <a:pt x="2327757" y="1481670"/>
                </a:lnTo>
                <a:lnTo>
                  <a:pt x="2707817" y="1593837"/>
                </a:lnTo>
                <a:lnTo>
                  <a:pt x="3092983" y="1700199"/>
                </a:lnTo>
                <a:lnTo>
                  <a:pt x="3532352" y="1813369"/>
                </a:lnTo>
                <a:lnTo>
                  <a:pt x="3978948" y="1919744"/>
                </a:lnTo>
                <a:lnTo>
                  <a:pt x="3978948" y="1810867"/>
                </a:lnTo>
                <a:close/>
              </a:path>
              <a:path w="3979544" h="1920239">
                <a:moveTo>
                  <a:pt x="3978948" y="1142974"/>
                </a:moveTo>
                <a:lnTo>
                  <a:pt x="3803319" y="1065593"/>
                </a:lnTo>
                <a:lnTo>
                  <a:pt x="3614623" y="979170"/>
                </a:lnTo>
                <a:lnTo>
                  <a:pt x="3426980" y="889698"/>
                </a:lnTo>
                <a:lnTo>
                  <a:pt x="3240544" y="797217"/>
                </a:lnTo>
                <a:lnTo>
                  <a:pt x="3056648" y="702525"/>
                </a:lnTo>
                <a:lnTo>
                  <a:pt x="2919577" y="629589"/>
                </a:lnTo>
                <a:lnTo>
                  <a:pt x="2783281" y="555015"/>
                </a:lnTo>
                <a:lnTo>
                  <a:pt x="2647835" y="478790"/>
                </a:lnTo>
                <a:lnTo>
                  <a:pt x="2467851" y="374256"/>
                </a:lnTo>
                <a:lnTo>
                  <a:pt x="2332228" y="293014"/>
                </a:lnTo>
                <a:lnTo>
                  <a:pt x="2200313" y="211772"/>
                </a:lnTo>
                <a:lnTo>
                  <a:pt x="2075065" y="132588"/>
                </a:lnTo>
                <a:lnTo>
                  <a:pt x="1951126" y="52273"/>
                </a:lnTo>
                <a:lnTo>
                  <a:pt x="1872043" y="0"/>
                </a:lnTo>
                <a:lnTo>
                  <a:pt x="1200492" y="0"/>
                </a:lnTo>
                <a:lnTo>
                  <a:pt x="1407248" y="125158"/>
                </a:lnTo>
                <a:lnTo>
                  <a:pt x="1587106" y="230314"/>
                </a:lnTo>
                <a:lnTo>
                  <a:pt x="1763039" y="329933"/>
                </a:lnTo>
                <a:lnTo>
                  <a:pt x="1938820" y="426262"/>
                </a:lnTo>
                <a:lnTo>
                  <a:pt x="2116442" y="520268"/>
                </a:lnTo>
                <a:lnTo>
                  <a:pt x="2334945" y="631583"/>
                </a:lnTo>
                <a:lnTo>
                  <a:pt x="2509596" y="717270"/>
                </a:lnTo>
                <a:lnTo>
                  <a:pt x="2693822" y="804633"/>
                </a:lnTo>
                <a:lnTo>
                  <a:pt x="2878785" y="889266"/>
                </a:lnTo>
                <a:lnTo>
                  <a:pt x="3064395" y="971194"/>
                </a:lnTo>
                <a:lnTo>
                  <a:pt x="3297199" y="1069809"/>
                </a:lnTo>
                <a:lnTo>
                  <a:pt x="3528364" y="1163358"/>
                </a:lnTo>
                <a:lnTo>
                  <a:pt x="3760063" y="1252855"/>
                </a:lnTo>
                <a:lnTo>
                  <a:pt x="3978948" y="1333538"/>
                </a:lnTo>
                <a:lnTo>
                  <a:pt x="3978948" y="1142974"/>
                </a:lnTo>
                <a:close/>
              </a:path>
              <a:path w="3979544" h="1920239">
                <a:moveTo>
                  <a:pt x="3978948" y="773544"/>
                </a:moveTo>
                <a:lnTo>
                  <a:pt x="3885412" y="710933"/>
                </a:lnTo>
                <a:lnTo>
                  <a:pt x="3803980" y="655116"/>
                </a:lnTo>
                <a:lnTo>
                  <a:pt x="3723271" y="598627"/>
                </a:lnTo>
                <a:lnTo>
                  <a:pt x="3643261" y="541477"/>
                </a:lnTo>
                <a:lnTo>
                  <a:pt x="3562400" y="482498"/>
                </a:lnTo>
                <a:lnTo>
                  <a:pt x="3482327" y="422846"/>
                </a:lnTo>
                <a:lnTo>
                  <a:pt x="3403041" y="362559"/>
                </a:lnTo>
                <a:lnTo>
                  <a:pt x="3324529" y="301663"/>
                </a:lnTo>
                <a:lnTo>
                  <a:pt x="3246818" y="240169"/>
                </a:lnTo>
                <a:lnTo>
                  <a:pt x="3169894" y="178104"/>
                </a:lnTo>
                <a:lnTo>
                  <a:pt x="3093770" y="115493"/>
                </a:lnTo>
                <a:lnTo>
                  <a:pt x="3014332" y="49022"/>
                </a:lnTo>
                <a:lnTo>
                  <a:pt x="2956801" y="0"/>
                </a:lnTo>
                <a:lnTo>
                  <a:pt x="2472372" y="0"/>
                </a:lnTo>
                <a:lnTo>
                  <a:pt x="2561907" y="65773"/>
                </a:lnTo>
                <a:lnTo>
                  <a:pt x="2681617" y="151612"/>
                </a:lnTo>
                <a:lnTo>
                  <a:pt x="2802598" y="236080"/>
                </a:lnTo>
                <a:lnTo>
                  <a:pt x="2924810" y="319125"/>
                </a:lnTo>
                <a:lnTo>
                  <a:pt x="3048241" y="400735"/>
                </a:lnTo>
                <a:lnTo>
                  <a:pt x="3172841" y="480872"/>
                </a:lnTo>
                <a:lnTo>
                  <a:pt x="3301288" y="561238"/>
                </a:lnTo>
                <a:lnTo>
                  <a:pt x="3430892" y="640016"/>
                </a:lnTo>
                <a:lnTo>
                  <a:pt x="3561600" y="717181"/>
                </a:lnTo>
                <a:lnTo>
                  <a:pt x="3693388" y="792708"/>
                </a:lnTo>
                <a:lnTo>
                  <a:pt x="3825011" y="865898"/>
                </a:lnTo>
                <a:lnTo>
                  <a:pt x="3978948" y="948715"/>
                </a:lnTo>
                <a:lnTo>
                  <a:pt x="3978948" y="773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A7BDFA5A-7344-9480-5684-C02D8CF513C6}"/>
              </a:ext>
            </a:extLst>
          </p:cNvPr>
          <p:cNvGrpSpPr/>
          <p:nvPr userDrawn="1"/>
        </p:nvGrpSpPr>
        <p:grpSpPr>
          <a:xfrm>
            <a:off x="0" y="837670"/>
            <a:ext cx="19266535" cy="9633585"/>
            <a:chOff x="0" y="837670"/>
            <a:chExt cx="19266535" cy="9633585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1918632E-FDAC-AF31-D61E-10332C852BDE}"/>
                </a:ext>
              </a:extLst>
            </p:cNvPr>
            <p:cNvSpPr/>
            <p:nvPr/>
          </p:nvSpPr>
          <p:spPr>
            <a:xfrm>
              <a:off x="0" y="4816607"/>
              <a:ext cx="1256665" cy="3979545"/>
            </a:xfrm>
            <a:custGeom>
              <a:avLst/>
              <a:gdLst/>
              <a:ahLst/>
              <a:cxnLst/>
              <a:rect l="l" t="t" r="r" b="b"/>
              <a:pathLst>
                <a:path w="1256665" h="3979545">
                  <a:moveTo>
                    <a:pt x="373380" y="0"/>
                  </a:moveTo>
                  <a:lnTo>
                    <a:pt x="58127" y="0"/>
                  </a:lnTo>
                  <a:lnTo>
                    <a:pt x="51816" y="19126"/>
                  </a:lnTo>
                  <a:lnTo>
                    <a:pt x="36906" y="65024"/>
                  </a:lnTo>
                  <a:lnTo>
                    <a:pt x="22237" y="111125"/>
                  </a:lnTo>
                  <a:lnTo>
                    <a:pt x="7823" y="157441"/>
                  </a:lnTo>
                  <a:lnTo>
                    <a:pt x="0" y="183235"/>
                  </a:lnTo>
                  <a:lnTo>
                    <a:pt x="0" y="1259700"/>
                  </a:lnTo>
                  <a:lnTo>
                    <a:pt x="2311" y="1246466"/>
                  </a:lnTo>
                  <a:lnTo>
                    <a:pt x="11760" y="1196606"/>
                  </a:lnTo>
                  <a:lnTo>
                    <a:pt x="21844" y="1147178"/>
                  </a:lnTo>
                  <a:lnTo>
                    <a:pt x="32512" y="1098130"/>
                  </a:lnTo>
                  <a:lnTo>
                    <a:pt x="43726" y="1049451"/>
                  </a:lnTo>
                  <a:lnTo>
                    <a:pt x="55473" y="1001128"/>
                  </a:lnTo>
                  <a:lnTo>
                    <a:pt x="67703" y="953135"/>
                  </a:lnTo>
                  <a:lnTo>
                    <a:pt x="80403" y="905446"/>
                  </a:lnTo>
                  <a:lnTo>
                    <a:pt x="93510" y="858050"/>
                  </a:lnTo>
                  <a:lnTo>
                    <a:pt x="107010" y="810907"/>
                  </a:lnTo>
                  <a:lnTo>
                    <a:pt x="120878" y="764006"/>
                  </a:lnTo>
                  <a:lnTo>
                    <a:pt x="135064" y="717321"/>
                  </a:lnTo>
                  <a:lnTo>
                    <a:pt x="149542" y="670839"/>
                  </a:lnTo>
                  <a:lnTo>
                    <a:pt x="164274" y="624522"/>
                  </a:lnTo>
                  <a:lnTo>
                    <a:pt x="179235" y="578358"/>
                  </a:lnTo>
                  <a:lnTo>
                    <a:pt x="194386" y="532320"/>
                  </a:lnTo>
                  <a:lnTo>
                    <a:pt x="209702" y="486397"/>
                  </a:lnTo>
                  <a:lnTo>
                    <a:pt x="225132" y="440550"/>
                  </a:lnTo>
                  <a:lnTo>
                    <a:pt x="240665" y="394779"/>
                  </a:lnTo>
                  <a:lnTo>
                    <a:pt x="303072" y="211848"/>
                  </a:lnTo>
                  <a:lnTo>
                    <a:pt x="318566" y="166039"/>
                  </a:lnTo>
                  <a:lnTo>
                    <a:pt x="333971" y="120180"/>
                  </a:lnTo>
                  <a:lnTo>
                    <a:pt x="349224" y="74218"/>
                  </a:lnTo>
                  <a:lnTo>
                    <a:pt x="364324" y="28143"/>
                  </a:lnTo>
                  <a:lnTo>
                    <a:pt x="373380" y="0"/>
                  </a:lnTo>
                  <a:close/>
                </a:path>
                <a:path w="1256665" h="3979545">
                  <a:moveTo>
                    <a:pt x="854646" y="0"/>
                  </a:moveTo>
                  <a:lnTo>
                    <a:pt x="637006" y="0"/>
                  </a:lnTo>
                  <a:lnTo>
                    <a:pt x="633488" y="15176"/>
                  </a:lnTo>
                  <a:lnTo>
                    <a:pt x="621372" y="63906"/>
                  </a:lnTo>
                  <a:lnTo>
                    <a:pt x="608609" y="112141"/>
                  </a:lnTo>
                  <a:lnTo>
                    <a:pt x="595249" y="159893"/>
                  </a:lnTo>
                  <a:lnTo>
                    <a:pt x="581342" y="207213"/>
                  </a:lnTo>
                  <a:lnTo>
                    <a:pt x="566953" y="254114"/>
                  </a:lnTo>
                  <a:lnTo>
                    <a:pt x="552107" y="300609"/>
                  </a:lnTo>
                  <a:lnTo>
                    <a:pt x="536867" y="346748"/>
                  </a:lnTo>
                  <a:lnTo>
                    <a:pt x="521271" y="392531"/>
                  </a:lnTo>
                  <a:lnTo>
                    <a:pt x="505383" y="438010"/>
                  </a:lnTo>
                  <a:lnTo>
                    <a:pt x="489229" y="483184"/>
                  </a:lnTo>
                  <a:lnTo>
                    <a:pt x="472871" y="528104"/>
                  </a:lnTo>
                  <a:lnTo>
                    <a:pt x="439750" y="617245"/>
                  </a:lnTo>
                  <a:lnTo>
                    <a:pt x="356730" y="837247"/>
                  </a:lnTo>
                  <a:lnTo>
                    <a:pt x="324459" y="924661"/>
                  </a:lnTo>
                  <a:lnTo>
                    <a:pt x="308711" y="968336"/>
                  </a:lnTo>
                  <a:lnTo>
                    <a:pt x="292392" y="1014437"/>
                  </a:lnTo>
                  <a:lnTo>
                    <a:pt x="276250" y="1060843"/>
                  </a:lnTo>
                  <a:lnTo>
                    <a:pt x="260299" y="1107579"/>
                  </a:lnTo>
                  <a:lnTo>
                    <a:pt x="244589" y="1154658"/>
                  </a:lnTo>
                  <a:lnTo>
                    <a:pt x="229120" y="1202067"/>
                  </a:lnTo>
                  <a:lnTo>
                    <a:pt x="213944" y="1249832"/>
                  </a:lnTo>
                  <a:lnTo>
                    <a:pt x="199085" y="1297965"/>
                  </a:lnTo>
                  <a:lnTo>
                    <a:pt x="184556" y="1346479"/>
                  </a:lnTo>
                  <a:lnTo>
                    <a:pt x="170408" y="1395361"/>
                  </a:lnTo>
                  <a:lnTo>
                    <a:pt x="156654" y="1444663"/>
                  </a:lnTo>
                  <a:lnTo>
                    <a:pt x="143319" y="1494358"/>
                  </a:lnTo>
                  <a:lnTo>
                    <a:pt x="130441" y="1544472"/>
                  </a:lnTo>
                  <a:lnTo>
                    <a:pt x="118059" y="1595018"/>
                  </a:lnTo>
                  <a:lnTo>
                    <a:pt x="106184" y="1646008"/>
                  </a:lnTo>
                  <a:lnTo>
                    <a:pt x="94843" y="1697443"/>
                  </a:lnTo>
                  <a:lnTo>
                    <a:pt x="84074" y="1749336"/>
                  </a:lnTo>
                  <a:lnTo>
                    <a:pt x="73901" y="1801698"/>
                  </a:lnTo>
                  <a:lnTo>
                    <a:pt x="64350" y="1854555"/>
                  </a:lnTo>
                  <a:lnTo>
                    <a:pt x="57188" y="1896935"/>
                  </a:lnTo>
                  <a:lnTo>
                    <a:pt x="50457" y="1939582"/>
                  </a:lnTo>
                  <a:lnTo>
                    <a:pt x="44196" y="1982558"/>
                  </a:lnTo>
                  <a:lnTo>
                    <a:pt x="38404" y="2025865"/>
                  </a:lnTo>
                  <a:lnTo>
                    <a:pt x="30822" y="2089061"/>
                  </a:lnTo>
                  <a:lnTo>
                    <a:pt x="24269" y="2153056"/>
                  </a:lnTo>
                  <a:lnTo>
                    <a:pt x="19837" y="2204669"/>
                  </a:lnTo>
                  <a:lnTo>
                    <a:pt x="16141" y="2256675"/>
                  </a:lnTo>
                  <a:lnTo>
                    <a:pt x="13373" y="2303640"/>
                  </a:lnTo>
                  <a:lnTo>
                    <a:pt x="11264" y="2351024"/>
                  </a:lnTo>
                  <a:lnTo>
                    <a:pt x="9715" y="2397899"/>
                  </a:lnTo>
                  <a:lnTo>
                    <a:pt x="8559" y="2476500"/>
                  </a:lnTo>
                  <a:lnTo>
                    <a:pt x="9029" y="2550312"/>
                  </a:lnTo>
                  <a:lnTo>
                    <a:pt x="10680" y="2614345"/>
                  </a:lnTo>
                  <a:lnTo>
                    <a:pt x="12255" y="2650350"/>
                  </a:lnTo>
                  <a:lnTo>
                    <a:pt x="14503" y="2685986"/>
                  </a:lnTo>
                  <a:lnTo>
                    <a:pt x="27178" y="2610129"/>
                  </a:lnTo>
                  <a:lnTo>
                    <a:pt x="35306" y="2565171"/>
                  </a:lnTo>
                  <a:lnTo>
                    <a:pt x="45402" y="2512657"/>
                  </a:lnTo>
                  <a:lnTo>
                    <a:pt x="56045" y="2460675"/>
                  </a:lnTo>
                  <a:lnTo>
                    <a:pt x="67119" y="2409342"/>
                  </a:lnTo>
                  <a:lnTo>
                    <a:pt x="78727" y="2358593"/>
                  </a:lnTo>
                  <a:lnTo>
                    <a:pt x="92011" y="2303602"/>
                  </a:lnTo>
                  <a:lnTo>
                    <a:pt x="105841" y="2249182"/>
                  </a:lnTo>
                  <a:lnTo>
                    <a:pt x="123659" y="2182596"/>
                  </a:lnTo>
                  <a:lnTo>
                    <a:pt x="142252" y="2116785"/>
                  </a:lnTo>
                  <a:lnTo>
                    <a:pt x="155346" y="2072373"/>
                  </a:lnTo>
                  <a:lnTo>
                    <a:pt x="168770" y="2028278"/>
                  </a:lnTo>
                  <a:lnTo>
                    <a:pt x="182524" y="1984502"/>
                  </a:lnTo>
                  <a:lnTo>
                    <a:pt x="196570" y="1941017"/>
                  </a:lnTo>
                  <a:lnTo>
                    <a:pt x="212623" y="1892744"/>
                  </a:lnTo>
                  <a:lnTo>
                    <a:pt x="229019" y="1844814"/>
                  </a:lnTo>
                  <a:lnTo>
                    <a:pt x="245732" y="1797202"/>
                  </a:lnTo>
                  <a:lnTo>
                    <a:pt x="262750" y="1749894"/>
                  </a:lnTo>
                  <a:lnTo>
                    <a:pt x="280047" y="1702866"/>
                  </a:lnTo>
                  <a:lnTo>
                    <a:pt x="297611" y="1656105"/>
                  </a:lnTo>
                  <a:lnTo>
                    <a:pt x="315417" y="1609585"/>
                  </a:lnTo>
                  <a:lnTo>
                    <a:pt x="333451" y="1563293"/>
                  </a:lnTo>
                  <a:lnTo>
                    <a:pt x="351701" y="1517205"/>
                  </a:lnTo>
                  <a:lnTo>
                    <a:pt x="370128" y="1471307"/>
                  </a:lnTo>
                  <a:lnTo>
                    <a:pt x="407466" y="1380007"/>
                  </a:lnTo>
                  <a:lnTo>
                    <a:pt x="445338" y="1289240"/>
                  </a:lnTo>
                  <a:lnTo>
                    <a:pt x="502793" y="1153769"/>
                  </a:lnTo>
                  <a:lnTo>
                    <a:pt x="573201" y="989317"/>
                  </a:lnTo>
                  <a:lnTo>
                    <a:pt x="608761" y="904786"/>
                  </a:lnTo>
                  <a:lnTo>
                    <a:pt x="626427" y="861872"/>
                  </a:lnTo>
                  <a:lnTo>
                    <a:pt x="643915" y="818515"/>
                  </a:lnTo>
                  <a:lnTo>
                    <a:pt x="661174" y="774700"/>
                  </a:lnTo>
                  <a:lnTo>
                    <a:pt x="678141" y="730402"/>
                  </a:lnTo>
                  <a:lnTo>
                    <a:pt x="694753" y="685609"/>
                  </a:lnTo>
                  <a:lnTo>
                    <a:pt x="710946" y="640295"/>
                  </a:lnTo>
                  <a:lnTo>
                    <a:pt x="726655" y="594461"/>
                  </a:lnTo>
                  <a:lnTo>
                    <a:pt x="741819" y="548081"/>
                  </a:lnTo>
                  <a:lnTo>
                    <a:pt x="756386" y="501129"/>
                  </a:lnTo>
                  <a:lnTo>
                    <a:pt x="770280" y="453605"/>
                  </a:lnTo>
                  <a:lnTo>
                    <a:pt x="783437" y="405485"/>
                  </a:lnTo>
                  <a:lnTo>
                    <a:pt x="795807" y="356755"/>
                  </a:lnTo>
                  <a:lnTo>
                    <a:pt x="807326" y="307390"/>
                  </a:lnTo>
                  <a:lnTo>
                    <a:pt x="817918" y="257390"/>
                  </a:lnTo>
                  <a:lnTo>
                    <a:pt x="827532" y="206717"/>
                  </a:lnTo>
                  <a:lnTo>
                    <a:pt x="836104" y="155371"/>
                  </a:lnTo>
                  <a:lnTo>
                    <a:pt x="843559" y="103327"/>
                  </a:lnTo>
                  <a:lnTo>
                    <a:pt x="849858" y="50571"/>
                  </a:lnTo>
                  <a:lnTo>
                    <a:pt x="854646" y="0"/>
                  </a:lnTo>
                  <a:close/>
                </a:path>
                <a:path w="1256665" h="3979545">
                  <a:moveTo>
                    <a:pt x="1236103" y="541121"/>
                  </a:moveTo>
                  <a:lnTo>
                    <a:pt x="1235252" y="487362"/>
                  </a:lnTo>
                  <a:lnTo>
                    <a:pt x="1232636" y="432777"/>
                  </a:lnTo>
                  <a:lnTo>
                    <a:pt x="1228178" y="377380"/>
                  </a:lnTo>
                  <a:lnTo>
                    <a:pt x="1221803" y="321157"/>
                  </a:lnTo>
                  <a:lnTo>
                    <a:pt x="1213446" y="264109"/>
                  </a:lnTo>
                  <a:lnTo>
                    <a:pt x="1203032" y="206222"/>
                  </a:lnTo>
                  <a:lnTo>
                    <a:pt x="1190485" y="147485"/>
                  </a:lnTo>
                  <a:lnTo>
                    <a:pt x="1175740" y="87922"/>
                  </a:lnTo>
                  <a:lnTo>
                    <a:pt x="1158709" y="27495"/>
                  </a:lnTo>
                  <a:lnTo>
                    <a:pt x="1150277" y="0"/>
                  </a:lnTo>
                  <a:lnTo>
                    <a:pt x="1024686" y="0"/>
                  </a:lnTo>
                  <a:lnTo>
                    <a:pt x="1029169" y="48361"/>
                  </a:lnTo>
                  <a:lnTo>
                    <a:pt x="1032700" y="105156"/>
                  </a:lnTo>
                  <a:lnTo>
                    <a:pt x="1034503" y="161112"/>
                  </a:lnTo>
                  <a:lnTo>
                    <a:pt x="1034605" y="206222"/>
                  </a:lnTo>
                  <a:lnTo>
                    <a:pt x="1034630" y="216281"/>
                  </a:lnTo>
                  <a:lnTo>
                    <a:pt x="1033170" y="270637"/>
                  </a:lnTo>
                  <a:lnTo>
                    <a:pt x="1030185" y="324205"/>
                  </a:lnTo>
                  <a:lnTo>
                    <a:pt x="1025740" y="376999"/>
                  </a:lnTo>
                  <a:lnTo>
                    <a:pt x="1019924" y="429031"/>
                  </a:lnTo>
                  <a:lnTo>
                    <a:pt x="1012774" y="480288"/>
                  </a:lnTo>
                  <a:lnTo>
                    <a:pt x="1004392" y="530796"/>
                  </a:lnTo>
                  <a:lnTo>
                    <a:pt x="994829" y="580567"/>
                  </a:lnTo>
                  <a:lnTo>
                    <a:pt x="984161" y="629602"/>
                  </a:lnTo>
                  <a:lnTo>
                    <a:pt x="972464" y="677913"/>
                  </a:lnTo>
                  <a:lnTo>
                    <a:pt x="959789" y="725512"/>
                  </a:lnTo>
                  <a:lnTo>
                    <a:pt x="946238" y="772401"/>
                  </a:lnTo>
                  <a:lnTo>
                    <a:pt x="931849" y="818591"/>
                  </a:lnTo>
                  <a:lnTo>
                    <a:pt x="916711" y="864108"/>
                  </a:lnTo>
                  <a:lnTo>
                    <a:pt x="900887" y="908939"/>
                  </a:lnTo>
                  <a:lnTo>
                    <a:pt x="884440" y="953109"/>
                  </a:lnTo>
                  <a:lnTo>
                    <a:pt x="867460" y="996619"/>
                  </a:lnTo>
                  <a:lnTo>
                    <a:pt x="849998" y="1039469"/>
                  </a:lnTo>
                  <a:lnTo>
                    <a:pt x="832142" y="1081697"/>
                  </a:lnTo>
                  <a:lnTo>
                    <a:pt x="813943" y="1123289"/>
                  </a:lnTo>
                  <a:lnTo>
                    <a:pt x="795477" y="1164259"/>
                  </a:lnTo>
                  <a:lnTo>
                    <a:pt x="776833" y="1204620"/>
                  </a:lnTo>
                  <a:lnTo>
                    <a:pt x="758050" y="1244371"/>
                  </a:lnTo>
                  <a:lnTo>
                    <a:pt x="739216" y="1283538"/>
                  </a:lnTo>
                  <a:lnTo>
                    <a:pt x="720394" y="1322120"/>
                  </a:lnTo>
                  <a:lnTo>
                    <a:pt x="701662" y="1360131"/>
                  </a:lnTo>
                  <a:lnTo>
                    <a:pt x="683082" y="1397571"/>
                  </a:lnTo>
                  <a:lnTo>
                    <a:pt x="637222" y="1489405"/>
                  </a:lnTo>
                  <a:lnTo>
                    <a:pt x="499173" y="1763852"/>
                  </a:lnTo>
                  <a:lnTo>
                    <a:pt x="453440" y="1855520"/>
                  </a:lnTo>
                  <a:lnTo>
                    <a:pt x="430695" y="1901482"/>
                  </a:lnTo>
                  <a:lnTo>
                    <a:pt x="408063" y="1947545"/>
                  </a:lnTo>
                  <a:lnTo>
                    <a:pt x="385546" y="1993747"/>
                  </a:lnTo>
                  <a:lnTo>
                    <a:pt x="363181" y="2040102"/>
                  </a:lnTo>
                  <a:lnTo>
                    <a:pt x="341350" y="2085797"/>
                  </a:lnTo>
                  <a:lnTo>
                    <a:pt x="319684" y="2131631"/>
                  </a:lnTo>
                  <a:lnTo>
                    <a:pt x="298196" y="2177681"/>
                  </a:lnTo>
                  <a:lnTo>
                    <a:pt x="276923" y="2223973"/>
                  </a:lnTo>
                  <a:lnTo>
                    <a:pt x="261099" y="2258847"/>
                  </a:lnTo>
                  <a:lnTo>
                    <a:pt x="245389" y="2293886"/>
                  </a:lnTo>
                  <a:lnTo>
                    <a:pt x="229819" y="2329053"/>
                  </a:lnTo>
                  <a:lnTo>
                    <a:pt x="214376" y="2364359"/>
                  </a:lnTo>
                  <a:lnTo>
                    <a:pt x="189268" y="2422956"/>
                  </a:lnTo>
                  <a:lnTo>
                    <a:pt x="164592" y="2482037"/>
                  </a:lnTo>
                  <a:lnTo>
                    <a:pt x="142113" y="2537168"/>
                  </a:lnTo>
                  <a:lnTo>
                    <a:pt x="120103" y="2592819"/>
                  </a:lnTo>
                  <a:lnTo>
                    <a:pt x="98298" y="2649347"/>
                  </a:lnTo>
                  <a:lnTo>
                    <a:pt x="76962" y="2706395"/>
                  </a:lnTo>
                  <a:lnTo>
                    <a:pt x="53975" y="2770047"/>
                  </a:lnTo>
                  <a:lnTo>
                    <a:pt x="31635" y="2834513"/>
                  </a:lnTo>
                  <a:lnTo>
                    <a:pt x="16586" y="2879267"/>
                  </a:lnTo>
                  <a:lnTo>
                    <a:pt x="1917" y="2924327"/>
                  </a:lnTo>
                  <a:lnTo>
                    <a:pt x="0" y="2930360"/>
                  </a:lnTo>
                  <a:lnTo>
                    <a:pt x="0" y="3145764"/>
                  </a:lnTo>
                  <a:lnTo>
                    <a:pt x="3340" y="3139135"/>
                  </a:lnTo>
                  <a:lnTo>
                    <a:pt x="13652" y="3119031"/>
                  </a:lnTo>
                  <a:lnTo>
                    <a:pt x="34163" y="3079559"/>
                  </a:lnTo>
                  <a:lnTo>
                    <a:pt x="51981" y="3045879"/>
                  </a:lnTo>
                  <a:lnTo>
                    <a:pt x="88341" y="2978467"/>
                  </a:lnTo>
                  <a:lnTo>
                    <a:pt x="106883" y="2944685"/>
                  </a:lnTo>
                  <a:lnTo>
                    <a:pt x="125564" y="2911094"/>
                  </a:lnTo>
                  <a:lnTo>
                    <a:pt x="144373" y="2877693"/>
                  </a:lnTo>
                  <a:lnTo>
                    <a:pt x="179552" y="2815945"/>
                  </a:lnTo>
                  <a:lnTo>
                    <a:pt x="232930" y="2724289"/>
                  </a:lnTo>
                  <a:lnTo>
                    <a:pt x="268846" y="2663964"/>
                  </a:lnTo>
                  <a:lnTo>
                    <a:pt x="306349" y="2601684"/>
                  </a:lnTo>
                  <a:lnTo>
                    <a:pt x="345440" y="2537434"/>
                  </a:lnTo>
                  <a:lnTo>
                    <a:pt x="459359" y="2353297"/>
                  </a:lnTo>
                  <a:lnTo>
                    <a:pt x="635419" y="2071154"/>
                  </a:lnTo>
                  <a:lnTo>
                    <a:pt x="688644" y="1984857"/>
                  </a:lnTo>
                  <a:lnTo>
                    <a:pt x="715137" y="1941537"/>
                  </a:lnTo>
                  <a:lnTo>
                    <a:pt x="741514" y="1898078"/>
                  </a:lnTo>
                  <a:lnTo>
                    <a:pt x="767791" y="1854454"/>
                  </a:lnTo>
                  <a:lnTo>
                    <a:pt x="793927" y="1810651"/>
                  </a:lnTo>
                  <a:lnTo>
                    <a:pt x="819937" y="1766646"/>
                  </a:lnTo>
                  <a:lnTo>
                    <a:pt x="845769" y="1722412"/>
                  </a:lnTo>
                  <a:lnTo>
                    <a:pt x="871435" y="1677949"/>
                  </a:lnTo>
                  <a:lnTo>
                    <a:pt x="896912" y="1633232"/>
                  </a:lnTo>
                  <a:lnTo>
                    <a:pt x="916482" y="1598383"/>
                  </a:lnTo>
                  <a:lnTo>
                    <a:pt x="936117" y="1562849"/>
                  </a:lnTo>
                  <a:lnTo>
                    <a:pt x="955738" y="1526590"/>
                  </a:lnTo>
                  <a:lnTo>
                    <a:pt x="975271" y="1489633"/>
                  </a:lnTo>
                  <a:lnTo>
                    <a:pt x="994638" y="1451952"/>
                  </a:lnTo>
                  <a:lnTo>
                    <a:pt x="1013790" y="1413560"/>
                  </a:lnTo>
                  <a:lnTo>
                    <a:pt x="1032624" y="1374444"/>
                  </a:lnTo>
                  <a:lnTo>
                    <a:pt x="1051077" y="1334592"/>
                  </a:lnTo>
                  <a:lnTo>
                    <a:pt x="1069086" y="1294003"/>
                  </a:lnTo>
                  <a:lnTo>
                    <a:pt x="1086561" y="1252677"/>
                  </a:lnTo>
                  <a:lnTo>
                    <a:pt x="1103439" y="1210614"/>
                  </a:lnTo>
                  <a:lnTo>
                    <a:pt x="1119657" y="1167803"/>
                  </a:lnTo>
                  <a:lnTo>
                    <a:pt x="1135126" y="1124242"/>
                  </a:lnTo>
                  <a:lnTo>
                    <a:pt x="1149769" y="1079919"/>
                  </a:lnTo>
                  <a:lnTo>
                    <a:pt x="1163535" y="1034834"/>
                  </a:lnTo>
                  <a:lnTo>
                    <a:pt x="1176324" y="988987"/>
                  </a:lnTo>
                  <a:lnTo>
                    <a:pt x="1188085" y="942365"/>
                  </a:lnTo>
                  <a:lnTo>
                    <a:pt x="1198740" y="894969"/>
                  </a:lnTo>
                  <a:lnTo>
                    <a:pt x="1208214" y="846797"/>
                  </a:lnTo>
                  <a:lnTo>
                    <a:pt x="1216418" y="797839"/>
                  </a:lnTo>
                  <a:lnTo>
                    <a:pt x="1223302" y="748093"/>
                  </a:lnTo>
                  <a:lnTo>
                    <a:pt x="1228788" y="697547"/>
                  </a:lnTo>
                  <a:lnTo>
                    <a:pt x="1232801" y="646214"/>
                  </a:lnTo>
                  <a:lnTo>
                    <a:pt x="1235265" y="594067"/>
                  </a:lnTo>
                  <a:lnTo>
                    <a:pt x="1236103" y="541121"/>
                  </a:lnTo>
                  <a:close/>
                </a:path>
                <a:path w="1256665" h="3979545">
                  <a:moveTo>
                    <a:pt x="1256499" y="3128848"/>
                  </a:moveTo>
                  <a:lnTo>
                    <a:pt x="1164920" y="3206673"/>
                  </a:lnTo>
                  <a:lnTo>
                    <a:pt x="1086688" y="3271177"/>
                  </a:lnTo>
                  <a:lnTo>
                    <a:pt x="999096" y="3341662"/>
                  </a:lnTo>
                  <a:lnTo>
                    <a:pt x="559930" y="3687343"/>
                  </a:lnTo>
                  <a:lnTo>
                    <a:pt x="463308" y="3765550"/>
                  </a:lnTo>
                  <a:lnTo>
                    <a:pt x="408736" y="3810711"/>
                  </a:lnTo>
                  <a:lnTo>
                    <a:pt x="400685" y="3817518"/>
                  </a:lnTo>
                  <a:lnTo>
                    <a:pt x="396671" y="3820833"/>
                  </a:lnTo>
                  <a:lnTo>
                    <a:pt x="394677" y="3822573"/>
                  </a:lnTo>
                  <a:lnTo>
                    <a:pt x="392696" y="3824236"/>
                  </a:lnTo>
                  <a:lnTo>
                    <a:pt x="390639" y="3825887"/>
                  </a:lnTo>
                  <a:lnTo>
                    <a:pt x="388620" y="3827640"/>
                  </a:lnTo>
                  <a:lnTo>
                    <a:pt x="380771" y="3834193"/>
                  </a:lnTo>
                  <a:lnTo>
                    <a:pt x="378790" y="3835908"/>
                  </a:lnTo>
                  <a:lnTo>
                    <a:pt x="374954" y="3839057"/>
                  </a:lnTo>
                  <a:lnTo>
                    <a:pt x="372999" y="3840721"/>
                  </a:lnTo>
                  <a:lnTo>
                    <a:pt x="369074" y="3843947"/>
                  </a:lnTo>
                  <a:lnTo>
                    <a:pt x="365112" y="3847300"/>
                  </a:lnTo>
                  <a:lnTo>
                    <a:pt x="211086" y="3972636"/>
                  </a:lnTo>
                  <a:lnTo>
                    <a:pt x="203504" y="3978935"/>
                  </a:lnTo>
                  <a:lnTo>
                    <a:pt x="959421" y="3978935"/>
                  </a:lnTo>
                  <a:lnTo>
                    <a:pt x="1256499" y="3788803"/>
                  </a:lnTo>
                  <a:lnTo>
                    <a:pt x="1256499" y="3128848"/>
                  </a:lnTo>
                  <a:close/>
                </a:path>
                <a:path w="1256665" h="3979545">
                  <a:moveTo>
                    <a:pt x="1256499" y="1710182"/>
                  </a:moveTo>
                  <a:lnTo>
                    <a:pt x="1219492" y="1777326"/>
                  </a:lnTo>
                  <a:lnTo>
                    <a:pt x="1199489" y="1811794"/>
                  </a:lnTo>
                  <a:lnTo>
                    <a:pt x="1179309" y="1845525"/>
                  </a:lnTo>
                  <a:lnTo>
                    <a:pt x="1159014" y="1878507"/>
                  </a:lnTo>
                  <a:lnTo>
                    <a:pt x="1138669" y="1910765"/>
                  </a:lnTo>
                  <a:lnTo>
                    <a:pt x="1110119" y="1955038"/>
                  </a:lnTo>
                  <a:lnTo>
                    <a:pt x="1081227" y="1998853"/>
                  </a:lnTo>
                  <a:lnTo>
                    <a:pt x="1052042" y="2042236"/>
                  </a:lnTo>
                  <a:lnTo>
                    <a:pt x="1022553" y="2085213"/>
                  </a:lnTo>
                  <a:lnTo>
                    <a:pt x="992797" y="2127796"/>
                  </a:lnTo>
                  <a:lnTo>
                    <a:pt x="962787" y="2170011"/>
                  </a:lnTo>
                  <a:lnTo>
                    <a:pt x="932522" y="2211882"/>
                  </a:lnTo>
                  <a:lnTo>
                    <a:pt x="902055" y="2253437"/>
                  </a:lnTo>
                  <a:lnTo>
                    <a:pt x="871372" y="2294686"/>
                  </a:lnTo>
                  <a:lnTo>
                    <a:pt x="839089" y="2337625"/>
                  </a:lnTo>
                  <a:lnTo>
                    <a:pt x="806615" y="2380284"/>
                  </a:lnTo>
                  <a:lnTo>
                    <a:pt x="773963" y="2422690"/>
                  </a:lnTo>
                  <a:lnTo>
                    <a:pt x="741159" y="2464879"/>
                  </a:lnTo>
                  <a:lnTo>
                    <a:pt x="708228" y="2506878"/>
                  </a:lnTo>
                  <a:lnTo>
                    <a:pt x="641807" y="2590698"/>
                  </a:lnTo>
                  <a:lnTo>
                    <a:pt x="408228" y="2881541"/>
                  </a:lnTo>
                  <a:lnTo>
                    <a:pt x="329234" y="2980715"/>
                  </a:lnTo>
                  <a:lnTo>
                    <a:pt x="277050" y="3047073"/>
                  </a:lnTo>
                  <a:lnTo>
                    <a:pt x="223774" y="3115665"/>
                  </a:lnTo>
                  <a:lnTo>
                    <a:pt x="196570" y="3151086"/>
                  </a:lnTo>
                  <a:lnTo>
                    <a:pt x="169506" y="3186696"/>
                  </a:lnTo>
                  <a:lnTo>
                    <a:pt x="142608" y="3222523"/>
                  </a:lnTo>
                  <a:lnTo>
                    <a:pt x="116001" y="3258261"/>
                  </a:lnTo>
                  <a:lnTo>
                    <a:pt x="29718" y="3375799"/>
                  </a:lnTo>
                  <a:lnTo>
                    <a:pt x="1270" y="3415373"/>
                  </a:lnTo>
                  <a:lnTo>
                    <a:pt x="0" y="3417189"/>
                  </a:lnTo>
                  <a:lnTo>
                    <a:pt x="0" y="3748709"/>
                  </a:lnTo>
                  <a:lnTo>
                    <a:pt x="2781" y="3745585"/>
                  </a:lnTo>
                  <a:lnTo>
                    <a:pt x="21844" y="3724643"/>
                  </a:lnTo>
                  <a:lnTo>
                    <a:pt x="58801" y="3685121"/>
                  </a:lnTo>
                  <a:lnTo>
                    <a:pt x="102260" y="3640010"/>
                  </a:lnTo>
                  <a:lnTo>
                    <a:pt x="194259" y="3546487"/>
                  </a:lnTo>
                  <a:lnTo>
                    <a:pt x="270129" y="3468217"/>
                  </a:lnTo>
                  <a:lnTo>
                    <a:pt x="307149" y="3430473"/>
                  </a:lnTo>
                  <a:lnTo>
                    <a:pt x="381584" y="3355644"/>
                  </a:lnTo>
                  <a:lnTo>
                    <a:pt x="791743" y="2952254"/>
                  </a:lnTo>
                  <a:lnTo>
                    <a:pt x="870458" y="2873146"/>
                  </a:lnTo>
                  <a:lnTo>
                    <a:pt x="906310" y="2836646"/>
                  </a:lnTo>
                  <a:lnTo>
                    <a:pt x="941984" y="2799905"/>
                  </a:lnTo>
                  <a:lnTo>
                    <a:pt x="977480" y="2762859"/>
                  </a:lnTo>
                  <a:lnTo>
                    <a:pt x="1012799" y="2725521"/>
                  </a:lnTo>
                  <a:lnTo>
                    <a:pt x="1047915" y="2687840"/>
                  </a:lnTo>
                  <a:lnTo>
                    <a:pt x="1082192" y="2650540"/>
                  </a:lnTo>
                  <a:lnTo>
                    <a:pt x="1116253" y="2612847"/>
                  </a:lnTo>
                  <a:lnTo>
                    <a:pt x="1150061" y="2574785"/>
                  </a:lnTo>
                  <a:lnTo>
                    <a:pt x="1183601" y="2536291"/>
                  </a:lnTo>
                  <a:lnTo>
                    <a:pt x="1216863" y="2497378"/>
                  </a:lnTo>
                  <a:lnTo>
                    <a:pt x="1249819" y="2457996"/>
                  </a:lnTo>
                  <a:lnTo>
                    <a:pt x="1256499" y="2449842"/>
                  </a:lnTo>
                  <a:lnTo>
                    <a:pt x="1256499" y="17101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4E00974D-9C31-FB5C-CE30-31B17060F8DF}"/>
                </a:ext>
              </a:extLst>
            </p:cNvPr>
            <p:cNvSpPr/>
            <p:nvPr/>
          </p:nvSpPr>
          <p:spPr>
            <a:xfrm>
              <a:off x="837670" y="837670"/>
              <a:ext cx="18428970" cy="9633585"/>
            </a:xfrm>
            <a:custGeom>
              <a:avLst/>
              <a:gdLst/>
              <a:ahLst/>
              <a:cxnLst/>
              <a:rect l="l" t="t" r="r" b="b"/>
              <a:pathLst>
                <a:path w="18428970" h="9633585">
                  <a:moveTo>
                    <a:pt x="18428758" y="0"/>
                  </a:moveTo>
                  <a:lnTo>
                    <a:pt x="0" y="0"/>
                  </a:lnTo>
                  <a:lnTo>
                    <a:pt x="0" y="9633214"/>
                  </a:lnTo>
                  <a:lnTo>
                    <a:pt x="18428758" y="9633214"/>
                  </a:lnTo>
                  <a:lnTo>
                    <a:pt x="18428758" y="0"/>
                  </a:lnTo>
                  <a:close/>
                </a:path>
              </a:pathLst>
            </a:custGeom>
            <a:solidFill>
              <a:srgbClr val="838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9A46144F-35E9-1DDF-179B-EF80005B60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1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60CCAC5-31B3-B56A-F6AA-A3C005E0D37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bg1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2A1191A7-792C-DD28-63CD-304F2F31F1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solidFill>
                  <a:schemeClr val="bg1"/>
                </a:solidFill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378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>
            <a:extLst>
              <a:ext uri="{FF2B5EF4-FFF2-40B4-BE49-F238E27FC236}">
                <a16:creationId xmlns:a16="http://schemas.microsoft.com/office/drawing/2014/main" id="{08471D9D-9A3D-15BE-074E-428B1D2DAAA5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863695"/>
            <a:ext cx="20104099" cy="544486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1621EA75-1C85-BF57-CA66-3D55EB5F11F0}"/>
              </a:ext>
            </a:extLst>
          </p:cNvPr>
          <p:cNvSpPr/>
          <p:nvPr userDrawn="1"/>
        </p:nvSpPr>
        <p:spPr>
          <a:xfrm>
            <a:off x="0" y="5"/>
            <a:ext cx="3979545" cy="2519045"/>
          </a:xfrm>
          <a:custGeom>
            <a:avLst/>
            <a:gdLst/>
            <a:ahLst/>
            <a:cxnLst/>
            <a:rect l="l" t="t" r="r" b="b"/>
            <a:pathLst>
              <a:path w="3979545" h="2519045">
                <a:moveTo>
                  <a:pt x="3978935" y="2307996"/>
                </a:moveTo>
                <a:lnTo>
                  <a:pt x="1909343" y="2307996"/>
                </a:lnTo>
                <a:lnTo>
                  <a:pt x="1285697" y="1465961"/>
                </a:lnTo>
                <a:lnTo>
                  <a:pt x="0" y="1465961"/>
                </a:lnTo>
                <a:lnTo>
                  <a:pt x="0" y="1676476"/>
                </a:lnTo>
                <a:lnTo>
                  <a:pt x="1129766" y="1676476"/>
                </a:lnTo>
                <a:lnTo>
                  <a:pt x="1753450" y="2518473"/>
                </a:lnTo>
                <a:lnTo>
                  <a:pt x="3978935" y="2518473"/>
                </a:lnTo>
                <a:lnTo>
                  <a:pt x="3978935" y="2307996"/>
                </a:lnTo>
                <a:close/>
              </a:path>
              <a:path w="3979545" h="2519045">
                <a:moveTo>
                  <a:pt x="3978935" y="1465961"/>
                </a:moveTo>
                <a:lnTo>
                  <a:pt x="2531186" y="1465961"/>
                </a:lnTo>
                <a:lnTo>
                  <a:pt x="1909406" y="623951"/>
                </a:lnTo>
                <a:lnTo>
                  <a:pt x="0" y="623951"/>
                </a:lnTo>
                <a:lnTo>
                  <a:pt x="0" y="834453"/>
                </a:lnTo>
                <a:lnTo>
                  <a:pt x="1753463" y="834453"/>
                </a:lnTo>
                <a:lnTo>
                  <a:pt x="2377148" y="1676476"/>
                </a:lnTo>
                <a:lnTo>
                  <a:pt x="3978935" y="1676476"/>
                </a:lnTo>
                <a:lnTo>
                  <a:pt x="3978935" y="1465961"/>
                </a:lnTo>
                <a:close/>
              </a:path>
              <a:path w="3979545" h="2519045">
                <a:moveTo>
                  <a:pt x="3978935" y="1044968"/>
                </a:moveTo>
                <a:lnTo>
                  <a:pt x="2842971" y="1044968"/>
                </a:lnTo>
                <a:lnTo>
                  <a:pt x="2221230" y="202958"/>
                </a:lnTo>
                <a:lnTo>
                  <a:pt x="0" y="202946"/>
                </a:lnTo>
                <a:lnTo>
                  <a:pt x="0" y="413448"/>
                </a:lnTo>
                <a:lnTo>
                  <a:pt x="2065286" y="413448"/>
                </a:lnTo>
                <a:lnTo>
                  <a:pt x="2687129" y="1255471"/>
                </a:lnTo>
                <a:lnTo>
                  <a:pt x="3978935" y="1255471"/>
                </a:lnTo>
                <a:lnTo>
                  <a:pt x="3978935" y="1044968"/>
                </a:lnTo>
                <a:close/>
              </a:path>
              <a:path w="3979545" h="2519045">
                <a:moveTo>
                  <a:pt x="3978935" y="623951"/>
                </a:moveTo>
                <a:lnTo>
                  <a:pt x="3154845" y="623951"/>
                </a:lnTo>
                <a:lnTo>
                  <a:pt x="2694101" y="0"/>
                </a:lnTo>
                <a:lnTo>
                  <a:pt x="2382723" y="0"/>
                </a:lnTo>
                <a:lnTo>
                  <a:pt x="2998952" y="834453"/>
                </a:lnTo>
                <a:lnTo>
                  <a:pt x="3978935" y="834453"/>
                </a:lnTo>
                <a:lnTo>
                  <a:pt x="3978935" y="623951"/>
                </a:lnTo>
                <a:close/>
              </a:path>
              <a:path w="3979545" h="2519045">
                <a:moveTo>
                  <a:pt x="3978935" y="202946"/>
                </a:moveTo>
                <a:lnTo>
                  <a:pt x="3468611" y="202958"/>
                </a:lnTo>
                <a:lnTo>
                  <a:pt x="3318281" y="0"/>
                </a:lnTo>
                <a:lnTo>
                  <a:pt x="3006445" y="0"/>
                </a:lnTo>
                <a:lnTo>
                  <a:pt x="3312693" y="413448"/>
                </a:lnTo>
                <a:lnTo>
                  <a:pt x="3978935" y="413448"/>
                </a:lnTo>
                <a:lnTo>
                  <a:pt x="3978935" y="202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9C64FA7-2AB8-9907-5630-1C10E1333706}"/>
              </a:ext>
            </a:extLst>
          </p:cNvPr>
          <p:cNvSpPr/>
          <p:nvPr userDrawn="1"/>
        </p:nvSpPr>
        <p:spPr>
          <a:xfrm>
            <a:off x="0" y="1044961"/>
            <a:ext cx="3979545" cy="4819015"/>
          </a:xfrm>
          <a:custGeom>
            <a:avLst/>
            <a:gdLst/>
            <a:ahLst/>
            <a:cxnLst/>
            <a:rect l="l" t="t" r="r" b="b"/>
            <a:pathLst>
              <a:path w="3979545" h="4819015">
                <a:moveTo>
                  <a:pt x="506069" y="2736558"/>
                </a:moveTo>
                <a:lnTo>
                  <a:pt x="38290" y="2105025"/>
                </a:lnTo>
                <a:lnTo>
                  <a:pt x="0" y="2105025"/>
                </a:lnTo>
                <a:lnTo>
                  <a:pt x="0" y="2474315"/>
                </a:lnTo>
                <a:lnTo>
                  <a:pt x="194221" y="2736558"/>
                </a:lnTo>
                <a:lnTo>
                  <a:pt x="506069" y="2736558"/>
                </a:lnTo>
                <a:close/>
              </a:path>
              <a:path w="3979545" h="4819015">
                <a:moveTo>
                  <a:pt x="1424686" y="4818735"/>
                </a:moveTo>
                <a:lnTo>
                  <a:pt x="1285697" y="4631080"/>
                </a:lnTo>
                <a:lnTo>
                  <a:pt x="0" y="4631067"/>
                </a:lnTo>
                <a:lnTo>
                  <a:pt x="0" y="4818735"/>
                </a:lnTo>
                <a:lnTo>
                  <a:pt x="1424686" y="4818735"/>
                </a:lnTo>
                <a:close/>
              </a:path>
              <a:path w="3979545" h="4819015">
                <a:moveTo>
                  <a:pt x="2048357" y="4818735"/>
                </a:moveTo>
                <a:lnTo>
                  <a:pt x="1597558" y="4210075"/>
                </a:lnTo>
                <a:lnTo>
                  <a:pt x="0" y="4210062"/>
                </a:lnTo>
                <a:lnTo>
                  <a:pt x="0" y="4420565"/>
                </a:lnTo>
                <a:lnTo>
                  <a:pt x="1441615" y="4420565"/>
                </a:lnTo>
                <a:lnTo>
                  <a:pt x="1736547" y="4818735"/>
                </a:lnTo>
                <a:lnTo>
                  <a:pt x="2048357" y="4818735"/>
                </a:lnTo>
                <a:close/>
              </a:path>
              <a:path w="3979545" h="4819015">
                <a:moveTo>
                  <a:pt x="3978935" y="4631080"/>
                </a:moveTo>
                <a:lnTo>
                  <a:pt x="2531186" y="4631080"/>
                </a:lnTo>
                <a:lnTo>
                  <a:pt x="1909406" y="3789070"/>
                </a:lnTo>
                <a:lnTo>
                  <a:pt x="0" y="3789070"/>
                </a:lnTo>
                <a:lnTo>
                  <a:pt x="0" y="3999547"/>
                </a:lnTo>
                <a:lnTo>
                  <a:pt x="1753463" y="3999547"/>
                </a:lnTo>
                <a:lnTo>
                  <a:pt x="2360231" y="4818735"/>
                </a:lnTo>
                <a:lnTo>
                  <a:pt x="3978935" y="4818735"/>
                </a:lnTo>
                <a:lnTo>
                  <a:pt x="3978935" y="4631080"/>
                </a:lnTo>
                <a:close/>
              </a:path>
              <a:path w="3979545" h="4819015">
                <a:moveTo>
                  <a:pt x="3978935" y="4210050"/>
                </a:moveTo>
                <a:lnTo>
                  <a:pt x="2842971" y="4210075"/>
                </a:lnTo>
                <a:lnTo>
                  <a:pt x="2221230" y="3368052"/>
                </a:lnTo>
                <a:lnTo>
                  <a:pt x="0" y="3368052"/>
                </a:lnTo>
                <a:lnTo>
                  <a:pt x="0" y="3578542"/>
                </a:lnTo>
                <a:lnTo>
                  <a:pt x="2065286" y="3578542"/>
                </a:lnTo>
                <a:lnTo>
                  <a:pt x="2687129" y="4420565"/>
                </a:lnTo>
                <a:lnTo>
                  <a:pt x="3978935" y="4420565"/>
                </a:lnTo>
                <a:lnTo>
                  <a:pt x="3978935" y="4210050"/>
                </a:lnTo>
                <a:close/>
              </a:path>
              <a:path w="3979545" h="4819015">
                <a:moveTo>
                  <a:pt x="3978935" y="3789070"/>
                </a:moveTo>
                <a:lnTo>
                  <a:pt x="3154845" y="3789070"/>
                </a:lnTo>
                <a:lnTo>
                  <a:pt x="2533091" y="2947047"/>
                </a:lnTo>
                <a:lnTo>
                  <a:pt x="0" y="2947047"/>
                </a:lnTo>
                <a:lnTo>
                  <a:pt x="0" y="3157537"/>
                </a:lnTo>
                <a:lnTo>
                  <a:pt x="2377135" y="3157537"/>
                </a:lnTo>
                <a:lnTo>
                  <a:pt x="2998952" y="3999547"/>
                </a:lnTo>
                <a:lnTo>
                  <a:pt x="3978935" y="3999547"/>
                </a:lnTo>
                <a:lnTo>
                  <a:pt x="3978935" y="3789070"/>
                </a:lnTo>
                <a:close/>
              </a:path>
              <a:path w="3979545" h="4819015">
                <a:moveTo>
                  <a:pt x="3978935" y="2526042"/>
                </a:moveTo>
                <a:lnTo>
                  <a:pt x="973810" y="2526042"/>
                </a:lnTo>
                <a:lnTo>
                  <a:pt x="352069" y="1684045"/>
                </a:lnTo>
                <a:lnTo>
                  <a:pt x="0" y="1684045"/>
                </a:lnTo>
                <a:lnTo>
                  <a:pt x="0" y="1894535"/>
                </a:lnTo>
                <a:lnTo>
                  <a:pt x="194233" y="1894535"/>
                </a:lnTo>
                <a:lnTo>
                  <a:pt x="817892" y="2736545"/>
                </a:lnTo>
                <a:lnTo>
                  <a:pt x="2688996" y="2736545"/>
                </a:lnTo>
                <a:lnTo>
                  <a:pt x="3312680" y="3578555"/>
                </a:lnTo>
                <a:lnTo>
                  <a:pt x="3978935" y="3578555"/>
                </a:lnTo>
                <a:lnTo>
                  <a:pt x="3978935" y="3368052"/>
                </a:lnTo>
                <a:lnTo>
                  <a:pt x="3468611" y="3368052"/>
                </a:lnTo>
                <a:lnTo>
                  <a:pt x="3000845" y="2736545"/>
                </a:lnTo>
                <a:lnTo>
                  <a:pt x="3312680" y="2736545"/>
                </a:lnTo>
                <a:lnTo>
                  <a:pt x="3624503" y="3157524"/>
                </a:lnTo>
                <a:lnTo>
                  <a:pt x="3978935" y="3157524"/>
                </a:lnTo>
                <a:lnTo>
                  <a:pt x="3978935" y="2947047"/>
                </a:lnTo>
                <a:lnTo>
                  <a:pt x="3780447" y="2947047"/>
                </a:lnTo>
                <a:lnTo>
                  <a:pt x="3624516" y="2736545"/>
                </a:lnTo>
                <a:lnTo>
                  <a:pt x="3978935" y="2736545"/>
                </a:lnTo>
                <a:lnTo>
                  <a:pt x="3978935" y="2526042"/>
                </a:lnTo>
                <a:close/>
              </a:path>
              <a:path w="3979545" h="4819015">
                <a:moveTo>
                  <a:pt x="3978935" y="2105025"/>
                </a:moveTo>
                <a:lnTo>
                  <a:pt x="1285659" y="2105025"/>
                </a:lnTo>
                <a:lnTo>
                  <a:pt x="663917" y="1263040"/>
                </a:lnTo>
                <a:lnTo>
                  <a:pt x="0" y="1263040"/>
                </a:lnTo>
                <a:lnTo>
                  <a:pt x="0" y="1473517"/>
                </a:lnTo>
                <a:lnTo>
                  <a:pt x="507949" y="1473517"/>
                </a:lnTo>
                <a:lnTo>
                  <a:pt x="1129766" y="2315540"/>
                </a:lnTo>
                <a:lnTo>
                  <a:pt x="3978935" y="2315540"/>
                </a:lnTo>
                <a:lnTo>
                  <a:pt x="3978935" y="2105025"/>
                </a:lnTo>
                <a:close/>
              </a:path>
              <a:path w="3979545" h="4819015">
                <a:moveTo>
                  <a:pt x="3978935" y="1684045"/>
                </a:moveTo>
                <a:lnTo>
                  <a:pt x="1597469" y="1684045"/>
                </a:lnTo>
                <a:lnTo>
                  <a:pt x="975741" y="842022"/>
                </a:lnTo>
                <a:lnTo>
                  <a:pt x="0" y="842022"/>
                </a:lnTo>
                <a:lnTo>
                  <a:pt x="0" y="1052512"/>
                </a:lnTo>
                <a:lnTo>
                  <a:pt x="819772" y="1052512"/>
                </a:lnTo>
                <a:lnTo>
                  <a:pt x="1441627" y="1894535"/>
                </a:lnTo>
                <a:lnTo>
                  <a:pt x="3978935" y="1894535"/>
                </a:lnTo>
                <a:lnTo>
                  <a:pt x="3978935" y="1684045"/>
                </a:lnTo>
                <a:close/>
              </a:path>
              <a:path w="3979545" h="4819015">
                <a:moveTo>
                  <a:pt x="3978935" y="842022"/>
                </a:moveTo>
                <a:lnTo>
                  <a:pt x="2221192" y="842022"/>
                </a:lnTo>
                <a:lnTo>
                  <a:pt x="1597558" y="0"/>
                </a:lnTo>
                <a:lnTo>
                  <a:pt x="0" y="0"/>
                </a:lnTo>
                <a:lnTo>
                  <a:pt x="0" y="210502"/>
                </a:lnTo>
                <a:lnTo>
                  <a:pt x="1441615" y="210502"/>
                </a:lnTo>
                <a:lnTo>
                  <a:pt x="2065299" y="1052512"/>
                </a:lnTo>
                <a:lnTo>
                  <a:pt x="3978935" y="1052512"/>
                </a:lnTo>
                <a:lnTo>
                  <a:pt x="3978935" y="8420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D1E7FAB3-B9E6-4F55-2696-7B9ED6408D64}"/>
              </a:ext>
            </a:extLst>
          </p:cNvPr>
          <p:cNvSpPr/>
          <p:nvPr userDrawn="1"/>
        </p:nvSpPr>
        <p:spPr>
          <a:xfrm>
            <a:off x="18847587" y="7336414"/>
            <a:ext cx="1256665" cy="1250315"/>
          </a:xfrm>
          <a:custGeom>
            <a:avLst/>
            <a:gdLst/>
            <a:ahLst/>
            <a:cxnLst/>
            <a:rect l="l" t="t" r="r" b="b"/>
            <a:pathLst>
              <a:path w="1256665" h="1250315">
                <a:moveTo>
                  <a:pt x="744550" y="1249718"/>
                </a:moveTo>
                <a:lnTo>
                  <a:pt x="443496" y="842010"/>
                </a:lnTo>
                <a:lnTo>
                  <a:pt x="0" y="842010"/>
                </a:lnTo>
                <a:lnTo>
                  <a:pt x="0" y="1052499"/>
                </a:lnTo>
                <a:lnTo>
                  <a:pt x="287553" y="1052499"/>
                </a:lnTo>
                <a:lnTo>
                  <a:pt x="433616" y="1249718"/>
                </a:lnTo>
                <a:lnTo>
                  <a:pt x="744550" y="1249718"/>
                </a:lnTo>
                <a:close/>
              </a:path>
              <a:path w="1256665" h="1250315">
                <a:moveTo>
                  <a:pt x="1256512" y="1099743"/>
                </a:moveTo>
                <a:lnTo>
                  <a:pt x="755319" y="421005"/>
                </a:lnTo>
                <a:lnTo>
                  <a:pt x="0" y="421005"/>
                </a:lnTo>
                <a:lnTo>
                  <a:pt x="0" y="631494"/>
                </a:lnTo>
                <a:lnTo>
                  <a:pt x="599363" y="631494"/>
                </a:lnTo>
                <a:lnTo>
                  <a:pt x="1055928" y="1249718"/>
                </a:lnTo>
                <a:lnTo>
                  <a:pt x="1256512" y="1249718"/>
                </a:lnTo>
                <a:lnTo>
                  <a:pt x="1256512" y="1099743"/>
                </a:lnTo>
                <a:close/>
              </a:path>
              <a:path w="1256665" h="1250315">
                <a:moveTo>
                  <a:pt x="1256512" y="256387"/>
                </a:moveTo>
                <a:lnTo>
                  <a:pt x="1067181" y="0"/>
                </a:lnTo>
                <a:lnTo>
                  <a:pt x="0" y="0"/>
                </a:lnTo>
                <a:lnTo>
                  <a:pt x="0" y="210489"/>
                </a:lnTo>
                <a:lnTo>
                  <a:pt x="911212" y="210489"/>
                </a:lnTo>
                <a:lnTo>
                  <a:pt x="1256512" y="678053"/>
                </a:lnTo>
                <a:lnTo>
                  <a:pt x="1256512" y="256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083C480D-4D3C-6F8D-386E-9A4577EC3F5A}"/>
              </a:ext>
            </a:extLst>
          </p:cNvPr>
          <p:cNvSpPr/>
          <p:nvPr userDrawn="1"/>
        </p:nvSpPr>
        <p:spPr>
          <a:xfrm>
            <a:off x="18847593" y="6915398"/>
            <a:ext cx="1256665" cy="255904"/>
          </a:xfrm>
          <a:custGeom>
            <a:avLst/>
            <a:gdLst/>
            <a:ahLst/>
            <a:cxnLst/>
            <a:rect l="l" t="t" r="r" b="b"/>
            <a:pathLst>
              <a:path w="1256665" h="255904">
                <a:moveTo>
                  <a:pt x="1256506" y="0"/>
                </a:moveTo>
                <a:lnTo>
                  <a:pt x="0" y="0"/>
                </a:lnTo>
                <a:lnTo>
                  <a:pt x="0" y="210506"/>
                </a:lnTo>
                <a:lnTo>
                  <a:pt x="1223072" y="210506"/>
                </a:lnTo>
                <a:lnTo>
                  <a:pt x="1256506" y="255636"/>
                </a:lnTo>
                <a:lnTo>
                  <a:pt x="12565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76BF83C4-DB76-B41F-731C-03A9378F1CB1}"/>
              </a:ext>
            </a:extLst>
          </p:cNvPr>
          <p:cNvSpPr/>
          <p:nvPr userDrawn="1"/>
        </p:nvSpPr>
        <p:spPr>
          <a:xfrm>
            <a:off x="18847593" y="6073109"/>
            <a:ext cx="1256665" cy="210820"/>
          </a:xfrm>
          <a:custGeom>
            <a:avLst/>
            <a:gdLst/>
            <a:ahLst/>
            <a:cxnLst/>
            <a:rect l="l" t="t" r="r" b="b"/>
            <a:pathLst>
              <a:path w="1256665" h="210820">
                <a:moveTo>
                  <a:pt x="131346" y="0"/>
                </a:moveTo>
                <a:lnTo>
                  <a:pt x="0" y="0"/>
                </a:lnTo>
                <a:lnTo>
                  <a:pt x="0" y="210778"/>
                </a:lnTo>
                <a:lnTo>
                  <a:pt x="1256506" y="210778"/>
                </a:lnTo>
                <a:lnTo>
                  <a:pt x="1256506" y="293"/>
                </a:lnTo>
                <a:lnTo>
                  <a:pt x="131566" y="293"/>
                </a:lnTo>
                <a:lnTo>
                  <a:pt x="13134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8">
            <a:extLst>
              <a:ext uri="{FF2B5EF4-FFF2-40B4-BE49-F238E27FC236}">
                <a16:creationId xmlns:a16="http://schemas.microsoft.com/office/drawing/2014/main" id="{9DC7CF2C-596E-FA57-B845-4E4C3C5B9741}"/>
              </a:ext>
            </a:extLst>
          </p:cNvPr>
          <p:cNvGrpSpPr/>
          <p:nvPr userDrawn="1"/>
        </p:nvGrpSpPr>
        <p:grpSpPr>
          <a:xfrm>
            <a:off x="837670" y="837670"/>
            <a:ext cx="19266535" cy="9633585"/>
            <a:chOff x="837670" y="837670"/>
            <a:chExt cx="19266535" cy="9633585"/>
          </a:xfrm>
        </p:grpSpPr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B9EBF417-B2DE-0554-A731-A22C487633A5}"/>
                </a:ext>
              </a:extLst>
            </p:cNvPr>
            <p:cNvSpPr/>
            <p:nvPr/>
          </p:nvSpPr>
          <p:spPr>
            <a:xfrm>
              <a:off x="19250722" y="6494388"/>
              <a:ext cx="853440" cy="210820"/>
            </a:xfrm>
            <a:custGeom>
              <a:avLst/>
              <a:gdLst/>
              <a:ahLst/>
              <a:cxnLst/>
              <a:rect l="l" t="t" r="r" b="b"/>
              <a:pathLst>
                <a:path w="853440" h="210820">
                  <a:moveTo>
                    <a:pt x="0" y="210506"/>
                  </a:moveTo>
                  <a:lnTo>
                    <a:pt x="853377" y="210506"/>
                  </a:lnTo>
                  <a:lnTo>
                    <a:pt x="853377" y="0"/>
                  </a:lnTo>
                  <a:lnTo>
                    <a:pt x="0" y="0"/>
                  </a:lnTo>
                  <a:lnTo>
                    <a:pt x="0" y="2105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80C389B2-7B36-E753-4F1A-C8F789BC1B2F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18397345" y="0"/>
                  </a:moveTo>
                  <a:lnTo>
                    <a:pt x="0" y="0"/>
                  </a:lnTo>
                  <a:lnTo>
                    <a:pt x="0" y="9601801"/>
                  </a:lnTo>
                  <a:lnTo>
                    <a:pt x="18397345" y="9601801"/>
                  </a:lnTo>
                  <a:lnTo>
                    <a:pt x="183973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986EB2B3-E54B-6477-588B-10EA13EE9670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0" y="9601801"/>
                  </a:moveTo>
                  <a:lnTo>
                    <a:pt x="18397345" y="9601801"/>
                  </a:lnTo>
                  <a:lnTo>
                    <a:pt x="18397345" y="0"/>
                  </a:lnTo>
                  <a:lnTo>
                    <a:pt x="0" y="0"/>
                  </a:lnTo>
                  <a:lnTo>
                    <a:pt x="0" y="9601801"/>
                  </a:lnTo>
                  <a:close/>
                </a:path>
              </a:pathLst>
            </a:custGeom>
            <a:ln w="3141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9A46144F-35E9-1DDF-179B-EF80005B60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2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60CCAC5-31B3-B56A-F6AA-A3C005E0D37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tx2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2A1191A7-792C-DD28-63CD-304F2F31F1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55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DFE624B0-F86B-E3C1-B3F4-718246E673FE}"/>
              </a:ext>
            </a:extLst>
          </p:cNvPr>
          <p:cNvGrpSpPr/>
          <p:nvPr userDrawn="1"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2AA00ABF-6292-C8A1-732C-610A125D8F3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63695"/>
              <a:ext cx="20104099" cy="5444860"/>
            </a:xfrm>
            <a:prstGeom prst="rect">
              <a:avLst/>
            </a:prstGeom>
          </p:spPr>
        </p:pic>
        <p:pic>
          <p:nvPicPr>
            <p:cNvPr id="26" name="object 4">
              <a:extLst>
                <a:ext uri="{FF2B5EF4-FFF2-40B4-BE49-F238E27FC236}">
                  <a16:creationId xmlns:a16="http://schemas.microsoft.com/office/drawing/2014/main" id="{379E3983-7750-BA08-EAC8-CBE9A84D54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9238" y="0"/>
              <a:ext cx="5444851" cy="5863696"/>
            </a:xfrm>
            <a:prstGeom prst="rect">
              <a:avLst/>
            </a:prstGeom>
          </p:spPr>
        </p:pic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94CC9148-EDB4-E038-FDA6-CE7D68A0A1F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444860"/>
              <a:ext cx="1256506" cy="5026028"/>
            </a:xfrm>
            <a:prstGeom prst="rect">
              <a:avLst/>
            </a:prstGeom>
          </p:spPr>
        </p:pic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ABA52048-548D-C2F0-81FA-3C25DC73DCB6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18397345" y="0"/>
                  </a:moveTo>
                  <a:lnTo>
                    <a:pt x="0" y="0"/>
                  </a:lnTo>
                  <a:lnTo>
                    <a:pt x="0" y="9601801"/>
                  </a:lnTo>
                  <a:lnTo>
                    <a:pt x="18397345" y="9601801"/>
                  </a:lnTo>
                  <a:lnTo>
                    <a:pt x="183973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A0203E43-F3AE-6C95-63AB-B3BE25187DC1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0" y="9601801"/>
                  </a:moveTo>
                  <a:lnTo>
                    <a:pt x="18397345" y="9601801"/>
                  </a:lnTo>
                  <a:lnTo>
                    <a:pt x="18397345" y="0"/>
                  </a:lnTo>
                  <a:lnTo>
                    <a:pt x="0" y="0"/>
                  </a:lnTo>
                  <a:lnTo>
                    <a:pt x="0" y="9601801"/>
                  </a:lnTo>
                  <a:close/>
                </a:path>
              </a:pathLst>
            </a:custGeom>
            <a:ln w="3141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Holder 2">
            <a:extLst>
              <a:ext uri="{FF2B5EF4-FFF2-40B4-BE49-F238E27FC236}">
                <a16:creationId xmlns:a16="http://schemas.microsoft.com/office/drawing/2014/main" id="{3D4E56E6-74F3-BF79-5BDA-1665ABF78C7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1555D2BB-4924-B4E8-5F97-8FCD88B4A577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09B836CD-5EF9-03C1-22D4-C3BEF77580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B68C3883-B29D-5FB5-B5F7-281623D485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5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A9232B13-9FE6-14E9-0CB9-BA0A61611BE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accent3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1E719CAB-37B4-0677-1F82-BEA1537DE9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169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t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2">
            <a:extLst>
              <a:ext uri="{FF2B5EF4-FFF2-40B4-BE49-F238E27FC236}">
                <a16:creationId xmlns:a16="http://schemas.microsoft.com/office/drawing/2014/main" id="{12C0E50C-CA17-7995-3E30-CBF49F6DB3E8}"/>
              </a:ext>
            </a:extLst>
          </p:cNvPr>
          <p:cNvGrpSpPr/>
          <p:nvPr userDrawn="1"/>
        </p:nvGrpSpPr>
        <p:grpSpPr>
          <a:xfrm>
            <a:off x="0" y="9260"/>
            <a:ext cx="20104100" cy="11299825"/>
            <a:chOff x="0" y="9260"/>
            <a:chExt cx="20104100" cy="11299825"/>
          </a:xfrm>
        </p:grpSpPr>
        <p:pic>
          <p:nvPicPr>
            <p:cNvPr id="25" name="object 3">
              <a:extLst>
                <a:ext uri="{FF2B5EF4-FFF2-40B4-BE49-F238E27FC236}">
                  <a16:creationId xmlns:a16="http://schemas.microsoft.com/office/drawing/2014/main" id="{72CA8CA9-96D9-D0DA-A600-84C8459077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260"/>
              <a:ext cx="6282534" cy="5435600"/>
            </a:xfrm>
            <a:prstGeom prst="rect">
              <a:avLst/>
            </a:prstGeom>
          </p:spPr>
        </p:pic>
        <p:pic>
          <p:nvPicPr>
            <p:cNvPr id="26" name="object 4">
              <a:extLst>
                <a:ext uri="{FF2B5EF4-FFF2-40B4-BE49-F238E27FC236}">
                  <a16:creationId xmlns:a16="http://schemas.microsoft.com/office/drawing/2014/main" id="{29AD06E0-24E4-84A0-DFF0-276565D1104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44860"/>
              <a:ext cx="20104099" cy="5863695"/>
            </a:xfrm>
            <a:prstGeom prst="rect">
              <a:avLst/>
            </a:prstGeom>
          </p:spPr>
        </p:pic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616B4531-1F49-D36F-B81D-7F04F888FE9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847593" y="6077214"/>
              <a:ext cx="1256506" cy="3556000"/>
            </a:xfrm>
            <a:prstGeom prst="rect">
              <a:avLst/>
            </a:prstGeom>
          </p:spPr>
        </p:pic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232FCB86-EA55-6243-2EA7-22EE3CB55CC0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18397345" y="0"/>
                  </a:moveTo>
                  <a:lnTo>
                    <a:pt x="0" y="0"/>
                  </a:lnTo>
                  <a:lnTo>
                    <a:pt x="0" y="9601801"/>
                  </a:lnTo>
                  <a:lnTo>
                    <a:pt x="18397345" y="9601801"/>
                  </a:lnTo>
                  <a:lnTo>
                    <a:pt x="183973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10C41C11-68F7-5BE2-142D-AE079067F3AE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0" y="9601801"/>
                  </a:moveTo>
                  <a:lnTo>
                    <a:pt x="18397345" y="9601801"/>
                  </a:lnTo>
                  <a:lnTo>
                    <a:pt x="18397345" y="0"/>
                  </a:lnTo>
                  <a:lnTo>
                    <a:pt x="0" y="0"/>
                  </a:lnTo>
                  <a:lnTo>
                    <a:pt x="0" y="9601801"/>
                  </a:lnTo>
                  <a:close/>
                </a:path>
              </a:pathLst>
            </a:custGeom>
            <a:ln w="3141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Holder 2">
            <a:extLst>
              <a:ext uri="{FF2B5EF4-FFF2-40B4-BE49-F238E27FC236}">
                <a16:creationId xmlns:a16="http://schemas.microsoft.com/office/drawing/2014/main" id="{E66154F2-4AB8-6304-3713-07CF4199CC6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CA71EB93-47F2-D115-4124-E698C10F8C5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69E1E767-8FA9-7795-DB84-9561DAC61A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47DB3D91-7C98-B452-956A-250CE973C1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1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060D887F-C47C-9C73-5052-98613648B4A3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accent2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215F3CEA-04C7-9269-C34F-55ED320413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53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i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14C6E674-834E-FD7F-E245-9CB399827362}"/>
              </a:ext>
            </a:extLst>
          </p:cNvPr>
          <p:cNvSpPr/>
          <p:nvPr userDrawn="1"/>
        </p:nvSpPr>
        <p:spPr>
          <a:xfrm>
            <a:off x="17563504" y="1207585"/>
            <a:ext cx="2540635" cy="4636135"/>
          </a:xfrm>
          <a:custGeom>
            <a:avLst/>
            <a:gdLst/>
            <a:ahLst/>
            <a:cxnLst/>
            <a:rect l="l" t="t" r="r" b="b"/>
            <a:pathLst>
              <a:path w="2540634" h="4636135">
                <a:moveTo>
                  <a:pt x="2540584" y="3924198"/>
                </a:moveTo>
                <a:lnTo>
                  <a:pt x="2500515" y="3884688"/>
                </a:lnTo>
                <a:lnTo>
                  <a:pt x="2466276" y="3850284"/>
                </a:lnTo>
                <a:lnTo>
                  <a:pt x="2432481" y="3815702"/>
                </a:lnTo>
                <a:lnTo>
                  <a:pt x="2399119" y="3780955"/>
                </a:lnTo>
                <a:lnTo>
                  <a:pt x="2366200" y="3746042"/>
                </a:lnTo>
                <a:lnTo>
                  <a:pt x="2333726" y="3710978"/>
                </a:lnTo>
                <a:lnTo>
                  <a:pt x="2301710" y="3675761"/>
                </a:lnTo>
                <a:lnTo>
                  <a:pt x="2270150" y="3640391"/>
                </a:lnTo>
                <a:lnTo>
                  <a:pt x="2239060" y="3604882"/>
                </a:lnTo>
                <a:lnTo>
                  <a:pt x="2208441" y="3569233"/>
                </a:lnTo>
                <a:lnTo>
                  <a:pt x="2178316" y="3533444"/>
                </a:lnTo>
                <a:lnTo>
                  <a:pt x="2148662" y="3497529"/>
                </a:lnTo>
                <a:lnTo>
                  <a:pt x="2119503" y="3461486"/>
                </a:lnTo>
                <a:lnTo>
                  <a:pt x="2090851" y="3425317"/>
                </a:lnTo>
                <a:lnTo>
                  <a:pt x="2062708" y="3389045"/>
                </a:lnTo>
                <a:lnTo>
                  <a:pt x="2035073" y="3352647"/>
                </a:lnTo>
                <a:lnTo>
                  <a:pt x="2007958" y="3316147"/>
                </a:lnTo>
                <a:lnTo>
                  <a:pt x="1981365" y="3279546"/>
                </a:lnTo>
                <a:lnTo>
                  <a:pt x="1955304" y="3242843"/>
                </a:lnTo>
                <a:lnTo>
                  <a:pt x="1929790" y="3206051"/>
                </a:lnTo>
                <a:lnTo>
                  <a:pt x="1896948" y="3157486"/>
                </a:lnTo>
                <a:lnTo>
                  <a:pt x="1864995" y="3108934"/>
                </a:lnTo>
                <a:lnTo>
                  <a:pt x="1833892" y="3060369"/>
                </a:lnTo>
                <a:lnTo>
                  <a:pt x="1803654" y="3011817"/>
                </a:lnTo>
                <a:lnTo>
                  <a:pt x="1774240" y="2963278"/>
                </a:lnTo>
                <a:lnTo>
                  <a:pt x="1745653" y="2914739"/>
                </a:lnTo>
                <a:lnTo>
                  <a:pt x="1717890" y="2866212"/>
                </a:lnTo>
                <a:lnTo>
                  <a:pt x="1690916" y="2817698"/>
                </a:lnTo>
                <a:lnTo>
                  <a:pt x="1664741" y="2769209"/>
                </a:lnTo>
                <a:lnTo>
                  <a:pt x="1639328" y="2720733"/>
                </a:lnTo>
                <a:lnTo>
                  <a:pt x="1614690" y="2672283"/>
                </a:lnTo>
                <a:lnTo>
                  <a:pt x="1590814" y="2623845"/>
                </a:lnTo>
                <a:lnTo>
                  <a:pt x="1567662" y="2575445"/>
                </a:lnTo>
                <a:lnTo>
                  <a:pt x="1545247" y="2527071"/>
                </a:lnTo>
                <a:lnTo>
                  <a:pt x="1523542" y="2478735"/>
                </a:lnTo>
                <a:lnTo>
                  <a:pt x="1502537" y="2430424"/>
                </a:lnTo>
                <a:lnTo>
                  <a:pt x="1482229" y="2382151"/>
                </a:lnTo>
                <a:lnTo>
                  <a:pt x="1462608" y="2333929"/>
                </a:lnTo>
                <a:lnTo>
                  <a:pt x="1443647" y="2285733"/>
                </a:lnTo>
                <a:lnTo>
                  <a:pt x="1425333" y="2237587"/>
                </a:lnTo>
                <a:lnTo>
                  <a:pt x="1407668" y="2189492"/>
                </a:lnTo>
                <a:lnTo>
                  <a:pt x="1390637" y="2141448"/>
                </a:lnTo>
                <a:lnTo>
                  <a:pt x="1374216" y="2093455"/>
                </a:lnTo>
                <a:lnTo>
                  <a:pt x="1358404" y="2045512"/>
                </a:lnTo>
                <a:lnTo>
                  <a:pt x="1343177" y="1997633"/>
                </a:lnTo>
                <a:lnTo>
                  <a:pt x="1328547" y="1949805"/>
                </a:lnTo>
                <a:lnTo>
                  <a:pt x="1314475" y="1902053"/>
                </a:lnTo>
                <a:lnTo>
                  <a:pt x="1300962" y="1854352"/>
                </a:lnTo>
                <a:lnTo>
                  <a:pt x="1287995" y="1806727"/>
                </a:lnTo>
                <a:lnTo>
                  <a:pt x="1275549" y="1759165"/>
                </a:lnTo>
                <a:lnTo>
                  <a:pt x="1263637" y="1711680"/>
                </a:lnTo>
                <a:lnTo>
                  <a:pt x="1252232" y="1664271"/>
                </a:lnTo>
                <a:lnTo>
                  <a:pt x="1241310" y="1616938"/>
                </a:lnTo>
                <a:lnTo>
                  <a:pt x="1230884" y="1569681"/>
                </a:lnTo>
                <a:lnTo>
                  <a:pt x="1220927" y="1522514"/>
                </a:lnTo>
                <a:lnTo>
                  <a:pt x="1211414" y="1475422"/>
                </a:lnTo>
                <a:lnTo>
                  <a:pt x="1202372" y="1428432"/>
                </a:lnTo>
                <a:lnTo>
                  <a:pt x="1193749" y="1381518"/>
                </a:lnTo>
                <a:lnTo>
                  <a:pt x="1185545" y="1334706"/>
                </a:lnTo>
                <a:lnTo>
                  <a:pt x="1177759" y="1287983"/>
                </a:lnTo>
                <a:lnTo>
                  <a:pt x="1170368" y="1241361"/>
                </a:lnTo>
                <a:lnTo>
                  <a:pt x="1163358" y="1194841"/>
                </a:lnTo>
                <a:lnTo>
                  <a:pt x="1156728" y="1148422"/>
                </a:lnTo>
                <a:lnTo>
                  <a:pt x="1150454" y="1102106"/>
                </a:lnTo>
                <a:lnTo>
                  <a:pt x="1144536" y="1055903"/>
                </a:lnTo>
                <a:lnTo>
                  <a:pt x="1138948" y="1009815"/>
                </a:lnTo>
                <a:lnTo>
                  <a:pt x="1133678" y="963828"/>
                </a:lnTo>
                <a:lnTo>
                  <a:pt x="1128737" y="917968"/>
                </a:lnTo>
                <a:lnTo>
                  <a:pt x="1124077" y="872223"/>
                </a:lnTo>
                <a:lnTo>
                  <a:pt x="1119720" y="826592"/>
                </a:lnTo>
                <a:lnTo>
                  <a:pt x="1115631" y="781088"/>
                </a:lnTo>
                <a:lnTo>
                  <a:pt x="1111796" y="735711"/>
                </a:lnTo>
                <a:lnTo>
                  <a:pt x="1108227" y="690460"/>
                </a:lnTo>
                <a:lnTo>
                  <a:pt x="1104887" y="645350"/>
                </a:lnTo>
                <a:lnTo>
                  <a:pt x="1098880" y="555510"/>
                </a:lnTo>
                <a:lnTo>
                  <a:pt x="1093685" y="466229"/>
                </a:lnTo>
                <a:lnTo>
                  <a:pt x="1089190" y="377532"/>
                </a:lnTo>
                <a:lnTo>
                  <a:pt x="1087183" y="333400"/>
                </a:lnTo>
                <a:lnTo>
                  <a:pt x="988288" y="303999"/>
                </a:lnTo>
                <a:lnTo>
                  <a:pt x="889406" y="274091"/>
                </a:lnTo>
                <a:lnTo>
                  <a:pt x="790524" y="243700"/>
                </a:lnTo>
                <a:lnTo>
                  <a:pt x="691654" y="212801"/>
                </a:lnTo>
                <a:lnTo>
                  <a:pt x="592810" y="181419"/>
                </a:lnTo>
                <a:lnTo>
                  <a:pt x="493991" y="149542"/>
                </a:lnTo>
                <a:lnTo>
                  <a:pt x="395185" y="117170"/>
                </a:lnTo>
                <a:lnTo>
                  <a:pt x="296418" y="84302"/>
                </a:lnTo>
                <a:lnTo>
                  <a:pt x="197688" y="50952"/>
                </a:lnTo>
                <a:lnTo>
                  <a:pt x="98996" y="17106"/>
                </a:lnTo>
                <a:lnTo>
                  <a:pt x="49669" y="0"/>
                </a:lnTo>
                <a:lnTo>
                  <a:pt x="44602" y="46951"/>
                </a:lnTo>
                <a:lnTo>
                  <a:pt x="39751" y="94030"/>
                </a:lnTo>
                <a:lnTo>
                  <a:pt x="35140" y="141211"/>
                </a:lnTo>
                <a:lnTo>
                  <a:pt x="27101" y="230378"/>
                </a:lnTo>
                <a:lnTo>
                  <a:pt x="20269" y="314845"/>
                </a:lnTo>
                <a:lnTo>
                  <a:pt x="17132" y="357416"/>
                </a:lnTo>
                <a:lnTo>
                  <a:pt x="14224" y="400215"/>
                </a:lnTo>
                <a:lnTo>
                  <a:pt x="11531" y="443217"/>
                </a:lnTo>
                <a:lnTo>
                  <a:pt x="9080" y="486448"/>
                </a:lnTo>
                <a:lnTo>
                  <a:pt x="6883" y="529882"/>
                </a:lnTo>
                <a:lnTo>
                  <a:pt x="4965" y="573532"/>
                </a:lnTo>
                <a:lnTo>
                  <a:pt x="3340" y="617372"/>
                </a:lnTo>
                <a:lnTo>
                  <a:pt x="2006" y="661416"/>
                </a:lnTo>
                <a:lnTo>
                  <a:pt x="1003" y="705650"/>
                </a:lnTo>
                <a:lnTo>
                  <a:pt x="330" y="750074"/>
                </a:lnTo>
                <a:lnTo>
                  <a:pt x="0" y="794689"/>
                </a:lnTo>
                <a:lnTo>
                  <a:pt x="38" y="839482"/>
                </a:lnTo>
                <a:lnTo>
                  <a:pt x="444" y="884453"/>
                </a:lnTo>
                <a:lnTo>
                  <a:pt x="1257" y="929601"/>
                </a:lnTo>
                <a:lnTo>
                  <a:pt x="2476" y="974915"/>
                </a:lnTo>
                <a:lnTo>
                  <a:pt x="4114" y="1020394"/>
                </a:lnTo>
                <a:lnTo>
                  <a:pt x="6197" y="1066038"/>
                </a:lnTo>
                <a:lnTo>
                  <a:pt x="8737" y="1111846"/>
                </a:lnTo>
                <a:lnTo>
                  <a:pt x="11734" y="1157795"/>
                </a:lnTo>
                <a:lnTo>
                  <a:pt x="15227" y="1203896"/>
                </a:lnTo>
                <a:lnTo>
                  <a:pt x="19215" y="1250149"/>
                </a:lnTo>
                <a:lnTo>
                  <a:pt x="23723" y="1296543"/>
                </a:lnTo>
                <a:lnTo>
                  <a:pt x="28765" y="1343063"/>
                </a:lnTo>
                <a:lnTo>
                  <a:pt x="34340" y="1389722"/>
                </a:lnTo>
                <a:lnTo>
                  <a:pt x="40487" y="1436522"/>
                </a:lnTo>
                <a:lnTo>
                  <a:pt x="47205" y="1483436"/>
                </a:lnTo>
                <a:lnTo>
                  <a:pt x="54508" y="1530477"/>
                </a:lnTo>
                <a:lnTo>
                  <a:pt x="62420" y="1577619"/>
                </a:lnTo>
                <a:lnTo>
                  <a:pt x="70954" y="1624888"/>
                </a:lnTo>
                <a:lnTo>
                  <a:pt x="80137" y="1672272"/>
                </a:lnTo>
                <a:lnTo>
                  <a:pt x="89954" y="1719757"/>
                </a:lnTo>
                <a:lnTo>
                  <a:pt x="100444" y="1767332"/>
                </a:lnTo>
                <a:lnTo>
                  <a:pt x="111620" y="1815020"/>
                </a:lnTo>
                <a:lnTo>
                  <a:pt x="123494" y="1862797"/>
                </a:lnTo>
                <a:lnTo>
                  <a:pt x="136067" y="1910651"/>
                </a:lnTo>
                <a:lnTo>
                  <a:pt x="149377" y="1958606"/>
                </a:lnTo>
                <a:lnTo>
                  <a:pt x="163436" y="2006638"/>
                </a:lnTo>
                <a:lnTo>
                  <a:pt x="178244" y="2054745"/>
                </a:lnTo>
                <a:lnTo>
                  <a:pt x="193827" y="2102916"/>
                </a:lnTo>
                <a:lnTo>
                  <a:pt x="210197" y="2151164"/>
                </a:lnTo>
                <a:lnTo>
                  <a:pt x="227368" y="2199487"/>
                </a:lnTo>
                <a:lnTo>
                  <a:pt x="245364" y="2247862"/>
                </a:lnTo>
                <a:lnTo>
                  <a:pt x="264185" y="2296287"/>
                </a:lnTo>
                <a:lnTo>
                  <a:pt x="283870" y="2344775"/>
                </a:lnTo>
                <a:lnTo>
                  <a:pt x="304406" y="2393302"/>
                </a:lnTo>
                <a:lnTo>
                  <a:pt x="325818" y="2441879"/>
                </a:lnTo>
                <a:lnTo>
                  <a:pt x="348132" y="2490508"/>
                </a:lnTo>
                <a:lnTo>
                  <a:pt x="371360" y="2539161"/>
                </a:lnTo>
                <a:lnTo>
                  <a:pt x="395503" y="2587853"/>
                </a:lnTo>
                <a:lnTo>
                  <a:pt x="420585" y="2636570"/>
                </a:lnTo>
                <a:lnTo>
                  <a:pt x="446620" y="2685313"/>
                </a:lnTo>
                <a:lnTo>
                  <a:pt x="473633" y="2734068"/>
                </a:lnTo>
                <a:lnTo>
                  <a:pt x="501624" y="2782849"/>
                </a:lnTo>
                <a:lnTo>
                  <a:pt x="530618" y="2831642"/>
                </a:lnTo>
                <a:lnTo>
                  <a:pt x="560628" y="2880449"/>
                </a:lnTo>
                <a:lnTo>
                  <a:pt x="591680" y="2929255"/>
                </a:lnTo>
                <a:lnTo>
                  <a:pt x="623760" y="2978061"/>
                </a:lnTo>
                <a:lnTo>
                  <a:pt x="656907" y="3026867"/>
                </a:lnTo>
                <a:lnTo>
                  <a:pt x="691134" y="3075660"/>
                </a:lnTo>
                <a:lnTo>
                  <a:pt x="726452" y="3124441"/>
                </a:lnTo>
                <a:lnTo>
                  <a:pt x="762876" y="3173209"/>
                </a:lnTo>
                <a:lnTo>
                  <a:pt x="790702" y="3209442"/>
                </a:lnTo>
                <a:lnTo>
                  <a:pt x="819099" y="3245510"/>
                </a:lnTo>
                <a:lnTo>
                  <a:pt x="848042" y="3281413"/>
                </a:lnTo>
                <a:lnTo>
                  <a:pt x="877544" y="3317125"/>
                </a:lnTo>
                <a:lnTo>
                  <a:pt x="907580" y="3352660"/>
                </a:lnTo>
                <a:lnTo>
                  <a:pt x="938136" y="3388017"/>
                </a:lnTo>
                <a:lnTo>
                  <a:pt x="969225" y="3423170"/>
                </a:lnTo>
                <a:lnTo>
                  <a:pt x="1000836" y="3458146"/>
                </a:lnTo>
                <a:lnTo>
                  <a:pt x="1032941" y="3492931"/>
                </a:lnTo>
                <a:lnTo>
                  <a:pt x="1065542" y="3527514"/>
                </a:lnTo>
                <a:lnTo>
                  <a:pt x="1098638" y="3561892"/>
                </a:lnTo>
                <a:lnTo>
                  <a:pt x="1132217" y="3596068"/>
                </a:lnTo>
                <a:lnTo>
                  <a:pt x="1166266" y="3630041"/>
                </a:lnTo>
                <a:lnTo>
                  <a:pt x="1200785" y="3663810"/>
                </a:lnTo>
                <a:lnTo>
                  <a:pt x="1235748" y="3697363"/>
                </a:lnTo>
                <a:lnTo>
                  <a:pt x="1271168" y="3730688"/>
                </a:lnTo>
                <a:lnTo>
                  <a:pt x="1307033" y="3763810"/>
                </a:lnTo>
                <a:lnTo>
                  <a:pt x="1343329" y="3796703"/>
                </a:lnTo>
                <a:lnTo>
                  <a:pt x="1380045" y="3829367"/>
                </a:lnTo>
                <a:lnTo>
                  <a:pt x="1417180" y="3861816"/>
                </a:lnTo>
                <a:lnTo>
                  <a:pt x="1454721" y="3894023"/>
                </a:lnTo>
                <a:lnTo>
                  <a:pt x="1492669" y="3926001"/>
                </a:lnTo>
                <a:lnTo>
                  <a:pt x="1530997" y="3957739"/>
                </a:lnTo>
                <a:lnTo>
                  <a:pt x="1569720" y="3989235"/>
                </a:lnTo>
                <a:lnTo>
                  <a:pt x="1608810" y="4020489"/>
                </a:lnTo>
                <a:lnTo>
                  <a:pt x="1648269" y="4051490"/>
                </a:lnTo>
                <a:lnTo>
                  <a:pt x="1688096" y="4082237"/>
                </a:lnTo>
                <a:lnTo>
                  <a:pt x="1728266" y="4112742"/>
                </a:lnTo>
                <a:lnTo>
                  <a:pt x="1768779" y="4142981"/>
                </a:lnTo>
                <a:lnTo>
                  <a:pt x="1809623" y="4172966"/>
                </a:lnTo>
                <a:lnTo>
                  <a:pt x="1850796" y="4202696"/>
                </a:lnTo>
                <a:lnTo>
                  <a:pt x="1892300" y="4232148"/>
                </a:lnTo>
                <a:lnTo>
                  <a:pt x="1934095" y="4261332"/>
                </a:lnTo>
                <a:lnTo>
                  <a:pt x="1976196" y="4290238"/>
                </a:lnTo>
                <a:lnTo>
                  <a:pt x="2018601" y="4318876"/>
                </a:lnTo>
                <a:lnTo>
                  <a:pt x="2061286" y="4347235"/>
                </a:lnTo>
                <a:lnTo>
                  <a:pt x="2104250" y="4375315"/>
                </a:lnTo>
                <a:lnTo>
                  <a:pt x="2147481" y="4403102"/>
                </a:lnTo>
                <a:lnTo>
                  <a:pt x="2190966" y="4430611"/>
                </a:lnTo>
                <a:lnTo>
                  <a:pt x="2234717" y="4457814"/>
                </a:lnTo>
                <a:lnTo>
                  <a:pt x="2278710" y="4484738"/>
                </a:lnTo>
                <a:lnTo>
                  <a:pt x="2322931" y="4511357"/>
                </a:lnTo>
                <a:lnTo>
                  <a:pt x="2367394" y="4537672"/>
                </a:lnTo>
                <a:lnTo>
                  <a:pt x="2412060" y="4563681"/>
                </a:lnTo>
                <a:lnTo>
                  <a:pt x="2456954" y="4589386"/>
                </a:lnTo>
                <a:lnTo>
                  <a:pt x="2502039" y="4614786"/>
                </a:lnTo>
                <a:lnTo>
                  <a:pt x="2540584" y="4636135"/>
                </a:lnTo>
                <a:lnTo>
                  <a:pt x="2540584" y="3924198"/>
                </a:lnTo>
                <a:close/>
              </a:path>
              <a:path w="2540634" h="4636135">
                <a:moveTo>
                  <a:pt x="2540597" y="712152"/>
                </a:moveTo>
                <a:lnTo>
                  <a:pt x="2433853" y="687527"/>
                </a:lnTo>
                <a:lnTo>
                  <a:pt x="2288298" y="653135"/>
                </a:lnTo>
                <a:lnTo>
                  <a:pt x="2142604" y="617791"/>
                </a:lnTo>
                <a:lnTo>
                  <a:pt x="1996795" y="581469"/>
                </a:lnTo>
                <a:lnTo>
                  <a:pt x="2012950" y="663282"/>
                </a:lnTo>
                <a:lnTo>
                  <a:pt x="2029828" y="745985"/>
                </a:lnTo>
                <a:lnTo>
                  <a:pt x="2047443" y="829538"/>
                </a:lnTo>
                <a:lnTo>
                  <a:pt x="2065858" y="913892"/>
                </a:lnTo>
                <a:lnTo>
                  <a:pt x="2085098" y="999007"/>
                </a:lnTo>
                <a:lnTo>
                  <a:pt x="2105190" y="1084846"/>
                </a:lnTo>
                <a:lnTo>
                  <a:pt x="2126183" y="1171346"/>
                </a:lnTo>
                <a:lnTo>
                  <a:pt x="2148103" y="1258468"/>
                </a:lnTo>
                <a:lnTo>
                  <a:pt x="2170988" y="1346161"/>
                </a:lnTo>
                <a:lnTo>
                  <a:pt x="2182812" y="1390218"/>
                </a:lnTo>
                <a:lnTo>
                  <a:pt x="2194890" y="1434388"/>
                </a:lnTo>
                <a:lnTo>
                  <a:pt x="2207209" y="1478686"/>
                </a:lnTo>
                <a:lnTo>
                  <a:pt x="2219807" y="1523098"/>
                </a:lnTo>
                <a:lnTo>
                  <a:pt x="2232672" y="1567624"/>
                </a:lnTo>
                <a:lnTo>
                  <a:pt x="2245804" y="1612252"/>
                </a:lnTo>
                <a:lnTo>
                  <a:pt x="2259215" y="1656981"/>
                </a:lnTo>
                <a:lnTo>
                  <a:pt x="2272919" y="1701800"/>
                </a:lnTo>
                <a:lnTo>
                  <a:pt x="2286901" y="1746707"/>
                </a:lnTo>
                <a:lnTo>
                  <a:pt x="2301163" y="1791690"/>
                </a:lnTo>
                <a:lnTo>
                  <a:pt x="2315730" y="1836750"/>
                </a:lnTo>
                <a:lnTo>
                  <a:pt x="2330602" y="1881886"/>
                </a:lnTo>
                <a:lnTo>
                  <a:pt x="2345766" y="1927072"/>
                </a:lnTo>
                <a:lnTo>
                  <a:pt x="2361247" y="1972335"/>
                </a:lnTo>
                <a:lnTo>
                  <a:pt x="2377033" y="2017636"/>
                </a:lnTo>
                <a:lnTo>
                  <a:pt x="2393137" y="2062988"/>
                </a:lnTo>
                <a:lnTo>
                  <a:pt x="2409571" y="2108390"/>
                </a:lnTo>
                <a:lnTo>
                  <a:pt x="2426322" y="2153818"/>
                </a:lnTo>
                <a:lnTo>
                  <a:pt x="2443403" y="2199271"/>
                </a:lnTo>
                <a:lnTo>
                  <a:pt x="2460815" y="2244750"/>
                </a:lnTo>
                <a:lnTo>
                  <a:pt x="2478582" y="2290254"/>
                </a:lnTo>
                <a:lnTo>
                  <a:pt x="2496680" y="2335771"/>
                </a:lnTo>
                <a:lnTo>
                  <a:pt x="2515133" y="2381288"/>
                </a:lnTo>
                <a:lnTo>
                  <a:pt x="2540597" y="2442629"/>
                </a:lnTo>
                <a:lnTo>
                  <a:pt x="2540597" y="7121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22C2B0B9-ECA3-61C7-3190-4C62977357AE}"/>
              </a:ext>
            </a:extLst>
          </p:cNvPr>
          <p:cNvSpPr/>
          <p:nvPr userDrawn="1"/>
        </p:nvSpPr>
        <p:spPr>
          <a:xfrm>
            <a:off x="16125152" y="5"/>
            <a:ext cx="3979545" cy="1920239"/>
          </a:xfrm>
          <a:custGeom>
            <a:avLst/>
            <a:gdLst/>
            <a:ahLst/>
            <a:cxnLst/>
            <a:rect l="l" t="t" r="r" b="b"/>
            <a:pathLst>
              <a:path w="3979544" h="1920239">
                <a:moveTo>
                  <a:pt x="3951541" y="629958"/>
                </a:moveTo>
                <a:lnTo>
                  <a:pt x="3827653" y="468198"/>
                </a:lnTo>
                <a:lnTo>
                  <a:pt x="3578072" y="144373"/>
                </a:lnTo>
                <a:lnTo>
                  <a:pt x="3467963" y="0"/>
                </a:lnTo>
                <a:lnTo>
                  <a:pt x="3285807" y="0"/>
                </a:lnTo>
                <a:lnTo>
                  <a:pt x="3338296" y="54559"/>
                </a:lnTo>
                <a:lnTo>
                  <a:pt x="3373259" y="90398"/>
                </a:lnTo>
                <a:lnTo>
                  <a:pt x="3408502" y="126123"/>
                </a:lnTo>
                <a:lnTo>
                  <a:pt x="3443998" y="161747"/>
                </a:lnTo>
                <a:lnTo>
                  <a:pt x="3479787" y="197269"/>
                </a:lnTo>
                <a:lnTo>
                  <a:pt x="3514458" y="231317"/>
                </a:lnTo>
                <a:lnTo>
                  <a:pt x="3549408" y="265252"/>
                </a:lnTo>
                <a:lnTo>
                  <a:pt x="3584600" y="299072"/>
                </a:lnTo>
                <a:lnTo>
                  <a:pt x="3620071" y="332765"/>
                </a:lnTo>
                <a:lnTo>
                  <a:pt x="3655809" y="366318"/>
                </a:lnTo>
                <a:lnTo>
                  <a:pt x="3691826" y="399757"/>
                </a:lnTo>
                <a:lnTo>
                  <a:pt x="3728097" y="433070"/>
                </a:lnTo>
                <a:lnTo>
                  <a:pt x="3764648" y="466229"/>
                </a:lnTo>
                <a:lnTo>
                  <a:pt x="3801478" y="499262"/>
                </a:lnTo>
                <a:lnTo>
                  <a:pt x="3838575" y="532155"/>
                </a:lnTo>
                <a:lnTo>
                  <a:pt x="3875951" y="564908"/>
                </a:lnTo>
                <a:lnTo>
                  <a:pt x="3913606" y="597509"/>
                </a:lnTo>
                <a:lnTo>
                  <a:pt x="3951541" y="629958"/>
                </a:lnTo>
                <a:close/>
              </a:path>
              <a:path w="3979544" h="1920239">
                <a:moveTo>
                  <a:pt x="3978935" y="1513103"/>
                </a:moveTo>
                <a:lnTo>
                  <a:pt x="3682085" y="1418805"/>
                </a:lnTo>
                <a:lnTo>
                  <a:pt x="3392436" y="1321295"/>
                </a:lnTo>
                <a:lnTo>
                  <a:pt x="3112211" y="1221587"/>
                </a:lnTo>
                <a:lnTo>
                  <a:pt x="2834208" y="1117358"/>
                </a:lnTo>
                <a:lnTo>
                  <a:pt x="2602966" y="1026426"/>
                </a:lnTo>
                <a:lnTo>
                  <a:pt x="2364981" y="928700"/>
                </a:lnTo>
                <a:lnTo>
                  <a:pt x="2122843" y="824890"/>
                </a:lnTo>
                <a:lnTo>
                  <a:pt x="1937600" y="742315"/>
                </a:lnTo>
                <a:lnTo>
                  <a:pt x="1756105" y="658507"/>
                </a:lnTo>
                <a:lnTo>
                  <a:pt x="1529295" y="549706"/>
                </a:lnTo>
                <a:lnTo>
                  <a:pt x="1343596" y="457441"/>
                </a:lnTo>
                <a:lnTo>
                  <a:pt x="1159306" y="362877"/>
                </a:lnTo>
                <a:lnTo>
                  <a:pt x="976439" y="266065"/>
                </a:lnTo>
                <a:lnTo>
                  <a:pt x="795020" y="167055"/>
                </a:lnTo>
                <a:lnTo>
                  <a:pt x="615061" y="65900"/>
                </a:lnTo>
                <a:lnTo>
                  <a:pt x="500634" y="0"/>
                </a:lnTo>
                <a:lnTo>
                  <a:pt x="0" y="0"/>
                </a:lnTo>
                <a:lnTo>
                  <a:pt x="0" y="98666"/>
                </a:lnTo>
                <a:lnTo>
                  <a:pt x="22415" y="110756"/>
                </a:lnTo>
                <a:lnTo>
                  <a:pt x="247180" y="229577"/>
                </a:lnTo>
                <a:lnTo>
                  <a:pt x="473621" y="345287"/>
                </a:lnTo>
                <a:lnTo>
                  <a:pt x="701675" y="457835"/>
                </a:lnTo>
                <a:lnTo>
                  <a:pt x="931278" y="567156"/>
                </a:lnTo>
                <a:lnTo>
                  <a:pt x="1162354" y="673214"/>
                </a:lnTo>
                <a:lnTo>
                  <a:pt x="1394853" y="775944"/>
                </a:lnTo>
                <a:lnTo>
                  <a:pt x="1629041" y="875487"/>
                </a:lnTo>
                <a:lnTo>
                  <a:pt x="1865033" y="971791"/>
                </a:lnTo>
                <a:lnTo>
                  <a:pt x="2102231" y="1064539"/>
                </a:lnTo>
                <a:lnTo>
                  <a:pt x="2378722" y="1167726"/>
                </a:lnTo>
                <a:lnTo>
                  <a:pt x="2659176" y="1267358"/>
                </a:lnTo>
                <a:lnTo>
                  <a:pt x="2948254" y="1364894"/>
                </a:lnTo>
                <a:lnTo>
                  <a:pt x="3285439" y="1472374"/>
                </a:lnTo>
                <a:lnTo>
                  <a:pt x="3630752" y="1575765"/>
                </a:lnTo>
                <a:lnTo>
                  <a:pt x="3978935" y="1673212"/>
                </a:lnTo>
                <a:lnTo>
                  <a:pt x="3978935" y="1513103"/>
                </a:lnTo>
                <a:close/>
              </a:path>
              <a:path w="3979544" h="1920239">
                <a:moveTo>
                  <a:pt x="3978948" y="1810867"/>
                </a:moveTo>
                <a:lnTo>
                  <a:pt x="3602837" y="1715477"/>
                </a:lnTo>
                <a:lnTo>
                  <a:pt x="3213785" y="1609445"/>
                </a:lnTo>
                <a:lnTo>
                  <a:pt x="2867101" y="1508518"/>
                </a:lnTo>
                <a:lnTo>
                  <a:pt x="2495943" y="1393545"/>
                </a:lnTo>
                <a:lnTo>
                  <a:pt x="2181618" y="1290218"/>
                </a:lnTo>
                <a:lnTo>
                  <a:pt x="1891728" y="1189697"/>
                </a:lnTo>
                <a:lnTo>
                  <a:pt x="1602676" y="1084402"/>
                </a:lnTo>
                <a:lnTo>
                  <a:pt x="1319034" y="976109"/>
                </a:lnTo>
                <a:lnTo>
                  <a:pt x="1038682" y="864184"/>
                </a:lnTo>
                <a:lnTo>
                  <a:pt x="759536" y="747814"/>
                </a:lnTo>
                <a:lnTo>
                  <a:pt x="481723" y="627037"/>
                </a:lnTo>
                <a:lnTo>
                  <a:pt x="205397" y="501904"/>
                </a:lnTo>
                <a:lnTo>
                  <a:pt x="0" y="405561"/>
                </a:lnTo>
                <a:lnTo>
                  <a:pt x="0" y="628027"/>
                </a:lnTo>
                <a:lnTo>
                  <a:pt x="317423" y="762215"/>
                </a:lnTo>
                <a:lnTo>
                  <a:pt x="643864" y="894080"/>
                </a:lnTo>
                <a:lnTo>
                  <a:pt x="971448" y="1020368"/>
                </a:lnTo>
                <a:lnTo>
                  <a:pt x="1299972" y="1141069"/>
                </a:lnTo>
                <a:lnTo>
                  <a:pt x="1636052" y="1258506"/>
                </a:lnTo>
                <a:lnTo>
                  <a:pt x="1981758" y="1373111"/>
                </a:lnTo>
                <a:lnTo>
                  <a:pt x="2327757" y="1481670"/>
                </a:lnTo>
                <a:lnTo>
                  <a:pt x="2707817" y="1593837"/>
                </a:lnTo>
                <a:lnTo>
                  <a:pt x="3092983" y="1700199"/>
                </a:lnTo>
                <a:lnTo>
                  <a:pt x="3532352" y="1813369"/>
                </a:lnTo>
                <a:lnTo>
                  <a:pt x="3978948" y="1919744"/>
                </a:lnTo>
                <a:lnTo>
                  <a:pt x="3978948" y="1810867"/>
                </a:lnTo>
                <a:close/>
              </a:path>
              <a:path w="3979544" h="1920239">
                <a:moveTo>
                  <a:pt x="3978948" y="1142974"/>
                </a:moveTo>
                <a:lnTo>
                  <a:pt x="3803319" y="1065593"/>
                </a:lnTo>
                <a:lnTo>
                  <a:pt x="3614623" y="979170"/>
                </a:lnTo>
                <a:lnTo>
                  <a:pt x="3426980" y="889698"/>
                </a:lnTo>
                <a:lnTo>
                  <a:pt x="3240544" y="797217"/>
                </a:lnTo>
                <a:lnTo>
                  <a:pt x="3056648" y="702525"/>
                </a:lnTo>
                <a:lnTo>
                  <a:pt x="2919577" y="629589"/>
                </a:lnTo>
                <a:lnTo>
                  <a:pt x="2783281" y="555015"/>
                </a:lnTo>
                <a:lnTo>
                  <a:pt x="2647835" y="478790"/>
                </a:lnTo>
                <a:lnTo>
                  <a:pt x="2467851" y="374256"/>
                </a:lnTo>
                <a:lnTo>
                  <a:pt x="2332228" y="293014"/>
                </a:lnTo>
                <a:lnTo>
                  <a:pt x="2200313" y="211772"/>
                </a:lnTo>
                <a:lnTo>
                  <a:pt x="2075065" y="132588"/>
                </a:lnTo>
                <a:lnTo>
                  <a:pt x="1951126" y="52273"/>
                </a:lnTo>
                <a:lnTo>
                  <a:pt x="1872043" y="0"/>
                </a:lnTo>
                <a:lnTo>
                  <a:pt x="1200492" y="0"/>
                </a:lnTo>
                <a:lnTo>
                  <a:pt x="1407248" y="125158"/>
                </a:lnTo>
                <a:lnTo>
                  <a:pt x="1587106" y="230314"/>
                </a:lnTo>
                <a:lnTo>
                  <a:pt x="1763039" y="329933"/>
                </a:lnTo>
                <a:lnTo>
                  <a:pt x="1938820" y="426262"/>
                </a:lnTo>
                <a:lnTo>
                  <a:pt x="2116442" y="520268"/>
                </a:lnTo>
                <a:lnTo>
                  <a:pt x="2334945" y="631583"/>
                </a:lnTo>
                <a:lnTo>
                  <a:pt x="2509596" y="717270"/>
                </a:lnTo>
                <a:lnTo>
                  <a:pt x="2693822" y="804633"/>
                </a:lnTo>
                <a:lnTo>
                  <a:pt x="2878785" y="889266"/>
                </a:lnTo>
                <a:lnTo>
                  <a:pt x="3064395" y="971194"/>
                </a:lnTo>
                <a:lnTo>
                  <a:pt x="3297199" y="1069809"/>
                </a:lnTo>
                <a:lnTo>
                  <a:pt x="3528364" y="1163358"/>
                </a:lnTo>
                <a:lnTo>
                  <a:pt x="3760063" y="1252855"/>
                </a:lnTo>
                <a:lnTo>
                  <a:pt x="3978948" y="1333538"/>
                </a:lnTo>
                <a:lnTo>
                  <a:pt x="3978948" y="1142974"/>
                </a:lnTo>
                <a:close/>
              </a:path>
              <a:path w="3979544" h="1920239">
                <a:moveTo>
                  <a:pt x="3978948" y="773544"/>
                </a:moveTo>
                <a:lnTo>
                  <a:pt x="3885412" y="710933"/>
                </a:lnTo>
                <a:lnTo>
                  <a:pt x="3803980" y="655116"/>
                </a:lnTo>
                <a:lnTo>
                  <a:pt x="3723271" y="598627"/>
                </a:lnTo>
                <a:lnTo>
                  <a:pt x="3643261" y="541477"/>
                </a:lnTo>
                <a:lnTo>
                  <a:pt x="3562400" y="482498"/>
                </a:lnTo>
                <a:lnTo>
                  <a:pt x="3482327" y="422846"/>
                </a:lnTo>
                <a:lnTo>
                  <a:pt x="3403041" y="362559"/>
                </a:lnTo>
                <a:lnTo>
                  <a:pt x="3324529" y="301663"/>
                </a:lnTo>
                <a:lnTo>
                  <a:pt x="3246818" y="240169"/>
                </a:lnTo>
                <a:lnTo>
                  <a:pt x="3169894" y="178104"/>
                </a:lnTo>
                <a:lnTo>
                  <a:pt x="3093770" y="115493"/>
                </a:lnTo>
                <a:lnTo>
                  <a:pt x="3014332" y="49022"/>
                </a:lnTo>
                <a:lnTo>
                  <a:pt x="2956801" y="0"/>
                </a:lnTo>
                <a:lnTo>
                  <a:pt x="2472372" y="0"/>
                </a:lnTo>
                <a:lnTo>
                  <a:pt x="2561907" y="65773"/>
                </a:lnTo>
                <a:lnTo>
                  <a:pt x="2681617" y="151612"/>
                </a:lnTo>
                <a:lnTo>
                  <a:pt x="2802598" y="236080"/>
                </a:lnTo>
                <a:lnTo>
                  <a:pt x="2924810" y="319125"/>
                </a:lnTo>
                <a:lnTo>
                  <a:pt x="3048241" y="400735"/>
                </a:lnTo>
                <a:lnTo>
                  <a:pt x="3172841" y="480872"/>
                </a:lnTo>
                <a:lnTo>
                  <a:pt x="3301288" y="561238"/>
                </a:lnTo>
                <a:lnTo>
                  <a:pt x="3430892" y="640016"/>
                </a:lnTo>
                <a:lnTo>
                  <a:pt x="3561600" y="717181"/>
                </a:lnTo>
                <a:lnTo>
                  <a:pt x="3693388" y="792708"/>
                </a:lnTo>
                <a:lnTo>
                  <a:pt x="3825011" y="865898"/>
                </a:lnTo>
                <a:lnTo>
                  <a:pt x="3978948" y="948715"/>
                </a:lnTo>
                <a:lnTo>
                  <a:pt x="3978948" y="7735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4">
            <a:extLst>
              <a:ext uri="{FF2B5EF4-FFF2-40B4-BE49-F238E27FC236}">
                <a16:creationId xmlns:a16="http://schemas.microsoft.com/office/drawing/2014/main" id="{457D75CA-C67E-3358-4F57-6A2CF9F05053}"/>
              </a:ext>
            </a:extLst>
          </p:cNvPr>
          <p:cNvGrpSpPr/>
          <p:nvPr userDrawn="1"/>
        </p:nvGrpSpPr>
        <p:grpSpPr>
          <a:xfrm>
            <a:off x="0" y="837670"/>
            <a:ext cx="20104100" cy="10471150"/>
            <a:chOff x="0" y="837670"/>
            <a:chExt cx="20104100" cy="10471150"/>
          </a:xfrm>
        </p:grpSpPr>
        <p:pic>
          <p:nvPicPr>
            <p:cNvPr id="27" name="object 5">
              <a:extLst>
                <a:ext uri="{FF2B5EF4-FFF2-40B4-BE49-F238E27FC236}">
                  <a16:creationId xmlns:a16="http://schemas.microsoft.com/office/drawing/2014/main" id="{9B084412-6B80-E0D5-4DC7-3D35AF368E9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63695"/>
              <a:ext cx="20104099" cy="5444860"/>
            </a:xfrm>
            <a:prstGeom prst="rect">
              <a:avLst/>
            </a:prstGeom>
          </p:spPr>
        </p:pic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D565FE52-9C77-C336-5F88-E4D547CE234B}"/>
                </a:ext>
              </a:extLst>
            </p:cNvPr>
            <p:cNvSpPr/>
            <p:nvPr/>
          </p:nvSpPr>
          <p:spPr>
            <a:xfrm>
              <a:off x="0" y="4816607"/>
              <a:ext cx="1256665" cy="3979545"/>
            </a:xfrm>
            <a:custGeom>
              <a:avLst/>
              <a:gdLst/>
              <a:ahLst/>
              <a:cxnLst/>
              <a:rect l="l" t="t" r="r" b="b"/>
              <a:pathLst>
                <a:path w="1256665" h="3979545">
                  <a:moveTo>
                    <a:pt x="373380" y="0"/>
                  </a:moveTo>
                  <a:lnTo>
                    <a:pt x="58127" y="0"/>
                  </a:lnTo>
                  <a:lnTo>
                    <a:pt x="51816" y="19126"/>
                  </a:lnTo>
                  <a:lnTo>
                    <a:pt x="36906" y="65024"/>
                  </a:lnTo>
                  <a:lnTo>
                    <a:pt x="22237" y="111125"/>
                  </a:lnTo>
                  <a:lnTo>
                    <a:pt x="7823" y="157441"/>
                  </a:lnTo>
                  <a:lnTo>
                    <a:pt x="0" y="183235"/>
                  </a:lnTo>
                  <a:lnTo>
                    <a:pt x="0" y="1259700"/>
                  </a:lnTo>
                  <a:lnTo>
                    <a:pt x="2311" y="1246466"/>
                  </a:lnTo>
                  <a:lnTo>
                    <a:pt x="11760" y="1196606"/>
                  </a:lnTo>
                  <a:lnTo>
                    <a:pt x="21844" y="1147178"/>
                  </a:lnTo>
                  <a:lnTo>
                    <a:pt x="32512" y="1098130"/>
                  </a:lnTo>
                  <a:lnTo>
                    <a:pt x="43726" y="1049451"/>
                  </a:lnTo>
                  <a:lnTo>
                    <a:pt x="55473" y="1001128"/>
                  </a:lnTo>
                  <a:lnTo>
                    <a:pt x="67703" y="953135"/>
                  </a:lnTo>
                  <a:lnTo>
                    <a:pt x="80403" y="905446"/>
                  </a:lnTo>
                  <a:lnTo>
                    <a:pt x="93510" y="858050"/>
                  </a:lnTo>
                  <a:lnTo>
                    <a:pt x="107010" y="810907"/>
                  </a:lnTo>
                  <a:lnTo>
                    <a:pt x="120878" y="764006"/>
                  </a:lnTo>
                  <a:lnTo>
                    <a:pt x="135064" y="717321"/>
                  </a:lnTo>
                  <a:lnTo>
                    <a:pt x="149542" y="670839"/>
                  </a:lnTo>
                  <a:lnTo>
                    <a:pt x="164274" y="624522"/>
                  </a:lnTo>
                  <a:lnTo>
                    <a:pt x="179235" y="578358"/>
                  </a:lnTo>
                  <a:lnTo>
                    <a:pt x="194386" y="532320"/>
                  </a:lnTo>
                  <a:lnTo>
                    <a:pt x="209702" y="486397"/>
                  </a:lnTo>
                  <a:lnTo>
                    <a:pt x="225132" y="440550"/>
                  </a:lnTo>
                  <a:lnTo>
                    <a:pt x="240665" y="394779"/>
                  </a:lnTo>
                  <a:lnTo>
                    <a:pt x="303072" y="211848"/>
                  </a:lnTo>
                  <a:lnTo>
                    <a:pt x="318566" y="166039"/>
                  </a:lnTo>
                  <a:lnTo>
                    <a:pt x="333971" y="120180"/>
                  </a:lnTo>
                  <a:lnTo>
                    <a:pt x="349224" y="74218"/>
                  </a:lnTo>
                  <a:lnTo>
                    <a:pt x="364324" y="28143"/>
                  </a:lnTo>
                  <a:lnTo>
                    <a:pt x="373380" y="0"/>
                  </a:lnTo>
                  <a:close/>
                </a:path>
                <a:path w="1256665" h="3979545">
                  <a:moveTo>
                    <a:pt x="854646" y="0"/>
                  </a:moveTo>
                  <a:lnTo>
                    <a:pt x="637006" y="0"/>
                  </a:lnTo>
                  <a:lnTo>
                    <a:pt x="633488" y="15176"/>
                  </a:lnTo>
                  <a:lnTo>
                    <a:pt x="621372" y="63906"/>
                  </a:lnTo>
                  <a:lnTo>
                    <a:pt x="608609" y="112141"/>
                  </a:lnTo>
                  <a:lnTo>
                    <a:pt x="595249" y="159893"/>
                  </a:lnTo>
                  <a:lnTo>
                    <a:pt x="581342" y="207213"/>
                  </a:lnTo>
                  <a:lnTo>
                    <a:pt x="566953" y="254114"/>
                  </a:lnTo>
                  <a:lnTo>
                    <a:pt x="552107" y="300609"/>
                  </a:lnTo>
                  <a:lnTo>
                    <a:pt x="536867" y="346748"/>
                  </a:lnTo>
                  <a:lnTo>
                    <a:pt x="521271" y="392531"/>
                  </a:lnTo>
                  <a:lnTo>
                    <a:pt x="505383" y="438010"/>
                  </a:lnTo>
                  <a:lnTo>
                    <a:pt x="489229" y="483184"/>
                  </a:lnTo>
                  <a:lnTo>
                    <a:pt x="472871" y="528104"/>
                  </a:lnTo>
                  <a:lnTo>
                    <a:pt x="439750" y="617245"/>
                  </a:lnTo>
                  <a:lnTo>
                    <a:pt x="356730" y="837247"/>
                  </a:lnTo>
                  <a:lnTo>
                    <a:pt x="324459" y="924661"/>
                  </a:lnTo>
                  <a:lnTo>
                    <a:pt x="308711" y="968336"/>
                  </a:lnTo>
                  <a:lnTo>
                    <a:pt x="292392" y="1014437"/>
                  </a:lnTo>
                  <a:lnTo>
                    <a:pt x="276250" y="1060843"/>
                  </a:lnTo>
                  <a:lnTo>
                    <a:pt x="260299" y="1107579"/>
                  </a:lnTo>
                  <a:lnTo>
                    <a:pt x="244589" y="1154658"/>
                  </a:lnTo>
                  <a:lnTo>
                    <a:pt x="229120" y="1202067"/>
                  </a:lnTo>
                  <a:lnTo>
                    <a:pt x="213944" y="1249832"/>
                  </a:lnTo>
                  <a:lnTo>
                    <a:pt x="199085" y="1297965"/>
                  </a:lnTo>
                  <a:lnTo>
                    <a:pt x="184556" y="1346479"/>
                  </a:lnTo>
                  <a:lnTo>
                    <a:pt x="170408" y="1395361"/>
                  </a:lnTo>
                  <a:lnTo>
                    <a:pt x="156654" y="1444663"/>
                  </a:lnTo>
                  <a:lnTo>
                    <a:pt x="143319" y="1494358"/>
                  </a:lnTo>
                  <a:lnTo>
                    <a:pt x="130441" y="1544472"/>
                  </a:lnTo>
                  <a:lnTo>
                    <a:pt x="118059" y="1595018"/>
                  </a:lnTo>
                  <a:lnTo>
                    <a:pt x="106184" y="1646008"/>
                  </a:lnTo>
                  <a:lnTo>
                    <a:pt x="94843" y="1697443"/>
                  </a:lnTo>
                  <a:lnTo>
                    <a:pt x="84074" y="1749336"/>
                  </a:lnTo>
                  <a:lnTo>
                    <a:pt x="73901" y="1801698"/>
                  </a:lnTo>
                  <a:lnTo>
                    <a:pt x="64350" y="1854555"/>
                  </a:lnTo>
                  <a:lnTo>
                    <a:pt x="57188" y="1896935"/>
                  </a:lnTo>
                  <a:lnTo>
                    <a:pt x="50457" y="1939582"/>
                  </a:lnTo>
                  <a:lnTo>
                    <a:pt x="44196" y="1982558"/>
                  </a:lnTo>
                  <a:lnTo>
                    <a:pt x="38404" y="2025865"/>
                  </a:lnTo>
                  <a:lnTo>
                    <a:pt x="30822" y="2089061"/>
                  </a:lnTo>
                  <a:lnTo>
                    <a:pt x="24269" y="2153056"/>
                  </a:lnTo>
                  <a:lnTo>
                    <a:pt x="19837" y="2204669"/>
                  </a:lnTo>
                  <a:lnTo>
                    <a:pt x="16141" y="2256675"/>
                  </a:lnTo>
                  <a:lnTo>
                    <a:pt x="13373" y="2303640"/>
                  </a:lnTo>
                  <a:lnTo>
                    <a:pt x="11264" y="2351024"/>
                  </a:lnTo>
                  <a:lnTo>
                    <a:pt x="9715" y="2397899"/>
                  </a:lnTo>
                  <a:lnTo>
                    <a:pt x="8559" y="2476500"/>
                  </a:lnTo>
                  <a:lnTo>
                    <a:pt x="9029" y="2550312"/>
                  </a:lnTo>
                  <a:lnTo>
                    <a:pt x="10680" y="2614345"/>
                  </a:lnTo>
                  <a:lnTo>
                    <a:pt x="12255" y="2650350"/>
                  </a:lnTo>
                  <a:lnTo>
                    <a:pt x="14503" y="2685986"/>
                  </a:lnTo>
                  <a:lnTo>
                    <a:pt x="27178" y="2610129"/>
                  </a:lnTo>
                  <a:lnTo>
                    <a:pt x="35306" y="2565171"/>
                  </a:lnTo>
                  <a:lnTo>
                    <a:pt x="45402" y="2512657"/>
                  </a:lnTo>
                  <a:lnTo>
                    <a:pt x="56045" y="2460675"/>
                  </a:lnTo>
                  <a:lnTo>
                    <a:pt x="67119" y="2409342"/>
                  </a:lnTo>
                  <a:lnTo>
                    <a:pt x="78727" y="2358593"/>
                  </a:lnTo>
                  <a:lnTo>
                    <a:pt x="92011" y="2303602"/>
                  </a:lnTo>
                  <a:lnTo>
                    <a:pt x="105841" y="2249182"/>
                  </a:lnTo>
                  <a:lnTo>
                    <a:pt x="123659" y="2182596"/>
                  </a:lnTo>
                  <a:lnTo>
                    <a:pt x="142252" y="2116785"/>
                  </a:lnTo>
                  <a:lnTo>
                    <a:pt x="155346" y="2072373"/>
                  </a:lnTo>
                  <a:lnTo>
                    <a:pt x="168770" y="2028278"/>
                  </a:lnTo>
                  <a:lnTo>
                    <a:pt x="182524" y="1984502"/>
                  </a:lnTo>
                  <a:lnTo>
                    <a:pt x="196570" y="1941017"/>
                  </a:lnTo>
                  <a:lnTo>
                    <a:pt x="212623" y="1892744"/>
                  </a:lnTo>
                  <a:lnTo>
                    <a:pt x="229019" y="1844814"/>
                  </a:lnTo>
                  <a:lnTo>
                    <a:pt x="245732" y="1797202"/>
                  </a:lnTo>
                  <a:lnTo>
                    <a:pt x="262750" y="1749894"/>
                  </a:lnTo>
                  <a:lnTo>
                    <a:pt x="280047" y="1702866"/>
                  </a:lnTo>
                  <a:lnTo>
                    <a:pt x="297611" y="1656105"/>
                  </a:lnTo>
                  <a:lnTo>
                    <a:pt x="315417" y="1609585"/>
                  </a:lnTo>
                  <a:lnTo>
                    <a:pt x="333451" y="1563293"/>
                  </a:lnTo>
                  <a:lnTo>
                    <a:pt x="351701" y="1517205"/>
                  </a:lnTo>
                  <a:lnTo>
                    <a:pt x="370128" y="1471307"/>
                  </a:lnTo>
                  <a:lnTo>
                    <a:pt x="407466" y="1380007"/>
                  </a:lnTo>
                  <a:lnTo>
                    <a:pt x="445338" y="1289240"/>
                  </a:lnTo>
                  <a:lnTo>
                    <a:pt x="502793" y="1153769"/>
                  </a:lnTo>
                  <a:lnTo>
                    <a:pt x="573201" y="989317"/>
                  </a:lnTo>
                  <a:lnTo>
                    <a:pt x="608761" y="904786"/>
                  </a:lnTo>
                  <a:lnTo>
                    <a:pt x="626427" y="861872"/>
                  </a:lnTo>
                  <a:lnTo>
                    <a:pt x="643915" y="818515"/>
                  </a:lnTo>
                  <a:lnTo>
                    <a:pt x="661174" y="774700"/>
                  </a:lnTo>
                  <a:lnTo>
                    <a:pt x="678141" y="730402"/>
                  </a:lnTo>
                  <a:lnTo>
                    <a:pt x="694753" y="685609"/>
                  </a:lnTo>
                  <a:lnTo>
                    <a:pt x="710946" y="640295"/>
                  </a:lnTo>
                  <a:lnTo>
                    <a:pt x="726655" y="594461"/>
                  </a:lnTo>
                  <a:lnTo>
                    <a:pt x="741819" y="548081"/>
                  </a:lnTo>
                  <a:lnTo>
                    <a:pt x="756386" y="501129"/>
                  </a:lnTo>
                  <a:lnTo>
                    <a:pt x="770280" y="453605"/>
                  </a:lnTo>
                  <a:lnTo>
                    <a:pt x="783437" y="405485"/>
                  </a:lnTo>
                  <a:lnTo>
                    <a:pt x="795807" y="356755"/>
                  </a:lnTo>
                  <a:lnTo>
                    <a:pt x="807326" y="307390"/>
                  </a:lnTo>
                  <a:lnTo>
                    <a:pt x="817918" y="257390"/>
                  </a:lnTo>
                  <a:lnTo>
                    <a:pt x="827532" y="206717"/>
                  </a:lnTo>
                  <a:lnTo>
                    <a:pt x="836104" y="155371"/>
                  </a:lnTo>
                  <a:lnTo>
                    <a:pt x="843559" y="103327"/>
                  </a:lnTo>
                  <a:lnTo>
                    <a:pt x="849858" y="50571"/>
                  </a:lnTo>
                  <a:lnTo>
                    <a:pt x="854646" y="0"/>
                  </a:lnTo>
                  <a:close/>
                </a:path>
                <a:path w="1256665" h="3979545">
                  <a:moveTo>
                    <a:pt x="1236103" y="541121"/>
                  </a:moveTo>
                  <a:lnTo>
                    <a:pt x="1235252" y="487362"/>
                  </a:lnTo>
                  <a:lnTo>
                    <a:pt x="1232636" y="432777"/>
                  </a:lnTo>
                  <a:lnTo>
                    <a:pt x="1228178" y="377380"/>
                  </a:lnTo>
                  <a:lnTo>
                    <a:pt x="1221803" y="321157"/>
                  </a:lnTo>
                  <a:lnTo>
                    <a:pt x="1213446" y="264109"/>
                  </a:lnTo>
                  <a:lnTo>
                    <a:pt x="1203032" y="206222"/>
                  </a:lnTo>
                  <a:lnTo>
                    <a:pt x="1190485" y="147485"/>
                  </a:lnTo>
                  <a:lnTo>
                    <a:pt x="1175740" y="87922"/>
                  </a:lnTo>
                  <a:lnTo>
                    <a:pt x="1158709" y="27495"/>
                  </a:lnTo>
                  <a:lnTo>
                    <a:pt x="1150277" y="0"/>
                  </a:lnTo>
                  <a:lnTo>
                    <a:pt x="1024686" y="0"/>
                  </a:lnTo>
                  <a:lnTo>
                    <a:pt x="1029169" y="48361"/>
                  </a:lnTo>
                  <a:lnTo>
                    <a:pt x="1032700" y="105156"/>
                  </a:lnTo>
                  <a:lnTo>
                    <a:pt x="1034503" y="161112"/>
                  </a:lnTo>
                  <a:lnTo>
                    <a:pt x="1034605" y="206222"/>
                  </a:lnTo>
                  <a:lnTo>
                    <a:pt x="1034630" y="216281"/>
                  </a:lnTo>
                  <a:lnTo>
                    <a:pt x="1033170" y="270637"/>
                  </a:lnTo>
                  <a:lnTo>
                    <a:pt x="1030185" y="324205"/>
                  </a:lnTo>
                  <a:lnTo>
                    <a:pt x="1025740" y="376999"/>
                  </a:lnTo>
                  <a:lnTo>
                    <a:pt x="1019924" y="429031"/>
                  </a:lnTo>
                  <a:lnTo>
                    <a:pt x="1012774" y="480288"/>
                  </a:lnTo>
                  <a:lnTo>
                    <a:pt x="1004392" y="530796"/>
                  </a:lnTo>
                  <a:lnTo>
                    <a:pt x="994829" y="580567"/>
                  </a:lnTo>
                  <a:lnTo>
                    <a:pt x="984161" y="629602"/>
                  </a:lnTo>
                  <a:lnTo>
                    <a:pt x="972464" y="677913"/>
                  </a:lnTo>
                  <a:lnTo>
                    <a:pt x="959789" y="725512"/>
                  </a:lnTo>
                  <a:lnTo>
                    <a:pt x="946238" y="772401"/>
                  </a:lnTo>
                  <a:lnTo>
                    <a:pt x="931849" y="818591"/>
                  </a:lnTo>
                  <a:lnTo>
                    <a:pt x="916711" y="864108"/>
                  </a:lnTo>
                  <a:lnTo>
                    <a:pt x="900887" y="908939"/>
                  </a:lnTo>
                  <a:lnTo>
                    <a:pt x="884440" y="953109"/>
                  </a:lnTo>
                  <a:lnTo>
                    <a:pt x="867460" y="996619"/>
                  </a:lnTo>
                  <a:lnTo>
                    <a:pt x="849998" y="1039469"/>
                  </a:lnTo>
                  <a:lnTo>
                    <a:pt x="832142" y="1081697"/>
                  </a:lnTo>
                  <a:lnTo>
                    <a:pt x="813943" y="1123289"/>
                  </a:lnTo>
                  <a:lnTo>
                    <a:pt x="795477" y="1164259"/>
                  </a:lnTo>
                  <a:lnTo>
                    <a:pt x="776833" y="1204620"/>
                  </a:lnTo>
                  <a:lnTo>
                    <a:pt x="758050" y="1244371"/>
                  </a:lnTo>
                  <a:lnTo>
                    <a:pt x="739216" y="1283538"/>
                  </a:lnTo>
                  <a:lnTo>
                    <a:pt x="720394" y="1322120"/>
                  </a:lnTo>
                  <a:lnTo>
                    <a:pt x="701662" y="1360131"/>
                  </a:lnTo>
                  <a:lnTo>
                    <a:pt x="683082" y="1397571"/>
                  </a:lnTo>
                  <a:lnTo>
                    <a:pt x="637222" y="1489405"/>
                  </a:lnTo>
                  <a:lnTo>
                    <a:pt x="499173" y="1763852"/>
                  </a:lnTo>
                  <a:lnTo>
                    <a:pt x="453440" y="1855520"/>
                  </a:lnTo>
                  <a:lnTo>
                    <a:pt x="430695" y="1901482"/>
                  </a:lnTo>
                  <a:lnTo>
                    <a:pt x="408063" y="1947545"/>
                  </a:lnTo>
                  <a:lnTo>
                    <a:pt x="385546" y="1993747"/>
                  </a:lnTo>
                  <a:lnTo>
                    <a:pt x="363181" y="2040102"/>
                  </a:lnTo>
                  <a:lnTo>
                    <a:pt x="341350" y="2085797"/>
                  </a:lnTo>
                  <a:lnTo>
                    <a:pt x="319684" y="2131631"/>
                  </a:lnTo>
                  <a:lnTo>
                    <a:pt x="298196" y="2177681"/>
                  </a:lnTo>
                  <a:lnTo>
                    <a:pt x="276923" y="2223973"/>
                  </a:lnTo>
                  <a:lnTo>
                    <a:pt x="261099" y="2258847"/>
                  </a:lnTo>
                  <a:lnTo>
                    <a:pt x="245389" y="2293886"/>
                  </a:lnTo>
                  <a:lnTo>
                    <a:pt x="229819" y="2329053"/>
                  </a:lnTo>
                  <a:lnTo>
                    <a:pt x="214376" y="2364359"/>
                  </a:lnTo>
                  <a:lnTo>
                    <a:pt x="189268" y="2422956"/>
                  </a:lnTo>
                  <a:lnTo>
                    <a:pt x="164592" y="2482037"/>
                  </a:lnTo>
                  <a:lnTo>
                    <a:pt x="142113" y="2537168"/>
                  </a:lnTo>
                  <a:lnTo>
                    <a:pt x="120103" y="2592819"/>
                  </a:lnTo>
                  <a:lnTo>
                    <a:pt x="98298" y="2649347"/>
                  </a:lnTo>
                  <a:lnTo>
                    <a:pt x="76962" y="2706395"/>
                  </a:lnTo>
                  <a:lnTo>
                    <a:pt x="53975" y="2770047"/>
                  </a:lnTo>
                  <a:lnTo>
                    <a:pt x="31635" y="2834513"/>
                  </a:lnTo>
                  <a:lnTo>
                    <a:pt x="16586" y="2879267"/>
                  </a:lnTo>
                  <a:lnTo>
                    <a:pt x="1917" y="2924327"/>
                  </a:lnTo>
                  <a:lnTo>
                    <a:pt x="0" y="2930360"/>
                  </a:lnTo>
                  <a:lnTo>
                    <a:pt x="0" y="3145764"/>
                  </a:lnTo>
                  <a:lnTo>
                    <a:pt x="3340" y="3139135"/>
                  </a:lnTo>
                  <a:lnTo>
                    <a:pt x="13652" y="3119031"/>
                  </a:lnTo>
                  <a:lnTo>
                    <a:pt x="34163" y="3079559"/>
                  </a:lnTo>
                  <a:lnTo>
                    <a:pt x="51981" y="3045879"/>
                  </a:lnTo>
                  <a:lnTo>
                    <a:pt x="88341" y="2978467"/>
                  </a:lnTo>
                  <a:lnTo>
                    <a:pt x="106883" y="2944685"/>
                  </a:lnTo>
                  <a:lnTo>
                    <a:pt x="125564" y="2911094"/>
                  </a:lnTo>
                  <a:lnTo>
                    <a:pt x="144373" y="2877693"/>
                  </a:lnTo>
                  <a:lnTo>
                    <a:pt x="179552" y="2815945"/>
                  </a:lnTo>
                  <a:lnTo>
                    <a:pt x="232930" y="2724289"/>
                  </a:lnTo>
                  <a:lnTo>
                    <a:pt x="268846" y="2663964"/>
                  </a:lnTo>
                  <a:lnTo>
                    <a:pt x="306349" y="2601684"/>
                  </a:lnTo>
                  <a:lnTo>
                    <a:pt x="345440" y="2537434"/>
                  </a:lnTo>
                  <a:lnTo>
                    <a:pt x="459359" y="2353297"/>
                  </a:lnTo>
                  <a:lnTo>
                    <a:pt x="635419" y="2071154"/>
                  </a:lnTo>
                  <a:lnTo>
                    <a:pt x="688644" y="1984857"/>
                  </a:lnTo>
                  <a:lnTo>
                    <a:pt x="715137" y="1941537"/>
                  </a:lnTo>
                  <a:lnTo>
                    <a:pt x="741514" y="1898078"/>
                  </a:lnTo>
                  <a:lnTo>
                    <a:pt x="767791" y="1854454"/>
                  </a:lnTo>
                  <a:lnTo>
                    <a:pt x="793927" y="1810651"/>
                  </a:lnTo>
                  <a:lnTo>
                    <a:pt x="819937" y="1766646"/>
                  </a:lnTo>
                  <a:lnTo>
                    <a:pt x="845769" y="1722412"/>
                  </a:lnTo>
                  <a:lnTo>
                    <a:pt x="871435" y="1677949"/>
                  </a:lnTo>
                  <a:lnTo>
                    <a:pt x="896912" y="1633232"/>
                  </a:lnTo>
                  <a:lnTo>
                    <a:pt x="916482" y="1598383"/>
                  </a:lnTo>
                  <a:lnTo>
                    <a:pt x="936117" y="1562849"/>
                  </a:lnTo>
                  <a:lnTo>
                    <a:pt x="955738" y="1526590"/>
                  </a:lnTo>
                  <a:lnTo>
                    <a:pt x="975271" y="1489633"/>
                  </a:lnTo>
                  <a:lnTo>
                    <a:pt x="994638" y="1451952"/>
                  </a:lnTo>
                  <a:lnTo>
                    <a:pt x="1013790" y="1413560"/>
                  </a:lnTo>
                  <a:lnTo>
                    <a:pt x="1032624" y="1374444"/>
                  </a:lnTo>
                  <a:lnTo>
                    <a:pt x="1051077" y="1334592"/>
                  </a:lnTo>
                  <a:lnTo>
                    <a:pt x="1069086" y="1294003"/>
                  </a:lnTo>
                  <a:lnTo>
                    <a:pt x="1086561" y="1252677"/>
                  </a:lnTo>
                  <a:lnTo>
                    <a:pt x="1103439" y="1210614"/>
                  </a:lnTo>
                  <a:lnTo>
                    <a:pt x="1119657" y="1167803"/>
                  </a:lnTo>
                  <a:lnTo>
                    <a:pt x="1135126" y="1124242"/>
                  </a:lnTo>
                  <a:lnTo>
                    <a:pt x="1149769" y="1079919"/>
                  </a:lnTo>
                  <a:lnTo>
                    <a:pt x="1163535" y="1034834"/>
                  </a:lnTo>
                  <a:lnTo>
                    <a:pt x="1176324" y="988987"/>
                  </a:lnTo>
                  <a:lnTo>
                    <a:pt x="1188085" y="942365"/>
                  </a:lnTo>
                  <a:lnTo>
                    <a:pt x="1198740" y="894969"/>
                  </a:lnTo>
                  <a:lnTo>
                    <a:pt x="1208214" y="846797"/>
                  </a:lnTo>
                  <a:lnTo>
                    <a:pt x="1216418" y="797839"/>
                  </a:lnTo>
                  <a:lnTo>
                    <a:pt x="1223302" y="748093"/>
                  </a:lnTo>
                  <a:lnTo>
                    <a:pt x="1228788" y="697547"/>
                  </a:lnTo>
                  <a:lnTo>
                    <a:pt x="1232801" y="646214"/>
                  </a:lnTo>
                  <a:lnTo>
                    <a:pt x="1235265" y="594067"/>
                  </a:lnTo>
                  <a:lnTo>
                    <a:pt x="1236103" y="541121"/>
                  </a:lnTo>
                  <a:close/>
                </a:path>
                <a:path w="1256665" h="3979545">
                  <a:moveTo>
                    <a:pt x="1256499" y="3128848"/>
                  </a:moveTo>
                  <a:lnTo>
                    <a:pt x="1164920" y="3206673"/>
                  </a:lnTo>
                  <a:lnTo>
                    <a:pt x="1086688" y="3271177"/>
                  </a:lnTo>
                  <a:lnTo>
                    <a:pt x="999096" y="3341662"/>
                  </a:lnTo>
                  <a:lnTo>
                    <a:pt x="559930" y="3687343"/>
                  </a:lnTo>
                  <a:lnTo>
                    <a:pt x="463308" y="3765550"/>
                  </a:lnTo>
                  <a:lnTo>
                    <a:pt x="408736" y="3810711"/>
                  </a:lnTo>
                  <a:lnTo>
                    <a:pt x="400685" y="3817518"/>
                  </a:lnTo>
                  <a:lnTo>
                    <a:pt x="396671" y="3820833"/>
                  </a:lnTo>
                  <a:lnTo>
                    <a:pt x="394677" y="3822573"/>
                  </a:lnTo>
                  <a:lnTo>
                    <a:pt x="392696" y="3824236"/>
                  </a:lnTo>
                  <a:lnTo>
                    <a:pt x="390639" y="3825887"/>
                  </a:lnTo>
                  <a:lnTo>
                    <a:pt x="388620" y="3827640"/>
                  </a:lnTo>
                  <a:lnTo>
                    <a:pt x="380771" y="3834193"/>
                  </a:lnTo>
                  <a:lnTo>
                    <a:pt x="378790" y="3835908"/>
                  </a:lnTo>
                  <a:lnTo>
                    <a:pt x="374954" y="3839057"/>
                  </a:lnTo>
                  <a:lnTo>
                    <a:pt x="372999" y="3840721"/>
                  </a:lnTo>
                  <a:lnTo>
                    <a:pt x="369074" y="3843947"/>
                  </a:lnTo>
                  <a:lnTo>
                    <a:pt x="365112" y="3847300"/>
                  </a:lnTo>
                  <a:lnTo>
                    <a:pt x="211086" y="3972636"/>
                  </a:lnTo>
                  <a:lnTo>
                    <a:pt x="203504" y="3978935"/>
                  </a:lnTo>
                  <a:lnTo>
                    <a:pt x="959421" y="3978935"/>
                  </a:lnTo>
                  <a:lnTo>
                    <a:pt x="1256499" y="3788803"/>
                  </a:lnTo>
                  <a:lnTo>
                    <a:pt x="1256499" y="3128848"/>
                  </a:lnTo>
                  <a:close/>
                </a:path>
                <a:path w="1256665" h="3979545">
                  <a:moveTo>
                    <a:pt x="1256499" y="1710182"/>
                  </a:moveTo>
                  <a:lnTo>
                    <a:pt x="1219492" y="1777326"/>
                  </a:lnTo>
                  <a:lnTo>
                    <a:pt x="1199489" y="1811794"/>
                  </a:lnTo>
                  <a:lnTo>
                    <a:pt x="1179309" y="1845525"/>
                  </a:lnTo>
                  <a:lnTo>
                    <a:pt x="1159014" y="1878507"/>
                  </a:lnTo>
                  <a:lnTo>
                    <a:pt x="1138669" y="1910765"/>
                  </a:lnTo>
                  <a:lnTo>
                    <a:pt x="1110119" y="1955038"/>
                  </a:lnTo>
                  <a:lnTo>
                    <a:pt x="1081227" y="1998853"/>
                  </a:lnTo>
                  <a:lnTo>
                    <a:pt x="1052042" y="2042236"/>
                  </a:lnTo>
                  <a:lnTo>
                    <a:pt x="1022553" y="2085213"/>
                  </a:lnTo>
                  <a:lnTo>
                    <a:pt x="992797" y="2127796"/>
                  </a:lnTo>
                  <a:lnTo>
                    <a:pt x="962787" y="2170011"/>
                  </a:lnTo>
                  <a:lnTo>
                    <a:pt x="932522" y="2211882"/>
                  </a:lnTo>
                  <a:lnTo>
                    <a:pt x="902055" y="2253437"/>
                  </a:lnTo>
                  <a:lnTo>
                    <a:pt x="871372" y="2294686"/>
                  </a:lnTo>
                  <a:lnTo>
                    <a:pt x="839089" y="2337625"/>
                  </a:lnTo>
                  <a:lnTo>
                    <a:pt x="806615" y="2380284"/>
                  </a:lnTo>
                  <a:lnTo>
                    <a:pt x="773963" y="2422690"/>
                  </a:lnTo>
                  <a:lnTo>
                    <a:pt x="741159" y="2464879"/>
                  </a:lnTo>
                  <a:lnTo>
                    <a:pt x="708228" y="2506878"/>
                  </a:lnTo>
                  <a:lnTo>
                    <a:pt x="641807" y="2590698"/>
                  </a:lnTo>
                  <a:lnTo>
                    <a:pt x="408228" y="2881541"/>
                  </a:lnTo>
                  <a:lnTo>
                    <a:pt x="329234" y="2980715"/>
                  </a:lnTo>
                  <a:lnTo>
                    <a:pt x="277050" y="3047073"/>
                  </a:lnTo>
                  <a:lnTo>
                    <a:pt x="223774" y="3115665"/>
                  </a:lnTo>
                  <a:lnTo>
                    <a:pt x="196570" y="3151086"/>
                  </a:lnTo>
                  <a:lnTo>
                    <a:pt x="169506" y="3186696"/>
                  </a:lnTo>
                  <a:lnTo>
                    <a:pt x="142608" y="3222523"/>
                  </a:lnTo>
                  <a:lnTo>
                    <a:pt x="116001" y="3258261"/>
                  </a:lnTo>
                  <a:lnTo>
                    <a:pt x="29718" y="3375799"/>
                  </a:lnTo>
                  <a:lnTo>
                    <a:pt x="1270" y="3415373"/>
                  </a:lnTo>
                  <a:lnTo>
                    <a:pt x="0" y="3417189"/>
                  </a:lnTo>
                  <a:lnTo>
                    <a:pt x="0" y="3748709"/>
                  </a:lnTo>
                  <a:lnTo>
                    <a:pt x="2781" y="3745585"/>
                  </a:lnTo>
                  <a:lnTo>
                    <a:pt x="21844" y="3724643"/>
                  </a:lnTo>
                  <a:lnTo>
                    <a:pt x="58801" y="3685121"/>
                  </a:lnTo>
                  <a:lnTo>
                    <a:pt x="102260" y="3640010"/>
                  </a:lnTo>
                  <a:lnTo>
                    <a:pt x="194259" y="3546487"/>
                  </a:lnTo>
                  <a:lnTo>
                    <a:pt x="270129" y="3468217"/>
                  </a:lnTo>
                  <a:lnTo>
                    <a:pt x="307149" y="3430473"/>
                  </a:lnTo>
                  <a:lnTo>
                    <a:pt x="381584" y="3355644"/>
                  </a:lnTo>
                  <a:lnTo>
                    <a:pt x="791743" y="2952254"/>
                  </a:lnTo>
                  <a:lnTo>
                    <a:pt x="870458" y="2873146"/>
                  </a:lnTo>
                  <a:lnTo>
                    <a:pt x="906310" y="2836646"/>
                  </a:lnTo>
                  <a:lnTo>
                    <a:pt x="941984" y="2799905"/>
                  </a:lnTo>
                  <a:lnTo>
                    <a:pt x="977480" y="2762859"/>
                  </a:lnTo>
                  <a:lnTo>
                    <a:pt x="1012799" y="2725521"/>
                  </a:lnTo>
                  <a:lnTo>
                    <a:pt x="1047915" y="2687840"/>
                  </a:lnTo>
                  <a:lnTo>
                    <a:pt x="1082192" y="2650540"/>
                  </a:lnTo>
                  <a:lnTo>
                    <a:pt x="1116253" y="2612847"/>
                  </a:lnTo>
                  <a:lnTo>
                    <a:pt x="1150061" y="2574785"/>
                  </a:lnTo>
                  <a:lnTo>
                    <a:pt x="1183601" y="2536291"/>
                  </a:lnTo>
                  <a:lnTo>
                    <a:pt x="1216863" y="2497378"/>
                  </a:lnTo>
                  <a:lnTo>
                    <a:pt x="1249819" y="2457996"/>
                  </a:lnTo>
                  <a:lnTo>
                    <a:pt x="1256499" y="2449842"/>
                  </a:lnTo>
                  <a:lnTo>
                    <a:pt x="1256499" y="17101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99BFF9C8-6DB3-6DCF-7415-087C111EB131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18397345" y="0"/>
                  </a:moveTo>
                  <a:lnTo>
                    <a:pt x="0" y="0"/>
                  </a:lnTo>
                  <a:lnTo>
                    <a:pt x="0" y="9601801"/>
                  </a:lnTo>
                  <a:lnTo>
                    <a:pt x="18397345" y="9601801"/>
                  </a:lnTo>
                  <a:lnTo>
                    <a:pt x="183973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299F6E49-9C20-94A5-4386-C2215B3CA032}"/>
                </a:ext>
              </a:extLst>
            </p:cNvPr>
            <p:cNvSpPr/>
            <p:nvPr/>
          </p:nvSpPr>
          <p:spPr>
            <a:xfrm>
              <a:off x="853377" y="853377"/>
              <a:ext cx="18397855" cy="9601835"/>
            </a:xfrm>
            <a:custGeom>
              <a:avLst/>
              <a:gdLst/>
              <a:ahLst/>
              <a:cxnLst/>
              <a:rect l="l" t="t" r="r" b="b"/>
              <a:pathLst>
                <a:path w="18397855" h="9601835">
                  <a:moveTo>
                    <a:pt x="0" y="9601801"/>
                  </a:moveTo>
                  <a:lnTo>
                    <a:pt x="18397345" y="9601801"/>
                  </a:lnTo>
                  <a:lnTo>
                    <a:pt x="18397345" y="0"/>
                  </a:lnTo>
                  <a:lnTo>
                    <a:pt x="0" y="0"/>
                  </a:lnTo>
                  <a:lnTo>
                    <a:pt x="0" y="9601801"/>
                  </a:lnTo>
                  <a:close/>
                </a:path>
              </a:pathLst>
            </a:custGeom>
            <a:ln w="31412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Holder 2">
            <a:extLst>
              <a:ext uri="{FF2B5EF4-FFF2-40B4-BE49-F238E27FC236}">
                <a16:creationId xmlns:a16="http://schemas.microsoft.com/office/drawing/2014/main" id="{616B6D5F-C939-9037-CC63-63494923289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F54282FC-0B33-E4AD-7209-8C905440213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2/14/2025</a:t>
            </a:fld>
            <a:endParaRPr lang="en-US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C52CC652-7045-E591-BD8E-B424C00EEE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615331B3-E83C-D6CF-38EF-910D896FC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7807" y="1692275"/>
            <a:ext cx="1708848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 spc="300">
                <a:solidFill>
                  <a:schemeClr val="accent2"/>
                </a:solidFill>
                <a:latin typeface="TitlingGothicFB Extended Black" panose="02000507040000020004" pitchFamily="2" charset="77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0B204268-049A-D8FC-F9CF-B2D4E5562EDB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1507806" y="2931848"/>
            <a:ext cx="1708848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chemeClr val="accent1"/>
                </a:solidFill>
                <a:latin typeface="TitlingGothicFB Normal Bold" panose="02000503040000020004" pitchFamily="2" charset="77"/>
              </a:defRPr>
            </a:lvl1pPr>
          </a:lstStyle>
          <a:p>
            <a:r>
              <a:rPr lang="en-US" dirty="0"/>
              <a:t>SUBHEAD</a:t>
            </a:r>
            <a:endParaRPr dirty="0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602AA8E8-24FA-4DE9-E1EE-DB8001A77EB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28750" y="4017531"/>
            <a:ext cx="17167542" cy="325935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50000"/>
              </a:lnSpc>
              <a:defRPr sz="2400" b="0" i="0">
                <a:latin typeface="TitlingGothicFB Normal Regular" panose="02000503040000020004" pitchFamily="2" charset="77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66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hess pieces on a table&#10;&#10;Description automatically generated">
            <a:extLst>
              <a:ext uri="{FF2B5EF4-FFF2-40B4-BE49-F238E27FC236}">
                <a16:creationId xmlns:a16="http://schemas.microsoft.com/office/drawing/2014/main" id="{B996D41E-49C8-7E57-DFD7-02E24011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2610-1776-452D-6820-C6B065A90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05117-1A65-B986-B263-58DFC79BCD6E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5CFBC-9EAA-28AB-7EE2-67B11DA3C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8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AB34B-C921-FA74-282B-93F3480C08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D186E-AA30-3735-8BCC-F1390587D9A4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68D12-11AD-4226-6857-0CA7B01BEE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44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F7D56-660D-7735-48D0-7E9C5A6E02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2B057-C87F-5796-3269-3226F62D2FF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BEAD4-B707-069F-69B0-4DA01E682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2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81A1-50EE-D21D-4796-BF8AE26EE9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21075-D458-AFD2-543B-565E36F80ECB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ACEEC-F51A-4E68-3398-0C94F045E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62FC3-D9EF-7A84-5C5C-0FCA33767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38D0F8-2AE9-0CBF-573A-910BA7F9707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8EAF1-B73F-86F7-8F7A-2979604D4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3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9B890-82DE-02AF-3013-D2DA10DA8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AB959-D67C-F732-9AE9-F02FE16958FA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94A46-BF61-D960-31A4-18BC80742A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6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6733-1844-8511-D024-7F3241CFF8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06FE8-BD53-6FCF-CE47-2F2D120CE78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4F5A9-2040-82BD-4B93-2B9BA6396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3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U 2025">
      <a:dk1>
        <a:srgbClr val="000000"/>
      </a:dk1>
      <a:lt1>
        <a:srgbClr val="FFFFFF"/>
      </a:lt1>
      <a:dk2>
        <a:srgbClr val="838AFF"/>
      </a:dk2>
      <a:lt2>
        <a:srgbClr val="F6DDFF"/>
      </a:lt2>
      <a:accent1>
        <a:srgbClr val="93DBD3"/>
      </a:accent1>
      <a:accent2>
        <a:srgbClr val="991B48"/>
      </a:accent2>
      <a:accent3>
        <a:srgbClr val="838AFF"/>
      </a:accent3>
      <a:accent4>
        <a:srgbClr val="F6DDFF"/>
      </a:accent4>
      <a:accent5>
        <a:srgbClr val="FF613B"/>
      </a:accent5>
      <a:accent6>
        <a:srgbClr val="E3D64B"/>
      </a:accent6>
      <a:hlink>
        <a:srgbClr val="991B48"/>
      </a:hlink>
      <a:folHlink>
        <a:srgbClr val="93DB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TitlingGothicFB Extended Black</vt:lpstr>
      <vt:lpstr>TitlingGothicFB Normal Bold</vt:lpstr>
      <vt:lpstr>TitlingGothicFB Normal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Farina</dc:creator>
  <cp:lastModifiedBy>Rachael Farina</cp:lastModifiedBy>
  <cp:revision>2</cp:revision>
  <dcterms:created xsi:type="dcterms:W3CDTF">2024-09-12T18:30:10Z</dcterms:created>
  <dcterms:modified xsi:type="dcterms:W3CDTF">2025-02-14T15:40:07Z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2024-09-12T00:00:00Z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2024-09-12T00:00:00Z</vt:filetime>
  </property>
  <property fmtid="{D5CDD505-2E9C-101B-9397-08002B2CF9AE}" pid="5" name="Producer">
    <vt:lpwstr>Adobe PDF Library 17.0</vt:lpwstr>
  </property>
</Properties>
</file>