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6D50F8-032D-B24A-80F2-0F7B6FF41609}" v="20" dt="2025-03-28T15:25:30.37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26"/>
  </p:normalViewPr>
  <p:slideViewPr>
    <p:cSldViewPr>
      <p:cViewPr varScale="1">
        <p:scale>
          <a:sx n="65" d="100"/>
          <a:sy n="65" d="100"/>
        </p:scale>
        <p:origin x="70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0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3979545" cy="2519045"/>
          </a:xfrm>
          <a:custGeom>
            <a:avLst/>
            <a:gdLst/>
            <a:ahLst/>
            <a:cxnLst/>
            <a:rect l="l" t="t" r="r" b="b"/>
            <a:pathLst>
              <a:path w="3979545" h="2519045">
                <a:moveTo>
                  <a:pt x="3978935" y="2307996"/>
                </a:moveTo>
                <a:lnTo>
                  <a:pt x="1909343" y="2307996"/>
                </a:lnTo>
                <a:lnTo>
                  <a:pt x="1285697" y="1465961"/>
                </a:lnTo>
                <a:lnTo>
                  <a:pt x="0" y="1465961"/>
                </a:lnTo>
                <a:lnTo>
                  <a:pt x="0" y="1676476"/>
                </a:lnTo>
                <a:lnTo>
                  <a:pt x="1129766" y="1676476"/>
                </a:lnTo>
                <a:lnTo>
                  <a:pt x="1753450" y="2518473"/>
                </a:lnTo>
                <a:lnTo>
                  <a:pt x="3978935" y="2518473"/>
                </a:lnTo>
                <a:lnTo>
                  <a:pt x="3978935" y="2307996"/>
                </a:lnTo>
                <a:close/>
              </a:path>
              <a:path w="3979545" h="2519045">
                <a:moveTo>
                  <a:pt x="3978935" y="1465961"/>
                </a:moveTo>
                <a:lnTo>
                  <a:pt x="2531186" y="1465961"/>
                </a:lnTo>
                <a:lnTo>
                  <a:pt x="1909406" y="623951"/>
                </a:lnTo>
                <a:lnTo>
                  <a:pt x="0" y="623951"/>
                </a:lnTo>
                <a:lnTo>
                  <a:pt x="0" y="834453"/>
                </a:lnTo>
                <a:lnTo>
                  <a:pt x="1753463" y="834453"/>
                </a:lnTo>
                <a:lnTo>
                  <a:pt x="2377148" y="1676476"/>
                </a:lnTo>
                <a:lnTo>
                  <a:pt x="3978935" y="1676476"/>
                </a:lnTo>
                <a:lnTo>
                  <a:pt x="3978935" y="1465961"/>
                </a:lnTo>
                <a:close/>
              </a:path>
              <a:path w="3979545" h="2519045">
                <a:moveTo>
                  <a:pt x="3978935" y="1044968"/>
                </a:moveTo>
                <a:lnTo>
                  <a:pt x="2842971" y="1044968"/>
                </a:lnTo>
                <a:lnTo>
                  <a:pt x="2221230" y="202958"/>
                </a:lnTo>
                <a:lnTo>
                  <a:pt x="0" y="202946"/>
                </a:lnTo>
                <a:lnTo>
                  <a:pt x="0" y="413448"/>
                </a:lnTo>
                <a:lnTo>
                  <a:pt x="2065286" y="413448"/>
                </a:lnTo>
                <a:lnTo>
                  <a:pt x="2687129" y="1255471"/>
                </a:lnTo>
                <a:lnTo>
                  <a:pt x="3978935" y="1255471"/>
                </a:lnTo>
                <a:lnTo>
                  <a:pt x="3978935" y="1044968"/>
                </a:lnTo>
                <a:close/>
              </a:path>
              <a:path w="3979545" h="2519045">
                <a:moveTo>
                  <a:pt x="3978935" y="623951"/>
                </a:moveTo>
                <a:lnTo>
                  <a:pt x="3154845" y="623951"/>
                </a:lnTo>
                <a:lnTo>
                  <a:pt x="2694101" y="0"/>
                </a:lnTo>
                <a:lnTo>
                  <a:pt x="2382723" y="0"/>
                </a:lnTo>
                <a:lnTo>
                  <a:pt x="2998952" y="834453"/>
                </a:lnTo>
                <a:lnTo>
                  <a:pt x="3978935" y="834453"/>
                </a:lnTo>
                <a:lnTo>
                  <a:pt x="3978935" y="623951"/>
                </a:lnTo>
                <a:close/>
              </a:path>
              <a:path w="3979545" h="2519045">
                <a:moveTo>
                  <a:pt x="3978935" y="202946"/>
                </a:moveTo>
                <a:lnTo>
                  <a:pt x="3468611" y="202958"/>
                </a:lnTo>
                <a:lnTo>
                  <a:pt x="3318281" y="0"/>
                </a:lnTo>
                <a:lnTo>
                  <a:pt x="3006445" y="0"/>
                </a:lnTo>
                <a:lnTo>
                  <a:pt x="3312693" y="413448"/>
                </a:lnTo>
                <a:lnTo>
                  <a:pt x="3978935" y="413448"/>
                </a:lnTo>
                <a:lnTo>
                  <a:pt x="3978935" y="2029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44961"/>
            <a:ext cx="3979545" cy="4819015"/>
          </a:xfrm>
          <a:custGeom>
            <a:avLst/>
            <a:gdLst/>
            <a:ahLst/>
            <a:cxnLst/>
            <a:rect l="l" t="t" r="r" b="b"/>
            <a:pathLst>
              <a:path w="3979545" h="4819015">
                <a:moveTo>
                  <a:pt x="506069" y="2736558"/>
                </a:moveTo>
                <a:lnTo>
                  <a:pt x="38290" y="2105025"/>
                </a:lnTo>
                <a:lnTo>
                  <a:pt x="0" y="2105025"/>
                </a:lnTo>
                <a:lnTo>
                  <a:pt x="0" y="2474315"/>
                </a:lnTo>
                <a:lnTo>
                  <a:pt x="194221" y="2736558"/>
                </a:lnTo>
                <a:lnTo>
                  <a:pt x="506069" y="2736558"/>
                </a:lnTo>
                <a:close/>
              </a:path>
              <a:path w="3979545" h="4819015">
                <a:moveTo>
                  <a:pt x="1424686" y="4818735"/>
                </a:moveTo>
                <a:lnTo>
                  <a:pt x="1285697" y="4631080"/>
                </a:lnTo>
                <a:lnTo>
                  <a:pt x="0" y="4631067"/>
                </a:lnTo>
                <a:lnTo>
                  <a:pt x="0" y="4818735"/>
                </a:lnTo>
                <a:lnTo>
                  <a:pt x="1424686" y="4818735"/>
                </a:lnTo>
                <a:close/>
              </a:path>
              <a:path w="3979545" h="4819015">
                <a:moveTo>
                  <a:pt x="2048357" y="4818735"/>
                </a:moveTo>
                <a:lnTo>
                  <a:pt x="1597558" y="4210075"/>
                </a:lnTo>
                <a:lnTo>
                  <a:pt x="0" y="4210062"/>
                </a:lnTo>
                <a:lnTo>
                  <a:pt x="0" y="4420565"/>
                </a:lnTo>
                <a:lnTo>
                  <a:pt x="1441615" y="4420565"/>
                </a:lnTo>
                <a:lnTo>
                  <a:pt x="1736547" y="4818735"/>
                </a:lnTo>
                <a:lnTo>
                  <a:pt x="2048357" y="4818735"/>
                </a:lnTo>
                <a:close/>
              </a:path>
              <a:path w="3979545" h="4819015">
                <a:moveTo>
                  <a:pt x="3978935" y="4631080"/>
                </a:moveTo>
                <a:lnTo>
                  <a:pt x="2531186" y="4631080"/>
                </a:lnTo>
                <a:lnTo>
                  <a:pt x="1909406" y="3789070"/>
                </a:lnTo>
                <a:lnTo>
                  <a:pt x="0" y="3789070"/>
                </a:lnTo>
                <a:lnTo>
                  <a:pt x="0" y="3999547"/>
                </a:lnTo>
                <a:lnTo>
                  <a:pt x="1753463" y="3999547"/>
                </a:lnTo>
                <a:lnTo>
                  <a:pt x="2360231" y="4818735"/>
                </a:lnTo>
                <a:lnTo>
                  <a:pt x="3978935" y="4818735"/>
                </a:lnTo>
                <a:lnTo>
                  <a:pt x="3978935" y="4631080"/>
                </a:lnTo>
                <a:close/>
              </a:path>
              <a:path w="3979545" h="4819015">
                <a:moveTo>
                  <a:pt x="3978935" y="4210050"/>
                </a:moveTo>
                <a:lnTo>
                  <a:pt x="2842971" y="4210075"/>
                </a:lnTo>
                <a:lnTo>
                  <a:pt x="2221230" y="3368052"/>
                </a:lnTo>
                <a:lnTo>
                  <a:pt x="0" y="3368052"/>
                </a:lnTo>
                <a:lnTo>
                  <a:pt x="0" y="3578542"/>
                </a:lnTo>
                <a:lnTo>
                  <a:pt x="2065286" y="3578542"/>
                </a:lnTo>
                <a:lnTo>
                  <a:pt x="2687129" y="4420565"/>
                </a:lnTo>
                <a:lnTo>
                  <a:pt x="3978935" y="4420565"/>
                </a:lnTo>
                <a:lnTo>
                  <a:pt x="3978935" y="4210050"/>
                </a:lnTo>
                <a:close/>
              </a:path>
              <a:path w="3979545" h="4819015">
                <a:moveTo>
                  <a:pt x="3978935" y="3789070"/>
                </a:moveTo>
                <a:lnTo>
                  <a:pt x="3154845" y="3789070"/>
                </a:lnTo>
                <a:lnTo>
                  <a:pt x="2533091" y="2947047"/>
                </a:lnTo>
                <a:lnTo>
                  <a:pt x="0" y="2947047"/>
                </a:lnTo>
                <a:lnTo>
                  <a:pt x="0" y="3157537"/>
                </a:lnTo>
                <a:lnTo>
                  <a:pt x="2377135" y="3157537"/>
                </a:lnTo>
                <a:lnTo>
                  <a:pt x="2998952" y="3999547"/>
                </a:lnTo>
                <a:lnTo>
                  <a:pt x="3978935" y="3999547"/>
                </a:lnTo>
                <a:lnTo>
                  <a:pt x="3978935" y="3789070"/>
                </a:lnTo>
                <a:close/>
              </a:path>
              <a:path w="3979545" h="4819015">
                <a:moveTo>
                  <a:pt x="3978935" y="2526042"/>
                </a:moveTo>
                <a:lnTo>
                  <a:pt x="973810" y="2526042"/>
                </a:lnTo>
                <a:lnTo>
                  <a:pt x="352069" y="1684045"/>
                </a:lnTo>
                <a:lnTo>
                  <a:pt x="0" y="1684045"/>
                </a:lnTo>
                <a:lnTo>
                  <a:pt x="0" y="1894535"/>
                </a:lnTo>
                <a:lnTo>
                  <a:pt x="194233" y="1894535"/>
                </a:lnTo>
                <a:lnTo>
                  <a:pt x="817892" y="2736545"/>
                </a:lnTo>
                <a:lnTo>
                  <a:pt x="2688996" y="2736545"/>
                </a:lnTo>
                <a:lnTo>
                  <a:pt x="3312680" y="3578555"/>
                </a:lnTo>
                <a:lnTo>
                  <a:pt x="3978935" y="3578555"/>
                </a:lnTo>
                <a:lnTo>
                  <a:pt x="3978935" y="3368052"/>
                </a:lnTo>
                <a:lnTo>
                  <a:pt x="3468611" y="3368052"/>
                </a:lnTo>
                <a:lnTo>
                  <a:pt x="3000845" y="2736545"/>
                </a:lnTo>
                <a:lnTo>
                  <a:pt x="3312680" y="2736545"/>
                </a:lnTo>
                <a:lnTo>
                  <a:pt x="3624503" y="3157524"/>
                </a:lnTo>
                <a:lnTo>
                  <a:pt x="3978935" y="3157524"/>
                </a:lnTo>
                <a:lnTo>
                  <a:pt x="3978935" y="2947047"/>
                </a:lnTo>
                <a:lnTo>
                  <a:pt x="3780447" y="2947047"/>
                </a:lnTo>
                <a:lnTo>
                  <a:pt x="3624516" y="2736545"/>
                </a:lnTo>
                <a:lnTo>
                  <a:pt x="3978935" y="2736545"/>
                </a:lnTo>
                <a:lnTo>
                  <a:pt x="3978935" y="2526042"/>
                </a:lnTo>
                <a:close/>
              </a:path>
              <a:path w="3979545" h="4819015">
                <a:moveTo>
                  <a:pt x="3978935" y="2105025"/>
                </a:moveTo>
                <a:lnTo>
                  <a:pt x="1285659" y="2105025"/>
                </a:lnTo>
                <a:lnTo>
                  <a:pt x="663917" y="1263040"/>
                </a:lnTo>
                <a:lnTo>
                  <a:pt x="0" y="1263040"/>
                </a:lnTo>
                <a:lnTo>
                  <a:pt x="0" y="1473517"/>
                </a:lnTo>
                <a:lnTo>
                  <a:pt x="507949" y="1473517"/>
                </a:lnTo>
                <a:lnTo>
                  <a:pt x="1129766" y="2315540"/>
                </a:lnTo>
                <a:lnTo>
                  <a:pt x="3978935" y="2315540"/>
                </a:lnTo>
                <a:lnTo>
                  <a:pt x="3978935" y="2105025"/>
                </a:lnTo>
                <a:close/>
              </a:path>
              <a:path w="3979545" h="4819015">
                <a:moveTo>
                  <a:pt x="3978935" y="1684045"/>
                </a:moveTo>
                <a:lnTo>
                  <a:pt x="1597469" y="1684045"/>
                </a:lnTo>
                <a:lnTo>
                  <a:pt x="975741" y="842022"/>
                </a:lnTo>
                <a:lnTo>
                  <a:pt x="0" y="842022"/>
                </a:lnTo>
                <a:lnTo>
                  <a:pt x="0" y="1052512"/>
                </a:lnTo>
                <a:lnTo>
                  <a:pt x="819772" y="1052512"/>
                </a:lnTo>
                <a:lnTo>
                  <a:pt x="1441627" y="1894535"/>
                </a:lnTo>
                <a:lnTo>
                  <a:pt x="3978935" y="1894535"/>
                </a:lnTo>
                <a:lnTo>
                  <a:pt x="3978935" y="1684045"/>
                </a:lnTo>
                <a:close/>
              </a:path>
              <a:path w="3979545" h="4819015">
                <a:moveTo>
                  <a:pt x="3978935" y="842022"/>
                </a:moveTo>
                <a:lnTo>
                  <a:pt x="2221192" y="842022"/>
                </a:lnTo>
                <a:lnTo>
                  <a:pt x="1597558" y="0"/>
                </a:lnTo>
                <a:lnTo>
                  <a:pt x="0" y="0"/>
                </a:lnTo>
                <a:lnTo>
                  <a:pt x="0" y="210502"/>
                </a:lnTo>
                <a:lnTo>
                  <a:pt x="1441615" y="210502"/>
                </a:lnTo>
                <a:lnTo>
                  <a:pt x="2065299" y="1052512"/>
                </a:lnTo>
                <a:lnTo>
                  <a:pt x="3978935" y="1052512"/>
                </a:lnTo>
                <a:lnTo>
                  <a:pt x="3978935" y="842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847587" y="7336414"/>
            <a:ext cx="1256665" cy="1250315"/>
          </a:xfrm>
          <a:custGeom>
            <a:avLst/>
            <a:gdLst/>
            <a:ahLst/>
            <a:cxnLst/>
            <a:rect l="l" t="t" r="r" b="b"/>
            <a:pathLst>
              <a:path w="1256665" h="1250315">
                <a:moveTo>
                  <a:pt x="744550" y="1249718"/>
                </a:moveTo>
                <a:lnTo>
                  <a:pt x="443496" y="842010"/>
                </a:lnTo>
                <a:lnTo>
                  <a:pt x="0" y="842010"/>
                </a:lnTo>
                <a:lnTo>
                  <a:pt x="0" y="1052499"/>
                </a:lnTo>
                <a:lnTo>
                  <a:pt x="287553" y="1052499"/>
                </a:lnTo>
                <a:lnTo>
                  <a:pt x="433616" y="1249718"/>
                </a:lnTo>
                <a:lnTo>
                  <a:pt x="744550" y="1249718"/>
                </a:lnTo>
                <a:close/>
              </a:path>
              <a:path w="1256665" h="1250315">
                <a:moveTo>
                  <a:pt x="1256512" y="1099743"/>
                </a:moveTo>
                <a:lnTo>
                  <a:pt x="755319" y="421005"/>
                </a:lnTo>
                <a:lnTo>
                  <a:pt x="0" y="421005"/>
                </a:lnTo>
                <a:lnTo>
                  <a:pt x="0" y="631494"/>
                </a:lnTo>
                <a:lnTo>
                  <a:pt x="599363" y="631494"/>
                </a:lnTo>
                <a:lnTo>
                  <a:pt x="1055928" y="1249718"/>
                </a:lnTo>
                <a:lnTo>
                  <a:pt x="1256512" y="1249718"/>
                </a:lnTo>
                <a:lnTo>
                  <a:pt x="1256512" y="1099743"/>
                </a:lnTo>
                <a:close/>
              </a:path>
              <a:path w="1256665" h="1250315">
                <a:moveTo>
                  <a:pt x="1256512" y="256387"/>
                </a:moveTo>
                <a:lnTo>
                  <a:pt x="1067181" y="0"/>
                </a:lnTo>
                <a:lnTo>
                  <a:pt x="0" y="0"/>
                </a:lnTo>
                <a:lnTo>
                  <a:pt x="0" y="210489"/>
                </a:lnTo>
                <a:lnTo>
                  <a:pt x="911212" y="210489"/>
                </a:lnTo>
                <a:lnTo>
                  <a:pt x="1256512" y="678053"/>
                </a:lnTo>
                <a:lnTo>
                  <a:pt x="1256512" y="2563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847593" y="6915398"/>
            <a:ext cx="1256665" cy="255904"/>
          </a:xfrm>
          <a:custGeom>
            <a:avLst/>
            <a:gdLst/>
            <a:ahLst/>
            <a:cxnLst/>
            <a:rect l="l" t="t" r="r" b="b"/>
            <a:pathLst>
              <a:path w="1256665" h="255904">
                <a:moveTo>
                  <a:pt x="1256506" y="0"/>
                </a:moveTo>
                <a:lnTo>
                  <a:pt x="0" y="0"/>
                </a:lnTo>
                <a:lnTo>
                  <a:pt x="0" y="210506"/>
                </a:lnTo>
                <a:lnTo>
                  <a:pt x="1223072" y="210506"/>
                </a:lnTo>
                <a:lnTo>
                  <a:pt x="1256506" y="255636"/>
                </a:lnTo>
                <a:lnTo>
                  <a:pt x="12565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847593" y="6073109"/>
            <a:ext cx="1256665" cy="210820"/>
          </a:xfrm>
          <a:custGeom>
            <a:avLst/>
            <a:gdLst/>
            <a:ahLst/>
            <a:cxnLst/>
            <a:rect l="l" t="t" r="r" b="b"/>
            <a:pathLst>
              <a:path w="1256665" h="210820">
                <a:moveTo>
                  <a:pt x="131346" y="0"/>
                </a:moveTo>
                <a:lnTo>
                  <a:pt x="0" y="0"/>
                </a:lnTo>
                <a:lnTo>
                  <a:pt x="0" y="210778"/>
                </a:lnTo>
                <a:lnTo>
                  <a:pt x="1256506" y="210778"/>
                </a:lnTo>
                <a:lnTo>
                  <a:pt x="1256506" y="293"/>
                </a:lnTo>
                <a:lnTo>
                  <a:pt x="131566" y="293"/>
                </a:lnTo>
                <a:lnTo>
                  <a:pt x="131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256506" y="1256506"/>
            <a:ext cx="18848070" cy="7329805"/>
            <a:chOff x="1256506" y="1256506"/>
            <a:chExt cx="18848070" cy="7329805"/>
          </a:xfrm>
        </p:grpSpPr>
        <p:sp>
          <p:nvSpPr>
            <p:cNvPr id="8" name="object 8"/>
            <p:cNvSpPr/>
            <p:nvPr/>
          </p:nvSpPr>
          <p:spPr>
            <a:xfrm>
              <a:off x="18847593" y="6494388"/>
              <a:ext cx="1256665" cy="210820"/>
            </a:xfrm>
            <a:custGeom>
              <a:avLst/>
              <a:gdLst/>
              <a:ahLst/>
              <a:cxnLst/>
              <a:rect l="l" t="t" r="r" b="b"/>
              <a:pathLst>
                <a:path w="1256665" h="210820">
                  <a:moveTo>
                    <a:pt x="1256506" y="0"/>
                  </a:moveTo>
                  <a:lnTo>
                    <a:pt x="0" y="0"/>
                  </a:lnTo>
                  <a:lnTo>
                    <a:pt x="0" y="210506"/>
                  </a:lnTo>
                  <a:lnTo>
                    <a:pt x="1256506" y="210506"/>
                  </a:lnTo>
                  <a:lnTo>
                    <a:pt x="12565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6506" y="1256506"/>
              <a:ext cx="17591087" cy="7329619"/>
            </a:xfrm>
            <a:prstGeom prst="rect">
              <a:avLst/>
            </a:prstGeom>
          </p:spPr>
        </p:pic>
      </p:grpSp>
      <p:sp>
        <p:nvSpPr>
          <p:cNvPr id="10" name="object 2">
            <a:extLst>
              <a:ext uri="{FF2B5EF4-FFF2-40B4-BE49-F238E27FC236}">
                <a16:creationId xmlns:a16="http://schemas.microsoft.com/office/drawing/2014/main" id="{97BBC9CE-63FE-86A2-F59F-1887FAE1A8FE}"/>
              </a:ext>
            </a:extLst>
          </p:cNvPr>
          <p:cNvSpPr/>
          <p:nvPr/>
        </p:nvSpPr>
        <p:spPr>
          <a:xfrm>
            <a:off x="6498556" y="7361504"/>
            <a:ext cx="7127875" cy="448945"/>
          </a:xfrm>
          <a:custGeom>
            <a:avLst/>
            <a:gdLst/>
            <a:ahLst/>
            <a:cxnLst/>
            <a:rect l="l" t="t" r="r" b="b"/>
            <a:pathLst>
              <a:path w="7127875" h="448945">
                <a:moveTo>
                  <a:pt x="155209" y="5245"/>
                </a:moveTo>
                <a:lnTo>
                  <a:pt x="0" y="5245"/>
                </a:lnTo>
                <a:lnTo>
                  <a:pt x="0" y="382522"/>
                </a:lnTo>
                <a:lnTo>
                  <a:pt x="108886" y="382522"/>
                </a:lnTo>
                <a:lnTo>
                  <a:pt x="108886" y="169534"/>
                </a:lnTo>
                <a:lnTo>
                  <a:pt x="207437" y="169534"/>
                </a:lnTo>
                <a:lnTo>
                  <a:pt x="155209" y="5245"/>
                </a:lnTo>
                <a:close/>
              </a:path>
              <a:path w="7127875" h="448945">
                <a:moveTo>
                  <a:pt x="207437" y="169534"/>
                </a:moveTo>
                <a:lnTo>
                  <a:pt x="108886" y="169534"/>
                </a:lnTo>
                <a:lnTo>
                  <a:pt x="177177" y="382522"/>
                </a:lnTo>
                <a:lnTo>
                  <a:pt x="276986" y="382522"/>
                </a:lnTo>
                <a:lnTo>
                  <a:pt x="325220" y="232087"/>
                </a:lnTo>
                <a:lnTo>
                  <a:pt x="227322" y="232087"/>
                </a:lnTo>
                <a:lnTo>
                  <a:pt x="207437" y="169534"/>
                </a:lnTo>
                <a:close/>
              </a:path>
              <a:path w="7127875" h="448945">
                <a:moveTo>
                  <a:pt x="453682" y="169534"/>
                </a:moveTo>
                <a:lnTo>
                  <a:pt x="345277" y="169534"/>
                </a:lnTo>
                <a:lnTo>
                  <a:pt x="345277" y="382522"/>
                </a:lnTo>
                <a:lnTo>
                  <a:pt x="453682" y="382522"/>
                </a:lnTo>
                <a:lnTo>
                  <a:pt x="453682" y="169534"/>
                </a:lnTo>
                <a:close/>
              </a:path>
              <a:path w="7127875" h="448945">
                <a:moveTo>
                  <a:pt x="453682" y="5245"/>
                </a:moveTo>
                <a:lnTo>
                  <a:pt x="303728" y="5245"/>
                </a:lnTo>
                <a:lnTo>
                  <a:pt x="227322" y="232087"/>
                </a:lnTo>
                <a:lnTo>
                  <a:pt x="325220" y="232087"/>
                </a:lnTo>
                <a:lnTo>
                  <a:pt x="345277" y="169534"/>
                </a:lnTo>
                <a:lnTo>
                  <a:pt x="453682" y="169534"/>
                </a:lnTo>
                <a:lnTo>
                  <a:pt x="453682" y="5245"/>
                </a:lnTo>
                <a:close/>
              </a:path>
              <a:path w="7127875" h="448945">
                <a:moveTo>
                  <a:pt x="941646" y="5245"/>
                </a:moveTo>
                <a:lnTo>
                  <a:pt x="793127" y="5245"/>
                </a:lnTo>
                <a:lnTo>
                  <a:pt x="645079" y="382522"/>
                </a:lnTo>
                <a:lnTo>
                  <a:pt x="765421" y="382522"/>
                </a:lnTo>
                <a:lnTo>
                  <a:pt x="795033" y="302294"/>
                </a:lnTo>
                <a:lnTo>
                  <a:pt x="1050685" y="302294"/>
                </a:lnTo>
                <a:lnTo>
                  <a:pt x="1021585" y="223019"/>
                </a:lnTo>
                <a:lnTo>
                  <a:pt x="823692" y="223019"/>
                </a:lnTo>
                <a:lnTo>
                  <a:pt x="857115" y="134194"/>
                </a:lnTo>
                <a:lnTo>
                  <a:pt x="864759" y="101714"/>
                </a:lnTo>
                <a:lnTo>
                  <a:pt x="977057" y="101714"/>
                </a:lnTo>
                <a:lnTo>
                  <a:pt x="941646" y="5245"/>
                </a:lnTo>
                <a:close/>
              </a:path>
              <a:path w="7127875" h="448945">
                <a:moveTo>
                  <a:pt x="1050685" y="302294"/>
                </a:moveTo>
                <a:lnTo>
                  <a:pt x="930181" y="302294"/>
                </a:lnTo>
                <a:lnTo>
                  <a:pt x="957887" y="382522"/>
                </a:lnTo>
                <a:lnTo>
                  <a:pt x="1080134" y="382522"/>
                </a:lnTo>
                <a:lnTo>
                  <a:pt x="1050685" y="302294"/>
                </a:lnTo>
                <a:close/>
              </a:path>
              <a:path w="7127875" h="448945">
                <a:moveTo>
                  <a:pt x="977057" y="101714"/>
                </a:moveTo>
                <a:lnTo>
                  <a:pt x="864759" y="101714"/>
                </a:lnTo>
                <a:lnTo>
                  <a:pt x="872402" y="133231"/>
                </a:lnTo>
                <a:lnTo>
                  <a:pt x="903438" y="223019"/>
                </a:lnTo>
                <a:lnTo>
                  <a:pt x="1021585" y="223019"/>
                </a:lnTo>
                <a:lnTo>
                  <a:pt x="977057" y="101714"/>
                </a:lnTo>
                <a:close/>
              </a:path>
              <a:path w="7127875" h="448945">
                <a:moveTo>
                  <a:pt x="1308337" y="5245"/>
                </a:moveTo>
                <a:lnTo>
                  <a:pt x="1183220" y="5245"/>
                </a:lnTo>
                <a:lnTo>
                  <a:pt x="1330786" y="258358"/>
                </a:lnTo>
                <a:lnTo>
                  <a:pt x="1330786" y="382522"/>
                </a:lnTo>
                <a:lnTo>
                  <a:pt x="1447788" y="382522"/>
                </a:lnTo>
                <a:lnTo>
                  <a:pt x="1447788" y="257405"/>
                </a:lnTo>
                <a:lnTo>
                  <a:pt x="1511459" y="152340"/>
                </a:lnTo>
                <a:lnTo>
                  <a:pt x="1389999" y="152340"/>
                </a:lnTo>
                <a:lnTo>
                  <a:pt x="1308337" y="5245"/>
                </a:lnTo>
                <a:close/>
              </a:path>
              <a:path w="7127875" h="448945">
                <a:moveTo>
                  <a:pt x="1600600" y="5245"/>
                </a:moveTo>
                <a:lnTo>
                  <a:pt x="1479305" y="5245"/>
                </a:lnTo>
                <a:lnTo>
                  <a:pt x="1389999" y="152340"/>
                </a:lnTo>
                <a:lnTo>
                  <a:pt x="1511459" y="152340"/>
                </a:lnTo>
                <a:lnTo>
                  <a:pt x="1600600" y="5245"/>
                </a:lnTo>
                <a:close/>
              </a:path>
              <a:path w="7127875" h="448945">
                <a:moveTo>
                  <a:pt x="2400026" y="87871"/>
                </a:moveTo>
                <a:lnTo>
                  <a:pt x="2234465" y="87871"/>
                </a:lnTo>
                <a:lnTo>
                  <a:pt x="2251329" y="90035"/>
                </a:lnTo>
                <a:lnTo>
                  <a:pt x="2263356" y="96227"/>
                </a:lnTo>
                <a:lnTo>
                  <a:pt x="2270728" y="106000"/>
                </a:lnTo>
                <a:lnTo>
                  <a:pt x="2273627" y="118907"/>
                </a:lnTo>
                <a:lnTo>
                  <a:pt x="2273627" y="124163"/>
                </a:lnTo>
                <a:lnTo>
                  <a:pt x="2273972" y="126967"/>
                </a:lnTo>
                <a:lnTo>
                  <a:pt x="2274098" y="127985"/>
                </a:lnTo>
                <a:lnTo>
                  <a:pt x="2273745" y="132278"/>
                </a:lnTo>
                <a:lnTo>
                  <a:pt x="2273627" y="133713"/>
                </a:lnTo>
                <a:lnTo>
                  <a:pt x="2246950" y="194560"/>
                </a:lnTo>
                <a:lnTo>
                  <a:pt x="2217628" y="221765"/>
                </a:lnTo>
                <a:lnTo>
                  <a:pt x="2178995" y="247656"/>
                </a:lnTo>
                <a:lnTo>
                  <a:pt x="2132056" y="272857"/>
                </a:lnTo>
                <a:lnTo>
                  <a:pt x="2077821" y="297990"/>
                </a:lnTo>
                <a:lnTo>
                  <a:pt x="2077821" y="382522"/>
                </a:lnTo>
                <a:lnTo>
                  <a:pt x="2414031" y="382522"/>
                </a:lnTo>
                <a:lnTo>
                  <a:pt x="2414031" y="292745"/>
                </a:lnTo>
                <a:lnTo>
                  <a:pt x="2254517" y="292745"/>
                </a:lnTo>
                <a:lnTo>
                  <a:pt x="2294258" y="272984"/>
                </a:lnTo>
                <a:lnTo>
                  <a:pt x="2333244" y="245613"/>
                </a:lnTo>
                <a:lnTo>
                  <a:pt x="2367165" y="212076"/>
                </a:lnTo>
                <a:lnTo>
                  <a:pt x="2391709" y="173816"/>
                </a:lnTo>
                <a:lnTo>
                  <a:pt x="2402565" y="132278"/>
                </a:lnTo>
                <a:lnTo>
                  <a:pt x="2402775" y="127985"/>
                </a:lnTo>
                <a:lnTo>
                  <a:pt x="2402825" y="126967"/>
                </a:lnTo>
                <a:lnTo>
                  <a:pt x="2402941" y="124163"/>
                </a:lnTo>
                <a:lnTo>
                  <a:pt x="2403047" y="102195"/>
                </a:lnTo>
                <a:lnTo>
                  <a:pt x="2400026" y="87871"/>
                </a:lnTo>
                <a:close/>
              </a:path>
              <a:path w="7127875" h="448945">
                <a:moveTo>
                  <a:pt x="2245449" y="0"/>
                </a:moveTo>
                <a:lnTo>
                  <a:pt x="2186714" y="5539"/>
                </a:lnTo>
                <a:lnTo>
                  <a:pt x="2187032" y="5539"/>
                </a:lnTo>
                <a:lnTo>
                  <a:pt x="2142464" y="20704"/>
                </a:lnTo>
                <a:lnTo>
                  <a:pt x="2142627" y="20704"/>
                </a:lnTo>
                <a:lnTo>
                  <a:pt x="2111139" y="43320"/>
                </a:lnTo>
                <a:lnTo>
                  <a:pt x="2091361" y="71270"/>
                </a:lnTo>
                <a:lnTo>
                  <a:pt x="2082125" y="102667"/>
                </a:lnTo>
                <a:lnTo>
                  <a:pt x="2081220" y="113900"/>
                </a:lnTo>
                <a:lnTo>
                  <a:pt x="2080755" y="124163"/>
                </a:lnTo>
                <a:lnTo>
                  <a:pt x="2080707" y="125226"/>
                </a:lnTo>
                <a:lnTo>
                  <a:pt x="2080603" y="127985"/>
                </a:lnTo>
                <a:lnTo>
                  <a:pt x="2080306" y="139944"/>
                </a:lnTo>
                <a:lnTo>
                  <a:pt x="2080208" y="150906"/>
                </a:lnTo>
                <a:lnTo>
                  <a:pt x="2196257" y="150906"/>
                </a:lnTo>
                <a:lnTo>
                  <a:pt x="2196257" y="120341"/>
                </a:lnTo>
                <a:lnTo>
                  <a:pt x="2199206" y="107811"/>
                </a:lnTo>
                <a:lnTo>
                  <a:pt x="2206228" y="97478"/>
                </a:lnTo>
                <a:lnTo>
                  <a:pt x="2217817" y="90459"/>
                </a:lnTo>
                <a:lnTo>
                  <a:pt x="2234465" y="87871"/>
                </a:lnTo>
                <a:lnTo>
                  <a:pt x="2400026" y="87871"/>
                </a:lnTo>
                <a:lnTo>
                  <a:pt x="2396525" y="71270"/>
                </a:lnTo>
                <a:lnTo>
                  <a:pt x="2379892" y="43320"/>
                </a:lnTo>
                <a:lnTo>
                  <a:pt x="2350779" y="20704"/>
                </a:lnTo>
                <a:lnTo>
                  <a:pt x="2306767" y="5539"/>
                </a:lnTo>
                <a:lnTo>
                  <a:pt x="2245449" y="0"/>
                </a:lnTo>
                <a:close/>
              </a:path>
              <a:path w="7127875" h="448945">
                <a:moveTo>
                  <a:pt x="2773549" y="0"/>
                </a:moveTo>
                <a:lnTo>
                  <a:pt x="2716364" y="5649"/>
                </a:lnTo>
                <a:lnTo>
                  <a:pt x="2671603" y="21590"/>
                </a:lnTo>
                <a:lnTo>
                  <a:pt x="2638624" y="46310"/>
                </a:lnTo>
                <a:lnTo>
                  <a:pt x="2616787" y="78297"/>
                </a:lnTo>
                <a:lnTo>
                  <a:pt x="2605449" y="116038"/>
                </a:lnTo>
                <a:lnTo>
                  <a:pt x="2600285" y="171162"/>
                </a:lnTo>
                <a:lnTo>
                  <a:pt x="2600200" y="193889"/>
                </a:lnTo>
                <a:lnTo>
                  <a:pt x="2600437" y="208598"/>
                </a:lnTo>
                <a:lnTo>
                  <a:pt x="2603417" y="252776"/>
                </a:lnTo>
                <a:lnTo>
                  <a:pt x="2619288" y="311553"/>
                </a:lnTo>
                <a:lnTo>
                  <a:pt x="2642099" y="344145"/>
                </a:lnTo>
                <a:lnTo>
                  <a:pt x="2675134" y="368050"/>
                </a:lnTo>
                <a:lnTo>
                  <a:pt x="2718691" y="382762"/>
                </a:lnTo>
                <a:lnTo>
                  <a:pt x="2773067" y="387778"/>
                </a:lnTo>
                <a:lnTo>
                  <a:pt x="2826346" y="382590"/>
                </a:lnTo>
                <a:lnTo>
                  <a:pt x="2869768" y="367589"/>
                </a:lnTo>
                <a:lnTo>
                  <a:pt x="2903218" y="343625"/>
                </a:lnTo>
                <a:lnTo>
                  <a:pt x="2926576" y="311553"/>
                </a:lnTo>
                <a:lnTo>
                  <a:pt x="2929518" y="302765"/>
                </a:lnTo>
                <a:lnTo>
                  <a:pt x="2773549" y="302765"/>
                </a:lnTo>
                <a:lnTo>
                  <a:pt x="2753277" y="300065"/>
                </a:lnTo>
                <a:lnTo>
                  <a:pt x="2737794" y="291546"/>
                </a:lnTo>
                <a:lnTo>
                  <a:pt x="2727415" y="276579"/>
                </a:lnTo>
                <a:lnTo>
                  <a:pt x="2722523" y="254859"/>
                </a:lnTo>
                <a:lnTo>
                  <a:pt x="2722451" y="254536"/>
                </a:lnTo>
                <a:lnTo>
                  <a:pt x="2721600" y="244050"/>
                </a:lnTo>
                <a:lnTo>
                  <a:pt x="2720659" y="230118"/>
                </a:lnTo>
                <a:lnTo>
                  <a:pt x="2719896" y="213234"/>
                </a:lnTo>
                <a:lnTo>
                  <a:pt x="2719582" y="193889"/>
                </a:lnTo>
                <a:lnTo>
                  <a:pt x="2719821" y="180349"/>
                </a:lnTo>
                <a:lnTo>
                  <a:pt x="2720418" y="163678"/>
                </a:lnTo>
                <a:lnTo>
                  <a:pt x="2721194" y="147544"/>
                </a:lnTo>
                <a:lnTo>
                  <a:pt x="2721969" y="135618"/>
                </a:lnTo>
                <a:lnTo>
                  <a:pt x="2726288" y="115085"/>
                </a:lnTo>
                <a:lnTo>
                  <a:pt x="2726335" y="114862"/>
                </a:lnTo>
                <a:lnTo>
                  <a:pt x="2736120" y="99926"/>
                </a:lnTo>
                <a:lnTo>
                  <a:pt x="2751725" y="90900"/>
                </a:lnTo>
                <a:lnTo>
                  <a:pt x="2773549" y="87871"/>
                </a:lnTo>
                <a:lnTo>
                  <a:pt x="2932073" y="87871"/>
                </a:lnTo>
                <a:lnTo>
                  <a:pt x="2929014" y="78726"/>
                </a:lnTo>
                <a:lnTo>
                  <a:pt x="2906238" y="47136"/>
                </a:lnTo>
                <a:lnTo>
                  <a:pt x="2872781" y="22217"/>
                </a:lnTo>
                <a:lnTo>
                  <a:pt x="2828574" y="5871"/>
                </a:lnTo>
                <a:lnTo>
                  <a:pt x="2773549" y="0"/>
                </a:lnTo>
                <a:close/>
              </a:path>
              <a:path w="7127875" h="448945">
                <a:moveTo>
                  <a:pt x="2932073" y="87871"/>
                </a:moveTo>
                <a:lnTo>
                  <a:pt x="2773549" y="87871"/>
                </a:lnTo>
                <a:lnTo>
                  <a:pt x="2794480" y="90766"/>
                </a:lnTo>
                <a:lnTo>
                  <a:pt x="2809545" y="99568"/>
                </a:lnTo>
                <a:lnTo>
                  <a:pt x="2823694" y="135618"/>
                </a:lnTo>
                <a:lnTo>
                  <a:pt x="2825436" y="177865"/>
                </a:lnTo>
                <a:lnTo>
                  <a:pt x="2825599" y="193407"/>
                </a:lnTo>
                <a:lnTo>
                  <a:pt x="2825428" y="208598"/>
                </a:lnTo>
                <a:lnTo>
                  <a:pt x="2823212" y="254536"/>
                </a:lnTo>
                <a:lnTo>
                  <a:pt x="2808951" y="291008"/>
                </a:lnTo>
                <a:lnTo>
                  <a:pt x="2773549" y="302765"/>
                </a:lnTo>
                <a:lnTo>
                  <a:pt x="2929518" y="302765"/>
                </a:lnTo>
                <a:lnTo>
                  <a:pt x="2942597" y="254859"/>
                </a:lnTo>
                <a:lnTo>
                  <a:pt x="2945959" y="213234"/>
                </a:lnTo>
                <a:lnTo>
                  <a:pt x="2946423" y="193889"/>
                </a:lnTo>
                <a:lnTo>
                  <a:pt x="2946418" y="193407"/>
                </a:lnTo>
                <a:lnTo>
                  <a:pt x="2946294" y="180349"/>
                </a:lnTo>
                <a:lnTo>
                  <a:pt x="2946207" y="171162"/>
                </a:lnTo>
                <a:lnTo>
                  <a:pt x="2945467" y="151856"/>
                </a:lnTo>
                <a:lnTo>
                  <a:pt x="2945410" y="150364"/>
                </a:lnTo>
                <a:lnTo>
                  <a:pt x="2943808" y="131627"/>
                </a:lnTo>
                <a:lnTo>
                  <a:pt x="2941177" y="115085"/>
                </a:lnTo>
                <a:lnTo>
                  <a:pt x="2932073" y="87871"/>
                </a:lnTo>
                <a:close/>
              </a:path>
              <a:path w="7127875" h="448945">
                <a:moveTo>
                  <a:pt x="3349887" y="160455"/>
                </a:moveTo>
                <a:lnTo>
                  <a:pt x="3136899" y="160455"/>
                </a:lnTo>
                <a:lnTo>
                  <a:pt x="3136899" y="258829"/>
                </a:lnTo>
                <a:lnTo>
                  <a:pt x="3349887" y="258829"/>
                </a:lnTo>
                <a:lnTo>
                  <a:pt x="3349887" y="160455"/>
                </a:lnTo>
                <a:close/>
              </a:path>
              <a:path w="7127875" h="448945">
                <a:moveTo>
                  <a:pt x="3858747" y="87871"/>
                </a:moveTo>
                <a:lnTo>
                  <a:pt x="3693185" y="87871"/>
                </a:lnTo>
                <a:lnTo>
                  <a:pt x="3710050" y="90035"/>
                </a:lnTo>
                <a:lnTo>
                  <a:pt x="3722080" y="96227"/>
                </a:lnTo>
                <a:lnTo>
                  <a:pt x="3729452" y="106000"/>
                </a:lnTo>
                <a:lnTo>
                  <a:pt x="3732347" y="118907"/>
                </a:lnTo>
                <a:lnTo>
                  <a:pt x="3732347" y="124163"/>
                </a:lnTo>
                <a:lnTo>
                  <a:pt x="3732828" y="127985"/>
                </a:lnTo>
                <a:lnTo>
                  <a:pt x="3724676" y="165417"/>
                </a:lnTo>
                <a:lnTo>
                  <a:pt x="3676354" y="221765"/>
                </a:lnTo>
                <a:lnTo>
                  <a:pt x="3637720" y="247656"/>
                </a:lnTo>
                <a:lnTo>
                  <a:pt x="3590783" y="272857"/>
                </a:lnTo>
                <a:lnTo>
                  <a:pt x="3536552" y="297990"/>
                </a:lnTo>
                <a:lnTo>
                  <a:pt x="3536552" y="382522"/>
                </a:lnTo>
                <a:lnTo>
                  <a:pt x="3872751" y="382522"/>
                </a:lnTo>
                <a:lnTo>
                  <a:pt x="3872751" y="292745"/>
                </a:lnTo>
                <a:lnTo>
                  <a:pt x="3713248" y="292745"/>
                </a:lnTo>
                <a:lnTo>
                  <a:pt x="3752988" y="272984"/>
                </a:lnTo>
                <a:lnTo>
                  <a:pt x="3791972" y="245613"/>
                </a:lnTo>
                <a:lnTo>
                  <a:pt x="3825891" y="212076"/>
                </a:lnTo>
                <a:lnTo>
                  <a:pt x="3850435" y="173816"/>
                </a:lnTo>
                <a:lnTo>
                  <a:pt x="3861296" y="132278"/>
                </a:lnTo>
                <a:lnTo>
                  <a:pt x="3861767" y="102195"/>
                </a:lnTo>
                <a:lnTo>
                  <a:pt x="3858747" y="87871"/>
                </a:lnTo>
                <a:close/>
              </a:path>
              <a:path w="7127875" h="448945">
                <a:moveTo>
                  <a:pt x="3704169" y="0"/>
                </a:moveTo>
                <a:lnTo>
                  <a:pt x="3645438" y="5539"/>
                </a:lnTo>
                <a:lnTo>
                  <a:pt x="3645756" y="5539"/>
                </a:lnTo>
                <a:lnTo>
                  <a:pt x="3601189" y="20704"/>
                </a:lnTo>
                <a:lnTo>
                  <a:pt x="3601352" y="20704"/>
                </a:lnTo>
                <a:lnTo>
                  <a:pt x="3569862" y="43320"/>
                </a:lnTo>
                <a:lnTo>
                  <a:pt x="3550082" y="71270"/>
                </a:lnTo>
                <a:lnTo>
                  <a:pt x="3540845" y="102667"/>
                </a:lnTo>
                <a:lnTo>
                  <a:pt x="3539942" y="113900"/>
                </a:lnTo>
                <a:lnTo>
                  <a:pt x="3539480" y="124163"/>
                </a:lnTo>
                <a:lnTo>
                  <a:pt x="3539432" y="125226"/>
                </a:lnTo>
                <a:lnTo>
                  <a:pt x="3539329" y="127985"/>
                </a:lnTo>
                <a:lnTo>
                  <a:pt x="3539035" y="139944"/>
                </a:lnTo>
                <a:lnTo>
                  <a:pt x="3538939" y="150906"/>
                </a:lnTo>
                <a:lnTo>
                  <a:pt x="3654988" y="150906"/>
                </a:lnTo>
                <a:lnTo>
                  <a:pt x="3654988" y="120341"/>
                </a:lnTo>
                <a:lnTo>
                  <a:pt x="3657936" y="107811"/>
                </a:lnTo>
                <a:lnTo>
                  <a:pt x="3664957" y="97478"/>
                </a:lnTo>
                <a:lnTo>
                  <a:pt x="3676543" y="90459"/>
                </a:lnTo>
                <a:lnTo>
                  <a:pt x="3693185" y="87871"/>
                </a:lnTo>
                <a:lnTo>
                  <a:pt x="3858747" y="87871"/>
                </a:lnTo>
                <a:lnTo>
                  <a:pt x="3855246" y="71270"/>
                </a:lnTo>
                <a:lnTo>
                  <a:pt x="3838615" y="43320"/>
                </a:lnTo>
                <a:lnTo>
                  <a:pt x="3809504" y="20704"/>
                </a:lnTo>
                <a:lnTo>
                  <a:pt x="3765491" y="5539"/>
                </a:lnTo>
                <a:lnTo>
                  <a:pt x="3704169" y="0"/>
                </a:lnTo>
                <a:close/>
              </a:path>
              <a:path w="7127875" h="448945">
                <a:moveTo>
                  <a:pt x="4380165" y="87871"/>
                </a:moveTo>
                <a:lnTo>
                  <a:pt x="4214604" y="87871"/>
                </a:lnTo>
                <a:lnTo>
                  <a:pt x="4231469" y="90035"/>
                </a:lnTo>
                <a:lnTo>
                  <a:pt x="4243499" y="96227"/>
                </a:lnTo>
                <a:lnTo>
                  <a:pt x="4250871" y="106000"/>
                </a:lnTo>
                <a:lnTo>
                  <a:pt x="4253765" y="118907"/>
                </a:lnTo>
                <a:lnTo>
                  <a:pt x="4253765" y="124163"/>
                </a:lnTo>
                <a:lnTo>
                  <a:pt x="4254247" y="127985"/>
                </a:lnTo>
                <a:lnTo>
                  <a:pt x="4246094" y="165417"/>
                </a:lnTo>
                <a:lnTo>
                  <a:pt x="4197772" y="221765"/>
                </a:lnTo>
                <a:lnTo>
                  <a:pt x="4159139" y="247656"/>
                </a:lnTo>
                <a:lnTo>
                  <a:pt x="4112202" y="272857"/>
                </a:lnTo>
                <a:lnTo>
                  <a:pt x="4057970" y="297990"/>
                </a:lnTo>
                <a:lnTo>
                  <a:pt x="4057970" y="382522"/>
                </a:lnTo>
                <a:lnTo>
                  <a:pt x="4394169" y="382522"/>
                </a:lnTo>
                <a:lnTo>
                  <a:pt x="4394169" y="292745"/>
                </a:lnTo>
                <a:lnTo>
                  <a:pt x="4234666" y="292745"/>
                </a:lnTo>
                <a:lnTo>
                  <a:pt x="4274406" y="272984"/>
                </a:lnTo>
                <a:lnTo>
                  <a:pt x="4313390" y="245613"/>
                </a:lnTo>
                <a:lnTo>
                  <a:pt x="4347307" y="212076"/>
                </a:lnTo>
                <a:lnTo>
                  <a:pt x="4371848" y="173816"/>
                </a:lnTo>
                <a:lnTo>
                  <a:pt x="4382704" y="132278"/>
                </a:lnTo>
                <a:lnTo>
                  <a:pt x="4383185" y="102195"/>
                </a:lnTo>
                <a:lnTo>
                  <a:pt x="4380165" y="87871"/>
                </a:lnTo>
                <a:close/>
              </a:path>
              <a:path w="7127875" h="448945">
                <a:moveTo>
                  <a:pt x="4225588" y="0"/>
                </a:moveTo>
                <a:lnTo>
                  <a:pt x="4166857" y="5539"/>
                </a:lnTo>
                <a:lnTo>
                  <a:pt x="4167175" y="5539"/>
                </a:lnTo>
                <a:lnTo>
                  <a:pt x="4122608" y="20704"/>
                </a:lnTo>
                <a:lnTo>
                  <a:pt x="4122771" y="20704"/>
                </a:lnTo>
                <a:lnTo>
                  <a:pt x="4091281" y="43320"/>
                </a:lnTo>
                <a:lnTo>
                  <a:pt x="4071501" y="71270"/>
                </a:lnTo>
                <a:lnTo>
                  <a:pt x="4062263" y="102667"/>
                </a:lnTo>
                <a:lnTo>
                  <a:pt x="4061360" y="113900"/>
                </a:lnTo>
                <a:lnTo>
                  <a:pt x="4060899" y="124163"/>
                </a:lnTo>
                <a:lnTo>
                  <a:pt x="4060851" y="125226"/>
                </a:lnTo>
                <a:lnTo>
                  <a:pt x="4060747" y="127985"/>
                </a:lnTo>
                <a:lnTo>
                  <a:pt x="4060454" y="139944"/>
                </a:lnTo>
                <a:lnTo>
                  <a:pt x="4060358" y="150906"/>
                </a:lnTo>
                <a:lnTo>
                  <a:pt x="4176396" y="150906"/>
                </a:lnTo>
                <a:lnTo>
                  <a:pt x="4176396" y="120341"/>
                </a:lnTo>
                <a:lnTo>
                  <a:pt x="4179344" y="107811"/>
                </a:lnTo>
                <a:lnTo>
                  <a:pt x="4186367" y="97478"/>
                </a:lnTo>
                <a:lnTo>
                  <a:pt x="4197956" y="90459"/>
                </a:lnTo>
                <a:lnTo>
                  <a:pt x="4214604" y="87871"/>
                </a:lnTo>
                <a:lnTo>
                  <a:pt x="4380165" y="87871"/>
                </a:lnTo>
                <a:lnTo>
                  <a:pt x="4376664" y="71270"/>
                </a:lnTo>
                <a:lnTo>
                  <a:pt x="4360031" y="43320"/>
                </a:lnTo>
                <a:lnTo>
                  <a:pt x="4330918" y="20704"/>
                </a:lnTo>
                <a:lnTo>
                  <a:pt x="4286906" y="5539"/>
                </a:lnTo>
                <a:lnTo>
                  <a:pt x="4225588" y="0"/>
                </a:lnTo>
                <a:close/>
              </a:path>
              <a:path w="7127875" h="448945">
                <a:moveTo>
                  <a:pt x="4708799" y="380616"/>
                </a:moveTo>
                <a:lnTo>
                  <a:pt x="4619503" y="380616"/>
                </a:lnTo>
                <a:lnTo>
                  <a:pt x="4589891" y="436960"/>
                </a:lnTo>
                <a:lnTo>
                  <a:pt x="4658182" y="448907"/>
                </a:lnTo>
                <a:lnTo>
                  <a:pt x="4708799" y="382522"/>
                </a:lnTo>
                <a:lnTo>
                  <a:pt x="4708799" y="380616"/>
                </a:lnTo>
                <a:close/>
              </a:path>
              <a:path w="7127875" h="448945">
                <a:moveTo>
                  <a:pt x="4708799" y="267426"/>
                </a:moveTo>
                <a:lnTo>
                  <a:pt x="4594184" y="267426"/>
                </a:lnTo>
                <a:lnTo>
                  <a:pt x="4594184" y="382522"/>
                </a:lnTo>
                <a:lnTo>
                  <a:pt x="4613765" y="382522"/>
                </a:lnTo>
                <a:lnTo>
                  <a:pt x="4619503" y="380616"/>
                </a:lnTo>
                <a:lnTo>
                  <a:pt x="4708799" y="380616"/>
                </a:lnTo>
                <a:lnTo>
                  <a:pt x="4708799" y="267426"/>
                </a:lnTo>
                <a:close/>
              </a:path>
              <a:path w="7127875" h="448945">
                <a:moveTo>
                  <a:pt x="5535480" y="87871"/>
                </a:moveTo>
                <a:lnTo>
                  <a:pt x="5369920" y="87871"/>
                </a:lnTo>
                <a:lnTo>
                  <a:pt x="5386785" y="90035"/>
                </a:lnTo>
                <a:lnTo>
                  <a:pt x="5398814" y="96227"/>
                </a:lnTo>
                <a:lnTo>
                  <a:pt x="5406187" y="106000"/>
                </a:lnTo>
                <a:lnTo>
                  <a:pt x="5409081" y="118907"/>
                </a:lnTo>
                <a:lnTo>
                  <a:pt x="5409081" y="124163"/>
                </a:lnTo>
                <a:lnTo>
                  <a:pt x="5409427" y="126967"/>
                </a:lnTo>
                <a:lnTo>
                  <a:pt x="5401410" y="165417"/>
                </a:lnTo>
                <a:lnTo>
                  <a:pt x="5353087" y="221765"/>
                </a:lnTo>
                <a:lnTo>
                  <a:pt x="5314451" y="247656"/>
                </a:lnTo>
                <a:lnTo>
                  <a:pt x="5267511" y="272857"/>
                </a:lnTo>
                <a:lnTo>
                  <a:pt x="5213275" y="297990"/>
                </a:lnTo>
                <a:lnTo>
                  <a:pt x="5213275" y="382522"/>
                </a:lnTo>
                <a:lnTo>
                  <a:pt x="5549485" y="382522"/>
                </a:lnTo>
                <a:lnTo>
                  <a:pt x="5549485" y="292745"/>
                </a:lnTo>
                <a:lnTo>
                  <a:pt x="5389982" y="292745"/>
                </a:lnTo>
                <a:lnTo>
                  <a:pt x="5429722" y="272984"/>
                </a:lnTo>
                <a:lnTo>
                  <a:pt x="5468705" y="245613"/>
                </a:lnTo>
                <a:lnTo>
                  <a:pt x="5502623" y="212076"/>
                </a:lnTo>
                <a:lnTo>
                  <a:pt x="5527164" y="173816"/>
                </a:lnTo>
                <a:lnTo>
                  <a:pt x="5538019" y="132278"/>
                </a:lnTo>
                <a:lnTo>
                  <a:pt x="5538501" y="102195"/>
                </a:lnTo>
                <a:lnTo>
                  <a:pt x="5535480" y="87871"/>
                </a:lnTo>
                <a:close/>
              </a:path>
              <a:path w="7127875" h="448945">
                <a:moveTo>
                  <a:pt x="5380904" y="0"/>
                </a:moveTo>
                <a:lnTo>
                  <a:pt x="5322172" y="5539"/>
                </a:lnTo>
                <a:lnTo>
                  <a:pt x="5322490" y="5539"/>
                </a:lnTo>
                <a:lnTo>
                  <a:pt x="5277923" y="20704"/>
                </a:lnTo>
                <a:lnTo>
                  <a:pt x="5278086" y="20704"/>
                </a:lnTo>
                <a:lnTo>
                  <a:pt x="5246596" y="43320"/>
                </a:lnTo>
                <a:lnTo>
                  <a:pt x="5226817" y="71270"/>
                </a:lnTo>
                <a:lnTo>
                  <a:pt x="5217579" y="102667"/>
                </a:lnTo>
                <a:lnTo>
                  <a:pt x="5216674" y="113900"/>
                </a:lnTo>
                <a:lnTo>
                  <a:pt x="5216210" y="124163"/>
                </a:lnTo>
                <a:lnTo>
                  <a:pt x="5216162" y="125226"/>
                </a:lnTo>
                <a:lnTo>
                  <a:pt x="5216058" y="127985"/>
                </a:lnTo>
                <a:lnTo>
                  <a:pt x="5215760" y="139944"/>
                </a:lnTo>
                <a:lnTo>
                  <a:pt x="5215663" y="150906"/>
                </a:lnTo>
                <a:lnTo>
                  <a:pt x="5331712" y="150906"/>
                </a:lnTo>
                <a:lnTo>
                  <a:pt x="5331712" y="120341"/>
                </a:lnTo>
                <a:lnTo>
                  <a:pt x="5334660" y="107811"/>
                </a:lnTo>
                <a:lnTo>
                  <a:pt x="5341682" y="97478"/>
                </a:lnTo>
                <a:lnTo>
                  <a:pt x="5353271" y="90459"/>
                </a:lnTo>
                <a:lnTo>
                  <a:pt x="5369920" y="87871"/>
                </a:lnTo>
                <a:lnTo>
                  <a:pt x="5535480" y="87871"/>
                </a:lnTo>
                <a:lnTo>
                  <a:pt x="5531980" y="71270"/>
                </a:lnTo>
                <a:lnTo>
                  <a:pt x="5515347" y="43320"/>
                </a:lnTo>
                <a:lnTo>
                  <a:pt x="5486234" y="20704"/>
                </a:lnTo>
                <a:lnTo>
                  <a:pt x="5442221" y="5539"/>
                </a:lnTo>
                <a:lnTo>
                  <a:pt x="5380904" y="0"/>
                </a:lnTo>
                <a:close/>
              </a:path>
              <a:path w="7127875" h="448945">
                <a:moveTo>
                  <a:pt x="5909003" y="0"/>
                </a:moveTo>
                <a:lnTo>
                  <a:pt x="5851818" y="5649"/>
                </a:lnTo>
                <a:lnTo>
                  <a:pt x="5807057" y="21590"/>
                </a:lnTo>
                <a:lnTo>
                  <a:pt x="5774078" y="46310"/>
                </a:lnTo>
                <a:lnTo>
                  <a:pt x="5752241" y="78297"/>
                </a:lnTo>
                <a:lnTo>
                  <a:pt x="5740903" y="116038"/>
                </a:lnTo>
                <a:lnTo>
                  <a:pt x="5735739" y="171162"/>
                </a:lnTo>
                <a:lnTo>
                  <a:pt x="5735655" y="193889"/>
                </a:lnTo>
                <a:lnTo>
                  <a:pt x="5735892" y="208598"/>
                </a:lnTo>
                <a:lnTo>
                  <a:pt x="5738872" y="252776"/>
                </a:lnTo>
                <a:lnTo>
                  <a:pt x="5754742" y="311553"/>
                </a:lnTo>
                <a:lnTo>
                  <a:pt x="5777554" y="344145"/>
                </a:lnTo>
                <a:lnTo>
                  <a:pt x="5810591" y="368050"/>
                </a:lnTo>
                <a:lnTo>
                  <a:pt x="5854151" y="382762"/>
                </a:lnTo>
                <a:lnTo>
                  <a:pt x="5908532" y="387778"/>
                </a:lnTo>
                <a:lnTo>
                  <a:pt x="5961806" y="382590"/>
                </a:lnTo>
                <a:lnTo>
                  <a:pt x="6005225" y="367589"/>
                </a:lnTo>
                <a:lnTo>
                  <a:pt x="6038673" y="343625"/>
                </a:lnTo>
                <a:lnTo>
                  <a:pt x="6062030" y="311553"/>
                </a:lnTo>
                <a:lnTo>
                  <a:pt x="6064973" y="302765"/>
                </a:lnTo>
                <a:lnTo>
                  <a:pt x="5909003" y="302765"/>
                </a:lnTo>
                <a:lnTo>
                  <a:pt x="5888731" y="300065"/>
                </a:lnTo>
                <a:lnTo>
                  <a:pt x="5873249" y="291546"/>
                </a:lnTo>
                <a:lnTo>
                  <a:pt x="5862869" y="276579"/>
                </a:lnTo>
                <a:lnTo>
                  <a:pt x="5857978" y="254859"/>
                </a:lnTo>
                <a:lnTo>
                  <a:pt x="5857905" y="254536"/>
                </a:lnTo>
                <a:lnTo>
                  <a:pt x="5857055" y="244050"/>
                </a:lnTo>
                <a:lnTo>
                  <a:pt x="5856113" y="230118"/>
                </a:lnTo>
                <a:lnTo>
                  <a:pt x="5855350" y="213234"/>
                </a:lnTo>
                <a:lnTo>
                  <a:pt x="5855036" y="193889"/>
                </a:lnTo>
                <a:lnTo>
                  <a:pt x="5855275" y="180349"/>
                </a:lnTo>
                <a:lnTo>
                  <a:pt x="5855874" y="163678"/>
                </a:lnTo>
                <a:lnTo>
                  <a:pt x="5856653" y="147544"/>
                </a:lnTo>
                <a:lnTo>
                  <a:pt x="5857434" y="135618"/>
                </a:lnTo>
                <a:lnTo>
                  <a:pt x="5861751" y="115085"/>
                </a:lnTo>
                <a:lnTo>
                  <a:pt x="5861798" y="114862"/>
                </a:lnTo>
                <a:lnTo>
                  <a:pt x="5871580" y="99926"/>
                </a:lnTo>
                <a:lnTo>
                  <a:pt x="5887181" y="90900"/>
                </a:lnTo>
                <a:lnTo>
                  <a:pt x="5909003" y="87871"/>
                </a:lnTo>
                <a:lnTo>
                  <a:pt x="6067528" y="87871"/>
                </a:lnTo>
                <a:lnTo>
                  <a:pt x="6064469" y="78726"/>
                </a:lnTo>
                <a:lnTo>
                  <a:pt x="6041695" y="47136"/>
                </a:lnTo>
                <a:lnTo>
                  <a:pt x="6008239" y="22217"/>
                </a:lnTo>
                <a:lnTo>
                  <a:pt x="5964032" y="5871"/>
                </a:lnTo>
                <a:lnTo>
                  <a:pt x="5909003" y="0"/>
                </a:lnTo>
                <a:close/>
              </a:path>
              <a:path w="7127875" h="448945">
                <a:moveTo>
                  <a:pt x="6067528" y="87871"/>
                </a:moveTo>
                <a:lnTo>
                  <a:pt x="5909003" y="87871"/>
                </a:lnTo>
                <a:lnTo>
                  <a:pt x="5929936" y="90766"/>
                </a:lnTo>
                <a:lnTo>
                  <a:pt x="5945003" y="99568"/>
                </a:lnTo>
                <a:lnTo>
                  <a:pt x="5959148" y="135618"/>
                </a:lnTo>
                <a:lnTo>
                  <a:pt x="5960899" y="177865"/>
                </a:lnTo>
                <a:lnTo>
                  <a:pt x="5961064" y="193407"/>
                </a:lnTo>
                <a:lnTo>
                  <a:pt x="5960891" y="208598"/>
                </a:lnTo>
                <a:lnTo>
                  <a:pt x="5958677" y="254536"/>
                </a:lnTo>
                <a:lnTo>
                  <a:pt x="5944406" y="291008"/>
                </a:lnTo>
                <a:lnTo>
                  <a:pt x="5909003" y="302765"/>
                </a:lnTo>
                <a:lnTo>
                  <a:pt x="6064973" y="302765"/>
                </a:lnTo>
                <a:lnTo>
                  <a:pt x="6078052" y="254859"/>
                </a:lnTo>
                <a:lnTo>
                  <a:pt x="6081413" y="213234"/>
                </a:lnTo>
                <a:lnTo>
                  <a:pt x="6081877" y="193889"/>
                </a:lnTo>
                <a:lnTo>
                  <a:pt x="6081873" y="193407"/>
                </a:lnTo>
                <a:lnTo>
                  <a:pt x="6081748" y="180349"/>
                </a:lnTo>
                <a:lnTo>
                  <a:pt x="6081661" y="171162"/>
                </a:lnTo>
                <a:lnTo>
                  <a:pt x="6080921" y="151856"/>
                </a:lnTo>
                <a:lnTo>
                  <a:pt x="6080864" y="150364"/>
                </a:lnTo>
                <a:lnTo>
                  <a:pt x="6079262" y="131627"/>
                </a:lnTo>
                <a:lnTo>
                  <a:pt x="6076631" y="115085"/>
                </a:lnTo>
                <a:lnTo>
                  <a:pt x="6067528" y="87871"/>
                </a:lnTo>
                <a:close/>
              </a:path>
              <a:path w="7127875" h="448945">
                <a:moveTo>
                  <a:pt x="6592632" y="87871"/>
                </a:moveTo>
                <a:lnTo>
                  <a:pt x="6427081" y="87871"/>
                </a:lnTo>
                <a:lnTo>
                  <a:pt x="6443940" y="90035"/>
                </a:lnTo>
                <a:lnTo>
                  <a:pt x="6455967" y="96227"/>
                </a:lnTo>
                <a:lnTo>
                  <a:pt x="6463338" y="106000"/>
                </a:lnTo>
                <a:lnTo>
                  <a:pt x="6466232" y="118907"/>
                </a:lnTo>
                <a:lnTo>
                  <a:pt x="6466232" y="124163"/>
                </a:lnTo>
                <a:lnTo>
                  <a:pt x="6466714" y="127985"/>
                </a:lnTo>
                <a:lnTo>
                  <a:pt x="6466353" y="132278"/>
                </a:lnTo>
                <a:lnTo>
                  <a:pt x="6466232" y="133713"/>
                </a:lnTo>
                <a:lnTo>
                  <a:pt x="6458562" y="165417"/>
                </a:lnTo>
                <a:lnTo>
                  <a:pt x="6410243" y="221765"/>
                </a:lnTo>
                <a:lnTo>
                  <a:pt x="6371610" y="247656"/>
                </a:lnTo>
                <a:lnTo>
                  <a:pt x="6324672" y="272857"/>
                </a:lnTo>
                <a:lnTo>
                  <a:pt x="6270437" y="297990"/>
                </a:lnTo>
                <a:lnTo>
                  <a:pt x="6270437" y="382522"/>
                </a:lnTo>
                <a:lnTo>
                  <a:pt x="6606636" y="382522"/>
                </a:lnTo>
                <a:lnTo>
                  <a:pt x="6606636" y="292745"/>
                </a:lnTo>
                <a:lnTo>
                  <a:pt x="6447133" y="292745"/>
                </a:lnTo>
                <a:lnTo>
                  <a:pt x="6486873" y="272984"/>
                </a:lnTo>
                <a:lnTo>
                  <a:pt x="6525857" y="245613"/>
                </a:lnTo>
                <a:lnTo>
                  <a:pt x="6559776" y="212076"/>
                </a:lnTo>
                <a:lnTo>
                  <a:pt x="6584320" y="173816"/>
                </a:lnTo>
                <a:lnTo>
                  <a:pt x="6595181" y="132278"/>
                </a:lnTo>
                <a:lnTo>
                  <a:pt x="6595652" y="102195"/>
                </a:lnTo>
                <a:lnTo>
                  <a:pt x="6592632" y="87871"/>
                </a:lnTo>
                <a:close/>
              </a:path>
              <a:path w="7127875" h="448945">
                <a:moveTo>
                  <a:pt x="6438065" y="0"/>
                </a:moveTo>
                <a:lnTo>
                  <a:pt x="6379330" y="5539"/>
                </a:lnTo>
                <a:lnTo>
                  <a:pt x="6379648" y="5539"/>
                </a:lnTo>
                <a:lnTo>
                  <a:pt x="6335080" y="20704"/>
                </a:lnTo>
                <a:lnTo>
                  <a:pt x="6335242" y="20704"/>
                </a:lnTo>
                <a:lnTo>
                  <a:pt x="6303752" y="43320"/>
                </a:lnTo>
                <a:lnTo>
                  <a:pt x="6283972" y="71270"/>
                </a:lnTo>
                <a:lnTo>
                  <a:pt x="6273831" y="113900"/>
                </a:lnTo>
                <a:lnTo>
                  <a:pt x="6272824" y="150906"/>
                </a:lnTo>
                <a:lnTo>
                  <a:pt x="6388873" y="150906"/>
                </a:lnTo>
                <a:lnTo>
                  <a:pt x="6388873" y="120341"/>
                </a:lnTo>
                <a:lnTo>
                  <a:pt x="6391822" y="107811"/>
                </a:lnTo>
                <a:lnTo>
                  <a:pt x="6398844" y="97478"/>
                </a:lnTo>
                <a:lnTo>
                  <a:pt x="6410433" y="90459"/>
                </a:lnTo>
                <a:lnTo>
                  <a:pt x="6427081" y="87871"/>
                </a:lnTo>
                <a:lnTo>
                  <a:pt x="6592632" y="87871"/>
                </a:lnTo>
                <a:lnTo>
                  <a:pt x="6589132" y="71270"/>
                </a:lnTo>
                <a:lnTo>
                  <a:pt x="6572501" y="43320"/>
                </a:lnTo>
                <a:lnTo>
                  <a:pt x="6543391" y="20704"/>
                </a:lnTo>
                <a:lnTo>
                  <a:pt x="6499382" y="5539"/>
                </a:lnTo>
                <a:lnTo>
                  <a:pt x="6438065" y="0"/>
                </a:lnTo>
                <a:close/>
              </a:path>
              <a:path w="7127875" h="448945">
                <a:moveTo>
                  <a:pt x="6908376" y="258829"/>
                </a:moveTo>
                <a:lnTo>
                  <a:pt x="6793761" y="258829"/>
                </a:lnTo>
                <a:lnTo>
                  <a:pt x="6793884" y="263604"/>
                </a:lnTo>
                <a:lnTo>
                  <a:pt x="6812456" y="335591"/>
                </a:lnTo>
                <a:lnTo>
                  <a:pt x="6844804" y="364195"/>
                </a:lnTo>
                <a:lnTo>
                  <a:pt x="6894614" y="381785"/>
                </a:lnTo>
                <a:lnTo>
                  <a:pt x="6962824" y="387778"/>
                </a:lnTo>
                <a:lnTo>
                  <a:pt x="7020197" y="382719"/>
                </a:lnTo>
                <a:lnTo>
                  <a:pt x="7064804" y="368628"/>
                </a:lnTo>
                <a:lnTo>
                  <a:pt x="7097057" y="347133"/>
                </a:lnTo>
                <a:lnTo>
                  <a:pt x="7117368" y="319861"/>
                </a:lnTo>
                <a:lnTo>
                  <a:pt x="7121078" y="306587"/>
                </a:lnTo>
                <a:lnTo>
                  <a:pt x="6953746" y="306587"/>
                </a:lnTo>
                <a:lnTo>
                  <a:pt x="6938099" y="305118"/>
                </a:lnTo>
                <a:lnTo>
                  <a:pt x="6909328" y="276023"/>
                </a:lnTo>
                <a:lnTo>
                  <a:pt x="6908376" y="263604"/>
                </a:lnTo>
                <a:lnTo>
                  <a:pt x="6908376" y="258829"/>
                </a:lnTo>
                <a:close/>
              </a:path>
              <a:path w="7127875" h="448945">
                <a:moveTo>
                  <a:pt x="7122200" y="200569"/>
                </a:moveTo>
                <a:lnTo>
                  <a:pt x="6955652" y="200569"/>
                </a:lnTo>
                <a:lnTo>
                  <a:pt x="6972497" y="202487"/>
                </a:lnTo>
                <a:lnTo>
                  <a:pt x="6985085" y="208391"/>
                </a:lnTo>
                <a:lnTo>
                  <a:pt x="6998818" y="254056"/>
                </a:lnTo>
                <a:lnTo>
                  <a:pt x="6998827" y="265681"/>
                </a:lnTo>
                <a:lnTo>
                  <a:pt x="6998163" y="275070"/>
                </a:lnTo>
                <a:lnTo>
                  <a:pt x="6993975" y="288860"/>
                </a:lnTo>
                <a:lnTo>
                  <a:pt x="6985445" y="298709"/>
                </a:lnTo>
                <a:lnTo>
                  <a:pt x="6972170" y="304618"/>
                </a:lnTo>
                <a:lnTo>
                  <a:pt x="6953746" y="306587"/>
                </a:lnTo>
                <a:lnTo>
                  <a:pt x="7121078" y="306587"/>
                </a:lnTo>
                <a:lnTo>
                  <a:pt x="7127347" y="263604"/>
                </a:lnTo>
                <a:lnTo>
                  <a:pt x="7127509" y="254056"/>
                </a:lnTo>
                <a:lnTo>
                  <a:pt x="7127578" y="249938"/>
                </a:lnTo>
                <a:lnTo>
                  <a:pt x="7127284" y="233050"/>
                </a:lnTo>
                <a:lnTo>
                  <a:pt x="7127221" y="229411"/>
                </a:lnTo>
                <a:lnTo>
                  <a:pt x="7126149" y="213941"/>
                </a:lnTo>
                <a:lnTo>
                  <a:pt x="7122200" y="200569"/>
                </a:lnTo>
                <a:close/>
              </a:path>
              <a:path w="7127875" h="448945">
                <a:moveTo>
                  <a:pt x="7106087" y="5245"/>
                </a:moveTo>
                <a:lnTo>
                  <a:pt x="6802358" y="5245"/>
                </a:lnTo>
                <a:lnTo>
                  <a:pt x="6802358" y="230181"/>
                </a:lnTo>
                <a:lnTo>
                  <a:pt x="6911716" y="230181"/>
                </a:lnTo>
                <a:lnTo>
                  <a:pt x="6916502" y="216892"/>
                </a:lnTo>
                <a:lnTo>
                  <a:pt x="6926702" y="207675"/>
                </a:lnTo>
                <a:lnTo>
                  <a:pt x="6940394" y="202309"/>
                </a:lnTo>
                <a:lnTo>
                  <a:pt x="6955652" y="200569"/>
                </a:lnTo>
                <a:lnTo>
                  <a:pt x="7122200" y="200569"/>
                </a:lnTo>
                <a:lnTo>
                  <a:pt x="7114874" y="175765"/>
                </a:lnTo>
                <a:lnTo>
                  <a:pt x="7095652" y="153293"/>
                </a:lnTo>
                <a:lnTo>
                  <a:pt x="6905988" y="153293"/>
                </a:lnTo>
                <a:lnTo>
                  <a:pt x="6906470" y="95033"/>
                </a:lnTo>
                <a:lnTo>
                  <a:pt x="7106087" y="95033"/>
                </a:lnTo>
                <a:lnTo>
                  <a:pt x="7106087" y="5245"/>
                </a:lnTo>
                <a:close/>
              </a:path>
              <a:path w="7127875" h="448945">
                <a:moveTo>
                  <a:pt x="6997682" y="121776"/>
                </a:moveTo>
                <a:lnTo>
                  <a:pt x="6973013" y="123342"/>
                </a:lnTo>
                <a:lnTo>
                  <a:pt x="6946106" y="128578"/>
                </a:lnTo>
                <a:lnTo>
                  <a:pt x="6922063" y="138293"/>
                </a:lnTo>
                <a:lnTo>
                  <a:pt x="6905988" y="153293"/>
                </a:lnTo>
                <a:lnTo>
                  <a:pt x="7095652" y="153293"/>
                </a:lnTo>
                <a:lnTo>
                  <a:pt x="7090034" y="146725"/>
                </a:lnTo>
                <a:lnTo>
                  <a:pt x="7051134" y="128252"/>
                </a:lnTo>
                <a:lnTo>
                  <a:pt x="6997682" y="12177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3">
            <a:extLst>
              <a:ext uri="{FF2B5EF4-FFF2-40B4-BE49-F238E27FC236}">
                <a16:creationId xmlns:a16="http://schemas.microsoft.com/office/drawing/2014/main" id="{F6189EEB-F62F-2013-FA77-CA80BBC7E2D3}"/>
              </a:ext>
            </a:extLst>
          </p:cNvPr>
          <p:cNvGrpSpPr/>
          <p:nvPr/>
        </p:nvGrpSpPr>
        <p:grpSpPr>
          <a:xfrm>
            <a:off x="3103380" y="1985839"/>
            <a:ext cx="1216660" cy="146050"/>
            <a:chOff x="3103380" y="1985839"/>
            <a:chExt cx="1216660" cy="146050"/>
          </a:xfrm>
        </p:grpSpPr>
        <p:pic>
          <p:nvPicPr>
            <p:cNvPr id="27" name="object 4">
              <a:extLst>
                <a:ext uri="{FF2B5EF4-FFF2-40B4-BE49-F238E27FC236}">
                  <a16:creationId xmlns:a16="http://schemas.microsoft.com/office/drawing/2014/main" id="{9B2C67DD-0EF6-F234-C7B4-D103017645E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03380" y="1987644"/>
              <a:ext cx="115870" cy="142100"/>
            </a:xfrm>
            <a:prstGeom prst="rect">
              <a:avLst/>
            </a:prstGeom>
          </p:spPr>
        </p:pic>
        <p:pic>
          <p:nvPicPr>
            <p:cNvPr id="28" name="object 5">
              <a:extLst>
                <a:ext uri="{FF2B5EF4-FFF2-40B4-BE49-F238E27FC236}">
                  <a16:creationId xmlns:a16="http://schemas.microsoft.com/office/drawing/2014/main" id="{359C4027-EBCB-877F-9C3B-A346EA46E9B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44433" y="1987645"/>
              <a:ext cx="124079" cy="142100"/>
            </a:xfrm>
            <a:prstGeom prst="rect">
              <a:avLst/>
            </a:prstGeom>
          </p:spPr>
        </p:pic>
        <p:sp>
          <p:nvSpPr>
            <p:cNvPr id="29" name="object 6">
              <a:extLst>
                <a:ext uri="{FF2B5EF4-FFF2-40B4-BE49-F238E27FC236}">
                  <a16:creationId xmlns:a16="http://schemas.microsoft.com/office/drawing/2014/main" id="{D7BA3EC0-ED4F-EF33-2337-A838AC2FA08E}"/>
                </a:ext>
              </a:extLst>
            </p:cNvPr>
            <p:cNvSpPr/>
            <p:nvPr/>
          </p:nvSpPr>
          <p:spPr>
            <a:xfrm>
              <a:off x="3390620" y="1987657"/>
              <a:ext cx="104775" cy="142240"/>
            </a:xfrm>
            <a:custGeom>
              <a:avLst/>
              <a:gdLst/>
              <a:ahLst/>
              <a:cxnLst/>
              <a:rect l="l" t="t" r="r" b="b"/>
              <a:pathLst>
                <a:path w="104775" h="142239">
                  <a:moveTo>
                    <a:pt x="104330" y="119380"/>
                  </a:moveTo>
                  <a:lnTo>
                    <a:pt x="25374" y="119380"/>
                  </a:lnTo>
                  <a:lnTo>
                    <a:pt x="25374" y="82550"/>
                  </a:lnTo>
                  <a:lnTo>
                    <a:pt x="100393" y="82550"/>
                  </a:lnTo>
                  <a:lnTo>
                    <a:pt x="100393" y="59690"/>
                  </a:lnTo>
                  <a:lnTo>
                    <a:pt x="25374" y="59690"/>
                  </a:lnTo>
                  <a:lnTo>
                    <a:pt x="25374" y="22860"/>
                  </a:lnTo>
                  <a:lnTo>
                    <a:pt x="103441" y="22860"/>
                  </a:lnTo>
                  <a:lnTo>
                    <a:pt x="103441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0" y="59690"/>
                  </a:lnTo>
                  <a:lnTo>
                    <a:pt x="0" y="82550"/>
                  </a:lnTo>
                  <a:lnTo>
                    <a:pt x="0" y="119380"/>
                  </a:lnTo>
                  <a:lnTo>
                    <a:pt x="0" y="142240"/>
                  </a:lnTo>
                  <a:lnTo>
                    <a:pt x="104330" y="142240"/>
                  </a:lnTo>
                  <a:lnTo>
                    <a:pt x="104330" y="119380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7">
              <a:extLst>
                <a:ext uri="{FF2B5EF4-FFF2-40B4-BE49-F238E27FC236}">
                  <a16:creationId xmlns:a16="http://schemas.microsoft.com/office/drawing/2014/main" id="{389999DA-5812-33E0-0D42-95EEEF6F11E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15275" y="1985839"/>
              <a:ext cx="121954" cy="145859"/>
            </a:xfrm>
            <a:prstGeom prst="rect">
              <a:avLst/>
            </a:prstGeom>
          </p:spPr>
        </p:pic>
        <p:sp>
          <p:nvSpPr>
            <p:cNvPr id="31" name="object 8">
              <a:extLst>
                <a:ext uri="{FF2B5EF4-FFF2-40B4-BE49-F238E27FC236}">
                  <a16:creationId xmlns:a16="http://schemas.microsoft.com/office/drawing/2014/main" id="{D1E7E0F7-A11B-A4CE-2410-1AAD6AF03E41}"/>
                </a:ext>
              </a:extLst>
            </p:cNvPr>
            <p:cNvSpPr/>
            <p:nvPr/>
          </p:nvSpPr>
          <p:spPr>
            <a:xfrm>
              <a:off x="3663670" y="1987657"/>
              <a:ext cx="104775" cy="142240"/>
            </a:xfrm>
            <a:custGeom>
              <a:avLst/>
              <a:gdLst/>
              <a:ahLst/>
              <a:cxnLst/>
              <a:rect l="l" t="t" r="r" b="b"/>
              <a:pathLst>
                <a:path w="104775" h="142239">
                  <a:moveTo>
                    <a:pt x="104330" y="119380"/>
                  </a:moveTo>
                  <a:lnTo>
                    <a:pt x="25374" y="119380"/>
                  </a:lnTo>
                  <a:lnTo>
                    <a:pt x="25374" y="82550"/>
                  </a:lnTo>
                  <a:lnTo>
                    <a:pt x="100393" y="82550"/>
                  </a:lnTo>
                  <a:lnTo>
                    <a:pt x="100393" y="59690"/>
                  </a:lnTo>
                  <a:lnTo>
                    <a:pt x="25374" y="59690"/>
                  </a:lnTo>
                  <a:lnTo>
                    <a:pt x="25374" y="22860"/>
                  </a:lnTo>
                  <a:lnTo>
                    <a:pt x="103441" y="22860"/>
                  </a:lnTo>
                  <a:lnTo>
                    <a:pt x="103441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0" y="59690"/>
                  </a:lnTo>
                  <a:lnTo>
                    <a:pt x="0" y="82550"/>
                  </a:lnTo>
                  <a:lnTo>
                    <a:pt x="0" y="119380"/>
                  </a:lnTo>
                  <a:lnTo>
                    <a:pt x="0" y="142240"/>
                  </a:lnTo>
                  <a:lnTo>
                    <a:pt x="104330" y="142240"/>
                  </a:lnTo>
                  <a:lnTo>
                    <a:pt x="104330" y="119380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9">
              <a:extLst>
                <a:ext uri="{FF2B5EF4-FFF2-40B4-BE49-F238E27FC236}">
                  <a16:creationId xmlns:a16="http://schemas.microsoft.com/office/drawing/2014/main" id="{9C47FCDA-95AA-4EDC-7847-5B7044BC166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95149" y="1987606"/>
              <a:ext cx="253610" cy="142239"/>
            </a:xfrm>
            <a:prstGeom prst="rect">
              <a:avLst/>
            </a:prstGeom>
          </p:spPr>
        </p:pic>
        <p:sp>
          <p:nvSpPr>
            <p:cNvPr id="33" name="object 10">
              <a:extLst>
                <a:ext uri="{FF2B5EF4-FFF2-40B4-BE49-F238E27FC236}">
                  <a16:creationId xmlns:a16="http://schemas.microsoft.com/office/drawing/2014/main" id="{8CB4E55C-CC32-BA4E-D73C-1E88DFC7DBF7}"/>
                </a:ext>
              </a:extLst>
            </p:cNvPr>
            <p:cNvSpPr/>
            <p:nvPr/>
          </p:nvSpPr>
          <p:spPr>
            <a:xfrm>
              <a:off x="4068191" y="1987657"/>
              <a:ext cx="104775" cy="142240"/>
            </a:xfrm>
            <a:custGeom>
              <a:avLst/>
              <a:gdLst/>
              <a:ahLst/>
              <a:cxnLst/>
              <a:rect l="l" t="t" r="r" b="b"/>
              <a:pathLst>
                <a:path w="104775" h="142239">
                  <a:moveTo>
                    <a:pt x="104330" y="119380"/>
                  </a:moveTo>
                  <a:lnTo>
                    <a:pt x="25387" y="119380"/>
                  </a:lnTo>
                  <a:lnTo>
                    <a:pt x="25387" y="82550"/>
                  </a:lnTo>
                  <a:lnTo>
                    <a:pt x="100393" y="82550"/>
                  </a:lnTo>
                  <a:lnTo>
                    <a:pt x="100393" y="59690"/>
                  </a:lnTo>
                  <a:lnTo>
                    <a:pt x="25387" y="59690"/>
                  </a:lnTo>
                  <a:lnTo>
                    <a:pt x="25387" y="22860"/>
                  </a:lnTo>
                  <a:lnTo>
                    <a:pt x="103441" y="22860"/>
                  </a:lnTo>
                  <a:lnTo>
                    <a:pt x="103441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0" y="59690"/>
                  </a:lnTo>
                  <a:lnTo>
                    <a:pt x="0" y="82550"/>
                  </a:lnTo>
                  <a:lnTo>
                    <a:pt x="0" y="119380"/>
                  </a:lnTo>
                  <a:lnTo>
                    <a:pt x="0" y="142240"/>
                  </a:lnTo>
                  <a:lnTo>
                    <a:pt x="104330" y="142240"/>
                  </a:lnTo>
                  <a:lnTo>
                    <a:pt x="104330" y="119380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11">
              <a:extLst>
                <a:ext uri="{FF2B5EF4-FFF2-40B4-BE49-F238E27FC236}">
                  <a16:creationId xmlns:a16="http://schemas.microsoft.com/office/drawing/2014/main" id="{812DA19D-24A6-2046-B692-6040AAFCC56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99679" y="1987666"/>
              <a:ext cx="120325" cy="142058"/>
            </a:xfrm>
            <a:prstGeom prst="rect">
              <a:avLst/>
            </a:prstGeom>
          </p:spPr>
        </p:pic>
      </p:grpSp>
      <p:grpSp>
        <p:nvGrpSpPr>
          <p:cNvPr id="35" name="object 12">
            <a:extLst>
              <a:ext uri="{FF2B5EF4-FFF2-40B4-BE49-F238E27FC236}">
                <a16:creationId xmlns:a16="http://schemas.microsoft.com/office/drawing/2014/main" id="{C1A76441-0CC5-D12A-2DFA-E164A7AECA25}"/>
              </a:ext>
            </a:extLst>
          </p:cNvPr>
          <p:cNvGrpSpPr/>
          <p:nvPr/>
        </p:nvGrpSpPr>
        <p:grpSpPr>
          <a:xfrm>
            <a:off x="2104715" y="1987651"/>
            <a:ext cx="3141345" cy="1012190"/>
            <a:chOff x="2104715" y="1987651"/>
            <a:chExt cx="3141345" cy="1012190"/>
          </a:xfrm>
        </p:grpSpPr>
        <p:pic>
          <p:nvPicPr>
            <p:cNvPr id="36" name="object 13">
              <a:extLst>
                <a:ext uri="{FF2B5EF4-FFF2-40B4-BE49-F238E27FC236}">
                  <a16:creationId xmlns:a16="http://schemas.microsoft.com/office/drawing/2014/main" id="{CC43B952-3252-A279-3CAF-85DDF5EC1C8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01065" y="1987651"/>
              <a:ext cx="272472" cy="142100"/>
            </a:xfrm>
            <a:prstGeom prst="rect">
              <a:avLst/>
            </a:prstGeom>
          </p:spPr>
        </p:pic>
        <p:sp>
          <p:nvSpPr>
            <p:cNvPr id="37" name="object 14">
              <a:extLst>
                <a:ext uri="{FF2B5EF4-FFF2-40B4-BE49-F238E27FC236}">
                  <a16:creationId xmlns:a16="http://schemas.microsoft.com/office/drawing/2014/main" id="{D18D17BA-AF6E-5620-E514-50CBE11253DE}"/>
                </a:ext>
              </a:extLst>
            </p:cNvPr>
            <p:cNvSpPr/>
            <p:nvPr/>
          </p:nvSpPr>
          <p:spPr>
            <a:xfrm>
              <a:off x="2104715" y="2079574"/>
              <a:ext cx="3141345" cy="920750"/>
            </a:xfrm>
            <a:custGeom>
              <a:avLst/>
              <a:gdLst/>
              <a:ahLst/>
              <a:cxnLst/>
              <a:rect l="l" t="t" r="r" b="b"/>
              <a:pathLst>
                <a:path w="3141345" h="920750">
                  <a:moveTo>
                    <a:pt x="2003251" y="364889"/>
                  </a:moveTo>
                  <a:lnTo>
                    <a:pt x="1846450" y="364889"/>
                  </a:lnTo>
                  <a:lnTo>
                    <a:pt x="1819646" y="370296"/>
                  </a:lnTo>
                  <a:lnTo>
                    <a:pt x="1797748" y="385048"/>
                  </a:lnTo>
                  <a:lnTo>
                    <a:pt x="1782979" y="406943"/>
                  </a:lnTo>
                  <a:lnTo>
                    <a:pt x="1777562" y="433777"/>
                  </a:lnTo>
                  <a:lnTo>
                    <a:pt x="1780339" y="453143"/>
                  </a:lnTo>
                  <a:lnTo>
                    <a:pt x="1788257" y="470650"/>
                  </a:lnTo>
                  <a:lnTo>
                    <a:pt x="1800696" y="485299"/>
                  </a:lnTo>
                  <a:lnTo>
                    <a:pt x="1817037" y="496089"/>
                  </a:lnTo>
                  <a:lnTo>
                    <a:pt x="1961368" y="563344"/>
                  </a:lnTo>
                  <a:lnTo>
                    <a:pt x="1964281" y="571521"/>
                  </a:lnTo>
                  <a:lnTo>
                    <a:pt x="1961190" y="578254"/>
                  </a:lnTo>
                  <a:lnTo>
                    <a:pt x="1958886" y="583175"/>
                  </a:lnTo>
                  <a:lnTo>
                    <a:pt x="1954007" y="586254"/>
                  </a:lnTo>
                  <a:lnTo>
                    <a:pt x="1788075" y="586254"/>
                  </a:lnTo>
                  <a:lnTo>
                    <a:pt x="1788075" y="641446"/>
                  </a:lnTo>
                  <a:lnTo>
                    <a:pt x="1948593" y="641446"/>
                  </a:lnTo>
                  <a:lnTo>
                    <a:pt x="1975420" y="635686"/>
                  </a:lnTo>
                  <a:lnTo>
                    <a:pt x="1997208" y="620627"/>
                  </a:lnTo>
                  <a:lnTo>
                    <a:pt x="2011770" y="598497"/>
                  </a:lnTo>
                  <a:lnTo>
                    <a:pt x="2016916" y="571521"/>
                  </a:lnTo>
                  <a:lnTo>
                    <a:pt x="2013986" y="552438"/>
                  </a:lnTo>
                  <a:lnTo>
                    <a:pt x="2006080" y="535207"/>
                  </a:lnTo>
                  <a:lnTo>
                    <a:pt x="1993794" y="520770"/>
                  </a:lnTo>
                  <a:lnTo>
                    <a:pt x="1977307" y="509791"/>
                  </a:lnTo>
                  <a:lnTo>
                    <a:pt x="1840440" y="445955"/>
                  </a:lnTo>
                  <a:lnTo>
                    <a:pt x="1833675" y="442625"/>
                  </a:lnTo>
                  <a:lnTo>
                    <a:pt x="1830911" y="434520"/>
                  </a:lnTo>
                  <a:lnTo>
                    <a:pt x="1834167" y="427756"/>
                  </a:lnTo>
                  <a:lnTo>
                    <a:pt x="1836471" y="423086"/>
                  </a:lnTo>
                  <a:lnTo>
                    <a:pt x="1841214" y="420144"/>
                  </a:lnTo>
                  <a:lnTo>
                    <a:pt x="2003251" y="420144"/>
                  </a:lnTo>
                  <a:lnTo>
                    <a:pt x="2003251" y="364889"/>
                  </a:lnTo>
                  <a:close/>
                </a:path>
                <a:path w="3141345" h="920750">
                  <a:moveTo>
                    <a:pt x="1977307" y="509791"/>
                  </a:moveTo>
                  <a:lnTo>
                    <a:pt x="1977847" y="510150"/>
                  </a:lnTo>
                  <a:lnTo>
                    <a:pt x="1978077" y="510150"/>
                  </a:lnTo>
                  <a:lnTo>
                    <a:pt x="1977307" y="509791"/>
                  </a:lnTo>
                  <a:close/>
                </a:path>
                <a:path w="3141345" h="920750">
                  <a:moveTo>
                    <a:pt x="3041838" y="358156"/>
                  </a:moveTo>
                  <a:lnTo>
                    <a:pt x="2986572" y="358156"/>
                  </a:lnTo>
                  <a:lnTo>
                    <a:pt x="2986572" y="641446"/>
                  </a:lnTo>
                  <a:lnTo>
                    <a:pt x="3041838" y="641446"/>
                  </a:lnTo>
                  <a:lnTo>
                    <a:pt x="3041838" y="500435"/>
                  </a:lnTo>
                  <a:lnTo>
                    <a:pt x="3048766" y="466082"/>
                  </a:lnTo>
                  <a:lnTo>
                    <a:pt x="3067659" y="438027"/>
                  </a:lnTo>
                  <a:lnTo>
                    <a:pt x="3095677" y="419103"/>
                  </a:lnTo>
                  <a:lnTo>
                    <a:pt x="3129981" y="412144"/>
                  </a:lnTo>
                  <a:lnTo>
                    <a:pt x="3141175" y="412144"/>
                  </a:lnTo>
                  <a:lnTo>
                    <a:pt x="3141175" y="387255"/>
                  </a:lnTo>
                  <a:lnTo>
                    <a:pt x="3041838" y="387255"/>
                  </a:lnTo>
                  <a:lnTo>
                    <a:pt x="3041838" y="358156"/>
                  </a:lnTo>
                  <a:close/>
                </a:path>
                <a:path w="3141345" h="920750">
                  <a:moveTo>
                    <a:pt x="3141175" y="356879"/>
                  </a:moveTo>
                  <a:lnTo>
                    <a:pt x="3129778" y="356879"/>
                  </a:lnTo>
                  <a:lnTo>
                    <a:pt x="3106391" y="358802"/>
                  </a:lnTo>
                  <a:lnTo>
                    <a:pt x="3083438" y="364618"/>
                  </a:lnTo>
                  <a:lnTo>
                    <a:pt x="3061766" y="374150"/>
                  </a:lnTo>
                  <a:lnTo>
                    <a:pt x="3041838" y="387255"/>
                  </a:lnTo>
                  <a:lnTo>
                    <a:pt x="3141175" y="387255"/>
                  </a:lnTo>
                  <a:lnTo>
                    <a:pt x="3141175" y="356879"/>
                  </a:lnTo>
                  <a:close/>
                </a:path>
                <a:path w="3141345" h="920750">
                  <a:moveTo>
                    <a:pt x="2813956" y="356781"/>
                  </a:moveTo>
                  <a:lnTo>
                    <a:pt x="2768673" y="364533"/>
                  </a:lnTo>
                  <a:lnTo>
                    <a:pt x="2728111" y="386124"/>
                  </a:lnTo>
                  <a:lnTo>
                    <a:pt x="2697397" y="418183"/>
                  </a:lnTo>
                  <a:lnTo>
                    <a:pt x="2678071" y="457571"/>
                  </a:lnTo>
                  <a:lnTo>
                    <a:pt x="2671535" y="501427"/>
                  </a:lnTo>
                  <a:lnTo>
                    <a:pt x="2679283" y="546705"/>
                  </a:lnTo>
                  <a:lnTo>
                    <a:pt x="2700875" y="587256"/>
                  </a:lnTo>
                  <a:lnTo>
                    <a:pt x="2732892" y="617948"/>
                  </a:lnTo>
                  <a:lnTo>
                    <a:pt x="2772334" y="637307"/>
                  </a:lnTo>
                  <a:lnTo>
                    <a:pt x="2816203" y="643861"/>
                  </a:lnTo>
                  <a:lnTo>
                    <a:pt x="2861497" y="636137"/>
                  </a:lnTo>
                  <a:lnTo>
                    <a:pt x="2912775" y="605455"/>
                  </a:lnTo>
                  <a:lnTo>
                    <a:pt x="2928185" y="587554"/>
                  </a:lnTo>
                  <a:lnTo>
                    <a:pt x="2828282" y="587554"/>
                  </a:lnTo>
                  <a:lnTo>
                    <a:pt x="2793353" y="585793"/>
                  </a:lnTo>
                  <a:lnTo>
                    <a:pt x="2761805" y="570617"/>
                  </a:lnTo>
                  <a:lnTo>
                    <a:pt x="2739314" y="545390"/>
                  </a:lnTo>
                  <a:lnTo>
                    <a:pt x="2727930" y="513564"/>
                  </a:lnTo>
                  <a:lnTo>
                    <a:pt x="2729700" y="478592"/>
                  </a:lnTo>
                  <a:lnTo>
                    <a:pt x="2744883" y="447074"/>
                  </a:lnTo>
                  <a:lnTo>
                    <a:pt x="2770094" y="424606"/>
                  </a:lnTo>
                  <a:lnTo>
                    <a:pt x="2801573" y="413344"/>
                  </a:lnTo>
                  <a:lnTo>
                    <a:pt x="2929292" y="413344"/>
                  </a:lnTo>
                  <a:lnTo>
                    <a:pt x="2897269" y="382651"/>
                  </a:lnTo>
                  <a:lnTo>
                    <a:pt x="2857823" y="363309"/>
                  </a:lnTo>
                  <a:lnTo>
                    <a:pt x="2813956" y="356781"/>
                  </a:lnTo>
                  <a:close/>
                </a:path>
                <a:path w="3141345" h="920750">
                  <a:moveTo>
                    <a:pt x="2956908" y="521994"/>
                  </a:moveTo>
                  <a:lnTo>
                    <a:pt x="2900512" y="522141"/>
                  </a:lnTo>
                  <a:lnTo>
                    <a:pt x="2885314" y="553670"/>
                  </a:lnTo>
                  <a:lnTo>
                    <a:pt x="2860086" y="576160"/>
                  </a:lnTo>
                  <a:lnTo>
                    <a:pt x="2828282" y="587554"/>
                  </a:lnTo>
                  <a:lnTo>
                    <a:pt x="2928185" y="587554"/>
                  </a:lnTo>
                  <a:lnTo>
                    <a:pt x="2933566" y="581302"/>
                  </a:lnTo>
                  <a:lnTo>
                    <a:pt x="2948502" y="553147"/>
                  </a:lnTo>
                  <a:lnTo>
                    <a:pt x="2956869" y="522141"/>
                  </a:lnTo>
                  <a:lnTo>
                    <a:pt x="2956908" y="521994"/>
                  </a:lnTo>
                  <a:close/>
                </a:path>
                <a:path w="3141345" h="920750">
                  <a:moveTo>
                    <a:pt x="2929292" y="413344"/>
                  </a:moveTo>
                  <a:lnTo>
                    <a:pt x="2804219" y="413344"/>
                  </a:lnTo>
                  <a:lnTo>
                    <a:pt x="2836859" y="414982"/>
                  </a:lnTo>
                  <a:lnTo>
                    <a:pt x="2846904" y="418183"/>
                  </a:lnTo>
                  <a:lnTo>
                    <a:pt x="2856474" y="422553"/>
                  </a:lnTo>
                  <a:lnTo>
                    <a:pt x="2865467" y="428041"/>
                  </a:lnTo>
                  <a:lnTo>
                    <a:pt x="2873780" y="434594"/>
                  </a:lnTo>
                  <a:lnTo>
                    <a:pt x="2749668" y="506246"/>
                  </a:lnTo>
                  <a:lnTo>
                    <a:pt x="2777312" y="554108"/>
                  </a:lnTo>
                  <a:lnTo>
                    <a:pt x="2950887" y="453923"/>
                  </a:lnTo>
                  <a:lnTo>
                    <a:pt x="2929292" y="413344"/>
                  </a:lnTo>
                  <a:close/>
                </a:path>
                <a:path w="3141345" h="920750">
                  <a:moveTo>
                    <a:pt x="2461175" y="358544"/>
                  </a:moveTo>
                  <a:lnTo>
                    <a:pt x="2405909" y="358544"/>
                  </a:lnTo>
                  <a:lnTo>
                    <a:pt x="2405909" y="532444"/>
                  </a:lnTo>
                  <a:lnTo>
                    <a:pt x="2413054" y="571752"/>
                  </a:lnTo>
                  <a:lnTo>
                    <a:pt x="2432122" y="605681"/>
                  </a:lnTo>
                  <a:lnTo>
                    <a:pt x="2461066" y="631693"/>
                  </a:lnTo>
                  <a:lnTo>
                    <a:pt x="2497844" y="647247"/>
                  </a:lnTo>
                  <a:lnTo>
                    <a:pt x="2497844" y="765139"/>
                  </a:lnTo>
                  <a:lnTo>
                    <a:pt x="2553078" y="765139"/>
                  </a:lnTo>
                  <a:lnTo>
                    <a:pt x="2553078" y="647247"/>
                  </a:lnTo>
                  <a:lnTo>
                    <a:pt x="2589837" y="631693"/>
                  </a:lnTo>
                  <a:lnTo>
                    <a:pt x="2618776" y="605681"/>
                  </a:lnTo>
                  <a:lnTo>
                    <a:pt x="2624800" y="594966"/>
                  </a:lnTo>
                  <a:lnTo>
                    <a:pt x="2523874" y="594966"/>
                  </a:lnTo>
                  <a:lnTo>
                    <a:pt x="2499756" y="589620"/>
                  </a:lnTo>
                  <a:lnTo>
                    <a:pt x="2480014" y="576130"/>
                  </a:lnTo>
                  <a:lnTo>
                    <a:pt x="2466527" y="556383"/>
                  </a:lnTo>
                  <a:lnTo>
                    <a:pt x="2461214" y="532444"/>
                  </a:lnTo>
                  <a:lnTo>
                    <a:pt x="2461175" y="358544"/>
                  </a:lnTo>
                  <a:close/>
                </a:path>
                <a:path w="3141345" h="920750">
                  <a:moveTo>
                    <a:pt x="2645012" y="358544"/>
                  </a:moveTo>
                  <a:lnTo>
                    <a:pt x="2589820" y="358544"/>
                  </a:lnTo>
                  <a:lnTo>
                    <a:pt x="2589779" y="532444"/>
                  </a:lnTo>
                  <a:lnTo>
                    <a:pt x="2584142" y="557166"/>
                  </a:lnTo>
                  <a:lnTo>
                    <a:pt x="2569844" y="577261"/>
                  </a:lnTo>
                  <a:lnTo>
                    <a:pt x="2549047" y="590533"/>
                  </a:lnTo>
                  <a:lnTo>
                    <a:pt x="2523874" y="594966"/>
                  </a:lnTo>
                  <a:lnTo>
                    <a:pt x="2624800" y="594966"/>
                  </a:lnTo>
                  <a:lnTo>
                    <a:pt x="2637849" y="571752"/>
                  </a:lnTo>
                  <a:lnTo>
                    <a:pt x="2645012" y="532444"/>
                  </a:lnTo>
                  <a:lnTo>
                    <a:pt x="2645012" y="358544"/>
                  </a:lnTo>
                  <a:close/>
                </a:path>
                <a:path w="3141345" h="920750">
                  <a:moveTo>
                    <a:pt x="2276520" y="225396"/>
                  </a:moveTo>
                  <a:lnTo>
                    <a:pt x="2206921" y="225396"/>
                  </a:lnTo>
                  <a:lnTo>
                    <a:pt x="2161540" y="232736"/>
                  </a:lnTo>
                  <a:lnTo>
                    <a:pt x="2122140" y="253129"/>
                  </a:lnTo>
                  <a:lnTo>
                    <a:pt x="2091076" y="284208"/>
                  </a:lnTo>
                  <a:lnTo>
                    <a:pt x="2070709" y="323604"/>
                  </a:lnTo>
                  <a:lnTo>
                    <a:pt x="2063396" y="368952"/>
                  </a:lnTo>
                  <a:lnTo>
                    <a:pt x="2063396" y="641446"/>
                  </a:lnTo>
                  <a:lnTo>
                    <a:pt x="2118693" y="641446"/>
                  </a:lnTo>
                  <a:lnTo>
                    <a:pt x="2118693" y="461074"/>
                  </a:lnTo>
                  <a:lnTo>
                    <a:pt x="2271379" y="461074"/>
                  </a:lnTo>
                  <a:lnTo>
                    <a:pt x="2271379" y="405778"/>
                  </a:lnTo>
                  <a:lnTo>
                    <a:pt x="2118693" y="405778"/>
                  </a:lnTo>
                  <a:lnTo>
                    <a:pt x="2118693" y="368952"/>
                  </a:lnTo>
                  <a:lnTo>
                    <a:pt x="2125623" y="334636"/>
                  </a:lnTo>
                  <a:lnTo>
                    <a:pt x="2144525" y="306592"/>
                  </a:lnTo>
                  <a:lnTo>
                    <a:pt x="2172568" y="287674"/>
                  </a:lnTo>
                  <a:lnTo>
                    <a:pt x="2206921" y="280734"/>
                  </a:lnTo>
                  <a:lnTo>
                    <a:pt x="2276520" y="280734"/>
                  </a:lnTo>
                  <a:lnTo>
                    <a:pt x="2276520" y="225396"/>
                  </a:lnTo>
                  <a:close/>
                </a:path>
                <a:path w="3141345" h="920750">
                  <a:moveTo>
                    <a:pt x="992350" y="225438"/>
                  </a:moveTo>
                  <a:lnTo>
                    <a:pt x="946990" y="232766"/>
                  </a:lnTo>
                  <a:lnTo>
                    <a:pt x="907602" y="253143"/>
                  </a:lnTo>
                  <a:lnTo>
                    <a:pt x="876545" y="284210"/>
                  </a:lnTo>
                  <a:lnTo>
                    <a:pt x="856180" y="323613"/>
                  </a:lnTo>
                  <a:lnTo>
                    <a:pt x="848868" y="368994"/>
                  </a:lnTo>
                  <a:lnTo>
                    <a:pt x="848868" y="641446"/>
                  </a:lnTo>
                  <a:lnTo>
                    <a:pt x="904164" y="641446"/>
                  </a:lnTo>
                  <a:lnTo>
                    <a:pt x="904164" y="368994"/>
                  </a:lnTo>
                  <a:lnTo>
                    <a:pt x="911091" y="334665"/>
                  </a:lnTo>
                  <a:lnTo>
                    <a:pt x="929982" y="306634"/>
                  </a:lnTo>
                  <a:lnTo>
                    <a:pt x="957999" y="287737"/>
                  </a:lnTo>
                  <a:lnTo>
                    <a:pt x="992308" y="280808"/>
                  </a:lnTo>
                  <a:lnTo>
                    <a:pt x="1104741" y="280808"/>
                  </a:lnTo>
                  <a:lnTo>
                    <a:pt x="1077080" y="253143"/>
                  </a:lnTo>
                  <a:lnTo>
                    <a:pt x="1037694" y="232766"/>
                  </a:lnTo>
                  <a:lnTo>
                    <a:pt x="992350" y="225438"/>
                  </a:lnTo>
                  <a:close/>
                </a:path>
                <a:path w="3141345" h="920750">
                  <a:moveTo>
                    <a:pt x="1104741" y="280808"/>
                  </a:moveTo>
                  <a:lnTo>
                    <a:pt x="992308" y="280808"/>
                  </a:lnTo>
                  <a:lnTo>
                    <a:pt x="1026606" y="287737"/>
                  </a:lnTo>
                  <a:lnTo>
                    <a:pt x="1054628" y="306634"/>
                  </a:lnTo>
                  <a:lnTo>
                    <a:pt x="1073530" y="334665"/>
                  </a:lnTo>
                  <a:lnTo>
                    <a:pt x="1080463" y="368994"/>
                  </a:lnTo>
                  <a:lnTo>
                    <a:pt x="1080463" y="400144"/>
                  </a:lnTo>
                  <a:lnTo>
                    <a:pt x="938572" y="400144"/>
                  </a:lnTo>
                  <a:lnTo>
                    <a:pt x="938572" y="455441"/>
                  </a:lnTo>
                  <a:lnTo>
                    <a:pt x="1080599" y="455441"/>
                  </a:lnTo>
                  <a:lnTo>
                    <a:pt x="1080599" y="641446"/>
                  </a:lnTo>
                  <a:lnTo>
                    <a:pt x="1135833" y="641446"/>
                  </a:lnTo>
                  <a:lnTo>
                    <a:pt x="1135833" y="368994"/>
                  </a:lnTo>
                  <a:lnTo>
                    <a:pt x="1128516" y="323613"/>
                  </a:lnTo>
                  <a:lnTo>
                    <a:pt x="1108143" y="284210"/>
                  </a:lnTo>
                  <a:lnTo>
                    <a:pt x="1104741" y="280808"/>
                  </a:lnTo>
                  <a:close/>
                </a:path>
                <a:path w="3141345" h="920750">
                  <a:moveTo>
                    <a:pt x="1624834" y="356847"/>
                  </a:moveTo>
                  <a:lnTo>
                    <a:pt x="1624656" y="356847"/>
                  </a:lnTo>
                  <a:lnTo>
                    <a:pt x="1579316" y="364180"/>
                  </a:lnTo>
                  <a:lnTo>
                    <a:pt x="1539942" y="384566"/>
                  </a:lnTo>
                  <a:lnTo>
                    <a:pt x="1508897" y="415645"/>
                  </a:lnTo>
                  <a:lnTo>
                    <a:pt x="1488543" y="455055"/>
                  </a:lnTo>
                  <a:lnTo>
                    <a:pt x="1481246" y="500435"/>
                  </a:lnTo>
                  <a:lnTo>
                    <a:pt x="1481246" y="765348"/>
                  </a:lnTo>
                  <a:lnTo>
                    <a:pt x="1536470" y="765348"/>
                  </a:lnTo>
                  <a:lnTo>
                    <a:pt x="1536470" y="500435"/>
                  </a:lnTo>
                  <a:lnTo>
                    <a:pt x="1536721" y="500435"/>
                  </a:lnTo>
                  <a:lnTo>
                    <a:pt x="1543699" y="465851"/>
                  </a:lnTo>
                  <a:lnTo>
                    <a:pt x="1562724" y="437607"/>
                  </a:lnTo>
                  <a:lnTo>
                    <a:pt x="1590936" y="418562"/>
                  </a:lnTo>
                  <a:lnTo>
                    <a:pt x="1625472" y="411579"/>
                  </a:lnTo>
                  <a:lnTo>
                    <a:pt x="1735817" y="411579"/>
                  </a:lnTo>
                  <a:lnTo>
                    <a:pt x="1729128" y="401817"/>
                  </a:lnTo>
                  <a:lnTo>
                    <a:pt x="1692633" y="373915"/>
                  </a:lnTo>
                  <a:lnTo>
                    <a:pt x="1676570" y="366526"/>
                  </a:lnTo>
                  <a:lnTo>
                    <a:pt x="1659785" y="361184"/>
                  </a:lnTo>
                  <a:lnTo>
                    <a:pt x="1642474" y="357940"/>
                  </a:lnTo>
                  <a:lnTo>
                    <a:pt x="1624834" y="356847"/>
                  </a:lnTo>
                  <a:close/>
                </a:path>
                <a:path w="3141345" h="920750">
                  <a:moveTo>
                    <a:pt x="1556867" y="556621"/>
                  </a:moveTo>
                  <a:lnTo>
                    <a:pt x="1556867" y="626787"/>
                  </a:lnTo>
                  <a:lnTo>
                    <a:pt x="1600300" y="641802"/>
                  </a:lnTo>
                  <a:lnTo>
                    <a:pt x="1644645" y="642494"/>
                  </a:lnTo>
                  <a:lnTo>
                    <a:pt x="1686702" y="629826"/>
                  </a:lnTo>
                  <a:lnTo>
                    <a:pt x="1723272" y="604762"/>
                  </a:lnTo>
                  <a:lnTo>
                    <a:pt x="1735195" y="589154"/>
                  </a:lnTo>
                  <a:lnTo>
                    <a:pt x="1625577" y="589154"/>
                  </a:lnTo>
                  <a:lnTo>
                    <a:pt x="1605987" y="586991"/>
                  </a:lnTo>
                  <a:lnTo>
                    <a:pt x="1587574" y="580643"/>
                  </a:lnTo>
                  <a:lnTo>
                    <a:pt x="1570985" y="570417"/>
                  </a:lnTo>
                  <a:lnTo>
                    <a:pt x="1556867" y="556621"/>
                  </a:lnTo>
                  <a:close/>
                </a:path>
                <a:path w="3141345" h="920750">
                  <a:moveTo>
                    <a:pt x="1735817" y="411579"/>
                  </a:moveTo>
                  <a:lnTo>
                    <a:pt x="1625472" y="411579"/>
                  </a:lnTo>
                  <a:lnTo>
                    <a:pt x="1660293" y="418562"/>
                  </a:lnTo>
                  <a:lnTo>
                    <a:pt x="1660128" y="418562"/>
                  </a:lnTo>
                  <a:lnTo>
                    <a:pt x="1688359" y="437607"/>
                  </a:lnTo>
                  <a:lnTo>
                    <a:pt x="1707373" y="465851"/>
                  </a:lnTo>
                  <a:lnTo>
                    <a:pt x="1710328" y="480478"/>
                  </a:lnTo>
                  <a:lnTo>
                    <a:pt x="1714318" y="500435"/>
                  </a:lnTo>
                  <a:lnTo>
                    <a:pt x="1707396" y="534882"/>
                  </a:lnTo>
                  <a:lnTo>
                    <a:pt x="1688381" y="563118"/>
                  </a:lnTo>
                  <a:lnTo>
                    <a:pt x="1660155" y="582167"/>
                  </a:lnTo>
                  <a:lnTo>
                    <a:pt x="1625577" y="589154"/>
                  </a:lnTo>
                  <a:lnTo>
                    <a:pt x="1735195" y="589154"/>
                  </a:lnTo>
                  <a:lnTo>
                    <a:pt x="1751154" y="568265"/>
                  </a:lnTo>
                  <a:lnTo>
                    <a:pt x="1766180" y="524832"/>
                  </a:lnTo>
                  <a:lnTo>
                    <a:pt x="1766872" y="480478"/>
                  </a:lnTo>
                  <a:lnTo>
                    <a:pt x="1754198" y="438406"/>
                  </a:lnTo>
                  <a:lnTo>
                    <a:pt x="1735817" y="411579"/>
                  </a:lnTo>
                  <a:close/>
                </a:path>
                <a:path w="3141345" h="920750">
                  <a:moveTo>
                    <a:pt x="1313230" y="356847"/>
                  </a:moveTo>
                  <a:lnTo>
                    <a:pt x="1267850" y="364167"/>
                  </a:lnTo>
                  <a:lnTo>
                    <a:pt x="1228461" y="384546"/>
                  </a:lnTo>
                  <a:lnTo>
                    <a:pt x="1197396" y="415613"/>
                  </a:lnTo>
                  <a:lnTo>
                    <a:pt x="1177023" y="454998"/>
                  </a:lnTo>
                  <a:lnTo>
                    <a:pt x="1169706" y="500435"/>
                  </a:lnTo>
                  <a:lnTo>
                    <a:pt x="1169706" y="765348"/>
                  </a:lnTo>
                  <a:lnTo>
                    <a:pt x="1224940" y="765348"/>
                  </a:lnTo>
                  <a:lnTo>
                    <a:pt x="1224940" y="500435"/>
                  </a:lnTo>
                  <a:lnTo>
                    <a:pt x="1225223" y="500435"/>
                  </a:lnTo>
                  <a:lnTo>
                    <a:pt x="1232194" y="465851"/>
                  </a:lnTo>
                  <a:lnTo>
                    <a:pt x="1251206" y="437607"/>
                  </a:lnTo>
                  <a:lnTo>
                    <a:pt x="1279407" y="418562"/>
                  </a:lnTo>
                  <a:lnTo>
                    <a:pt x="1313942" y="411579"/>
                  </a:lnTo>
                  <a:lnTo>
                    <a:pt x="1424263" y="411579"/>
                  </a:lnTo>
                  <a:lnTo>
                    <a:pt x="1417573" y="401817"/>
                  </a:lnTo>
                  <a:lnTo>
                    <a:pt x="1381061" y="373915"/>
                  </a:lnTo>
                  <a:lnTo>
                    <a:pt x="1365005" y="366526"/>
                  </a:lnTo>
                  <a:lnTo>
                    <a:pt x="1348206" y="361184"/>
                  </a:lnTo>
                  <a:lnTo>
                    <a:pt x="1330876" y="357940"/>
                  </a:lnTo>
                  <a:lnTo>
                    <a:pt x="1313230" y="356847"/>
                  </a:lnTo>
                  <a:close/>
                </a:path>
                <a:path w="3141345" h="920750">
                  <a:moveTo>
                    <a:pt x="1245327" y="556621"/>
                  </a:moveTo>
                  <a:lnTo>
                    <a:pt x="1245327" y="626787"/>
                  </a:lnTo>
                  <a:lnTo>
                    <a:pt x="1288757" y="641802"/>
                  </a:lnTo>
                  <a:lnTo>
                    <a:pt x="1333098" y="642494"/>
                  </a:lnTo>
                  <a:lnTo>
                    <a:pt x="1375155" y="629826"/>
                  </a:lnTo>
                  <a:lnTo>
                    <a:pt x="1411735" y="604762"/>
                  </a:lnTo>
                  <a:lnTo>
                    <a:pt x="1423671" y="589154"/>
                  </a:lnTo>
                  <a:lnTo>
                    <a:pt x="1314005" y="589154"/>
                  </a:lnTo>
                  <a:lnTo>
                    <a:pt x="1294434" y="586991"/>
                  </a:lnTo>
                  <a:lnTo>
                    <a:pt x="1276030" y="580643"/>
                  </a:lnTo>
                  <a:lnTo>
                    <a:pt x="1259444" y="570417"/>
                  </a:lnTo>
                  <a:lnTo>
                    <a:pt x="1245327" y="556621"/>
                  </a:lnTo>
                  <a:close/>
                </a:path>
                <a:path w="3141345" h="920750">
                  <a:moveTo>
                    <a:pt x="1424263" y="411579"/>
                  </a:moveTo>
                  <a:lnTo>
                    <a:pt x="1313942" y="411579"/>
                  </a:lnTo>
                  <a:lnTo>
                    <a:pt x="1348775" y="418562"/>
                  </a:lnTo>
                  <a:lnTo>
                    <a:pt x="1348610" y="418562"/>
                  </a:lnTo>
                  <a:lnTo>
                    <a:pt x="1376836" y="437607"/>
                  </a:lnTo>
                  <a:lnTo>
                    <a:pt x="1395839" y="465851"/>
                  </a:lnTo>
                  <a:lnTo>
                    <a:pt x="1398791" y="480478"/>
                  </a:lnTo>
                  <a:lnTo>
                    <a:pt x="1402777" y="500435"/>
                  </a:lnTo>
                  <a:lnTo>
                    <a:pt x="1395838" y="534882"/>
                  </a:lnTo>
                  <a:lnTo>
                    <a:pt x="1376814" y="563118"/>
                  </a:lnTo>
                  <a:lnTo>
                    <a:pt x="1348584" y="582167"/>
                  </a:lnTo>
                  <a:lnTo>
                    <a:pt x="1314005" y="589154"/>
                  </a:lnTo>
                  <a:lnTo>
                    <a:pt x="1423671" y="589154"/>
                  </a:lnTo>
                  <a:lnTo>
                    <a:pt x="1439645" y="568265"/>
                  </a:lnTo>
                  <a:lnTo>
                    <a:pt x="1454645" y="524832"/>
                  </a:lnTo>
                  <a:lnTo>
                    <a:pt x="1455326" y="480478"/>
                  </a:lnTo>
                  <a:lnTo>
                    <a:pt x="1442648" y="438406"/>
                  </a:lnTo>
                  <a:lnTo>
                    <a:pt x="1424263" y="411579"/>
                  </a:lnTo>
                  <a:close/>
                </a:path>
                <a:path w="3141345" h="920750">
                  <a:moveTo>
                    <a:pt x="2358508" y="225406"/>
                  </a:moveTo>
                  <a:lnTo>
                    <a:pt x="2303211" y="225406"/>
                  </a:lnTo>
                  <a:lnTo>
                    <a:pt x="2303211" y="641415"/>
                  </a:lnTo>
                  <a:lnTo>
                    <a:pt x="2358508" y="641415"/>
                  </a:lnTo>
                  <a:lnTo>
                    <a:pt x="2358508" y="225406"/>
                  </a:lnTo>
                  <a:close/>
                </a:path>
                <a:path w="3141345" h="920750">
                  <a:moveTo>
                    <a:pt x="503370" y="590568"/>
                  </a:moveTo>
                  <a:lnTo>
                    <a:pt x="499517" y="590924"/>
                  </a:lnTo>
                  <a:lnTo>
                    <a:pt x="495978" y="592945"/>
                  </a:lnTo>
                  <a:lnTo>
                    <a:pt x="493674" y="596275"/>
                  </a:lnTo>
                  <a:lnTo>
                    <a:pt x="395049" y="722868"/>
                  </a:lnTo>
                  <a:lnTo>
                    <a:pt x="391067" y="731079"/>
                  </a:lnTo>
                  <a:lnTo>
                    <a:pt x="389393" y="739897"/>
                  </a:lnTo>
                  <a:lnTo>
                    <a:pt x="389957" y="747579"/>
                  </a:lnTo>
                  <a:lnTo>
                    <a:pt x="390050" y="748846"/>
                  </a:lnTo>
                  <a:lnTo>
                    <a:pt x="393060" y="757453"/>
                  </a:lnTo>
                  <a:lnTo>
                    <a:pt x="475549" y="911281"/>
                  </a:lnTo>
                  <a:lnTo>
                    <a:pt x="480481" y="917481"/>
                  </a:lnTo>
                  <a:lnTo>
                    <a:pt x="486341" y="920210"/>
                  </a:lnTo>
                  <a:lnTo>
                    <a:pt x="492399" y="919314"/>
                  </a:lnTo>
                  <a:lnTo>
                    <a:pt x="497925" y="914642"/>
                  </a:lnTo>
                  <a:lnTo>
                    <a:pt x="596519" y="788112"/>
                  </a:lnTo>
                  <a:lnTo>
                    <a:pt x="600519" y="779876"/>
                  </a:lnTo>
                  <a:lnTo>
                    <a:pt x="602197" y="771034"/>
                  </a:lnTo>
                  <a:lnTo>
                    <a:pt x="601724" y="764654"/>
                  </a:lnTo>
                  <a:lnTo>
                    <a:pt x="601607" y="763075"/>
                  </a:lnTo>
                  <a:lnTo>
                    <a:pt x="601532" y="762058"/>
                  </a:lnTo>
                  <a:lnTo>
                    <a:pt x="598498" y="753422"/>
                  </a:lnTo>
                  <a:lnTo>
                    <a:pt x="516124" y="599562"/>
                  </a:lnTo>
                  <a:lnTo>
                    <a:pt x="513956" y="594400"/>
                  </a:lnTo>
                  <a:lnTo>
                    <a:pt x="509137" y="590924"/>
                  </a:lnTo>
                  <a:lnTo>
                    <a:pt x="510504" y="590924"/>
                  </a:lnTo>
                  <a:lnTo>
                    <a:pt x="503370" y="590568"/>
                  </a:lnTo>
                  <a:close/>
                </a:path>
                <a:path w="3141345" h="920750">
                  <a:moveTo>
                    <a:pt x="716715" y="574495"/>
                  </a:moveTo>
                  <a:lnTo>
                    <a:pt x="541223" y="574495"/>
                  </a:lnTo>
                  <a:lnTo>
                    <a:pt x="534363" y="576209"/>
                  </a:lnTo>
                  <a:lnTo>
                    <a:pt x="530253" y="580365"/>
                  </a:lnTo>
                  <a:lnTo>
                    <a:pt x="529212" y="586385"/>
                  </a:lnTo>
                  <a:lnTo>
                    <a:pt x="531558" y="593688"/>
                  </a:lnTo>
                  <a:lnTo>
                    <a:pt x="614006" y="747579"/>
                  </a:lnTo>
                  <a:lnTo>
                    <a:pt x="644633" y="766374"/>
                  </a:lnTo>
                  <a:lnTo>
                    <a:pt x="805545" y="764654"/>
                  </a:lnTo>
                  <a:lnTo>
                    <a:pt x="809906" y="764654"/>
                  </a:lnTo>
                  <a:lnTo>
                    <a:pt x="817311" y="763075"/>
                  </a:lnTo>
                  <a:lnTo>
                    <a:pt x="821628" y="758923"/>
                  </a:lnTo>
                  <a:lnTo>
                    <a:pt x="822649" y="753422"/>
                  </a:lnTo>
                  <a:lnTo>
                    <a:pt x="822764" y="752806"/>
                  </a:lnTo>
                  <a:lnTo>
                    <a:pt x="820397" y="745380"/>
                  </a:lnTo>
                  <a:lnTo>
                    <a:pt x="738023" y="591489"/>
                  </a:lnTo>
                  <a:lnTo>
                    <a:pt x="732275" y="584019"/>
                  </a:lnTo>
                  <a:lnTo>
                    <a:pt x="724997" y="578259"/>
                  </a:lnTo>
                  <a:lnTo>
                    <a:pt x="716715" y="574495"/>
                  </a:lnTo>
                  <a:close/>
                </a:path>
                <a:path w="3141345" h="920750">
                  <a:moveTo>
                    <a:pt x="299146" y="258746"/>
                  </a:moveTo>
                  <a:lnTo>
                    <a:pt x="20108" y="259311"/>
                  </a:lnTo>
                  <a:lnTo>
                    <a:pt x="8668" y="262200"/>
                  </a:lnTo>
                  <a:lnTo>
                    <a:pt x="1791" y="269156"/>
                  </a:lnTo>
                  <a:lnTo>
                    <a:pt x="0" y="279219"/>
                  </a:lnTo>
                  <a:lnTo>
                    <a:pt x="3753" y="291228"/>
                  </a:lnTo>
                  <a:lnTo>
                    <a:pt x="140156" y="550820"/>
                  </a:lnTo>
                  <a:lnTo>
                    <a:pt x="149389" y="563290"/>
                  </a:lnTo>
                  <a:lnTo>
                    <a:pt x="162087" y="573468"/>
                  </a:lnTo>
                  <a:lnTo>
                    <a:pt x="176693" y="580365"/>
                  </a:lnTo>
                  <a:lnTo>
                    <a:pt x="176858" y="580365"/>
                  </a:lnTo>
                  <a:lnTo>
                    <a:pt x="191275" y="582819"/>
                  </a:lnTo>
                  <a:lnTo>
                    <a:pt x="469036" y="582223"/>
                  </a:lnTo>
                  <a:lnTo>
                    <a:pt x="481111" y="579693"/>
                  </a:lnTo>
                  <a:lnTo>
                    <a:pt x="488438" y="572798"/>
                  </a:lnTo>
                  <a:lnTo>
                    <a:pt x="490453" y="562578"/>
                  </a:lnTo>
                  <a:lnTo>
                    <a:pt x="486596" y="550077"/>
                  </a:lnTo>
                  <a:lnTo>
                    <a:pt x="350296" y="290682"/>
                  </a:lnTo>
                  <a:lnTo>
                    <a:pt x="341053" y="278244"/>
                  </a:lnTo>
                  <a:lnTo>
                    <a:pt x="328342" y="268078"/>
                  </a:lnTo>
                  <a:lnTo>
                    <a:pt x="313820" y="261229"/>
                  </a:lnTo>
                  <a:lnTo>
                    <a:pt x="299146" y="258746"/>
                  </a:lnTo>
                  <a:close/>
                </a:path>
                <a:path w="3141345" h="920750">
                  <a:moveTo>
                    <a:pt x="707714" y="572798"/>
                  </a:moveTo>
                  <a:lnTo>
                    <a:pt x="700588" y="572798"/>
                  </a:lnTo>
                  <a:lnTo>
                    <a:pt x="541788" y="574495"/>
                  </a:lnTo>
                  <a:lnTo>
                    <a:pt x="716947" y="574495"/>
                  </a:lnTo>
                  <a:lnTo>
                    <a:pt x="707714" y="572798"/>
                  </a:lnTo>
                  <a:close/>
                </a:path>
                <a:path w="3141345" h="920750">
                  <a:moveTo>
                    <a:pt x="548730" y="0"/>
                  </a:moveTo>
                  <a:lnTo>
                    <a:pt x="542207" y="565"/>
                  </a:lnTo>
                  <a:lnTo>
                    <a:pt x="536228" y="4031"/>
                  </a:lnTo>
                  <a:lnTo>
                    <a:pt x="532511" y="9413"/>
                  </a:lnTo>
                  <a:lnTo>
                    <a:pt x="367039" y="221857"/>
                  </a:lnTo>
                  <a:lnTo>
                    <a:pt x="360404" y="234591"/>
                  </a:lnTo>
                  <a:lnTo>
                    <a:pt x="357561" y="249801"/>
                  </a:lnTo>
                  <a:lnTo>
                    <a:pt x="358608" y="265580"/>
                  </a:lnTo>
                  <a:lnTo>
                    <a:pt x="363647" y="280022"/>
                  </a:lnTo>
                  <a:lnTo>
                    <a:pt x="501999" y="538245"/>
                  </a:lnTo>
                  <a:lnTo>
                    <a:pt x="510269" y="548618"/>
                  </a:lnTo>
                  <a:lnTo>
                    <a:pt x="520099" y="553180"/>
                  </a:lnTo>
                  <a:lnTo>
                    <a:pt x="530269" y="551702"/>
                  </a:lnTo>
                  <a:lnTo>
                    <a:pt x="539558" y="543952"/>
                  </a:lnTo>
                  <a:lnTo>
                    <a:pt x="705029" y="331497"/>
                  </a:lnTo>
                  <a:lnTo>
                    <a:pt x="711645" y="318733"/>
                  </a:lnTo>
                  <a:lnTo>
                    <a:pt x="714483" y="303518"/>
                  </a:lnTo>
                  <a:lnTo>
                    <a:pt x="713424" y="287743"/>
                  </a:lnTo>
                  <a:lnTo>
                    <a:pt x="570070" y="15046"/>
                  </a:lnTo>
                  <a:lnTo>
                    <a:pt x="554630" y="807"/>
                  </a:lnTo>
                  <a:lnTo>
                    <a:pt x="548730" y="0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15">
            <a:extLst>
              <a:ext uri="{FF2B5EF4-FFF2-40B4-BE49-F238E27FC236}">
                <a16:creationId xmlns:a16="http://schemas.microsoft.com/office/drawing/2014/main" id="{DC5DFE8D-6301-5018-55FF-336702F5B96A}"/>
              </a:ext>
            </a:extLst>
          </p:cNvPr>
          <p:cNvSpPr/>
          <p:nvPr/>
        </p:nvSpPr>
        <p:spPr>
          <a:xfrm>
            <a:off x="5654278" y="9235320"/>
            <a:ext cx="8796020" cy="613410"/>
          </a:xfrm>
          <a:custGeom>
            <a:avLst/>
            <a:gdLst/>
            <a:ahLst/>
            <a:cxnLst/>
            <a:rect l="l" t="t" r="r" b="b"/>
            <a:pathLst>
              <a:path w="8796019" h="613409">
                <a:moveTo>
                  <a:pt x="375140" y="9894"/>
                </a:moveTo>
                <a:lnTo>
                  <a:pt x="0" y="9894"/>
                </a:lnTo>
                <a:lnTo>
                  <a:pt x="0" y="604180"/>
                </a:lnTo>
                <a:lnTo>
                  <a:pt x="274693" y="604180"/>
                </a:lnTo>
                <a:lnTo>
                  <a:pt x="274693" y="375904"/>
                </a:lnTo>
                <a:lnTo>
                  <a:pt x="1003665" y="375904"/>
                </a:lnTo>
                <a:lnTo>
                  <a:pt x="1003665" y="283823"/>
                </a:lnTo>
                <a:lnTo>
                  <a:pt x="501450" y="283823"/>
                </a:lnTo>
                <a:lnTo>
                  <a:pt x="375140" y="9894"/>
                </a:lnTo>
                <a:close/>
              </a:path>
              <a:path w="8796019" h="613409">
                <a:moveTo>
                  <a:pt x="728972" y="375904"/>
                </a:moveTo>
                <a:lnTo>
                  <a:pt x="274693" y="375904"/>
                </a:lnTo>
                <a:lnTo>
                  <a:pt x="391883" y="604180"/>
                </a:lnTo>
                <a:lnTo>
                  <a:pt x="611782" y="604180"/>
                </a:lnTo>
                <a:lnTo>
                  <a:pt x="728972" y="375904"/>
                </a:lnTo>
                <a:close/>
              </a:path>
              <a:path w="8796019" h="613409">
                <a:moveTo>
                  <a:pt x="1003665" y="375904"/>
                </a:moveTo>
                <a:lnTo>
                  <a:pt x="728972" y="375904"/>
                </a:lnTo>
                <a:lnTo>
                  <a:pt x="728972" y="604180"/>
                </a:lnTo>
                <a:lnTo>
                  <a:pt x="1003665" y="604180"/>
                </a:lnTo>
                <a:lnTo>
                  <a:pt x="1003665" y="375904"/>
                </a:lnTo>
                <a:close/>
              </a:path>
              <a:path w="8796019" h="613409">
                <a:moveTo>
                  <a:pt x="1003665" y="9894"/>
                </a:moveTo>
                <a:lnTo>
                  <a:pt x="640703" y="9894"/>
                </a:lnTo>
                <a:lnTo>
                  <a:pt x="501450" y="283823"/>
                </a:lnTo>
                <a:lnTo>
                  <a:pt x="1003665" y="283823"/>
                </a:lnTo>
                <a:lnTo>
                  <a:pt x="1003665" y="9894"/>
                </a:lnTo>
                <a:close/>
              </a:path>
              <a:path w="8796019" h="613409">
                <a:moveTo>
                  <a:pt x="1817096" y="9894"/>
                </a:moveTo>
                <a:lnTo>
                  <a:pt x="1486855" y="9894"/>
                </a:lnTo>
                <a:lnTo>
                  <a:pt x="1080511" y="604180"/>
                </a:lnTo>
                <a:lnTo>
                  <a:pt x="1389455" y="604180"/>
                </a:lnTo>
                <a:lnTo>
                  <a:pt x="1436626" y="533418"/>
                </a:lnTo>
                <a:lnTo>
                  <a:pt x="2151590" y="533418"/>
                </a:lnTo>
                <a:lnTo>
                  <a:pt x="2051920" y="377423"/>
                </a:lnTo>
                <a:lnTo>
                  <a:pt x="1535544" y="377423"/>
                </a:lnTo>
                <a:lnTo>
                  <a:pt x="1610118" y="263279"/>
                </a:lnTo>
                <a:lnTo>
                  <a:pt x="1640557" y="217626"/>
                </a:lnTo>
                <a:lnTo>
                  <a:pt x="1949822" y="217626"/>
                </a:lnTo>
                <a:lnTo>
                  <a:pt x="1817096" y="9894"/>
                </a:lnTo>
                <a:close/>
              </a:path>
              <a:path w="8796019" h="613409">
                <a:moveTo>
                  <a:pt x="2151590" y="533418"/>
                </a:moveTo>
                <a:lnTo>
                  <a:pt x="1836122" y="533418"/>
                </a:lnTo>
                <a:lnTo>
                  <a:pt x="1881775" y="604180"/>
                </a:lnTo>
                <a:lnTo>
                  <a:pt x="2196802" y="604180"/>
                </a:lnTo>
                <a:lnTo>
                  <a:pt x="2151590" y="533418"/>
                </a:lnTo>
                <a:close/>
              </a:path>
              <a:path w="8796019" h="613409">
                <a:moveTo>
                  <a:pt x="1949822" y="217626"/>
                </a:moveTo>
                <a:lnTo>
                  <a:pt x="1640557" y="217626"/>
                </a:lnTo>
                <a:lnTo>
                  <a:pt x="1667949" y="262526"/>
                </a:lnTo>
                <a:lnTo>
                  <a:pt x="1741758" y="377423"/>
                </a:lnTo>
                <a:lnTo>
                  <a:pt x="2051920" y="377423"/>
                </a:lnTo>
                <a:lnTo>
                  <a:pt x="1949822" y="217626"/>
                </a:lnTo>
                <a:close/>
              </a:path>
              <a:path w="8796019" h="613409">
                <a:moveTo>
                  <a:pt x="2537692" y="9894"/>
                </a:moveTo>
                <a:lnTo>
                  <a:pt x="2245502" y="9894"/>
                </a:lnTo>
                <a:lnTo>
                  <a:pt x="2245608" y="311980"/>
                </a:lnTo>
                <a:lnTo>
                  <a:pt x="2248870" y="358640"/>
                </a:lnTo>
                <a:lnTo>
                  <a:pt x="2258724" y="402128"/>
                </a:lnTo>
                <a:lnTo>
                  <a:pt x="2274687" y="441073"/>
                </a:lnTo>
                <a:lnTo>
                  <a:pt x="2296384" y="475618"/>
                </a:lnTo>
                <a:lnTo>
                  <a:pt x="2323438" y="505909"/>
                </a:lnTo>
                <a:lnTo>
                  <a:pt x="2355473" y="532092"/>
                </a:lnTo>
                <a:lnTo>
                  <a:pt x="2392114" y="554312"/>
                </a:lnTo>
                <a:lnTo>
                  <a:pt x="2432983" y="572715"/>
                </a:lnTo>
                <a:lnTo>
                  <a:pt x="2477706" y="587446"/>
                </a:lnTo>
                <a:lnTo>
                  <a:pt x="2525905" y="598650"/>
                </a:lnTo>
                <a:lnTo>
                  <a:pt x="2577205" y="606473"/>
                </a:lnTo>
                <a:lnTo>
                  <a:pt x="2631690" y="611099"/>
                </a:lnTo>
                <a:lnTo>
                  <a:pt x="2632702" y="611099"/>
                </a:lnTo>
                <a:lnTo>
                  <a:pt x="2687604" y="612557"/>
                </a:lnTo>
                <a:lnTo>
                  <a:pt x="2747930" y="611099"/>
                </a:lnTo>
                <a:lnTo>
                  <a:pt x="2805723" y="606678"/>
                </a:lnTo>
                <a:lnTo>
                  <a:pt x="2860584" y="599220"/>
                </a:lnTo>
                <a:lnTo>
                  <a:pt x="2912114" y="588653"/>
                </a:lnTo>
                <a:lnTo>
                  <a:pt x="2959914" y="574904"/>
                </a:lnTo>
                <a:lnTo>
                  <a:pt x="3003584" y="557901"/>
                </a:lnTo>
                <a:lnTo>
                  <a:pt x="3042727" y="537571"/>
                </a:lnTo>
                <a:lnTo>
                  <a:pt x="3076942" y="513842"/>
                </a:lnTo>
                <a:lnTo>
                  <a:pt x="3105831" y="486640"/>
                </a:lnTo>
                <a:lnTo>
                  <a:pt x="3128994" y="455892"/>
                </a:lnTo>
                <a:lnTo>
                  <a:pt x="3146034" y="421528"/>
                </a:lnTo>
                <a:lnTo>
                  <a:pt x="3147287" y="416992"/>
                </a:lnTo>
                <a:lnTo>
                  <a:pt x="2705100" y="416992"/>
                </a:lnTo>
                <a:lnTo>
                  <a:pt x="2649122" y="412645"/>
                </a:lnTo>
                <a:lnTo>
                  <a:pt x="2602784" y="399750"/>
                </a:lnTo>
                <a:lnTo>
                  <a:pt x="2567694" y="378527"/>
                </a:lnTo>
                <a:lnTo>
                  <a:pt x="2545460" y="349197"/>
                </a:lnTo>
                <a:lnTo>
                  <a:pt x="2537692" y="311980"/>
                </a:lnTo>
                <a:lnTo>
                  <a:pt x="2537692" y="9894"/>
                </a:lnTo>
                <a:close/>
              </a:path>
              <a:path w="8796019" h="613409">
                <a:moveTo>
                  <a:pt x="3160144" y="9894"/>
                </a:moveTo>
                <a:lnTo>
                  <a:pt x="2872509" y="9894"/>
                </a:lnTo>
                <a:lnTo>
                  <a:pt x="2872509" y="311980"/>
                </a:lnTo>
                <a:lnTo>
                  <a:pt x="2865106" y="346278"/>
                </a:lnTo>
                <a:lnTo>
                  <a:pt x="2843605" y="375243"/>
                </a:lnTo>
                <a:lnTo>
                  <a:pt x="2809063" y="397560"/>
                </a:lnTo>
                <a:lnTo>
                  <a:pt x="2762542" y="411915"/>
                </a:lnTo>
                <a:lnTo>
                  <a:pt x="2705100" y="416992"/>
                </a:lnTo>
                <a:lnTo>
                  <a:pt x="3147287" y="416992"/>
                </a:lnTo>
                <a:lnTo>
                  <a:pt x="3156550" y="383472"/>
                </a:lnTo>
                <a:lnTo>
                  <a:pt x="3160144" y="341654"/>
                </a:lnTo>
                <a:lnTo>
                  <a:pt x="3160144" y="9894"/>
                </a:lnTo>
                <a:close/>
              </a:path>
              <a:path w="8796019" h="613409">
                <a:moveTo>
                  <a:pt x="3994852" y="9894"/>
                </a:moveTo>
                <a:lnTo>
                  <a:pt x="3672223" y="9894"/>
                </a:lnTo>
                <a:lnTo>
                  <a:pt x="4059530" y="604180"/>
                </a:lnTo>
                <a:lnTo>
                  <a:pt x="4385981" y="604180"/>
                </a:lnTo>
                <a:lnTo>
                  <a:pt x="4522767" y="392637"/>
                </a:lnTo>
                <a:lnTo>
                  <a:pt x="4229222" y="392637"/>
                </a:lnTo>
                <a:lnTo>
                  <a:pt x="3994852" y="9894"/>
                </a:lnTo>
                <a:close/>
              </a:path>
              <a:path w="8796019" h="613409">
                <a:moveTo>
                  <a:pt x="4770252" y="9894"/>
                </a:moveTo>
                <a:lnTo>
                  <a:pt x="4468157" y="9894"/>
                </a:lnTo>
                <a:lnTo>
                  <a:pt x="4229222" y="392637"/>
                </a:lnTo>
                <a:lnTo>
                  <a:pt x="4522767" y="392637"/>
                </a:lnTo>
                <a:lnTo>
                  <a:pt x="4770252" y="9894"/>
                </a:lnTo>
                <a:close/>
              </a:path>
              <a:path w="8796019" h="613409">
                <a:moveTo>
                  <a:pt x="5623996" y="9894"/>
                </a:moveTo>
                <a:lnTo>
                  <a:pt x="4865349" y="9894"/>
                </a:lnTo>
                <a:lnTo>
                  <a:pt x="4865349" y="604180"/>
                </a:lnTo>
                <a:lnTo>
                  <a:pt x="5630854" y="604180"/>
                </a:lnTo>
                <a:lnTo>
                  <a:pt x="5630854" y="425358"/>
                </a:lnTo>
                <a:lnTo>
                  <a:pt x="5148419" y="425358"/>
                </a:lnTo>
                <a:lnTo>
                  <a:pt x="5148419" y="391883"/>
                </a:lnTo>
                <a:lnTo>
                  <a:pt x="5611064" y="391883"/>
                </a:lnTo>
                <a:lnTo>
                  <a:pt x="5611064" y="223720"/>
                </a:lnTo>
                <a:lnTo>
                  <a:pt x="5148419" y="223720"/>
                </a:lnTo>
                <a:lnTo>
                  <a:pt x="5148419" y="190988"/>
                </a:lnTo>
                <a:lnTo>
                  <a:pt x="5623996" y="190988"/>
                </a:lnTo>
                <a:lnTo>
                  <a:pt x="5623996" y="9894"/>
                </a:lnTo>
                <a:close/>
              </a:path>
              <a:path w="8796019" h="613409">
                <a:moveTo>
                  <a:pt x="6205350" y="0"/>
                </a:moveTo>
                <a:lnTo>
                  <a:pt x="6144503" y="1801"/>
                </a:lnTo>
                <a:lnTo>
                  <a:pt x="6146062" y="1801"/>
                </a:lnTo>
                <a:lnTo>
                  <a:pt x="6091023" y="6881"/>
                </a:lnTo>
                <a:lnTo>
                  <a:pt x="6038259" y="15360"/>
                </a:lnTo>
                <a:lnTo>
                  <a:pt x="5988745" y="27089"/>
                </a:lnTo>
                <a:lnTo>
                  <a:pt x="5942719" y="41988"/>
                </a:lnTo>
                <a:lnTo>
                  <a:pt x="5900421" y="59974"/>
                </a:lnTo>
                <a:lnTo>
                  <a:pt x="5862086" y="80965"/>
                </a:lnTo>
                <a:lnTo>
                  <a:pt x="5827954" y="104881"/>
                </a:lnTo>
                <a:lnTo>
                  <a:pt x="5798263" y="131639"/>
                </a:lnTo>
                <a:lnTo>
                  <a:pt x="5767703" y="169594"/>
                </a:lnTo>
                <a:lnTo>
                  <a:pt x="5744993" y="211541"/>
                </a:lnTo>
                <a:lnTo>
                  <a:pt x="5730846" y="257484"/>
                </a:lnTo>
                <a:lnTo>
                  <a:pt x="5725972" y="307425"/>
                </a:lnTo>
                <a:lnTo>
                  <a:pt x="5730714" y="362469"/>
                </a:lnTo>
                <a:lnTo>
                  <a:pt x="5744516" y="412237"/>
                </a:lnTo>
                <a:lnTo>
                  <a:pt x="5766736" y="456584"/>
                </a:lnTo>
                <a:lnTo>
                  <a:pt x="5796734" y="495367"/>
                </a:lnTo>
                <a:lnTo>
                  <a:pt x="5826503" y="522937"/>
                </a:lnTo>
                <a:lnTo>
                  <a:pt x="5860810" y="546860"/>
                </a:lnTo>
                <a:lnTo>
                  <a:pt x="5899343" y="567127"/>
                </a:lnTo>
                <a:lnTo>
                  <a:pt x="5941790" y="583729"/>
                </a:lnTo>
                <a:lnTo>
                  <a:pt x="5987838" y="596658"/>
                </a:lnTo>
                <a:lnTo>
                  <a:pt x="6037176" y="605903"/>
                </a:lnTo>
                <a:lnTo>
                  <a:pt x="6089492" y="611457"/>
                </a:lnTo>
                <a:lnTo>
                  <a:pt x="6144472" y="613311"/>
                </a:lnTo>
                <a:lnTo>
                  <a:pt x="6197372" y="611909"/>
                </a:lnTo>
                <a:lnTo>
                  <a:pt x="6249065" y="607421"/>
                </a:lnTo>
                <a:lnTo>
                  <a:pt x="6298854" y="599424"/>
                </a:lnTo>
                <a:lnTo>
                  <a:pt x="6346041" y="587495"/>
                </a:lnTo>
                <a:lnTo>
                  <a:pt x="6389931" y="571211"/>
                </a:lnTo>
                <a:lnTo>
                  <a:pt x="6429825" y="550150"/>
                </a:lnTo>
                <a:lnTo>
                  <a:pt x="6660394" y="550150"/>
                </a:lnTo>
                <a:lnTo>
                  <a:pt x="6660394" y="425358"/>
                </a:lnTo>
                <a:lnTo>
                  <a:pt x="6206114" y="425358"/>
                </a:lnTo>
                <a:lnTo>
                  <a:pt x="6150387" y="422410"/>
                </a:lnTo>
                <a:lnTo>
                  <a:pt x="6105006" y="413754"/>
                </a:lnTo>
                <a:lnTo>
                  <a:pt x="6069471" y="399675"/>
                </a:lnTo>
                <a:lnTo>
                  <a:pt x="6031291" y="365340"/>
                </a:lnTo>
                <a:lnTo>
                  <a:pt x="6015879" y="309697"/>
                </a:lnTo>
                <a:lnTo>
                  <a:pt x="6017711" y="288134"/>
                </a:lnTo>
                <a:lnTo>
                  <a:pt x="6031932" y="252135"/>
                </a:lnTo>
                <a:lnTo>
                  <a:pt x="6072343" y="216797"/>
                </a:lnTo>
                <a:lnTo>
                  <a:pt x="6108811" y="202674"/>
                </a:lnTo>
                <a:lnTo>
                  <a:pt x="6108606" y="202674"/>
                </a:lnTo>
                <a:lnTo>
                  <a:pt x="6153500" y="194401"/>
                </a:lnTo>
                <a:lnTo>
                  <a:pt x="6205350" y="191763"/>
                </a:lnTo>
                <a:lnTo>
                  <a:pt x="6644667" y="191763"/>
                </a:lnTo>
                <a:lnTo>
                  <a:pt x="6639085" y="178821"/>
                </a:lnTo>
                <a:lnTo>
                  <a:pt x="6618456" y="144968"/>
                </a:lnTo>
                <a:lnTo>
                  <a:pt x="6592662" y="114640"/>
                </a:lnTo>
                <a:lnTo>
                  <a:pt x="6561746" y="87845"/>
                </a:lnTo>
                <a:lnTo>
                  <a:pt x="6525748" y="64594"/>
                </a:lnTo>
                <a:lnTo>
                  <a:pt x="6484709" y="44895"/>
                </a:lnTo>
                <a:lnTo>
                  <a:pt x="6438671" y="28757"/>
                </a:lnTo>
                <a:lnTo>
                  <a:pt x="6387675" y="16189"/>
                </a:lnTo>
                <a:lnTo>
                  <a:pt x="6331762" y="7201"/>
                </a:lnTo>
                <a:lnTo>
                  <a:pt x="6270973" y="1801"/>
                </a:lnTo>
                <a:lnTo>
                  <a:pt x="6205350" y="0"/>
                </a:lnTo>
                <a:close/>
              </a:path>
              <a:path w="8796019" h="613409">
                <a:moveTo>
                  <a:pt x="6660394" y="550150"/>
                </a:moveTo>
                <a:lnTo>
                  <a:pt x="6429825" y="550150"/>
                </a:lnTo>
                <a:lnTo>
                  <a:pt x="6435154" y="604180"/>
                </a:lnTo>
                <a:lnTo>
                  <a:pt x="6660394" y="604180"/>
                </a:lnTo>
                <a:lnTo>
                  <a:pt x="6660394" y="550150"/>
                </a:lnTo>
                <a:close/>
              </a:path>
              <a:path w="8796019" h="613409">
                <a:moveTo>
                  <a:pt x="6660394" y="251102"/>
                </a:moveTo>
                <a:lnTo>
                  <a:pt x="6170346" y="251102"/>
                </a:lnTo>
                <a:lnTo>
                  <a:pt x="6170346" y="384271"/>
                </a:lnTo>
                <a:lnTo>
                  <a:pt x="6410045" y="384271"/>
                </a:lnTo>
                <a:lnTo>
                  <a:pt x="6410045" y="387318"/>
                </a:lnTo>
                <a:lnTo>
                  <a:pt x="6375186" y="406098"/>
                </a:lnTo>
                <a:lnTo>
                  <a:pt x="6334333" y="416419"/>
                </a:lnTo>
                <a:lnTo>
                  <a:pt x="6278641" y="423029"/>
                </a:lnTo>
                <a:lnTo>
                  <a:pt x="6206114" y="425358"/>
                </a:lnTo>
                <a:lnTo>
                  <a:pt x="6660394" y="425358"/>
                </a:lnTo>
                <a:lnTo>
                  <a:pt x="6660394" y="251102"/>
                </a:lnTo>
                <a:close/>
              </a:path>
              <a:path w="8796019" h="613409">
                <a:moveTo>
                  <a:pt x="6644667" y="191763"/>
                </a:moveTo>
                <a:lnTo>
                  <a:pt x="6205350" y="191763"/>
                </a:lnTo>
                <a:lnTo>
                  <a:pt x="6253069" y="193403"/>
                </a:lnTo>
                <a:lnTo>
                  <a:pt x="6292011" y="197467"/>
                </a:lnTo>
                <a:lnTo>
                  <a:pt x="6341566" y="207742"/>
                </a:lnTo>
                <a:lnTo>
                  <a:pt x="6378088" y="227521"/>
                </a:lnTo>
                <a:lnTo>
                  <a:pt x="6653546" y="227521"/>
                </a:lnTo>
                <a:lnTo>
                  <a:pt x="6652140" y="217770"/>
                </a:lnTo>
                <a:lnTo>
                  <a:pt x="6649166" y="205453"/>
                </a:lnTo>
                <a:lnTo>
                  <a:pt x="6644767" y="191995"/>
                </a:lnTo>
                <a:lnTo>
                  <a:pt x="6644667" y="191763"/>
                </a:lnTo>
                <a:close/>
              </a:path>
              <a:path w="8796019" h="613409">
                <a:moveTo>
                  <a:pt x="7454045" y="9894"/>
                </a:moveTo>
                <a:lnTo>
                  <a:pt x="7123793" y="9894"/>
                </a:lnTo>
                <a:lnTo>
                  <a:pt x="6717460" y="604180"/>
                </a:lnTo>
                <a:lnTo>
                  <a:pt x="7026403" y="604180"/>
                </a:lnTo>
                <a:lnTo>
                  <a:pt x="7073575" y="533418"/>
                </a:lnTo>
                <a:lnTo>
                  <a:pt x="7788529" y="533418"/>
                </a:lnTo>
                <a:lnTo>
                  <a:pt x="7688862" y="377423"/>
                </a:lnTo>
                <a:lnTo>
                  <a:pt x="7172493" y="377423"/>
                </a:lnTo>
                <a:lnTo>
                  <a:pt x="7247067" y="263279"/>
                </a:lnTo>
                <a:lnTo>
                  <a:pt x="7277506" y="217626"/>
                </a:lnTo>
                <a:lnTo>
                  <a:pt x="7586767" y="217626"/>
                </a:lnTo>
                <a:lnTo>
                  <a:pt x="7454045" y="9894"/>
                </a:lnTo>
                <a:close/>
              </a:path>
              <a:path w="8796019" h="613409">
                <a:moveTo>
                  <a:pt x="7788529" y="533418"/>
                </a:moveTo>
                <a:lnTo>
                  <a:pt x="7473070" y="533418"/>
                </a:lnTo>
                <a:lnTo>
                  <a:pt x="7518723" y="604180"/>
                </a:lnTo>
                <a:lnTo>
                  <a:pt x="7833740" y="604180"/>
                </a:lnTo>
                <a:lnTo>
                  <a:pt x="7788529" y="533418"/>
                </a:lnTo>
                <a:close/>
              </a:path>
              <a:path w="8796019" h="613409">
                <a:moveTo>
                  <a:pt x="7586767" y="217626"/>
                </a:moveTo>
                <a:lnTo>
                  <a:pt x="7277506" y="217626"/>
                </a:lnTo>
                <a:lnTo>
                  <a:pt x="7304897" y="262526"/>
                </a:lnTo>
                <a:lnTo>
                  <a:pt x="7378707" y="377423"/>
                </a:lnTo>
                <a:lnTo>
                  <a:pt x="7688862" y="377423"/>
                </a:lnTo>
                <a:lnTo>
                  <a:pt x="7586767" y="217626"/>
                </a:lnTo>
                <a:close/>
              </a:path>
              <a:path w="8796019" h="613409">
                <a:moveTo>
                  <a:pt x="8179206" y="398731"/>
                </a:moveTo>
                <a:lnTo>
                  <a:pt x="7859603" y="398731"/>
                </a:lnTo>
                <a:lnTo>
                  <a:pt x="7861570" y="412936"/>
                </a:lnTo>
                <a:lnTo>
                  <a:pt x="7875582" y="451996"/>
                </a:lnTo>
                <a:lnTo>
                  <a:pt x="7914971" y="502085"/>
                </a:lnTo>
                <a:lnTo>
                  <a:pt x="7973899" y="546255"/>
                </a:lnTo>
                <a:lnTo>
                  <a:pt x="8012460" y="565185"/>
                </a:lnTo>
                <a:lnTo>
                  <a:pt x="8058029" y="581512"/>
                </a:lnTo>
                <a:lnTo>
                  <a:pt x="8111314" y="594863"/>
                </a:lnTo>
                <a:lnTo>
                  <a:pt x="8173022" y="604862"/>
                </a:lnTo>
                <a:lnTo>
                  <a:pt x="8243862" y="611136"/>
                </a:lnTo>
                <a:lnTo>
                  <a:pt x="8324542" y="613311"/>
                </a:lnTo>
                <a:lnTo>
                  <a:pt x="8397908" y="611912"/>
                </a:lnTo>
                <a:lnTo>
                  <a:pt x="8465380" y="607699"/>
                </a:lnTo>
                <a:lnTo>
                  <a:pt x="8526865" y="600648"/>
                </a:lnTo>
                <a:lnTo>
                  <a:pt x="8582270" y="590737"/>
                </a:lnTo>
                <a:lnTo>
                  <a:pt x="8631504" y="577940"/>
                </a:lnTo>
                <a:lnTo>
                  <a:pt x="8674472" y="562234"/>
                </a:lnTo>
                <a:lnTo>
                  <a:pt x="8711084" y="543595"/>
                </a:lnTo>
                <a:lnTo>
                  <a:pt x="8764867" y="497424"/>
                </a:lnTo>
                <a:lnTo>
                  <a:pt x="8789367" y="447431"/>
                </a:lnTo>
                <a:lnTo>
                  <a:pt x="8353452" y="447431"/>
                </a:lnTo>
                <a:lnTo>
                  <a:pt x="8269296" y="445065"/>
                </a:lnTo>
                <a:lnTo>
                  <a:pt x="8219528" y="437063"/>
                </a:lnTo>
                <a:lnTo>
                  <a:pt x="8193161" y="422071"/>
                </a:lnTo>
                <a:lnTo>
                  <a:pt x="8179206" y="398731"/>
                </a:lnTo>
                <a:close/>
              </a:path>
              <a:path w="8796019" h="613409">
                <a:moveTo>
                  <a:pt x="8313893" y="0"/>
                </a:moveTo>
                <a:lnTo>
                  <a:pt x="8245983" y="1846"/>
                </a:lnTo>
                <a:lnTo>
                  <a:pt x="8182800" y="7228"/>
                </a:lnTo>
                <a:lnTo>
                  <a:pt x="8124570" y="15908"/>
                </a:lnTo>
                <a:lnTo>
                  <a:pt x="8071516" y="27647"/>
                </a:lnTo>
                <a:lnTo>
                  <a:pt x="8023863" y="42208"/>
                </a:lnTo>
                <a:lnTo>
                  <a:pt x="7981836" y="59352"/>
                </a:lnTo>
                <a:lnTo>
                  <a:pt x="7945659" y="78843"/>
                </a:lnTo>
                <a:lnTo>
                  <a:pt x="7891753" y="123912"/>
                </a:lnTo>
                <a:lnTo>
                  <a:pt x="7863939" y="175512"/>
                </a:lnTo>
                <a:lnTo>
                  <a:pt x="7860378" y="203166"/>
                </a:lnTo>
                <a:lnTo>
                  <a:pt x="7862968" y="232663"/>
                </a:lnTo>
                <a:lnTo>
                  <a:pt x="7863004" y="233075"/>
                </a:lnTo>
                <a:lnTo>
                  <a:pt x="7887150" y="288307"/>
                </a:lnTo>
                <a:lnTo>
                  <a:pt x="7943462" y="334294"/>
                </a:lnTo>
                <a:lnTo>
                  <a:pt x="7986295" y="352646"/>
                </a:lnTo>
                <a:lnTo>
                  <a:pt x="8040308" y="367279"/>
                </a:lnTo>
                <a:lnTo>
                  <a:pt x="8106545" y="377722"/>
                </a:lnTo>
                <a:lnTo>
                  <a:pt x="8186054" y="383506"/>
                </a:lnTo>
                <a:lnTo>
                  <a:pt x="8380854" y="393401"/>
                </a:lnTo>
                <a:lnTo>
                  <a:pt x="8437542" y="397374"/>
                </a:lnTo>
                <a:lnTo>
                  <a:pt x="8470261" y="402343"/>
                </a:lnTo>
                <a:lnTo>
                  <a:pt x="8485289" y="409881"/>
                </a:lnTo>
                <a:lnTo>
                  <a:pt x="8488903" y="421557"/>
                </a:lnTo>
                <a:lnTo>
                  <a:pt x="8484646" y="433304"/>
                </a:lnTo>
                <a:lnTo>
                  <a:pt x="8466263" y="441342"/>
                </a:lnTo>
                <a:lnTo>
                  <a:pt x="8425337" y="445956"/>
                </a:lnTo>
                <a:lnTo>
                  <a:pt x="8353452" y="447431"/>
                </a:lnTo>
                <a:lnTo>
                  <a:pt x="8789367" y="447431"/>
                </a:lnTo>
                <a:lnTo>
                  <a:pt x="8792113" y="439238"/>
                </a:lnTo>
                <a:lnTo>
                  <a:pt x="8795554" y="405579"/>
                </a:lnTo>
                <a:lnTo>
                  <a:pt x="8791119" y="365712"/>
                </a:lnTo>
                <a:lnTo>
                  <a:pt x="8753806" y="301450"/>
                </a:lnTo>
                <a:lnTo>
                  <a:pt x="8719702" y="277240"/>
                </a:lnTo>
                <a:lnTo>
                  <a:pt x="8674484" y="258436"/>
                </a:lnTo>
                <a:lnTo>
                  <a:pt x="8617538" y="245130"/>
                </a:lnTo>
                <a:lnTo>
                  <a:pt x="8548252" y="237416"/>
                </a:lnTo>
                <a:lnTo>
                  <a:pt x="8367283" y="224995"/>
                </a:lnTo>
                <a:lnTo>
                  <a:pt x="8242525" y="217250"/>
                </a:lnTo>
                <a:lnTo>
                  <a:pt x="8203360" y="211921"/>
                </a:lnTo>
                <a:lnTo>
                  <a:pt x="8183313" y="204309"/>
                </a:lnTo>
                <a:lnTo>
                  <a:pt x="8177677" y="193271"/>
                </a:lnTo>
                <a:lnTo>
                  <a:pt x="8184691" y="180886"/>
                </a:lnTo>
                <a:lnTo>
                  <a:pt x="8206971" y="172922"/>
                </a:lnTo>
                <a:lnTo>
                  <a:pt x="8246372" y="168668"/>
                </a:lnTo>
                <a:lnTo>
                  <a:pt x="8304752" y="167408"/>
                </a:lnTo>
                <a:lnTo>
                  <a:pt x="8748815" y="167408"/>
                </a:lnTo>
                <a:lnTo>
                  <a:pt x="8743084" y="156277"/>
                </a:lnTo>
                <a:lnTo>
                  <a:pt x="8711428" y="113898"/>
                </a:lnTo>
                <a:lnTo>
                  <a:pt x="8656358" y="71132"/>
                </a:lnTo>
                <a:lnTo>
                  <a:pt x="8618981" y="51850"/>
                </a:lnTo>
                <a:lnTo>
                  <a:pt x="8574384" y="34754"/>
                </a:lnTo>
                <a:lnTo>
                  <a:pt x="8522070" y="20432"/>
                </a:lnTo>
                <a:lnTo>
                  <a:pt x="8461547" y="9473"/>
                </a:lnTo>
                <a:lnTo>
                  <a:pt x="8392320" y="2466"/>
                </a:lnTo>
                <a:lnTo>
                  <a:pt x="8313893" y="0"/>
                </a:lnTo>
                <a:close/>
              </a:path>
              <a:path w="8796019" h="613409">
                <a:moveTo>
                  <a:pt x="8748815" y="167408"/>
                </a:moveTo>
                <a:lnTo>
                  <a:pt x="8304752" y="167408"/>
                </a:lnTo>
                <a:lnTo>
                  <a:pt x="8347224" y="169037"/>
                </a:lnTo>
                <a:lnTo>
                  <a:pt x="8382561" y="173590"/>
                </a:lnTo>
                <a:lnTo>
                  <a:pt x="8427261" y="189470"/>
                </a:lnTo>
                <a:lnTo>
                  <a:pt x="8447051" y="215344"/>
                </a:lnTo>
                <a:lnTo>
                  <a:pt x="8765879" y="215344"/>
                </a:lnTo>
                <a:lnTo>
                  <a:pt x="8761040" y="196131"/>
                </a:lnTo>
                <a:lnTo>
                  <a:pt x="8753418" y="176348"/>
                </a:lnTo>
                <a:lnTo>
                  <a:pt x="8748815" y="167408"/>
                </a:lnTo>
                <a:close/>
              </a:path>
            </a:pathLst>
          </a:custGeom>
          <a:solidFill>
            <a:srgbClr val="221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6">
            <a:extLst>
              <a:ext uri="{FF2B5EF4-FFF2-40B4-BE49-F238E27FC236}">
                <a16:creationId xmlns:a16="http://schemas.microsoft.com/office/drawing/2014/main" id="{7E9A0F02-AC25-1BD3-1A4C-0F09465E233B}"/>
              </a:ext>
            </a:extLst>
          </p:cNvPr>
          <p:cNvSpPr/>
          <p:nvPr/>
        </p:nvSpPr>
        <p:spPr>
          <a:xfrm>
            <a:off x="7330933" y="10369096"/>
            <a:ext cx="5440045" cy="316865"/>
          </a:xfrm>
          <a:custGeom>
            <a:avLst/>
            <a:gdLst/>
            <a:ahLst/>
            <a:cxnLst/>
            <a:rect l="l" t="t" r="r" b="b"/>
            <a:pathLst>
              <a:path w="5440045" h="316865">
                <a:moveTo>
                  <a:pt x="126079" y="5434"/>
                </a:moveTo>
                <a:lnTo>
                  <a:pt x="0" y="5434"/>
                </a:lnTo>
                <a:lnTo>
                  <a:pt x="0" y="311896"/>
                </a:lnTo>
                <a:lnTo>
                  <a:pt x="88447" y="311896"/>
                </a:lnTo>
                <a:lnTo>
                  <a:pt x="88447" y="138875"/>
                </a:lnTo>
                <a:lnTo>
                  <a:pt x="168497" y="138875"/>
                </a:lnTo>
                <a:lnTo>
                  <a:pt x="126079" y="5434"/>
                </a:lnTo>
                <a:close/>
              </a:path>
              <a:path w="5440045" h="316865">
                <a:moveTo>
                  <a:pt x="168497" y="138875"/>
                </a:moveTo>
                <a:lnTo>
                  <a:pt x="88447" y="138875"/>
                </a:lnTo>
                <a:lnTo>
                  <a:pt x="143922" y="311896"/>
                </a:lnTo>
                <a:lnTo>
                  <a:pt x="224998" y="311896"/>
                </a:lnTo>
                <a:lnTo>
                  <a:pt x="264177" y="189701"/>
                </a:lnTo>
                <a:lnTo>
                  <a:pt x="184654" y="189701"/>
                </a:lnTo>
                <a:lnTo>
                  <a:pt x="168497" y="138875"/>
                </a:lnTo>
                <a:close/>
              </a:path>
              <a:path w="5440045" h="316865">
                <a:moveTo>
                  <a:pt x="368533" y="138875"/>
                </a:moveTo>
                <a:lnTo>
                  <a:pt x="280473" y="138875"/>
                </a:lnTo>
                <a:lnTo>
                  <a:pt x="280473" y="311896"/>
                </a:lnTo>
                <a:lnTo>
                  <a:pt x="368533" y="311896"/>
                </a:lnTo>
                <a:lnTo>
                  <a:pt x="368533" y="138875"/>
                </a:lnTo>
                <a:close/>
              </a:path>
              <a:path w="5440045" h="316865">
                <a:moveTo>
                  <a:pt x="368533" y="5434"/>
                </a:moveTo>
                <a:lnTo>
                  <a:pt x="246725" y="5434"/>
                </a:lnTo>
                <a:lnTo>
                  <a:pt x="184654" y="189701"/>
                </a:lnTo>
                <a:lnTo>
                  <a:pt x="264177" y="189701"/>
                </a:lnTo>
                <a:lnTo>
                  <a:pt x="280473" y="138875"/>
                </a:lnTo>
                <a:lnTo>
                  <a:pt x="368533" y="138875"/>
                </a:lnTo>
                <a:lnTo>
                  <a:pt x="368533" y="5434"/>
                </a:lnTo>
                <a:close/>
              </a:path>
              <a:path w="5440045" h="316865">
                <a:moveTo>
                  <a:pt x="714491" y="5434"/>
                </a:moveTo>
                <a:lnTo>
                  <a:pt x="593845" y="5434"/>
                </a:lnTo>
                <a:lnTo>
                  <a:pt x="473587" y="311896"/>
                </a:lnTo>
                <a:lnTo>
                  <a:pt x="571343" y="311896"/>
                </a:lnTo>
                <a:lnTo>
                  <a:pt x="595395" y="246725"/>
                </a:lnTo>
                <a:lnTo>
                  <a:pt x="803066" y="246725"/>
                </a:lnTo>
                <a:lnTo>
                  <a:pt x="779427" y="182329"/>
                </a:lnTo>
                <a:lnTo>
                  <a:pt x="618672" y="182329"/>
                </a:lnTo>
                <a:lnTo>
                  <a:pt x="645823" y="110174"/>
                </a:lnTo>
                <a:lnTo>
                  <a:pt x="652032" y="83798"/>
                </a:lnTo>
                <a:lnTo>
                  <a:pt x="743258" y="83798"/>
                </a:lnTo>
                <a:lnTo>
                  <a:pt x="714491" y="5434"/>
                </a:lnTo>
                <a:close/>
              </a:path>
              <a:path w="5440045" h="316865">
                <a:moveTo>
                  <a:pt x="803066" y="246725"/>
                </a:moveTo>
                <a:lnTo>
                  <a:pt x="705172" y="246725"/>
                </a:lnTo>
                <a:lnTo>
                  <a:pt x="727674" y="311896"/>
                </a:lnTo>
                <a:lnTo>
                  <a:pt x="826990" y="311896"/>
                </a:lnTo>
                <a:lnTo>
                  <a:pt x="803066" y="246725"/>
                </a:lnTo>
                <a:close/>
              </a:path>
              <a:path w="5440045" h="316865">
                <a:moveTo>
                  <a:pt x="743258" y="83798"/>
                </a:moveTo>
                <a:lnTo>
                  <a:pt x="652032" y="83798"/>
                </a:lnTo>
                <a:lnTo>
                  <a:pt x="658241" y="109399"/>
                </a:lnTo>
                <a:lnTo>
                  <a:pt x="683455" y="182329"/>
                </a:lnTo>
                <a:lnTo>
                  <a:pt x="779427" y="182329"/>
                </a:lnTo>
                <a:lnTo>
                  <a:pt x="743258" y="83798"/>
                </a:lnTo>
                <a:close/>
              </a:path>
              <a:path w="5440045" h="316865">
                <a:moveTo>
                  <a:pt x="1028251" y="5434"/>
                </a:moveTo>
                <a:lnTo>
                  <a:pt x="933992" y="5434"/>
                </a:lnTo>
                <a:lnTo>
                  <a:pt x="933992" y="311896"/>
                </a:lnTo>
                <a:lnTo>
                  <a:pt x="1028251" y="311896"/>
                </a:lnTo>
                <a:lnTo>
                  <a:pt x="1028251" y="212977"/>
                </a:lnTo>
                <a:lnTo>
                  <a:pt x="1044156" y="196297"/>
                </a:lnTo>
                <a:lnTo>
                  <a:pt x="1151897" y="196297"/>
                </a:lnTo>
                <a:lnTo>
                  <a:pt x="1109327" y="141210"/>
                </a:lnTo>
                <a:lnTo>
                  <a:pt x="1133692" y="115211"/>
                </a:lnTo>
                <a:lnTo>
                  <a:pt x="1028251" y="115211"/>
                </a:lnTo>
                <a:lnTo>
                  <a:pt x="1028251" y="5434"/>
                </a:lnTo>
                <a:close/>
              </a:path>
              <a:path w="5440045" h="316865">
                <a:moveTo>
                  <a:pt x="1151897" y="196297"/>
                </a:moveTo>
                <a:lnTo>
                  <a:pt x="1044156" y="196297"/>
                </a:lnTo>
                <a:lnTo>
                  <a:pt x="1134551" y="311896"/>
                </a:lnTo>
                <a:lnTo>
                  <a:pt x="1241229" y="311896"/>
                </a:lnTo>
                <a:lnTo>
                  <a:pt x="1151897" y="196297"/>
                </a:lnTo>
                <a:close/>
              </a:path>
              <a:path w="5440045" h="316865">
                <a:moveTo>
                  <a:pt x="1236569" y="5434"/>
                </a:moveTo>
                <a:lnTo>
                  <a:pt x="1131054" y="5434"/>
                </a:lnTo>
                <a:lnTo>
                  <a:pt x="1028251" y="115211"/>
                </a:lnTo>
                <a:lnTo>
                  <a:pt x="1133692" y="115211"/>
                </a:lnTo>
                <a:lnTo>
                  <a:pt x="1236569" y="5434"/>
                </a:lnTo>
                <a:close/>
              </a:path>
              <a:path w="5440045" h="316865">
                <a:moveTo>
                  <a:pt x="1607762" y="5434"/>
                </a:moveTo>
                <a:lnTo>
                  <a:pt x="1345906" y="5434"/>
                </a:lnTo>
                <a:lnTo>
                  <a:pt x="1345906" y="311896"/>
                </a:lnTo>
                <a:lnTo>
                  <a:pt x="1609699" y="311896"/>
                </a:lnTo>
                <a:lnTo>
                  <a:pt x="1609699" y="240516"/>
                </a:lnTo>
                <a:lnTo>
                  <a:pt x="1438615" y="240516"/>
                </a:lnTo>
                <a:lnTo>
                  <a:pt x="1438615" y="195124"/>
                </a:lnTo>
                <a:lnTo>
                  <a:pt x="1601553" y="195124"/>
                </a:lnTo>
                <a:lnTo>
                  <a:pt x="1601553" y="122195"/>
                </a:lnTo>
                <a:lnTo>
                  <a:pt x="1438615" y="122195"/>
                </a:lnTo>
                <a:lnTo>
                  <a:pt x="1438615" y="77589"/>
                </a:lnTo>
                <a:lnTo>
                  <a:pt x="1607762" y="77589"/>
                </a:lnTo>
                <a:lnTo>
                  <a:pt x="1607762" y="5434"/>
                </a:lnTo>
                <a:close/>
              </a:path>
              <a:path w="5440045" h="316865">
                <a:moveTo>
                  <a:pt x="2017456" y="5434"/>
                </a:moveTo>
                <a:lnTo>
                  <a:pt x="1915826" y="5434"/>
                </a:lnTo>
                <a:lnTo>
                  <a:pt x="2035697" y="211030"/>
                </a:lnTo>
                <a:lnTo>
                  <a:pt x="2035697" y="311896"/>
                </a:lnTo>
                <a:lnTo>
                  <a:pt x="2130741" y="311896"/>
                </a:lnTo>
                <a:lnTo>
                  <a:pt x="2130741" y="210255"/>
                </a:lnTo>
                <a:lnTo>
                  <a:pt x="2182460" y="124917"/>
                </a:lnTo>
                <a:lnTo>
                  <a:pt x="2083800" y="124917"/>
                </a:lnTo>
                <a:lnTo>
                  <a:pt x="2017456" y="5434"/>
                </a:lnTo>
                <a:close/>
              </a:path>
              <a:path w="5440045" h="316865">
                <a:moveTo>
                  <a:pt x="2254873" y="5434"/>
                </a:moveTo>
                <a:lnTo>
                  <a:pt x="2156342" y="5434"/>
                </a:lnTo>
                <a:lnTo>
                  <a:pt x="2083800" y="124917"/>
                </a:lnTo>
                <a:lnTo>
                  <a:pt x="2182460" y="124917"/>
                </a:lnTo>
                <a:lnTo>
                  <a:pt x="2254873" y="5434"/>
                </a:lnTo>
                <a:close/>
              </a:path>
              <a:path w="5440045" h="316865">
                <a:moveTo>
                  <a:pt x="2486018" y="0"/>
                </a:moveTo>
                <a:lnTo>
                  <a:pt x="2434234" y="4849"/>
                </a:lnTo>
                <a:lnTo>
                  <a:pt x="2392688" y="19010"/>
                </a:lnTo>
                <a:lnTo>
                  <a:pt x="2361011" y="41899"/>
                </a:lnTo>
                <a:lnTo>
                  <a:pt x="2338839" y="72934"/>
                </a:lnTo>
                <a:lnTo>
                  <a:pt x="2325805" y="111534"/>
                </a:lnTo>
                <a:lnTo>
                  <a:pt x="2321650" y="155953"/>
                </a:lnTo>
                <a:lnTo>
                  <a:pt x="2321646" y="158277"/>
                </a:lnTo>
                <a:lnTo>
                  <a:pt x="2325859" y="205294"/>
                </a:lnTo>
                <a:lnTo>
                  <a:pt x="2338940" y="244788"/>
                </a:lnTo>
                <a:lnTo>
                  <a:pt x="2339011" y="245003"/>
                </a:lnTo>
                <a:lnTo>
                  <a:pt x="2361302" y="276113"/>
                </a:lnTo>
                <a:lnTo>
                  <a:pt x="2393032" y="298495"/>
                </a:lnTo>
                <a:lnTo>
                  <a:pt x="2434503" y="312019"/>
                </a:lnTo>
                <a:lnTo>
                  <a:pt x="2486018" y="316555"/>
                </a:lnTo>
                <a:lnTo>
                  <a:pt x="2537399" y="312148"/>
                </a:lnTo>
                <a:lnTo>
                  <a:pt x="2578835" y="298882"/>
                </a:lnTo>
                <a:lnTo>
                  <a:pt x="2610594" y="276694"/>
                </a:lnTo>
                <a:lnTo>
                  <a:pt x="2632946" y="245519"/>
                </a:lnTo>
                <a:lnTo>
                  <a:pt x="2633187" y="244788"/>
                </a:lnTo>
                <a:lnTo>
                  <a:pt x="2486405" y="244788"/>
                </a:lnTo>
                <a:lnTo>
                  <a:pt x="2456696" y="240381"/>
                </a:lnTo>
                <a:lnTo>
                  <a:pt x="2435204" y="225826"/>
                </a:lnTo>
                <a:lnTo>
                  <a:pt x="2422148" y="199125"/>
                </a:lnTo>
                <a:lnTo>
                  <a:pt x="2417748" y="158277"/>
                </a:lnTo>
                <a:lnTo>
                  <a:pt x="2421294" y="119185"/>
                </a:lnTo>
                <a:lnTo>
                  <a:pt x="2421324" y="118858"/>
                </a:lnTo>
                <a:lnTo>
                  <a:pt x="2432973" y="92278"/>
                </a:lnTo>
                <a:lnTo>
                  <a:pt x="2453923" y="77373"/>
                </a:lnTo>
                <a:lnTo>
                  <a:pt x="2453340" y="77373"/>
                </a:lnTo>
                <a:lnTo>
                  <a:pt x="2486018" y="72542"/>
                </a:lnTo>
                <a:lnTo>
                  <a:pt x="2634553" y="72542"/>
                </a:lnTo>
                <a:lnTo>
                  <a:pt x="2633723" y="70002"/>
                </a:lnTo>
                <a:lnTo>
                  <a:pt x="2611906" y="39570"/>
                </a:lnTo>
                <a:lnTo>
                  <a:pt x="2580389" y="17673"/>
                </a:lnTo>
                <a:lnTo>
                  <a:pt x="2538613" y="4439"/>
                </a:lnTo>
                <a:lnTo>
                  <a:pt x="2486018" y="0"/>
                </a:lnTo>
                <a:close/>
              </a:path>
              <a:path w="5440045" h="316865">
                <a:moveTo>
                  <a:pt x="2634553" y="72542"/>
                </a:moveTo>
                <a:lnTo>
                  <a:pt x="2486018" y="72542"/>
                </a:lnTo>
                <a:lnTo>
                  <a:pt x="2518904" y="77373"/>
                </a:lnTo>
                <a:lnTo>
                  <a:pt x="2540187" y="92569"/>
                </a:lnTo>
                <a:lnTo>
                  <a:pt x="2551649" y="119185"/>
                </a:lnTo>
                <a:lnTo>
                  <a:pt x="2554870" y="155953"/>
                </a:lnTo>
                <a:lnTo>
                  <a:pt x="2554972" y="157115"/>
                </a:lnTo>
                <a:lnTo>
                  <a:pt x="2550455" y="200596"/>
                </a:lnTo>
                <a:lnTo>
                  <a:pt x="2515467" y="240871"/>
                </a:lnTo>
                <a:lnTo>
                  <a:pt x="2486405" y="244788"/>
                </a:lnTo>
                <a:lnTo>
                  <a:pt x="2633187" y="244788"/>
                </a:lnTo>
                <a:lnTo>
                  <a:pt x="2646160" y="205294"/>
                </a:lnTo>
                <a:lnTo>
                  <a:pt x="2650300" y="158277"/>
                </a:lnTo>
                <a:lnTo>
                  <a:pt x="2650403" y="157115"/>
                </a:lnTo>
                <a:lnTo>
                  <a:pt x="2650505" y="155953"/>
                </a:lnTo>
                <a:lnTo>
                  <a:pt x="2646403" y="108840"/>
                </a:lnTo>
                <a:lnTo>
                  <a:pt x="2634553" y="72542"/>
                </a:lnTo>
                <a:close/>
              </a:path>
              <a:path w="5440045" h="316865">
                <a:moveTo>
                  <a:pt x="2859525" y="5434"/>
                </a:moveTo>
                <a:lnTo>
                  <a:pt x="2764481" y="5434"/>
                </a:lnTo>
                <a:lnTo>
                  <a:pt x="2764481" y="204444"/>
                </a:lnTo>
                <a:lnTo>
                  <a:pt x="2771855" y="246750"/>
                </a:lnTo>
                <a:lnTo>
                  <a:pt x="2824477" y="299856"/>
                </a:lnTo>
                <a:lnTo>
                  <a:pt x="2865481" y="312220"/>
                </a:lnTo>
                <a:lnTo>
                  <a:pt x="2913450" y="316168"/>
                </a:lnTo>
                <a:lnTo>
                  <a:pt x="2963040" y="312046"/>
                </a:lnTo>
                <a:lnTo>
                  <a:pt x="3004884" y="299580"/>
                </a:lnTo>
                <a:lnTo>
                  <a:pt x="3037101" y="278623"/>
                </a:lnTo>
                <a:lnTo>
                  <a:pt x="3057810" y="249027"/>
                </a:lnTo>
                <a:lnTo>
                  <a:pt x="3058916" y="243228"/>
                </a:lnTo>
                <a:lnTo>
                  <a:pt x="2915387" y="243228"/>
                </a:lnTo>
                <a:lnTo>
                  <a:pt x="2891768" y="240324"/>
                </a:lnTo>
                <a:lnTo>
                  <a:pt x="2874220" y="231930"/>
                </a:lnTo>
                <a:lnTo>
                  <a:pt x="2863290" y="218517"/>
                </a:lnTo>
                <a:lnTo>
                  <a:pt x="2859606" y="200946"/>
                </a:lnTo>
                <a:lnTo>
                  <a:pt x="2859525" y="5434"/>
                </a:lnTo>
                <a:close/>
              </a:path>
              <a:path w="5440045" h="316865">
                <a:moveTo>
                  <a:pt x="3065131" y="5434"/>
                </a:moveTo>
                <a:lnTo>
                  <a:pt x="2970474" y="5434"/>
                </a:lnTo>
                <a:lnTo>
                  <a:pt x="2970474" y="200946"/>
                </a:lnTo>
                <a:lnTo>
                  <a:pt x="2966558" y="218190"/>
                </a:lnTo>
                <a:lnTo>
                  <a:pt x="2955441" y="231542"/>
                </a:lnTo>
                <a:lnTo>
                  <a:pt x="2938068" y="240167"/>
                </a:lnTo>
                <a:lnTo>
                  <a:pt x="2915387" y="243228"/>
                </a:lnTo>
                <a:lnTo>
                  <a:pt x="3058916" y="243228"/>
                </a:lnTo>
                <a:lnTo>
                  <a:pt x="3065131" y="210642"/>
                </a:lnTo>
                <a:lnTo>
                  <a:pt x="3065131" y="5434"/>
                </a:lnTo>
                <a:close/>
              </a:path>
              <a:path w="5440045" h="316865">
                <a:moveTo>
                  <a:pt x="3387048" y="5434"/>
                </a:moveTo>
                <a:lnTo>
                  <a:pt x="3191913" y="5434"/>
                </a:lnTo>
                <a:lnTo>
                  <a:pt x="3191913" y="311896"/>
                </a:lnTo>
                <a:lnTo>
                  <a:pt x="3285020" y="311896"/>
                </a:lnTo>
                <a:lnTo>
                  <a:pt x="3285020" y="208318"/>
                </a:lnTo>
                <a:lnTo>
                  <a:pt x="3447888" y="208318"/>
                </a:lnTo>
                <a:lnTo>
                  <a:pt x="3436701" y="189313"/>
                </a:lnTo>
                <a:lnTo>
                  <a:pt x="3447333" y="185746"/>
                </a:lnTo>
                <a:lnTo>
                  <a:pt x="3457453" y="179707"/>
                </a:lnTo>
                <a:lnTo>
                  <a:pt x="3466700" y="171197"/>
                </a:lnTo>
                <a:lnTo>
                  <a:pt x="3474710" y="160215"/>
                </a:lnTo>
                <a:lnTo>
                  <a:pt x="3480274" y="148945"/>
                </a:lnTo>
                <a:lnTo>
                  <a:pt x="3483117" y="140048"/>
                </a:lnTo>
                <a:lnTo>
                  <a:pt x="3285795" y="140048"/>
                </a:lnTo>
                <a:lnTo>
                  <a:pt x="3285795" y="77589"/>
                </a:lnTo>
                <a:lnTo>
                  <a:pt x="3486278" y="77589"/>
                </a:lnTo>
                <a:lnTo>
                  <a:pt x="3483878" y="65076"/>
                </a:lnTo>
                <a:lnTo>
                  <a:pt x="3456653" y="23925"/>
                </a:lnTo>
                <a:lnTo>
                  <a:pt x="3415244" y="7573"/>
                </a:lnTo>
                <a:lnTo>
                  <a:pt x="3387048" y="5434"/>
                </a:lnTo>
                <a:close/>
              </a:path>
              <a:path w="5440045" h="316865">
                <a:moveTo>
                  <a:pt x="3447888" y="208318"/>
                </a:moveTo>
                <a:lnTo>
                  <a:pt x="3348641" y="208318"/>
                </a:lnTo>
                <a:lnTo>
                  <a:pt x="3402953" y="311896"/>
                </a:lnTo>
                <a:lnTo>
                  <a:pt x="3508856" y="311896"/>
                </a:lnTo>
                <a:lnTo>
                  <a:pt x="3447888" y="208318"/>
                </a:lnTo>
                <a:close/>
              </a:path>
              <a:path w="5440045" h="316865">
                <a:moveTo>
                  <a:pt x="3486278" y="77589"/>
                </a:moveTo>
                <a:lnTo>
                  <a:pt x="3365321" y="77589"/>
                </a:lnTo>
                <a:lnTo>
                  <a:pt x="3374700" y="78225"/>
                </a:lnTo>
                <a:lnTo>
                  <a:pt x="3382440" y="80350"/>
                </a:lnTo>
                <a:lnTo>
                  <a:pt x="3395969" y="116383"/>
                </a:lnTo>
                <a:lnTo>
                  <a:pt x="3394807" y="124530"/>
                </a:lnTo>
                <a:lnTo>
                  <a:pt x="3367258" y="140048"/>
                </a:lnTo>
                <a:lnTo>
                  <a:pt x="3483117" y="140048"/>
                </a:lnTo>
                <a:lnTo>
                  <a:pt x="3484560" y="135532"/>
                </a:lnTo>
                <a:lnTo>
                  <a:pt x="3487316" y="120010"/>
                </a:lnTo>
                <a:lnTo>
                  <a:pt x="3488248" y="103190"/>
                </a:lnTo>
                <a:lnTo>
                  <a:pt x="3488291" y="102415"/>
                </a:lnTo>
                <a:lnTo>
                  <a:pt x="3487299" y="84294"/>
                </a:lnTo>
                <a:lnTo>
                  <a:pt x="3487194" y="82363"/>
                </a:lnTo>
                <a:lnTo>
                  <a:pt x="3486400" y="78225"/>
                </a:lnTo>
                <a:lnTo>
                  <a:pt x="3486278" y="77589"/>
                </a:lnTo>
                <a:close/>
              </a:path>
              <a:path w="5440045" h="316865">
                <a:moveTo>
                  <a:pt x="3951523" y="5434"/>
                </a:moveTo>
                <a:lnTo>
                  <a:pt x="3825443" y="5434"/>
                </a:lnTo>
                <a:lnTo>
                  <a:pt x="3825443" y="311896"/>
                </a:lnTo>
                <a:lnTo>
                  <a:pt x="3913891" y="311896"/>
                </a:lnTo>
                <a:lnTo>
                  <a:pt x="3913891" y="138875"/>
                </a:lnTo>
                <a:lnTo>
                  <a:pt x="3993941" y="138875"/>
                </a:lnTo>
                <a:lnTo>
                  <a:pt x="3951523" y="5434"/>
                </a:lnTo>
                <a:close/>
              </a:path>
              <a:path w="5440045" h="316865">
                <a:moveTo>
                  <a:pt x="3993941" y="138875"/>
                </a:moveTo>
                <a:lnTo>
                  <a:pt x="3913891" y="138875"/>
                </a:lnTo>
                <a:lnTo>
                  <a:pt x="3969366" y="311896"/>
                </a:lnTo>
                <a:lnTo>
                  <a:pt x="4050442" y="311896"/>
                </a:lnTo>
                <a:lnTo>
                  <a:pt x="4089620" y="189701"/>
                </a:lnTo>
                <a:lnTo>
                  <a:pt x="4010097" y="189701"/>
                </a:lnTo>
                <a:lnTo>
                  <a:pt x="3993941" y="138875"/>
                </a:lnTo>
                <a:close/>
              </a:path>
              <a:path w="5440045" h="316865">
                <a:moveTo>
                  <a:pt x="4193977" y="138875"/>
                </a:moveTo>
                <a:lnTo>
                  <a:pt x="4105916" y="138875"/>
                </a:lnTo>
                <a:lnTo>
                  <a:pt x="4105916" y="311896"/>
                </a:lnTo>
                <a:lnTo>
                  <a:pt x="4193977" y="311896"/>
                </a:lnTo>
                <a:lnTo>
                  <a:pt x="4193977" y="138875"/>
                </a:lnTo>
                <a:close/>
              </a:path>
              <a:path w="5440045" h="316865">
                <a:moveTo>
                  <a:pt x="4193977" y="5434"/>
                </a:moveTo>
                <a:lnTo>
                  <a:pt x="4072169" y="5434"/>
                </a:lnTo>
                <a:lnTo>
                  <a:pt x="4010097" y="189701"/>
                </a:lnTo>
                <a:lnTo>
                  <a:pt x="4089620" y="189701"/>
                </a:lnTo>
                <a:lnTo>
                  <a:pt x="4105916" y="138875"/>
                </a:lnTo>
                <a:lnTo>
                  <a:pt x="4193977" y="138875"/>
                </a:lnTo>
                <a:lnTo>
                  <a:pt x="4193977" y="5434"/>
                </a:lnTo>
                <a:close/>
              </a:path>
              <a:path w="5440045" h="316865">
                <a:moveTo>
                  <a:pt x="4474764" y="0"/>
                </a:moveTo>
                <a:lnTo>
                  <a:pt x="4422976" y="4849"/>
                </a:lnTo>
                <a:lnTo>
                  <a:pt x="4381426" y="19010"/>
                </a:lnTo>
                <a:lnTo>
                  <a:pt x="4349748" y="41899"/>
                </a:lnTo>
                <a:lnTo>
                  <a:pt x="4327575" y="72934"/>
                </a:lnTo>
                <a:lnTo>
                  <a:pt x="4314540" y="111534"/>
                </a:lnTo>
                <a:lnTo>
                  <a:pt x="4310385" y="155953"/>
                </a:lnTo>
                <a:lnTo>
                  <a:pt x="4310381" y="158277"/>
                </a:lnTo>
                <a:lnTo>
                  <a:pt x="4314595" y="205294"/>
                </a:lnTo>
                <a:lnTo>
                  <a:pt x="4327678" y="244788"/>
                </a:lnTo>
                <a:lnTo>
                  <a:pt x="4327749" y="245003"/>
                </a:lnTo>
                <a:lnTo>
                  <a:pt x="4350042" y="276113"/>
                </a:lnTo>
                <a:lnTo>
                  <a:pt x="4381775" y="298495"/>
                </a:lnTo>
                <a:lnTo>
                  <a:pt x="4423248" y="312019"/>
                </a:lnTo>
                <a:lnTo>
                  <a:pt x="4474764" y="316555"/>
                </a:lnTo>
                <a:lnTo>
                  <a:pt x="4526144" y="312148"/>
                </a:lnTo>
                <a:lnTo>
                  <a:pt x="4567578" y="298882"/>
                </a:lnTo>
                <a:lnTo>
                  <a:pt x="4599335" y="276694"/>
                </a:lnTo>
                <a:lnTo>
                  <a:pt x="4621684" y="245519"/>
                </a:lnTo>
                <a:lnTo>
                  <a:pt x="4621854" y="245003"/>
                </a:lnTo>
                <a:lnTo>
                  <a:pt x="4621924" y="244788"/>
                </a:lnTo>
                <a:lnTo>
                  <a:pt x="4475151" y="244788"/>
                </a:lnTo>
                <a:lnTo>
                  <a:pt x="4445436" y="240381"/>
                </a:lnTo>
                <a:lnTo>
                  <a:pt x="4423941" y="225826"/>
                </a:lnTo>
                <a:lnTo>
                  <a:pt x="4410884" y="199125"/>
                </a:lnTo>
                <a:lnTo>
                  <a:pt x="4406483" y="158277"/>
                </a:lnTo>
                <a:lnTo>
                  <a:pt x="4410029" y="119185"/>
                </a:lnTo>
                <a:lnTo>
                  <a:pt x="4410059" y="118858"/>
                </a:lnTo>
                <a:lnTo>
                  <a:pt x="4421709" y="92278"/>
                </a:lnTo>
                <a:lnTo>
                  <a:pt x="4442663" y="77373"/>
                </a:lnTo>
                <a:lnTo>
                  <a:pt x="4442079" y="77373"/>
                </a:lnTo>
                <a:lnTo>
                  <a:pt x="4474764" y="72542"/>
                </a:lnTo>
                <a:lnTo>
                  <a:pt x="4623288" y="72542"/>
                </a:lnTo>
                <a:lnTo>
                  <a:pt x="4622459" y="70002"/>
                </a:lnTo>
                <a:lnTo>
                  <a:pt x="4600642" y="39570"/>
                </a:lnTo>
                <a:lnTo>
                  <a:pt x="4569127" y="17673"/>
                </a:lnTo>
                <a:lnTo>
                  <a:pt x="4527355" y="4439"/>
                </a:lnTo>
                <a:lnTo>
                  <a:pt x="4474764" y="0"/>
                </a:lnTo>
                <a:close/>
              </a:path>
              <a:path w="5440045" h="316865">
                <a:moveTo>
                  <a:pt x="4623288" y="72542"/>
                </a:moveTo>
                <a:lnTo>
                  <a:pt x="4474764" y="72542"/>
                </a:lnTo>
                <a:lnTo>
                  <a:pt x="4507643" y="77373"/>
                </a:lnTo>
                <a:lnTo>
                  <a:pt x="4528923" y="92569"/>
                </a:lnTo>
                <a:lnTo>
                  <a:pt x="4540384" y="119185"/>
                </a:lnTo>
                <a:lnTo>
                  <a:pt x="4543605" y="155953"/>
                </a:lnTo>
                <a:lnTo>
                  <a:pt x="4543707" y="157115"/>
                </a:lnTo>
                <a:lnTo>
                  <a:pt x="4539190" y="200596"/>
                </a:lnTo>
                <a:lnTo>
                  <a:pt x="4504207" y="240871"/>
                </a:lnTo>
                <a:lnTo>
                  <a:pt x="4475151" y="244788"/>
                </a:lnTo>
                <a:lnTo>
                  <a:pt x="4621924" y="244788"/>
                </a:lnTo>
                <a:lnTo>
                  <a:pt x="4634896" y="205294"/>
                </a:lnTo>
                <a:lnTo>
                  <a:pt x="4639036" y="158277"/>
                </a:lnTo>
                <a:lnTo>
                  <a:pt x="4639138" y="157115"/>
                </a:lnTo>
                <a:lnTo>
                  <a:pt x="4639240" y="155953"/>
                </a:lnTo>
                <a:lnTo>
                  <a:pt x="4635138" y="108840"/>
                </a:lnTo>
                <a:lnTo>
                  <a:pt x="4623288" y="72542"/>
                </a:lnTo>
                <a:close/>
              </a:path>
              <a:path w="5440045" h="316865">
                <a:moveTo>
                  <a:pt x="4819560" y="5434"/>
                </a:moveTo>
                <a:lnTo>
                  <a:pt x="4719091" y="5434"/>
                </a:lnTo>
                <a:lnTo>
                  <a:pt x="4836250" y="311896"/>
                </a:lnTo>
                <a:lnTo>
                  <a:pt x="4949137" y="311896"/>
                </a:lnTo>
                <a:lnTo>
                  <a:pt x="4985499" y="218014"/>
                </a:lnTo>
                <a:lnTo>
                  <a:pt x="4894824" y="218014"/>
                </a:lnTo>
                <a:lnTo>
                  <a:pt x="4819560" y="5434"/>
                </a:lnTo>
                <a:close/>
              </a:path>
              <a:path w="5440045" h="316865">
                <a:moveTo>
                  <a:pt x="5067835" y="5434"/>
                </a:moveTo>
                <a:lnTo>
                  <a:pt x="4970466" y="5434"/>
                </a:lnTo>
                <a:lnTo>
                  <a:pt x="4894824" y="218014"/>
                </a:lnTo>
                <a:lnTo>
                  <a:pt x="4985499" y="218014"/>
                </a:lnTo>
                <a:lnTo>
                  <a:pt x="5067835" y="5434"/>
                </a:lnTo>
                <a:close/>
              </a:path>
              <a:path w="5440045" h="316865">
                <a:moveTo>
                  <a:pt x="5437855" y="5434"/>
                </a:moveTo>
                <a:lnTo>
                  <a:pt x="5175999" y="5434"/>
                </a:lnTo>
                <a:lnTo>
                  <a:pt x="5175999" y="311896"/>
                </a:lnTo>
                <a:lnTo>
                  <a:pt x="5439792" y="311896"/>
                </a:lnTo>
                <a:lnTo>
                  <a:pt x="5439792" y="240516"/>
                </a:lnTo>
                <a:lnTo>
                  <a:pt x="5268719" y="240516"/>
                </a:lnTo>
                <a:lnTo>
                  <a:pt x="5268719" y="195124"/>
                </a:lnTo>
                <a:lnTo>
                  <a:pt x="5431646" y="195124"/>
                </a:lnTo>
                <a:lnTo>
                  <a:pt x="5431646" y="122195"/>
                </a:lnTo>
                <a:lnTo>
                  <a:pt x="5268719" y="122195"/>
                </a:lnTo>
                <a:lnTo>
                  <a:pt x="5268719" y="77589"/>
                </a:lnTo>
                <a:lnTo>
                  <a:pt x="5437855" y="77589"/>
                </a:lnTo>
                <a:lnTo>
                  <a:pt x="5437855" y="543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59238" y="0"/>
            <a:ext cx="5444851" cy="586369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837670"/>
            <a:ext cx="19266535" cy="9633585"/>
            <a:chOff x="0" y="837670"/>
            <a:chExt cx="19266535" cy="963358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444860"/>
              <a:ext cx="1256506" cy="502602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7670" y="837670"/>
              <a:ext cx="18428970" cy="9633585"/>
            </a:xfrm>
            <a:custGeom>
              <a:avLst/>
              <a:gdLst/>
              <a:ahLst/>
              <a:cxnLst/>
              <a:rect l="l" t="t" r="r" b="b"/>
              <a:pathLst>
                <a:path w="18428970" h="9633585">
                  <a:moveTo>
                    <a:pt x="18428758" y="0"/>
                  </a:moveTo>
                  <a:lnTo>
                    <a:pt x="0" y="0"/>
                  </a:lnTo>
                  <a:lnTo>
                    <a:pt x="0" y="9633214"/>
                  </a:lnTo>
                  <a:lnTo>
                    <a:pt x="18428758" y="9633214"/>
                  </a:lnTo>
                  <a:lnTo>
                    <a:pt x="18428758" y="0"/>
                  </a:lnTo>
                  <a:close/>
                </a:path>
              </a:pathLst>
            </a:custGeom>
            <a:solidFill>
              <a:srgbClr val="F6D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Google Shape;38;p2">
            <a:extLst>
              <a:ext uri="{FF2B5EF4-FFF2-40B4-BE49-F238E27FC236}">
                <a16:creationId xmlns:a16="http://schemas.microsoft.com/office/drawing/2014/main" id="{2C03923E-4DC3-32B1-9798-8B931AAA2457}"/>
              </a:ext>
            </a:extLst>
          </p:cNvPr>
          <p:cNvSpPr txBox="1"/>
          <p:nvPr/>
        </p:nvSpPr>
        <p:spPr>
          <a:xfrm>
            <a:off x="7689870" y="2073275"/>
            <a:ext cx="10286980" cy="2354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Font typeface="Arial"/>
              <a:buNone/>
            </a:pPr>
            <a:r>
              <a:rPr lang="en-US" sz="6000" b="1" u="none" strike="noStrike" cap="none" dirty="0">
                <a:solidFill>
                  <a:schemeClr val="accent2"/>
                </a:solidFill>
                <a:latin typeface="TitlingGothicFB Ext Black" panose="020B0503020502030804" pitchFamily="34" charset="77"/>
                <a:ea typeface="Roboto Flex Normal Black" panose="02000000000000000000" pitchFamily="2" charset="0"/>
                <a:cs typeface="Lato"/>
                <a:sym typeface="Lato"/>
              </a:rPr>
              <a:t>JAMES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Font typeface="Arial"/>
              <a:buNone/>
            </a:pPr>
            <a:r>
              <a:rPr lang="en-US" sz="6000" b="1" u="none" strike="noStrike" cap="none" dirty="0">
                <a:solidFill>
                  <a:schemeClr val="accent2"/>
                </a:solidFill>
                <a:latin typeface="TitlingGothicFB Ext Black" panose="020B0503020502030804" pitchFamily="34" charset="77"/>
                <a:ea typeface="Roboto Flex Normal Black" panose="02000000000000000000" pitchFamily="2" charset="0"/>
                <a:cs typeface="Lato"/>
                <a:sym typeface="Lato"/>
              </a:rPr>
              <a:t>ANDERSON</a:t>
            </a:r>
            <a:br>
              <a:rPr lang="en-US" sz="6000" b="1" dirty="0">
                <a:solidFill>
                  <a:srgbClr val="13B2C5"/>
                </a:solidFill>
                <a:latin typeface="TitlingGothicFB Ext Black" panose="020B0503020502030804" pitchFamily="34" charset="77"/>
                <a:ea typeface="Roboto Flex Normal Black" panose="02000000000000000000" pitchFamily="2" charset="0"/>
                <a:cs typeface="Lato"/>
                <a:sym typeface="Lato"/>
              </a:rPr>
            </a:br>
            <a:r>
              <a:rPr lang="en-US" sz="5000" u="none" strike="noStrike" cap="none" dirty="0">
                <a:solidFill>
                  <a:schemeClr val="accent3"/>
                </a:solidFill>
                <a:latin typeface="TitlingGothicFB" panose="020B0503020502030804" pitchFamily="34" charset="77"/>
                <a:ea typeface="Roboto Flex Normal SemiBold" panose="02000000000000000000" pitchFamily="2" charset="0"/>
                <a:cs typeface="Lato"/>
                <a:sym typeface="Lato"/>
              </a:rPr>
              <a:t>MICROSOFT, HEAD ENGINEER</a:t>
            </a:r>
            <a:endParaRPr sz="5000" u="none" strike="noStrike" cap="none" dirty="0">
              <a:solidFill>
                <a:schemeClr val="accent3"/>
              </a:solidFill>
              <a:latin typeface="TitlingGothicFB" panose="020B0503020502030804" pitchFamily="34" charset="77"/>
              <a:ea typeface="Roboto Flex Normal SemiBold" panose="02000000000000000000" pitchFamily="2" charset="0"/>
              <a:cs typeface="Lato"/>
              <a:sym typeface="Lato"/>
            </a:endParaRPr>
          </a:p>
        </p:txBody>
      </p:sp>
      <p:sp>
        <p:nvSpPr>
          <p:cNvPr id="9" name="Google Shape;39;p2">
            <a:extLst>
              <a:ext uri="{FF2B5EF4-FFF2-40B4-BE49-F238E27FC236}">
                <a16:creationId xmlns:a16="http://schemas.microsoft.com/office/drawing/2014/main" id="{C5E1C4D3-5CAC-4243-30CA-976E40DC8664}"/>
              </a:ext>
            </a:extLst>
          </p:cNvPr>
          <p:cNvSpPr txBox="1"/>
          <p:nvPr/>
        </p:nvSpPr>
        <p:spPr>
          <a:xfrm>
            <a:off x="7689850" y="5273675"/>
            <a:ext cx="10286980" cy="387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Lorem ipsum dolor sit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amet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,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consectetur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adipiscing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elit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, sed do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eiusmod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tempor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incididunt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ut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labore et dolore magna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aliqua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. Ut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enim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ad minim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veniam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,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quis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nostrud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exercitation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ullamco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laboris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nisi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ut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aliquip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ex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ea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commodo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consequat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. Duis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aute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irure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dolor in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reprehenderit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in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voluptate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velit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esse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cillum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dolore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eu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fugiat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nulla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pariatur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.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Excepteur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sint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occaecat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cupidatat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non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proident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, sunt in culpa qui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officia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deserunt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mollit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anim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id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est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laborum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.</a:t>
            </a:r>
            <a:endParaRPr sz="1400" u="none" strike="noStrike" cap="none" dirty="0">
              <a:solidFill>
                <a:schemeClr val="tx1"/>
              </a:solidFill>
              <a:latin typeface="TitlingGothicFB" panose="020B0503020502030804" pitchFamily="34" charset="77"/>
              <a:ea typeface="Roboto Flex Normal" panose="02000000000000000000" pitchFamily="2" charset="0"/>
              <a:cs typeface="Lato Light"/>
              <a:sym typeface="Lato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B0B170-4714-0C82-E998-AD97513F88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3" b="29566"/>
          <a:stretch/>
        </p:blipFill>
        <p:spPr>
          <a:xfrm>
            <a:off x="2727003" y="2575503"/>
            <a:ext cx="4014176" cy="39485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894B07-7FC7-814F-1817-A22C21791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1537" y="2073275"/>
            <a:ext cx="4949742" cy="49497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260"/>
            <a:ext cx="6282534" cy="54356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37670" y="837670"/>
            <a:ext cx="19266535" cy="9633585"/>
            <a:chOff x="837670" y="837670"/>
            <a:chExt cx="19266535" cy="963358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47593" y="6077214"/>
              <a:ext cx="1256506" cy="3556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7670" y="837670"/>
              <a:ext cx="18428970" cy="9633585"/>
            </a:xfrm>
            <a:custGeom>
              <a:avLst/>
              <a:gdLst/>
              <a:ahLst/>
              <a:cxnLst/>
              <a:rect l="l" t="t" r="r" b="b"/>
              <a:pathLst>
                <a:path w="18428970" h="9633585">
                  <a:moveTo>
                    <a:pt x="18428758" y="0"/>
                  </a:moveTo>
                  <a:lnTo>
                    <a:pt x="0" y="0"/>
                  </a:lnTo>
                  <a:lnTo>
                    <a:pt x="0" y="9633214"/>
                  </a:lnTo>
                  <a:lnTo>
                    <a:pt x="18428758" y="9633214"/>
                  </a:lnTo>
                  <a:lnTo>
                    <a:pt x="18428758" y="0"/>
                  </a:lnTo>
                  <a:close/>
                </a:path>
              </a:pathLst>
            </a:custGeom>
            <a:solidFill>
              <a:srgbClr val="93DB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Google Shape;38;p2">
            <a:extLst>
              <a:ext uri="{FF2B5EF4-FFF2-40B4-BE49-F238E27FC236}">
                <a16:creationId xmlns:a16="http://schemas.microsoft.com/office/drawing/2014/main" id="{CF23FF2F-FB5C-40FB-C119-06E9680191B3}"/>
              </a:ext>
            </a:extLst>
          </p:cNvPr>
          <p:cNvSpPr txBox="1"/>
          <p:nvPr/>
        </p:nvSpPr>
        <p:spPr>
          <a:xfrm>
            <a:off x="2189810" y="2073275"/>
            <a:ext cx="15787040" cy="152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Font typeface="Arial"/>
              <a:buNone/>
            </a:pPr>
            <a:r>
              <a:rPr lang="en-US" sz="6000" b="1" u="none" strike="noStrike" cap="none" dirty="0">
                <a:solidFill>
                  <a:schemeClr val="accent5"/>
                </a:solidFill>
                <a:latin typeface="TitlingGothicFB Ext Black" panose="020B0503020502030804" pitchFamily="34" charset="77"/>
                <a:ea typeface="Roboto Flex Normal Black" panose="02000000000000000000" pitchFamily="2" charset="0"/>
                <a:cs typeface="Lato"/>
                <a:sym typeface="Lato"/>
              </a:rPr>
              <a:t>HEADING:</a:t>
            </a:r>
            <a:br>
              <a:rPr lang="en-US" sz="6000" b="1" dirty="0">
                <a:solidFill>
                  <a:schemeClr val="bg1"/>
                </a:solidFill>
                <a:latin typeface="TitlingGothicFB Ext Black" panose="020B0503020502030804" pitchFamily="34" charset="77"/>
                <a:ea typeface="Roboto Flex Normal Black" panose="02000000000000000000" pitchFamily="2" charset="0"/>
                <a:cs typeface="Lato"/>
                <a:sym typeface="Lato"/>
              </a:rPr>
            </a:br>
            <a:r>
              <a:rPr lang="en-US" sz="5000" u="none" strike="noStrike" cap="none" dirty="0">
                <a:solidFill>
                  <a:schemeClr val="accent2"/>
                </a:solidFill>
                <a:latin typeface="TitlingGothicFB" panose="020B0503020502030804" pitchFamily="34" charset="77"/>
                <a:ea typeface="Roboto Flex Normal SemiBold" panose="02000000000000000000" pitchFamily="2" charset="0"/>
                <a:cs typeface="Lato"/>
                <a:sym typeface="Lato"/>
              </a:rPr>
              <a:t>INTRODUCTION SLIDE WITH SUBTEXT</a:t>
            </a:r>
            <a:endParaRPr sz="5000" u="none" strike="noStrike" cap="none" dirty="0">
              <a:solidFill>
                <a:schemeClr val="accent2"/>
              </a:solidFill>
              <a:latin typeface="TitlingGothicFB" panose="020B0503020502030804" pitchFamily="34" charset="77"/>
              <a:ea typeface="Roboto Flex Normal SemiBold" panose="02000000000000000000" pitchFamily="2" charset="0"/>
              <a:cs typeface="Lato"/>
              <a:sym typeface="Lato"/>
            </a:endParaRPr>
          </a:p>
        </p:txBody>
      </p:sp>
      <p:sp>
        <p:nvSpPr>
          <p:cNvPr id="8" name="Google Shape;39;p2">
            <a:extLst>
              <a:ext uri="{FF2B5EF4-FFF2-40B4-BE49-F238E27FC236}">
                <a16:creationId xmlns:a16="http://schemas.microsoft.com/office/drawing/2014/main" id="{4025FFB7-065A-116A-2B3E-66C497ABD888}"/>
              </a:ext>
            </a:extLst>
          </p:cNvPr>
          <p:cNvSpPr txBox="1"/>
          <p:nvPr/>
        </p:nvSpPr>
        <p:spPr>
          <a:xfrm>
            <a:off x="2189790" y="3979885"/>
            <a:ext cx="7633660" cy="609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Lorem ipsum dolor sit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amet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,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consectetur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adipiscing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elit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, sed do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eiusmod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tempor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incididunt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ut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labore et dolore magna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aliqua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. Ut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enim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ad minim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veniam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,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quis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nostrud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exercitation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ullamco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laboris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nisi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ut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aliquip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ex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ea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commodo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consequat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. Duis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aute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irure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dolor in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reprehenderit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in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voluptate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velit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esse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cillum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dolore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eu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fugiat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nulla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pariatur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.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Excepteur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sint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occaecat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cupidatat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non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proident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, sunt in culpa qui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officia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deserunt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mollit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anim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id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est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laborum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.</a:t>
            </a:r>
            <a:endParaRPr sz="1400" u="none" strike="noStrike" cap="none" dirty="0">
              <a:solidFill>
                <a:schemeClr val="tx1"/>
              </a:solidFill>
              <a:latin typeface="TitlingGothicFB" panose="020B0503020502030804" pitchFamily="34" charset="77"/>
              <a:ea typeface="Roboto Flex Normal" panose="02000000000000000000" pitchFamily="2" charset="0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63504" y="1207585"/>
            <a:ext cx="2540635" cy="4636135"/>
          </a:xfrm>
          <a:custGeom>
            <a:avLst/>
            <a:gdLst/>
            <a:ahLst/>
            <a:cxnLst/>
            <a:rect l="l" t="t" r="r" b="b"/>
            <a:pathLst>
              <a:path w="2540634" h="4636135">
                <a:moveTo>
                  <a:pt x="2540584" y="3924198"/>
                </a:moveTo>
                <a:lnTo>
                  <a:pt x="2500515" y="3884688"/>
                </a:lnTo>
                <a:lnTo>
                  <a:pt x="2466276" y="3850284"/>
                </a:lnTo>
                <a:lnTo>
                  <a:pt x="2432481" y="3815702"/>
                </a:lnTo>
                <a:lnTo>
                  <a:pt x="2399119" y="3780955"/>
                </a:lnTo>
                <a:lnTo>
                  <a:pt x="2366200" y="3746042"/>
                </a:lnTo>
                <a:lnTo>
                  <a:pt x="2333726" y="3710978"/>
                </a:lnTo>
                <a:lnTo>
                  <a:pt x="2301710" y="3675761"/>
                </a:lnTo>
                <a:lnTo>
                  <a:pt x="2270150" y="3640391"/>
                </a:lnTo>
                <a:lnTo>
                  <a:pt x="2239060" y="3604882"/>
                </a:lnTo>
                <a:lnTo>
                  <a:pt x="2208441" y="3569233"/>
                </a:lnTo>
                <a:lnTo>
                  <a:pt x="2178316" y="3533444"/>
                </a:lnTo>
                <a:lnTo>
                  <a:pt x="2148662" y="3497529"/>
                </a:lnTo>
                <a:lnTo>
                  <a:pt x="2119503" y="3461486"/>
                </a:lnTo>
                <a:lnTo>
                  <a:pt x="2090851" y="3425317"/>
                </a:lnTo>
                <a:lnTo>
                  <a:pt x="2062708" y="3389045"/>
                </a:lnTo>
                <a:lnTo>
                  <a:pt x="2035073" y="3352647"/>
                </a:lnTo>
                <a:lnTo>
                  <a:pt x="2007958" y="3316147"/>
                </a:lnTo>
                <a:lnTo>
                  <a:pt x="1981365" y="3279546"/>
                </a:lnTo>
                <a:lnTo>
                  <a:pt x="1955304" y="3242843"/>
                </a:lnTo>
                <a:lnTo>
                  <a:pt x="1929790" y="3206051"/>
                </a:lnTo>
                <a:lnTo>
                  <a:pt x="1896948" y="3157486"/>
                </a:lnTo>
                <a:lnTo>
                  <a:pt x="1864995" y="3108934"/>
                </a:lnTo>
                <a:lnTo>
                  <a:pt x="1833892" y="3060369"/>
                </a:lnTo>
                <a:lnTo>
                  <a:pt x="1803654" y="3011817"/>
                </a:lnTo>
                <a:lnTo>
                  <a:pt x="1774240" y="2963278"/>
                </a:lnTo>
                <a:lnTo>
                  <a:pt x="1745653" y="2914739"/>
                </a:lnTo>
                <a:lnTo>
                  <a:pt x="1717890" y="2866212"/>
                </a:lnTo>
                <a:lnTo>
                  <a:pt x="1690916" y="2817698"/>
                </a:lnTo>
                <a:lnTo>
                  <a:pt x="1664741" y="2769209"/>
                </a:lnTo>
                <a:lnTo>
                  <a:pt x="1639328" y="2720733"/>
                </a:lnTo>
                <a:lnTo>
                  <a:pt x="1614690" y="2672283"/>
                </a:lnTo>
                <a:lnTo>
                  <a:pt x="1590814" y="2623845"/>
                </a:lnTo>
                <a:lnTo>
                  <a:pt x="1567662" y="2575445"/>
                </a:lnTo>
                <a:lnTo>
                  <a:pt x="1545247" y="2527071"/>
                </a:lnTo>
                <a:lnTo>
                  <a:pt x="1523542" y="2478735"/>
                </a:lnTo>
                <a:lnTo>
                  <a:pt x="1502537" y="2430424"/>
                </a:lnTo>
                <a:lnTo>
                  <a:pt x="1482229" y="2382151"/>
                </a:lnTo>
                <a:lnTo>
                  <a:pt x="1462608" y="2333929"/>
                </a:lnTo>
                <a:lnTo>
                  <a:pt x="1443647" y="2285733"/>
                </a:lnTo>
                <a:lnTo>
                  <a:pt x="1425333" y="2237587"/>
                </a:lnTo>
                <a:lnTo>
                  <a:pt x="1407668" y="2189492"/>
                </a:lnTo>
                <a:lnTo>
                  <a:pt x="1390637" y="2141448"/>
                </a:lnTo>
                <a:lnTo>
                  <a:pt x="1374216" y="2093455"/>
                </a:lnTo>
                <a:lnTo>
                  <a:pt x="1358404" y="2045512"/>
                </a:lnTo>
                <a:lnTo>
                  <a:pt x="1343177" y="1997633"/>
                </a:lnTo>
                <a:lnTo>
                  <a:pt x="1328547" y="1949805"/>
                </a:lnTo>
                <a:lnTo>
                  <a:pt x="1314475" y="1902053"/>
                </a:lnTo>
                <a:lnTo>
                  <a:pt x="1300962" y="1854352"/>
                </a:lnTo>
                <a:lnTo>
                  <a:pt x="1287995" y="1806727"/>
                </a:lnTo>
                <a:lnTo>
                  <a:pt x="1275549" y="1759165"/>
                </a:lnTo>
                <a:lnTo>
                  <a:pt x="1263637" y="1711680"/>
                </a:lnTo>
                <a:lnTo>
                  <a:pt x="1252232" y="1664271"/>
                </a:lnTo>
                <a:lnTo>
                  <a:pt x="1241310" y="1616938"/>
                </a:lnTo>
                <a:lnTo>
                  <a:pt x="1230884" y="1569681"/>
                </a:lnTo>
                <a:lnTo>
                  <a:pt x="1220927" y="1522514"/>
                </a:lnTo>
                <a:lnTo>
                  <a:pt x="1211414" y="1475422"/>
                </a:lnTo>
                <a:lnTo>
                  <a:pt x="1202372" y="1428432"/>
                </a:lnTo>
                <a:lnTo>
                  <a:pt x="1193749" y="1381518"/>
                </a:lnTo>
                <a:lnTo>
                  <a:pt x="1185545" y="1334706"/>
                </a:lnTo>
                <a:lnTo>
                  <a:pt x="1177759" y="1287983"/>
                </a:lnTo>
                <a:lnTo>
                  <a:pt x="1170368" y="1241361"/>
                </a:lnTo>
                <a:lnTo>
                  <a:pt x="1163358" y="1194841"/>
                </a:lnTo>
                <a:lnTo>
                  <a:pt x="1156728" y="1148422"/>
                </a:lnTo>
                <a:lnTo>
                  <a:pt x="1150454" y="1102106"/>
                </a:lnTo>
                <a:lnTo>
                  <a:pt x="1144536" y="1055903"/>
                </a:lnTo>
                <a:lnTo>
                  <a:pt x="1138948" y="1009815"/>
                </a:lnTo>
                <a:lnTo>
                  <a:pt x="1133678" y="963828"/>
                </a:lnTo>
                <a:lnTo>
                  <a:pt x="1128737" y="917968"/>
                </a:lnTo>
                <a:lnTo>
                  <a:pt x="1124077" y="872223"/>
                </a:lnTo>
                <a:lnTo>
                  <a:pt x="1119720" y="826592"/>
                </a:lnTo>
                <a:lnTo>
                  <a:pt x="1115631" y="781088"/>
                </a:lnTo>
                <a:lnTo>
                  <a:pt x="1111796" y="735711"/>
                </a:lnTo>
                <a:lnTo>
                  <a:pt x="1108227" y="690460"/>
                </a:lnTo>
                <a:lnTo>
                  <a:pt x="1104887" y="645350"/>
                </a:lnTo>
                <a:lnTo>
                  <a:pt x="1098880" y="555510"/>
                </a:lnTo>
                <a:lnTo>
                  <a:pt x="1093685" y="466229"/>
                </a:lnTo>
                <a:lnTo>
                  <a:pt x="1089190" y="377532"/>
                </a:lnTo>
                <a:lnTo>
                  <a:pt x="1087183" y="333400"/>
                </a:lnTo>
                <a:lnTo>
                  <a:pt x="988288" y="303999"/>
                </a:lnTo>
                <a:lnTo>
                  <a:pt x="889406" y="274091"/>
                </a:lnTo>
                <a:lnTo>
                  <a:pt x="790524" y="243700"/>
                </a:lnTo>
                <a:lnTo>
                  <a:pt x="691654" y="212801"/>
                </a:lnTo>
                <a:lnTo>
                  <a:pt x="592810" y="181419"/>
                </a:lnTo>
                <a:lnTo>
                  <a:pt x="493991" y="149542"/>
                </a:lnTo>
                <a:lnTo>
                  <a:pt x="395185" y="117170"/>
                </a:lnTo>
                <a:lnTo>
                  <a:pt x="296418" y="84302"/>
                </a:lnTo>
                <a:lnTo>
                  <a:pt x="197688" y="50952"/>
                </a:lnTo>
                <a:lnTo>
                  <a:pt x="98996" y="17106"/>
                </a:lnTo>
                <a:lnTo>
                  <a:pt x="49669" y="0"/>
                </a:lnTo>
                <a:lnTo>
                  <a:pt x="44602" y="46951"/>
                </a:lnTo>
                <a:lnTo>
                  <a:pt x="39751" y="94030"/>
                </a:lnTo>
                <a:lnTo>
                  <a:pt x="35140" y="141211"/>
                </a:lnTo>
                <a:lnTo>
                  <a:pt x="27101" y="230378"/>
                </a:lnTo>
                <a:lnTo>
                  <a:pt x="20269" y="314845"/>
                </a:lnTo>
                <a:lnTo>
                  <a:pt x="17132" y="357416"/>
                </a:lnTo>
                <a:lnTo>
                  <a:pt x="14224" y="400215"/>
                </a:lnTo>
                <a:lnTo>
                  <a:pt x="11531" y="443217"/>
                </a:lnTo>
                <a:lnTo>
                  <a:pt x="9080" y="486448"/>
                </a:lnTo>
                <a:lnTo>
                  <a:pt x="6883" y="529882"/>
                </a:lnTo>
                <a:lnTo>
                  <a:pt x="4965" y="573532"/>
                </a:lnTo>
                <a:lnTo>
                  <a:pt x="3340" y="617372"/>
                </a:lnTo>
                <a:lnTo>
                  <a:pt x="2006" y="661416"/>
                </a:lnTo>
                <a:lnTo>
                  <a:pt x="1003" y="705650"/>
                </a:lnTo>
                <a:lnTo>
                  <a:pt x="330" y="750074"/>
                </a:lnTo>
                <a:lnTo>
                  <a:pt x="0" y="794689"/>
                </a:lnTo>
                <a:lnTo>
                  <a:pt x="38" y="839482"/>
                </a:lnTo>
                <a:lnTo>
                  <a:pt x="444" y="884453"/>
                </a:lnTo>
                <a:lnTo>
                  <a:pt x="1257" y="929601"/>
                </a:lnTo>
                <a:lnTo>
                  <a:pt x="2476" y="974915"/>
                </a:lnTo>
                <a:lnTo>
                  <a:pt x="4114" y="1020394"/>
                </a:lnTo>
                <a:lnTo>
                  <a:pt x="6197" y="1066038"/>
                </a:lnTo>
                <a:lnTo>
                  <a:pt x="8737" y="1111846"/>
                </a:lnTo>
                <a:lnTo>
                  <a:pt x="11734" y="1157795"/>
                </a:lnTo>
                <a:lnTo>
                  <a:pt x="15227" y="1203896"/>
                </a:lnTo>
                <a:lnTo>
                  <a:pt x="19215" y="1250149"/>
                </a:lnTo>
                <a:lnTo>
                  <a:pt x="23723" y="1296543"/>
                </a:lnTo>
                <a:lnTo>
                  <a:pt x="28765" y="1343063"/>
                </a:lnTo>
                <a:lnTo>
                  <a:pt x="34340" y="1389722"/>
                </a:lnTo>
                <a:lnTo>
                  <a:pt x="40487" y="1436522"/>
                </a:lnTo>
                <a:lnTo>
                  <a:pt x="47205" y="1483436"/>
                </a:lnTo>
                <a:lnTo>
                  <a:pt x="54508" y="1530477"/>
                </a:lnTo>
                <a:lnTo>
                  <a:pt x="62420" y="1577619"/>
                </a:lnTo>
                <a:lnTo>
                  <a:pt x="70954" y="1624888"/>
                </a:lnTo>
                <a:lnTo>
                  <a:pt x="80137" y="1672272"/>
                </a:lnTo>
                <a:lnTo>
                  <a:pt x="89954" y="1719757"/>
                </a:lnTo>
                <a:lnTo>
                  <a:pt x="100444" y="1767332"/>
                </a:lnTo>
                <a:lnTo>
                  <a:pt x="111620" y="1815020"/>
                </a:lnTo>
                <a:lnTo>
                  <a:pt x="123494" y="1862797"/>
                </a:lnTo>
                <a:lnTo>
                  <a:pt x="136067" y="1910651"/>
                </a:lnTo>
                <a:lnTo>
                  <a:pt x="149377" y="1958606"/>
                </a:lnTo>
                <a:lnTo>
                  <a:pt x="163436" y="2006638"/>
                </a:lnTo>
                <a:lnTo>
                  <a:pt x="178244" y="2054745"/>
                </a:lnTo>
                <a:lnTo>
                  <a:pt x="193827" y="2102916"/>
                </a:lnTo>
                <a:lnTo>
                  <a:pt x="210197" y="2151164"/>
                </a:lnTo>
                <a:lnTo>
                  <a:pt x="227368" y="2199487"/>
                </a:lnTo>
                <a:lnTo>
                  <a:pt x="245364" y="2247862"/>
                </a:lnTo>
                <a:lnTo>
                  <a:pt x="264185" y="2296287"/>
                </a:lnTo>
                <a:lnTo>
                  <a:pt x="283870" y="2344775"/>
                </a:lnTo>
                <a:lnTo>
                  <a:pt x="304406" y="2393302"/>
                </a:lnTo>
                <a:lnTo>
                  <a:pt x="325818" y="2441879"/>
                </a:lnTo>
                <a:lnTo>
                  <a:pt x="348132" y="2490508"/>
                </a:lnTo>
                <a:lnTo>
                  <a:pt x="371360" y="2539161"/>
                </a:lnTo>
                <a:lnTo>
                  <a:pt x="395503" y="2587853"/>
                </a:lnTo>
                <a:lnTo>
                  <a:pt x="420585" y="2636570"/>
                </a:lnTo>
                <a:lnTo>
                  <a:pt x="446620" y="2685313"/>
                </a:lnTo>
                <a:lnTo>
                  <a:pt x="473633" y="2734068"/>
                </a:lnTo>
                <a:lnTo>
                  <a:pt x="501624" y="2782849"/>
                </a:lnTo>
                <a:lnTo>
                  <a:pt x="530618" y="2831642"/>
                </a:lnTo>
                <a:lnTo>
                  <a:pt x="560628" y="2880449"/>
                </a:lnTo>
                <a:lnTo>
                  <a:pt x="591680" y="2929255"/>
                </a:lnTo>
                <a:lnTo>
                  <a:pt x="623760" y="2978061"/>
                </a:lnTo>
                <a:lnTo>
                  <a:pt x="656907" y="3026867"/>
                </a:lnTo>
                <a:lnTo>
                  <a:pt x="691134" y="3075660"/>
                </a:lnTo>
                <a:lnTo>
                  <a:pt x="726452" y="3124441"/>
                </a:lnTo>
                <a:lnTo>
                  <a:pt x="762876" y="3173209"/>
                </a:lnTo>
                <a:lnTo>
                  <a:pt x="790702" y="3209442"/>
                </a:lnTo>
                <a:lnTo>
                  <a:pt x="819099" y="3245510"/>
                </a:lnTo>
                <a:lnTo>
                  <a:pt x="848042" y="3281413"/>
                </a:lnTo>
                <a:lnTo>
                  <a:pt x="877544" y="3317125"/>
                </a:lnTo>
                <a:lnTo>
                  <a:pt x="907580" y="3352660"/>
                </a:lnTo>
                <a:lnTo>
                  <a:pt x="938136" y="3388017"/>
                </a:lnTo>
                <a:lnTo>
                  <a:pt x="969225" y="3423170"/>
                </a:lnTo>
                <a:lnTo>
                  <a:pt x="1000836" y="3458146"/>
                </a:lnTo>
                <a:lnTo>
                  <a:pt x="1032941" y="3492931"/>
                </a:lnTo>
                <a:lnTo>
                  <a:pt x="1065542" y="3527514"/>
                </a:lnTo>
                <a:lnTo>
                  <a:pt x="1098638" y="3561892"/>
                </a:lnTo>
                <a:lnTo>
                  <a:pt x="1132217" y="3596068"/>
                </a:lnTo>
                <a:lnTo>
                  <a:pt x="1166266" y="3630041"/>
                </a:lnTo>
                <a:lnTo>
                  <a:pt x="1200785" y="3663810"/>
                </a:lnTo>
                <a:lnTo>
                  <a:pt x="1235748" y="3697363"/>
                </a:lnTo>
                <a:lnTo>
                  <a:pt x="1271168" y="3730688"/>
                </a:lnTo>
                <a:lnTo>
                  <a:pt x="1307033" y="3763810"/>
                </a:lnTo>
                <a:lnTo>
                  <a:pt x="1343329" y="3796703"/>
                </a:lnTo>
                <a:lnTo>
                  <a:pt x="1380045" y="3829367"/>
                </a:lnTo>
                <a:lnTo>
                  <a:pt x="1417180" y="3861816"/>
                </a:lnTo>
                <a:lnTo>
                  <a:pt x="1454721" y="3894023"/>
                </a:lnTo>
                <a:lnTo>
                  <a:pt x="1492669" y="3926001"/>
                </a:lnTo>
                <a:lnTo>
                  <a:pt x="1530997" y="3957739"/>
                </a:lnTo>
                <a:lnTo>
                  <a:pt x="1569720" y="3989235"/>
                </a:lnTo>
                <a:lnTo>
                  <a:pt x="1608810" y="4020489"/>
                </a:lnTo>
                <a:lnTo>
                  <a:pt x="1648269" y="4051490"/>
                </a:lnTo>
                <a:lnTo>
                  <a:pt x="1688096" y="4082237"/>
                </a:lnTo>
                <a:lnTo>
                  <a:pt x="1728266" y="4112742"/>
                </a:lnTo>
                <a:lnTo>
                  <a:pt x="1768779" y="4142981"/>
                </a:lnTo>
                <a:lnTo>
                  <a:pt x="1809623" y="4172966"/>
                </a:lnTo>
                <a:lnTo>
                  <a:pt x="1850796" y="4202696"/>
                </a:lnTo>
                <a:lnTo>
                  <a:pt x="1892300" y="4232148"/>
                </a:lnTo>
                <a:lnTo>
                  <a:pt x="1934095" y="4261332"/>
                </a:lnTo>
                <a:lnTo>
                  <a:pt x="1976196" y="4290238"/>
                </a:lnTo>
                <a:lnTo>
                  <a:pt x="2018601" y="4318876"/>
                </a:lnTo>
                <a:lnTo>
                  <a:pt x="2061286" y="4347235"/>
                </a:lnTo>
                <a:lnTo>
                  <a:pt x="2104250" y="4375315"/>
                </a:lnTo>
                <a:lnTo>
                  <a:pt x="2147481" y="4403102"/>
                </a:lnTo>
                <a:lnTo>
                  <a:pt x="2190966" y="4430611"/>
                </a:lnTo>
                <a:lnTo>
                  <a:pt x="2234717" y="4457814"/>
                </a:lnTo>
                <a:lnTo>
                  <a:pt x="2278710" y="4484738"/>
                </a:lnTo>
                <a:lnTo>
                  <a:pt x="2322931" y="4511357"/>
                </a:lnTo>
                <a:lnTo>
                  <a:pt x="2367394" y="4537672"/>
                </a:lnTo>
                <a:lnTo>
                  <a:pt x="2412060" y="4563681"/>
                </a:lnTo>
                <a:lnTo>
                  <a:pt x="2456954" y="4589386"/>
                </a:lnTo>
                <a:lnTo>
                  <a:pt x="2502039" y="4614786"/>
                </a:lnTo>
                <a:lnTo>
                  <a:pt x="2540584" y="4636135"/>
                </a:lnTo>
                <a:lnTo>
                  <a:pt x="2540584" y="3924198"/>
                </a:lnTo>
                <a:close/>
              </a:path>
              <a:path w="2540634" h="4636135">
                <a:moveTo>
                  <a:pt x="2540597" y="712152"/>
                </a:moveTo>
                <a:lnTo>
                  <a:pt x="2433853" y="687527"/>
                </a:lnTo>
                <a:lnTo>
                  <a:pt x="2288298" y="653135"/>
                </a:lnTo>
                <a:lnTo>
                  <a:pt x="2142604" y="617791"/>
                </a:lnTo>
                <a:lnTo>
                  <a:pt x="1996795" y="581469"/>
                </a:lnTo>
                <a:lnTo>
                  <a:pt x="2012950" y="663282"/>
                </a:lnTo>
                <a:lnTo>
                  <a:pt x="2029828" y="745985"/>
                </a:lnTo>
                <a:lnTo>
                  <a:pt x="2047443" y="829538"/>
                </a:lnTo>
                <a:lnTo>
                  <a:pt x="2065858" y="913892"/>
                </a:lnTo>
                <a:lnTo>
                  <a:pt x="2085098" y="999007"/>
                </a:lnTo>
                <a:lnTo>
                  <a:pt x="2105190" y="1084846"/>
                </a:lnTo>
                <a:lnTo>
                  <a:pt x="2126183" y="1171346"/>
                </a:lnTo>
                <a:lnTo>
                  <a:pt x="2148103" y="1258468"/>
                </a:lnTo>
                <a:lnTo>
                  <a:pt x="2170988" y="1346161"/>
                </a:lnTo>
                <a:lnTo>
                  <a:pt x="2182812" y="1390218"/>
                </a:lnTo>
                <a:lnTo>
                  <a:pt x="2194890" y="1434388"/>
                </a:lnTo>
                <a:lnTo>
                  <a:pt x="2207209" y="1478686"/>
                </a:lnTo>
                <a:lnTo>
                  <a:pt x="2219807" y="1523098"/>
                </a:lnTo>
                <a:lnTo>
                  <a:pt x="2232672" y="1567624"/>
                </a:lnTo>
                <a:lnTo>
                  <a:pt x="2245804" y="1612252"/>
                </a:lnTo>
                <a:lnTo>
                  <a:pt x="2259215" y="1656981"/>
                </a:lnTo>
                <a:lnTo>
                  <a:pt x="2272919" y="1701800"/>
                </a:lnTo>
                <a:lnTo>
                  <a:pt x="2286901" y="1746707"/>
                </a:lnTo>
                <a:lnTo>
                  <a:pt x="2301163" y="1791690"/>
                </a:lnTo>
                <a:lnTo>
                  <a:pt x="2315730" y="1836750"/>
                </a:lnTo>
                <a:lnTo>
                  <a:pt x="2330602" y="1881886"/>
                </a:lnTo>
                <a:lnTo>
                  <a:pt x="2345766" y="1927072"/>
                </a:lnTo>
                <a:lnTo>
                  <a:pt x="2361247" y="1972335"/>
                </a:lnTo>
                <a:lnTo>
                  <a:pt x="2377033" y="2017636"/>
                </a:lnTo>
                <a:lnTo>
                  <a:pt x="2393137" y="2062988"/>
                </a:lnTo>
                <a:lnTo>
                  <a:pt x="2409571" y="2108390"/>
                </a:lnTo>
                <a:lnTo>
                  <a:pt x="2426322" y="2153818"/>
                </a:lnTo>
                <a:lnTo>
                  <a:pt x="2443403" y="2199271"/>
                </a:lnTo>
                <a:lnTo>
                  <a:pt x="2460815" y="2244750"/>
                </a:lnTo>
                <a:lnTo>
                  <a:pt x="2478582" y="2290254"/>
                </a:lnTo>
                <a:lnTo>
                  <a:pt x="2496680" y="2335771"/>
                </a:lnTo>
                <a:lnTo>
                  <a:pt x="2515133" y="2381288"/>
                </a:lnTo>
                <a:lnTo>
                  <a:pt x="2540597" y="2442629"/>
                </a:lnTo>
                <a:lnTo>
                  <a:pt x="2540597" y="7121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125152" y="5"/>
            <a:ext cx="3979545" cy="1920239"/>
          </a:xfrm>
          <a:custGeom>
            <a:avLst/>
            <a:gdLst/>
            <a:ahLst/>
            <a:cxnLst/>
            <a:rect l="l" t="t" r="r" b="b"/>
            <a:pathLst>
              <a:path w="3979544" h="1920239">
                <a:moveTo>
                  <a:pt x="3951541" y="629958"/>
                </a:moveTo>
                <a:lnTo>
                  <a:pt x="3827653" y="468198"/>
                </a:lnTo>
                <a:lnTo>
                  <a:pt x="3578072" y="144373"/>
                </a:lnTo>
                <a:lnTo>
                  <a:pt x="3467963" y="0"/>
                </a:lnTo>
                <a:lnTo>
                  <a:pt x="3285807" y="0"/>
                </a:lnTo>
                <a:lnTo>
                  <a:pt x="3338296" y="54559"/>
                </a:lnTo>
                <a:lnTo>
                  <a:pt x="3373259" y="90398"/>
                </a:lnTo>
                <a:lnTo>
                  <a:pt x="3408502" y="126123"/>
                </a:lnTo>
                <a:lnTo>
                  <a:pt x="3443998" y="161747"/>
                </a:lnTo>
                <a:lnTo>
                  <a:pt x="3479787" y="197269"/>
                </a:lnTo>
                <a:lnTo>
                  <a:pt x="3514458" y="231317"/>
                </a:lnTo>
                <a:lnTo>
                  <a:pt x="3549408" y="265252"/>
                </a:lnTo>
                <a:lnTo>
                  <a:pt x="3584600" y="299072"/>
                </a:lnTo>
                <a:lnTo>
                  <a:pt x="3620071" y="332765"/>
                </a:lnTo>
                <a:lnTo>
                  <a:pt x="3655809" y="366318"/>
                </a:lnTo>
                <a:lnTo>
                  <a:pt x="3691826" y="399757"/>
                </a:lnTo>
                <a:lnTo>
                  <a:pt x="3728097" y="433070"/>
                </a:lnTo>
                <a:lnTo>
                  <a:pt x="3764648" y="466229"/>
                </a:lnTo>
                <a:lnTo>
                  <a:pt x="3801478" y="499262"/>
                </a:lnTo>
                <a:lnTo>
                  <a:pt x="3838575" y="532155"/>
                </a:lnTo>
                <a:lnTo>
                  <a:pt x="3875951" y="564908"/>
                </a:lnTo>
                <a:lnTo>
                  <a:pt x="3913606" y="597509"/>
                </a:lnTo>
                <a:lnTo>
                  <a:pt x="3951541" y="629958"/>
                </a:lnTo>
                <a:close/>
              </a:path>
              <a:path w="3979544" h="1920239">
                <a:moveTo>
                  <a:pt x="3978935" y="1513103"/>
                </a:moveTo>
                <a:lnTo>
                  <a:pt x="3682085" y="1418805"/>
                </a:lnTo>
                <a:lnTo>
                  <a:pt x="3392436" y="1321295"/>
                </a:lnTo>
                <a:lnTo>
                  <a:pt x="3112211" y="1221587"/>
                </a:lnTo>
                <a:lnTo>
                  <a:pt x="2834208" y="1117358"/>
                </a:lnTo>
                <a:lnTo>
                  <a:pt x="2602966" y="1026426"/>
                </a:lnTo>
                <a:lnTo>
                  <a:pt x="2364981" y="928700"/>
                </a:lnTo>
                <a:lnTo>
                  <a:pt x="2122843" y="824890"/>
                </a:lnTo>
                <a:lnTo>
                  <a:pt x="1937600" y="742315"/>
                </a:lnTo>
                <a:lnTo>
                  <a:pt x="1756105" y="658507"/>
                </a:lnTo>
                <a:lnTo>
                  <a:pt x="1529295" y="549706"/>
                </a:lnTo>
                <a:lnTo>
                  <a:pt x="1343596" y="457441"/>
                </a:lnTo>
                <a:lnTo>
                  <a:pt x="1159306" y="362877"/>
                </a:lnTo>
                <a:lnTo>
                  <a:pt x="976439" y="266065"/>
                </a:lnTo>
                <a:lnTo>
                  <a:pt x="795020" y="167055"/>
                </a:lnTo>
                <a:lnTo>
                  <a:pt x="615061" y="65900"/>
                </a:lnTo>
                <a:lnTo>
                  <a:pt x="500634" y="0"/>
                </a:lnTo>
                <a:lnTo>
                  <a:pt x="0" y="0"/>
                </a:lnTo>
                <a:lnTo>
                  <a:pt x="0" y="98666"/>
                </a:lnTo>
                <a:lnTo>
                  <a:pt x="22415" y="110756"/>
                </a:lnTo>
                <a:lnTo>
                  <a:pt x="247180" y="229577"/>
                </a:lnTo>
                <a:lnTo>
                  <a:pt x="473621" y="345287"/>
                </a:lnTo>
                <a:lnTo>
                  <a:pt x="701675" y="457835"/>
                </a:lnTo>
                <a:lnTo>
                  <a:pt x="931278" y="567156"/>
                </a:lnTo>
                <a:lnTo>
                  <a:pt x="1162354" y="673214"/>
                </a:lnTo>
                <a:lnTo>
                  <a:pt x="1394853" y="775944"/>
                </a:lnTo>
                <a:lnTo>
                  <a:pt x="1629041" y="875487"/>
                </a:lnTo>
                <a:lnTo>
                  <a:pt x="1865033" y="971791"/>
                </a:lnTo>
                <a:lnTo>
                  <a:pt x="2102231" y="1064539"/>
                </a:lnTo>
                <a:lnTo>
                  <a:pt x="2378722" y="1167726"/>
                </a:lnTo>
                <a:lnTo>
                  <a:pt x="2659176" y="1267358"/>
                </a:lnTo>
                <a:lnTo>
                  <a:pt x="2948254" y="1364894"/>
                </a:lnTo>
                <a:lnTo>
                  <a:pt x="3285439" y="1472374"/>
                </a:lnTo>
                <a:lnTo>
                  <a:pt x="3630752" y="1575765"/>
                </a:lnTo>
                <a:lnTo>
                  <a:pt x="3978935" y="1673212"/>
                </a:lnTo>
                <a:lnTo>
                  <a:pt x="3978935" y="1513103"/>
                </a:lnTo>
                <a:close/>
              </a:path>
              <a:path w="3979544" h="1920239">
                <a:moveTo>
                  <a:pt x="3978948" y="1810867"/>
                </a:moveTo>
                <a:lnTo>
                  <a:pt x="3602837" y="1715477"/>
                </a:lnTo>
                <a:lnTo>
                  <a:pt x="3213785" y="1609445"/>
                </a:lnTo>
                <a:lnTo>
                  <a:pt x="2867101" y="1508518"/>
                </a:lnTo>
                <a:lnTo>
                  <a:pt x="2495943" y="1393545"/>
                </a:lnTo>
                <a:lnTo>
                  <a:pt x="2181618" y="1290218"/>
                </a:lnTo>
                <a:lnTo>
                  <a:pt x="1891728" y="1189697"/>
                </a:lnTo>
                <a:lnTo>
                  <a:pt x="1602676" y="1084402"/>
                </a:lnTo>
                <a:lnTo>
                  <a:pt x="1319034" y="976109"/>
                </a:lnTo>
                <a:lnTo>
                  <a:pt x="1038682" y="864184"/>
                </a:lnTo>
                <a:lnTo>
                  <a:pt x="759536" y="747814"/>
                </a:lnTo>
                <a:lnTo>
                  <a:pt x="481723" y="627037"/>
                </a:lnTo>
                <a:lnTo>
                  <a:pt x="205397" y="501904"/>
                </a:lnTo>
                <a:lnTo>
                  <a:pt x="0" y="405561"/>
                </a:lnTo>
                <a:lnTo>
                  <a:pt x="0" y="628027"/>
                </a:lnTo>
                <a:lnTo>
                  <a:pt x="317423" y="762215"/>
                </a:lnTo>
                <a:lnTo>
                  <a:pt x="643864" y="894080"/>
                </a:lnTo>
                <a:lnTo>
                  <a:pt x="971448" y="1020368"/>
                </a:lnTo>
                <a:lnTo>
                  <a:pt x="1299972" y="1141069"/>
                </a:lnTo>
                <a:lnTo>
                  <a:pt x="1636052" y="1258506"/>
                </a:lnTo>
                <a:lnTo>
                  <a:pt x="1981758" y="1373111"/>
                </a:lnTo>
                <a:lnTo>
                  <a:pt x="2327757" y="1481670"/>
                </a:lnTo>
                <a:lnTo>
                  <a:pt x="2707817" y="1593837"/>
                </a:lnTo>
                <a:lnTo>
                  <a:pt x="3092983" y="1700199"/>
                </a:lnTo>
                <a:lnTo>
                  <a:pt x="3532352" y="1813369"/>
                </a:lnTo>
                <a:lnTo>
                  <a:pt x="3978948" y="1919744"/>
                </a:lnTo>
                <a:lnTo>
                  <a:pt x="3978948" y="1810867"/>
                </a:lnTo>
                <a:close/>
              </a:path>
              <a:path w="3979544" h="1920239">
                <a:moveTo>
                  <a:pt x="3978948" y="1142974"/>
                </a:moveTo>
                <a:lnTo>
                  <a:pt x="3803319" y="1065593"/>
                </a:lnTo>
                <a:lnTo>
                  <a:pt x="3614623" y="979170"/>
                </a:lnTo>
                <a:lnTo>
                  <a:pt x="3426980" y="889698"/>
                </a:lnTo>
                <a:lnTo>
                  <a:pt x="3240544" y="797217"/>
                </a:lnTo>
                <a:lnTo>
                  <a:pt x="3056648" y="702525"/>
                </a:lnTo>
                <a:lnTo>
                  <a:pt x="2919577" y="629589"/>
                </a:lnTo>
                <a:lnTo>
                  <a:pt x="2783281" y="555015"/>
                </a:lnTo>
                <a:lnTo>
                  <a:pt x="2647835" y="478790"/>
                </a:lnTo>
                <a:lnTo>
                  <a:pt x="2467851" y="374256"/>
                </a:lnTo>
                <a:lnTo>
                  <a:pt x="2332228" y="293014"/>
                </a:lnTo>
                <a:lnTo>
                  <a:pt x="2200313" y="211772"/>
                </a:lnTo>
                <a:lnTo>
                  <a:pt x="2075065" y="132588"/>
                </a:lnTo>
                <a:lnTo>
                  <a:pt x="1951126" y="52273"/>
                </a:lnTo>
                <a:lnTo>
                  <a:pt x="1872043" y="0"/>
                </a:lnTo>
                <a:lnTo>
                  <a:pt x="1200492" y="0"/>
                </a:lnTo>
                <a:lnTo>
                  <a:pt x="1407248" y="125158"/>
                </a:lnTo>
                <a:lnTo>
                  <a:pt x="1587106" y="230314"/>
                </a:lnTo>
                <a:lnTo>
                  <a:pt x="1763039" y="329933"/>
                </a:lnTo>
                <a:lnTo>
                  <a:pt x="1938820" y="426262"/>
                </a:lnTo>
                <a:lnTo>
                  <a:pt x="2116442" y="520268"/>
                </a:lnTo>
                <a:lnTo>
                  <a:pt x="2334945" y="631583"/>
                </a:lnTo>
                <a:lnTo>
                  <a:pt x="2509596" y="717270"/>
                </a:lnTo>
                <a:lnTo>
                  <a:pt x="2693822" y="804633"/>
                </a:lnTo>
                <a:lnTo>
                  <a:pt x="2878785" y="889266"/>
                </a:lnTo>
                <a:lnTo>
                  <a:pt x="3064395" y="971194"/>
                </a:lnTo>
                <a:lnTo>
                  <a:pt x="3297199" y="1069809"/>
                </a:lnTo>
                <a:lnTo>
                  <a:pt x="3528364" y="1163358"/>
                </a:lnTo>
                <a:lnTo>
                  <a:pt x="3760063" y="1252855"/>
                </a:lnTo>
                <a:lnTo>
                  <a:pt x="3978948" y="1333538"/>
                </a:lnTo>
                <a:lnTo>
                  <a:pt x="3978948" y="1142974"/>
                </a:lnTo>
                <a:close/>
              </a:path>
              <a:path w="3979544" h="1920239">
                <a:moveTo>
                  <a:pt x="3978948" y="773544"/>
                </a:moveTo>
                <a:lnTo>
                  <a:pt x="3885412" y="710933"/>
                </a:lnTo>
                <a:lnTo>
                  <a:pt x="3803980" y="655116"/>
                </a:lnTo>
                <a:lnTo>
                  <a:pt x="3723271" y="598627"/>
                </a:lnTo>
                <a:lnTo>
                  <a:pt x="3643261" y="541477"/>
                </a:lnTo>
                <a:lnTo>
                  <a:pt x="3562400" y="482498"/>
                </a:lnTo>
                <a:lnTo>
                  <a:pt x="3482327" y="422846"/>
                </a:lnTo>
                <a:lnTo>
                  <a:pt x="3403041" y="362559"/>
                </a:lnTo>
                <a:lnTo>
                  <a:pt x="3324529" y="301663"/>
                </a:lnTo>
                <a:lnTo>
                  <a:pt x="3246818" y="240169"/>
                </a:lnTo>
                <a:lnTo>
                  <a:pt x="3169894" y="178104"/>
                </a:lnTo>
                <a:lnTo>
                  <a:pt x="3093770" y="115493"/>
                </a:lnTo>
                <a:lnTo>
                  <a:pt x="3014332" y="49022"/>
                </a:lnTo>
                <a:lnTo>
                  <a:pt x="2956801" y="0"/>
                </a:lnTo>
                <a:lnTo>
                  <a:pt x="2472372" y="0"/>
                </a:lnTo>
                <a:lnTo>
                  <a:pt x="2561907" y="65773"/>
                </a:lnTo>
                <a:lnTo>
                  <a:pt x="2681617" y="151612"/>
                </a:lnTo>
                <a:lnTo>
                  <a:pt x="2802598" y="236080"/>
                </a:lnTo>
                <a:lnTo>
                  <a:pt x="2924810" y="319125"/>
                </a:lnTo>
                <a:lnTo>
                  <a:pt x="3048241" y="400735"/>
                </a:lnTo>
                <a:lnTo>
                  <a:pt x="3172841" y="480872"/>
                </a:lnTo>
                <a:lnTo>
                  <a:pt x="3301288" y="561238"/>
                </a:lnTo>
                <a:lnTo>
                  <a:pt x="3430892" y="640016"/>
                </a:lnTo>
                <a:lnTo>
                  <a:pt x="3561600" y="717181"/>
                </a:lnTo>
                <a:lnTo>
                  <a:pt x="3693388" y="792708"/>
                </a:lnTo>
                <a:lnTo>
                  <a:pt x="3825011" y="865898"/>
                </a:lnTo>
                <a:lnTo>
                  <a:pt x="3978948" y="948715"/>
                </a:lnTo>
                <a:lnTo>
                  <a:pt x="3978948" y="7735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837670"/>
            <a:ext cx="19266535" cy="9633585"/>
            <a:chOff x="0" y="837670"/>
            <a:chExt cx="19266535" cy="9633585"/>
          </a:xfrm>
        </p:grpSpPr>
        <p:sp>
          <p:nvSpPr>
            <p:cNvPr id="5" name="object 5"/>
            <p:cNvSpPr/>
            <p:nvPr/>
          </p:nvSpPr>
          <p:spPr>
            <a:xfrm>
              <a:off x="0" y="4816607"/>
              <a:ext cx="1256665" cy="3979545"/>
            </a:xfrm>
            <a:custGeom>
              <a:avLst/>
              <a:gdLst/>
              <a:ahLst/>
              <a:cxnLst/>
              <a:rect l="l" t="t" r="r" b="b"/>
              <a:pathLst>
                <a:path w="1256665" h="3979545">
                  <a:moveTo>
                    <a:pt x="373380" y="0"/>
                  </a:moveTo>
                  <a:lnTo>
                    <a:pt x="58127" y="0"/>
                  </a:lnTo>
                  <a:lnTo>
                    <a:pt x="51816" y="19126"/>
                  </a:lnTo>
                  <a:lnTo>
                    <a:pt x="36906" y="65024"/>
                  </a:lnTo>
                  <a:lnTo>
                    <a:pt x="22237" y="111125"/>
                  </a:lnTo>
                  <a:lnTo>
                    <a:pt x="7823" y="157441"/>
                  </a:lnTo>
                  <a:lnTo>
                    <a:pt x="0" y="183235"/>
                  </a:lnTo>
                  <a:lnTo>
                    <a:pt x="0" y="1259700"/>
                  </a:lnTo>
                  <a:lnTo>
                    <a:pt x="2311" y="1246466"/>
                  </a:lnTo>
                  <a:lnTo>
                    <a:pt x="11760" y="1196606"/>
                  </a:lnTo>
                  <a:lnTo>
                    <a:pt x="21844" y="1147178"/>
                  </a:lnTo>
                  <a:lnTo>
                    <a:pt x="32512" y="1098130"/>
                  </a:lnTo>
                  <a:lnTo>
                    <a:pt x="43726" y="1049451"/>
                  </a:lnTo>
                  <a:lnTo>
                    <a:pt x="55473" y="1001128"/>
                  </a:lnTo>
                  <a:lnTo>
                    <a:pt x="67703" y="953135"/>
                  </a:lnTo>
                  <a:lnTo>
                    <a:pt x="80403" y="905446"/>
                  </a:lnTo>
                  <a:lnTo>
                    <a:pt x="93510" y="858050"/>
                  </a:lnTo>
                  <a:lnTo>
                    <a:pt x="107010" y="810907"/>
                  </a:lnTo>
                  <a:lnTo>
                    <a:pt x="120878" y="764006"/>
                  </a:lnTo>
                  <a:lnTo>
                    <a:pt x="135064" y="717321"/>
                  </a:lnTo>
                  <a:lnTo>
                    <a:pt x="149542" y="670839"/>
                  </a:lnTo>
                  <a:lnTo>
                    <a:pt x="164274" y="624522"/>
                  </a:lnTo>
                  <a:lnTo>
                    <a:pt x="179235" y="578358"/>
                  </a:lnTo>
                  <a:lnTo>
                    <a:pt x="194386" y="532320"/>
                  </a:lnTo>
                  <a:lnTo>
                    <a:pt x="209702" y="486397"/>
                  </a:lnTo>
                  <a:lnTo>
                    <a:pt x="225132" y="440550"/>
                  </a:lnTo>
                  <a:lnTo>
                    <a:pt x="240665" y="394779"/>
                  </a:lnTo>
                  <a:lnTo>
                    <a:pt x="303072" y="211848"/>
                  </a:lnTo>
                  <a:lnTo>
                    <a:pt x="318566" y="166039"/>
                  </a:lnTo>
                  <a:lnTo>
                    <a:pt x="333971" y="120180"/>
                  </a:lnTo>
                  <a:lnTo>
                    <a:pt x="349224" y="74218"/>
                  </a:lnTo>
                  <a:lnTo>
                    <a:pt x="364324" y="28143"/>
                  </a:lnTo>
                  <a:lnTo>
                    <a:pt x="373380" y="0"/>
                  </a:lnTo>
                  <a:close/>
                </a:path>
                <a:path w="1256665" h="3979545">
                  <a:moveTo>
                    <a:pt x="854646" y="0"/>
                  </a:moveTo>
                  <a:lnTo>
                    <a:pt x="637006" y="0"/>
                  </a:lnTo>
                  <a:lnTo>
                    <a:pt x="633488" y="15176"/>
                  </a:lnTo>
                  <a:lnTo>
                    <a:pt x="621372" y="63906"/>
                  </a:lnTo>
                  <a:lnTo>
                    <a:pt x="608609" y="112141"/>
                  </a:lnTo>
                  <a:lnTo>
                    <a:pt x="595249" y="159893"/>
                  </a:lnTo>
                  <a:lnTo>
                    <a:pt x="581342" y="207213"/>
                  </a:lnTo>
                  <a:lnTo>
                    <a:pt x="566953" y="254114"/>
                  </a:lnTo>
                  <a:lnTo>
                    <a:pt x="552107" y="300609"/>
                  </a:lnTo>
                  <a:lnTo>
                    <a:pt x="536867" y="346748"/>
                  </a:lnTo>
                  <a:lnTo>
                    <a:pt x="521271" y="392531"/>
                  </a:lnTo>
                  <a:lnTo>
                    <a:pt x="505383" y="438010"/>
                  </a:lnTo>
                  <a:lnTo>
                    <a:pt x="489229" y="483184"/>
                  </a:lnTo>
                  <a:lnTo>
                    <a:pt x="472871" y="528104"/>
                  </a:lnTo>
                  <a:lnTo>
                    <a:pt x="439750" y="617245"/>
                  </a:lnTo>
                  <a:lnTo>
                    <a:pt x="356730" y="837247"/>
                  </a:lnTo>
                  <a:lnTo>
                    <a:pt x="324459" y="924661"/>
                  </a:lnTo>
                  <a:lnTo>
                    <a:pt x="308711" y="968336"/>
                  </a:lnTo>
                  <a:lnTo>
                    <a:pt x="292392" y="1014437"/>
                  </a:lnTo>
                  <a:lnTo>
                    <a:pt x="276250" y="1060843"/>
                  </a:lnTo>
                  <a:lnTo>
                    <a:pt x="260299" y="1107579"/>
                  </a:lnTo>
                  <a:lnTo>
                    <a:pt x="244589" y="1154658"/>
                  </a:lnTo>
                  <a:lnTo>
                    <a:pt x="229120" y="1202067"/>
                  </a:lnTo>
                  <a:lnTo>
                    <a:pt x="213944" y="1249832"/>
                  </a:lnTo>
                  <a:lnTo>
                    <a:pt x="199085" y="1297965"/>
                  </a:lnTo>
                  <a:lnTo>
                    <a:pt x="184556" y="1346479"/>
                  </a:lnTo>
                  <a:lnTo>
                    <a:pt x="170408" y="1395361"/>
                  </a:lnTo>
                  <a:lnTo>
                    <a:pt x="156654" y="1444663"/>
                  </a:lnTo>
                  <a:lnTo>
                    <a:pt x="143319" y="1494358"/>
                  </a:lnTo>
                  <a:lnTo>
                    <a:pt x="130441" y="1544472"/>
                  </a:lnTo>
                  <a:lnTo>
                    <a:pt x="118059" y="1595018"/>
                  </a:lnTo>
                  <a:lnTo>
                    <a:pt x="106184" y="1646008"/>
                  </a:lnTo>
                  <a:lnTo>
                    <a:pt x="94843" y="1697443"/>
                  </a:lnTo>
                  <a:lnTo>
                    <a:pt x="84074" y="1749336"/>
                  </a:lnTo>
                  <a:lnTo>
                    <a:pt x="73901" y="1801698"/>
                  </a:lnTo>
                  <a:lnTo>
                    <a:pt x="64350" y="1854555"/>
                  </a:lnTo>
                  <a:lnTo>
                    <a:pt x="57188" y="1896935"/>
                  </a:lnTo>
                  <a:lnTo>
                    <a:pt x="50457" y="1939582"/>
                  </a:lnTo>
                  <a:lnTo>
                    <a:pt x="44196" y="1982558"/>
                  </a:lnTo>
                  <a:lnTo>
                    <a:pt x="38404" y="2025865"/>
                  </a:lnTo>
                  <a:lnTo>
                    <a:pt x="30822" y="2089061"/>
                  </a:lnTo>
                  <a:lnTo>
                    <a:pt x="24269" y="2153056"/>
                  </a:lnTo>
                  <a:lnTo>
                    <a:pt x="19837" y="2204669"/>
                  </a:lnTo>
                  <a:lnTo>
                    <a:pt x="16141" y="2256675"/>
                  </a:lnTo>
                  <a:lnTo>
                    <a:pt x="13373" y="2303640"/>
                  </a:lnTo>
                  <a:lnTo>
                    <a:pt x="11264" y="2351024"/>
                  </a:lnTo>
                  <a:lnTo>
                    <a:pt x="9715" y="2397899"/>
                  </a:lnTo>
                  <a:lnTo>
                    <a:pt x="8559" y="2476500"/>
                  </a:lnTo>
                  <a:lnTo>
                    <a:pt x="9029" y="2550312"/>
                  </a:lnTo>
                  <a:lnTo>
                    <a:pt x="10680" y="2614345"/>
                  </a:lnTo>
                  <a:lnTo>
                    <a:pt x="12255" y="2650350"/>
                  </a:lnTo>
                  <a:lnTo>
                    <a:pt x="14503" y="2685986"/>
                  </a:lnTo>
                  <a:lnTo>
                    <a:pt x="27178" y="2610129"/>
                  </a:lnTo>
                  <a:lnTo>
                    <a:pt x="35306" y="2565171"/>
                  </a:lnTo>
                  <a:lnTo>
                    <a:pt x="45402" y="2512657"/>
                  </a:lnTo>
                  <a:lnTo>
                    <a:pt x="56045" y="2460675"/>
                  </a:lnTo>
                  <a:lnTo>
                    <a:pt x="67119" y="2409342"/>
                  </a:lnTo>
                  <a:lnTo>
                    <a:pt x="78727" y="2358593"/>
                  </a:lnTo>
                  <a:lnTo>
                    <a:pt x="92011" y="2303602"/>
                  </a:lnTo>
                  <a:lnTo>
                    <a:pt x="105841" y="2249182"/>
                  </a:lnTo>
                  <a:lnTo>
                    <a:pt x="123659" y="2182596"/>
                  </a:lnTo>
                  <a:lnTo>
                    <a:pt x="142252" y="2116785"/>
                  </a:lnTo>
                  <a:lnTo>
                    <a:pt x="155346" y="2072373"/>
                  </a:lnTo>
                  <a:lnTo>
                    <a:pt x="168770" y="2028278"/>
                  </a:lnTo>
                  <a:lnTo>
                    <a:pt x="182524" y="1984502"/>
                  </a:lnTo>
                  <a:lnTo>
                    <a:pt x="196570" y="1941017"/>
                  </a:lnTo>
                  <a:lnTo>
                    <a:pt x="212623" y="1892744"/>
                  </a:lnTo>
                  <a:lnTo>
                    <a:pt x="229019" y="1844814"/>
                  </a:lnTo>
                  <a:lnTo>
                    <a:pt x="245732" y="1797202"/>
                  </a:lnTo>
                  <a:lnTo>
                    <a:pt x="262750" y="1749894"/>
                  </a:lnTo>
                  <a:lnTo>
                    <a:pt x="280047" y="1702866"/>
                  </a:lnTo>
                  <a:lnTo>
                    <a:pt x="297611" y="1656105"/>
                  </a:lnTo>
                  <a:lnTo>
                    <a:pt x="315417" y="1609585"/>
                  </a:lnTo>
                  <a:lnTo>
                    <a:pt x="333451" y="1563293"/>
                  </a:lnTo>
                  <a:lnTo>
                    <a:pt x="351701" y="1517205"/>
                  </a:lnTo>
                  <a:lnTo>
                    <a:pt x="370128" y="1471307"/>
                  </a:lnTo>
                  <a:lnTo>
                    <a:pt x="407466" y="1380007"/>
                  </a:lnTo>
                  <a:lnTo>
                    <a:pt x="445338" y="1289240"/>
                  </a:lnTo>
                  <a:lnTo>
                    <a:pt x="502793" y="1153769"/>
                  </a:lnTo>
                  <a:lnTo>
                    <a:pt x="573201" y="989317"/>
                  </a:lnTo>
                  <a:lnTo>
                    <a:pt x="608761" y="904786"/>
                  </a:lnTo>
                  <a:lnTo>
                    <a:pt x="626427" y="861872"/>
                  </a:lnTo>
                  <a:lnTo>
                    <a:pt x="643915" y="818515"/>
                  </a:lnTo>
                  <a:lnTo>
                    <a:pt x="661174" y="774700"/>
                  </a:lnTo>
                  <a:lnTo>
                    <a:pt x="678141" y="730402"/>
                  </a:lnTo>
                  <a:lnTo>
                    <a:pt x="694753" y="685609"/>
                  </a:lnTo>
                  <a:lnTo>
                    <a:pt x="710946" y="640295"/>
                  </a:lnTo>
                  <a:lnTo>
                    <a:pt x="726655" y="594461"/>
                  </a:lnTo>
                  <a:lnTo>
                    <a:pt x="741819" y="548081"/>
                  </a:lnTo>
                  <a:lnTo>
                    <a:pt x="756386" y="501129"/>
                  </a:lnTo>
                  <a:lnTo>
                    <a:pt x="770280" y="453605"/>
                  </a:lnTo>
                  <a:lnTo>
                    <a:pt x="783437" y="405485"/>
                  </a:lnTo>
                  <a:lnTo>
                    <a:pt x="795807" y="356755"/>
                  </a:lnTo>
                  <a:lnTo>
                    <a:pt x="807326" y="307390"/>
                  </a:lnTo>
                  <a:lnTo>
                    <a:pt x="817918" y="257390"/>
                  </a:lnTo>
                  <a:lnTo>
                    <a:pt x="827532" y="206717"/>
                  </a:lnTo>
                  <a:lnTo>
                    <a:pt x="836104" y="155371"/>
                  </a:lnTo>
                  <a:lnTo>
                    <a:pt x="843559" y="103327"/>
                  </a:lnTo>
                  <a:lnTo>
                    <a:pt x="849858" y="50571"/>
                  </a:lnTo>
                  <a:lnTo>
                    <a:pt x="854646" y="0"/>
                  </a:lnTo>
                  <a:close/>
                </a:path>
                <a:path w="1256665" h="3979545">
                  <a:moveTo>
                    <a:pt x="1236103" y="541121"/>
                  </a:moveTo>
                  <a:lnTo>
                    <a:pt x="1235252" y="487362"/>
                  </a:lnTo>
                  <a:lnTo>
                    <a:pt x="1232636" y="432777"/>
                  </a:lnTo>
                  <a:lnTo>
                    <a:pt x="1228178" y="377380"/>
                  </a:lnTo>
                  <a:lnTo>
                    <a:pt x="1221803" y="321157"/>
                  </a:lnTo>
                  <a:lnTo>
                    <a:pt x="1213446" y="264109"/>
                  </a:lnTo>
                  <a:lnTo>
                    <a:pt x="1203032" y="206222"/>
                  </a:lnTo>
                  <a:lnTo>
                    <a:pt x="1190485" y="147485"/>
                  </a:lnTo>
                  <a:lnTo>
                    <a:pt x="1175740" y="87922"/>
                  </a:lnTo>
                  <a:lnTo>
                    <a:pt x="1158709" y="27495"/>
                  </a:lnTo>
                  <a:lnTo>
                    <a:pt x="1150277" y="0"/>
                  </a:lnTo>
                  <a:lnTo>
                    <a:pt x="1024686" y="0"/>
                  </a:lnTo>
                  <a:lnTo>
                    <a:pt x="1029169" y="48361"/>
                  </a:lnTo>
                  <a:lnTo>
                    <a:pt x="1032700" y="105156"/>
                  </a:lnTo>
                  <a:lnTo>
                    <a:pt x="1034503" y="161112"/>
                  </a:lnTo>
                  <a:lnTo>
                    <a:pt x="1034605" y="206222"/>
                  </a:lnTo>
                  <a:lnTo>
                    <a:pt x="1034630" y="216281"/>
                  </a:lnTo>
                  <a:lnTo>
                    <a:pt x="1033170" y="270637"/>
                  </a:lnTo>
                  <a:lnTo>
                    <a:pt x="1030185" y="324205"/>
                  </a:lnTo>
                  <a:lnTo>
                    <a:pt x="1025740" y="376999"/>
                  </a:lnTo>
                  <a:lnTo>
                    <a:pt x="1019924" y="429031"/>
                  </a:lnTo>
                  <a:lnTo>
                    <a:pt x="1012774" y="480288"/>
                  </a:lnTo>
                  <a:lnTo>
                    <a:pt x="1004392" y="530796"/>
                  </a:lnTo>
                  <a:lnTo>
                    <a:pt x="994829" y="580567"/>
                  </a:lnTo>
                  <a:lnTo>
                    <a:pt x="984161" y="629602"/>
                  </a:lnTo>
                  <a:lnTo>
                    <a:pt x="972464" y="677913"/>
                  </a:lnTo>
                  <a:lnTo>
                    <a:pt x="959789" y="725512"/>
                  </a:lnTo>
                  <a:lnTo>
                    <a:pt x="946238" y="772401"/>
                  </a:lnTo>
                  <a:lnTo>
                    <a:pt x="931849" y="818591"/>
                  </a:lnTo>
                  <a:lnTo>
                    <a:pt x="916711" y="864108"/>
                  </a:lnTo>
                  <a:lnTo>
                    <a:pt x="900887" y="908939"/>
                  </a:lnTo>
                  <a:lnTo>
                    <a:pt x="884440" y="953109"/>
                  </a:lnTo>
                  <a:lnTo>
                    <a:pt x="867460" y="996619"/>
                  </a:lnTo>
                  <a:lnTo>
                    <a:pt x="849998" y="1039469"/>
                  </a:lnTo>
                  <a:lnTo>
                    <a:pt x="832142" y="1081697"/>
                  </a:lnTo>
                  <a:lnTo>
                    <a:pt x="813943" y="1123289"/>
                  </a:lnTo>
                  <a:lnTo>
                    <a:pt x="795477" y="1164259"/>
                  </a:lnTo>
                  <a:lnTo>
                    <a:pt x="776833" y="1204620"/>
                  </a:lnTo>
                  <a:lnTo>
                    <a:pt x="758050" y="1244371"/>
                  </a:lnTo>
                  <a:lnTo>
                    <a:pt x="739216" y="1283538"/>
                  </a:lnTo>
                  <a:lnTo>
                    <a:pt x="720394" y="1322120"/>
                  </a:lnTo>
                  <a:lnTo>
                    <a:pt x="701662" y="1360131"/>
                  </a:lnTo>
                  <a:lnTo>
                    <a:pt x="683082" y="1397571"/>
                  </a:lnTo>
                  <a:lnTo>
                    <a:pt x="637222" y="1489405"/>
                  </a:lnTo>
                  <a:lnTo>
                    <a:pt x="499173" y="1763852"/>
                  </a:lnTo>
                  <a:lnTo>
                    <a:pt x="453440" y="1855520"/>
                  </a:lnTo>
                  <a:lnTo>
                    <a:pt x="430695" y="1901482"/>
                  </a:lnTo>
                  <a:lnTo>
                    <a:pt x="408063" y="1947545"/>
                  </a:lnTo>
                  <a:lnTo>
                    <a:pt x="385546" y="1993747"/>
                  </a:lnTo>
                  <a:lnTo>
                    <a:pt x="363181" y="2040102"/>
                  </a:lnTo>
                  <a:lnTo>
                    <a:pt x="341350" y="2085797"/>
                  </a:lnTo>
                  <a:lnTo>
                    <a:pt x="319684" y="2131631"/>
                  </a:lnTo>
                  <a:lnTo>
                    <a:pt x="298196" y="2177681"/>
                  </a:lnTo>
                  <a:lnTo>
                    <a:pt x="276923" y="2223973"/>
                  </a:lnTo>
                  <a:lnTo>
                    <a:pt x="261099" y="2258847"/>
                  </a:lnTo>
                  <a:lnTo>
                    <a:pt x="245389" y="2293886"/>
                  </a:lnTo>
                  <a:lnTo>
                    <a:pt x="229819" y="2329053"/>
                  </a:lnTo>
                  <a:lnTo>
                    <a:pt x="214376" y="2364359"/>
                  </a:lnTo>
                  <a:lnTo>
                    <a:pt x="189268" y="2422956"/>
                  </a:lnTo>
                  <a:lnTo>
                    <a:pt x="164592" y="2482037"/>
                  </a:lnTo>
                  <a:lnTo>
                    <a:pt x="142113" y="2537168"/>
                  </a:lnTo>
                  <a:lnTo>
                    <a:pt x="120103" y="2592819"/>
                  </a:lnTo>
                  <a:lnTo>
                    <a:pt x="98298" y="2649347"/>
                  </a:lnTo>
                  <a:lnTo>
                    <a:pt x="76962" y="2706395"/>
                  </a:lnTo>
                  <a:lnTo>
                    <a:pt x="53975" y="2770047"/>
                  </a:lnTo>
                  <a:lnTo>
                    <a:pt x="31635" y="2834513"/>
                  </a:lnTo>
                  <a:lnTo>
                    <a:pt x="16586" y="2879267"/>
                  </a:lnTo>
                  <a:lnTo>
                    <a:pt x="1917" y="2924327"/>
                  </a:lnTo>
                  <a:lnTo>
                    <a:pt x="0" y="2930360"/>
                  </a:lnTo>
                  <a:lnTo>
                    <a:pt x="0" y="3145764"/>
                  </a:lnTo>
                  <a:lnTo>
                    <a:pt x="3340" y="3139135"/>
                  </a:lnTo>
                  <a:lnTo>
                    <a:pt x="13652" y="3119031"/>
                  </a:lnTo>
                  <a:lnTo>
                    <a:pt x="34163" y="3079559"/>
                  </a:lnTo>
                  <a:lnTo>
                    <a:pt x="51981" y="3045879"/>
                  </a:lnTo>
                  <a:lnTo>
                    <a:pt x="88341" y="2978467"/>
                  </a:lnTo>
                  <a:lnTo>
                    <a:pt x="106883" y="2944685"/>
                  </a:lnTo>
                  <a:lnTo>
                    <a:pt x="125564" y="2911094"/>
                  </a:lnTo>
                  <a:lnTo>
                    <a:pt x="144373" y="2877693"/>
                  </a:lnTo>
                  <a:lnTo>
                    <a:pt x="179552" y="2815945"/>
                  </a:lnTo>
                  <a:lnTo>
                    <a:pt x="232930" y="2724289"/>
                  </a:lnTo>
                  <a:lnTo>
                    <a:pt x="268846" y="2663964"/>
                  </a:lnTo>
                  <a:lnTo>
                    <a:pt x="306349" y="2601684"/>
                  </a:lnTo>
                  <a:lnTo>
                    <a:pt x="345440" y="2537434"/>
                  </a:lnTo>
                  <a:lnTo>
                    <a:pt x="459359" y="2353297"/>
                  </a:lnTo>
                  <a:lnTo>
                    <a:pt x="635419" y="2071154"/>
                  </a:lnTo>
                  <a:lnTo>
                    <a:pt x="688644" y="1984857"/>
                  </a:lnTo>
                  <a:lnTo>
                    <a:pt x="715137" y="1941537"/>
                  </a:lnTo>
                  <a:lnTo>
                    <a:pt x="741514" y="1898078"/>
                  </a:lnTo>
                  <a:lnTo>
                    <a:pt x="767791" y="1854454"/>
                  </a:lnTo>
                  <a:lnTo>
                    <a:pt x="793927" y="1810651"/>
                  </a:lnTo>
                  <a:lnTo>
                    <a:pt x="819937" y="1766646"/>
                  </a:lnTo>
                  <a:lnTo>
                    <a:pt x="845769" y="1722412"/>
                  </a:lnTo>
                  <a:lnTo>
                    <a:pt x="871435" y="1677949"/>
                  </a:lnTo>
                  <a:lnTo>
                    <a:pt x="896912" y="1633232"/>
                  </a:lnTo>
                  <a:lnTo>
                    <a:pt x="916482" y="1598383"/>
                  </a:lnTo>
                  <a:lnTo>
                    <a:pt x="936117" y="1562849"/>
                  </a:lnTo>
                  <a:lnTo>
                    <a:pt x="955738" y="1526590"/>
                  </a:lnTo>
                  <a:lnTo>
                    <a:pt x="975271" y="1489633"/>
                  </a:lnTo>
                  <a:lnTo>
                    <a:pt x="994638" y="1451952"/>
                  </a:lnTo>
                  <a:lnTo>
                    <a:pt x="1013790" y="1413560"/>
                  </a:lnTo>
                  <a:lnTo>
                    <a:pt x="1032624" y="1374444"/>
                  </a:lnTo>
                  <a:lnTo>
                    <a:pt x="1051077" y="1334592"/>
                  </a:lnTo>
                  <a:lnTo>
                    <a:pt x="1069086" y="1294003"/>
                  </a:lnTo>
                  <a:lnTo>
                    <a:pt x="1086561" y="1252677"/>
                  </a:lnTo>
                  <a:lnTo>
                    <a:pt x="1103439" y="1210614"/>
                  </a:lnTo>
                  <a:lnTo>
                    <a:pt x="1119657" y="1167803"/>
                  </a:lnTo>
                  <a:lnTo>
                    <a:pt x="1135126" y="1124242"/>
                  </a:lnTo>
                  <a:lnTo>
                    <a:pt x="1149769" y="1079919"/>
                  </a:lnTo>
                  <a:lnTo>
                    <a:pt x="1163535" y="1034834"/>
                  </a:lnTo>
                  <a:lnTo>
                    <a:pt x="1176324" y="988987"/>
                  </a:lnTo>
                  <a:lnTo>
                    <a:pt x="1188085" y="942365"/>
                  </a:lnTo>
                  <a:lnTo>
                    <a:pt x="1198740" y="894969"/>
                  </a:lnTo>
                  <a:lnTo>
                    <a:pt x="1208214" y="846797"/>
                  </a:lnTo>
                  <a:lnTo>
                    <a:pt x="1216418" y="797839"/>
                  </a:lnTo>
                  <a:lnTo>
                    <a:pt x="1223302" y="748093"/>
                  </a:lnTo>
                  <a:lnTo>
                    <a:pt x="1228788" y="697547"/>
                  </a:lnTo>
                  <a:lnTo>
                    <a:pt x="1232801" y="646214"/>
                  </a:lnTo>
                  <a:lnTo>
                    <a:pt x="1235265" y="594067"/>
                  </a:lnTo>
                  <a:lnTo>
                    <a:pt x="1236103" y="541121"/>
                  </a:lnTo>
                  <a:close/>
                </a:path>
                <a:path w="1256665" h="3979545">
                  <a:moveTo>
                    <a:pt x="1256499" y="3128848"/>
                  </a:moveTo>
                  <a:lnTo>
                    <a:pt x="1164920" y="3206673"/>
                  </a:lnTo>
                  <a:lnTo>
                    <a:pt x="1086688" y="3271177"/>
                  </a:lnTo>
                  <a:lnTo>
                    <a:pt x="999096" y="3341662"/>
                  </a:lnTo>
                  <a:lnTo>
                    <a:pt x="559930" y="3687343"/>
                  </a:lnTo>
                  <a:lnTo>
                    <a:pt x="463308" y="3765550"/>
                  </a:lnTo>
                  <a:lnTo>
                    <a:pt x="408736" y="3810711"/>
                  </a:lnTo>
                  <a:lnTo>
                    <a:pt x="400685" y="3817518"/>
                  </a:lnTo>
                  <a:lnTo>
                    <a:pt x="396671" y="3820833"/>
                  </a:lnTo>
                  <a:lnTo>
                    <a:pt x="394677" y="3822573"/>
                  </a:lnTo>
                  <a:lnTo>
                    <a:pt x="392696" y="3824236"/>
                  </a:lnTo>
                  <a:lnTo>
                    <a:pt x="390639" y="3825887"/>
                  </a:lnTo>
                  <a:lnTo>
                    <a:pt x="388620" y="3827640"/>
                  </a:lnTo>
                  <a:lnTo>
                    <a:pt x="380771" y="3834193"/>
                  </a:lnTo>
                  <a:lnTo>
                    <a:pt x="378790" y="3835908"/>
                  </a:lnTo>
                  <a:lnTo>
                    <a:pt x="374954" y="3839057"/>
                  </a:lnTo>
                  <a:lnTo>
                    <a:pt x="372999" y="3840721"/>
                  </a:lnTo>
                  <a:lnTo>
                    <a:pt x="369074" y="3843947"/>
                  </a:lnTo>
                  <a:lnTo>
                    <a:pt x="365112" y="3847300"/>
                  </a:lnTo>
                  <a:lnTo>
                    <a:pt x="211086" y="3972636"/>
                  </a:lnTo>
                  <a:lnTo>
                    <a:pt x="203504" y="3978935"/>
                  </a:lnTo>
                  <a:lnTo>
                    <a:pt x="959421" y="3978935"/>
                  </a:lnTo>
                  <a:lnTo>
                    <a:pt x="1256499" y="3788803"/>
                  </a:lnTo>
                  <a:lnTo>
                    <a:pt x="1256499" y="3128848"/>
                  </a:lnTo>
                  <a:close/>
                </a:path>
                <a:path w="1256665" h="3979545">
                  <a:moveTo>
                    <a:pt x="1256499" y="1710182"/>
                  </a:moveTo>
                  <a:lnTo>
                    <a:pt x="1219492" y="1777326"/>
                  </a:lnTo>
                  <a:lnTo>
                    <a:pt x="1199489" y="1811794"/>
                  </a:lnTo>
                  <a:lnTo>
                    <a:pt x="1179309" y="1845525"/>
                  </a:lnTo>
                  <a:lnTo>
                    <a:pt x="1159014" y="1878507"/>
                  </a:lnTo>
                  <a:lnTo>
                    <a:pt x="1138669" y="1910765"/>
                  </a:lnTo>
                  <a:lnTo>
                    <a:pt x="1110119" y="1955038"/>
                  </a:lnTo>
                  <a:lnTo>
                    <a:pt x="1081227" y="1998853"/>
                  </a:lnTo>
                  <a:lnTo>
                    <a:pt x="1052042" y="2042236"/>
                  </a:lnTo>
                  <a:lnTo>
                    <a:pt x="1022553" y="2085213"/>
                  </a:lnTo>
                  <a:lnTo>
                    <a:pt x="992797" y="2127796"/>
                  </a:lnTo>
                  <a:lnTo>
                    <a:pt x="962787" y="2170011"/>
                  </a:lnTo>
                  <a:lnTo>
                    <a:pt x="932522" y="2211882"/>
                  </a:lnTo>
                  <a:lnTo>
                    <a:pt x="902055" y="2253437"/>
                  </a:lnTo>
                  <a:lnTo>
                    <a:pt x="871372" y="2294686"/>
                  </a:lnTo>
                  <a:lnTo>
                    <a:pt x="839089" y="2337625"/>
                  </a:lnTo>
                  <a:lnTo>
                    <a:pt x="806615" y="2380284"/>
                  </a:lnTo>
                  <a:lnTo>
                    <a:pt x="773963" y="2422690"/>
                  </a:lnTo>
                  <a:lnTo>
                    <a:pt x="741159" y="2464879"/>
                  </a:lnTo>
                  <a:lnTo>
                    <a:pt x="708228" y="2506878"/>
                  </a:lnTo>
                  <a:lnTo>
                    <a:pt x="641807" y="2590698"/>
                  </a:lnTo>
                  <a:lnTo>
                    <a:pt x="408228" y="2881541"/>
                  </a:lnTo>
                  <a:lnTo>
                    <a:pt x="329234" y="2980715"/>
                  </a:lnTo>
                  <a:lnTo>
                    <a:pt x="277050" y="3047073"/>
                  </a:lnTo>
                  <a:lnTo>
                    <a:pt x="223774" y="3115665"/>
                  </a:lnTo>
                  <a:lnTo>
                    <a:pt x="196570" y="3151086"/>
                  </a:lnTo>
                  <a:lnTo>
                    <a:pt x="169506" y="3186696"/>
                  </a:lnTo>
                  <a:lnTo>
                    <a:pt x="142608" y="3222523"/>
                  </a:lnTo>
                  <a:lnTo>
                    <a:pt x="116001" y="3258261"/>
                  </a:lnTo>
                  <a:lnTo>
                    <a:pt x="29718" y="3375799"/>
                  </a:lnTo>
                  <a:lnTo>
                    <a:pt x="1270" y="3415373"/>
                  </a:lnTo>
                  <a:lnTo>
                    <a:pt x="0" y="3417189"/>
                  </a:lnTo>
                  <a:lnTo>
                    <a:pt x="0" y="3748709"/>
                  </a:lnTo>
                  <a:lnTo>
                    <a:pt x="2781" y="3745585"/>
                  </a:lnTo>
                  <a:lnTo>
                    <a:pt x="21844" y="3724643"/>
                  </a:lnTo>
                  <a:lnTo>
                    <a:pt x="58801" y="3685121"/>
                  </a:lnTo>
                  <a:lnTo>
                    <a:pt x="102260" y="3640010"/>
                  </a:lnTo>
                  <a:lnTo>
                    <a:pt x="194259" y="3546487"/>
                  </a:lnTo>
                  <a:lnTo>
                    <a:pt x="270129" y="3468217"/>
                  </a:lnTo>
                  <a:lnTo>
                    <a:pt x="307149" y="3430473"/>
                  </a:lnTo>
                  <a:lnTo>
                    <a:pt x="381584" y="3355644"/>
                  </a:lnTo>
                  <a:lnTo>
                    <a:pt x="791743" y="2952254"/>
                  </a:lnTo>
                  <a:lnTo>
                    <a:pt x="870458" y="2873146"/>
                  </a:lnTo>
                  <a:lnTo>
                    <a:pt x="906310" y="2836646"/>
                  </a:lnTo>
                  <a:lnTo>
                    <a:pt x="941984" y="2799905"/>
                  </a:lnTo>
                  <a:lnTo>
                    <a:pt x="977480" y="2762859"/>
                  </a:lnTo>
                  <a:lnTo>
                    <a:pt x="1012799" y="2725521"/>
                  </a:lnTo>
                  <a:lnTo>
                    <a:pt x="1047915" y="2687840"/>
                  </a:lnTo>
                  <a:lnTo>
                    <a:pt x="1082192" y="2650540"/>
                  </a:lnTo>
                  <a:lnTo>
                    <a:pt x="1116253" y="2612847"/>
                  </a:lnTo>
                  <a:lnTo>
                    <a:pt x="1150061" y="2574785"/>
                  </a:lnTo>
                  <a:lnTo>
                    <a:pt x="1183601" y="2536291"/>
                  </a:lnTo>
                  <a:lnTo>
                    <a:pt x="1216863" y="2497378"/>
                  </a:lnTo>
                  <a:lnTo>
                    <a:pt x="1249819" y="2457996"/>
                  </a:lnTo>
                  <a:lnTo>
                    <a:pt x="1256499" y="2449842"/>
                  </a:lnTo>
                  <a:lnTo>
                    <a:pt x="1256499" y="17101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7670" y="837670"/>
              <a:ext cx="18428970" cy="9633585"/>
            </a:xfrm>
            <a:custGeom>
              <a:avLst/>
              <a:gdLst/>
              <a:ahLst/>
              <a:cxnLst/>
              <a:rect l="l" t="t" r="r" b="b"/>
              <a:pathLst>
                <a:path w="18428970" h="9633585">
                  <a:moveTo>
                    <a:pt x="18428758" y="0"/>
                  </a:moveTo>
                  <a:lnTo>
                    <a:pt x="0" y="0"/>
                  </a:lnTo>
                  <a:lnTo>
                    <a:pt x="0" y="9633214"/>
                  </a:lnTo>
                  <a:lnTo>
                    <a:pt x="18428758" y="9633214"/>
                  </a:lnTo>
                  <a:lnTo>
                    <a:pt x="18428758" y="0"/>
                  </a:lnTo>
                  <a:close/>
                </a:path>
              </a:pathLst>
            </a:custGeom>
            <a:solidFill>
              <a:srgbClr val="838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Google Shape;38;p2">
            <a:extLst>
              <a:ext uri="{FF2B5EF4-FFF2-40B4-BE49-F238E27FC236}">
                <a16:creationId xmlns:a16="http://schemas.microsoft.com/office/drawing/2014/main" id="{17458EAC-3DE9-0A1D-742A-34EC8455453C}"/>
              </a:ext>
            </a:extLst>
          </p:cNvPr>
          <p:cNvSpPr txBox="1"/>
          <p:nvPr/>
        </p:nvSpPr>
        <p:spPr>
          <a:xfrm>
            <a:off x="7689870" y="2073275"/>
            <a:ext cx="10286980" cy="2354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Font typeface="Arial"/>
              <a:buNone/>
            </a:pPr>
            <a:r>
              <a:rPr lang="en-US" sz="6000" b="1" u="none" strike="noStrike" cap="none" dirty="0">
                <a:solidFill>
                  <a:schemeClr val="accent1"/>
                </a:solidFill>
                <a:latin typeface="TitlingGothicFB Ext Black" panose="020B0503020502030804" pitchFamily="34" charset="77"/>
                <a:ea typeface="Roboto Flex Normal Black" panose="02000000000000000000" pitchFamily="2" charset="0"/>
                <a:cs typeface="Lato"/>
                <a:sym typeface="Lato"/>
              </a:rPr>
              <a:t>MICHAEL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Font typeface="Arial"/>
              <a:buNone/>
            </a:pPr>
            <a:r>
              <a:rPr lang="en-US" sz="6000" b="1" dirty="0">
                <a:solidFill>
                  <a:schemeClr val="accent1"/>
                </a:solidFill>
                <a:latin typeface="TitlingGothicFB Ext Black" panose="020B0503020502030804" pitchFamily="34" charset="77"/>
                <a:ea typeface="Roboto Flex Normal Black" panose="02000000000000000000" pitchFamily="2" charset="0"/>
                <a:cs typeface="Lato"/>
                <a:sym typeface="Lato"/>
              </a:rPr>
              <a:t>NIGHTINGALE</a:t>
            </a:r>
            <a:br>
              <a:rPr lang="en-US" sz="6000" b="1" dirty="0">
                <a:solidFill>
                  <a:schemeClr val="bg1"/>
                </a:solidFill>
                <a:latin typeface="TitlingGothicFB Ext Black" panose="020B0503020502030804" pitchFamily="34" charset="77"/>
                <a:ea typeface="Roboto Flex Normal Black" panose="02000000000000000000" pitchFamily="2" charset="0"/>
                <a:cs typeface="Lato"/>
                <a:sym typeface="Lato"/>
              </a:rPr>
            </a:br>
            <a:r>
              <a:rPr lang="en-US" sz="5000" u="none" strike="noStrike" cap="none" dirty="0">
                <a:solidFill>
                  <a:schemeClr val="bg2"/>
                </a:solidFill>
                <a:latin typeface="TitlingGothicFB" panose="020B0503020502030804" pitchFamily="34" charset="77"/>
                <a:ea typeface="Roboto Flex Normal SemiBold" panose="02000000000000000000" pitchFamily="2" charset="0"/>
                <a:cs typeface="Lato"/>
                <a:sym typeface="Lato"/>
              </a:rPr>
              <a:t>PANDA EXPRESS, CFO</a:t>
            </a:r>
            <a:endParaRPr sz="5000" u="none" strike="noStrike" cap="none" dirty="0">
              <a:solidFill>
                <a:schemeClr val="bg2"/>
              </a:solidFill>
              <a:latin typeface="TitlingGothicFB" panose="020B0503020502030804" pitchFamily="34" charset="77"/>
              <a:ea typeface="Roboto Flex Normal SemiBold" panose="02000000000000000000" pitchFamily="2" charset="0"/>
              <a:cs typeface="Lato"/>
              <a:sym typeface="Lato"/>
            </a:endParaRPr>
          </a:p>
        </p:txBody>
      </p:sp>
      <p:sp>
        <p:nvSpPr>
          <p:cNvPr id="9" name="Google Shape;39;p2">
            <a:extLst>
              <a:ext uri="{FF2B5EF4-FFF2-40B4-BE49-F238E27FC236}">
                <a16:creationId xmlns:a16="http://schemas.microsoft.com/office/drawing/2014/main" id="{9D2D485D-0B37-CF95-684E-413241F4E28F}"/>
              </a:ext>
            </a:extLst>
          </p:cNvPr>
          <p:cNvSpPr txBox="1"/>
          <p:nvPr/>
        </p:nvSpPr>
        <p:spPr>
          <a:xfrm>
            <a:off x="7689850" y="5358090"/>
            <a:ext cx="10286980" cy="387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u="none" strike="noStrike" cap="none" dirty="0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Lorem ipsum dolor sit </a:t>
            </a:r>
            <a:r>
              <a:rPr lang="en-US" sz="2400" u="none" strike="noStrike" cap="none" dirty="0" err="1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amet</a:t>
            </a:r>
            <a:r>
              <a:rPr lang="en-US" sz="2400" u="none" strike="noStrike" cap="none" dirty="0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, </a:t>
            </a:r>
            <a:r>
              <a:rPr lang="en-US" sz="2400" u="none" strike="noStrike" cap="none" dirty="0" err="1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consectetur</a:t>
            </a:r>
            <a:r>
              <a:rPr lang="en-US" sz="2400" u="none" strike="noStrike" cap="none" dirty="0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adipiscing</a:t>
            </a:r>
            <a:r>
              <a:rPr lang="en-US" sz="2400" u="none" strike="noStrike" cap="none" dirty="0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elit</a:t>
            </a:r>
            <a:r>
              <a:rPr lang="en-US" sz="2400" u="none" strike="noStrike" cap="none" dirty="0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, sed do </a:t>
            </a:r>
            <a:r>
              <a:rPr lang="en-US" sz="2400" u="none" strike="noStrike" cap="none" dirty="0" err="1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eiusmod</a:t>
            </a:r>
            <a:r>
              <a:rPr lang="en-US" sz="2400" u="none" strike="noStrike" cap="none" dirty="0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tempor</a:t>
            </a:r>
            <a:r>
              <a:rPr lang="en-US" sz="2400" u="none" strike="noStrike" cap="none" dirty="0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incididunt</a:t>
            </a:r>
            <a:r>
              <a:rPr lang="en-US" sz="2400" u="none" strike="noStrike" cap="none" dirty="0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ut</a:t>
            </a:r>
            <a:r>
              <a:rPr lang="en-US" sz="2400" u="none" strike="noStrike" cap="none" dirty="0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labore et dolore magna </a:t>
            </a:r>
            <a:r>
              <a:rPr lang="en-US" sz="2400" u="none" strike="noStrike" cap="none" dirty="0" err="1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aliqua</a:t>
            </a:r>
            <a:r>
              <a:rPr lang="en-US" sz="2400" u="none" strike="noStrike" cap="none" dirty="0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. Ut </a:t>
            </a:r>
            <a:r>
              <a:rPr lang="en-US" sz="2400" u="none" strike="noStrike" cap="none" dirty="0" err="1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enim</a:t>
            </a:r>
            <a:r>
              <a:rPr lang="en-US" sz="2400" u="none" strike="noStrike" cap="none" dirty="0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ad minim </a:t>
            </a:r>
            <a:r>
              <a:rPr lang="en-US" sz="2400" u="none" strike="noStrike" cap="none" dirty="0" err="1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veniam</a:t>
            </a:r>
            <a:r>
              <a:rPr lang="en-US" sz="2400" u="none" strike="noStrike" cap="none" dirty="0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, </a:t>
            </a:r>
            <a:r>
              <a:rPr lang="en-US" sz="2400" u="none" strike="noStrike" cap="none" dirty="0" err="1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quis</a:t>
            </a:r>
            <a:r>
              <a:rPr lang="en-US" sz="2400" u="none" strike="noStrike" cap="none" dirty="0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nostrud</a:t>
            </a:r>
            <a:r>
              <a:rPr lang="en-US" sz="2400" u="none" strike="noStrike" cap="none" dirty="0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exercitation </a:t>
            </a:r>
            <a:r>
              <a:rPr lang="en-US" sz="2400" u="none" strike="noStrike" cap="none" dirty="0" err="1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ullamco</a:t>
            </a:r>
            <a:r>
              <a:rPr lang="en-US" sz="2400" u="none" strike="noStrike" cap="none" dirty="0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laboris</a:t>
            </a:r>
            <a:r>
              <a:rPr lang="en-US" sz="2400" u="none" strike="noStrike" cap="none" dirty="0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nisi </a:t>
            </a:r>
            <a:r>
              <a:rPr lang="en-US" sz="2400" u="none" strike="noStrike" cap="none" dirty="0" err="1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ut</a:t>
            </a:r>
            <a:r>
              <a:rPr lang="en-US" sz="2400" u="none" strike="noStrike" cap="none" dirty="0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aliquip</a:t>
            </a:r>
            <a:r>
              <a:rPr lang="en-US" sz="2400" u="none" strike="noStrike" cap="none" dirty="0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ex </a:t>
            </a:r>
            <a:r>
              <a:rPr lang="en-US" sz="2400" u="none" strike="noStrike" cap="none" dirty="0" err="1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ea</a:t>
            </a:r>
            <a:r>
              <a:rPr lang="en-US" sz="2400" u="none" strike="noStrike" cap="none" dirty="0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commodo</a:t>
            </a:r>
            <a:r>
              <a:rPr lang="en-US" sz="2400" u="none" strike="noStrike" cap="none" dirty="0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consequat</a:t>
            </a:r>
            <a:r>
              <a:rPr lang="en-US" sz="2400" u="none" strike="noStrike" cap="none" dirty="0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. Duis </a:t>
            </a:r>
            <a:r>
              <a:rPr lang="en-US" sz="2400" u="none" strike="noStrike" cap="none" dirty="0" err="1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aute</a:t>
            </a:r>
            <a:r>
              <a:rPr lang="en-US" sz="2400" u="none" strike="noStrike" cap="none" dirty="0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irure</a:t>
            </a:r>
            <a:r>
              <a:rPr lang="en-US" sz="2400" u="none" strike="noStrike" cap="none" dirty="0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dolor in </a:t>
            </a:r>
            <a:r>
              <a:rPr lang="en-US" sz="2400" u="none" strike="noStrike" cap="none" dirty="0" err="1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reprehenderit</a:t>
            </a:r>
            <a:r>
              <a:rPr lang="en-US" sz="2400" u="none" strike="noStrike" cap="none" dirty="0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in </a:t>
            </a:r>
            <a:r>
              <a:rPr lang="en-US" sz="2400" u="none" strike="noStrike" cap="none" dirty="0" err="1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voluptate</a:t>
            </a:r>
            <a:r>
              <a:rPr lang="en-US" sz="2400" u="none" strike="noStrike" cap="none" dirty="0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velit</a:t>
            </a:r>
            <a:r>
              <a:rPr lang="en-US" sz="2400" u="none" strike="noStrike" cap="none" dirty="0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esse</a:t>
            </a:r>
            <a:r>
              <a:rPr lang="en-US" sz="2400" u="none" strike="noStrike" cap="none" dirty="0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cillum</a:t>
            </a:r>
            <a:r>
              <a:rPr lang="en-US" sz="2400" u="none" strike="noStrike" cap="none" dirty="0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dolore </a:t>
            </a:r>
            <a:r>
              <a:rPr lang="en-US" sz="2400" u="none" strike="noStrike" cap="none" dirty="0" err="1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eu</a:t>
            </a:r>
            <a:r>
              <a:rPr lang="en-US" sz="2400" u="none" strike="noStrike" cap="none" dirty="0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fugiat</a:t>
            </a:r>
            <a:r>
              <a:rPr lang="en-US" sz="2400" u="none" strike="noStrike" cap="none" dirty="0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nulla</a:t>
            </a:r>
            <a:r>
              <a:rPr lang="en-US" sz="2400" u="none" strike="noStrike" cap="none" dirty="0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pariatur</a:t>
            </a:r>
            <a:r>
              <a:rPr lang="en-US" sz="2400" u="none" strike="noStrike" cap="none" dirty="0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. </a:t>
            </a:r>
            <a:r>
              <a:rPr lang="en-US" sz="2400" u="none" strike="noStrike" cap="none" dirty="0" err="1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Excepteur</a:t>
            </a:r>
            <a:r>
              <a:rPr lang="en-US" sz="2400" u="none" strike="noStrike" cap="none" dirty="0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sint</a:t>
            </a:r>
            <a:r>
              <a:rPr lang="en-US" sz="2400" u="none" strike="noStrike" cap="none" dirty="0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occaecat</a:t>
            </a:r>
            <a:r>
              <a:rPr lang="en-US" sz="2400" u="none" strike="noStrike" cap="none" dirty="0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cupidatat</a:t>
            </a:r>
            <a:r>
              <a:rPr lang="en-US" sz="2400" u="none" strike="noStrike" cap="none" dirty="0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non </a:t>
            </a:r>
            <a:r>
              <a:rPr lang="en-US" sz="2400" u="none" strike="noStrike" cap="none" dirty="0" err="1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proident</a:t>
            </a:r>
            <a:r>
              <a:rPr lang="en-US" sz="2400" u="none" strike="noStrike" cap="none" dirty="0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, sunt in culpa qui </a:t>
            </a:r>
            <a:r>
              <a:rPr lang="en-US" sz="2400" u="none" strike="noStrike" cap="none" dirty="0" err="1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officia</a:t>
            </a:r>
            <a:r>
              <a:rPr lang="en-US" sz="2400" u="none" strike="noStrike" cap="none" dirty="0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deserunt</a:t>
            </a:r>
            <a:r>
              <a:rPr lang="en-US" sz="2400" u="none" strike="noStrike" cap="none" dirty="0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mollit</a:t>
            </a:r>
            <a:r>
              <a:rPr lang="en-US" sz="2400" u="none" strike="noStrike" cap="none" dirty="0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anim</a:t>
            </a:r>
            <a:r>
              <a:rPr lang="en-US" sz="2400" u="none" strike="noStrike" cap="none" dirty="0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id </a:t>
            </a:r>
            <a:r>
              <a:rPr lang="en-US" sz="2400" u="none" strike="noStrike" cap="none" dirty="0" err="1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est</a:t>
            </a:r>
            <a:r>
              <a:rPr lang="en-US" sz="2400" u="none" strike="noStrike" cap="none" dirty="0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laborum</a:t>
            </a:r>
            <a:r>
              <a:rPr lang="en-US" sz="2400" u="none" strike="noStrike" cap="none" dirty="0">
                <a:solidFill>
                  <a:schemeClr val="bg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.</a:t>
            </a:r>
            <a:endParaRPr sz="1400" u="none" strike="noStrike" cap="none" dirty="0">
              <a:solidFill>
                <a:schemeClr val="bg1"/>
              </a:solidFill>
              <a:latin typeface="TitlingGothicFB" panose="020B0503020502030804" pitchFamily="34" charset="77"/>
              <a:ea typeface="Roboto Flex Normal" panose="02000000000000000000" pitchFamily="2" charset="0"/>
              <a:cs typeface="Lato Light"/>
              <a:sym typeface="Lato Ligh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BCDE09-BC99-9D95-D585-F299F7F84E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3" b="29566"/>
          <a:stretch/>
        </p:blipFill>
        <p:spPr>
          <a:xfrm>
            <a:off x="2727003" y="2575503"/>
            <a:ext cx="4014176" cy="39485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7E493C-EA97-6792-D2A9-C72229650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1537" y="2073275"/>
            <a:ext cx="4949742" cy="49497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863695"/>
            <a:ext cx="20104099" cy="544486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5"/>
            <a:ext cx="3979545" cy="2519045"/>
          </a:xfrm>
          <a:custGeom>
            <a:avLst/>
            <a:gdLst/>
            <a:ahLst/>
            <a:cxnLst/>
            <a:rect l="l" t="t" r="r" b="b"/>
            <a:pathLst>
              <a:path w="3979545" h="2519045">
                <a:moveTo>
                  <a:pt x="3978935" y="2307996"/>
                </a:moveTo>
                <a:lnTo>
                  <a:pt x="1909343" y="2307996"/>
                </a:lnTo>
                <a:lnTo>
                  <a:pt x="1285697" y="1465961"/>
                </a:lnTo>
                <a:lnTo>
                  <a:pt x="0" y="1465961"/>
                </a:lnTo>
                <a:lnTo>
                  <a:pt x="0" y="1676476"/>
                </a:lnTo>
                <a:lnTo>
                  <a:pt x="1129766" y="1676476"/>
                </a:lnTo>
                <a:lnTo>
                  <a:pt x="1753450" y="2518473"/>
                </a:lnTo>
                <a:lnTo>
                  <a:pt x="3978935" y="2518473"/>
                </a:lnTo>
                <a:lnTo>
                  <a:pt x="3978935" y="2307996"/>
                </a:lnTo>
                <a:close/>
              </a:path>
              <a:path w="3979545" h="2519045">
                <a:moveTo>
                  <a:pt x="3978935" y="1465961"/>
                </a:moveTo>
                <a:lnTo>
                  <a:pt x="2531186" y="1465961"/>
                </a:lnTo>
                <a:lnTo>
                  <a:pt x="1909406" y="623951"/>
                </a:lnTo>
                <a:lnTo>
                  <a:pt x="0" y="623951"/>
                </a:lnTo>
                <a:lnTo>
                  <a:pt x="0" y="834453"/>
                </a:lnTo>
                <a:lnTo>
                  <a:pt x="1753463" y="834453"/>
                </a:lnTo>
                <a:lnTo>
                  <a:pt x="2377148" y="1676476"/>
                </a:lnTo>
                <a:lnTo>
                  <a:pt x="3978935" y="1676476"/>
                </a:lnTo>
                <a:lnTo>
                  <a:pt x="3978935" y="1465961"/>
                </a:lnTo>
                <a:close/>
              </a:path>
              <a:path w="3979545" h="2519045">
                <a:moveTo>
                  <a:pt x="3978935" y="1044968"/>
                </a:moveTo>
                <a:lnTo>
                  <a:pt x="2842971" y="1044968"/>
                </a:lnTo>
                <a:lnTo>
                  <a:pt x="2221230" y="202958"/>
                </a:lnTo>
                <a:lnTo>
                  <a:pt x="0" y="202946"/>
                </a:lnTo>
                <a:lnTo>
                  <a:pt x="0" y="413448"/>
                </a:lnTo>
                <a:lnTo>
                  <a:pt x="2065286" y="413448"/>
                </a:lnTo>
                <a:lnTo>
                  <a:pt x="2687129" y="1255471"/>
                </a:lnTo>
                <a:lnTo>
                  <a:pt x="3978935" y="1255471"/>
                </a:lnTo>
                <a:lnTo>
                  <a:pt x="3978935" y="1044968"/>
                </a:lnTo>
                <a:close/>
              </a:path>
              <a:path w="3979545" h="2519045">
                <a:moveTo>
                  <a:pt x="3978935" y="623951"/>
                </a:moveTo>
                <a:lnTo>
                  <a:pt x="3154845" y="623951"/>
                </a:lnTo>
                <a:lnTo>
                  <a:pt x="2694101" y="0"/>
                </a:lnTo>
                <a:lnTo>
                  <a:pt x="2382723" y="0"/>
                </a:lnTo>
                <a:lnTo>
                  <a:pt x="2998952" y="834453"/>
                </a:lnTo>
                <a:lnTo>
                  <a:pt x="3978935" y="834453"/>
                </a:lnTo>
                <a:lnTo>
                  <a:pt x="3978935" y="623951"/>
                </a:lnTo>
                <a:close/>
              </a:path>
              <a:path w="3979545" h="2519045">
                <a:moveTo>
                  <a:pt x="3978935" y="202946"/>
                </a:moveTo>
                <a:lnTo>
                  <a:pt x="3468611" y="202958"/>
                </a:lnTo>
                <a:lnTo>
                  <a:pt x="3318281" y="0"/>
                </a:lnTo>
                <a:lnTo>
                  <a:pt x="3006445" y="0"/>
                </a:lnTo>
                <a:lnTo>
                  <a:pt x="3312693" y="413448"/>
                </a:lnTo>
                <a:lnTo>
                  <a:pt x="3978935" y="413448"/>
                </a:lnTo>
                <a:lnTo>
                  <a:pt x="3978935" y="2029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044961"/>
            <a:ext cx="3979545" cy="4819015"/>
          </a:xfrm>
          <a:custGeom>
            <a:avLst/>
            <a:gdLst/>
            <a:ahLst/>
            <a:cxnLst/>
            <a:rect l="l" t="t" r="r" b="b"/>
            <a:pathLst>
              <a:path w="3979545" h="4819015">
                <a:moveTo>
                  <a:pt x="506069" y="2736558"/>
                </a:moveTo>
                <a:lnTo>
                  <a:pt x="38290" y="2105025"/>
                </a:lnTo>
                <a:lnTo>
                  <a:pt x="0" y="2105025"/>
                </a:lnTo>
                <a:lnTo>
                  <a:pt x="0" y="2474315"/>
                </a:lnTo>
                <a:lnTo>
                  <a:pt x="194221" y="2736558"/>
                </a:lnTo>
                <a:lnTo>
                  <a:pt x="506069" y="2736558"/>
                </a:lnTo>
                <a:close/>
              </a:path>
              <a:path w="3979545" h="4819015">
                <a:moveTo>
                  <a:pt x="1424686" y="4818735"/>
                </a:moveTo>
                <a:lnTo>
                  <a:pt x="1285697" y="4631080"/>
                </a:lnTo>
                <a:lnTo>
                  <a:pt x="0" y="4631067"/>
                </a:lnTo>
                <a:lnTo>
                  <a:pt x="0" y="4818735"/>
                </a:lnTo>
                <a:lnTo>
                  <a:pt x="1424686" y="4818735"/>
                </a:lnTo>
                <a:close/>
              </a:path>
              <a:path w="3979545" h="4819015">
                <a:moveTo>
                  <a:pt x="2048357" y="4818735"/>
                </a:moveTo>
                <a:lnTo>
                  <a:pt x="1597558" y="4210075"/>
                </a:lnTo>
                <a:lnTo>
                  <a:pt x="0" y="4210062"/>
                </a:lnTo>
                <a:lnTo>
                  <a:pt x="0" y="4420565"/>
                </a:lnTo>
                <a:lnTo>
                  <a:pt x="1441615" y="4420565"/>
                </a:lnTo>
                <a:lnTo>
                  <a:pt x="1736547" y="4818735"/>
                </a:lnTo>
                <a:lnTo>
                  <a:pt x="2048357" y="4818735"/>
                </a:lnTo>
                <a:close/>
              </a:path>
              <a:path w="3979545" h="4819015">
                <a:moveTo>
                  <a:pt x="3978935" y="4631080"/>
                </a:moveTo>
                <a:lnTo>
                  <a:pt x="2531186" y="4631080"/>
                </a:lnTo>
                <a:lnTo>
                  <a:pt x="1909406" y="3789070"/>
                </a:lnTo>
                <a:lnTo>
                  <a:pt x="0" y="3789070"/>
                </a:lnTo>
                <a:lnTo>
                  <a:pt x="0" y="3999547"/>
                </a:lnTo>
                <a:lnTo>
                  <a:pt x="1753463" y="3999547"/>
                </a:lnTo>
                <a:lnTo>
                  <a:pt x="2360231" y="4818735"/>
                </a:lnTo>
                <a:lnTo>
                  <a:pt x="3978935" y="4818735"/>
                </a:lnTo>
                <a:lnTo>
                  <a:pt x="3978935" y="4631080"/>
                </a:lnTo>
                <a:close/>
              </a:path>
              <a:path w="3979545" h="4819015">
                <a:moveTo>
                  <a:pt x="3978935" y="4210050"/>
                </a:moveTo>
                <a:lnTo>
                  <a:pt x="2842971" y="4210075"/>
                </a:lnTo>
                <a:lnTo>
                  <a:pt x="2221230" y="3368052"/>
                </a:lnTo>
                <a:lnTo>
                  <a:pt x="0" y="3368052"/>
                </a:lnTo>
                <a:lnTo>
                  <a:pt x="0" y="3578542"/>
                </a:lnTo>
                <a:lnTo>
                  <a:pt x="2065286" y="3578542"/>
                </a:lnTo>
                <a:lnTo>
                  <a:pt x="2687129" y="4420565"/>
                </a:lnTo>
                <a:lnTo>
                  <a:pt x="3978935" y="4420565"/>
                </a:lnTo>
                <a:lnTo>
                  <a:pt x="3978935" y="4210050"/>
                </a:lnTo>
                <a:close/>
              </a:path>
              <a:path w="3979545" h="4819015">
                <a:moveTo>
                  <a:pt x="3978935" y="3789070"/>
                </a:moveTo>
                <a:lnTo>
                  <a:pt x="3154845" y="3789070"/>
                </a:lnTo>
                <a:lnTo>
                  <a:pt x="2533091" y="2947047"/>
                </a:lnTo>
                <a:lnTo>
                  <a:pt x="0" y="2947047"/>
                </a:lnTo>
                <a:lnTo>
                  <a:pt x="0" y="3157537"/>
                </a:lnTo>
                <a:lnTo>
                  <a:pt x="2377135" y="3157537"/>
                </a:lnTo>
                <a:lnTo>
                  <a:pt x="2998952" y="3999547"/>
                </a:lnTo>
                <a:lnTo>
                  <a:pt x="3978935" y="3999547"/>
                </a:lnTo>
                <a:lnTo>
                  <a:pt x="3978935" y="3789070"/>
                </a:lnTo>
                <a:close/>
              </a:path>
              <a:path w="3979545" h="4819015">
                <a:moveTo>
                  <a:pt x="3978935" y="2526042"/>
                </a:moveTo>
                <a:lnTo>
                  <a:pt x="973810" y="2526042"/>
                </a:lnTo>
                <a:lnTo>
                  <a:pt x="352069" y="1684045"/>
                </a:lnTo>
                <a:lnTo>
                  <a:pt x="0" y="1684045"/>
                </a:lnTo>
                <a:lnTo>
                  <a:pt x="0" y="1894535"/>
                </a:lnTo>
                <a:lnTo>
                  <a:pt x="194233" y="1894535"/>
                </a:lnTo>
                <a:lnTo>
                  <a:pt x="817892" y="2736545"/>
                </a:lnTo>
                <a:lnTo>
                  <a:pt x="2688996" y="2736545"/>
                </a:lnTo>
                <a:lnTo>
                  <a:pt x="3312680" y="3578555"/>
                </a:lnTo>
                <a:lnTo>
                  <a:pt x="3978935" y="3578555"/>
                </a:lnTo>
                <a:lnTo>
                  <a:pt x="3978935" y="3368052"/>
                </a:lnTo>
                <a:lnTo>
                  <a:pt x="3468611" y="3368052"/>
                </a:lnTo>
                <a:lnTo>
                  <a:pt x="3000845" y="2736545"/>
                </a:lnTo>
                <a:lnTo>
                  <a:pt x="3312680" y="2736545"/>
                </a:lnTo>
                <a:lnTo>
                  <a:pt x="3624503" y="3157524"/>
                </a:lnTo>
                <a:lnTo>
                  <a:pt x="3978935" y="3157524"/>
                </a:lnTo>
                <a:lnTo>
                  <a:pt x="3978935" y="2947047"/>
                </a:lnTo>
                <a:lnTo>
                  <a:pt x="3780447" y="2947047"/>
                </a:lnTo>
                <a:lnTo>
                  <a:pt x="3624516" y="2736545"/>
                </a:lnTo>
                <a:lnTo>
                  <a:pt x="3978935" y="2736545"/>
                </a:lnTo>
                <a:lnTo>
                  <a:pt x="3978935" y="2526042"/>
                </a:lnTo>
                <a:close/>
              </a:path>
              <a:path w="3979545" h="4819015">
                <a:moveTo>
                  <a:pt x="3978935" y="2105025"/>
                </a:moveTo>
                <a:lnTo>
                  <a:pt x="1285659" y="2105025"/>
                </a:lnTo>
                <a:lnTo>
                  <a:pt x="663917" y="1263040"/>
                </a:lnTo>
                <a:lnTo>
                  <a:pt x="0" y="1263040"/>
                </a:lnTo>
                <a:lnTo>
                  <a:pt x="0" y="1473517"/>
                </a:lnTo>
                <a:lnTo>
                  <a:pt x="507949" y="1473517"/>
                </a:lnTo>
                <a:lnTo>
                  <a:pt x="1129766" y="2315540"/>
                </a:lnTo>
                <a:lnTo>
                  <a:pt x="3978935" y="2315540"/>
                </a:lnTo>
                <a:lnTo>
                  <a:pt x="3978935" y="2105025"/>
                </a:lnTo>
                <a:close/>
              </a:path>
              <a:path w="3979545" h="4819015">
                <a:moveTo>
                  <a:pt x="3978935" y="1684045"/>
                </a:moveTo>
                <a:lnTo>
                  <a:pt x="1597469" y="1684045"/>
                </a:lnTo>
                <a:lnTo>
                  <a:pt x="975741" y="842022"/>
                </a:lnTo>
                <a:lnTo>
                  <a:pt x="0" y="842022"/>
                </a:lnTo>
                <a:lnTo>
                  <a:pt x="0" y="1052512"/>
                </a:lnTo>
                <a:lnTo>
                  <a:pt x="819772" y="1052512"/>
                </a:lnTo>
                <a:lnTo>
                  <a:pt x="1441627" y="1894535"/>
                </a:lnTo>
                <a:lnTo>
                  <a:pt x="3978935" y="1894535"/>
                </a:lnTo>
                <a:lnTo>
                  <a:pt x="3978935" y="1684045"/>
                </a:lnTo>
                <a:close/>
              </a:path>
              <a:path w="3979545" h="4819015">
                <a:moveTo>
                  <a:pt x="3978935" y="842022"/>
                </a:moveTo>
                <a:lnTo>
                  <a:pt x="2221192" y="842022"/>
                </a:lnTo>
                <a:lnTo>
                  <a:pt x="1597558" y="0"/>
                </a:lnTo>
                <a:lnTo>
                  <a:pt x="0" y="0"/>
                </a:lnTo>
                <a:lnTo>
                  <a:pt x="0" y="210502"/>
                </a:lnTo>
                <a:lnTo>
                  <a:pt x="1441615" y="210502"/>
                </a:lnTo>
                <a:lnTo>
                  <a:pt x="2065299" y="1052512"/>
                </a:lnTo>
                <a:lnTo>
                  <a:pt x="3978935" y="1052512"/>
                </a:lnTo>
                <a:lnTo>
                  <a:pt x="3978935" y="842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847587" y="7336414"/>
            <a:ext cx="1256665" cy="1250315"/>
          </a:xfrm>
          <a:custGeom>
            <a:avLst/>
            <a:gdLst/>
            <a:ahLst/>
            <a:cxnLst/>
            <a:rect l="l" t="t" r="r" b="b"/>
            <a:pathLst>
              <a:path w="1256665" h="1250315">
                <a:moveTo>
                  <a:pt x="744550" y="1249718"/>
                </a:moveTo>
                <a:lnTo>
                  <a:pt x="443496" y="842010"/>
                </a:lnTo>
                <a:lnTo>
                  <a:pt x="0" y="842010"/>
                </a:lnTo>
                <a:lnTo>
                  <a:pt x="0" y="1052499"/>
                </a:lnTo>
                <a:lnTo>
                  <a:pt x="287553" y="1052499"/>
                </a:lnTo>
                <a:lnTo>
                  <a:pt x="433616" y="1249718"/>
                </a:lnTo>
                <a:lnTo>
                  <a:pt x="744550" y="1249718"/>
                </a:lnTo>
                <a:close/>
              </a:path>
              <a:path w="1256665" h="1250315">
                <a:moveTo>
                  <a:pt x="1256512" y="1099743"/>
                </a:moveTo>
                <a:lnTo>
                  <a:pt x="755319" y="421005"/>
                </a:lnTo>
                <a:lnTo>
                  <a:pt x="0" y="421005"/>
                </a:lnTo>
                <a:lnTo>
                  <a:pt x="0" y="631494"/>
                </a:lnTo>
                <a:lnTo>
                  <a:pt x="599363" y="631494"/>
                </a:lnTo>
                <a:lnTo>
                  <a:pt x="1055928" y="1249718"/>
                </a:lnTo>
                <a:lnTo>
                  <a:pt x="1256512" y="1249718"/>
                </a:lnTo>
                <a:lnTo>
                  <a:pt x="1256512" y="1099743"/>
                </a:lnTo>
                <a:close/>
              </a:path>
              <a:path w="1256665" h="1250315">
                <a:moveTo>
                  <a:pt x="1256512" y="256387"/>
                </a:moveTo>
                <a:lnTo>
                  <a:pt x="1067181" y="0"/>
                </a:lnTo>
                <a:lnTo>
                  <a:pt x="0" y="0"/>
                </a:lnTo>
                <a:lnTo>
                  <a:pt x="0" y="210489"/>
                </a:lnTo>
                <a:lnTo>
                  <a:pt x="911212" y="210489"/>
                </a:lnTo>
                <a:lnTo>
                  <a:pt x="1256512" y="678053"/>
                </a:lnTo>
                <a:lnTo>
                  <a:pt x="1256512" y="2563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847593" y="6915398"/>
            <a:ext cx="1256665" cy="255904"/>
          </a:xfrm>
          <a:custGeom>
            <a:avLst/>
            <a:gdLst/>
            <a:ahLst/>
            <a:cxnLst/>
            <a:rect l="l" t="t" r="r" b="b"/>
            <a:pathLst>
              <a:path w="1256665" h="255904">
                <a:moveTo>
                  <a:pt x="1256506" y="0"/>
                </a:moveTo>
                <a:lnTo>
                  <a:pt x="0" y="0"/>
                </a:lnTo>
                <a:lnTo>
                  <a:pt x="0" y="210506"/>
                </a:lnTo>
                <a:lnTo>
                  <a:pt x="1223072" y="210506"/>
                </a:lnTo>
                <a:lnTo>
                  <a:pt x="1256506" y="255636"/>
                </a:lnTo>
                <a:lnTo>
                  <a:pt x="12565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847593" y="6073109"/>
            <a:ext cx="1256665" cy="210820"/>
          </a:xfrm>
          <a:custGeom>
            <a:avLst/>
            <a:gdLst/>
            <a:ahLst/>
            <a:cxnLst/>
            <a:rect l="l" t="t" r="r" b="b"/>
            <a:pathLst>
              <a:path w="1256665" h="210820">
                <a:moveTo>
                  <a:pt x="131346" y="0"/>
                </a:moveTo>
                <a:lnTo>
                  <a:pt x="0" y="0"/>
                </a:lnTo>
                <a:lnTo>
                  <a:pt x="0" y="210778"/>
                </a:lnTo>
                <a:lnTo>
                  <a:pt x="1256506" y="210778"/>
                </a:lnTo>
                <a:lnTo>
                  <a:pt x="1256506" y="293"/>
                </a:lnTo>
                <a:lnTo>
                  <a:pt x="131566" y="293"/>
                </a:lnTo>
                <a:lnTo>
                  <a:pt x="131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837670" y="837670"/>
            <a:ext cx="19266535" cy="9633585"/>
            <a:chOff x="837670" y="837670"/>
            <a:chExt cx="19266535" cy="9633585"/>
          </a:xfrm>
        </p:grpSpPr>
        <p:sp>
          <p:nvSpPr>
            <p:cNvPr id="9" name="object 9"/>
            <p:cNvSpPr/>
            <p:nvPr/>
          </p:nvSpPr>
          <p:spPr>
            <a:xfrm>
              <a:off x="19250722" y="6494388"/>
              <a:ext cx="853440" cy="210820"/>
            </a:xfrm>
            <a:custGeom>
              <a:avLst/>
              <a:gdLst/>
              <a:ahLst/>
              <a:cxnLst/>
              <a:rect l="l" t="t" r="r" b="b"/>
              <a:pathLst>
                <a:path w="853440" h="210820">
                  <a:moveTo>
                    <a:pt x="0" y="210506"/>
                  </a:moveTo>
                  <a:lnTo>
                    <a:pt x="853377" y="210506"/>
                  </a:lnTo>
                  <a:lnTo>
                    <a:pt x="853377" y="0"/>
                  </a:lnTo>
                  <a:lnTo>
                    <a:pt x="0" y="0"/>
                  </a:lnTo>
                  <a:lnTo>
                    <a:pt x="0" y="2105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3377" y="853377"/>
              <a:ext cx="18397855" cy="9601835"/>
            </a:xfrm>
            <a:custGeom>
              <a:avLst/>
              <a:gdLst/>
              <a:ahLst/>
              <a:cxnLst/>
              <a:rect l="l" t="t" r="r" b="b"/>
              <a:pathLst>
                <a:path w="18397855" h="9601835">
                  <a:moveTo>
                    <a:pt x="18397345" y="0"/>
                  </a:moveTo>
                  <a:lnTo>
                    <a:pt x="0" y="0"/>
                  </a:lnTo>
                  <a:lnTo>
                    <a:pt x="0" y="9601801"/>
                  </a:lnTo>
                  <a:lnTo>
                    <a:pt x="18397345" y="9601801"/>
                  </a:lnTo>
                  <a:lnTo>
                    <a:pt x="183973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3377" y="853377"/>
              <a:ext cx="18397855" cy="9601835"/>
            </a:xfrm>
            <a:custGeom>
              <a:avLst/>
              <a:gdLst/>
              <a:ahLst/>
              <a:cxnLst/>
              <a:rect l="l" t="t" r="r" b="b"/>
              <a:pathLst>
                <a:path w="18397855" h="9601835">
                  <a:moveTo>
                    <a:pt x="0" y="9601801"/>
                  </a:moveTo>
                  <a:lnTo>
                    <a:pt x="18397345" y="9601801"/>
                  </a:lnTo>
                  <a:lnTo>
                    <a:pt x="18397345" y="0"/>
                  </a:lnTo>
                  <a:lnTo>
                    <a:pt x="0" y="0"/>
                  </a:lnTo>
                  <a:lnTo>
                    <a:pt x="0" y="9601801"/>
                  </a:lnTo>
                  <a:close/>
                </a:path>
              </a:pathLst>
            </a:custGeom>
            <a:ln w="3141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Google Shape;38;p2">
            <a:extLst>
              <a:ext uri="{FF2B5EF4-FFF2-40B4-BE49-F238E27FC236}">
                <a16:creationId xmlns:a16="http://schemas.microsoft.com/office/drawing/2014/main" id="{B893FD0B-BAE8-7BE0-44A1-072BB97526DD}"/>
              </a:ext>
            </a:extLst>
          </p:cNvPr>
          <p:cNvSpPr txBox="1"/>
          <p:nvPr/>
        </p:nvSpPr>
        <p:spPr>
          <a:xfrm>
            <a:off x="2189810" y="2073275"/>
            <a:ext cx="15787040" cy="152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Font typeface="Arial"/>
              <a:buNone/>
            </a:pPr>
            <a:r>
              <a:rPr lang="en-US" sz="6000" b="1" u="none" strike="noStrike" cap="none" dirty="0">
                <a:solidFill>
                  <a:schemeClr val="accent2"/>
                </a:solidFill>
                <a:latin typeface="TitlingGothicFB Ext Black" panose="020B0503020502030804" pitchFamily="34" charset="77"/>
                <a:ea typeface="Roboto Flex Normal Black" panose="02000000000000000000" pitchFamily="2" charset="0"/>
                <a:cs typeface="Lato"/>
                <a:sym typeface="Lato"/>
              </a:rPr>
              <a:t>HEADING:</a:t>
            </a:r>
            <a:br>
              <a:rPr lang="en-US" sz="6000" b="1" dirty="0">
                <a:solidFill>
                  <a:srgbClr val="13B2C5"/>
                </a:solidFill>
                <a:latin typeface="TitlingGothicFB Ext Black" panose="020B0503020502030804" pitchFamily="34" charset="77"/>
                <a:ea typeface="Roboto Flex Normal Black" panose="02000000000000000000" pitchFamily="2" charset="0"/>
                <a:cs typeface="Lato"/>
                <a:sym typeface="Lato"/>
              </a:rPr>
            </a:br>
            <a:r>
              <a:rPr lang="en-US" sz="5000" u="none" strike="noStrike" cap="none" dirty="0">
                <a:solidFill>
                  <a:schemeClr val="accent3"/>
                </a:solidFill>
                <a:latin typeface="TitlingGothicFB" panose="020B0503020502030804" pitchFamily="34" charset="77"/>
                <a:ea typeface="Roboto Flex Normal SemiBold" panose="02000000000000000000" pitchFamily="2" charset="0"/>
                <a:cs typeface="Lato"/>
                <a:sym typeface="Lato"/>
              </a:rPr>
              <a:t>INTRODUCTION SLIDE WITH SUBTEXT</a:t>
            </a:r>
            <a:endParaRPr sz="5000" u="none" strike="noStrike" cap="none" dirty="0">
              <a:solidFill>
                <a:schemeClr val="accent3"/>
              </a:solidFill>
              <a:latin typeface="TitlingGothicFB" panose="020B0503020502030804" pitchFamily="34" charset="77"/>
              <a:ea typeface="Roboto Flex Normal SemiBold" panose="02000000000000000000" pitchFamily="2" charset="0"/>
              <a:cs typeface="Lato"/>
              <a:sym typeface="Lato"/>
            </a:endParaRPr>
          </a:p>
        </p:txBody>
      </p:sp>
      <p:sp>
        <p:nvSpPr>
          <p:cNvPr id="15" name="Google Shape;39;p2">
            <a:extLst>
              <a:ext uri="{FF2B5EF4-FFF2-40B4-BE49-F238E27FC236}">
                <a16:creationId xmlns:a16="http://schemas.microsoft.com/office/drawing/2014/main" id="{883B12A5-FD5E-A5A5-E324-8F34E39D243E}"/>
              </a:ext>
            </a:extLst>
          </p:cNvPr>
          <p:cNvSpPr txBox="1"/>
          <p:nvPr/>
        </p:nvSpPr>
        <p:spPr>
          <a:xfrm>
            <a:off x="2189790" y="3979885"/>
            <a:ext cx="7633660" cy="609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Lorem ipsum dolor sit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amet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,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consectetur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adipiscing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elit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, sed do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eiusmod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tempor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incididunt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ut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labore et dolore magna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aliqua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. Ut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enim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ad minim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veniam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,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quis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nostrud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exercitation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ullamco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laboris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nisi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ut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aliquip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ex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ea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commodo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consequat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. Duis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aute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irure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dolor in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reprehenderit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in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voluptate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velit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esse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cillum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dolore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eu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fugiat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nulla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pariatur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.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Excepteur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sint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occaecat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cupidatat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non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proident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, sunt in culpa qui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officia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deserunt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mollit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anim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id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est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laborum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.</a:t>
            </a:r>
            <a:endParaRPr sz="1400" u="none" strike="noStrike" cap="none" dirty="0">
              <a:solidFill>
                <a:schemeClr val="tx1"/>
              </a:solidFill>
              <a:latin typeface="TitlingGothicFB" panose="020B0503020502030804" pitchFamily="34" charset="77"/>
              <a:ea typeface="Roboto Flex Normal" panose="02000000000000000000" pitchFamily="2" charset="0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63695"/>
              <a:ext cx="20104099" cy="54448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59238" y="0"/>
              <a:ext cx="5444851" cy="58636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444860"/>
              <a:ext cx="1256506" cy="502602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53377" y="853377"/>
              <a:ext cx="18397855" cy="9601835"/>
            </a:xfrm>
            <a:custGeom>
              <a:avLst/>
              <a:gdLst/>
              <a:ahLst/>
              <a:cxnLst/>
              <a:rect l="l" t="t" r="r" b="b"/>
              <a:pathLst>
                <a:path w="18397855" h="9601835">
                  <a:moveTo>
                    <a:pt x="18397345" y="0"/>
                  </a:moveTo>
                  <a:lnTo>
                    <a:pt x="0" y="0"/>
                  </a:lnTo>
                  <a:lnTo>
                    <a:pt x="0" y="9601801"/>
                  </a:lnTo>
                  <a:lnTo>
                    <a:pt x="18397345" y="9601801"/>
                  </a:lnTo>
                  <a:lnTo>
                    <a:pt x="183973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3377" y="853377"/>
              <a:ext cx="18397855" cy="9601835"/>
            </a:xfrm>
            <a:custGeom>
              <a:avLst/>
              <a:gdLst/>
              <a:ahLst/>
              <a:cxnLst/>
              <a:rect l="l" t="t" r="r" b="b"/>
              <a:pathLst>
                <a:path w="18397855" h="9601835">
                  <a:moveTo>
                    <a:pt x="0" y="9601801"/>
                  </a:moveTo>
                  <a:lnTo>
                    <a:pt x="18397345" y="9601801"/>
                  </a:lnTo>
                  <a:lnTo>
                    <a:pt x="18397345" y="0"/>
                  </a:lnTo>
                  <a:lnTo>
                    <a:pt x="0" y="0"/>
                  </a:lnTo>
                  <a:lnTo>
                    <a:pt x="0" y="9601801"/>
                  </a:lnTo>
                  <a:close/>
                </a:path>
              </a:pathLst>
            </a:custGeom>
            <a:ln w="3141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Google Shape;38;p2">
            <a:extLst>
              <a:ext uri="{FF2B5EF4-FFF2-40B4-BE49-F238E27FC236}">
                <a16:creationId xmlns:a16="http://schemas.microsoft.com/office/drawing/2014/main" id="{D64479AB-3016-2984-3177-C45C8A757A1A}"/>
              </a:ext>
            </a:extLst>
          </p:cNvPr>
          <p:cNvSpPr txBox="1"/>
          <p:nvPr/>
        </p:nvSpPr>
        <p:spPr>
          <a:xfrm>
            <a:off x="7740028" y="2073275"/>
            <a:ext cx="10236821" cy="2354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Font typeface="Arial"/>
              <a:buNone/>
            </a:pPr>
            <a:r>
              <a:rPr lang="en-US" sz="6000" b="1" u="none" strike="noStrike" cap="none" dirty="0">
                <a:solidFill>
                  <a:schemeClr val="tx2"/>
                </a:solidFill>
                <a:latin typeface="TitlingGothicFB Ext Black" panose="020B0503020502030804" pitchFamily="34" charset="77"/>
                <a:ea typeface="Roboto Flex Normal Black" panose="02000000000000000000" pitchFamily="2" charset="0"/>
                <a:cs typeface="Lato"/>
                <a:sym typeface="Lato"/>
              </a:rPr>
              <a:t>WALTER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Font typeface="Arial"/>
              <a:buNone/>
            </a:pPr>
            <a:r>
              <a:rPr lang="en-US" sz="6000" b="1" dirty="0">
                <a:solidFill>
                  <a:schemeClr val="tx2"/>
                </a:solidFill>
                <a:latin typeface="TitlingGothicFB Ext Black" panose="020B0503020502030804" pitchFamily="34" charset="77"/>
                <a:ea typeface="Roboto Flex Normal Black" panose="02000000000000000000" pitchFamily="2" charset="0"/>
                <a:cs typeface="Lato"/>
                <a:sym typeface="Lato"/>
              </a:rPr>
              <a:t>KIRKLAND</a:t>
            </a:r>
            <a:br>
              <a:rPr lang="en-US" sz="6000" b="1" dirty="0">
                <a:solidFill>
                  <a:schemeClr val="bg1"/>
                </a:solidFill>
                <a:latin typeface="TitlingGothicFB Ext Black" panose="020B0503020502030804" pitchFamily="34" charset="77"/>
                <a:ea typeface="Roboto Flex Normal Black" panose="02000000000000000000" pitchFamily="2" charset="0"/>
                <a:cs typeface="Lato"/>
                <a:sym typeface="Lato"/>
              </a:rPr>
            </a:br>
            <a:r>
              <a:rPr lang="en-US" sz="5000" u="none" strike="noStrike" cap="none" dirty="0">
                <a:solidFill>
                  <a:schemeClr val="accent5"/>
                </a:solidFill>
                <a:latin typeface="TitlingGothicFB" panose="020B0503020502030804" pitchFamily="34" charset="77"/>
                <a:ea typeface="Roboto Flex Normal SemiBold" panose="02000000000000000000" pitchFamily="2" charset="0"/>
                <a:cs typeface="Lato"/>
                <a:sym typeface="Lato"/>
              </a:rPr>
              <a:t>NIKE, DIRECTOR OF SALES</a:t>
            </a:r>
            <a:endParaRPr sz="5000" u="none" strike="noStrike" cap="none" dirty="0">
              <a:solidFill>
                <a:schemeClr val="accent5"/>
              </a:solidFill>
              <a:latin typeface="TitlingGothicFB" panose="020B0503020502030804" pitchFamily="34" charset="77"/>
              <a:ea typeface="Roboto Flex Normal SemiBold" panose="02000000000000000000" pitchFamily="2" charset="0"/>
              <a:cs typeface="Lato"/>
              <a:sym typeface="Lato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9F7F82-786E-4164-6010-95CB9E1922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3" b="29566"/>
          <a:stretch/>
        </p:blipFill>
        <p:spPr>
          <a:xfrm>
            <a:off x="2727003" y="2575503"/>
            <a:ext cx="4014176" cy="39485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0E9B88-882F-0444-ABD4-12D5D777E2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1537" y="2073275"/>
            <a:ext cx="4949742" cy="4949742"/>
          </a:xfrm>
          <a:prstGeom prst="rect">
            <a:avLst/>
          </a:prstGeom>
        </p:spPr>
      </p:pic>
      <p:sp>
        <p:nvSpPr>
          <p:cNvPr id="17" name="Google Shape;39;p2">
            <a:extLst>
              <a:ext uri="{FF2B5EF4-FFF2-40B4-BE49-F238E27FC236}">
                <a16:creationId xmlns:a16="http://schemas.microsoft.com/office/drawing/2014/main" id="{3215558E-5836-D91E-DC9C-262E273BDE42}"/>
              </a:ext>
            </a:extLst>
          </p:cNvPr>
          <p:cNvSpPr txBox="1"/>
          <p:nvPr/>
        </p:nvSpPr>
        <p:spPr>
          <a:xfrm>
            <a:off x="7689850" y="5273675"/>
            <a:ext cx="10286980" cy="387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Lorem ipsum dolor sit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amet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,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consectetur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adipiscing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elit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, sed do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eiusmod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tempor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incididunt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ut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labore et dolore magna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aliqua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. Ut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enim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ad minim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veniam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,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quis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nostrud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exercitation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ullamco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laboris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nisi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ut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aliquip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ex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ea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commodo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consequat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. Duis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aute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irure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dolor in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reprehenderit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in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voluptate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velit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esse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cillum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dolore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eu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fugiat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nulla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pariatur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.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Excepteur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sint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occaecat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cupidatat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non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proident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, sunt in culpa qui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officia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deserunt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mollit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anim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id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est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laborum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.</a:t>
            </a:r>
            <a:endParaRPr sz="1400" u="none" strike="noStrike" cap="none" dirty="0">
              <a:solidFill>
                <a:schemeClr val="tx1"/>
              </a:solidFill>
              <a:latin typeface="TitlingGothicFB" panose="020B0503020502030804" pitchFamily="34" charset="77"/>
              <a:ea typeface="Roboto Flex Normal" panose="02000000000000000000" pitchFamily="2" charset="0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260"/>
            <a:ext cx="20104100" cy="11299825"/>
            <a:chOff x="0" y="9260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260"/>
              <a:ext cx="6282534" cy="5435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444860"/>
              <a:ext cx="20104099" cy="58636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47593" y="6077214"/>
              <a:ext cx="1256506" cy="3556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53377" y="853377"/>
              <a:ext cx="18397855" cy="9601835"/>
            </a:xfrm>
            <a:custGeom>
              <a:avLst/>
              <a:gdLst/>
              <a:ahLst/>
              <a:cxnLst/>
              <a:rect l="l" t="t" r="r" b="b"/>
              <a:pathLst>
                <a:path w="18397855" h="9601835">
                  <a:moveTo>
                    <a:pt x="18397345" y="0"/>
                  </a:moveTo>
                  <a:lnTo>
                    <a:pt x="0" y="0"/>
                  </a:lnTo>
                  <a:lnTo>
                    <a:pt x="0" y="9601801"/>
                  </a:lnTo>
                  <a:lnTo>
                    <a:pt x="18397345" y="9601801"/>
                  </a:lnTo>
                  <a:lnTo>
                    <a:pt x="183973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3377" y="853377"/>
              <a:ext cx="18397855" cy="9601835"/>
            </a:xfrm>
            <a:custGeom>
              <a:avLst/>
              <a:gdLst/>
              <a:ahLst/>
              <a:cxnLst/>
              <a:rect l="l" t="t" r="r" b="b"/>
              <a:pathLst>
                <a:path w="18397855" h="9601835">
                  <a:moveTo>
                    <a:pt x="0" y="9601801"/>
                  </a:moveTo>
                  <a:lnTo>
                    <a:pt x="18397345" y="9601801"/>
                  </a:lnTo>
                  <a:lnTo>
                    <a:pt x="18397345" y="0"/>
                  </a:lnTo>
                  <a:lnTo>
                    <a:pt x="0" y="0"/>
                  </a:lnTo>
                  <a:lnTo>
                    <a:pt x="0" y="9601801"/>
                  </a:lnTo>
                  <a:close/>
                </a:path>
              </a:pathLst>
            </a:custGeom>
            <a:ln w="3141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Google Shape;38;p2">
            <a:extLst>
              <a:ext uri="{FF2B5EF4-FFF2-40B4-BE49-F238E27FC236}">
                <a16:creationId xmlns:a16="http://schemas.microsoft.com/office/drawing/2014/main" id="{472012DE-9E60-CE02-C324-0676FAB81CC2}"/>
              </a:ext>
            </a:extLst>
          </p:cNvPr>
          <p:cNvSpPr txBox="1"/>
          <p:nvPr/>
        </p:nvSpPr>
        <p:spPr>
          <a:xfrm>
            <a:off x="2189810" y="2073275"/>
            <a:ext cx="15787040" cy="152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Font typeface="Arial"/>
              <a:buNone/>
            </a:pPr>
            <a:r>
              <a:rPr lang="en-US" sz="6000" b="1" u="none" strike="noStrike" cap="none" dirty="0">
                <a:solidFill>
                  <a:schemeClr val="accent1"/>
                </a:solidFill>
                <a:latin typeface="TitlingGothicFB Ext Black" panose="020B0503020502030804" pitchFamily="34" charset="77"/>
                <a:ea typeface="Roboto Flex Normal Black" panose="02000000000000000000" pitchFamily="2" charset="0"/>
                <a:cs typeface="Lato"/>
                <a:sym typeface="Lato"/>
              </a:rPr>
              <a:t>HEADING:</a:t>
            </a:r>
            <a:br>
              <a:rPr lang="en-US" sz="6000" b="1" dirty="0">
                <a:solidFill>
                  <a:schemeClr val="bg1"/>
                </a:solidFill>
                <a:latin typeface="TitlingGothicFB Ext Black" panose="020B0503020502030804" pitchFamily="34" charset="77"/>
                <a:ea typeface="Roboto Flex Normal Black" panose="02000000000000000000" pitchFamily="2" charset="0"/>
                <a:cs typeface="Lato"/>
                <a:sym typeface="Lato"/>
              </a:rPr>
            </a:br>
            <a:r>
              <a:rPr lang="en-US" sz="5000" u="none" strike="noStrike" cap="none" dirty="0">
                <a:solidFill>
                  <a:schemeClr val="bg2"/>
                </a:solidFill>
                <a:latin typeface="TitlingGothicFB" panose="020B0503020502030804" pitchFamily="34" charset="77"/>
                <a:ea typeface="Roboto Flex Normal SemiBold" panose="02000000000000000000" pitchFamily="2" charset="0"/>
                <a:cs typeface="Lato"/>
                <a:sym typeface="Lato"/>
              </a:rPr>
              <a:t>INTRODUCTION SLIDE WITH SUBTEXT</a:t>
            </a:r>
            <a:endParaRPr sz="5000" u="none" strike="noStrike" cap="none" dirty="0">
              <a:solidFill>
                <a:schemeClr val="bg2"/>
              </a:solidFill>
              <a:latin typeface="TitlingGothicFB" panose="020B0503020502030804" pitchFamily="34" charset="77"/>
              <a:ea typeface="Roboto Flex Normal SemiBold" panose="02000000000000000000" pitchFamily="2" charset="0"/>
              <a:cs typeface="Lato"/>
              <a:sym typeface="Lato"/>
            </a:endParaRPr>
          </a:p>
        </p:txBody>
      </p:sp>
      <p:sp>
        <p:nvSpPr>
          <p:cNvPr id="10" name="Google Shape;38;p2">
            <a:extLst>
              <a:ext uri="{FF2B5EF4-FFF2-40B4-BE49-F238E27FC236}">
                <a16:creationId xmlns:a16="http://schemas.microsoft.com/office/drawing/2014/main" id="{D8B1F958-FA7E-5E74-307A-5C5FA03D6045}"/>
              </a:ext>
            </a:extLst>
          </p:cNvPr>
          <p:cNvSpPr txBox="1"/>
          <p:nvPr/>
        </p:nvSpPr>
        <p:spPr>
          <a:xfrm>
            <a:off x="2189810" y="2073275"/>
            <a:ext cx="15787040" cy="152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Font typeface="Arial"/>
              <a:buNone/>
            </a:pPr>
            <a:r>
              <a:rPr lang="en-US" sz="6000" b="1" u="none" strike="noStrike" cap="none" dirty="0">
                <a:solidFill>
                  <a:schemeClr val="accent1"/>
                </a:solidFill>
                <a:latin typeface="TitlingGothicFB Ext Black" panose="020B0503020502030804" pitchFamily="34" charset="77"/>
                <a:ea typeface="Roboto Flex Normal Black" panose="02000000000000000000" pitchFamily="2" charset="0"/>
                <a:cs typeface="Lato"/>
                <a:sym typeface="Lato"/>
              </a:rPr>
              <a:t>HEADING:</a:t>
            </a:r>
            <a:br>
              <a:rPr lang="en-US" sz="6000" b="1" dirty="0">
                <a:solidFill>
                  <a:schemeClr val="bg1"/>
                </a:solidFill>
                <a:latin typeface="TitlingGothicFB Ext Black" panose="020B0503020502030804" pitchFamily="34" charset="77"/>
                <a:ea typeface="Roboto Flex Normal Black" panose="02000000000000000000" pitchFamily="2" charset="0"/>
                <a:cs typeface="Lato"/>
                <a:sym typeface="Lato"/>
              </a:rPr>
            </a:br>
            <a:r>
              <a:rPr lang="en-US" sz="5000" u="none" strike="noStrike" cap="none" dirty="0">
                <a:solidFill>
                  <a:schemeClr val="tx2"/>
                </a:solidFill>
                <a:latin typeface="TitlingGothicFB" panose="020B0503020502030804" pitchFamily="34" charset="77"/>
                <a:ea typeface="Roboto Flex Normal SemiBold" panose="02000000000000000000" pitchFamily="2" charset="0"/>
                <a:cs typeface="Lato"/>
                <a:sym typeface="Lato"/>
              </a:rPr>
              <a:t>INTRODUCTION SLIDE WITH SUBTEXT</a:t>
            </a:r>
            <a:endParaRPr sz="5000" u="none" strike="noStrike" cap="none" dirty="0">
              <a:solidFill>
                <a:schemeClr val="tx2"/>
              </a:solidFill>
              <a:latin typeface="TitlingGothicFB" panose="020B0503020502030804" pitchFamily="34" charset="77"/>
              <a:ea typeface="Roboto Flex Normal SemiBold" panose="02000000000000000000" pitchFamily="2" charset="0"/>
              <a:cs typeface="Lato"/>
              <a:sym typeface="Lato"/>
            </a:endParaRPr>
          </a:p>
        </p:txBody>
      </p:sp>
      <p:sp>
        <p:nvSpPr>
          <p:cNvPr id="12" name="Google Shape;39;p2">
            <a:extLst>
              <a:ext uri="{FF2B5EF4-FFF2-40B4-BE49-F238E27FC236}">
                <a16:creationId xmlns:a16="http://schemas.microsoft.com/office/drawing/2014/main" id="{DF0B1930-2017-0647-10AE-D8262BF27934}"/>
              </a:ext>
            </a:extLst>
          </p:cNvPr>
          <p:cNvSpPr txBox="1"/>
          <p:nvPr/>
        </p:nvSpPr>
        <p:spPr>
          <a:xfrm>
            <a:off x="2189790" y="3979885"/>
            <a:ext cx="7633660" cy="609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Lorem ipsum dolor sit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amet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,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consectetur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adipiscing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elit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, sed do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eiusmod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tempor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incididunt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ut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labore et dolore magna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aliqua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. Ut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enim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ad minim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veniam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,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quis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nostrud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exercitation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ullamco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laboris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nisi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ut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aliquip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ex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ea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commodo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consequat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. Duis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aute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irure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dolor in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reprehenderit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in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voluptate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velit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esse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cillum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dolore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eu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fugiat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nulla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pariatur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.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Excepteur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sint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occaecat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cupidatat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non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proident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, sunt in culpa qui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officia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deserunt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mollit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anim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id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est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laborum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.</a:t>
            </a:r>
            <a:endParaRPr sz="1400" u="none" strike="noStrike" cap="none" dirty="0">
              <a:solidFill>
                <a:schemeClr val="tx1"/>
              </a:solidFill>
              <a:latin typeface="TitlingGothicFB" panose="020B0503020502030804" pitchFamily="34" charset="77"/>
              <a:ea typeface="Roboto Flex Normal" panose="02000000000000000000" pitchFamily="2" charset="0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63504" y="1207585"/>
            <a:ext cx="2540635" cy="4636135"/>
          </a:xfrm>
          <a:custGeom>
            <a:avLst/>
            <a:gdLst/>
            <a:ahLst/>
            <a:cxnLst/>
            <a:rect l="l" t="t" r="r" b="b"/>
            <a:pathLst>
              <a:path w="2540634" h="4636135">
                <a:moveTo>
                  <a:pt x="2540584" y="3924198"/>
                </a:moveTo>
                <a:lnTo>
                  <a:pt x="2500515" y="3884688"/>
                </a:lnTo>
                <a:lnTo>
                  <a:pt x="2466276" y="3850284"/>
                </a:lnTo>
                <a:lnTo>
                  <a:pt x="2432481" y="3815702"/>
                </a:lnTo>
                <a:lnTo>
                  <a:pt x="2399119" y="3780955"/>
                </a:lnTo>
                <a:lnTo>
                  <a:pt x="2366200" y="3746042"/>
                </a:lnTo>
                <a:lnTo>
                  <a:pt x="2333726" y="3710978"/>
                </a:lnTo>
                <a:lnTo>
                  <a:pt x="2301710" y="3675761"/>
                </a:lnTo>
                <a:lnTo>
                  <a:pt x="2270150" y="3640391"/>
                </a:lnTo>
                <a:lnTo>
                  <a:pt x="2239060" y="3604882"/>
                </a:lnTo>
                <a:lnTo>
                  <a:pt x="2208441" y="3569233"/>
                </a:lnTo>
                <a:lnTo>
                  <a:pt x="2178316" y="3533444"/>
                </a:lnTo>
                <a:lnTo>
                  <a:pt x="2148662" y="3497529"/>
                </a:lnTo>
                <a:lnTo>
                  <a:pt x="2119503" y="3461486"/>
                </a:lnTo>
                <a:lnTo>
                  <a:pt x="2090851" y="3425317"/>
                </a:lnTo>
                <a:lnTo>
                  <a:pt x="2062708" y="3389045"/>
                </a:lnTo>
                <a:lnTo>
                  <a:pt x="2035073" y="3352647"/>
                </a:lnTo>
                <a:lnTo>
                  <a:pt x="2007958" y="3316147"/>
                </a:lnTo>
                <a:lnTo>
                  <a:pt x="1981365" y="3279546"/>
                </a:lnTo>
                <a:lnTo>
                  <a:pt x="1955304" y="3242843"/>
                </a:lnTo>
                <a:lnTo>
                  <a:pt x="1929790" y="3206051"/>
                </a:lnTo>
                <a:lnTo>
                  <a:pt x="1896948" y="3157486"/>
                </a:lnTo>
                <a:lnTo>
                  <a:pt x="1864995" y="3108934"/>
                </a:lnTo>
                <a:lnTo>
                  <a:pt x="1833892" y="3060369"/>
                </a:lnTo>
                <a:lnTo>
                  <a:pt x="1803654" y="3011817"/>
                </a:lnTo>
                <a:lnTo>
                  <a:pt x="1774240" y="2963278"/>
                </a:lnTo>
                <a:lnTo>
                  <a:pt x="1745653" y="2914739"/>
                </a:lnTo>
                <a:lnTo>
                  <a:pt x="1717890" y="2866212"/>
                </a:lnTo>
                <a:lnTo>
                  <a:pt x="1690916" y="2817698"/>
                </a:lnTo>
                <a:lnTo>
                  <a:pt x="1664741" y="2769209"/>
                </a:lnTo>
                <a:lnTo>
                  <a:pt x="1639328" y="2720733"/>
                </a:lnTo>
                <a:lnTo>
                  <a:pt x="1614690" y="2672283"/>
                </a:lnTo>
                <a:lnTo>
                  <a:pt x="1590814" y="2623845"/>
                </a:lnTo>
                <a:lnTo>
                  <a:pt x="1567662" y="2575445"/>
                </a:lnTo>
                <a:lnTo>
                  <a:pt x="1545247" y="2527071"/>
                </a:lnTo>
                <a:lnTo>
                  <a:pt x="1523542" y="2478735"/>
                </a:lnTo>
                <a:lnTo>
                  <a:pt x="1502537" y="2430424"/>
                </a:lnTo>
                <a:lnTo>
                  <a:pt x="1482229" y="2382151"/>
                </a:lnTo>
                <a:lnTo>
                  <a:pt x="1462608" y="2333929"/>
                </a:lnTo>
                <a:lnTo>
                  <a:pt x="1443647" y="2285733"/>
                </a:lnTo>
                <a:lnTo>
                  <a:pt x="1425333" y="2237587"/>
                </a:lnTo>
                <a:lnTo>
                  <a:pt x="1407668" y="2189492"/>
                </a:lnTo>
                <a:lnTo>
                  <a:pt x="1390637" y="2141448"/>
                </a:lnTo>
                <a:lnTo>
                  <a:pt x="1374216" y="2093455"/>
                </a:lnTo>
                <a:lnTo>
                  <a:pt x="1358404" y="2045512"/>
                </a:lnTo>
                <a:lnTo>
                  <a:pt x="1343177" y="1997633"/>
                </a:lnTo>
                <a:lnTo>
                  <a:pt x="1328547" y="1949805"/>
                </a:lnTo>
                <a:lnTo>
                  <a:pt x="1314475" y="1902053"/>
                </a:lnTo>
                <a:lnTo>
                  <a:pt x="1300962" y="1854352"/>
                </a:lnTo>
                <a:lnTo>
                  <a:pt x="1287995" y="1806727"/>
                </a:lnTo>
                <a:lnTo>
                  <a:pt x="1275549" y="1759165"/>
                </a:lnTo>
                <a:lnTo>
                  <a:pt x="1263637" y="1711680"/>
                </a:lnTo>
                <a:lnTo>
                  <a:pt x="1252232" y="1664271"/>
                </a:lnTo>
                <a:lnTo>
                  <a:pt x="1241310" y="1616938"/>
                </a:lnTo>
                <a:lnTo>
                  <a:pt x="1230884" y="1569681"/>
                </a:lnTo>
                <a:lnTo>
                  <a:pt x="1220927" y="1522514"/>
                </a:lnTo>
                <a:lnTo>
                  <a:pt x="1211414" y="1475422"/>
                </a:lnTo>
                <a:lnTo>
                  <a:pt x="1202372" y="1428432"/>
                </a:lnTo>
                <a:lnTo>
                  <a:pt x="1193749" y="1381518"/>
                </a:lnTo>
                <a:lnTo>
                  <a:pt x="1185545" y="1334706"/>
                </a:lnTo>
                <a:lnTo>
                  <a:pt x="1177759" y="1287983"/>
                </a:lnTo>
                <a:lnTo>
                  <a:pt x="1170368" y="1241361"/>
                </a:lnTo>
                <a:lnTo>
                  <a:pt x="1163358" y="1194841"/>
                </a:lnTo>
                <a:lnTo>
                  <a:pt x="1156728" y="1148422"/>
                </a:lnTo>
                <a:lnTo>
                  <a:pt x="1150454" y="1102106"/>
                </a:lnTo>
                <a:lnTo>
                  <a:pt x="1144536" y="1055903"/>
                </a:lnTo>
                <a:lnTo>
                  <a:pt x="1138948" y="1009815"/>
                </a:lnTo>
                <a:lnTo>
                  <a:pt x="1133678" y="963828"/>
                </a:lnTo>
                <a:lnTo>
                  <a:pt x="1128737" y="917968"/>
                </a:lnTo>
                <a:lnTo>
                  <a:pt x="1124077" y="872223"/>
                </a:lnTo>
                <a:lnTo>
                  <a:pt x="1119720" y="826592"/>
                </a:lnTo>
                <a:lnTo>
                  <a:pt x="1115631" y="781088"/>
                </a:lnTo>
                <a:lnTo>
                  <a:pt x="1111796" y="735711"/>
                </a:lnTo>
                <a:lnTo>
                  <a:pt x="1108227" y="690460"/>
                </a:lnTo>
                <a:lnTo>
                  <a:pt x="1104887" y="645350"/>
                </a:lnTo>
                <a:lnTo>
                  <a:pt x="1098880" y="555510"/>
                </a:lnTo>
                <a:lnTo>
                  <a:pt x="1093685" y="466229"/>
                </a:lnTo>
                <a:lnTo>
                  <a:pt x="1089190" y="377532"/>
                </a:lnTo>
                <a:lnTo>
                  <a:pt x="1087183" y="333400"/>
                </a:lnTo>
                <a:lnTo>
                  <a:pt x="988288" y="303999"/>
                </a:lnTo>
                <a:lnTo>
                  <a:pt x="889406" y="274091"/>
                </a:lnTo>
                <a:lnTo>
                  <a:pt x="790524" y="243700"/>
                </a:lnTo>
                <a:lnTo>
                  <a:pt x="691654" y="212801"/>
                </a:lnTo>
                <a:lnTo>
                  <a:pt x="592810" y="181419"/>
                </a:lnTo>
                <a:lnTo>
                  <a:pt x="493991" y="149542"/>
                </a:lnTo>
                <a:lnTo>
                  <a:pt x="395185" y="117170"/>
                </a:lnTo>
                <a:lnTo>
                  <a:pt x="296418" y="84302"/>
                </a:lnTo>
                <a:lnTo>
                  <a:pt x="197688" y="50952"/>
                </a:lnTo>
                <a:lnTo>
                  <a:pt x="98996" y="17106"/>
                </a:lnTo>
                <a:lnTo>
                  <a:pt x="49669" y="0"/>
                </a:lnTo>
                <a:lnTo>
                  <a:pt x="44602" y="46951"/>
                </a:lnTo>
                <a:lnTo>
                  <a:pt x="39751" y="94030"/>
                </a:lnTo>
                <a:lnTo>
                  <a:pt x="35140" y="141211"/>
                </a:lnTo>
                <a:lnTo>
                  <a:pt x="27101" y="230378"/>
                </a:lnTo>
                <a:lnTo>
                  <a:pt x="20269" y="314845"/>
                </a:lnTo>
                <a:lnTo>
                  <a:pt x="17132" y="357416"/>
                </a:lnTo>
                <a:lnTo>
                  <a:pt x="14224" y="400215"/>
                </a:lnTo>
                <a:lnTo>
                  <a:pt x="11531" y="443217"/>
                </a:lnTo>
                <a:lnTo>
                  <a:pt x="9080" y="486448"/>
                </a:lnTo>
                <a:lnTo>
                  <a:pt x="6883" y="529882"/>
                </a:lnTo>
                <a:lnTo>
                  <a:pt x="4965" y="573532"/>
                </a:lnTo>
                <a:lnTo>
                  <a:pt x="3340" y="617372"/>
                </a:lnTo>
                <a:lnTo>
                  <a:pt x="2006" y="661416"/>
                </a:lnTo>
                <a:lnTo>
                  <a:pt x="1003" y="705650"/>
                </a:lnTo>
                <a:lnTo>
                  <a:pt x="330" y="750074"/>
                </a:lnTo>
                <a:lnTo>
                  <a:pt x="0" y="794689"/>
                </a:lnTo>
                <a:lnTo>
                  <a:pt x="38" y="839482"/>
                </a:lnTo>
                <a:lnTo>
                  <a:pt x="444" y="884453"/>
                </a:lnTo>
                <a:lnTo>
                  <a:pt x="1257" y="929601"/>
                </a:lnTo>
                <a:lnTo>
                  <a:pt x="2476" y="974915"/>
                </a:lnTo>
                <a:lnTo>
                  <a:pt x="4114" y="1020394"/>
                </a:lnTo>
                <a:lnTo>
                  <a:pt x="6197" y="1066038"/>
                </a:lnTo>
                <a:lnTo>
                  <a:pt x="8737" y="1111846"/>
                </a:lnTo>
                <a:lnTo>
                  <a:pt x="11734" y="1157795"/>
                </a:lnTo>
                <a:lnTo>
                  <a:pt x="15227" y="1203896"/>
                </a:lnTo>
                <a:lnTo>
                  <a:pt x="19215" y="1250149"/>
                </a:lnTo>
                <a:lnTo>
                  <a:pt x="23723" y="1296543"/>
                </a:lnTo>
                <a:lnTo>
                  <a:pt x="28765" y="1343063"/>
                </a:lnTo>
                <a:lnTo>
                  <a:pt x="34340" y="1389722"/>
                </a:lnTo>
                <a:lnTo>
                  <a:pt x="40487" y="1436522"/>
                </a:lnTo>
                <a:lnTo>
                  <a:pt x="47205" y="1483436"/>
                </a:lnTo>
                <a:lnTo>
                  <a:pt x="54508" y="1530477"/>
                </a:lnTo>
                <a:lnTo>
                  <a:pt x="62420" y="1577619"/>
                </a:lnTo>
                <a:lnTo>
                  <a:pt x="70954" y="1624888"/>
                </a:lnTo>
                <a:lnTo>
                  <a:pt x="80137" y="1672272"/>
                </a:lnTo>
                <a:lnTo>
                  <a:pt x="89954" y="1719757"/>
                </a:lnTo>
                <a:lnTo>
                  <a:pt x="100444" y="1767332"/>
                </a:lnTo>
                <a:lnTo>
                  <a:pt x="111620" y="1815020"/>
                </a:lnTo>
                <a:lnTo>
                  <a:pt x="123494" y="1862797"/>
                </a:lnTo>
                <a:lnTo>
                  <a:pt x="136067" y="1910651"/>
                </a:lnTo>
                <a:lnTo>
                  <a:pt x="149377" y="1958606"/>
                </a:lnTo>
                <a:lnTo>
                  <a:pt x="163436" y="2006638"/>
                </a:lnTo>
                <a:lnTo>
                  <a:pt x="178244" y="2054745"/>
                </a:lnTo>
                <a:lnTo>
                  <a:pt x="193827" y="2102916"/>
                </a:lnTo>
                <a:lnTo>
                  <a:pt x="210197" y="2151164"/>
                </a:lnTo>
                <a:lnTo>
                  <a:pt x="227368" y="2199487"/>
                </a:lnTo>
                <a:lnTo>
                  <a:pt x="245364" y="2247862"/>
                </a:lnTo>
                <a:lnTo>
                  <a:pt x="264185" y="2296287"/>
                </a:lnTo>
                <a:lnTo>
                  <a:pt x="283870" y="2344775"/>
                </a:lnTo>
                <a:lnTo>
                  <a:pt x="304406" y="2393302"/>
                </a:lnTo>
                <a:lnTo>
                  <a:pt x="325818" y="2441879"/>
                </a:lnTo>
                <a:lnTo>
                  <a:pt x="348132" y="2490508"/>
                </a:lnTo>
                <a:lnTo>
                  <a:pt x="371360" y="2539161"/>
                </a:lnTo>
                <a:lnTo>
                  <a:pt x="395503" y="2587853"/>
                </a:lnTo>
                <a:lnTo>
                  <a:pt x="420585" y="2636570"/>
                </a:lnTo>
                <a:lnTo>
                  <a:pt x="446620" y="2685313"/>
                </a:lnTo>
                <a:lnTo>
                  <a:pt x="473633" y="2734068"/>
                </a:lnTo>
                <a:lnTo>
                  <a:pt x="501624" y="2782849"/>
                </a:lnTo>
                <a:lnTo>
                  <a:pt x="530618" y="2831642"/>
                </a:lnTo>
                <a:lnTo>
                  <a:pt x="560628" y="2880449"/>
                </a:lnTo>
                <a:lnTo>
                  <a:pt x="591680" y="2929255"/>
                </a:lnTo>
                <a:lnTo>
                  <a:pt x="623760" y="2978061"/>
                </a:lnTo>
                <a:lnTo>
                  <a:pt x="656907" y="3026867"/>
                </a:lnTo>
                <a:lnTo>
                  <a:pt x="691134" y="3075660"/>
                </a:lnTo>
                <a:lnTo>
                  <a:pt x="726452" y="3124441"/>
                </a:lnTo>
                <a:lnTo>
                  <a:pt x="762876" y="3173209"/>
                </a:lnTo>
                <a:lnTo>
                  <a:pt x="790702" y="3209442"/>
                </a:lnTo>
                <a:lnTo>
                  <a:pt x="819099" y="3245510"/>
                </a:lnTo>
                <a:lnTo>
                  <a:pt x="848042" y="3281413"/>
                </a:lnTo>
                <a:lnTo>
                  <a:pt x="877544" y="3317125"/>
                </a:lnTo>
                <a:lnTo>
                  <a:pt x="907580" y="3352660"/>
                </a:lnTo>
                <a:lnTo>
                  <a:pt x="938136" y="3388017"/>
                </a:lnTo>
                <a:lnTo>
                  <a:pt x="969225" y="3423170"/>
                </a:lnTo>
                <a:lnTo>
                  <a:pt x="1000836" y="3458146"/>
                </a:lnTo>
                <a:lnTo>
                  <a:pt x="1032941" y="3492931"/>
                </a:lnTo>
                <a:lnTo>
                  <a:pt x="1065542" y="3527514"/>
                </a:lnTo>
                <a:lnTo>
                  <a:pt x="1098638" y="3561892"/>
                </a:lnTo>
                <a:lnTo>
                  <a:pt x="1132217" y="3596068"/>
                </a:lnTo>
                <a:lnTo>
                  <a:pt x="1166266" y="3630041"/>
                </a:lnTo>
                <a:lnTo>
                  <a:pt x="1200785" y="3663810"/>
                </a:lnTo>
                <a:lnTo>
                  <a:pt x="1235748" y="3697363"/>
                </a:lnTo>
                <a:lnTo>
                  <a:pt x="1271168" y="3730688"/>
                </a:lnTo>
                <a:lnTo>
                  <a:pt x="1307033" y="3763810"/>
                </a:lnTo>
                <a:lnTo>
                  <a:pt x="1343329" y="3796703"/>
                </a:lnTo>
                <a:lnTo>
                  <a:pt x="1380045" y="3829367"/>
                </a:lnTo>
                <a:lnTo>
                  <a:pt x="1417180" y="3861816"/>
                </a:lnTo>
                <a:lnTo>
                  <a:pt x="1454721" y="3894023"/>
                </a:lnTo>
                <a:lnTo>
                  <a:pt x="1492669" y="3926001"/>
                </a:lnTo>
                <a:lnTo>
                  <a:pt x="1530997" y="3957739"/>
                </a:lnTo>
                <a:lnTo>
                  <a:pt x="1569720" y="3989235"/>
                </a:lnTo>
                <a:lnTo>
                  <a:pt x="1608810" y="4020489"/>
                </a:lnTo>
                <a:lnTo>
                  <a:pt x="1648269" y="4051490"/>
                </a:lnTo>
                <a:lnTo>
                  <a:pt x="1688096" y="4082237"/>
                </a:lnTo>
                <a:lnTo>
                  <a:pt x="1728266" y="4112742"/>
                </a:lnTo>
                <a:lnTo>
                  <a:pt x="1768779" y="4142981"/>
                </a:lnTo>
                <a:lnTo>
                  <a:pt x="1809623" y="4172966"/>
                </a:lnTo>
                <a:lnTo>
                  <a:pt x="1850796" y="4202696"/>
                </a:lnTo>
                <a:lnTo>
                  <a:pt x="1892300" y="4232148"/>
                </a:lnTo>
                <a:lnTo>
                  <a:pt x="1934095" y="4261332"/>
                </a:lnTo>
                <a:lnTo>
                  <a:pt x="1976196" y="4290238"/>
                </a:lnTo>
                <a:lnTo>
                  <a:pt x="2018601" y="4318876"/>
                </a:lnTo>
                <a:lnTo>
                  <a:pt x="2061286" y="4347235"/>
                </a:lnTo>
                <a:lnTo>
                  <a:pt x="2104250" y="4375315"/>
                </a:lnTo>
                <a:lnTo>
                  <a:pt x="2147481" y="4403102"/>
                </a:lnTo>
                <a:lnTo>
                  <a:pt x="2190966" y="4430611"/>
                </a:lnTo>
                <a:lnTo>
                  <a:pt x="2234717" y="4457814"/>
                </a:lnTo>
                <a:lnTo>
                  <a:pt x="2278710" y="4484738"/>
                </a:lnTo>
                <a:lnTo>
                  <a:pt x="2322931" y="4511357"/>
                </a:lnTo>
                <a:lnTo>
                  <a:pt x="2367394" y="4537672"/>
                </a:lnTo>
                <a:lnTo>
                  <a:pt x="2412060" y="4563681"/>
                </a:lnTo>
                <a:lnTo>
                  <a:pt x="2456954" y="4589386"/>
                </a:lnTo>
                <a:lnTo>
                  <a:pt x="2502039" y="4614786"/>
                </a:lnTo>
                <a:lnTo>
                  <a:pt x="2540584" y="4636135"/>
                </a:lnTo>
                <a:lnTo>
                  <a:pt x="2540584" y="3924198"/>
                </a:lnTo>
                <a:close/>
              </a:path>
              <a:path w="2540634" h="4636135">
                <a:moveTo>
                  <a:pt x="2540597" y="712152"/>
                </a:moveTo>
                <a:lnTo>
                  <a:pt x="2433853" y="687527"/>
                </a:lnTo>
                <a:lnTo>
                  <a:pt x="2288298" y="653135"/>
                </a:lnTo>
                <a:lnTo>
                  <a:pt x="2142604" y="617791"/>
                </a:lnTo>
                <a:lnTo>
                  <a:pt x="1996795" y="581469"/>
                </a:lnTo>
                <a:lnTo>
                  <a:pt x="2012950" y="663282"/>
                </a:lnTo>
                <a:lnTo>
                  <a:pt x="2029828" y="745985"/>
                </a:lnTo>
                <a:lnTo>
                  <a:pt x="2047443" y="829538"/>
                </a:lnTo>
                <a:lnTo>
                  <a:pt x="2065858" y="913892"/>
                </a:lnTo>
                <a:lnTo>
                  <a:pt x="2085098" y="999007"/>
                </a:lnTo>
                <a:lnTo>
                  <a:pt x="2105190" y="1084846"/>
                </a:lnTo>
                <a:lnTo>
                  <a:pt x="2126183" y="1171346"/>
                </a:lnTo>
                <a:lnTo>
                  <a:pt x="2148103" y="1258468"/>
                </a:lnTo>
                <a:lnTo>
                  <a:pt x="2170988" y="1346161"/>
                </a:lnTo>
                <a:lnTo>
                  <a:pt x="2182812" y="1390218"/>
                </a:lnTo>
                <a:lnTo>
                  <a:pt x="2194890" y="1434388"/>
                </a:lnTo>
                <a:lnTo>
                  <a:pt x="2207209" y="1478686"/>
                </a:lnTo>
                <a:lnTo>
                  <a:pt x="2219807" y="1523098"/>
                </a:lnTo>
                <a:lnTo>
                  <a:pt x="2232672" y="1567624"/>
                </a:lnTo>
                <a:lnTo>
                  <a:pt x="2245804" y="1612252"/>
                </a:lnTo>
                <a:lnTo>
                  <a:pt x="2259215" y="1656981"/>
                </a:lnTo>
                <a:lnTo>
                  <a:pt x="2272919" y="1701800"/>
                </a:lnTo>
                <a:lnTo>
                  <a:pt x="2286901" y="1746707"/>
                </a:lnTo>
                <a:lnTo>
                  <a:pt x="2301163" y="1791690"/>
                </a:lnTo>
                <a:lnTo>
                  <a:pt x="2315730" y="1836750"/>
                </a:lnTo>
                <a:lnTo>
                  <a:pt x="2330602" y="1881886"/>
                </a:lnTo>
                <a:lnTo>
                  <a:pt x="2345766" y="1927072"/>
                </a:lnTo>
                <a:lnTo>
                  <a:pt x="2361247" y="1972335"/>
                </a:lnTo>
                <a:lnTo>
                  <a:pt x="2377033" y="2017636"/>
                </a:lnTo>
                <a:lnTo>
                  <a:pt x="2393137" y="2062988"/>
                </a:lnTo>
                <a:lnTo>
                  <a:pt x="2409571" y="2108390"/>
                </a:lnTo>
                <a:lnTo>
                  <a:pt x="2426322" y="2153818"/>
                </a:lnTo>
                <a:lnTo>
                  <a:pt x="2443403" y="2199271"/>
                </a:lnTo>
                <a:lnTo>
                  <a:pt x="2460815" y="2244750"/>
                </a:lnTo>
                <a:lnTo>
                  <a:pt x="2478582" y="2290254"/>
                </a:lnTo>
                <a:lnTo>
                  <a:pt x="2496680" y="2335771"/>
                </a:lnTo>
                <a:lnTo>
                  <a:pt x="2515133" y="2381288"/>
                </a:lnTo>
                <a:lnTo>
                  <a:pt x="2540597" y="2442629"/>
                </a:lnTo>
                <a:lnTo>
                  <a:pt x="2540597" y="7121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125152" y="5"/>
            <a:ext cx="3979545" cy="1920239"/>
          </a:xfrm>
          <a:custGeom>
            <a:avLst/>
            <a:gdLst/>
            <a:ahLst/>
            <a:cxnLst/>
            <a:rect l="l" t="t" r="r" b="b"/>
            <a:pathLst>
              <a:path w="3979544" h="1920239">
                <a:moveTo>
                  <a:pt x="3951541" y="629958"/>
                </a:moveTo>
                <a:lnTo>
                  <a:pt x="3827653" y="468198"/>
                </a:lnTo>
                <a:lnTo>
                  <a:pt x="3578072" y="144373"/>
                </a:lnTo>
                <a:lnTo>
                  <a:pt x="3467963" y="0"/>
                </a:lnTo>
                <a:lnTo>
                  <a:pt x="3285807" y="0"/>
                </a:lnTo>
                <a:lnTo>
                  <a:pt x="3338296" y="54559"/>
                </a:lnTo>
                <a:lnTo>
                  <a:pt x="3373259" y="90398"/>
                </a:lnTo>
                <a:lnTo>
                  <a:pt x="3408502" y="126123"/>
                </a:lnTo>
                <a:lnTo>
                  <a:pt x="3443998" y="161747"/>
                </a:lnTo>
                <a:lnTo>
                  <a:pt x="3479787" y="197269"/>
                </a:lnTo>
                <a:lnTo>
                  <a:pt x="3514458" y="231317"/>
                </a:lnTo>
                <a:lnTo>
                  <a:pt x="3549408" y="265252"/>
                </a:lnTo>
                <a:lnTo>
                  <a:pt x="3584600" y="299072"/>
                </a:lnTo>
                <a:lnTo>
                  <a:pt x="3620071" y="332765"/>
                </a:lnTo>
                <a:lnTo>
                  <a:pt x="3655809" y="366318"/>
                </a:lnTo>
                <a:lnTo>
                  <a:pt x="3691826" y="399757"/>
                </a:lnTo>
                <a:lnTo>
                  <a:pt x="3728097" y="433070"/>
                </a:lnTo>
                <a:lnTo>
                  <a:pt x="3764648" y="466229"/>
                </a:lnTo>
                <a:lnTo>
                  <a:pt x="3801478" y="499262"/>
                </a:lnTo>
                <a:lnTo>
                  <a:pt x="3838575" y="532155"/>
                </a:lnTo>
                <a:lnTo>
                  <a:pt x="3875951" y="564908"/>
                </a:lnTo>
                <a:lnTo>
                  <a:pt x="3913606" y="597509"/>
                </a:lnTo>
                <a:lnTo>
                  <a:pt x="3951541" y="629958"/>
                </a:lnTo>
                <a:close/>
              </a:path>
              <a:path w="3979544" h="1920239">
                <a:moveTo>
                  <a:pt x="3978935" y="1513103"/>
                </a:moveTo>
                <a:lnTo>
                  <a:pt x="3682085" y="1418805"/>
                </a:lnTo>
                <a:lnTo>
                  <a:pt x="3392436" y="1321295"/>
                </a:lnTo>
                <a:lnTo>
                  <a:pt x="3112211" y="1221587"/>
                </a:lnTo>
                <a:lnTo>
                  <a:pt x="2834208" y="1117358"/>
                </a:lnTo>
                <a:lnTo>
                  <a:pt x="2602966" y="1026426"/>
                </a:lnTo>
                <a:lnTo>
                  <a:pt x="2364981" y="928700"/>
                </a:lnTo>
                <a:lnTo>
                  <a:pt x="2122843" y="824890"/>
                </a:lnTo>
                <a:lnTo>
                  <a:pt x="1937600" y="742315"/>
                </a:lnTo>
                <a:lnTo>
                  <a:pt x="1756105" y="658507"/>
                </a:lnTo>
                <a:lnTo>
                  <a:pt x="1529295" y="549706"/>
                </a:lnTo>
                <a:lnTo>
                  <a:pt x="1343596" y="457441"/>
                </a:lnTo>
                <a:lnTo>
                  <a:pt x="1159306" y="362877"/>
                </a:lnTo>
                <a:lnTo>
                  <a:pt x="976439" y="266065"/>
                </a:lnTo>
                <a:lnTo>
                  <a:pt x="795020" y="167055"/>
                </a:lnTo>
                <a:lnTo>
                  <a:pt x="615061" y="65900"/>
                </a:lnTo>
                <a:lnTo>
                  <a:pt x="500634" y="0"/>
                </a:lnTo>
                <a:lnTo>
                  <a:pt x="0" y="0"/>
                </a:lnTo>
                <a:lnTo>
                  <a:pt x="0" y="98666"/>
                </a:lnTo>
                <a:lnTo>
                  <a:pt x="22415" y="110756"/>
                </a:lnTo>
                <a:lnTo>
                  <a:pt x="247180" y="229577"/>
                </a:lnTo>
                <a:lnTo>
                  <a:pt x="473621" y="345287"/>
                </a:lnTo>
                <a:lnTo>
                  <a:pt x="701675" y="457835"/>
                </a:lnTo>
                <a:lnTo>
                  <a:pt x="931278" y="567156"/>
                </a:lnTo>
                <a:lnTo>
                  <a:pt x="1162354" y="673214"/>
                </a:lnTo>
                <a:lnTo>
                  <a:pt x="1394853" y="775944"/>
                </a:lnTo>
                <a:lnTo>
                  <a:pt x="1629041" y="875487"/>
                </a:lnTo>
                <a:lnTo>
                  <a:pt x="1865033" y="971791"/>
                </a:lnTo>
                <a:lnTo>
                  <a:pt x="2102231" y="1064539"/>
                </a:lnTo>
                <a:lnTo>
                  <a:pt x="2378722" y="1167726"/>
                </a:lnTo>
                <a:lnTo>
                  <a:pt x="2659176" y="1267358"/>
                </a:lnTo>
                <a:lnTo>
                  <a:pt x="2948254" y="1364894"/>
                </a:lnTo>
                <a:lnTo>
                  <a:pt x="3285439" y="1472374"/>
                </a:lnTo>
                <a:lnTo>
                  <a:pt x="3630752" y="1575765"/>
                </a:lnTo>
                <a:lnTo>
                  <a:pt x="3978935" y="1673212"/>
                </a:lnTo>
                <a:lnTo>
                  <a:pt x="3978935" y="1513103"/>
                </a:lnTo>
                <a:close/>
              </a:path>
              <a:path w="3979544" h="1920239">
                <a:moveTo>
                  <a:pt x="3978948" y="1810867"/>
                </a:moveTo>
                <a:lnTo>
                  <a:pt x="3602837" y="1715477"/>
                </a:lnTo>
                <a:lnTo>
                  <a:pt x="3213785" y="1609445"/>
                </a:lnTo>
                <a:lnTo>
                  <a:pt x="2867101" y="1508518"/>
                </a:lnTo>
                <a:lnTo>
                  <a:pt x="2495943" y="1393545"/>
                </a:lnTo>
                <a:lnTo>
                  <a:pt x="2181618" y="1290218"/>
                </a:lnTo>
                <a:lnTo>
                  <a:pt x="1891728" y="1189697"/>
                </a:lnTo>
                <a:lnTo>
                  <a:pt x="1602676" y="1084402"/>
                </a:lnTo>
                <a:lnTo>
                  <a:pt x="1319034" y="976109"/>
                </a:lnTo>
                <a:lnTo>
                  <a:pt x="1038682" y="864184"/>
                </a:lnTo>
                <a:lnTo>
                  <a:pt x="759536" y="747814"/>
                </a:lnTo>
                <a:lnTo>
                  <a:pt x="481723" y="627037"/>
                </a:lnTo>
                <a:lnTo>
                  <a:pt x="205397" y="501904"/>
                </a:lnTo>
                <a:lnTo>
                  <a:pt x="0" y="405561"/>
                </a:lnTo>
                <a:lnTo>
                  <a:pt x="0" y="628027"/>
                </a:lnTo>
                <a:lnTo>
                  <a:pt x="317423" y="762215"/>
                </a:lnTo>
                <a:lnTo>
                  <a:pt x="643864" y="894080"/>
                </a:lnTo>
                <a:lnTo>
                  <a:pt x="971448" y="1020368"/>
                </a:lnTo>
                <a:lnTo>
                  <a:pt x="1299972" y="1141069"/>
                </a:lnTo>
                <a:lnTo>
                  <a:pt x="1636052" y="1258506"/>
                </a:lnTo>
                <a:lnTo>
                  <a:pt x="1981758" y="1373111"/>
                </a:lnTo>
                <a:lnTo>
                  <a:pt x="2327757" y="1481670"/>
                </a:lnTo>
                <a:lnTo>
                  <a:pt x="2707817" y="1593837"/>
                </a:lnTo>
                <a:lnTo>
                  <a:pt x="3092983" y="1700199"/>
                </a:lnTo>
                <a:lnTo>
                  <a:pt x="3532352" y="1813369"/>
                </a:lnTo>
                <a:lnTo>
                  <a:pt x="3978948" y="1919744"/>
                </a:lnTo>
                <a:lnTo>
                  <a:pt x="3978948" y="1810867"/>
                </a:lnTo>
                <a:close/>
              </a:path>
              <a:path w="3979544" h="1920239">
                <a:moveTo>
                  <a:pt x="3978948" y="1142974"/>
                </a:moveTo>
                <a:lnTo>
                  <a:pt x="3803319" y="1065593"/>
                </a:lnTo>
                <a:lnTo>
                  <a:pt x="3614623" y="979170"/>
                </a:lnTo>
                <a:lnTo>
                  <a:pt x="3426980" y="889698"/>
                </a:lnTo>
                <a:lnTo>
                  <a:pt x="3240544" y="797217"/>
                </a:lnTo>
                <a:lnTo>
                  <a:pt x="3056648" y="702525"/>
                </a:lnTo>
                <a:lnTo>
                  <a:pt x="2919577" y="629589"/>
                </a:lnTo>
                <a:lnTo>
                  <a:pt x="2783281" y="555015"/>
                </a:lnTo>
                <a:lnTo>
                  <a:pt x="2647835" y="478790"/>
                </a:lnTo>
                <a:lnTo>
                  <a:pt x="2467851" y="374256"/>
                </a:lnTo>
                <a:lnTo>
                  <a:pt x="2332228" y="293014"/>
                </a:lnTo>
                <a:lnTo>
                  <a:pt x="2200313" y="211772"/>
                </a:lnTo>
                <a:lnTo>
                  <a:pt x="2075065" y="132588"/>
                </a:lnTo>
                <a:lnTo>
                  <a:pt x="1951126" y="52273"/>
                </a:lnTo>
                <a:lnTo>
                  <a:pt x="1872043" y="0"/>
                </a:lnTo>
                <a:lnTo>
                  <a:pt x="1200492" y="0"/>
                </a:lnTo>
                <a:lnTo>
                  <a:pt x="1407248" y="125158"/>
                </a:lnTo>
                <a:lnTo>
                  <a:pt x="1587106" y="230314"/>
                </a:lnTo>
                <a:lnTo>
                  <a:pt x="1763039" y="329933"/>
                </a:lnTo>
                <a:lnTo>
                  <a:pt x="1938820" y="426262"/>
                </a:lnTo>
                <a:lnTo>
                  <a:pt x="2116442" y="520268"/>
                </a:lnTo>
                <a:lnTo>
                  <a:pt x="2334945" y="631583"/>
                </a:lnTo>
                <a:lnTo>
                  <a:pt x="2509596" y="717270"/>
                </a:lnTo>
                <a:lnTo>
                  <a:pt x="2693822" y="804633"/>
                </a:lnTo>
                <a:lnTo>
                  <a:pt x="2878785" y="889266"/>
                </a:lnTo>
                <a:lnTo>
                  <a:pt x="3064395" y="971194"/>
                </a:lnTo>
                <a:lnTo>
                  <a:pt x="3297199" y="1069809"/>
                </a:lnTo>
                <a:lnTo>
                  <a:pt x="3528364" y="1163358"/>
                </a:lnTo>
                <a:lnTo>
                  <a:pt x="3760063" y="1252855"/>
                </a:lnTo>
                <a:lnTo>
                  <a:pt x="3978948" y="1333538"/>
                </a:lnTo>
                <a:lnTo>
                  <a:pt x="3978948" y="1142974"/>
                </a:lnTo>
                <a:close/>
              </a:path>
              <a:path w="3979544" h="1920239">
                <a:moveTo>
                  <a:pt x="3978948" y="773544"/>
                </a:moveTo>
                <a:lnTo>
                  <a:pt x="3885412" y="710933"/>
                </a:lnTo>
                <a:lnTo>
                  <a:pt x="3803980" y="655116"/>
                </a:lnTo>
                <a:lnTo>
                  <a:pt x="3723271" y="598627"/>
                </a:lnTo>
                <a:lnTo>
                  <a:pt x="3643261" y="541477"/>
                </a:lnTo>
                <a:lnTo>
                  <a:pt x="3562400" y="482498"/>
                </a:lnTo>
                <a:lnTo>
                  <a:pt x="3482327" y="422846"/>
                </a:lnTo>
                <a:lnTo>
                  <a:pt x="3403041" y="362559"/>
                </a:lnTo>
                <a:lnTo>
                  <a:pt x="3324529" y="301663"/>
                </a:lnTo>
                <a:lnTo>
                  <a:pt x="3246818" y="240169"/>
                </a:lnTo>
                <a:lnTo>
                  <a:pt x="3169894" y="178104"/>
                </a:lnTo>
                <a:lnTo>
                  <a:pt x="3093770" y="115493"/>
                </a:lnTo>
                <a:lnTo>
                  <a:pt x="3014332" y="49022"/>
                </a:lnTo>
                <a:lnTo>
                  <a:pt x="2956801" y="0"/>
                </a:lnTo>
                <a:lnTo>
                  <a:pt x="2472372" y="0"/>
                </a:lnTo>
                <a:lnTo>
                  <a:pt x="2561907" y="65773"/>
                </a:lnTo>
                <a:lnTo>
                  <a:pt x="2681617" y="151612"/>
                </a:lnTo>
                <a:lnTo>
                  <a:pt x="2802598" y="236080"/>
                </a:lnTo>
                <a:lnTo>
                  <a:pt x="2924810" y="319125"/>
                </a:lnTo>
                <a:lnTo>
                  <a:pt x="3048241" y="400735"/>
                </a:lnTo>
                <a:lnTo>
                  <a:pt x="3172841" y="480872"/>
                </a:lnTo>
                <a:lnTo>
                  <a:pt x="3301288" y="561238"/>
                </a:lnTo>
                <a:lnTo>
                  <a:pt x="3430892" y="640016"/>
                </a:lnTo>
                <a:lnTo>
                  <a:pt x="3561600" y="717181"/>
                </a:lnTo>
                <a:lnTo>
                  <a:pt x="3693388" y="792708"/>
                </a:lnTo>
                <a:lnTo>
                  <a:pt x="3825011" y="865898"/>
                </a:lnTo>
                <a:lnTo>
                  <a:pt x="3978948" y="948715"/>
                </a:lnTo>
                <a:lnTo>
                  <a:pt x="3978948" y="7735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837670"/>
            <a:ext cx="20104100" cy="10471150"/>
            <a:chOff x="0" y="837670"/>
            <a:chExt cx="20104100" cy="104711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63695"/>
              <a:ext cx="20104099" cy="54448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4816607"/>
              <a:ext cx="1256665" cy="3979545"/>
            </a:xfrm>
            <a:custGeom>
              <a:avLst/>
              <a:gdLst/>
              <a:ahLst/>
              <a:cxnLst/>
              <a:rect l="l" t="t" r="r" b="b"/>
              <a:pathLst>
                <a:path w="1256665" h="3979545">
                  <a:moveTo>
                    <a:pt x="373380" y="0"/>
                  </a:moveTo>
                  <a:lnTo>
                    <a:pt x="58127" y="0"/>
                  </a:lnTo>
                  <a:lnTo>
                    <a:pt x="51816" y="19126"/>
                  </a:lnTo>
                  <a:lnTo>
                    <a:pt x="36906" y="65024"/>
                  </a:lnTo>
                  <a:lnTo>
                    <a:pt x="22237" y="111125"/>
                  </a:lnTo>
                  <a:lnTo>
                    <a:pt x="7823" y="157441"/>
                  </a:lnTo>
                  <a:lnTo>
                    <a:pt x="0" y="183235"/>
                  </a:lnTo>
                  <a:lnTo>
                    <a:pt x="0" y="1259700"/>
                  </a:lnTo>
                  <a:lnTo>
                    <a:pt x="2311" y="1246466"/>
                  </a:lnTo>
                  <a:lnTo>
                    <a:pt x="11760" y="1196606"/>
                  </a:lnTo>
                  <a:lnTo>
                    <a:pt x="21844" y="1147178"/>
                  </a:lnTo>
                  <a:lnTo>
                    <a:pt x="32512" y="1098130"/>
                  </a:lnTo>
                  <a:lnTo>
                    <a:pt x="43726" y="1049451"/>
                  </a:lnTo>
                  <a:lnTo>
                    <a:pt x="55473" y="1001128"/>
                  </a:lnTo>
                  <a:lnTo>
                    <a:pt x="67703" y="953135"/>
                  </a:lnTo>
                  <a:lnTo>
                    <a:pt x="80403" y="905446"/>
                  </a:lnTo>
                  <a:lnTo>
                    <a:pt x="93510" y="858050"/>
                  </a:lnTo>
                  <a:lnTo>
                    <a:pt x="107010" y="810907"/>
                  </a:lnTo>
                  <a:lnTo>
                    <a:pt x="120878" y="764006"/>
                  </a:lnTo>
                  <a:lnTo>
                    <a:pt x="135064" y="717321"/>
                  </a:lnTo>
                  <a:lnTo>
                    <a:pt x="149542" y="670839"/>
                  </a:lnTo>
                  <a:lnTo>
                    <a:pt x="164274" y="624522"/>
                  </a:lnTo>
                  <a:lnTo>
                    <a:pt x="179235" y="578358"/>
                  </a:lnTo>
                  <a:lnTo>
                    <a:pt x="194386" y="532320"/>
                  </a:lnTo>
                  <a:lnTo>
                    <a:pt x="209702" y="486397"/>
                  </a:lnTo>
                  <a:lnTo>
                    <a:pt x="225132" y="440550"/>
                  </a:lnTo>
                  <a:lnTo>
                    <a:pt x="240665" y="394779"/>
                  </a:lnTo>
                  <a:lnTo>
                    <a:pt x="303072" y="211848"/>
                  </a:lnTo>
                  <a:lnTo>
                    <a:pt x="318566" y="166039"/>
                  </a:lnTo>
                  <a:lnTo>
                    <a:pt x="333971" y="120180"/>
                  </a:lnTo>
                  <a:lnTo>
                    <a:pt x="349224" y="74218"/>
                  </a:lnTo>
                  <a:lnTo>
                    <a:pt x="364324" y="28143"/>
                  </a:lnTo>
                  <a:lnTo>
                    <a:pt x="373380" y="0"/>
                  </a:lnTo>
                  <a:close/>
                </a:path>
                <a:path w="1256665" h="3979545">
                  <a:moveTo>
                    <a:pt x="854646" y="0"/>
                  </a:moveTo>
                  <a:lnTo>
                    <a:pt x="637006" y="0"/>
                  </a:lnTo>
                  <a:lnTo>
                    <a:pt x="633488" y="15176"/>
                  </a:lnTo>
                  <a:lnTo>
                    <a:pt x="621372" y="63906"/>
                  </a:lnTo>
                  <a:lnTo>
                    <a:pt x="608609" y="112141"/>
                  </a:lnTo>
                  <a:lnTo>
                    <a:pt x="595249" y="159893"/>
                  </a:lnTo>
                  <a:lnTo>
                    <a:pt x="581342" y="207213"/>
                  </a:lnTo>
                  <a:lnTo>
                    <a:pt x="566953" y="254114"/>
                  </a:lnTo>
                  <a:lnTo>
                    <a:pt x="552107" y="300609"/>
                  </a:lnTo>
                  <a:lnTo>
                    <a:pt x="536867" y="346748"/>
                  </a:lnTo>
                  <a:lnTo>
                    <a:pt x="521271" y="392531"/>
                  </a:lnTo>
                  <a:lnTo>
                    <a:pt x="505383" y="438010"/>
                  </a:lnTo>
                  <a:lnTo>
                    <a:pt x="489229" y="483184"/>
                  </a:lnTo>
                  <a:lnTo>
                    <a:pt x="472871" y="528104"/>
                  </a:lnTo>
                  <a:lnTo>
                    <a:pt x="439750" y="617245"/>
                  </a:lnTo>
                  <a:lnTo>
                    <a:pt x="356730" y="837247"/>
                  </a:lnTo>
                  <a:lnTo>
                    <a:pt x="324459" y="924661"/>
                  </a:lnTo>
                  <a:lnTo>
                    <a:pt x="308711" y="968336"/>
                  </a:lnTo>
                  <a:lnTo>
                    <a:pt x="292392" y="1014437"/>
                  </a:lnTo>
                  <a:lnTo>
                    <a:pt x="276250" y="1060843"/>
                  </a:lnTo>
                  <a:lnTo>
                    <a:pt x="260299" y="1107579"/>
                  </a:lnTo>
                  <a:lnTo>
                    <a:pt x="244589" y="1154658"/>
                  </a:lnTo>
                  <a:lnTo>
                    <a:pt x="229120" y="1202067"/>
                  </a:lnTo>
                  <a:lnTo>
                    <a:pt x="213944" y="1249832"/>
                  </a:lnTo>
                  <a:lnTo>
                    <a:pt x="199085" y="1297965"/>
                  </a:lnTo>
                  <a:lnTo>
                    <a:pt x="184556" y="1346479"/>
                  </a:lnTo>
                  <a:lnTo>
                    <a:pt x="170408" y="1395361"/>
                  </a:lnTo>
                  <a:lnTo>
                    <a:pt x="156654" y="1444663"/>
                  </a:lnTo>
                  <a:lnTo>
                    <a:pt x="143319" y="1494358"/>
                  </a:lnTo>
                  <a:lnTo>
                    <a:pt x="130441" y="1544472"/>
                  </a:lnTo>
                  <a:lnTo>
                    <a:pt x="118059" y="1595018"/>
                  </a:lnTo>
                  <a:lnTo>
                    <a:pt x="106184" y="1646008"/>
                  </a:lnTo>
                  <a:lnTo>
                    <a:pt x="94843" y="1697443"/>
                  </a:lnTo>
                  <a:lnTo>
                    <a:pt x="84074" y="1749336"/>
                  </a:lnTo>
                  <a:lnTo>
                    <a:pt x="73901" y="1801698"/>
                  </a:lnTo>
                  <a:lnTo>
                    <a:pt x="64350" y="1854555"/>
                  </a:lnTo>
                  <a:lnTo>
                    <a:pt x="57188" y="1896935"/>
                  </a:lnTo>
                  <a:lnTo>
                    <a:pt x="50457" y="1939582"/>
                  </a:lnTo>
                  <a:lnTo>
                    <a:pt x="44196" y="1982558"/>
                  </a:lnTo>
                  <a:lnTo>
                    <a:pt x="38404" y="2025865"/>
                  </a:lnTo>
                  <a:lnTo>
                    <a:pt x="30822" y="2089061"/>
                  </a:lnTo>
                  <a:lnTo>
                    <a:pt x="24269" y="2153056"/>
                  </a:lnTo>
                  <a:lnTo>
                    <a:pt x="19837" y="2204669"/>
                  </a:lnTo>
                  <a:lnTo>
                    <a:pt x="16141" y="2256675"/>
                  </a:lnTo>
                  <a:lnTo>
                    <a:pt x="13373" y="2303640"/>
                  </a:lnTo>
                  <a:lnTo>
                    <a:pt x="11264" y="2351024"/>
                  </a:lnTo>
                  <a:lnTo>
                    <a:pt x="9715" y="2397899"/>
                  </a:lnTo>
                  <a:lnTo>
                    <a:pt x="8559" y="2476500"/>
                  </a:lnTo>
                  <a:lnTo>
                    <a:pt x="9029" y="2550312"/>
                  </a:lnTo>
                  <a:lnTo>
                    <a:pt x="10680" y="2614345"/>
                  </a:lnTo>
                  <a:lnTo>
                    <a:pt x="12255" y="2650350"/>
                  </a:lnTo>
                  <a:lnTo>
                    <a:pt x="14503" y="2685986"/>
                  </a:lnTo>
                  <a:lnTo>
                    <a:pt x="27178" y="2610129"/>
                  </a:lnTo>
                  <a:lnTo>
                    <a:pt x="35306" y="2565171"/>
                  </a:lnTo>
                  <a:lnTo>
                    <a:pt x="45402" y="2512657"/>
                  </a:lnTo>
                  <a:lnTo>
                    <a:pt x="56045" y="2460675"/>
                  </a:lnTo>
                  <a:lnTo>
                    <a:pt x="67119" y="2409342"/>
                  </a:lnTo>
                  <a:lnTo>
                    <a:pt x="78727" y="2358593"/>
                  </a:lnTo>
                  <a:lnTo>
                    <a:pt x="92011" y="2303602"/>
                  </a:lnTo>
                  <a:lnTo>
                    <a:pt x="105841" y="2249182"/>
                  </a:lnTo>
                  <a:lnTo>
                    <a:pt x="123659" y="2182596"/>
                  </a:lnTo>
                  <a:lnTo>
                    <a:pt x="142252" y="2116785"/>
                  </a:lnTo>
                  <a:lnTo>
                    <a:pt x="155346" y="2072373"/>
                  </a:lnTo>
                  <a:lnTo>
                    <a:pt x="168770" y="2028278"/>
                  </a:lnTo>
                  <a:lnTo>
                    <a:pt x="182524" y="1984502"/>
                  </a:lnTo>
                  <a:lnTo>
                    <a:pt x="196570" y="1941017"/>
                  </a:lnTo>
                  <a:lnTo>
                    <a:pt x="212623" y="1892744"/>
                  </a:lnTo>
                  <a:lnTo>
                    <a:pt x="229019" y="1844814"/>
                  </a:lnTo>
                  <a:lnTo>
                    <a:pt x="245732" y="1797202"/>
                  </a:lnTo>
                  <a:lnTo>
                    <a:pt x="262750" y="1749894"/>
                  </a:lnTo>
                  <a:lnTo>
                    <a:pt x="280047" y="1702866"/>
                  </a:lnTo>
                  <a:lnTo>
                    <a:pt x="297611" y="1656105"/>
                  </a:lnTo>
                  <a:lnTo>
                    <a:pt x="315417" y="1609585"/>
                  </a:lnTo>
                  <a:lnTo>
                    <a:pt x="333451" y="1563293"/>
                  </a:lnTo>
                  <a:lnTo>
                    <a:pt x="351701" y="1517205"/>
                  </a:lnTo>
                  <a:lnTo>
                    <a:pt x="370128" y="1471307"/>
                  </a:lnTo>
                  <a:lnTo>
                    <a:pt x="407466" y="1380007"/>
                  </a:lnTo>
                  <a:lnTo>
                    <a:pt x="445338" y="1289240"/>
                  </a:lnTo>
                  <a:lnTo>
                    <a:pt x="502793" y="1153769"/>
                  </a:lnTo>
                  <a:lnTo>
                    <a:pt x="573201" y="989317"/>
                  </a:lnTo>
                  <a:lnTo>
                    <a:pt x="608761" y="904786"/>
                  </a:lnTo>
                  <a:lnTo>
                    <a:pt x="626427" y="861872"/>
                  </a:lnTo>
                  <a:lnTo>
                    <a:pt x="643915" y="818515"/>
                  </a:lnTo>
                  <a:lnTo>
                    <a:pt x="661174" y="774700"/>
                  </a:lnTo>
                  <a:lnTo>
                    <a:pt x="678141" y="730402"/>
                  </a:lnTo>
                  <a:lnTo>
                    <a:pt x="694753" y="685609"/>
                  </a:lnTo>
                  <a:lnTo>
                    <a:pt x="710946" y="640295"/>
                  </a:lnTo>
                  <a:lnTo>
                    <a:pt x="726655" y="594461"/>
                  </a:lnTo>
                  <a:lnTo>
                    <a:pt x="741819" y="548081"/>
                  </a:lnTo>
                  <a:lnTo>
                    <a:pt x="756386" y="501129"/>
                  </a:lnTo>
                  <a:lnTo>
                    <a:pt x="770280" y="453605"/>
                  </a:lnTo>
                  <a:lnTo>
                    <a:pt x="783437" y="405485"/>
                  </a:lnTo>
                  <a:lnTo>
                    <a:pt x="795807" y="356755"/>
                  </a:lnTo>
                  <a:lnTo>
                    <a:pt x="807326" y="307390"/>
                  </a:lnTo>
                  <a:lnTo>
                    <a:pt x="817918" y="257390"/>
                  </a:lnTo>
                  <a:lnTo>
                    <a:pt x="827532" y="206717"/>
                  </a:lnTo>
                  <a:lnTo>
                    <a:pt x="836104" y="155371"/>
                  </a:lnTo>
                  <a:lnTo>
                    <a:pt x="843559" y="103327"/>
                  </a:lnTo>
                  <a:lnTo>
                    <a:pt x="849858" y="50571"/>
                  </a:lnTo>
                  <a:lnTo>
                    <a:pt x="854646" y="0"/>
                  </a:lnTo>
                  <a:close/>
                </a:path>
                <a:path w="1256665" h="3979545">
                  <a:moveTo>
                    <a:pt x="1236103" y="541121"/>
                  </a:moveTo>
                  <a:lnTo>
                    <a:pt x="1235252" y="487362"/>
                  </a:lnTo>
                  <a:lnTo>
                    <a:pt x="1232636" y="432777"/>
                  </a:lnTo>
                  <a:lnTo>
                    <a:pt x="1228178" y="377380"/>
                  </a:lnTo>
                  <a:lnTo>
                    <a:pt x="1221803" y="321157"/>
                  </a:lnTo>
                  <a:lnTo>
                    <a:pt x="1213446" y="264109"/>
                  </a:lnTo>
                  <a:lnTo>
                    <a:pt x="1203032" y="206222"/>
                  </a:lnTo>
                  <a:lnTo>
                    <a:pt x="1190485" y="147485"/>
                  </a:lnTo>
                  <a:lnTo>
                    <a:pt x="1175740" y="87922"/>
                  </a:lnTo>
                  <a:lnTo>
                    <a:pt x="1158709" y="27495"/>
                  </a:lnTo>
                  <a:lnTo>
                    <a:pt x="1150277" y="0"/>
                  </a:lnTo>
                  <a:lnTo>
                    <a:pt x="1024686" y="0"/>
                  </a:lnTo>
                  <a:lnTo>
                    <a:pt x="1029169" y="48361"/>
                  </a:lnTo>
                  <a:lnTo>
                    <a:pt x="1032700" y="105156"/>
                  </a:lnTo>
                  <a:lnTo>
                    <a:pt x="1034503" y="161112"/>
                  </a:lnTo>
                  <a:lnTo>
                    <a:pt x="1034605" y="206222"/>
                  </a:lnTo>
                  <a:lnTo>
                    <a:pt x="1034630" y="216281"/>
                  </a:lnTo>
                  <a:lnTo>
                    <a:pt x="1033170" y="270637"/>
                  </a:lnTo>
                  <a:lnTo>
                    <a:pt x="1030185" y="324205"/>
                  </a:lnTo>
                  <a:lnTo>
                    <a:pt x="1025740" y="376999"/>
                  </a:lnTo>
                  <a:lnTo>
                    <a:pt x="1019924" y="429031"/>
                  </a:lnTo>
                  <a:lnTo>
                    <a:pt x="1012774" y="480288"/>
                  </a:lnTo>
                  <a:lnTo>
                    <a:pt x="1004392" y="530796"/>
                  </a:lnTo>
                  <a:lnTo>
                    <a:pt x="994829" y="580567"/>
                  </a:lnTo>
                  <a:lnTo>
                    <a:pt x="984161" y="629602"/>
                  </a:lnTo>
                  <a:lnTo>
                    <a:pt x="972464" y="677913"/>
                  </a:lnTo>
                  <a:lnTo>
                    <a:pt x="959789" y="725512"/>
                  </a:lnTo>
                  <a:lnTo>
                    <a:pt x="946238" y="772401"/>
                  </a:lnTo>
                  <a:lnTo>
                    <a:pt x="931849" y="818591"/>
                  </a:lnTo>
                  <a:lnTo>
                    <a:pt x="916711" y="864108"/>
                  </a:lnTo>
                  <a:lnTo>
                    <a:pt x="900887" y="908939"/>
                  </a:lnTo>
                  <a:lnTo>
                    <a:pt x="884440" y="953109"/>
                  </a:lnTo>
                  <a:lnTo>
                    <a:pt x="867460" y="996619"/>
                  </a:lnTo>
                  <a:lnTo>
                    <a:pt x="849998" y="1039469"/>
                  </a:lnTo>
                  <a:lnTo>
                    <a:pt x="832142" y="1081697"/>
                  </a:lnTo>
                  <a:lnTo>
                    <a:pt x="813943" y="1123289"/>
                  </a:lnTo>
                  <a:lnTo>
                    <a:pt x="795477" y="1164259"/>
                  </a:lnTo>
                  <a:lnTo>
                    <a:pt x="776833" y="1204620"/>
                  </a:lnTo>
                  <a:lnTo>
                    <a:pt x="758050" y="1244371"/>
                  </a:lnTo>
                  <a:lnTo>
                    <a:pt x="739216" y="1283538"/>
                  </a:lnTo>
                  <a:lnTo>
                    <a:pt x="720394" y="1322120"/>
                  </a:lnTo>
                  <a:lnTo>
                    <a:pt x="701662" y="1360131"/>
                  </a:lnTo>
                  <a:lnTo>
                    <a:pt x="683082" y="1397571"/>
                  </a:lnTo>
                  <a:lnTo>
                    <a:pt x="637222" y="1489405"/>
                  </a:lnTo>
                  <a:lnTo>
                    <a:pt x="499173" y="1763852"/>
                  </a:lnTo>
                  <a:lnTo>
                    <a:pt x="453440" y="1855520"/>
                  </a:lnTo>
                  <a:lnTo>
                    <a:pt x="430695" y="1901482"/>
                  </a:lnTo>
                  <a:lnTo>
                    <a:pt x="408063" y="1947545"/>
                  </a:lnTo>
                  <a:lnTo>
                    <a:pt x="385546" y="1993747"/>
                  </a:lnTo>
                  <a:lnTo>
                    <a:pt x="363181" y="2040102"/>
                  </a:lnTo>
                  <a:lnTo>
                    <a:pt x="341350" y="2085797"/>
                  </a:lnTo>
                  <a:lnTo>
                    <a:pt x="319684" y="2131631"/>
                  </a:lnTo>
                  <a:lnTo>
                    <a:pt x="298196" y="2177681"/>
                  </a:lnTo>
                  <a:lnTo>
                    <a:pt x="276923" y="2223973"/>
                  </a:lnTo>
                  <a:lnTo>
                    <a:pt x="261099" y="2258847"/>
                  </a:lnTo>
                  <a:lnTo>
                    <a:pt x="245389" y="2293886"/>
                  </a:lnTo>
                  <a:lnTo>
                    <a:pt x="229819" y="2329053"/>
                  </a:lnTo>
                  <a:lnTo>
                    <a:pt x="214376" y="2364359"/>
                  </a:lnTo>
                  <a:lnTo>
                    <a:pt x="189268" y="2422956"/>
                  </a:lnTo>
                  <a:lnTo>
                    <a:pt x="164592" y="2482037"/>
                  </a:lnTo>
                  <a:lnTo>
                    <a:pt x="142113" y="2537168"/>
                  </a:lnTo>
                  <a:lnTo>
                    <a:pt x="120103" y="2592819"/>
                  </a:lnTo>
                  <a:lnTo>
                    <a:pt x="98298" y="2649347"/>
                  </a:lnTo>
                  <a:lnTo>
                    <a:pt x="76962" y="2706395"/>
                  </a:lnTo>
                  <a:lnTo>
                    <a:pt x="53975" y="2770047"/>
                  </a:lnTo>
                  <a:lnTo>
                    <a:pt x="31635" y="2834513"/>
                  </a:lnTo>
                  <a:lnTo>
                    <a:pt x="16586" y="2879267"/>
                  </a:lnTo>
                  <a:lnTo>
                    <a:pt x="1917" y="2924327"/>
                  </a:lnTo>
                  <a:lnTo>
                    <a:pt x="0" y="2930360"/>
                  </a:lnTo>
                  <a:lnTo>
                    <a:pt x="0" y="3145764"/>
                  </a:lnTo>
                  <a:lnTo>
                    <a:pt x="3340" y="3139135"/>
                  </a:lnTo>
                  <a:lnTo>
                    <a:pt x="13652" y="3119031"/>
                  </a:lnTo>
                  <a:lnTo>
                    <a:pt x="34163" y="3079559"/>
                  </a:lnTo>
                  <a:lnTo>
                    <a:pt x="51981" y="3045879"/>
                  </a:lnTo>
                  <a:lnTo>
                    <a:pt x="88341" y="2978467"/>
                  </a:lnTo>
                  <a:lnTo>
                    <a:pt x="106883" y="2944685"/>
                  </a:lnTo>
                  <a:lnTo>
                    <a:pt x="125564" y="2911094"/>
                  </a:lnTo>
                  <a:lnTo>
                    <a:pt x="144373" y="2877693"/>
                  </a:lnTo>
                  <a:lnTo>
                    <a:pt x="179552" y="2815945"/>
                  </a:lnTo>
                  <a:lnTo>
                    <a:pt x="232930" y="2724289"/>
                  </a:lnTo>
                  <a:lnTo>
                    <a:pt x="268846" y="2663964"/>
                  </a:lnTo>
                  <a:lnTo>
                    <a:pt x="306349" y="2601684"/>
                  </a:lnTo>
                  <a:lnTo>
                    <a:pt x="345440" y="2537434"/>
                  </a:lnTo>
                  <a:lnTo>
                    <a:pt x="459359" y="2353297"/>
                  </a:lnTo>
                  <a:lnTo>
                    <a:pt x="635419" y="2071154"/>
                  </a:lnTo>
                  <a:lnTo>
                    <a:pt x="688644" y="1984857"/>
                  </a:lnTo>
                  <a:lnTo>
                    <a:pt x="715137" y="1941537"/>
                  </a:lnTo>
                  <a:lnTo>
                    <a:pt x="741514" y="1898078"/>
                  </a:lnTo>
                  <a:lnTo>
                    <a:pt x="767791" y="1854454"/>
                  </a:lnTo>
                  <a:lnTo>
                    <a:pt x="793927" y="1810651"/>
                  </a:lnTo>
                  <a:lnTo>
                    <a:pt x="819937" y="1766646"/>
                  </a:lnTo>
                  <a:lnTo>
                    <a:pt x="845769" y="1722412"/>
                  </a:lnTo>
                  <a:lnTo>
                    <a:pt x="871435" y="1677949"/>
                  </a:lnTo>
                  <a:lnTo>
                    <a:pt x="896912" y="1633232"/>
                  </a:lnTo>
                  <a:lnTo>
                    <a:pt x="916482" y="1598383"/>
                  </a:lnTo>
                  <a:lnTo>
                    <a:pt x="936117" y="1562849"/>
                  </a:lnTo>
                  <a:lnTo>
                    <a:pt x="955738" y="1526590"/>
                  </a:lnTo>
                  <a:lnTo>
                    <a:pt x="975271" y="1489633"/>
                  </a:lnTo>
                  <a:lnTo>
                    <a:pt x="994638" y="1451952"/>
                  </a:lnTo>
                  <a:lnTo>
                    <a:pt x="1013790" y="1413560"/>
                  </a:lnTo>
                  <a:lnTo>
                    <a:pt x="1032624" y="1374444"/>
                  </a:lnTo>
                  <a:lnTo>
                    <a:pt x="1051077" y="1334592"/>
                  </a:lnTo>
                  <a:lnTo>
                    <a:pt x="1069086" y="1294003"/>
                  </a:lnTo>
                  <a:lnTo>
                    <a:pt x="1086561" y="1252677"/>
                  </a:lnTo>
                  <a:lnTo>
                    <a:pt x="1103439" y="1210614"/>
                  </a:lnTo>
                  <a:lnTo>
                    <a:pt x="1119657" y="1167803"/>
                  </a:lnTo>
                  <a:lnTo>
                    <a:pt x="1135126" y="1124242"/>
                  </a:lnTo>
                  <a:lnTo>
                    <a:pt x="1149769" y="1079919"/>
                  </a:lnTo>
                  <a:lnTo>
                    <a:pt x="1163535" y="1034834"/>
                  </a:lnTo>
                  <a:lnTo>
                    <a:pt x="1176324" y="988987"/>
                  </a:lnTo>
                  <a:lnTo>
                    <a:pt x="1188085" y="942365"/>
                  </a:lnTo>
                  <a:lnTo>
                    <a:pt x="1198740" y="894969"/>
                  </a:lnTo>
                  <a:lnTo>
                    <a:pt x="1208214" y="846797"/>
                  </a:lnTo>
                  <a:lnTo>
                    <a:pt x="1216418" y="797839"/>
                  </a:lnTo>
                  <a:lnTo>
                    <a:pt x="1223302" y="748093"/>
                  </a:lnTo>
                  <a:lnTo>
                    <a:pt x="1228788" y="697547"/>
                  </a:lnTo>
                  <a:lnTo>
                    <a:pt x="1232801" y="646214"/>
                  </a:lnTo>
                  <a:lnTo>
                    <a:pt x="1235265" y="594067"/>
                  </a:lnTo>
                  <a:lnTo>
                    <a:pt x="1236103" y="541121"/>
                  </a:lnTo>
                  <a:close/>
                </a:path>
                <a:path w="1256665" h="3979545">
                  <a:moveTo>
                    <a:pt x="1256499" y="3128848"/>
                  </a:moveTo>
                  <a:lnTo>
                    <a:pt x="1164920" y="3206673"/>
                  </a:lnTo>
                  <a:lnTo>
                    <a:pt x="1086688" y="3271177"/>
                  </a:lnTo>
                  <a:lnTo>
                    <a:pt x="999096" y="3341662"/>
                  </a:lnTo>
                  <a:lnTo>
                    <a:pt x="559930" y="3687343"/>
                  </a:lnTo>
                  <a:lnTo>
                    <a:pt x="463308" y="3765550"/>
                  </a:lnTo>
                  <a:lnTo>
                    <a:pt x="408736" y="3810711"/>
                  </a:lnTo>
                  <a:lnTo>
                    <a:pt x="400685" y="3817518"/>
                  </a:lnTo>
                  <a:lnTo>
                    <a:pt x="396671" y="3820833"/>
                  </a:lnTo>
                  <a:lnTo>
                    <a:pt x="394677" y="3822573"/>
                  </a:lnTo>
                  <a:lnTo>
                    <a:pt x="392696" y="3824236"/>
                  </a:lnTo>
                  <a:lnTo>
                    <a:pt x="390639" y="3825887"/>
                  </a:lnTo>
                  <a:lnTo>
                    <a:pt x="388620" y="3827640"/>
                  </a:lnTo>
                  <a:lnTo>
                    <a:pt x="380771" y="3834193"/>
                  </a:lnTo>
                  <a:lnTo>
                    <a:pt x="378790" y="3835908"/>
                  </a:lnTo>
                  <a:lnTo>
                    <a:pt x="374954" y="3839057"/>
                  </a:lnTo>
                  <a:lnTo>
                    <a:pt x="372999" y="3840721"/>
                  </a:lnTo>
                  <a:lnTo>
                    <a:pt x="369074" y="3843947"/>
                  </a:lnTo>
                  <a:lnTo>
                    <a:pt x="365112" y="3847300"/>
                  </a:lnTo>
                  <a:lnTo>
                    <a:pt x="211086" y="3972636"/>
                  </a:lnTo>
                  <a:lnTo>
                    <a:pt x="203504" y="3978935"/>
                  </a:lnTo>
                  <a:lnTo>
                    <a:pt x="959421" y="3978935"/>
                  </a:lnTo>
                  <a:lnTo>
                    <a:pt x="1256499" y="3788803"/>
                  </a:lnTo>
                  <a:lnTo>
                    <a:pt x="1256499" y="3128848"/>
                  </a:lnTo>
                  <a:close/>
                </a:path>
                <a:path w="1256665" h="3979545">
                  <a:moveTo>
                    <a:pt x="1256499" y="1710182"/>
                  </a:moveTo>
                  <a:lnTo>
                    <a:pt x="1219492" y="1777326"/>
                  </a:lnTo>
                  <a:lnTo>
                    <a:pt x="1199489" y="1811794"/>
                  </a:lnTo>
                  <a:lnTo>
                    <a:pt x="1179309" y="1845525"/>
                  </a:lnTo>
                  <a:lnTo>
                    <a:pt x="1159014" y="1878507"/>
                  </a:lnTo>
                  <a:lnTo>
                    <a:pt x="1138669" y="1910765"/>
                  </a:lnTo>
                  <a:lnTo>
                    <a:pt x="1110119" y="1955038"/>
                  </a:lnTo>
                  <a:lnTo>
                    <a:pt x="1081227" y="1998853"/>
                  </a:lnTo>
                  <a:lnTo>
                    <a:pt x="1052042" y="2042236"/>
                  </a:lnTo>
                  <a:lnTo>
                    <a:pt x="1022553" y="2085213"/>
                  </a:lnTo>
                  <a:lnTo>
                    <a:pt x="992797" y="2127796"/>
                  </a:lnTo>
                  <a:lnTo>
                    <a:pt x="962787" y="2170011"/>
                  </a:lnTo>
                  <a:lnTo>
                    <a:pt x="932522" y="2211882"/>
                  </a:lnTo>
                  <a:lnTo>
                    <a:pt x="902055" y="2253437"/>
                  </a:lnTo>
                  <a:lnTo>
                    <a:pt x="871372" y="2294686"/>
                  </a:lnTo>
                  <a:lnTo>
                    <a:pt x="839089" y="2337625"/>
                  </a:lnTo>
                  <a:lnTo>
                    <a:pt x="806615" y="2380284"/>
                  </a:lnTo>
                  <a:lnTo>
                    <a:pt x="773963" y="2422690"/>
                  </a:lnTo>
                  <a:lnTo>
                    <a:pt x="741159" y="2464879"/>
                  </a:lnTo>
                  <a:lnTo>
                    <a:pt x="708228" y="2506878"/>
                  </a:lnTo>
                  <a:lnTo>
                    <a:pt x="641807" y="2590698"/>
                  </a:lnTo>
                  <a:lnTo>
                    <a:pt x="408228" y="2881541"/>
                  </a:lnTo>
                  <a:lnTo>
                    <a:pt x="329234" y="2980715"/>
                  </a:lnTo>
                  <a:lnTo>
                    <a:pt x="277050" y="3047073"/>
                  </a:lnTo>
                  <a:lnTo>
                    <a:pt x="223774" y="3115665"/>
                  </a:lnTo>
                  <a:lnTo>
                    <a:pt x="196570" y="3151086"/>
                  </a:lnTo>
                  <a:lnTo>
                    <a:pt x="169506" y="3186696"/>
                  </a:lnTo>
                  <a:lnTo>
                    <a:pt x="142608" y="3222523"/>
                  </a:lnTo>
                  <a:lnTo>
                    <a:pt x="116001" y="3258261"/>
                  </a:lnTo>
                  <a:lnTo>
                    <a:pt x="29718" y="3375799"/>
                  </a:lnTo>
                  <a:lnTo>
                    <a:pt x="1270" y="3415373"/>
                  </a:lnTo>
                  <a:lnTo>
                    <a:pt x="0" y="3417189"/>
                  </a:lnTo>
                  <a:lnTo>
                    <a:pt x="0" y="3748709"/>
                  </a:lnTo>
                  <a:lnTo>
                    <a:pt x="2781" y="3745585"/>
                  </a:lnTo>
                  <a:lnTo>
                    <a:pt x="21844" y="3724643"/>
                  </a:lnTo>
                  <a:lnTo>
                    <a:pt x="58801" y="3685121"/>
                  </a:lnTo>
                  <a:lnTo>
                    <a:pt x="102260" y="3640010"/>
                  </a:lnTo>
                  <a:lnTo>
                    <a:pt x="194259" y="3546487"/>
                  </a:lnTo>
                  <a:lnTo>
                    <a:pt x="270129" y="3468217"/>
                  </a:lnTo>
                  <a:lnTo>
                    <a:pt x="307149" y="3430473"/>
                  </a:lnTo>
                  <a:lnTo>
                    <a:pt x="381584" y="3355644"/>
                  </a:lnTo>
                  <a:lnTo>
                    <a:pt x="791743" y="2952254"/>
                  </a:lnTo>
                  <a:lnTo>
                    <a:pt x="870458" y="2873146"/>
                  </a:lnTo>
                  <a:lnTo>
                    <a:pt x="906310" y="2836646"/>
                  </a:lnTo>
                  <a:lnTo>
                    <a:pt x="941984" y="2799905"/>
                  </a:lnTo>
                  <a:lnTo>
                    <a:pt x="977480" y="2762859"/>
                  </a:lnTo>
                  <a:lnTo>
                    <a:pt x="1012799" y="2725521"/>
                  </a:lnTo>
                  <a:lnTo>
                    <a:pt x="1047915" y="2687840"/>
                  </a:lnTo>
                  <a:lnTo>
                    <a:pt x="1082192" y="2650540"/>
                  </a:lnTo>
                  <a:lnTo>
                    <a:pt x="1116253" y="2612847"/>
                  </a:lnTo>
                  <a:lnTo>
                    <a:pt x="1150061" y="2574785"/>
                  </a:lnTo>
                  <a:lnTo>
                    <a:pt x="1183601" y="2536291"/>
                  </a:lnTo>
                  <a:lnTo>
                    <a:pt x="1216863" y="2497378"/>
                  </a:lnTo>
                  <a:lnTo>
                    <a:pt x="1249819" y="2457996"/>
                  </a:lnTo>
                  <a:lnTo>
                    <a:pt x="1256499" y="2449842"/>
                  </a:lnTo>
                  <a:lnTo>
                    <a:pt x="1256499" y="17101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3377" y="853377"/>
              <a:ext cx="18397855" cy="9601835"/>
            </a:xfrm>
            <a:custGeom>
              <a:avLst/>
              <a:gdLst/>
              <a:ahLst/>
              <a:cxnLst/>
              <a:rect l="l" t="t" r="r" b="b"/>
              <a:pathLst>
                <a:path w="18397855" h="9601835">
                  <a:moveTo>
                    <a:pt x="18397345" y="0"/>
                  </a:moveTo>
                  <a:lnTo>
                    <a:pt x="0" y="0"/>
                  </a:lnTo>
                  <a:lnTo>
                    <a:pt x="0" y="9601801"/>
                  </a:lnTo>
                  <a:lnTo>
                    <a:pt x="18397345" y="9601801"/>
                  </a:lnTo>
                  <a:lnTo>
                    <a:pt x="183973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3377" y="853377"/>
              <a:ext cx="18397855" cy="9601835"/>
            </a:xfrm>
            <a:custGeom>
              <a:avLst/>
              <a:gdLst/>
              <a:ahLst/>
              <a:cxnLst/>
              <a:rect l="l" t="t" r="r" b="b"/>
              <a:pathLst>
                <a:path w="18397855" h="9601835">
                  <a:moveTo>
                    <a:pt x="0" y="9601801"/>
                  </a:moveTo>
                  <a:lnTo>
                    <a:pt x="18397345" y="9601801"/>
                  </a:lnTo>
                  <a:lnTo>
                    <a:pt x="18397345" y="0"/>
                  </a:lnTo>
                  <a:lnTo>
                    <a:pt x="0" y="0"/>
                  </a:lnTo>
                  <a:lnTo>
                    <a:pt x="0" y="9601801"/>
                  </a:lnTo>
                  <a:close/>
                </a:path>
              </a:pathLst>
            </a:custGeom>
            <a:ln w="3141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Google Shape;38;p2">
            <a:extLst>
              <a:ext uri="{FF2B5EF4-FFF2-40B4-BE49-F238E27FC236}">
                <a16:creationId xmlns:a16="http://schemas.microsoft.com/office/drawing/2014/main" id="{F69D2B0A-7E2B-CEB1-75F0-F55CCB6DD87B}"/>
              </a:ext>
            </a:extLst>
          </p:cNvPr>
          <p:cNvSpPr txBox="1"/>
          <p:nvPr/>
        </p:nvSpPr>
        <p:spPr>
          <a:xfrm>
            <a:off x="2189810" y="2073275"/>
            <a:ext cx="15787040" cy="152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Font typeface="Arial"/>
              <a:buNone/>
            </a:pPr>
            <a:r>
              <a:rPr lang="en-US" sz="6000" b="1" u="none" strike="noStrike" cap="none" dirty="0">
                <a:solidFill>
                  <a:schemeClr val="accent5"/>
                </a:solidFill>
                <a:latin typeface="TitlingGothicFB Ext Black" panose="020B0503020502030804" pitchFamily="34" charset="77"/>
                <a:ea typeface="Roboto Flex Normal Black" panose="02000000000000000000" pitchFamily="2" charset="0"/>
                <a:cs typeface="Lato"/>
                <a:sym typeface="Lato"/>
              </a:rPr>
              <a:t>HEADING:</a:t>
            </a:r>
            <a:br>
              <a:rPr lang="en-US" sz="6000" b="1" dirty="0">
                <a:solidFill>
                  <a:schemeClr val="bg1"/>
                </a:solidFill>
                <a:latin typeface="TitlingGothicFB Ext Black" panose="020B0503020502030804" pitchFamily="34" charset="77"/>
                <a:ea typeface="Roboto Flex Normal Black" panose="02000000000000000000" pitchFamily="2" charset="0"/>
                <a:cs typeface="Lato"/>
                <a:sym typeface="Lato"/>
              </a:rPr>
            </a:br>
            <a:r>
              <a:rPr lang="en-US" sz="5000" u="none" strike="noStrike" cap="none" dirty="0">
                <a:solidFill>
                  <a:schemeClr val="accent1"/>
                </a:solidFill>
                <a:latin typeface="TitlingGothicFB" panose="020B0503020502030804" pitchFamily="34" charset="77"/>
                <a:ea typeface="Roboto Flex Normal SemiBold" panose="02000000000000000000" pitchFamily="2" charset="0"/>
                <a:cs typeface="Lato"/>
                <a:sym typeface="Lato"/>
              </a:rPr>
              <a:t>INTRODUCTION SLIDE WITH SUBTEXT</a:t>
            </a:r>
            <a:endParaRPr sz="5000" u="none" strike="noStrike" cap="none" dirty="0">
              <a:solidFill>
                <a:schemeClr val="accent1"/>
              </a:solidFill>
              <a:latin typeface="TitlingGothicFB" panose="020B0503020502030804" pitchFamily="34" charset="77"/>
              <a:ea typeface="Roboto Flex Normal SemiBold" panose="02000000000000000000" pitchFamily="2" charset="0"/>
              <a:cs typeface="Lato"/>
              <a:sym typeface="Lato"/>
            </a:endParaRPr>
          </a:p>
        </p:txBody>
      </p:sp>
      <p:sp>
        <p:nvSpPr>
          <p:cNvPr id="10" name="Google Shape;39;p2">
            <a:extLst>
              <a:ext uri="{FF2B5EF4-FFF2-40B4-BE49-F238E27FC236}">
                <a16:creationId xmlns:a16="http://schemas.microsoft.com/office/drawing/2014/main" id="{FE3BB4C5-74E3-1F11-783C-84BFEA9A18FA}"/>
              </a:ext>
            </a:extLst>
          </p:cNvPr>
          <p:cNvSpPr txBox="1"/>
          <p:nvPr/>
        </p:nvSpPr>
        <p:spPr>
          <a:xfrm>
            <a:off x="2189790" y="4118384"/>
            <a:ext cx="15787040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Lorem ipsum dolor sit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amet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,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consectetur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adipiscing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elit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, sed do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eiusmod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tempor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incididunt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ut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labore et dolore magna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aliqua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. Ut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enim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ad minim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veniam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,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quis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nostrud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exercitation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ullamco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laboris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nisi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ut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aliquip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ex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ea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commodo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consequat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. Duis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aute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irure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dolor in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reprehenderit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in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voluptate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velit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esse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cillum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dolore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eu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fugiat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nulla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pariatur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.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Excepteur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sint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occaecat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cupidatat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non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proident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, sunt in culpa qui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officia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deserunt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mollit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anim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id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est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 </a:t>
            </a:r>
            <a:r>
              <a:rPr lang="en-US" sz="2400" u="none" strike="noStrike" cap="none" dirty="0" err="1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laborum</a:t>
            </a:r>
            <a:r>
              <a:rPr lang="en-US" sz="2400" u="none" strike="noStrike" cap="none" dirty="0">
                <a:solidFill>
                  <a:schemeClr val="tx1"/>
                </a:solidFill>
                <a:latin typeface="TitlingGothicFB" panose="020B0503020502030804" pitchFamily="34" charset="77"/>
                <a:ea typeface="Roboto Flex Normal" panose="02000000000000000000" pitchFamily="2" charset="0"/>
                <a:cs typeface="Lato Light"/>
                <a:sym typeface="Lato Light"/>
              </a:rPr>
              <a:t>.</a:t>
            </a:r>
            <a:endParaRPr sz="1400" u="none" strike="noStrike" cap="none" dirty="0">
              <a:solidFill>
                <a:schemeClr val="tx1"/>
              </a:solidFill>
              <a:latin typeface="TitlingGothicFB" panose="020B0503020502030804" pitchFamily="34" charset="77"/>
              <a:ea typeface="Roboto Flex Normal" panose="02000000000000000000" pitchFamily="2" charset="0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U25">
      <a:dk1>
        <a:srgbClr val="000000"/>
      </a:dk1>
      <a:lt1>
        <a:srgbClr val="FFFFFF"/>
      </a:lt1>
      <a:dk2>
        <a:srgbClr val="838AFF"/>
      </a:dk2>
      <a:lt2>
        <a:srgbClr val="F6DDFF"/>
      </a:lt2>
      <a:accent1>
        <a:srgbClr val="93DBD3"/>
      </a:accent1>
      <a:accent2>
        <a:srgbClr val="991B48"/>
      </a:accent2>
      <a:accent3>
        <a:srgbClr val="838AFF"/>
      </a:accent3>
      <a:accent4>
        <a:srgbClr val="F6DDFF"/>
      </a:accent4>
      <a:accent5>
        <a:srgbClr val="FF613B"/>
      </a:accent5>
      <a:accent6>
        <a:srgbClr val="E3D64B"/>
      </a:accent6>
      <a:hlink>
        <a:srgbClr val="991B48"/>
      </a:hlink>
      <a:folHlink>
        <a:srgbClr val="93DBD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U-0093" id="{738B2AE3-5D20-784E-905E-549FAEEA136E}" vid="{9FFE2851-C84E-5C4D-9E2E-F538F88C6F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596</Words>
  <Application>Microsoft Office PowerPoint</Application>
  <PresentationFormat>Custom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TitlingGothicFB</vt:lpstr>
      <vt:lpstr>TitlingGothicFB Ext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Jared Hood</dc:creator>
  <cp:lastModifiedBy>Rachael Farina</cp:lastModifiedBy>
  <cp:revision>2</cp:revision>
  <dcterms:created xsi:type="dcterms:W3CDTF">2025-03-20T16:55:11Z</dcterms:created>
  <dcterms:modified xsi:type="dcterms:W3CDTF">2025-03-28T19:00:17Z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2024-09-12T00:00:00Z</vt:filetime>
  </property>
  <property fmtid="{D5CDD505-2E9C-101B-9397-08002B2CF9AE}" pid="3" name="Creator">
    <vt:lpwstr>Adobe InDesign 19.5 (Macintosh)</vt:lpwstr>
  </property>
  <property fmtid="{D5CDD505-2E9C-101B-9397-08002B2CF9AE}" pid="4" name="LastSaved">
    <vt:filetime>2024-09-12T00:00:00Z</vt:filetime>
  </property>
  <property fmtid="{D5CDD505-2E9C-101B-9397-08002B2CF9AE}" pid="5" name="Producer">
    <vt:lpwstr>Adobe PDF Library 17.0</vt:lpwstr>
  </property>
</Properties>
</file>