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4C47"/>
    <a:srgbClr val="F5AE69"/>
    <a:srgbClr val="C05CA3"/>
    <a:srgbClr val="F47958"/>
    <a:srgbClr val="E51F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E2F16E-A7E3-B0CB-32EE-1C273FD4CBEE}" v="1" dt="2026-08-14T17:30:21.1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/>
    <p:restoredTop sz="94726"/>
  </p:normalViewPr>
  <p:slideViewPr>
    <p:cSldViewPr snapToGrid="0" snapToObjects="1">
      <p:cViewPr varScale="1">
        <p:scale>
          <a:sx n="105" d="100"/>
          <a:sy n="105" d="100"/>
        </p:scale>
        <p:origin x="10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B2D37-15E3-8E4B-8E87-4603CD781B11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B3745-4A20-6441-88E1-35EB94C2A2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9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7A63EC-A282-84AA-F669-F0CCE5232BE0}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505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81C1077-68B6-AB2B-C9A5-2ED5D8290CEE}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22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FBC486-7900-E3EF-3627-C9A9D16225D8}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21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AEFD59-A306-EB74-2FBC-318158620856}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1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29BA083-12CC-380E-F49E-5839F40A723F}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9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6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423ECEDB-BEE0-962C-9C81-F160D79D8B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94725" y="6000761"/>
            <a:ext cx="1475233" cy="55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337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3259C1-7F79-174C-6F15-2461889810B1}"/>
              </a:ext>
            </a:extLst>
          </p:cNvPr>
          <p:cNvSpPr txBox="1"/>
          <p:nvPr/>
        </p:nvSpPr>
        <p:spPr>
          <a:xfrm>
            <a:off x="960751" y="1322782"/>
            <a:ext cx="10857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Montserrat" pitchFamily="2" charset="77"/>
                <a:ea typeface="Fira Sans Condensed Book" panose="020B0503050000020004" pitchFamily="34" charset="0"/>
              </a:rPr>
              <a:t>Title Goes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C96EA0-FCAD-8CF4-A38F-089DC6AF413E}"/>
              </a:ext>
            </a:extLst>
          </p:cNvPr>
          <p:cNvSpPr txBox="1"/>
          <p:nvPr/>
        </p:nvSpPr>
        <p:spPr>
          <a:xfrm>
            <a:off x="7505700" y="5604903"/>
            <a:ext cx="4398378" cy="523220"/>
          </a:xfrm>
          <a:prstGeom prst="rect">
            <a:avLst/>
          </a:prstGeom>
          <a:solidFill>
            <a:schemeClr val="accent2"/>
          </a:solidFill>
        </p:spPr>
        <p:txBody>
          <a:bodyPr wrap="square" lIns="274320" rIns="274320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  <a:latin typeface="Montserrat" pitchFamily="2" charset="77"/>
                <a:ea typeface="Fira Sans Condensed Book" panose="020B0503050000020004" pitchFamily="34" charset="0"/>
              </a:rPr>
              <a:t>CALL TO ATTENTION</a:t>
            </a:r>
            <a:endParaRPr lang="en-US" sz="2800" dirty="0">
              <a:solidFill>
                <a:schemeClr val="bg1"/>
              </a:solidFill>
              <a:latin typeface="Montserrat" pitchFamily="2" charset="77"/>
              <a:ea typeface="Fira Sans Condensed Book" panose="020B05030500000200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02DDCC4-9190-7B8C-526E-53C128479F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69425" y="6000761"/>
            <a:ext cx="1475233" cy="55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96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461828-17FE-14D9-43A6-994C71D352A6}"/>
              </a:ext>
            </a:extLst>
          </p:cNvPr>
          <p:cNvSpPr txBox="1"/>
          <p:nvPr/>
        </p:nvSpPr>
        <p:spPr>
          <a:xfrm>
            <a:off x="567559" y="1395934"/>
            <a:ext cx="10857186" cy="1768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Montserrat" pitchFamily="2" charset="77"/>
                <a:ea typeface="Fira Sans Condensed Book" panose="020B0503050000020004" pitchFamily="34" charset="0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1200" cap="none" spc="5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Sub Text Here</a:t>
            </a:r>
            <a:endParaRPr kumimoji="0" lang="en-US" sz="1400" b="0" i="0" u="none" strike="noStrike" kern="1200" cap="none" spc="5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endParaRPr lang="en-US" sz="3600" b="1" dirty="0">
              <a:latin typeface="Montserrat" pitchFamily="2" charset="77"/>
              <a:ea typeface="Fira Sans Condensed Book" panose="020B05030500000200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Montserrat" pitchFamily="2" charset="77"/>
              <a:ea typeface="Fira Sans Condensed Book" panose="020B050305000002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00AEC6-46BF-0DB8-13DB-3C30009ECBCF}"/>
              </a:ext>
            </a:extLst>
          </p:cNvPr>
          <p:cNvSpPr txBox="1"/>
          <p:nvPr/>
        </p:nvSpPr>
        <p:spPr>
          <a:xfrm>
            <a:off x="7505700" y="5604903"/>
            <a:ext cx="4398378" cy="523220"/>
          </a:xfrm>
          <a:prstGeom prst="rect">
            <a:avLst/>
          </a:prstGeom>
          <a:solidFill>
            <a:schemeClr val="accent2"/>
          </a:solidFill>
        </p:spPr>
        <p:txBody>
          <a:bodyPr wrap="square" lIns="274320" rIns="274320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  <a:latin typeface="Montserrat" pitchFamily="2" charset="77"/>
                <a:ea typeface="Fira Sans Condensed Book" panose="020B0503050000020004" pitchFamily="34" charset="0"/>
              </a:rPr>
              <a:t>CALL TO ATTENTION</a:t>
            </a:r>
            <a:endParaRPr lang="en-US" sz="2800" dirty="0">
              <a:solidFill>
                <a:schemeClr val="bg1"/>
              </a:solidFill>
              <a:latin typeface="Montserrat" pitchFamily="2" charset="77"/>
              <a:ea typeface="Fira Sans Condensed Book" panose="020B05030500000200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C1735E7-ECCB-136B-2AD9-66083FF94D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69425" y="6000761"/>
            <a:ext cx="1475233" cy="55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96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170C9F-12AC-4C23-D25E-F49C028F48F0}"/>
              </a:ext>
            </a:extLst>
          </p:cNvPr>
          <p:cNvSpPr txBox="1"/>
          <p:nvPr/>
        </p:nvSpPr>
        <p:spPr>
          <a:xfrm>
            <a:off x="320671" y="1487374"/>
            <a:ext cx="10857186" cy="1242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Montserrat" pitchFamily="2" charset="77"/>
                <a:ea typeface="Fira Sans Condensed Book" panose="020B0503050000020004" pitchFamily="34" charset="0"/>
              </a:rPr>
              <a:t>Title Goes Here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1600" b="1" spc="50" dirty="0">
                <a:solidFill>
                  <a:srgbClr val="E7E6E6">
                    <a:lumMod val="10000"/>
                  </a:srgbClr>
                </a:solidFill>
                <a:latin typeface="Montserrat" pitchFamily="2" charset="77"/>
              </a:rPr>
              <a:t>Sub Text Here</a:t>
            </a:r>
            <a:endParaRPr lang="en-US" sz="1600" spc="50" dirty="0">
              <a:solidFill>
                <a:srgbClr val="E7E6E6">
                  <a:lumMod val="10000"/>
                </a:srgbClr>
              </a:solidFill>
              <a:latin typeface="Montserrat" pitchFamily="2" charset="77"/>
            </a:endParaRPr>
          </a:p>
          <a:p>
            <a:endParaRPr lang="en-US" sz="1600" dirty="0">
              <a:latin typeface="Montserrat" pitchFamily="2" charset="77"/>
              <a:ea typeface="Fira Sans Condensed Book" panose="020B050305000002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B292B8-8253-AA53-F96A-7758FC807DD2}"/>
              </a:ext>
            </a:extLst>
          </p:cNvPr>
          <p:cNvSpPr txBox="1"/>
          <p:nvPr/>
        </p:nvSpPr>
        <p:spPr>
          <a:xfrm>
            <a:off x="7505700" y="5604903"/>
            <a:ext cx="4398378" cy="523220"/>
          </a:xfrm>
          <a:prstGeom prst="rect">
            <a:avLst/>
          </a:prstGeom>
          <a:solidFill>
            <a:schemeClr val="accent2"/>
          </a:solidFill>
        </p:spPr>
        <p:txBody>
          <a:bodyPr wrap="square" lIns="274320" rIns="274320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  <a:latin typeface="Montserrat" pitchFamily="2" charset="77"/>
                <a:ea typeface="Fira Sans Condensed Book" panose="020B0503050000020004" pitchFamily="34" charset="0"/>
              </a:rPr>
              <a:t>CALL TO ATTENTION</a:t>
            </a:r>
            <a:endParaRPr lang="en-US" sz="2800" dirty="0">
              <a:solidFill>
                <a:schemeClr val="bg1"/>
              </a:solidFill>
              <a:latin typeface="Montserrat" pitchFamily="2" charset="77"/>
              <a:ea typeface="Fira Sans Condensed Book" panose="020B05030500000200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526008F-4DA4-DD96-E367-4123EEC5CE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9424" y="6000761"/>
            <a:ext cx="1475236" cy="55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832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D2E47"/>
      </a:dk1>
      <a:lt1>
        <a:srgbClr val="FFFFFF"/>
      </a:lt1>
      <a:dk2>
        <a:srgbClr val="EE5423"/>
      </a:dk2>
      <a:lt2>
        <a:srgbClr val="E7E6E6"/>
      </a:lt2>
      <a:accent1>
        <a:srgbClr val="316791"/>
      </a:accent1>
      <a:accent2>
        <a:srgbClr val="00B693"/>
      </a:accent2>
      <a:accent3>
        <a:srgbClr val="7E7E7E"/>
      </a:accent3>
      <a:accent4>
        <a:srgbClr val="EF7531"/>
      </a:accent4>
      <a:accent5>
        <a:srgbClr val="F19244"/>
      </a:accent5>
      <a:accent6>
        <a:srgbClr val="1A415F"/>
      </a:accent6>
      <a:hlink>
        <a:srgbClr val="275579"/>
      </a:hlink>
      <a:folHlink>
        <a:srgbClr val="F3AF5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F96EC9BF0ACF409207F48B4287717A" ma:contentTypeVersion="19" ma:contentTypeDescription="Create a new document." ma:contentTypeScope="" ma:versionID="76896cb107168119579c2c7b20f7c9a2">
  <xsd:schema xmlns:xsd="http://www.w3.org/2001/XMLSchema" xmlns:xs="http://www.w3.org/2001/XMLSchema" xmlns:p="http://schemas.microsoft.com/office/2006/metadata/properties" xmlns:ns2="cdd668c0-799f-4c20-a328-ef40680dfcb2" xmlns:ns3="9e66bd11-a755-43e3-bceb-427e389f8052" targetNamespace="http://schemas.microsoft.com/office/2006/metadata/properties" ma:root="true" ma:fieldsID="fa0679dfc098606e9e64e2707b2d95fd" ns2:_="" ns3:_="">
    <xsd:import namespace="cdd668c0-799f-4c20-a328-ef40680dfcb2"/>
    <xsd:import namespace="9e66bd11-a755-43e3-bceb-427e389f80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d668c0-799f-4c20-a328-ef40680dfc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449dd87-aaf6-4f3c-b3d1-6c3299560b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66bd11-a755-43e3-bceb-427e389f805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ad9775f-e000-4130-a9b0-b440863f12c4}" ma:internalName="TaxCatchAll" ma:showField="CatchAllData" ma:web="9e66bd11-a755-43e3-bceb-427e389f80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66bd11-a755-43e3-bceb-427e389f8052" xsi:nil="true"/>
    <lcf76f155ced4ddcb4097134ff3c332f xmlns="cdd668c0-799f-4c20-a328-ef40680dfcb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5EB52E-585C-446F-A351-1020702CD3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d668c0-799f-4c20-a328-ef40680dfcb2"/>
    <ds:schemaRef ds:uri="9e66bd11-a755-43e3-bceb-427e389f80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7ECE5B-8813-4131-8BC3-BC26DC2B87DB}">
  <ds:schemaRefs>
    <ds:schemaRef ds:uri="http://schemas.microsoft.com/office/2006/documentManagement/types"/>
    <ds:schemaRef ds:uri="http://schemas.openxmlformats.org/package/2006/metadata/core-properties"/>
    <ds:schemaRef ds:uri="cdd668c0-799f-4c20-a328-ef40680dfcb2"/>
    <ds:schemaRef ds:uri="http://purl.org/dc/dcmitype/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9e66bd11-a755-43e3-bceb-427e389f8052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58C5F3F-329B-4B7D-B915-E1B21F57BB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24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Hannah Cehovsky</cp:lastModifiedBy>
  <cp:revision>21</cp:revision>
  <dcterms:created xsi:type="dcterms:W3CDTF">2016-12-29T19:47:22Z</dcterms:created>
  <dcterms:modified xsi:type="dcterms:W3CDTF">2026-08-19T18:13:16Z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0x0101000AF96EC9BF0ACF409207F48B4287717A</vt:lpwstr>
  </property>
  <property fmtid="{D5CDD505-2E9C-101B-9397-08002B2CF9AE}" pid="3" name="MediaServiceImageTags">
    <vt:lpwstr/>
  </property>
</Properties>
</file>