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90" r:id="rId5"/>
    <p:sldId id="282" r:id="rId6"/>
    <p:sldId id="296" r:id="rId7"/>
    <p:sldId id="298" r:id="rId8"/>
    <p:sldId id="284" r:id="rId9"/>
    <p:sldId id="264" r:id="rId10"/>
    <p:sldId id="299" r:id="rId11"/>
    <p:sldId id="301" r:id="rId12"/>
    <p:sldId id="300" r:id="rId13"/>
    <p:sldId id="302" r:id="rId14"/>
    <p:sldId id="297" r:id="rId15"/>
    <p:sldId id="303" r:id="rId16"/>
    <p:sldId id="304" r:id="rId17"/>
    <p:sldId id="310" r:id="rId18"/>
    <p:sldId id="313" r:id="rId19"/>
    <p:sldId id="308" r:id="rId20"/>
    <p:sldId id="309" r:id="rId21"/>
    <p:sldId id="311" r:id="rId22"/>
    <p:sldId id="312" r:id="rId23"/>
    <p:sldId id="306" r:id="rId24"/>
    <p:sldId id="315" r:id="rId25"/>
    <p:sldId id="316" r:id="rId26"/>
  </p:sldIdLst>
  <p:sldSz cx="9144000" cy="5143500" type="screen16x9"/>
  <p:notesSz cx="6808788" cy="9940925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4" orient="horz" pos="17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FFFF"/>
    <a:srgbClr val="647B8A"/>
    <a:srgbClr val="725837"/>
    <a:srgbClr val="5F4B2C"/>
    <a:srgbClr val="4A3D25"/>
    <a:srgbClr val="918255"/>
    <a:srgbClr val="677F51"/>
    <a:srgbClr val="2C301D"/>
    <a:srgbClr val="5A9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4"/>
  </p:normalViewPr>
  <p:slideViewPr>
    <p:cSldViewPr snapToGrid="0" snapToObjects="1">
      <p:cViewPr varScale="1">
        <p:scale>
          <a:sx n="144" d="100"/>
          <a:sy n="144" d="100"/>
        </p:scale>
        <p:origin x="690" y="108"/>
      </p:cViewPr>
      <p:guideLst>
        <p:guide pos="2880"/>
        <p:guide orient="horz" pos="17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1" d="100"/>
          <a:sy n="131" d="100"/>
        </p:scale>
        <p:origin x="3440" y="176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53EE01A-6488-3444-BDED-29FC2E55B0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2AA3FF-F9D9-D145-B1FD-EEB6BA4965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58BEC-62F2-7F46-BB0D-9E0A889770D2}" type="datetimeFigureOut">
              <a:rPr lang="de-DE" smtClean="0"/>
              <a:t>01.10.2019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3FB6C4-73A0-9E41-86EB-76A00C51CB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925DE3-01D3-9045-8CC9-714BAFF4D7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C3861-4A47-C24B-8A57-61E1B240684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2057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35EE5-9893-944D-8235-456AE6C7C045}" type="datetimeFigureOut">
              <a:rPr lang="de-DE" smtClean="0"/>
              <a:t>01.10.2019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C64CBD-E6EA-4A43-99C8-C107F23DE0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286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r>
              <a:rPr lang="de-DE" dirty="0" err="1" smtClean="0"/>
              <a:t>Whenever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successfull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business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someone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made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courages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decision</a:t>
            </a:r>
            <a:r>
              <a:rPr lang="de-DE" baseline="0" dirty="0" smtClean="0"/>
              <a:t>“ -Peter Drucker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031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993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827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897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097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680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77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856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2373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103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82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56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358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093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C64CBD-E6EA-4A43-99C8-C107F23DE09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413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532D9D1-B529-E343-BBE9-62E4D07F6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85" b="131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0000" y="3960000"/>
            <a:ext cx="1223999" cy="89904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23745700-1594-F24C-A986-31AAD1DB0C33}"/>
              </a:ext>
            </a:extLst>
          </p:cNvPr>
          <p:cNvSpPr/>
          <p:nvPr userDrawn="1"/>
        </p:nvSpPr>
        <p:spPr>
          <a:xfrm>
            <a:off x="287338" y="1232400"/>
            <a:ext cx="8280000" cy="205105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44465" y="1460019"/>
            <a:ext cx="7799434" cy="846000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300" b="1" kern="1200" cap="all" baseline="0" dirty="0" smtClean="0">
                <a:solidFill>
                  <a:schemeClr val="tx1"/>
                </a:solidFill>
                <a:effectLst/>
                <a:latin typeface="Arial Narrow" panose="020B0604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de-DE" dirty="0" smtClean="0"/>
              <a:t>Titelchart – Platz für den Titel der Präsentation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544513" y="2340094"/>
            <a:ext cx="7799387" cy="608400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1800" kern="1200" baseline="0" dirty="0" smtClean="0">
                <a:solidFill>
                  <a:srgbClr val="C00000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18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18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1800" kern="1200" baseline="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lang="de-DE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de-DE" dirty="0" smtClean="0"/>
              <a:t>Untertitel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3" name="Rechteck 32"/>
          <p:cNvSpPr/>
          <p:nvPr userDrawn="1"/>
        </p:nvSpPr>
        <p:spPr>
          <a:xfrm>
            <a:off x="3960000" y="0"/>
            <a:ext cx="1224000" cy="278892"/>
          </a:xfrm>
          <a:prstGeom prst="rect">
            <a:avLst/>
          </a:prstGeom>
          <a:solidFill>
            <a:srgbClr val="0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accent4"/>
              </a:buClr>
              <a:buSzPct val="120000"/>
              <a:buFontTx/>
              <a:buNone/>
            </a:pPr>
            <a:r>
              <a:rPr lang="de-DE" sz="750" b="1" kern="1200" cap="all" baseline="0" dirty="0" err="1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Wir.dienen.deutschland</a:t>
            </a:r>
            <a:r>
              <a:rPr lang="de-DE" sz="750" b="1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.</a:t>
            </a:r>
            <a:endParaRPr lang="de-DE" sz="750" b="1" kern="1200" cap="all" baseline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4281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 und Bild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492250"/>
            <a:ext cx="3240000" cy="32400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3240000" cy="46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4B8BCF7-7F4A-0646-9ACF-FCAD3203EE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6000" y="1004888"/>
            <a:ext cx="5328000" cy="3713162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1307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492250"/>
            <a:ext cx="6480000" cy="32400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</p:spTree>
    <p:extLst>
      <p:ext uri="{BB962C8B-B14F-4D97-AF65-F5344CB8AC3E}">
        <p14:creationId xmlns:p14="http://schemas.microsoft.com/office/powerpoint/2010/main" val="1619963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8" y="1492251"/>
            <a:ext cx="6480000" cy="3240088"/>
          </a:xfrm>
          <a:prstGeom prst="rect">
            <a:avLst/>
          </a:prstGeom>
        </p:spPr>
        <p:txBody>
          <a:bodyPr>
            <a:noAutofit/>
          </a:bodyPr>
          <a:lstStyle>
            <a:lvl1pPr marL="108000" indent="-108000">
              <a:buClr>
                <a:srgbClr val="C00000"/>
              </a:buClr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</p:spTree>
    <p:extLst>
      <p:ext uri="{BB962C8B-B14F-4D97-AF65-F5344CB8AC3E}">
        <p14:creationId xmlns:p14="http://schemas.microsoft.com/office/powerpoint/2010/main" val="233518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äulen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76662" y="1502435"/>
            <a:ext cx="2880000" cy="3229903"/>
          </a:xfrm>
          <a:prstGeom prst="rect">
            <a:avLst/>
          </a:prstGeom>
        </p:spPr>
        <p:txBody>
          <a:bodyPr>
            <a:noAutofit/>
          </a:bodyPr>
          <a:lstStyle>
            <a:lvl1pPr marL="108000" indent="-108000">
              <a:buClr>
                <a:srgbClr val="C00000"/>
              </a:buClr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E500588F-41F5-FB4F-83EE-473FF8FEBC1E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87338" y="1492250"/>
            <a:ext cx="5399087" cy="3240088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/>
            </a:lvl1pPr>
          </a:lstStyle>
          <a:p>
            <a:r>
              <a:rPr lang="de-DE" smtClean="0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1135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976662" y="1502435"/>
            <a:ext cx="2880000" cy="3229903"/>
          </a:xfrm>
          <a:prstGeom prst="rect">
            <a:avLst/>
          </a:prstGeom>
        </p:spPr>
        <p:txBody>
          <a:bodyPr>
            <a:noAutofit/>
          </a:bodyPr>
          <a:lstStyle>
            <a:lvl1pPr marL="108000" indent="-108000">
              <a:buClr>
                <a:srgbClr val="C00000"/>
              </a:buClr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72000" y="4963500"/>
            <a:ext cx="360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CA21C0A4-2921-F14C-A83C-320D0FC3404A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287338" y="1501775"/>
            <a:ext cx="5400000" cy="3230563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/>
            </a:lvl1pPr>
          </a:lstStyle>
          <a:p>
            <a:r>
              <a:rPr lang="de-DE" smtClean="0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118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7337" y="1502435"/>
            <a:ext cx="3600000" cy="3229903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>
            <a:noAutofit/>
          </a:bodyPr>
          <a:lstStyle>
            <a:lvl1pPr marL="108000" indent="-108000">
              <a:buClr>
                <a:srgbClr val="C00000"/>
              </a:buClr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72000" y="4963500"/>
            <a:ext cx="3600000" cy="18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1E3D6320-5680-ED48-A7F7-59F42C345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7"/>
            <a:ext cx="6480000" cy="46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500" b="1">
                <a:latin typeface="+mj-lt"/>
              </a:defRPr>
            </a:lvl1pPr>
          </a:lstStyle>
          <a:p>
            <a:r>
              <a:rPr lang="de-DE" dirty="0"/>
              <a:t>Untertitel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9AD25E-E81D-174E-97E3-6B7B523599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256662" y="1502435"/>
            <a:ext cx="3600000" cy="3229903"/>
          </a:xfrm>
          <a:prstGeom prst="rect">
            <a:avLst/>
          </a:prstGeom>
          <a:solidFill>
            <a:schemeClr val="accent5"/>
          </a:solidFill>
        </p:spPr>
        <p:txBody>
          <a:bodyPr lIns="108000" tIns="108000" rIns="108000" bIns="108000">
            <a:noAutofit/>
          </a:bodyPr>
          <a:lstStyle>
            <a:lvl1pPr marL="108000" indent="-108000">
              <a:buClr>
                <a:srgbClr val="C00000"/>
              </a:buClr>
              <a:buFont typeface="Wingdings" pitchFamily="2" charset="2"/>
              <a:buChar char="§"/>
              <a:defRPr lang="de-DE" smtClean="0">
                <a:effectLst/>
              </a:defRPr>
            </a:lvl1pPr>
          </a:lstStyle>
          <a:p>
            <a:r>
              <a:rPr lang="de-DE" dirty="0" err="1">
                <a:effectLst/>
                <a:latin typeface="Arial" panose="020B0604020202020204" pitchFamily="34" charset="0"/>
              </a:rPr>
              <a:t>Soloriosa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dolecto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blam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ium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ut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estecea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ribus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quidia</a:t>
            </a:r>
            <a:r>
              <a:rPr lang="de-DE" dirty="0">
                <a:effectLst/>
                <a:latin typeface="Arial" panose="020B0604020202020204" pitchFamily="34" charset="0"/>
              </a:rPr>
              <a:t> quas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recturero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volorum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volum</a:t>
            </a:r>
            <a:r>
              <a:rPr lang="de-DE" dirty="0">
                <a:effectLst/>
                <a:latin typeface="Arial" panose="020B0604020202020204" pitchFamily="34" charset="0"/>
              </a:rPr>
              <a:t>, cum si </a:t>
            </a:r>
            <a:r>
              <a:rPr lang="de-DE" dirty="0" err="1">
                <a:effectLst/>
                <a:latin typeface="Arial" panose="020B0604020202020204" pitchFamily="34" charset="0"/>
              </a:rPr>
              <a:t>cuptur</a:t>
            </a:r>
            <a:r>
              <a:rPr lang="de-DE" dirty="0">
                <a:effectLst/>
                <a:latin typeface="Arial" panose="020B0604020202020204" pitchFamily="34" charset="0"/>
              </a:rPr>
              <a:t>,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eum</a:t>
            </a:r>
            <a:r>
              <a:rPr lang="de-DE" dirty="0">
                <a:effectLst/>
                <a:latin typeface="Arial" panose="020B0604020202020204" pitchFamily="34" charset="0"/>
              </a:rPr>
              <a:t> et </a:t>
            </a:r>
            <a:r>
              <a:rPr lang="de-DE" dirty="0" err="1">
                <a:effectLst/>
                <a:latin typeface="Arial" panose="020B0604020202020204" pitchFamily="34" charset="0"/>
              </a:rPr>
              <a:t>qui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que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pa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verum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facculpariat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eosandentiis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asped</a:t>
            </a:r>
            <a:r>
              <a:rPr lang="de-DE" dirty="0">
                <a:effectLst/>
                <a:latin typeface="Arial" panose="020B0604020202020204" pitchFamily="34" charset="0"/>
              </a:rPr>
              <a:t> </a:t>
            </a:r>
            <a:r>
              <a:rPr lang="de-DE" dirty="0" err="1">
                <a:effectLst/>
                <a:latin typeface="Arial" panose="020B0604020202020204" pitchFamily="34" charset="0"/>
              </a:rPr>
              <a:t>moditas</a:t>
            </a:r>
            <a:r>
              <a:rPr lang="de-DE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2" name="Dreieck 1">
            <a:extLst>
              <a:ext uri="{FF2B5EF4-FFF2-40B4-BE49-F238E27FC236}">
                <a16:creationId xmlns:a16="http://schemas.microsoft.com/office/drawing/2014/main" id="{4360B11A-0927-4D41-A11C-F0CA0346A391}"/>
              </a:ext>
            </a:extLst>
          </p:cNvPr>
          <p:cNvSpPr/>
          <p:nvPr userDrawn="1"/>
        </p:nvSpPr>
        <p:spPr>
          <a:xfrm rot="5400000">
            <a:off x="2942274" y="2670616"/>
            <a:ext cx="3259452" cy="864000"/>
          </a:xfrm>
          <a:prstGeom prst="triangle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4946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spcAft>
                <a:spcPts val="0"/>
              </a:spcAft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61A54758-588F-E94D-9E89-6041CDB62A9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684001"/>
            <a:ext cx="9144000" cy="4280112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225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hart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E2D09-860D-054C-BA42-CF9F3B36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9AAB67C-ADC2-6D4C-8E48-8F0BC1522B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964113"/>
          </a:xfrm>
          <a:prstGeom prst="rect">
            <a:avLst/>
          </a:prstGeom>
          <a:solidFill>
            <a:schemeClr val="accent5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41665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t>‹Nr.›</a:t>
            </a:fld>
            <a:endParaRPr lang="de-DE"/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</p:spTree>
    <p:extLst>
      <p:ext uri="{BB962C8B-B14F-4D97-AF65-F5344CB8AC3E}">
        <p14:creationId xmlns:p14="http://schemas.microsoft.com/office/powerpoint/2010/main" val="416344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_Logo Abteilung 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1">
            <a:extLst>
              <a:ext uri="{FF2B5EF4-FFF2-40B4-BE49-F238E27FC236}">
                <a16:creationId xmlns:a16="http://schemas.microsoft.com/office/drawing/2014/main" id="{5FFEAD8C-438F-2F42-A4FE-9072CD40D8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337" y="0"/>
            <a:ext cx="8569325" cy="68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Überschrift – Platz für eine 2-zeilige </a:t>
            </a:r>
            <a:r>
              <a:rPr lang="de-DE" dirty="0" err="1"/>
              <a:t>überschrift</a:t>
            </a:r>
            <a:r>
              <a:rPr lang="de-DE" dirty="0"/>
              <a:t> in 15 Punkt </a:t>
            </a:r>
            <a:r>
              <a:rPr lang="de-DE" dirty="0" err="1"/>
              <a:t>Grösse</a:t>
            </a:r>
            <a:r>
              <a:rPr lang="de-DE" dirty="0"/>
              <a:t> oder eine 1-zeilge Überschrift in 23 Punkt</a:t>
            </a:r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A8326E6E-1C47-9E40-BF0E-345266E79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6"/>
          </p:nvPr>
        </p:nvSpPr>
        <p:spPr>
          <a:xfrm>
            <a:off x="287338" y="1004888"/>
            <a:ext cx="8569325" cy="3727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7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1780E6-C007-B242-9034-69EBF6B0A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85" b="4057"/>
          <a:stretch/>
        </p:blipFill>
        <p:spPr>
          <a:xfrm>
            <a:off x="1" y="0"/>
            <a:ext cx="9143999" cy="4964113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02AB30B-0B1D-364E-AD46-BA9D8009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2000" y="4963500"/>
            <a:ext cx="3600000" cy="180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9A667F2-AF91-7B47-ABE5-ABEEAB5D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87337" y="4963500"/>
            <a:ext cx="1410017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www.</a:t>
            </a:r>
            <a:r>
              <a:rPr lang="de-DE" dirty="0" smtClean="0">
                <a:solidFill>
                  <a:schemeClr val="accent4"/>
                </a:solidFill>
              </a:rPr>
              <a:t>planungsamt</a:t>
            </a:r>
            <a:r>
              <a:rPr lang="de-DE" dirty="0" smtClean="0"/>
              <a:t>.bundeswehr.de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16761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1780E6-C007-B242-9034-69EBF6B0A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85" b="4057"/>
          <a:stretch/>
        </p:blipFill>
        <p:spPr>
          <a:xfrm>
            <a:off x="1" y="0"/>
            <a:ext cx="9143999" cy="4964113"/>
          </a:xfrm>
          <a:prstGeom prst="rect">
            <a:avLst/>
          </a:pr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9A667F2-AF91-7B47-ABE5-ABEEAB5D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89C36DA-7B85-A448-9380-2F183662E8A5}"/>
              </a:ext>
            </a:extLst>
          </p:cNvPr>
          <p:cNvSpPr/>
          <p:nvPr userDrawn="1"/>
        </p:nvSpPr>
        <p:spPr>
          <a:xfrm>
            <a:off x="287338" y="1620000"/>
            <a:ext cx="6801345" cy="115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2750" y="1727200"/>
            <a:ext cx="6567488" cy="576263"/>
          </a:xfrm>
          <a:prstGeom prst="rect">
            <a:avLst/>
          </a:prstGeom>
        </p:spPr>
        <p:txBody>
          <a:bodyPr lIns="0" rIns="0" anchor="ctr" anchorCtr="0"/>
          <a:lstStyle>
            <a:lvl1pPr marL="0" indent="0">
              <a:spcAft>
                <a:spcPts val="0"/>
              </a:spcAft>
              <a:buNone/>
              <a:defRPr sz="2200" b="1" cap="all"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de-DE" dirty="0" err="1" smtClean="0"/>
              <a:t>ZwischencharT</a:t>
            </a:r>
            <a:r>
              <a:rPr lang="de-DE" dirty="0" smtClean="0"/>
              <a:t> – Platz für einen </a:t>
            </a:r>
            <a:r>
              <a:rPr lang="de-DE" dirty="0" err="1" smtClean="0"/>
              <a:t>Thementrenner</a:t>
            </a:r>
            <a:r>
              <a:rPr lang="de-DE" dirty="0" smtClean="0"/>
              <a:t>, einen Kernsatz oder ein starkes Statement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12750" y="2428666"/>
            <a:ext cx="6551613" cy="193675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1500" baseline="0">
                <a:solidFill>
                  <a:srgbClr val="C00000"/>
                </a:solidFill>
                <a:latin typeface="+mj-lt"/>
              </a:defRPr>
            </a:lvl1pPr>
          </a:lstStyle>
          <a:p>
            <a:pPr lvl="0"/>
            <a:r>
              <a:rPr lang="de-DE" dirty="0" smtClean="0"/>
              <a:t>Untertitel – falls benötigt. Weniger ist mehr.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29101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772000" y="4963500"/>
            <a:ext cx="3600000" cy="180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32D9D1-B529-E343-BBE9-62E4D07F6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85" b="131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3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1" y="3272837"/>
            <a:ext cx="7712075" cy="514048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anchor="ctr"/>
          <a:lstStyle>
            <a:lvl1pPr marL="0" indent="0" algn="ctr"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de-DE" dirty="0" smtClean="0"/>
              <a:t>DG/</a:t>
            </a:r>
            <a:r>
              <a:rPr lang="de-DE" dirty="0" err="1" smtClean="0"/>
              <a:t>AmtsBez</a:t>
            </a:r>
            <a:r>
              <a:rPr lang="de-DE" dirty="0" smtClean="0"/>
              <a:t> Name durch Klicken hinzufügen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0000" y="3960000"/>
            <a:ext cx="1223999" cy="899044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3960000" y="0"/>
            <a:ext cx="1224000" cy="278892"/>
          </a:xfrm>
          <a:prstGeom prst="rect">
            <a:avLst/>
          </a:prstGeom>
          <a:solidFill>
            <a:srgbClr val="0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accent4"/>
              </a:buClr>
              <a:buSzPct val="120000"/>
              <a:buFontTx/>
              <a:buNone/>
            </a:pPr>
            <a:r>
              <a:rPr lang="de-DE" sz="750" b="1" kern="1200" cap="all" baseline="0" dirty="0" err="1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Wir.dienen.deutschland</a:t>
            </a:r>
            <a:r>
              <a:rPr lang="de-DE" sz="750" b="1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.</a:t>
            </a:r>
            <a:endParaRPr lang="de-DE" sz="750" b="1" kern="1200" cap="all" baseline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2484437"/>
            <a:ext cx="7712075" cy="7884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2300" b="1" cap="all" baseline="0">
                <a:latin typeface="+mj-lt"/>
              </a:defRPr>
            </a:lvl1pPr>
            <a:lvl2pPr marL="3429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2pPr>
            <a:lvl3pPr marL="6858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3pPr>
            <a:lvl4pPr marL="10287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4pPr>
            <a:lvl5pPr marL="13716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5pPr>
          </a:lstStyle>
          <a:p>
            <a:pPr lvl="0"/>
            <a:r>
              <a:rPr lang="de-DE" dirty="0" smtClean="0"/>
              <a:t>Titel des Vortrags durch Klicken hinzufügen</a:t>
            </a:r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3809876" y="417830"/>
            <a:ext cx="1524248" cy="1908736"/>
            <a:chOff x="3809875" y="409341"/>
            <a:chExt cx="1524248" cy="1908736"/>
          </a:xfrm>
        </p:grpSpPr>
        <p:sp>
          <p:nvSpPr>
            <p:cNvPr id="16" name="Freihandform 15"/>
            <p:cNvSpPr/>
            <p:nvPr userDrawn="1"/>
          </p:nvSpPr>
          <p:spPr>
            <a:xfrm>
              <a:off x="3835400" y="441960"/>
              <a:ext cx="1473200" cy="1846580"/>
            </a:xfrm>
            <a:custGeom>
              <a:avLst/>
              <a:gdLst>
                <a:gd name="connsiteX0" fmla="*/ 0 w 1473200"/>
                <a:gd name="connsiteY0" fmla="*/ 2540 h 1844040"/>
                <a:gd name="connsiteX1" fmla="*/ 1470660 w 1473200"/>
                <a:gd name="connsiteY1" fmla="*/ 0 h 1844040"/>
                <a:gd name="connsiteX2" fmla="*/ 1473200 w 1473200"/>
                <a:gd name="connsiteY2" fmla="*/ 1143000 h 1844040"/>
                <a:gd name="connsiteX3" fmla="*/ 739140 w 1473200"/>
                <a:gd name="connsiteY3" fmla="*/ 1844040 h 1844040"/>
                <a:gd name="connsiteX4" fmla="*/ 0 w 1473200"/>
                <a:gd name="connsiteY4" fmla="*/ 1127760 h 1844040"/>
                <a:gd name="connsiteX5" fmla="*/ 0 w 1473200"/>
                <a:gd name="connsiteY5" fmla="*/ 2540 h 1844040"/>
                <a:gd name="connsiteX0" fmla="*/ 0 w 1473200"/>
                <a:gd name="connsiteY0" fmla="*/ 2540 h 1846580"/>
                <a:gd name="connsiteX1" fmla="*/ 1470660 w 1473200"/>
                <a:gd name="connsiteY1" fmla="*/ 0 h 1846580"/>
                <a:gd name="connsiteX2" fmla="*/ 1473200 w 1473200"/>
                <a:gd name="connsiteY2" fmla="*/ 1143000 h 1846580"/>
                <a:gd name="connsiteX3" fmla="*/ 736600 w 1473200"/>
                <a:gd name="connsiteY3" fmla="*/ 1846580 h 1846580"/>
                <a:gd name="connsiteX4" fmla="*/ 0 w 1473200"/>
                <a:gd name="connsiteY4" fmla="*/ 1127760 h 1846580"/>
                <a:gd name="connsiteX5" fmla="*/ 0 w 1473200"/>
                <a:gd name="connsiteY5" fmla="*/ 2540 h 1846580"/>
                <a:gd name="connsiteX0" fmla="*/ 0 w 1473200"/>
                <a:gd name="connsiteY0" fmla="*/ 2540 h 1846580"/>
                <a:gd name="connsiteX1" fmla="*/ 1470660 w 1473200"/>
                <a:gd name="connsiteY1" fmla="*/ 0 h 1846580"/>
                <a:gd name="connsiteX2" fmla="*/ 1473200 w 1473200"/>
                <a:gd name="connsiteY2" fmla="*/ 1143000 h 1846580"/>
                <a:gd name="connsiteX3" fmla="*/ 736600 w 1473200"/>
                <a:gd name="connsiteY3" fmla="*/ 1846580 h 1846580"/>
                <a:gd name="connsiteX4" fmla="*/ 0 w 1473200"/>
                <a:gd name="connsiteY4" fmla="*/ 1127760 h 1846580"/>
                <a:gd name="connsiteX5" fmla="*/ 0 w 1473200"/>
                <a:gd name="connsiteY5" fmla="*/ 2540 h 1846580"/>
                <a:gd name="connsiteX0" fmla="*/ 0 w 1473200"/>
                <a:gd name="connsiteY0" fmla="*/ 2540 h 1846580"/>
                <a:gd name="connsiteX1" fmla="*/ 1470660 w 1473200"/>
                <a:gd name="connsiteY1" fmla="*/ 0 h 1846580"/>
                <a:gd name="connsiteX2" fmla="*/ 1473200 w 1473200"/>
                <a:gd name="connsiteY2" fmla="*/ 1143000 h 1846580"/>
                <a:gd name="connsiteX3" fmla="*/ 736600 w 1473200"/>
                <a:gd name="connsiteY3" fmla="*/ 1846580 h 1846580"/>
                <a:gd name="connsiteX4" fmla="*/ 0 w 1473200"/>
                <a:gd name="connsiteY4" fmla="*/ 1127760 h 1846580"/>
                <a:gd name="connsiteX5" fmla="*/ 0 w 1473200"/>
                <a:gd name="connsiteY5" fmla="*/ 2540 h 1846580"/>
                <a:gd name="connsiteX0" fmla="*/ 0 w 1473200"/>
                <a:gd name="connsiteY0" fmla="*/ 2540 h 1846580"/>
                <a:gd name="connsiteX1" fmla="*/ 1470660 w 1473200"/>
                <a:gd name="connsiteY1" fmla="*/ 0 h 1846580"/>
                <a:gd name="connsiteX2" fmla="*/ 1473200 w 1473200"/>
                <a:gd name="connsiteY2" fmla="*/ 1143000 h 1846580"/>
                <a:gd name="connsiteX3" fmla="*/ 736600 w 1473200"/>
                <a:gd name="connsiteY3" fmla="*/ 1846580 h 1846580"/>
                <a:gd name="connsiteX4" fmla="*/ 0 w 1473200"/>
                <a:gd name="connsiteY4" fmla="*/ 1127760 h 1846580"/>
                <a:gd name="connsiteX5" fmla="*/ 0 w 1473200"/>
                <a:gd name="connsiteY5" fmla="*/ 2540 h 1846580"/>
                <a:gd name="connsiteX0" fmla="*/ 0 w 1473200"/>
                <a:gd name="connsiteY0" fmla="*/ 2540 h 1846580"/>
                <a:gd name="connsiteX1" fmla="*/ 1470660 w 1473200"/>
                <a:gd name="connsiteY1" fmla="*/ 0 h 1846580"/>
                <a:gd name="connsiteX2" fmla="*/ 1473200 w 1473200"/>
                <a:gd name="connsiteY2" fmla="*/ 1143000 h 1846580"/>
                <a:gd name="connsiteX3" fmla="*/ 736600 w 1473200"/>
                <a:gd name="connsiteY3" fmla="*/ 1846580 h 1846580"/>
                <a:gd name="connsiteX4" fmla="*/ 0 w 1473200"/>
                <a:gd name="connsiteY4" fmla="*/ 1127760 h 1846580"/>
                <a:gd name="connsiteX5" fmla="*/ 0 w 1473200"/>
                <a:gd name="connsiteY5" fmla="*/ 2540 h 184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3200" h="1846580">
                  <a:moveTo>
                    <a:pt x="0" y="2540"/>
                  </a:moveTo>
                  <a:lnTo>
                    <a:pt x="1470660" y="0"/>
                  </a:lnTo>
                  <a:cubicBezTo>
                    <a:pt x="1471507" y="381000"/>
                    <a:pt x="1472353" y="762000"/>
                    <a:pt x="1473200" y="1143000"/>
                  </a:cubicBezTo>
                  <a:cubicBezTo>
                    <a:pt x="1423247" y="1402927"/>
                    <a:pt x="1106593" y="1728893"/>
                    <a:pt x="736600" y="1846580"/>
                  </a:cubicBezTo>
                  <a:cubicBezTo>
                    <a:pt x="351367" y="1728893"/>
                    <a:pt x="11853" y="1352127"/>
                    <a:pt x="0" y="1127760"/>
                  </a:cubicBezTo>
                  <a:lnTo>
                    <a:pt x="0" y="25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7" name="Gruppieren 16"/>
            <p:cNvGrpSpPr/>
            <p:nvPr userDrawn="1"/>
          </p:nvGrpSpPr>
          <p:grpSpPr>
            <a:xfrm>
              <a:off x="3809875" y="409341"/>
              <a:ext cx="1524248" cy="1908736"/>
              <a:chOff x="3492130" y="-3810"/>
              <a:chExt cx="4110458" cy="5147310"/>
            </a:xfrm>
            <a:effectLst>
              <a:outerShdw blurRad="76200" dist="25400" dir="21540000" algn="t" rotWithShape="0">
                <a:schemeClr val="bg1">
                  <a:alpha val="40000"/>
                </a:schemeClr>
              </a:outerShdw>
            </a:effectLst>
          </p:grpSpPr>
          <p:sp>
            <p:nvSpPr>
              <p:cNvPr id="19" name="Freihandform 18"/>
              <p:cNvSpPr/>
              <p:nvPr userDrawn="1"/>
            </p:nvSpPr>
            <p:spPr>
              <a:xfrm flipH="1">
                <a:off x="3492130" y="-3810"/>
                <a:ext cx="4110458" cy="5147310"/>
              </a:xfrm>
              <a:custGeom>
                <a:avLst/>
                <a:gdLst>
                  <a:gd name="connsiteX0" fmla="*/ 3942052 w 4110458"/>
                  <a:gd name="connsiteY0" fmla="*/ 198755 h 5147310"/>
                  <a:gd name="connsiteX1" fmla="*/ 3942052 w 4110458"/>
                  <a:gd name="connsiteY1" fmla="*/ 3011368 h 5147310"/>
                  <a:gd name="connsiteX2" fmla="*/ 2045547 w 4110458"/>
                  <a:gd name="connsiteY2" fmla="*/ 4948053 h 5147310"/>
                  <a:gd name="connsiteX3" fmla="*/ 2045547 w 4110458"/>
                  <a:gd name="connsiteY3" fmla="*/ 4948555 h 5147310"/>
                  <a:gd name="connsiteX4" fmla="*/ 149043 w 4110458"/>
                  <a:gd name="connsiteY4" fmla="*/ 3011870 h 5147310"/>
                  <a:gd name="connsiteX5" fmla="*/ 149043 w 4110458"/>
                  <a:gd name="connsiteY5" fmla="*/ 199257 h 5147310"/>
                  <a:gd name="connsiteX6" fmla="*/ 2045547 w 4110458"/>
                  <a:gd name="connsiteY6" fmla="*/ 199257 h 5147310"/>
                  <a:gd name="connsiteX7" fmla="*/ 2045547 w 4110458"/>
                  <a:gd name="connsiteY7" fmla="*/ 198755 h 5147310"/>
                  <a:gd name="connsiteX8" fmla="*/ 4110452 w 4110458"/>
                  <a:gd name="connsiteY8" fmla="*/ 0 h 5147310"/>
                  <a:gd name="connsiteX9" fmla="*/ 2055229 w 4110458"/>
                  <a:gd name="connsiteY9" fmla="*/ 0 h 5147310"/>
                  <a:gd name="connsiteX10" fmla="*/ 2055229 w 4110458"/>
                  <a:gd name="connsiteY10" fmla="*/ 544 h 5147310"/>
                  <a:gd name="connsiteX11" fmla="*/ 6 w 4110458"/>
                  <a:gd name="connsiteY11" fmla="*/ 544 h 5147310"/>
                  <a:gd name="connsiteX12" fmla="*/ 6 w 4110458"/>
                  <a:gd name="connsiteY12" fmla="*/ 3048544 h 5147310"/>
                  <a:gd name="connsiteX13" fmla="*/ 2055229 w 4110458"/>
                  <a:gd name="connsiteY13" fmla="*/ 5147310 h 5147310"/>
                  <a:gd name="connsiteX14" fmla="*/ 2055229 w 4110458"/>
                  <a:gd name="connsiteY14" fmla="*/ 5146766 h 5147310"/>
                  <a:gd name="connsiteX15" fmla="*/ 4110452 w 4110458"/>
                  <a:gd name="connsiteY15" fmla="*/ 3048000 h 5147310"/>
                  <a:gd name="connsiteX16" fmla="*/ 4110452 w 4110458"/>
                  <a:gd name="connsiteY16" fmla="*/ 0 h 514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0458" h="5147310">
                    <a:moveTo>
                      <a:pt x="3942052" y="198755"/>
                    </a:moveTo>
                    <a:cubicBezTo>
                      <a:pt x="3942052" y="1160401"/>
                      <a:pt x="3939373" y="2221158"/>
                      <a:pt x="3942052" y="3011368"/>
                    </a:cubicBezTo>
                    <a:cubicBezTo>
                      <a:pt x="3944730" y="3801578"/>
                      <a:pt x="2991120" y="4623933"/>
                      <a:pt x="2045547" y="4948053"/>
                    </a:cubicBezTo>
                    <a:lnTo>
                      <a:pt x="2045547" y="4948555"/>
                    </a:lnTo>
                    <a:cubicBezTo>
                      <a:pt x="1099974" y="4624435"/>
                      <a:pt x="146364" y="3802080"/>
                      <a:pt x="149043" y="3011870"/>
                    </a:cubicBezTo>
                    <a:cubicBezTo>
                      <a:pt x="151722" y="2221660"/>
                      <a:pt x="149043" y="1160903"/>
                      <a:pt x="149043" y="199257"/>
                    </a:cubicBezTo>
                    <a:lnTo>
                      <a:pt x="2045547" y="199257"/>
                    </a:lnTo>
                    <a:lnTo>
                      <a:pt x="2045547" y="198755"/>
                    </a:lnTo>
                    <a:close/>
                    <a:moveTo>
                      <a:pt x="4110452" y="0"/>
                    </a:moveTo>
                    <a:lnTo>
                      <a:pt x="2055229" y="0"/>
                    </a:lnTo>
                    <a:lnTo>
                      <a:pt x="2055229" y="544"/>
                    </a:lnTo>
                    <a:lnTo>
                      <a:pt x="6" y="544"/>
                    </a:lnTo>
                    <a:cubicBezTo>
                      <a:pt x="6" y="1042670"/>
                      <a:pt x="2909" y="2192201"/>
                      <a:pt x="6" y="3048544"/>
                    </a:cubicBezTo>
                    <a:cubicBezTo>
                      <a:pt x="-2897" y="3904887"/>
                      <a:pt x="1030521" y="4796064"/>
                      <a:pt x="2055229" y="5147310"/>
                    </a:cubicBezTo>
                    <a:lnTo>
                      <a:pt x="2055229" y="5146766"/>
                    </a:lnTo>
                    <a:cubicBezTo>
                      <a:pt x="3079937" y="4795520"/>
                      <a:pt x="4113355" y="3904343"/>
                      <a:pt x="4110452" y="3048000"/>
                    </a:cubicBezTo>
                    <a:cubicBezTo>
                      <a:pt x="4107549" y="2191657"/>
                      <a:pt x="4110452" y="1042126"/>
                      <a:pt x="4110452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1" name="Freihandform 20"/>
              <p:cNvSpPr/>
              <p:nvPr userDrawn="1"/>
            </p:nvSpPr>
            <p:spPr>
              <a:xfrm>
                <a:off x="4921670" y="2308108"/>
                <a:ext cx="1235290" cy="1706208"/>
              </a:xfrm>
              <a:custGeom>
                <a:avLst/>
                <a:gdLst>
                  <a:gd name="connsiteX0" fmla="*/ 617645 w 1235290"/>
                  <a:gd name="connsiteY0" fmla="*/ 396021 h 1706208"/>
                  <a:gd name="connsiteX1" fmla="*/ 286718 w 1235290"/>
                  <a:gd name="connsiteY1" fmla="*/ 853104 h 1706208"/>
                  <a:gd name="connsiteX2" fmla="*/ 617645 w 1235290"/>
                  <a:gd name="connsiteY2" fmla="*/ 1310187 h 1706208"/>
                  <a:gd name="connsiteX3" fmla="*/ 948572 w 1235290"/>
                  <a:gd name="connsiteY3" fmla="*/ 853104 h 1706208"/>
                  <a:gd name="connsiteX4" fmla="*/ 617645 w 1235290"/>
                  <a:gd name="connsiteY4" fmla="*/ 0 h 1706208"/>
                  <a:gd name="connsiteX5" fmla="*/ 1235290 w 1235290"/>
                  <a:gd name="connsiteY5" fmla="*/ 853104 h 1706208"/>
                  <a:gd name="connsiteX6" fmla="*/ 617645 w 1235290"/>
                  <a:gd name="connsiteY6" fmla="*/ 1706208 h 1706208"/>
                  <a:gd name="connsiteX7" fmla="*/ 0 w 1235290"/>
                  <a:gd name="connsiteY7" fmla="*/ 853104 h 170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5290" h="1706208">
                    <a:moveTo>
                      <a:pt x="617645" y="396021"/>
                    </a:moveTo>
                    <a:lnTo>
                      <a:pt x="286718" y="853104"/>
                    </a:lnTo>
                    <a:lnTo>
                      <a:pt x="617645" y="1310187"/>
                    </a:lnTo>
                    <a:lnTo>
                      <a:pt x="948572" y="853104"/>
                    </a:lnTo>
                    <a:close/>
                    <a:moveTo>
                      <a:pt x="617645" y="0"/>
                    </a:moveTo>
                    <a:lnTo>
                      <a:pt x="1235290" y="853104"/>
                    </a:lnTo>
                    <a:lnTo>
                      <a:pt x="617645" y="1706208"/>
                    </a:lnTo>
                    <a:lnTo>
                      <a:pt x="0" y="853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2" name="Freihandform 21"/>
              <p:cNvSpPr/>
              <p:nvPr userDrawn="1"/>
            </p:nvSpPr>
            <p:spPr>
              <a:xfrm>
                <a:off x="4921670" y="597383"/>
                <a:ext cx="1235290" cy="1706208"/>
              </a:xfrm>
              <a:custGeom>
                <a:avLst/>
                <a:gdLst>
                  <a:gd name="connsiteX0" fmla="*/ 617645 w 1235290"/>
                  <a:gd name="connsiteY0" fmla="*/ 396021 h 1706208"/>
                  <a:gd name="connsiteX1" fmla="*/ 286718 w 1235290"/>
                  <a:gd name="connsiteY1" fmla="*/ 853104 h 1706208"/>
                  <a:gd name="connsiteX2" fmla="*/ 617645 w 1235290"/>
                  <a:gd name="connsiteY2" fmla="*/ 1310187 h 1706208"/>
                  <a:gd name="connsiteX3" fmla="*/ 948572 w 1235290"/>
                  <a:gd name="connsiteY3" fmla="*/ 853104 h 1706208"/>
                  <a:gd name="connsiteX4" fmla="*/ 617645 w 1235290"/>
                  <a:gd name="connsiteY4" fmla="*/ 0 h 1706208"/>
                  <a:gd name="connsiteX5" fmla="*/ 1235290 w 1235290"/>
                  <a:gd name="connsiteY5" fmla="*/ 853104 h 1706208"/>
                  <a:gd name="connsiteX6" fmla="*/ 617645 w 1235290"/>
                  <a:gd name="connsiteY6" fmla="*/ 1706208 h 1706208"/>
                  <a:gd name="connsiteX7" fmla="*/ 0 w 1235290"/>
                  <a:gd name="connsiteY7" fmla="*/ 853104 h 170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5290" h="1706208">
                    <a:moveTo>
                      <a:pt x="617645" y="396021"/>
                    </a:moveTo>
                    <a:lnTo>
                      <a:pt x="286718" y="853104"/>
                    </a:lnTo>
                    <a:lnTo>
                      <a:pt x="617645" y="1310187"/>
                    </a:lnTo>
                    <a:lnTo>
                      <a:pt x="948572" y="853104"/>
                    </a:lnTo>
                    <a:close/>
                    <a:moveTo>
                      <a:pt x="617645" y="0"/>
                    </a:moveTo>
                    <a:lnTo>
                      <a:pt x="1235290" y="853104"/>
                    </a:lnTo>
                    <a:lnTo>
                      <a:pt x="617645" y="1706208"/>
                    </a:lnTo>
                    <a:lnTo>
                      <a:pt x="0" y="853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3" name="Freihandform 22"/>
              <p:cNvSpPr/>
              <p:nvPr userDrawn="1"/>
            </p:nvSpPr>
            <p:spPr>
              <a:xfrm rot="5400000">
                <a:off x="4066307" y="1459197"/>
                <a:ext cx="1235290" cy="1706208"/>
              </a:xfrm>
              <a:custGeom>
                <a:avLst/>
                <a:gdLst>
                  <a:gd name="connsiteX0" fmla="*/ 617645 w 1235290"/>
                  <a:gd name="connsiteY0" fmla="*/ 396021 h 1706208"/>
                  <a:gd name="connsiteX1" fmla="*/ 286718 w 1235290"/>
                  <a:gd name="connsiteY1" fmla="*/ 853104 h 1706208"/>
                  <a:gd name="connsiteX2" fmla="*/ 617645 w 1235290"/>
                  <a:gd name="connsiteY2" fmla="*/ 1310187 h 1706208"/>
                  <a:gd name="connsiteX3" fmla="*/ 948572 w 1235290"/>
                  <a:gd name="connsiteY3" fmla="*/ 853104 h 1706208"/>
                  <a:gd name="connsiteX4" fmla="*/ 617645 w 1235290"/>
                  <a:gd name="connsiteY4" fmla="*/ 0 h 1706208"/>
                  <a:gd name="connsiteX5" fmla="*/ 1235290 w 1235290"/>
                  <a:gd name="connsiteY5" fmla="*/ 853104 h 1706208"/>
                  <a:gd name="connsiteX6" fmla="*/ 617645 w 1235290"/>
                  <a:gd name="connsiteY6" fmla="*/ 1706208 h 1706208"/>
                  <a:gd name="connsiteX7" fmla="*/ 0 w 1235290"/>
                  <a:gd name="connsiteY7" fmla="*/ 853104 h 170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5290" h="1706208">
                    <a:moveTo>
                      <a:pt x="617645" y="396021"/>
                    </a:moveTo>
                    <a:lnTo>
                      <a:pt x="286718" y="853104"/>
                    </a:lnTo>
                    <a:lnTo>
                      <a:pt x="617645" y="1310187"/>
                    </a:lnTo>
                    <a:lnTo>
                      <a:pt x="948572" y="853104"/>
                    </a:lnTo>
                    <a:close/>
                    <a:moveTo>
                      <a:pt x="617645" y="0"/>
                    </a:moveTo>
                    <a:lnTo>
                      <a:pt x="1235290" y="853104"/>
                    </a:lnTo>
                    <a:lnTo>
                      <a:pt x="617645" y="1706208"/>
                    </a:lnTo>
                    <a:lnTo>
                      <a:pt x="0" y="853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sp>
            <p:nvSpPr>
              <p:cNvPr id="24" name="Freihandform 23"/>
              <p:cNvSpPr/>
              <p:nvPr userDrawn="1"/>
            </p:nvSpPr>
            <p:spPr>
              <a:xfrm rot="5400000">
                <a:off x="5777032" y="1459197"/>
                <a:ext cx="1235290" cy="1706208"/>
              </a:xfrm>
              <a:custGeom>
                <a:avLst/>
                <a:gdLst>
                  <a:gd name="connsiteX0" fmla="*/ 617645 w 1235290"/>
                  <a:gd name="connsiteY0" fmla="*/ 396021 h 1706208"/>
                  <a:gd name="connsiteX1" fmla="*/ 286718 w 1235290"/>
                  <a:gd name="connsiteY1" fmla="*/ 853104 h 1706208"/>
                  <a:gd name="connsiteX2" fmla="*/ 617645 w 1235290"/>
                  <a:gd name="connsiteY2" fmla="*/ 1310187 h 1706208"/>
                  <a:gd name="connsiteX3" fmla="*/ 948572 w 1235290"/>
                  <a:gd name="connsiteY3" fmla="*/ 853104 h 1706208"/>
                  <a:gd name="connsiteX4" fmla="*/ 617645 w 1235290"/>
                  <a:gd name="connsiteY4" fmla="*/ 0 h 1706208"/>
                  <a:gd name="connsiteX5" fmla="*/ 1235290 w 1235290"/>
                  <a:gd name="connsiteY5" fmla="*/ 853104 h 1706208"/>
                  <a:gd name="connsiteX6" fmla="*/ 617645 w 1235290"/>
                  <a:gd name="connsiteY6" fmla="*/ 1706208 h 1706208"/>
                  <a:gd name="connsiteX7" fmla="*/ 0 w 1235290"/>
                  <a:gd name="connsiteY7" fmla="*/ 853104 h 170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5290" h="1706208">
                    <a:moveTo>
                      <a:pt x="617645" y="396021"/>
                    </a:moveTo>
                    <a:lnTo>
                      <a:pt x="286718" y="853104"/>
                    </a:lnTo>
                    <a:lnTo>
                      <a:pt x="617645" y="1310187"/>
                    </a:lnTo>
                    <a:lnTo>
                      <a:pt x="948572" y="853104"/>
                    </a:lnTo>
                    <a:close/>
                    <a:moveTo>
                      <a:pt x="617645" y="0"/>
                    </a:moveTo>
                    <a:lnTo>
                      <a:pt x="1235290" y="853104"/>
                    </a:lnTo>
                    <a:lnTo>
                      <a:pt x="617645" y="1706208"/>
                    </a:lnTo>
                    <a:lnTo>
                      <a:pt x="0" y="853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395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772000" y="4963500"/>
            <a:ext cx="3600000" cy="180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32D9D1-B529-E343-BBE9-62E4D07F6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85" b="131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1"/>
        </p:nvGrpSpPr>
        <p:grpSpPr>
          <a:xfrm>
            <a:off x="3809875" y="409341"/>
            <a:ext cx="1524248" cy="1908736"/>
            <a:chOff x="3809875" y="409341"/>
            <a:chExt cx="1524248" cy="1908736"/>
          </a:xfrm>
        </p:grpSpPr>
        <p:sp>
          <p:nvSpPr>
            <p:cNvPr id="2" name="Freihandform 1"/>
            <p:cNvSpPr/>
            <p:nvPr userDrawn="1"/>
          </p:nvSpPr>
          <p:spPr>
            <a:xfrm>
              <a:off x="3837187" y="436101"/>
              <a:ext cx="1468873" cy="1847359"/>
            </a:xfrm>
            <a:custGeom>
              <a:avLst/>
              <a:gdLst>
                <a:gd name="connsiteX0" fmla="*/ 108750 w 1576870"/>
                <a:gd name="connsiteY0" fmla="*/ 80624 h 1919584"/>
                <a:gd name="connsiteX1" fmla="*/ 1571790 w 1576870"/>
                <a:gd name="connsiteY1" fmla="*/ 83164 h 1919584"/>
                <a:gd name="connsiteX2" fmla="*/ 1576870 w 1576870"/>
                <a:gd name="connsiteY2" fmla="*/ 1251564 h 1919584"/>
                <a:gd name="connsiteX3" fmla="*/ 1541310 w 1576870"/>
                <a:gd name="connsiteY3" fmla="*/ 1355704 h 1919584"/>
                <a:gd name="connsiteX4" fmla="*/ 1510830 w 1576870"/>
                <a:gd name="connsiteY4" fmla="*/ 1426824 h 1919584"/>
                <a:gd name="connsiteX5" fmla="*/ 1429550 w 1576870"/>
                <a:gd name="connsiteY5" fmla="*/ 1533504 h 1919584"/>
                <a:gd name="connsiteX6" fmla="*/ 1333030 w 1576870"/>
                <a:gd name="connsiteY6" fmla="*/ 1622404 h 1919584"/>
                <a:gd name="connsiteX7" fmla="*/ 1147610 w 1576870"/>
                <a:gd name="connsiteY7" fmla="*/ 1767184 h 1919584"/>
                <a:gd name="connsiteX8" fmla="*/ 990130 w 1576870"/>
                <a:gd name="connsiteY8" fmla="*/ 1861164 h 1919584"/>
                <a:gd name="connsiteX9" fmla="*/ 840270 w 1576870"/>
                <a:gd name="connsiteY9" fmla="*/ 1919584 h 1919584"/>
                <a:gd name="connsiteX10" fmla="*/ 601510 w 1576870"/>
                <a:gd name="connsiteY10" fmla="*/ 1812904 h 1919584"/>
                <a:gd name="connsiteX11" fmla="*/ 449110 w 1576870"/>
                <a:gd name="connsiteY11" fmla="*/ 1706224 h 1919584"/>
                <a:gd name="connsiteX12" fmla="*/ 319570 w 1576870"/>
                <a:gd name="connsiteY12" fmla="*/ 1594464 h 1919584"/>
                <a:gd name="connsiteX13" fmla="*/ 205270 w 1576870"/>
                <a:gd name="connsiteY13" fmla="*/ 1452224 h 1919584"/>
                <a:gd name="connsiteX14" fmla="*/ 123990 w 1576870"/>
                <a:gd name="connsiteY14" fmla="*/ 1315064 h 1919584"/>
                <a:gd name="connsiteX15" fmla="*/ 108750 w 1576870"/>
                <a:gd name="connsiteY15" fmla="*/ 1177904 h 1919584"/>
                <a:gd name="connsiteX16" fmla="*/ 108750 w 1576870"/>
                <a:gd name="connsiteY16" fmla="*/ 80624 h 1919584"/>
                <a:gd name="connsiteX0" fmla="*/ 753 w 1468873"/>
                <a:gd name="connsiteY0" fmla="*/ 80624 h 1919584"/>
                <a:gd name="connsiteX1" fmla="*/ 1463793 w 1468873"/>
                <a:gd name="connsiteY1" fmla="*/ 83164 h 1919584"/>
                <a:gd name="connsiteX2" fmla="*/ 1468873 w 1468873"/>
                <a:gd name="connsiteY2" fmla="*/ 1251564 h 1919584"/>
                <a:gd name="connsiteX3" fmla="*/ 1433313 w 1468873"/>
                <a:gd name="connsiteY3" fmla="*/ 1355704 h 1919584"/>
                <a:gd name="connsiteX4" fmla="*/ 1402833 w 1468873"/>
                <a:gd name="connsiteY4" fmla="*/ 1426824 h 1919584"/>
                <a:gd name="connsiteX5" fmla="*/ 1321553 w 1468873"/>
                <a:gd name="connsiteY5" fmla="*/ 1533504 h 1919584"/>
                <a:gd name="connsiteX6" fmla="*/ 1225033 w 1468873"/>
                <a:gd name="connsiteY6" fmla="*/ 1622404 h 1919584"/>
                <a:gd name="connsiteX7" fmla="*/ 1039613 w 1468873"/>
                <a:gd name="connsiteY7" fmla="*/ 1767184 h 1919584"/>
                <a:gd name="connsiteX8" fmla="*/ 882133 w 1468873"/>
                <a:gd name="connsiteY8" fmla="*/ 1861164 h 1919584"/>
                <a:gd name="connsiteX9" fmla="*/ 732273 w 1468873"/>
                <a:gd name="connsiteY9" fmla="*/ 1919584 h 1919584"/>
                <a:gd name="connsiteX10" fmla="*/ 493513 w 1468873"/>
                <a:gd name="connsiteY10" fmla="*/ 1812904 h 1919584"/>
                <a:gd name="connsiteX11" fmla="*/ 341113 w 1468873"/>
                <a:gd name="connsiteY11" fmla="*/ 1706224 h 1919584"/>
                <a:gd name="connsiteX12" fmla="*/ 211573 w 1468873"/>
                <a:gd name="connsiteY12" fmla="*/ 1594464 h 1919584"/>
                <a:gd name="connsiteX13" fmla="*/ 97273 w 1468873"/>
                <a:gd name="connsiteY13" fmla="*/ 1452224 h 1919584"/>
                <a:gd name="connsiteX14" fmla="*/ 15993 w 1468873"/>
                <a:gd name="connsiteY14" fmla="*/ 1315064 h 1919584"/>
                <a:gd name="connsiteX15" fmla="*/ 753 w 1468873"/>
                <a:gd name="connsiteY15" fmla="*/ 1177904 h 1919584"/>
                <a:gd name="connsiteX16" fmla="*/ 753 w 1468873"/>
                <a:gd name="connsiteY16" fmla="*/ 80624 h 1919584"/>
                <a:gd name="connsiteX0" fmla="*/ 753 w 1468873"/>
                <a:gd name="connsiteY0" fmla="*/ 8399 h 1847359"/>
                <a:gd name="connsiteX1" fmla="*/ 1463793 w 1468873"/>
                <a:gd name="connsiteY1" fmla="*/ 10939 h 1847359"/>
                <a:gd name="connsiteX2" fmla="*/ 1468873 w 1468873"/>
                <a:gd name="connsiteY2" fmla="*/ 1179339 h 1847359"/>
                <a:gd name="connsiteX3" fmla="*/ 1433313 w 1468873"/>
                <a:gd name="connsiteY3" fmla="*/ 1283479 h 1847359"/>
                <a:gd name="connsiteX4" fmla="*/ 1402833 w 1468873"/>
                <a:gd name="connsiteY4" fmla="*/ 1354599 h 1847359"/>
                <a:gd name="connsiteX5" fmla="*/ 1321553 w 1468873"/>
                <a:gd name="connsiteY5" fmla="*/ 1461279 h 1847359"/>
                <a:gd name="connsiteX6" fmla="*/ 1225033 w 1468873"/>
                <a:gd name="connsiteY6" fmla="*/ 1550179 h 1847359"/>
                <a:gd name="connsiteX7" fmla="*/ 1039613 w 1468873"/>
                <a:gd name="connsiteY7" fmla="*/ 1694959 h 1847359"/>
                <a:gd name="connsiteX8" fmla="*/ 882133 w 1468873"/>
                <a:gd name="connsiteY8" fmla="*/ 1788939 h 1847359"/>
                <a:gd name="connsiteX9" fmla="*/ 732273 w 1468873"/>
                <a:gd name="connsiteY9" fmla="*/ 1847359 h 1847359"/>
                <a:gd name="connsiteX10" fmla="*/ 493513 w 1468873"/>
                <a:gd name="connsiteY10" fmla="*/ 1740679 h 1847359"/>
                <a:gd name="connsiteX11" fmla="*/ 341113 w 1468873"/>
                <a:gd name="connsiteY11" fmla="*/ 1633999 h 1847359"/>
                <a:gd name="connsiteX12" fmla="*/ 211573 w 1468873"/>
                <a:gd name="connsiteY12" fmla="*/ 1522239 h 1847359"/>
                <a:gd name="connsiteX13" fmla="*/ 97273 w 1468873"/>
                <a:gd name="connsiteY13" fmla="*/ 1379999 h 1847359"/>
                <a:gd name="connsiteX14" fmla="*/ 15993 w 1468873"/>
                <a:gd name="connsiteY14" fmla="*/ 1242839 h 1847359"/>
                <a:gd name="connsiteX15" fmla="*/ 753 w 1468873"/>
                <a:gd name="connsiteY15" fmla="*/ 1105679 h 1847359"/>
                <a:gd name="connsiteX16" fmla="*/ 753 w 1468873"/>
                <a:gd name="connsiteY16" fmla="*/ 8399 h 184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68873" h="1847359">
                  <a:moveTo>
                    <a:pt x="753" y="8399"/>
                  </a:moveTo>
                  <a:cubicBezTo>
                    <a:pt x="272533" y="-11498"/>
                    <a:pt x="976113" y="10092"/>
                    <a:pt x="1463793" y="10939"/>
                  </a:cubicBezTo>
                  <a:cubicBezTo>
                    <a:pt x="1465486" y="400406"/>
                    <a:pt x="1467180" y="789872"/>
                    <a:pt x="1468873" y="1179339"/>
                  </a:cubicBezTo>
                  <a:lnTo>
                    <a:pt x="1433313" y="1283479"/>
                  </a:lnTo>
                  <a:lnTo>
                    <a:pt x="1402833" y="1354599"/>
                  </a:lnTo>
                  <a:lnTo>
                    <a:pt x="1321553" y="1461279"/>
                  </a:lnTo>
                  <a:lnTo>
                    <a:pt x="1225033" y="1550179"/>
                  </a:lnTo>
                  <a:lnTo>
                    <a:pt x="1039613" y="1694959"/>
                  </a:lnTo>
                  <a:lnTo>
                    <a:pt x="882133" y="1788939"/>
                  </a:lnTo>
                  <a:lnTo>
                    <a:pt x="732273" y="1847359"/>
                  </a:lnTo>
                  <a:lnTo>
                    <a:pt x="493513" y="1740679"/>
                  </a:lnTo>
                  <a:lnTo>
                    <a:pt x="341113" y="1633999"/>
                  </a:lnTo>
                  <a:lnTo>
                    <a:pt x="211573" y="1522239"/>
                  </a:lnTo>
                  <a:lnTo>
                    <a:pt x="97273" y="1379999"/>
                  </a:lnTo>
                  <a:lnTo>
                    <a:pt x="15993" y="1242839"/>
                  </a:lnTo>
                  <a:lnTo>
                    <a:pt x="753" y="1105679"/>
                  </a:lnTo>
                  <a:cubicBezTo>
                    <a:pt x="-940" y="739072"/>
                    <a:pt x="753" y="557039"/>
                    <a:pt x="753" y="83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6" name="Gruppieren 5"/>
            <p:cNvGrpSpPr/>
            <p:nvPr userDrawn="1"/>
          </p:nvGrpSpPr>
          <p:grpSpPr>
            <a:xfrm>
              <a:off x="3809875" y="409341"/>
              <a:ext cx="1524248" cy="1908736"/>
              <a:chOff x="3492130" y="-3810"/>
              <a:chExt cx="4110458" cy="5147310"/>
            </a:xfrm>
            <a:effectLst>
              <a:outerShdw blurRad="76200" dist="25400" dir="21540000" algn="t" rotWithShape="0">
                <a:schemeClr val="bg1">
                  <a:alpha val="40000"/>
                </a:schemeClr>
              </a:outerShdw>
            </a:effectLst>
          </p:grpSpPr>
          <p:sp>
            <p:nvSpPr>
              <p:cNvPr id="7" name="Freihandform 6"/>
              <p:cNvSpPr/>
              <p:nvPr userDrawn="1"/>
            </p:nvSpPr>
            <p:spPr>
              <a:xfrm flipH="1">
                <a:off x="3492130" y="-3810"/>
                <a:ext cx="4110458" cy="5147310"/>
              </a:xfrm>
              <a:custGeom>
                <a:avLst/>
                <a:gdLst>
                  <a:gd name="connsiteX0" fmla="*/ 3942052 w 4110458"/>
                  <a:gd name="connsiteY0" fmla="*/ 198755 h 5147310"/>
                  <a:gd name="connsiteX1" fmla="*/ 3942052 w 4110458"/>
                  <a:gd name="connsiteY1" fmla="*/ 3011368 h 5147310"/>
                  <a:gd name="connsiteX2" fmla="*/ 2045547 w 4110458"/>
                  <a:gd name="connsiteY2" fmla="*/ 4948053 h 5147310"/>
                  <a:gd name="connsiteX3" fmla="*/ 2045547 w 4110458"/>
                  <a:gd name="connsiteY3" fmla="*/ 4948555 h 5147310"/>
                  <a:gd name="connsiteX4" fmla="*/ 149043 w 4110458"/>
                  <a:gd name="connsiteY4" fmla="*/ 3011870 h 5147310"/>
                  <a:gd name="connsiteX5" fmla="*/ 149043 w 4110458"/>
                  <a:gd name="connsiteY5" fmla="*/ 199257 h 5147310"/>
                  <a:gd name="connsiteX6" fmla="*/ 2045547 w 4110458"/>
                  <a:gd name="connsiteY6" fmla="*/ 199257 h 5147310"/>
                  <a:gd name="connsiteX7" fmla="*/ 2045547 w 4110458"/>
                  <a:gd name="connsiteY7" fmla="*/ 198755 h 5147310"/>
                  <a:gd name="connsiteX8" fmla="*/ 4110452 w 4110458"/>
                  <a:gd name="connsiteY8" fmla="*/ 0 h 5147310"/>
                  <a:gd name="connsiteX9" fmla="*/ 2055229 w 4110458"/>
                  <a:gd name="connsiteY9" fmla="*/ 0 h 5147310"/>
                  <a:gd name="connsiteX10" fmla="*/ 2055229 w 4110458"/>
                  <a:gd name="connsiteY10" fmla="*/ 544 h 5147310"/>
                  <a:gd name="connsiteX11" fmla="*/ 6 w 4110458"/>
                  <a:gd name="connsiteY11" fmla="*/ 544 h 5147310"/>
                  <a:gd name="connsiteX12" fmla="*/ 6 w 4110458"/>
                  <a:gd name="connsiteY12" fmla="*/ 3048544 h 5147310"/>
                  <a:gd name="connsiteX13" fmla="*/ 2055229 w 4110458"/>
                  <a:gd name="connsiteY13" fmla="*/ 5147310 h 5147310"/>
                  <a:gd name="connsiteX14" fmla="*/ 2055229 w 4110458"/>
                  <a:gd name="connsiteY14" fmla="*/ 5146766 h 5147310"/>
                  <a:gd name="connsiteX15" fmla="*/ 4110452 w 4110458"/>
                  <a:gd name="connsiteY15" fmla="*/ 3048000 h 5147310"/>
                  <a:gd name="connsiteX16" fmla="*/ 4110452 w 4110458"/>
                  <a:gd name="connsiteY16" fmla="*/ 0 h 5147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10458" h="5147310">
                    <a:moveTo>
                      <a:pt x="3942052" y="198755"/>
                    </a:moveTo>
                    <a:cubicBezTo>
                      <a:pt x="3942052" y="1160401"/>
                      <a:pt x="3939373" y="2221158"/>
                      <a:pt x="3942052" y="3011368"/>
                    </a:cubicBezTo>
                    <a:cubicBezTo>
                      <a:pt x="3944730" y="3801578"/>
                      <a:pt x="2991120" y="4623933"/>
                      <a:pt x="2045547" y="4948053"/>
                    </a:cubicBezTo>
                    <a:lnTo>
                      <a:pt x="2045547" y="4948555"/>
                    </a:lnTo>
                    <a:cubicBezTo>
                      <a:pt x="1099974" y="4624435"/>
                      <a:pt x="146364" y="3802080"/>
                      <a:pt x="149043" y="3011870"/>
                    </a:cubicBezTo>
                    <a:cubicBezTo>
                      <a:pt x="151722" y="2221660"/>
                      <a:pt x="149043" y="1160903"/>
                      <a:pt x="149043" y="199257"/>
                    </a:cubicBezTo>
                    <a:lnTo>
                      <a:pt x="2045547" y="199257"/>
                    </a:lnTo>
                    <a:lnTo>
                      <a:pt x="2045547" y="198755"/>
                    </a:lnTo>
                    <a:close/>
                    <a:moveTo>
                      <a:pt x="4110452" y="0"/>
                    </a:moveTo>
                    <a:lnTo>
                      <a:pt x="2055229" y="0"/>
                    </a:lnTo>
                    <a:lnTo>
                      <a:pt x="2055229" y="544"/>
                    </a:lnTo>
                    <a:lnTo>
                      <a:pt x="6" y="544"/>
                    </a:lnTo>
                    <a:cubicBezTo>
                      <a:pt x="6" y="1042670"/>
                      <a:pt x="2909" y="2192201"/>
                      <a:pt x="6" y="3048544"/>
                    </a:cubicBezTo>
                    <a:cubicBezTo>
                      <a:pt x="-2897" y="3904887"/>
                      <a:pt x="1030521" y="4796064"/>
                      <a:pt x="2055229" y="5147310"/>
                    </a:cubicBezTo>
                    <a:lnTo>
                      <a:pt x="2055229" y="5146766"/>
                    </a:lnTo>
                    <a:cubicBezTo>
                      <a:pt x="3079937" y="4795520"/>
                      <a:pt x="4113355" y="3904343"/>
                      <a:pt x="4110452" y="3048000"/>
                    </a:cubicBezTo>
                    <a:cubicBezTo>
                      <a:pt x="4107549" y="2191657"/>
                      <a:pt x="4110452" y="1042126"/>
                      <a:pt x="4110452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Freihandform 7"/>
              <p:cNvSpPr/>
              <p:nvPr userDrawn="1"/>
            </p:nvSpPr>
            <p:spPr>
              <a:xfrm>
                <a:off x="4921670" y="2308108"/>
                <a:ext cx="1235290" cy="1706208"/>
              </a:xfrm>
              <a:custGeom>
                <a:avLst/>
                <a:gdLst>
                  <a:gd name="connsiteX0" fmla="*/ 617645 w 1235290"/>
                  <a:gd name="connsiteY0" fmla="*/ 396021 h 1706208"/>
                  <a:gd name="connsiteX1" fmla="*/ 286718 w 1235290"/>
                  <a:gd name="connsiteY1" fmla="*/ 853104 h 1706208"/>
                  <a:gd name="connsiteX2" fmla="*/ 617645 w 1235290"/>
                  <a:gd name="connsiteY2" fmla="*/ 1310187 h 1706208"/>
                  <a:gd name="connsiteX3" fmla="*/ 948572 w 1235290"/>
                  <a:gd name="connsiteY3" fmla="*/ 853104 h 1706208"/>
                  <a:gd name="connsiteX4" fmla="*/ 617645 w 1235290"/>
                  <a:gd name="connsiteY4" fmla="*/ 0 h 1706208"/>
                  <a:gd name="connsiteX5" fmla="*/ 1235290 w 1235290"/>
                  <a:gd name="connsiteY5" fmla="*/ 853104 h 1706208"/>
                  <a:gd name="connsiteX6" fmla="*/ 617645 w 1235290"/>
                  <a:gd name="connsiteY6" fmla="*/ 1706208 h 1706208"/>
                  <a:gd name="connsiteX7" fmla="*/ 0 w 1235290"/>
                  <a:gd name="connsiteY7" fmla="*/ 853104 h 170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5290" h="1706208">
                    <a:moveTo>
                      <a:pt x="617645" y="396021"/>
                    </a:moveTo>
                    <a:lnTo>
                      <a:pt x="286718" y="853104"/>
                    </a:lnTo>
                    <a:lnTo>
                      <a:pt x="617645" y="1310187"/>
                    </a:lnTo>
                    <a:lnTo>
                      <a:pt x="948572" y="853104"/>
                    </a:lnTo>
                    <a:close/>
                    <a:moveTo>
                      <a:pt x="617645" y="0"/>
                    </a:moveTo>
                    <a:lnTo>
                      <a:pt x="1235290" y="853104"/>
                    </a:lnTo>
                    <a:lnTo>
                      <a:pt x="617645" y="1706208"/>
                    </a:lnTo>
                    <a:lnTo>
                      <a:pt x="0" y="853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Freihandform 8"/>
              <p:cNvSpPr/>
              <p:nvPr userDrawn="1"/>
            </p:nvSpPr>
            <p:spPr>
              <a:xfrm>
                <a:off x="4921670" y="597383"/>
                <a:ext cx="1235290" cy="1706208"/>
              </a:xfrm>
              <a:custGeom>
                <a:avLst/>
                <a:gdLst>
                  <a:gd name="connsiteX0" fmla="*/ 617645 w 1235290"/>
                  <a:gd name="connsiteY0" fmla="*/ 396021 h 1706208"/>
                  <a:gd name="connsiteX1" fmla="*/ 286718 w 1235290"/>
                  <a:gd name="connsiteY1" fmla="*/ 853104 h 1706208"/>
                  <a:gd name="connsiteX2" fmla="*/ 617645 w 1235290"/>
                  <a:gd name="connsiteY2" fmla="*/ 1310187 h 1706208"/>
                  <a:gd name="connsiteX3" fmla="*/ 948572 w 1235290"/>
                  <a:gd name="connsiteY3" fmla="*/ 853104 h 1706208"/>
                  <a:gd name="connsiteX4" fmla="*/ 617645 w 1235290"/>
                  <a:gd name="connsiteY4" fmla="*/ 0 h 1706208"/>
                  <a:gd name="connsiteX5" fmla="*/ 1235290 w 1235290"/>
                  <a:gd name="connsiteY5" fmla="*/ 853104 h 1706208"/>
                  <a:gd name="connsiteX6" fmla="*/ 617645 w 1235290"/>
                  <a:gd name="connsiteY6" fmla="*/ 1706208 h 1706208"/>
                  <a:gd name="connsiteX7" fmla="*/ 0 w 1235290"/>
                  <a:gd name="connsiteY7" fmla="*/ 853104 h 170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5290" h="1706208">
                    <a:moveTo>
                      <a:pt x="617645" y="396021"/>
                    </a:moveTo>
                    <a:lnTo>
                      <a:pt x="286718" y="853104"/>
                    </a:lnTo>
                    <a:lnTo>
                      <a:pt x="617645" y="1310187"/>
                    </a:lnTo>
                    <a:lnTo>
                      <a:pt x="948572" y="853104"/>
                    </a:lnTo>
                    <a:close/>
                    <a:moveTo>
                      <a:pt x="617645" y="0"/>
                    </a:moveTo>
                    <a:lnTo>
                      <a:pt x="1235290" y="853104"/>
                    </a:lnTo>
                    <a:lnTo>
                      <a:pt x="617645" y="1706208"/>
                    </a:lnTo>
                    <a:lnTo>
                      <a:pt x="0" y="853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Freihandform 9"/>
              <p:cNvSpPr/>
              <p:nvPr userDrawn="1"/>
            </p:nvSpPr>
            <p:spPr>
              <a:xfrm rot="5400000">
                <a:off x="4066307" y="1459197"/>
                <a:ext cx="1235290" cy="1706208"/>
              </a:xfrm>
              <a:custGeom>
                <a:avLst/>
                <a:gdLst>
                  <a:gd name="connsiteX0" fmla="*/ 617645 w 1235290"/>
                  <a:gd name="connsiteY0" fmla="*/ 396021 h 1706208"/>
                  <a:gd name="connsiteX1" fmla="*/ 286718 w 1235290"/>
                  <a:gd name="connsiteY1" fmla="*/ 853104 h 1706208"/>
                  <a:gd name="connsiteX2" fmla="*/ 617645 w 1235290"/>
                  <a:gd name="connsiteY2" fmla="*/ 1310187 h 1706208"/>
                  <a:gd name="connsiteX3" fmla="*/ 948572 w 1235290"/>
                  <a:gd name="connsiteY3" fmla="*/ 853104 h 1706208"/>
                  <a:gd name="connsiteX4" fmla="*/ 617645 w 1235290"/>
                  <a:gd name="connsiteY4" fmla="*/ 0 h 1706208"/>
                  <a:gd name="connsiteX5" fmla="*/ 1235290 w 1235290"/>
                  <a:gd name="connsiteY5" fmla="*/ 853104 h 1706208"/>
                  <a:gd name="connsiteX6" fmla="*/ 617645 w 1235290"/>
                  <a:gd name="connsiteY6" fmla="*/ 1706208 h 1706208"/>
                  <a:gd name="connsiteX7" fmla="*/ 0 w 1235290"/>
                  <a:gd name="connsiteY7" fmla="*/ 853104 h 170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5290" h="1706208">
                    <a:moveTo>
                      <a:pt x="617645" y="396021"/>
                    </a:moveTo>
                    <a:lnTo>
                      <a:pt x="286718" y="853104"/>
                    </a:lnTo>
                    <a:lnTo>
                      <a:pt x="617645" y="1310187"/>
                    </a:lnTo>
                    <a:lnTo>
                      <a:pt x="948572" y="853104"/>
                    </a:lnTo>
                    <a:close/>
                    <a:moveTo>
                      <a:pt x="617645" y="0"/>
                    </a:moveTo>
                    <a:lnTo>
                      <a:pt x="1235290" y="853104"/>
                    </a:lnTo>
                    <a:lnTo>
                      <a:pt x="617645" y="1706208"/>
                    </a:lnTo>
                    <a:lnTo>
                      <a:pt x="0" y="853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Freihandform 10"/>
              <p:cNvSpPr/>
              <p:nvPr userDrawn="1"/>
            </p:nvSpPr>
            <p:spPr>
              <a:xfrm rot="5400000">
                <a:off x="5777032" y="1459197"/>
                <a:ext cx="1235290" cy="1706208"/>
              </a:xfrm>
              <a:custGeom>
                <a:avLst/>
                <a:gdLst>
                  <a:gd name="connsiteX0" fmla="*/ 617645 w 1235290"/>
                  <a:gd name="connsiteY0" fmla="*/ 396021 h 1706208"/>
                  <a:gd name="connsiteX1" fmla="*/ 286718 w 1235290"/>
                  <a:gd name="connsiteY1" fmla="*/ 853104 h 1706208"/>
                  <a:gd name="connsiteX2" fmla="*/ 617645 w 1235290"/>
                  <a:gd name="connsiteY2" fmla="*/ 1310187 h 1706208"/>
                  <a:gd name="connsiteX3" fmla="*/ 948572 w 1235290"/>
                  <a:gd name="connsiteY3" fmla="*/ 853104 h 1706208"/>
                  <a:gd name="connsiteX4" fmla="*/ 617645 w 1235290"/>
                  <a:gd name="connsiteY4" fmla="*/ 0 h 1706208"/>
                  <a:gd name="connsiteX5" fmla="*/ 1235290 w 1235290"/>
                  <a:gd name="connsiteY5" fmla="*/ 853104 h 1706208"/>
                  <a:gd name="connsiteX6" fmla="*/ 617645 w 1235290"/>
                  <a:gd name="connsiteY6" fmla="*/ 1706208 h 1706208"/>
                  <a:gd name="connsiteX7" fmla="*/ 0 w 1235290"/>
                  <a:gd name="connsiteY7" fmla="*/ 853104 h 1706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35290" h="1706208">
                    <a:moveTo>
                      <a:pt x="617645" y="396021"/>
                    </a:moveTo>
                    <a:lnTo>
                      <a:pt x="286718" y="853104"/>
                    </a:lnTo>
                    <a:lnTo>
                      <a:pt x="617645" y="1310187"/>
                    </a:lnTo>
                    <a:lnTo>
                      <a:pt x="948572" y="853104"/>
                    </a:lnTo>
                    <a:close/>
                    <a:moveTo>
                      <a:pt x="617645" y="0"/>
                    </a:moveTo>
                    <a:lnTo>
                      <a:pt x="1235290" y="853104"/>
                    </a:lnTo>
                    <a:lnTo>
                      <a:pt x="617645" y="1706208"/>
                    </a:lnTo>
                    <a:lnTo>
                      <a:pt x="0" y="8531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206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3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1" y="3272837"/>
            <a:ext cx="7712075" cy="514048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anchor="ctr"/>
          <a:lstStyle>
            <a:lvl1pPr marL="0" indent="0" algn="ctr"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de-DE" dirty="0" smtClean="0"/>
              <a:t>DG/</a:t>
            </a:r>
            <a:r>
              <a:rPr lang="de-DE" dirty="0" err="1" smtClean="0"/>
              <a:t>AmtsBez</a:t>
            </a:r>
            <a:r>
              <a:rPr lang="de-DE" dirty="0" smtClean="0"/>
              <a:t> Name durch Klicken hinzufügen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0000" y="3960000"/>
            <a:ext cx="1223999" cy="899044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3960000" y="0"/>
            <a:ext cx="1224000" cy="278892"/>
          </a:xfrm>
          <a:prstGeom prst="rect">
            <a:avLst/>
          </a:prstGeom>
          <a:solidFill>
            <a:srgbClr val="0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accent4"/>
              </a:buClr>
              <a:buSzPct val="120000"/>
              <a:buFontTx/>
              <a:buNone/>
            </a:pPr>
            <a:r>
              <a:rPr lang="de-DE" sz="750" b="1" kern="1200" cap="all" baseline="0" dirty="0" err="1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Wir.dienen.deutschland</a:t>
            </a:r>
            <a:r>
              <a:rPr lang="de-DE" sz="750" b="1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.</a:t>
            </a:r>
            <a:endParaRPr lang="de-DE" sz="750" b="1" kern="1200" cap="all" baseline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2484437"/>
            <a:ext cx="7712075" cy="7884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2300" b="1" cap="all" baseline="0">
                <a:latin typeface="+mj-lt"/>
              </a:defRPr>
            </a:lvl1pPr>
            <a:lvl2pPr marL="3429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2pPr>
            <a:lvl3pPr marL="6858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3pPr>
            <a:lvl4pPr marL="10287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4pPr>
            <a:lvl5pPr marL="13716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5pPr>
          </a:lstStyle>
          <a:p>
            <a:pPr lvl="0"/>
            <a:r>
              <a:rPr lang="de-DE" dirty="0" smtClean="0"/>
              <a:t>Titel des Vortrags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877235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2772000" y="4963500"/>
            <a:ext cx="3600000" cy="180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32D9D1-B529-E343-BBE9-62E4D07F6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985" b="131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3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16281" y="3272837"/>
            <a:ext cx="7712075" cy="514048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anchor="ctr"/>
          <a:lstStyle>
            <a:lvl1pPr marL="0" indent="0" algn="ctr">
              <a:buNone/>
              <a:defRPr sz="2400" baseline="0">
                <a:latin typeface="+mj-lt"/>
              </a:defRPr>
            </a:lvl1pPr>
          </a:lstStyle>
          <a:p>
            <a:pPr lvl="0"/>
            <a:r>
              <a:rPr lang="de-DE" dirty="0" smtClean="0"/>
              <a:t>DG/</a:t>
            </a:r>
            <a:r>
              <a:rPr lang="de-DE" dirty="0" err="1" smtClean="0"/>
              <a:t>AmtsBez</a:t>
            </a:r>
            <a:r>
              <a:rPr lang="de-DE" dirty="0" smtClean="0"/>
              <a:t> Name durch Klicken hinzufügen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7272280-9D3B-3C40-A63F-BD2C57CBC1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0000" y="3960000"/>
            <a:ext cx="1223999" cy="899044"/>
          </a:xfrm>
          <a:prstGeom prst="rect">
            <a:avLst/>
          </a:prstGeom>
        </p:spPr>
      </p:pic>
      <p:sp>
        <p:nvSpPr>
          <p:cNvPr id="18" name="Rechteck 17"/>
          <p:cNvSpPr/>
          <p:nvPr userDrawn="1"/>
        </p:nvSpPr>
        <p:spPr>
          <a:xfrm>
            <a:off x="3960000" y="0"/>
            <a:ext cx="1224000" cy="278892"/>
          </a:xfrm>
          <a:prstGeom prst="rect">
            <a:avLst/>
          </a:prstGeom>
          <a:solidFill>
            <a:srgbClr val="004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accent4"/>
              </a:buClr>
              <a:buSzPct val="120000"/>
              <a:buFontTx/>
              <a:buNone/>
            </a:pPr>
            <a:r>
              <a:rPr lang="de-DE" sz="750" b="1" kern="1200" cap="all" baseline="0" dirty="0" err="1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Wir.dienen.deutschland</a:t>
            </a:r>
            <a:r>
              <a:rPr lang="de-DE" sz="750" b="1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.</a:t>
            </a:r>
            <a:endParaRPr lang="de-DE" sz="750" b="1" kern="1200" cap="all" baseline="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2484437"/>
            <a:ext cx="7712075" cy="7884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2300" b="1" cap="all" baseline="0">
                <a:latin typeface="+mj-lt"/>
              </a:defRPr>
            </a:lvl1pPr>
            <a:lvl2pPr marL="3429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2pPr>
            <a:lvl3pPr marL="6858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3pPr>
            <a:lvl4pPr marL="10287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4pPr>
            <a:lvl5pPr marL="1371600" indent="0">
              <a:spcBef>
                <a:spcPts val="0"/>
              </a:spcBef>
              <a:spcAft>
                <a:spcPts val="0"/>
              </a:spcAft>
              <a:buFontTx/>
              <a:buNone/>
              <a:defRPr/>
            </a:lvl5pPr>
          </a:lstStyle>
          <a:p>
            <a:pPr lvl="0"/>
            <a:r>
              <a:rPr lang="de-DE" dirty="0" smtClean="0"/>
              <a:t>Titel des Vortrags durch Klicken hinzufügen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4572000" y="164592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e-DE" sz="1100" dirty="0" smtClean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4168140" y="1238370"/>
            <a:ext cx="914400" cy="355322"/>
          </a:xfrm>
          <a:prstGeom prst="rect">
            <a:avLst/>
          </a:prstGeom>
          <a:noFill/>
          <a:effectLst>
            <a:outerShdw blurRad="50800" dist="38100" algn="l" rotWithShape="0">
              <a:schemeClr val="bg1">
                <a:lumMod val="95000"/>
                <a:alpha val="40000"/>
              </a:schemeClr>
            </a:outerShdw>
          </a:effectLst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de-DE" sz="2300" dirty="0" smtClean="0"/>
              <a:t>PLANUNGSAMT</a:t>
            </a:r>
            <a:r>
              <a:rPr lang="de-DE" sz="2300" baseline="0" dirty="0" smtClean="0"/>
              <a:t> DER BUNDESWEHR</a:t>
            </a:r>
            <a:endParaRPr lang="de-DE" sz="2300" dirty="0" smtClean="0"/>
          </a:p>
        </p:txBody>
      </p:sp>
    </p:spTree>
    <p:extLst>
      <p:ext uri="{BB962C8B-B14F-4D97-AF65-F5344CB8AC3E}">
        <p14:creationId xmlns:p14="http://schemas.microsoft.com/office/powerpoint/2010/main" val="208391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8C9FC737-BF8C-6A45-8F9E-908DEBE52E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964113"/>
          </a:xfrm>
          <a:prstGeom prst="rect">
            <a:avLst/>
          </a:prstGeom>
          <a:solidFill>
            <a:schemeClr val="accent5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9FEDDD-0E31-0E4A-919C-C188B2EB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88079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Überschrift einzeilig 23pt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1004888"/>
            <a:ext cx="8569325" cy="372745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 baseline="0"/>
            </a:lvl1pPr>
            <a:lvl2pPr marL="514350" indent="-2476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Symbol" panose="05050102010706020507" pitchFamily="18" charset="2"/>
              <a:buChar char="-"/>
              <a:defRPr sz="1600"/>
            </a:lvl2pPr>
            <a:lvl3pPr marL="808038" indent="-2667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  <a:defRPr sz="1600"/>
            </a:lvl3pPr>
            <a:lvl4pPr marL="1074738" indent="-2667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+"/>
              <a:defRPr sz="1600"/>
            </a:lvl4pPr>
            <a:lvl5pPr marL="1431925" indent="-357188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  <a:defRPr sz="1600"/>
            </a:lvl5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122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287338" y="1004888"/>
            <a:ext cx="8569325" cy="3727450"/>
          </a:xfrm>
          <a:prstGeom prst="rect">
            <a:avLst/>
          </a:prstGeom>
        </p:spPr>
        <p:txBody>
          <a:bodyPr/>
          <a:lstStyle>
            <a:lvl1pPr marL="266700" indent="-26670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  <a:defRPr sz="2000"/>
            </a:lvl1pPr>
            <a:lvl2pPr marL="717550" indent="-3746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Symbol" panose="05050102010706020507" pitchFamily="18" charset="2"/>
              <a:buChar char="-"/>
              <a:defRPr sz="2000"/>
            </a:lvl2pPr>
            <a:lvl3pPr marL="1076325" indent="-390525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Courier New" panose="02070309020205020404" pitchFamily="49" charset="0"/>
              <a:buChar char="o"/>
              <a:defRPr sz="2000"/>
            </a:lvl3pPr>
            <a:lvl4pPr marL="1435100" indent="-358775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Arial" panose="020B0604020202020204" pitchFamily="34" charset="0"/>
              <a:buChar char="+"/>
              <a:defRPr sz="2000"/>
            </a:lvl4pPr>
            <a:lvl5pPr marL="1793875" indent="-358775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0000"/>
              <a:buFont typeface="Wingdings" panose="05000000000000000000" pitchFamily="2" charset="2"/>
              <a:buChar char="Ø"/>
              <a:defRPr sz="2000"/>
            </a:lvl5pPr>
          </a:lstStyle>
          <a:p>
            <a:pPr lvl="0"/>
            <a:r>
              <a:rPr lang="de-DE" dirty="0" smtClean="0"/>
              <a:t>Text durch Klicken hinzufügen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0"/>
            <a:ext cx="8569325" cy="68103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2pPr>
            <a:lvl3pPr marL="68580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3pPr>
            <a:lvl4pPr marL="102870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4pPr>
            <a:lvl5pPr marL="137160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500" b="1" cap="all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smtClean="0"/>
              <a:t>Überschrift zweizeilig 15pt durch Klicken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3090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7748B1C6-B46F-324B-89B7-C463650BB960}"/>
              </a:ext>
            </a:extLst>
          </p:cNvPr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rgbClr val="AEB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6662" y="4963500"/>
            <a:ext cx="108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650">
                <a:solidFill>
                  <a:schemeClr val="tx1"/>
                </a:solidFill>
              </a:defRPr>
            </a:lvl1pPr>
          </a:lstStyle>
          <a:p>
            <a:fld id="{2C03746F-B42A-474D-94FA-02D6826DE61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B21C0E-B258-C342-9000-E6239B3E0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/>
          <a:srcRect t="19985" b="69560"/>
          <a:stretch/>
        </p:blipFill>
        <p:spPr>
          <a:xfrm>
            <a:off x="1" y="0"/>
            <a:ext cx="9143999" cy="6832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7337" y="-11074"/>
            <a:ext cx="8569325" cy="69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</a:t>
            </a:r>
            <a:r>
              <a:rPr lang="de-DE" dirty="0" smtClean="0"/>
              <a:t>bearbeiten</a:t>
            </a:r>
            <a:endParaRPr lang="en-US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87338" y="4964113"/>
            <a:ext cx="1460656" cy="192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50" dirty="0" smtClean="0"/>
              <a:t>www.</a:t>
            </a:r>
            <a:r>
              <a:rPr lang="de-DE" sz="650" dirty="0" smtClean="0">
                <a:solidFill>
                  <a:srgbClr val="C00000"/>
                </a:solidFill>
              </a:rPr>
              <a:t>planungsamt</a:t>
            </a:r>
            <a:r>
              <a:rPr lang="de-DE" sz="650" dirty="0" smtClean="0"/>
              <a:t>.bundeswehr.de</a:t>
            </a:r>
            <a:endParaRPr lang="de-DE" sz="650" dirty="0"/>
          </a:p>
        </p:txBody>
      </p:sp>
    </p:spTree>
    <p:extLst>
      <p:ext uri="{BB962C8B-B14F-4D97-AF65-F5344CB8AC3E}">
        <p14:creationId xmlns:p14="http://schemas.microsoft.com/office/powerpoint/2010/main" val="415869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89" r:id="rId3"/>
    <p:sldLayoutId id="2147483688" r:id="rId4"/>
    <p:sldLayoutId id="2147483690" r:id="rId5"/>
    <p:sldLayoutId id="2147483691" r:id="rId6"/>
    <p:sldLayoutId id="2147483676" r:id="rId7"/>
    <p:sldLayoutId id="2147483686" r:id="rId8"/>
    <p:sldLayoutId id="2147483687" r:id="rId9"/>
    <p:sldLayoutId id="2147483662" r:id="rId10"/>
    <p:sldLayoutId id="2147483677" r:id="rId11"/>
    <p:sldLayoutId id="2147483678" r:id="rId12"/>
    <p:sldLayoutId id="2147483680" r:id="rId13"/>
    <p:sldLayoutId id="2147483683" r:id="rId14"/>
    <p:sldLayoutId id="2147483681" r:id="rId15"/>
    <p:sldLayoutId id="2147483679" r:id="rId16"/>
    <p:sldLayoutId id="2147483674" r:id="rId17"/>
    <p:sldLayoutId id="2147483682" r:id="rId18"/>
    <p:sldLayoutId id="2147483685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3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685800" rtl="0" eaLnBrk="1" latinLnBrk="0" hangingPunct="1">
        <a:lnSpc>
          <a:spcPct val="90000"/>
        </a:lnSpc>
        <a:spcBef>
          <a:spcPts val="0"/>
        </a:spcBef>
        <a:spcAft>
          <a:spcPts val="1300"/>
        </a:spcAft>
        <a:buClr>
          <a:schemeClr val="accent4"/>
        </a:buClr>
        <a:buSzPct val="12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81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orient="horz" pos="3127" userDrawn="1">
          <p15:clr>
            <a:srgbClr val="F26B43"/>
          </p15:clr>
        </p15:guide>
        <p15:guide id="6" orient="horz" pos="633" userDrawn="1">
          <p15:clr>
            <a:srgbClr val="F26B43"/>
          </p15:clr>
        </p15:guide>
        <p15:guide id="7" orient="horz" pos="2981" userDrawn="1">
          <p15:clr>
            <a:srgbClr val="F26B43"/>
          </p15:clr>
        </p15:guide>
        <p15:guide id="8" pos="4263" userDrawn="1">
          <p15:clr>
            <a:srgbClr val="F26B43"/>
          </p15:clr>
        </p15:guide>
        <p15:guide id="9" orient="horz" pos="429" userDrawn="1">
          <p15:clr>
            <a:srgbClr val="F26B43"/>
          </p15:clr>
        </p15:guide>
        <p15:guide id="10" orient="horz" pos="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LT Linus Pocha, </a:t>
            </a:r>
            <a:r>
              <a:rPr lang="de-DE" dirty="0" err="1" smtClean="0"/>
              <a:t>PlgAB</a:t>
            </a:r>
            <a:r>
              <a:rPr lang="de-DE" dirty="0" smtClean="0"/>
              <a:t> IV 2 (4)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Development of Decision Support Tools 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Support the Commander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07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Scenario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4" name="Rechteckige Legende 3">
            <a:extLst>
              <a:ext uri="{FF2B5EF4-FFF2-40B4-BE49-F238E27FC236}">
                <a16:creationId xmlns:a16="http://schemas.microsoft.com/office/drawing/2014/main" id="{92B8CA8F-7C8F-4A4F-BA3E-DE450AF37744}"/>
              </a:ext>
            </a:extLst>
          </p:cNvPr>
          <p:cNvSpPr/>
          <p:nvPr/>
        </p:nvSpPr>
        <p:spPr>
          <a:xfrm>
            <a:off x="6956613" y="3518881"/>
            <a:ext cx="1239093" cy="753616"/>
          </a:xfrm>
          <a:prstGeom prst="wedgeRectCallout">
            <a:avLst>
              <a:gd name="adj1" fmla="val -75963"/>
              <a:gd name="adj2" fmla="val -31525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Wolke 7"/>
          <p:cNvSpPr/>
          <p:nvPr/>
        </p:nvSpPr>
        <p:spPr>
          <a:xfrm>
            <a:off x="2113821" y="782813"/>
            <a:ext cx="3547089" cy="1881985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Mission</a:t>
            </a:r>
          </a:p>
        </p:txBody>
      </p:sp>
      <p:sp>
        <p:nvSpPr>
          <p:cNvPr id="9" name="Wolke 8"/>
          <p:cNvSpPr/>
          <p:nvPr/>
        </p:nvSpPr>
        <p:spPr>
          <a:xfrm>
            <a:off x="2113821" y="3039146"/>
            <a:ext cx="3547090" cy="1834646"/>
          </a:xfrm>
          <a:prstGeom prst="cloud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r"/>
            <a:r>
              <a:rPr lang="de-DE" b="1" dirty="0">
                <a:solidFill>
                  <a:schemeClr val="tx1"/>
                </a:solidFill>
              </a:rPr>
              <a:t>DEU</a:t>
            </a:r>
          </a:p>
        </p:txBody>
      </p:sp>
      <p:pic>
        <p:nvPicPr>
          <p:cNvPr id="10" name="Picture 6" descr="Bildergebnis fÃ¼r Deutsch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59" y="3794867"/>
            <a:ext cx="954898" cy="5729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ildergebnis fÃ¼r NA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59" y="1170470"/>
            <a:ext cx="996092" cy="6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r Verbinder 11"/>
          <p:cNvCxnSpPr/>
          <p:nvPr/>
        </p:nvCxnSpPr>
        <p:spPr>
          <a:xfrm>
            <a:off x="2009243" y="2899390"/>
            <a:ext cx="6118757" cy="0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4" descr="Ãhnliches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497" y="3391548"/>
            <a:ext cx="1486053" cy="108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Bildergebnis fÃ¼r mÃ¤nnch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1" b="92105" l="3214" r="92500">
                        <a14:foregroundMark x1="48929" y1="22039" x2="75357" y2="13158"/>
                        <a14:foregroundMark x1="56786" y1="45066" x2="75357" y2="26974"/>
                        <a14:foregroundMark x1="55000" y1="15461" x2="69286" y2="8224"/>
                        <a14:foregroundMark x1="23214" y1="56579" x2="46429" y2="45066"/>
                        <a14:foregroundMark x1="47143" y1="93092" x2="40000" y2="91447"/>
                        <a14:foregroundMark x1="71071" y1="93092" x2="71071" y2="88158"/>
                        <a14:foregroundMark x1="88929" y1="41776" x2="61429" y2="52303"/>
                        <a14:foregroundMark x1="65000" y1="22039" x2="93214" y2="34539"/>
                        <a14:foregroundMark x1="17857" y1="60526" x2="3571" y2="65461"/>
                        <a14:foregroundMark x1="94286" y1="39145" x2="65000" y2="5921"/>
                        <a14:foregroundMark x1="65000" y1="5921" x2="55000" y2="16447"/>
                        <a14:foregroundMark x1="90714" y1="34539" x2="86071" y2="25329"/>
                        <a14:backgroundMark x1="10000" y1="37500" x2="30357" y2="1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0627" y="3288528"/>
            <a:ext cx="1031002" cy="111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5536492" y="2198137"/>
            <a:ext cx="125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MN-COM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5718491" y="4425928"/>
            <a:ext cx="11039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DEU-COM</a:t>
            </a:r>
            <a:endParaRPr lang="de-DE" dirty="0"/>
          </a:p>
        </p:txBody>
      </p:sp>
      <p:cxnSp>
        <p:nvCxnSpPr>
          <p:cNvPr id="17" name="Gerade Verbindung mit Pfeil 16"/>
          <p:cNvCxnSpPr>
            <a:stCxn id="8" idx="1"/>
            <a:endCxn id="9" idx="3"/>
          </p:cNvCxnSpPr>
          <p:nvPr/>
        </p:nvCxnSpPr>
        <p:spPr>
          <a:xfrm>
            <a:off x="3887366" y="2662794"/>
            <a:ext cx="0" cy="481250"/>
          </a:xfrm>
          <a:prstGeom prst="straightConnector1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A9ECDE99-7EE9-3544-95EF-C076E52253DB}"/>
              </a:ext>
            </a:extLst>
          </p:cNvPr>
          <p:cNvGrpSpPr/>
          <p:nvPr/>
        </p:nvGrpSpPr>
        <p:grpSpPr>
          <a:xfrm>
            <a:off x="6956613" y="1029681"/>
            <a:ext cx="1537070" cy="748159"/>
            <a:chOff x="6804212" y="1902491"/>
            <a:chExt cx="1869139" cy="748159"/>
          </a:xfrm>
        </p:grpSpPr>
        <p:sp>
          <p:nvSpPr>
            <p:cNvPr id="19" name="Rechteckige Legende 18">
              <a:extLst>
                <a:ext uri="{FF2B5EF4-FFF2-40B4-BE49-F238E27FC236}">
                  <a16:creationId xmlns:a16="http://schemas.microsoft.com/office/drawing/2014/main" id="{1289405B-BD45-6842-9B9B-F6C5CF3C3050}"/>
                </a:ext>
              </a:extLst>
            </p:cNvPr>
            <p:cNvSpPr/>
            <p:nvPr/>
          </p:nvSpPr>
          <p:spPr>
            <a:xfrm>
              <a:off x="6804212" y="1902491"/>
              <a:ext cx="1424454" cy="748159"/>
            </a:xfrm>
            <a:prstGeom prst="wedgeRectCallout">
              <a:avLst>
                <a:gd name="adj1" fmla="val -104013"/>
                <a:gd name="adj2" fmla="val -36230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7D5FD21-0EB6-4C4B-867E-D2F114ADD9CA}"/>
                </a:ext>
              </a:extLst>
            </p:cNvPr>
            <p:cNvSpPr txBox="1"/>
            <p:nvPr/>
          </p:nvSpPr>
          <p:spPr>
            <a:xfrm>
              <a:off x="6979021" y="2029350"/>
              <a:ext cx="169433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Planning</a:t>
              </a:r>
            </a:p>
            <a:p>
              <a:r>
                <a:rPr lang="en-CA" dirty="0"/>
                <a:t>Guidance</a:t>
              </a: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A1E75066-BB10-F04C-8F61-B358C7C77F7D}"/>
              </a:ext>
            </a:extLst>
          </p:cNvPr>
          <p:cNvSpPr txBox="1"/>
          <p:nvPr/>
        </p:nvSpPr>
        <p:spPr>
          <a:xfrm>
            <a:off x="7100366" y="3594299"/>
            <a:ext cx="1362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Planning</a:t>
            </a:r>
          </a:p>
          <a:p>
            <a:r>
              <a:rPr lang="en-CA" dirty="0"/>
              <a:t>Contribution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6ACBA42-045B-8F42-AFDA-723AF905373F}"/>
              </a:ext>
            </a:extLst>
          </p:cNvPr>
          <p:cNvGrpSpPr/>
          <p:nvPr/>
        </p:nvGrpSpPr>
        <p:grpSpPr>
          <a:xfrm>
            <a:off x="266654" y="2335339"/>
            <a:ext cx="2196993" cy="1211931"/>
            <a:chOff x="6804212" y="3151799"/>
            <a:chExt cx="2196993" cy="1211931"/>
          </a:xfrm>
        </p:grpSpPr>
        <p:sp>
          <p:nvSpPr>
            <p:cNvPr id="23" name="Gewitterblitz 22">
              <a:extLst>
                <a:ext uri="{FF2B5EF4-FFF2-40B4-BE49-F238E27FC236}">
                  <a16:creationId xmlns:a16="http://schemas.microsoft.com/office/drawing/2014/main" id="{A6627AD3-CA2D-5C4E-9D95-213EE3245028}"/>
                </a:ext>
              </a:extLst>
            </p:cNvPr>
            <p:cNvSpPr/>
            <p:nvPr/>
          </p:nvSpPr>
          <p:spPr>
            <a:xfrm>
              <a:off x="6804212" y="3151799"/>
              <a:ext cx="668151" cy="1211931"/>
            </a:xfrm>
            <a:prstGeom prst="lightningBol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529AAC1D-976E-5149-829B-C8E65BE71BB0}"/>
                </a:ext>
              </a:extLst>
            </p:cNvPr>
            <p:cNvSpPr txBox="1"/>
            <p:nvPr/>
          </p:nvSpPr>
          <p:spPr>
            <a:xfrm>
              <a:off x="7306876" y="3296099"/>
              <a:ext cx="16943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/>
                <a:t>Crossing Security Domains</a:t>
              </a:r>
            </a:p>
          </p:txBody>
        </p:sp>
      </p:grpSp>
      <p:pic>
        <p:nvPicPr>
          <p:cNvPr id="25" name="Picture 8" descr="Bildergebnis fÃ¼r mÃ¤nnche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05177" y="788048"/>
            <a:ext cx="521902" cy="140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5901607" y="2609640"/>
            <a:ext cx="2128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LOW</a:t>
            </a:r>
            <a:endParaRPr lang="de-DE" sz="1400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5905177" y="2869431"/>
            <a:ext cx="2128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HIGH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7225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9C36DA-7B85-A448-9380-2F183662E8A5}"/>
              </a:ext>
            </a:extLst>
          </p:cNvPr>
          <p:cNvSpPr/>
          <p:nvPr/>
        </p:nvSpPr>
        <p:spPr>
          <a:xfrm>
            <a:off x="287338" y="1620000"/>
            <a:ext cx="6801345" cy="115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7A3BA8-BC84-0847-9575-7CC658CE1238}"/>
              </a:ext>
            </a:extLst>
          </p:cNvPr>
          <p:cNvSpPr txBox="1">
            <a:spLocks/>
          </p:cNvSpPr>
          <p:nvPr/>
        </p:nvSpPr>
        <p:spPr>
          <a:xfrm>
            <a:off x="412058" y="2494903"/>
            <a:ext cx="6552000" cy="180000"/>
          </a:xfrm>
          <a:prstGeom prst="rect">
            <a:avLst/>
          </a:prstGeom>
        </p:spPr>
        <p:txBody>
          <a:bodyPr lIns="0" tIns="0" rIns="0" bIns="46800">
            <a:no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sz="1500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George S. Patton</a:t>
            </a:r>
            <a:endParaRPr lang="en-US" dirty="0"/>
          </a:p>
        </p:txBody>
      </p:sp>
      <p:sp>
        <p:nvSpPr>
          <p:cNvPr id="9" name="Titel 14">
            <a:extLst>
              <a:ext uri="{FF2B5EF4-FFF2-40B4-BE49-F238E27FC236}">
                <a16:creationId xmlns:a16="http://schemas.microsoft.com/office/drawing/2014/main" id="{A3318A9F-A07C-4F4D-A10B-4C006251C268}"/>
              </a:ext>
            </a:extLst>
          </p:cNvPr>
          <p:cNvSpPr txBox="1">
            <a:spLocks/>
          </p:cNvSpPr>
          <p:nvPr/>
        </p:nvSpPr>
        <p:spPr>
          <a:xfrm>
            <a:off x="428683" y="1726680"/>
            <a:ext cx="6552000" cy="57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200" b="1" kern="1200" cap="all" baseline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i="1" cap="none" dirty="0" smtClean="0">
                <a:latin typeface="Arial Narrow" panose="020B0604020202020204" pitchFamily="34" charset="0"/>
              </a:rPr>
              <a:t>„</a:t>
            </a:r>
            <a:r>
              <a:rPr lang="de-DE" i="1" cap="none" dirty="0" err="1" smtClean="0">
                <a:latin typeface="Arial Narrow" panose="020B0604020202020204" pitchFamily="34" charset="0"/>
              </a:rPr>
              <a:t>No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good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decision</a:t>
            </a:r>
            <a:r>
              <a:rPr lang="de-DE" i="1" cap="none" dirty="0" smtClean="0">
                <a:latin typeface="Arial Narrow" panose="020B0604020202020204" pitchFamily="34" charset="0"/>
              </a:rPr>
              <a:t> was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ever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made</a:t>
            </a:r>
            <a:r>
              <a:rPr lang="de-DE" i="1" cap="none" dirty="0" smtClean="0">
                <a:latin typeface="Arial Narrow" panose="020B0604020202020204" pitchFamily="34" charset="0"/>
              </a:rPr>
              <a:t> in a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swivel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chair</a:t>
            </a:r>
            <a:r>
              <a:rPr lang="de-DE" i="1" cap="none" dirty="0" smtClean="0">
                <a:latin typeface="Arial Narrow" panose="020B0604020202020204" pitchFamily="34" charset="0"/>
              </a:rPr>
              <a:t>.“</a:t>
            </a:r>
            <a:endParaRPr lang="de-DE" i="1" cap="none" dirty="0"/>
          </a:p>
        </p:txBody>
      </p:sp>
    </p:spTree>
    <p:extLst>
      <p:ext uri="{BB962C8B-B14F-4D97-AF65-F5344CB8AC3E}">
        <p14:creationId xmlns:p14="http://schemas.microsoft.com/office/powerpoint/2010/main" val="43601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2300" dirty="0" smtClean="0">
                <a:solidFill>
                  <a:schemeClr val="bg1"/>
                </a:solidFill>
              </a:rPr>
              <a:t>The </a:t>
            </a:r>
            <a:r>
              <a:rPr lang="de-DE" dirty="0" smtClean="0"/>
              <a:t>HOW</a:t>
            </a:r>
            <a:endParaRPr lang="de-DE" sz="23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r="2554"/>
          <a:stretch/>
        </p:blipFill>
        <p:spPr>
          <a:xfrm>
            <a:off x="387129" y="1125115"/>
            <a:ext cx="4150127" cy="33262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Inhaltsplatzhalter 4"/>
          <p:cNvSpPr>
            <a:spLocks noGrp="1"/>
          </p:cNvSpPr>
          <p:nvPr>
            <p:ph idx="4294967295"/>
          </p:nvPr>
        </p:nvSpPr>
        <p:spPr>
          <a:xfrm>
            <a:off x="4771622" y="1004888"/>
            <a:ext cx="4147091" cy="37417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9875" indent="-269875">
              <a:buClr>
                <a:srgbClr val="C00000"/>
              </a:buClr>
              <a:buSzPct val="120000"/>
            </a:pPr>
            <a:endParaRPr lang="en-US" sz="2000" dirty="0" smtClean="0"/>
          </a:p>
          <a:p>
            <a:pPr marL="269875" indent="-269875">
              <a:buClr>
                <a:srgbClr val="C00000"/>
              </a:buClr>
              <a:buSzPct val="120000"/>
            </a:pPr>
            <a:endParaRPr lang="en-US" sz="2000" dirty="0" smtClean="0"/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State-of-the-art architecture </a:t>
            </a:r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Variety of simulation systems</a:t>
            </a:r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Open decision making platform</a:t>
            </a:r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Integrating Security Gateways</a:t>
            </a:r>
            <a:endParaRPr lang="en-US" sz="2000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437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Model → REALITY</a:t>
            </a:r>
            <a:endParaRPr lang="de-DE" sz="23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82" y="1404083"/>
            <a:ext cx="3672406" cy="271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D57CD173-2637-CB4E-AE52-DCEBD2473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69356" y="1800213"/>
            <a:ext cx="3751562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8" name="Bogen 7"/>
          <p:cNvSpPr/>
          <p:nvPr/>
        </p:nvSpPr>
        <p:spPr bwMode="auto">
          <a:xfrm>
            <a:off x="3243362" y="1241243"/>
            <a:ext cx="3744416" cy="1296144"/>
          </a:xfrm>
          <a:prstGeom prst="arc">
            <a:avLst>
              <a:gd name="adj1" fmla="val 10789208"/>
              <a:gd name="adj2" fmla="val 21478298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9" name="Bogen 8"/>
          <p:cNvSpPr/>
          <p:nvPr/>
        </p:nvSpPr>
        <p:spPr bwMode="auto">
          <a:xfrm rot="21405942" flipV="1">
            <a:off x="4123794" y="2430910"/>
            <a:ext cx="4091294" cy="694602"/>
          </a:xfrm>
          <a:prstGeom prst="arc">
            <a:avLst>
              <a:gd name="adj1" fmla="val 10811659"/>
              <a:gd name="adj2" fmla="val 20746344"/>
            </a:avLst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0" name="Bogen 29"/>
          <p:cNvSpPr/>
          <p:nvPr/>
        </p:nvSpPr>
        <p:spPr bwMode="auto">
          <a:xfrm rot="416898">
            <a:off x="3283275" y="3414246"/>
            <a:ext cx="3183772" cy="729311"/>
          </a:xfrm>
          <a:custGeom>
            <a:avLst/>
            <a:gdLst>
              <a:gd name="connsiteX0" fmla="*/ 655777 w 4742396"/>
              <a:gd name="connsiteY0" fmla="*/ 164867 h 1064989"/>
              <a:gd name="connsiteX1" fmla="*/ 2353542 w 4742396"/>
              <a:gd name="connsiteY1" fmla="*/ 14 h 1064989"/>
              <a:gd name="connsiteX2" fmla="*/ 3839549 w 4742396"/>
              <a:gd name="connsiteY2" fmla="*/ 114380 h 1064989"/>
              <a:gd name="connsiteX3" fmla="*/ 2371198 w 4742396"/>
              <a:gd name="connsiteY3" fmla="*/ 532495 h 1064989"/>
              <a:gd name="connsiteX4" fmla="*/ 655777 w 4742396"/>
              <a:gd name="connsiteY4" fmla="*/ 164867 h 1064989"/>
              <a:gd name="connsiteX0" fmla="*/ 655777 w 4742396"/>
              <a:gd name="connsiteY0" fmla="*/ 164867 h 1064989"/>
              <a:gd name="connsiteX1" fmla="*/ 2353542 w 4742396"/>
              <a:gd name="connsiteY1" fmla="*/ 14 h 1064989"/>
              <a:gd name="connsiteX2" fmla="*/ 3839549 w 4742396"/>
              <a:gd name="connsiteY2" fmla="*/ 114380 h 1064989"/>
              <a:gd name="connsiteX0" fmla="*/ 0 w 3183772"/>
              <a:gd name="connsiteY0" fmla="*/ 164867 h 532495"/>
              <a:gd name="connsiteX1" fmla="*/ 1697765 w 3183772"/>
              <a:gd name="connsiteY1" fmla="*/ 14 h 532495"/>
              <a:gd name="connsiteX2" fmla="*/ 3183772 w 3183772"/>
              <a:gd name="connsiteY2" fmla="*/ 114380 h 532495"/>
              <a:gd name="connsiteX3" fmla="*/ 1715421 w 3183772"/>
              <a:gd name="connsiteY3" fmla="*/ 532495 h 532495"/>
              <a:gd name="connsiteX4" fmla="*/ 0 w 3183772"/>
              <a:gd name="connsiteY4" fmla="*/ 164867 h 532495"/>
              <a:gd name="connsiteX0" fmla="*/ 0 w 3183772"/>
              <a:gd name="connsiteY0" fmla="*/ 164867 h 532495"/>
              <a:gd name="connsiteX1" fmla="*/ 1696816 w 3183772"/>
              <a:gd name="connsiteY1" fmla="*/ 522662 h 532495"/>
              <a:gd name="connsiteX2" fmla="*/ 3183772 w 3183772"/>
              <a:gd name="connsiteY2" fmla="*/ 114380 h 532495"/>
              <a:gd name="connsiteX0" fmla="*/ 0 w 3183772"/>
              <a:gd name="connsiteY0" fmla="*/ 164867 h 532495"/>
              <a:gd name="connsiteX1" fmla="*/ 1697765 w 3183772"/>
              <a:gd name="connsiteY1" fmla="*/ 14 h 532495"/>
              <a:gd name="connsiteX2" fmla="*/ 3183772 w 3183772"/>
              <a:gd name="connsiteY2" fmla="*/ 114380 h 532495"/>
              <a:gd name="connsiteX3" fmla="*/ 1715421 w 3183772"/>
              <a:gd name="connsiteY3" fmla="*/ 532495 h 532495"/>
              <a:gd name="connsiteX4" fmla="*/ 0 w 3183772"/>
              <a:gd name="connsiteY4" fmla="*/ 164867 h 532495"/>
              <a:gd name="connsiteX0" fmla="*/ 0 w 3183772"/>
              <a:gd name="connsiteY0" fmla="*/ 164867 h 532495"/>
              <a:gd name="connsiteX1" fmla="*/ 1696816 w 3183772"/>
              <a:gd name="connsiteY1" fmla="*/ 522662 h 532495"/>
              <a:gd name="connsiteX2" fmla="*/ 3183772 w 3183772"/>
              <a:gd name="connsiteY2" fmla="*/ 114380 h 532495"/>
              <a:gd name="connsiteX0" fmla="*/ 0 w 3183772"/>
              <a:gd name="connsiteY0" fmla="*/ 164867 h 532495"/>
              <a:gd name="connsiteX1" fmla="*/ 1697765 w 3183772"/>
              <a:gd name="connsiteY1" fmla="*/ 14 h 532495"/>
              <a:gd name="connsiteX2" fmla="*/ 3183772 w 3183772"/>
              <a:gd name="connsiteY2" fmla="*/ 114380 h 532495"/>
              <a:gd name="connsiteX3" fmla="*/ 1715421 w 3183772"/>
              <a:gd name="connsiteY3" fmla="*/ 532495 h 532495"/>
              <a:gd name="connsiteX4" fmla="*/ 0 w 3183772"/>
              <a:gd name="connsiteY4" fmla="*/ 164867 h 532495"/>
              <a:gd name="connsiteX0" fmla="*/ 0 w 3183772"/>
              <a:gd name="connsiteY0" fmla="*/ 164867 h 532495"/>
              <a:gd name="connsiteX1" fmla="*/ 1696816 w 3183772"/>
              <a:gd name="connsiteY1" fmla="*/ 522662 h 532495"/>
              <a:gd name="connsiteX2" fmla="*/ 3183772 w 3183772"/>
              <a:gd name="connsiteY2" fmla="*/ 114380 h 532495"/>
              <a:gd name="connsiteX0" fmla="*/ 0 w 3183772"/>
              <a:gd name="connsiteY0" fmla="*/ 164867 h 539583"/>
              <a:gd name="connsiteX1" fmla="*/ 1697765 w 3183772"/>
              <a:gd name="connsiteY1" fmla="*/ 14 h 539583"/>
              <a:gd name="connsiteX2" fmla="*/ 3183772 w 3183772"/>
              <a:gd name="connsiteY2" fmla="*/ 114380 h 539583"/>
              <a:gd name="connsiteX3" fmla="*/ 1715421 w 3183772"/>
              <a:gd name="connsiteY3" fmla="*/ 532495 h 539583"/>
              <a:gd name="connsiteX4" fmla="*/ 0 w 3183772"/>
              <a:gd name="connsiteY4" fmla="*/ 164867 h 539583"/>
              <a:gd name="connsiteX0" fmla="*/ 0 w 3183772"/>
              <a:gd name="connsiteY0" fmla="*/ 164867 h 539583"/>
              <a:gd name="connsiteX1" fmla="*/ 1595962 w 3183772"/>
              <a:gd name="connsiteY1" fmla="*/ 534953 h 539583"/>
              <a:gd name="connsiteX2" fmla="*/ 3183772 w 3183772"/>
              <a:gd name="connsiteY2" fmla="*/ 114380 h 539583"/>
              <a:gd name="connsiteX0" fmla="*/ 0 w 3183772"/>
              <a:gd name="connsiteY0" fmla="*/ 164867 h 534051"/>
              <a:gd name="connsiteX1" fmla="*/ 1697765 w 3183772"/>
              <a:gd name="connsiteY1" fmla="*/ 14 h 534051"/>
              <a:gd name="connsiteX2" fmla="*/ 3183772 w 3183772"/>
              <a:gd name="connsiteY2" fmla="*/ 114380 h 534051"/>
              <a:gd name="connsiteX3" fmla="*/ 1715421 w 3183772"/>
              <a:gd name="connsiteY3" fmla="*/ 532495 h 534051"/>
              <a:gd name="connsiteX4" fmla="*/ 0 w 3183772"/>
              <a:gd name="connsiteY4" fmla="*/ 164867 h 534051"/>
              <a:gd name="connsiteX0" fmla="*/ 0 w 3183772"/>
              <a:gd name="connsiteY0" fmla="*/ 164867 h 534051"/>
              <a:gd name="connsiteX1" fmla="*/ 1509091 w 3183772"/>
              <a:gd name="connsiteY1" fmla="*/ 529378 h 534051"/>
              <a:gd name="connsiteX2" fmla="*/ 3183772 w 3183772"/>
              <a:gd name="connsiteY2" fmla="*/ 114380 h 534051"/>
              <a:gd name="connsiteX0" fmla="*/ 0 w 3183772"/>
              <a:gd name="connsiteY0" fmla="*/ 164867 h 572321"/>
              <a:gd name="connsiteX1" fmla="*/ 1697765 w 3183772"/>
              <a:gd name="connsiteY1" fmla="*/ 14 h 572321"/>
              <a:gd name="connsiteX2" fmla="*/ 3183772 w 3183772"/>
              <a:gd name="connsiteY2" fmla="*/ 114380 h 572321"/>
              <a:gd name="connsiteX3" fmla="*/ 1715421 w 3183772"/>
              <a:gd name="connsiteY3" fmla="*/ 532495 h 572321"/>
              <a:gd name="connsiteX4" fmla="*/ 0 w 3183772"/>
              <a:gd name="connsiteY4" fmla="*/ 164867 h 572321"/>
              <a:gd name="connsiteX0" fmla="*/ 0 w 3183772"/>
              <a:gd name="connsiteY0" fmla="*/ 164867 h 572321"/>
              <a:gd name="connsiteX1" fmla="*/ 1509091 w 3183772"/>
              <a:gd name="connsiteY1" fmla="*/ 529378 h 572321"/>
              <a:gd name="connsiteX2" fmla="*/ 3183772 w 3183772"/>
              <a:gd name="connsiteY2" fmla="*/ 114380 h 572321"/>
              <a:gd name="connsiteX0" fmla="*/ 0 w 3183772"/>
              <a:gd name="connsiteY0" fmla="*/ 164867 h 572321"/>
              <a:gd name="connsiteX1" fmla="*/ 1697765 w 3183772"/>
              <a:gd name="connsiteY1" fmla="*/ 14 h 572321"/>
              <a:gd name="connsiteX2" fmla="*/ 3183772 w 3183772"/>
              <a:gd name="connsiteY2" fmla="*/ 114380 h 572321"/>
              <a:gd name="connsiteX3" fmla="*/ 1715421 w 3183772"/>
              <a:gd name="connsiteY3" fmla="*/ 532495 h 572321"/>
              <a:gd name="connsiteX4" fmla="*/ 0 w 3183772"/>
              <a:gd name="connsiteY4" fmla="*/ 164867 h 572321"/>
              <a:gd name="connsiteX0" fmla="*/ 75208 w 3183772"/>
              <a:gd name="connsiteY0" fmla="*/ 295761 h 572321"/>
              <a:gd name="connsiteX1" fmla="*/ 1509091 w 3183772"/>
              <a:gd name="connsiteY1" fmla="*/ 529378 h 572321"/>
              <a:gd name="connsiteX2" fmla="*/ 3183772 w 3183772"/>
              <a:gd name="connsiteY2" fmla="*/ 114380 h 572321"/>
              <a:gd name="connsiteX0" fmla="*/ 0 w 3183772"/>
              <a:gd name="connsiteY0" fmla="*/ 164867 h 572321"/>
              <a:gd name="connsiteX1" fmla="*/ 1697765 w 3183772"/>
              <a:gd name="connsiteY1" fmla="*/ 14 h 572321"/>
              <a:gd name="connsiteX2" fmla="*/ 3183772 w 3183772"/>
              <a:gd name="connsiteY2" fmla="*/ 114380 h 572321"/>
              <a:gd name="connsiteX3" fmla="*/ 1715421 w 3183772"/>
              <a:gd name="connsiteY3" fmla="*/ 532495 h 572321"/>
              <a:gd name="connsiteX4" fmla="*/ 0 w 3183772"/>
              <a:gd name="connsiteY4" fmla="*/ 164867 h 572321"/>
              <a:gd name="connsiteX0" fmla="*/ 75208 w 3183772"/>
              <a:gd name="connsiteY0" fmla="*/ 295761 h 572321"/>
              <a:gd name="connsiteX1" fmla="*/ 1509091 w 3183772"/>
              <a:gd name="connsiteY1" fmla="*/ 529378 h 572321"/>
              <a:gd name="connsiteX2" fmla="*/ 3183772 w 3183772"/>
              <a:gd name="connsiteY2" fmla="*/ 114380 h 572321"/>
              <a:gd name="connsiteX0" fmla="*/ 0 w 3183772"/>
              <a:gd name="connsiteY0" fmla="*/ 164867 h 572321"/>
              <a:gd name="connsiteX1" fmla="*/ 1697765 w 3183772"/>
              <a:gd name="connsiteY1" fmla="*/ 14 h 572321"/>
              <a:gd name="connsiteX2" fmla="*/ 3183772 w 3183772"/>
              <a:gd name="connsiteY2" fmla="*/ 114380 h 572321"/>
              <a:gd name="connsiteX3" fmla="*/ 1715421 w 3183772"/>
              <a:gd name="connsiteY3" fmla="*/ 532495 h 572321"/>
              <a:gd name="connsiteX4" fmla="*/ 0 w 3183772"/>
              <a:gd name="connsiteY4" fmla="*/ 164867 h 572321"/>
              <a:gd name="connsiteX0" fmla="*/ 115865 w 3183772"/>
              <a:gd name="connsiteY0" fmla="*/ 231550 h 572321"/>
              <a:gd name="connsiteX1" fmla="*/ 1509091 w 3183772"/>
              <a:gd name="connsiteY1" fmla="*/ 529378 h 572321"/>
              <a:gd name="connsiteX2" fmla="*/ 3183772 w 3183772"/>
              <a:gd name="connsiteY2" fmla="*/ 114380 h 572321"/>
              <a:gd name="connsiteX0" fmla="*/ 0 w 3183772"/>
              <a:gd name="connsiteY0" fmla="*/ 164867 h 532495"/>
              <a:gd name="connsiteX1" fmla="*/ 1697765 w 3183772"/>
              <a:gd name="connsiteY1" fmla="*/ 14 h 532495"/>
              <a:gd name="connsiteX2" fmla="*/ 3183772 w 3183772"/>
              <a:gd name="connsiteY2" fmla="*/ 114380 h 532495"/>
              <a:gd name="connsiteX3" fmla="*/ 1715421 w 3183772"/>
              <a:gd name="connsiteY3" fmla="*/ 532495 h 532495"/>
              <a:gd name="connsiteX4" fmla="*/ 0 w 3183772"/>
              <a:gd name="connsiteY4" fmla="*/ 164867 h 532495"/>
              <a:gd name="connsiteX0" fmla="*/ 115865 w 3183772"/>
              <a:gd name="connsiteY0" fmla="*/ 231550 h 532495"/>
              <a:gd name="connsiteX1" fmla="*/ 1075139 w 3183772"/>
              <a:gd name="connsiteY1" fmla="*/ 372173 h 532495"/>
              <a:gd name="connsiteX2" fmla="*/ 3183772 w 3183772"/>
              <a:gd name="connsiteY2" fmla="*/ 114380 h 532495"/>
              <a:gd name="connsiteX0" fmla="*/ 0 w 3183772"/>
              <a:gd name="connsiteY0" fmla="*/ 164867 h 647483"/>
              <a:gd name="connsiteX1" fmla="*/ 1697765 w 3183772"/>
              <a:gd name="connsiteY1" fmla="*/ 14 h 647483"/>
              <a:gd name="connsiteX2" fmla="*/ 3183772 w 3183772"/>
              <a:gd name="connsiteY2" fmla="*/ 114380 h 647483"/>
              <a:gd name="connsiteX3" fmla="*/ 2009555 w 3183772"/>
              <a:gd name="connsiteY3" fmla="*/ 647483 h 647483"/>
              <a:gd name="connsiteX4" fmla="*/ 0 w 3183772"/>
              <a:gd name="connsiteY4" fmla="*/ 164867 h 647483"/>
              <a:gd name="connsiteX0" fmla="*/ 115865 w 3183772"/>
              <a:gd name="connsiteY0" fmla="*/ 231550 h 647483"/>
              <a:gd name="connsiteX1" fmla="*/ 1075139 w 3183772"/>
              <a:gd name="connsiteY1" fmla="*/ 372173 h 647483"/>
              <a:gd name="connsiteX2" fmla="*/ 3183772 w 3183772"/>
              <a:gd name="connsiteY2" fmla="*/ 114380 h 647483"/>
              <a:gd name="connsiteX0" fmla="*/ 0 w 3183772"/>
              <a:gd name="connsiteY0" fmla="*/ 164867 h 647483"/>
              <a:gd name="connsiteX1" fmla="*/ 1697765 w 3183772"/>
              <a:gd name="connsiteY1" fmla="*/ 14 h 647483"/>
              <a:gd name="connsiteX2" fmla="*/ 3183772 w 3183772"/>
              <a:gd name="connsiteY2" fmla="*/ 114380 h 647483"/>
              <a:gd name="connsiteX3" fmla="*/ 2009555 w 3183772"/>
              <a:gd name="connsiteY3" fmla="*/ 647483 h 647483"/>
              <a:gd name="connsiteX4" fmla="*/ 0 w 3183772"/>
              <a:gd name="connsiteY4" fmla="*/ 164867 h 647483"/>
              <a:gd name="connsiteX0" fmla="*/ 115865 w 3183772"/>
              <a:gd name="connsiteY0" fmla="*/ 231550 h 647483"/>
              <a:gd name="connsiteX1" fmla="*/ 1080445 w 3183772"/>
              <a:gd name="connsiteY1" fmla="*/ 371526 h 647483"/>
              <a:gd name="connsiteX2" fmla="*/ 3183772 w 3183772"/>
              <a:gd name="connsiteY2" fmla="*/ 114380 h 647483"/>
              <a:gd name="connsiteX0" fmla="*/ 0 w 3183772"/>
              <a:gd name="connsiteY0" fmla="*/ 164867 h 647483"/>
              <a:gd name="connsiteX1" fmla="*/ 1697765 w 3183772"/>
              <a:gd name="connsiteY1" fmla="*/ 14 h 647483"/>
              <a:gd name="connsiteX2" fmla="*/ 3183772 w 3183772"/>
              <a:gd name="connsiteY2" fmla="*/ 114380 h 647483"/>
              <a:gd name="connsiteX3" fmla="*/ 2009555 w 3183772"/>
              <a:gd name="connsiteY3" fmla="*/ 647483 h 647483"/>
              <a:gd name="connsiteX4" fmla="*/ 0 w 3183772"/>
              <a:gd name="connsiteY4" fmla="*/ 164867 h 647483"/>
              <a:gd name="connsiteX0" fmla="*/ 115865 w 3183772"/>
              <a:gd name="connsiteY0" fmla="*/ 231550 h 647483"/>
              <a:gd name="connsiteX1" fmla="*/ 1080445 w 3183772"/>
              <a:gd name="connsiteY1" fmla="*/ 371526 h 647483"/>
              <a:gd name="connsiteX2" fmla="*/ 3183772 w 3183772"/>
              <a:gd name="connsiteY2" fmla="*/ 114380 h 647483"/>
              <a:gd name="connsiteX0" fmla="*/ 0 w 3183772"/>
              <a:gd name="connsiteY0" fmla="*/ 164867 h 647483"/>
              <a:gd name="connsiteX1" fmla="*/ 1697765 w 3183772"/>
              <a:gd name="connsiteY1" fmla="*/ 14 h 647483"/>
              <a:gd name="connsiteX2" fmla="*/ 3183772 w 3183772"/>
              <a:gd name="connsiteY2" fmla="*/ 114380 h 647483"/>
              <a:gd name="connsiteX3" fmla="*/ 2009555 w 3183772"/>
              <a:gd name="connsiteY3" fmla="*/ 647483 h 647483"/>
              <a:gd name="connsiteX4" fmla="*/ 0 w 3183772"/>
              <a:gd name="connsiteY4" fmla="*/ 164867 h 647483"/>
              <a:gd name="connsiteX0" fmla="*/ 115865 w 3183772"/>
              <a:gd name="connsiteY0" fmla="*/ 231550 h 647483"/>
              <a:gd name="connsiteX1" fmla="*/ 1080445 w 3183772"/>
              <a:gd name="connsiteY1" fmla="*/ 371526 h 647483"/>
              <a:gd name="connsiteX2" fmla="*/ 3183772 w 3183772"/>
              <a:gd name="connsiteY2" fmla="*/ 114380 h 647483"/>
              <a:gd name="connsiteX0" fmla="*/ 0 w 3183772"/>
              <a:gd name="connsiteY0" fmla="*/ 164867 h 647483"/>
              <a:gd name="connsiteX1" fmla="*/ 1697765 w 3183772"/>
              <a:gd name="connsiteY1" fmla="*/ 14 h 647483"/>
              <a:gd name="connsiteX2" fmla="*/ 3183772 w 3183772"/>
              <a:gd name="connsiteY2" fmla="*/ 114380 h 647483"/>
              <a:gd name="connsiteX3" fmla="*/ 2009555 w 3183772"/>
              <a:gd name="connsiteY3" fmla="*/ 647483 h 647483"/>
              <a:gd name="connsiteX4" fmla="*/ 0 w 3183772"/>
              <a:gd name="connsiteY4" fmla="*/ 164867 h 647483"/>
              <a:gd name="connsiteX0" fmla="*/ 27701 w 3183772"/>
              <a:gd name="connsiteY0" fmla="*/ 215359 h 647483"/>
              <a:gd name="connsiteX1" fmla="*/ 1080445 w 3183772"/>
              <a:gd name="connsiteY1" fmla="*/ 371526 h 647483"/>
              <a:gd name="connsiteX2" fmla="*/ 3183772 w 3183772"/>
              <a:gd name="connsiteY2" fmla="*/ 114380 h 647483"/>
              <a:gd name="connsiteX0" fmla="*/ 0 w 3183772"/>
              <a:gd name="connsiteY0" fmla="*/ 164867 h 647483"/>
              <a:gd name="connsiteX1" fmla="*/ 1697765 w 3183772"/>
              <a:gd name="connsiteY1" fmla="*/ 14 h 647483"/>
              <a:gd name="connsiteX2" fmla="*/ 3183772 w 3183772"/>
              <a:gd name="connsiteY2" fmla="*/ 114380 h 647483"/>
              <a:gd name="connsiteX3" fmla="*/ 2009555 w 3183772"/>
              <a:gd name="connsiteY3" fmla="*/ 647483 h 647483"/>
              <a:gd name="connsiteX4" fmla="*/ 0 w 3183772"/>
              <a:gd name="connsiteY4" fmla="*/ 164867 h 647483"/>
              <a:gd name="connsiteX0" fmla="*/ 27701 w 3183772"/>
              <a:gd name="connsiteY0" fmla="*/ 215359 h 647483"/>
              <a:gd name="connsiteX1" fmla="*/ 1080445 w 3183772"/>
              <a:gd name="connsiteY1" fmla="*/ 371526 h 647483"/>
              <a:gd name="connsiteX2" fmla="*/ 3183772 w 3183772"/>
              <a:gd name="connsiteY2" fmla="*/ 114380 h 647483"/>
              <a:gd name="connsiteX0" fmla="*/ 0 w 3183772"/>
              <a:gd name="connsiteY0" fmla="*/ 164867 h 647483"/>
              <a:gd name="connsiteX1" fmla="*/ 1697765 w 3183772"/>
              <a:gd name="connsiteY1" fmla="*/ 14 h 647483"/>
              <a:gd name="connsiteX2" fmla="*/ 3183772 w 3183772"/>
              <a:gd name="connsiteY2" fmla="*/ 114380 h 647483"/>
              <a:gd name="connsiteX3" fmla="*/ 2009555 w 3183772"/>
              <a:gd name="connsiteY3" fmla="*/ 647483 h 647483"/>
              <a:gd name="connsiteX4" fmla="*/ 0 w 3183772"/>
              <a:gd name="connsiteY4" fmla="*/ 164867 h 647483"/>
              <a:gd name="connsiteX0" fmla="*/ 27701 w 3183772"/>
              <a:gd name="connsiteY0" fmla="*/ 215359 h 647483"/>
              <a:gd name="connsiteX1" fmla="*/ 1313088 w 3183772"/>
              <a:gd name="connsiteY1" fmla="*/ 423979 h 647483"/>
              <a:gd name="connsiteX2" fmla="*/ 3183772 w 3183772"/>
              <a:gd name="connsiteY2" fmla="*/ 114380 h 647483"/>
              <a:gd name="connsiteX0" fmla="*/ 0 w 3183772"/>
              <a:gd name="connsiteY0" fmla="*/ 164867 h 647483"/>
              <a:gd name="connsiteX1" fmla="*/ 1697765 w 3183772"/>
              <a:gd name="connsiteY1" fmla="*/ 14 h 647483"/>
              <a:gd name="connsiteX2" fmla="*/ 3183772 w 3183772"/>
              <a:gd name="connsiteY2" fmla="*/ 114380 h 647483"/>
              <a:gd name="connsiteX3" fmla="*/ 2009555 w 3183772"/>
              <a:gd name="connsiteY3" fmla="*/ 647483 h 647483"/>
              <a:gd name="connsiteX4" fmla="*/ 0 w 3183772"/>
              <a:gd name="connsiteY4" fmla="*/ 164867 h 647483"/>
              <a:gd name="connsiteX0" fmla="*/ 27701 w 3183772"/>
              <a:gd name="connsiteY0" fmla="*/ 215359 h 647483"/>
              <a:gd name="connsiteX1" fmla="*/ 1313088 w 3183772"/>
              <a:gd name="connsiteY1" fmla="*/ 423979 h 647483"/>
              <a:gd name="connsiteX2" fmla="*/ 3183772 w 3183772"/>
              <a:gd name="connsiteY2" fmla="*/ 114380 h 647483"/>
              <a:gd name="connsiteX0" fmla="*/ 0 w 3183772"/>
              <a:gd name="connsiteY0" fmla="*/ 164867 h 729311"/>
              <a:gd name="connsiteX1" fmla="*/ 1697765 w 3183772"/>
              <a:gd name="connsiteY1" fmla="*/ 14 h 729311"/>
              <a:gd name="connsiteX2" fmla="*/ 3183772 w 3183772"/>
              <a:gd name="connsiteY2" fmla="*/ 114380 h 729311"/>
              <a:gd name="connsiteX3" fmla="*/ 2089558 w 3183772"/>
              <a:gd name="connsiteY3" fmla="*/ 729311 h 729311"/>
              <a:gd name="connsiteX4" fmla="*/ 0 w 3183772"/>
              <a:gd name="connsiteY4" fmla="*/ 164867 h 729311"/>
              <a:gd name="connsiteX0" fmla="*/ 27701 w 3183772"/>
              <a:gd name="connsiteY0" fmla="*/ 215359 h 729311"/>
              <a:gd name="connsiteX1" fmla="*/ 1313088 w 3183772"/>
              <a:gd name="connsiteY1" fmla="*/ 423979 h 729311"/>
              <a:gd name="connsiteX2" fmla="*/ 3183772 w 3183772"/>
              <a:gd name="connsiteY2" fmla="*/ 114380 h 729311"/>
              <a:gd name="connsiteX0" fmla="*/ 0 w 3183772"/>
              <a:gd name="connsiteY0" fmla="*/ 164867 h 729311"/>
              <a:gd name="connsiteX1" fmla="*/ 1697765 w 3183772"/>
              <a:gd name="connsiteY1" fmla="*/ 14 h 729311"/>
              <a:gd name="connsiteX2" fmla="*/ 3183772 w 3183772"/>
              <a:gd name="connsiteY2" fmla="*/ 114380 h 729311"/>
              <a:gd name="connsiteX3" fmla="*/ 2089558 w 3183772"/>
              <a:gd name="connsiteY3" fmla="*/ 729311 h 729311"/>
              <a:gd name="connsiteX4" fmla="*/ 0 w 3183772"/>
              <a:gd name="connsiteY4" fmla="*/ 164867 h 729311"/>
              <a:gd name="connsiteX0" fmla="*/ 27701 w 3183772"/>
              <a:gd name="connsiteY0" fmla="*/ 215359 h 729311"/>
              <a:gd name="connsiteX1" fmla="*/ 1313088 w 3183772"/>
              <a:gd name="connsiteY1" fmla="*/ 423979 h 729311"/>
              <a:gd name="connsiteX2" fmla="*/ 3183772 w 3183772"/>
              <a:gd name="connsiteY2" fmla="*/ 114380 h 729311"/>
              <a:gd name="connsiteX0" fmla="*/ 0 w 3183772"/>
              <a:gd name="connsiteY0" fmla="*/ 164867 h 729311"/>
              <a:gd name="connsiteX1" fmla="*/ 1697765 w 3183772"/>
              <a:gd name="connsiteY1" fmla="*/ 14 h 729311"/>
              <a:gd name="connsiteX2" fmla="*/ 3183772 w 3183772"/>
              <a:gd name="connsiteY2" fmla="*/ 114380 h 729311"/>
              <a:gd name="connsiteX3" fmla="*/ 2089558 w 3183772"/>
              <a:gd name="connsiteY3" fmla="*/ 729311 h 729311"/>
              <a:gd name="connsiteX4" fmla="*/ 0 w 3183772"/>
              <a:gd name="connsiteY4" fmla="*/ 164867 h 729311"/>
              <a:gd name="connsiteX0" fmla="*/ 27701 w 3183772"/>
              <a:gd name="connsiteY0" fmla="*/ 215359 h 729311"/>
              <a:gd name="connsiteX1" fmla="*/ 1345920 w 3183772"/>
              <a:gd name="connsiteY1" fmla="*/ 504418 h 729311"/>
              <a:gd name="connsiteX2" fmla="*/ 3183772 w 3183772"/>
              <a:gd name="connsiteY2" fmla="*/ 114380 h 729311"/>
              <a:gd name="connsiteX0" fmla="*/ 0 w 3183772"/>
              <a:gd name="connsiteY0" fmla="*/ 164867 h 729311"/>
              <a:gd name="connsiteX1" fmla="*/ 1697765 w 3183772"/>
              <a:gd name="connsiteY1" fmla="*/ 14 h 729311"/>
              <a:gd name="connsiteX2" fmla="*/ 3183772 w 3183772"/>
              <a:gd name="connsiteY2" fmla="*/ 114380 h 729311"/>
              <a:gd name="connsiteX3" fmla="*/ 2089558 w 3183772"/>
              <a:gd name="connsiteY3" fmla="*/ 729311 h 729311"/>
              <a:gd name="connsiteX4" fmla="*/ 0 w 3183772"/>
              <a:gd name="connsiteY4" fmla="*/ 164867 h 729311"/>
              <a:gd name="connsiteX0" fmla="*/ 27701 w 3183772"/>
              <a:gd name="connsiteY0" fmla="*/ 215359 h 729311"/>
              <a:gd name="connsiteX1" fmla="*/ 1345920 w 3183772"/>
              <a:gd name="connsiteY1" fmla="*/ 504418 h 729311"/>
              <a:gd name="connsiteX2" fmla="*/ 3183772 w 3183772"/>
              <a:gd name="connsiteY2" fmla="*/ 114380 h 729311"/>
              <a:gd name="connsiteX0" fmla="*/ 0 w 3183772"/>
              <a:gd name="connsiteY0" fmla="*/ 164867 h 729311"/>
              <a:gd name="connsiteX1" fmla="*/ 1697765 w 3183772"/>
              <a:gd name="connsiteY1" fmla="*/ 14 h 729311"/>
              <a:gd name="connsiteX2" fmla="*/ 3183772 w 3183772"/>
              <a:gd name="connsiteY2" fmla="*/ 114380 h 729311"/>
              <a:gd name="connsiteX3" fmla="*/ 2089558 w 3183772"/>
              <a:gd name="connsiteY3" fmla="*/ 729311 h 729311"/>
              <a:gd name="connsiteX4" fmla="*/ 0 w 3183772"/>
              <a:gd name="connsiteY4" fmla="*/ 164867 h 729311"/>
              <a:gd name="connsiteX0" fmla="*/ 27701 w 3183772"/>
              <a:gd name="connsiteY0" fmla="*/ 215359 h 729311"/>
              <a:gd name="connsiteX1" fmla="*/ 1345920 w 3183772"/>
              <a:gd name="connsiteY1" fmla="*/ 504418 h 729311"/>
              <a:gd name="connsiteX2" fmla="*/ 3183772 w 3183772"/>
              <a:gd name="connsiteY2" fmla="*/ 114380 h 72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3772" h="729311" stroke="0" extrusionOk="0">
                <a:moveTo>
                  <a:pt x="0" y="164867"/>
                </a:moveTo>
                <a:cubicBezTo>
                  <a:pt x="443214" y="60570"/>
                  <a:pt x="1055803" y="1088"/>
                  <a:pt x="1697765" y="14"/>
                </a:cubicBezTo>
                <a:cubicBezTo>
                  <a:pt x="2236576" y="-887"/>
                  <a:pt x="2760686" y="39449"/>
                  <a:pt x="3183772" y="114380"/>
                </a:cubicBezTo>
                <a:cubicBezTo>
                  <a:pt x="2819034" y="319357"/>
                  <a:pt x="2437859" y="477855"/>
                  <a:pt x="2089558" y="729311"/>
                </a:cubicBezTo>
                <a:lnTo>
                  <a:pt x="0" y="164867"/>
                </a:lnTo>
                <a:close/>
              </a:path>
              <a:path w="3183772" h="729311" fill="none">
                <a:moveTo>
                  <a:pt x="27701" y="215359"/>
                </a:moveTo>
                <a:cubicBezTo>
                  <a:pt x="506758" y="316785"/>
                  <a:pt x="745034" y="123133"/>
                  <a:pt x="1345920" y="504418"/>
                </a:cubicBezTo>
                <a:cubicBezTo>
                  <a:pt x="2060817" y="937252"/>
                  <a:pt x="2760686" y="39449"/>
                  <a:pt x="3183772" y="114380"/>
                </a:cubicBezTo>
              </a:path>
            </a:pathLst>
          </a:cu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40000"/>
              </a:spcAft>
              <a:buFont typeface="Wingdings" pitchFamily="2" charset="2"/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utiger LT Com 55 Roman" pitchFamily="34" charset="0"/>
                <a:ea typeface="+mn-ea"/>
                <a:cs typeface="+mn-cs"/>
              </a:defRPr>
            </a:lvl9pPr>
          </a:lstStyle>
          <a:p>
            <a:pPr algn="ctr"/>
            <a:endParaRPr lang="de-DE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05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Data </a:t>
            </a:r>
            <a:r>
              <a:rPr lang="de-DE" dirty="0" err="1" smtClean="0"/>
              <a:t>Farming</a:t>
            </a:r>
            <a:r>
              <a:rPr lang="de-DE" dirty="0" smtClean="0"/>
              <a:t> Services</a:t>
            </a:r>
            <a:endParaRPr lang="de-DE" sz="2300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3" y="1133900"/>
            <a:ext cx="7940675" cy="3454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88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Data </a:t>
            </a:r>
            <a:r>
              <a:rPr lang="de-DE" dirty="0" err="1"/>
              <a:t>Farming</a:t>
            </a:r>
            <a:r>
              <a:rPr lang="de-DE" dirty="0"/>
              <a:t> Services</a:t>
            </a:r>
            <a:endParaRPr lang="de-DE" sz="23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3" y="962450"/>
            <a:ext cx="8082356" cy="375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05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7" y="0"/>
            <a:ext cx="8569325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2300" dirty="0" smtClean="0">
                <a:solidFill>
                  <a:schemeClr val="bg1"/>
                </a:solidFill>
              </a:rPr>
              <a:t>Simulation Systems</a:t>
            </a:r>
            <a:endParaRPr lang="de-DE" sz="2300" dirty="0">
              <a:solidFill>
                <a:schemeClr val="bg1"/>
              </a:solidFill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2344607" y="1554293"/>
            <a:ext cx="1390650" cy="2148331"/>
            <a:chOff x="2232587" y="1679429"/>
            <a:chExt cx="1390650" cy="2148331"/>
          </a:xfrm>
        </p:grpSpPr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2232587" y="1679429"/>
              <a:ext cx="1390090" cy="141675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232587" y="3289299"/>
              <a:ext cx="1390650" cy="5384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smtClean="0"/>
                <a:t>PAXEM</a:t>
              </a:r>
            </a:p>
            <a:p>
              <a:endParaRPr lang="en-US" sz="1200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987340" y="1695968"/>
            <a:ext cx="1390650" cy="2006656"/>
            <a:chOff x="3762800" y="1821104"/>
            <a:chExt cx="1390650" cy="2006656"/>
          </a:xfrm>
        </p:grpSpPr>
        <p:sp>
          <p:nvSpPr>
            <p:cNvPr id="10" name="Ellipse 9"/>
            <p:cNvSpPr>
              <a:spLocks/>
            </p:cNvSpPr>
            <p:nvPr/>
          </p:nvSpPr>
          <p:spPr>
            <a:xfrm>
              <a:off x="3820587" y="1821104"/>
              <a:ext cx="1275077" cy="127507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762800" y="3289300"/>
              <a:ext cx="1390650" cy="5384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smtClean="0"/>
                <a:t>DACDAM</a:t>
              </a:r>
            </a:p>
            <a:p>
              <a:endParaRPr lang="en-US" sz="120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5630633" y="1837643"/>
            <a:ext cx="1390650" cy="1864981"/>
            <a:chOff x="5164950" y="1962779"/>
            <a:chExt cx="1390650" cy="1864981"/>
          </a:xfrm>
        </p:grpSpPr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5293574" y="1962779"/>
              <a:ext cx="1133402" cy="1133401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164950" y="3289300"/>
              <a:ext cx="1390650" cy="538460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smtClean="0"/>
                <a:t>JASS</a:t>
              </a:r>
              <a:endParaRPr lang="en-US" sz="1200" dirty="0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7273925" y="2034881"/>
            <a:ext cx="1390650" cy="1667744"/>
            <a:chOff x="6425424" y="2104454"/>
            <a:chExt cx="1390650" cy="1667744"/>
          </a:xfrm>
        </p:grpSpPr>
        <p:sp>
          <p:nvSpPr>
            <p:cNvPr id="12" name="Ellipse 11"/>
            <p:cNvSpPr>
              <a:spLocks noChangeAspect="1"/>
            </p:cNvSpPr>
            <p:nvPr/>
          </p:nvSpPr>
          <p:spPr>
            <a:xfrm>
              <a:off x="6624886" y="2104454"/>
              <a:ext cx="991726" cy="991726"/>
            </a:xfrm>
            <a:prstGeom prst="ellipse">
              <a:avLst/>
            </a:prstGeom>
            <a:noFill/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25424" y="3289300"/>
              <a:ext cx="1390650" cy="4828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smtClean="0"/>
                <a:t>JCATS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76250" y="1412618"/>
            <a:ext cx="1558427" cy="2290006"/>
            <a:chOff x="476250" y="1537754"/>
            <a:chExt cx="1558427" cy="2290006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476250" y="1537754"/>
              <a:ext cx="1558427" cy="155842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60138" y="3289300"/>
              <a:ext cx="1390650" cy="5384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err="1" smtClean="0"/>
                <a:t>ITSimBw</a:t>
              </a:r>
              <a:endParaRPr lang="en-US" sz="1200" dirty="0"/>
            </a:p>
          </p:txBody>
        </p: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id="{F11A3679-CD99-844B-B8F5-6551B80CF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9" t="20379" r="30383" b="25023"/>
          <a:stretch/>
        </p:blipFill>
        <p:spPr>
          <a:xfrm>
            <a:off x="4167542" y="2058689"/>
            <a:ext cx="1030245" cy="54963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4D45DD1-07CA-F34B-B829-7D818FBAB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008" y="2262668"/>
            <a:ext cx="832484" cy="532337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42" y="2150737"/>
            <a:ext cx="1178220" cy="22386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91" y="2171773"/>
            <a:ext cx="918933" cy="323464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" y="2035356"/>
            <a:ext cx="1497466" cy="259062"/>
          </a:xfrm>
          <a:prstGeom prst="rect">
            <a:avLst/>
          </a:prstGeom>
        </p:spPr>
      </p:pic>
      <p:sp>
        <p:nvSpPr>
          <p:cNvPr id="23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79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Analysis &amp; </a:t>
            </a:r>
            <a:r>
              <a:rPr lang="de-DE" dirty="0" err="1" smtClean="0"/>
              <a:t>Visualization</a:t>
            </a:r>
            <a:r>
              <a:rPr lang="de-DE" dirty="0" smtClean="0"/>
              <a:t> (Modular)</a:t>
            </a:r>
            <a:endParaRPr lang="de-DE" sz="2300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50" y="1083100"/>
            <a:ext cx="7293701" cy="3454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002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Analysis &amp; </a:t>
            </a:r>
            <a:r>
              <a:rPr lang="de-DE" dirty="0" err="1" smtClean="0"/>
              <a:t>Visualization</a:t>
            </a:r>
            <a:r>
              <a:rPr lang="de-DE" dirty="0" smtClean="0"/>
              <a:t> (Modular)</a:t>
            </a:r>
            <a:endParaRPr lang="de-DE" sz="23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4" y="918000"/>
            <a:ext cx="7293701" cy="3454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Analysis &amp; </a:t>
            </a:r>
            <a:r>
              <a:rPr lang="de-DE" dirty="0" err="1" smtClean="0"/>
              <a:t>Visualization</a:t>
            </a:r>
            <a:r>
              <a:rPr lang="de-DE" dirty="0" smtClean="0"/>
              <a:t> (Modular)</a:t>
            </a:r>
            <a:endParaRPr lang="de-DE" sz="23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29" y="1338696"/>
            <a:ext cx="3464601" cy="2954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7" y="1338696"/>
            <a:ext cx="4824536" cy="271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LeftFacing" fov="2400000"/>
            <a:lightRig rig="threePt" dir="t"/>
          </a:scene3d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23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Gerade Verbindung 41"/>
          <p:cNvCxnSpPr/>
          <p:nvPr/>
        </p:nvCxnSpPr>
        <p:spPr>
          <a:xfrm>
            <a:off x="4933537" y="1729614"/>
            <a:ext cx="0" cy="232308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6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9144001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2300" dirty="0" err="1" smtClean="0">
                <a:solidFill>
                  <a:schemeClr val="bg1"/>
                </a:solidFill>
              </a:rPr>
              <a:t>Overview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idx="4294967295"/>
          </p:nvPr>
        </p:nvSpPr>
        <p:spPr>
          <a:xfrm>
            <a:off x="468233" y="889909"/>
            <a:ext cx="4013200" cy="36083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de-DE" sz="1600" cap="all" dirty="0" smtClean="0"/>
          </a:p>
          <a:p>
            <a:pPr marL="0" indent="0" algn="ctr">
              <a:buNone/>
            </a:pPr>
            <a:endParaRPr lang="de-DE" sz="1200" b="1" cap="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idx="4294967295"/>
          </p:nvPr>
        </p:nvSpPr>
        <p:spPr>
          <a:xfrm>
            <a:off x="5044662" y="1280351"/>
            <a:ext cx="2005496" cy="40322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269875" indent="0">
              <a:buNone/>
            </a:pPr>
            <a:r>
              <a:rPr lang="de-DE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Content</a:t>
            </a:r>
            <a:endParaRPr 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 rot="18900000">
            <a:off x="4841462" y="1389888"/>
            <a:ext cx="184150" cy="184150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4861147" y="1932497"/>
            <a:ext cx="144780" cy="144780"/>
            <a:chOff x="4947285" y="1455421"/>
            <a:chExt cx="144780" cy="144780"/>
          </a:xfrm>
        </p:grpSpPr>
        <p:sp>
          <p:nvSpPr>
            <p:cNvPr id="2" name="Ellipse 1"/>
            <p:cNvSpPr/>
            <p:nvPr/>
          </p:nvSpPr>
          <p:spPr>
            <a:xfrm>
              <a:off x="4947285" y="1455421"/>
              <a:ext cx="144780" cy="1447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/>
            <p:cNvSpPr/>
            <p:nvPr/>
          </p:nvSpPr>
          <p:spPr>
            <a:xfrm>
              <a:off x="4969669" y="1475899"/>
              <a:ext cx="100012" cy="10001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196"/>
              </a:scheme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1839931" y="2025765"/>
            <a:ext cx="1097528" cy="1374378"/>
            <a:chOff x="1926069" y="1548689"/>
            <a:chExt cx="1097528" cy="1374378"/>
          </a:xfrm>
        </p:grpSpPr>
        <p:sp>
          <p:nvSpPr>
            <p:cNvPr id="29" name="Freihandform 28"/>
            <p:cNvSpPr/>
            <p:nvPr userDrawn="1"/>
          </p:nvSpPr>
          <p:spPr>
            <a:xfrm flipH="1">
              <a:off x="1926069" y="1548689"/>
              <a:ext cx="1097528" cy="1374378"/>
            </a:xfrm>
            <a:custGeom>
              <a:avLst/>
              <a:gdLst>
                <a:gd name="connsiteX0" fmla="*/ 3942052 w 4110458"/>
                <a:gd name="connsiteY0" fmla="*/ 198755 h 5147310"/>
                <a:gd name="connsiteX1" fmla="*/ 3942052 w 4110458"/>
                <a:gd name="connsiteY1" fmla="*/ 3011368 h 5147310"/>
                <a:gd name="connsiteX2" fmla="*/ 2045547 w 4110458"/>
                <a:gd name="connsiteY2" fmla="*/ 4948053 h 5147310"/>
                <a:gd name="connsiteX3" fmla="*/ 2045547 w 4110458"/>
                <a:gd name="connsiteY3" fmla="*/ 4948555 h 5147310"/>
                <a:gd name="connsiteX4" fmla="*/ 149043 w 4110458"/>
                <a:gd name="connsiteY4" fmla="*/ 3011870 h 5147310"/>
                <a:gd name="connsiteX5" fmla="*/ 149043 w 4110458"/>
                <a:gd name="connsiteY5" fmla="*/ 199257 h 5147310"/>
                <a:gd name="connsiteX6" fmla="*/ 2045547 w 4110458"/>
                <a:gd name="connsiteY6" fmla="*/ 199257 h 5147310"/>
                <a:gd name="connsiteX7" fmla="*/ 2045547 w 4110458"/>
                <a:gd name="connsiteY7" fmla="*/ 198755 h 5147310"/>
                <a:gd name="connsiteX8" fmla="*/ 4110452 w 4110458"/>
                <a:gd name="connsiteY8" fmla="*/ 0 h 5147310"/>
                <a:gd name="connsiteX9" fmla="*/ 2055229 w 4110458"/>
                <a:gd name="connsiteY9" fmla="*/ 0 h 5147310"/>
                <a:gd name="connsiteX10" fmla="*/ 2055229 w 4110458"/>
                <a:gd name="connsiteY10" fmla="*/ 544 h 5147310"/>
                <a:gd name="connsiteX11" fmla="*/ 6 w 4110458"/>
                <a:gd name="connsiteY11" fmla="*/ 544 h 5147310"/>
                <a:gd name="connsiteX12" fmla="*/ 6 w 4110458"/>
                <a:gd name="connsiteY12" fmla="*/ 3048544 h 5147310"/>
                <a:gd name="connsiteX13" fmla="*/ 2055229 w 4110458"/>
                <a:gd name="connsiteY13" fmla="*/ 5147310 h 5147310"/>
                <a:gd name="connsiteX14" fmla="*/ 2055229 w 4110458"/>
                <a:gd name="connsiteY14" fmla="*/ 5146766 h 5147310"/>
                <a:gd name="connsiteX15" fmla="*/ 4110452 w 4110458"/>
                <a:gd name="connsiteY15" fmla="*/ 3048000 h 5147310"/>
                <a:gd name="connsiteX16" fmla="*/ 4110452 w 4110458"/>
                <a:gd name="connsiteY16" fmla="*/ 0 h 514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0458" h="5147310">
                  <a:moveTo>
                    <a:pt x="3942052" y="198755"/>
                  </a:moveTo>
                  <a:cubicBezTo>
                    <a:pt x="3942052" y="1160401"/>
                    <a:pt x="3939373" y="2221158"/>
                    <a:pt x="3942052" y="3011368"/>
                  </a:cubicBezTo>
                  <a:cubicBezTo>
                    <a:pt x="3944730" y="3801578"/>
                    <a:pt x="2991120" y="4623933"/>
                    <a:pt x="2045547" y="4948053"/>
                  </a:cubicBezTo>
                  <a:lnTo>
                    <a:pt x="2045547" y="4948555"/>
                  </a:lnTo>
                  <a:cubicBezTo>
                    <a:pt x="1099974" y="4624435"/>
                    <a:pt x="146364" y="3802080"/>
                    <a:pt x="149043" y="3011870"/>
                  </a:cubicBezTo>
                  <a:cubicBezTo>
                    <a:pt x="151722" y="2221660"/>
                    <a:pt x="149043" y="1160903"/>
                    <a:pt x="149043" y="199257"/>
                  </a:cubicBezTo>
                  <a:lnTo>
                    <a:pt x="2045547" y="199257"/>
                  </a:lnTo>
                  <a:lnTo>
                    <a:pt x="2045547" y="198755"/>
                  </a:lnTo>
                  <a:close/>
                  <a:moveTo>
                    <a:pt x="4110452" y="0"/>
                  </a:moveTo>
                  <a:lnTo>
                    <a:pt x="2055229" y="0"/>
                  </a:lnTo>
                  <a:lnTo>
                    <a:pt x="2055229" y="544"/>
                  </a:lnTo>
                  <a:lnTo>
                    <a:pt x="6" y="544"/>
                  </a:lnTo>
                  <a:cubicBezTo>
                    <a:pt x="6" y="1042670"/>
                    <a:pt x="2909" y="2192201"/>
                    <a:pt x="6" y="3048544"/>
                  </a:cubicBezTo>
                  <a:cubicBezTo>
                    <a:pt x="-2897" y="3904887"/>
                    <a:pt x="1030521" y="4796064"/>
                    <a:pt x="2055229" y="5147310"/>
                  </a:cubicBezTo>
                  <a:lnTo>
                    <a:pt x="2055229" y="5146766"/>
                  </a:lnTo>
                  <a:cubicBezTo>
                    <a:pt x="3079937" y="4795520"/>
                    <a:pt x="4113355" y="3904343"/>
                    <a:pt x="4110452" y="3048000"/>
                  </a:cubicBezTo>
                  <a:cubicBezTo>
                    <a:pt x="4107549" y="2191657"/>
                    <a:pt x="4110452" y="1042126"/>
                    <a:pt x="4110452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Freihandform 29"/>
            <p:cNvSpPr/>
            <p:nvPr userDrawn="1"/>
          </p:nvSpPr>
          <p:spPr>
            <a:xfrm>
              <a:off x="2307769" y="2165992"/>
              <a:ext cx="329833" cy="455573"/>
            </a:xfrm>
            <a:custGeom>
              <a:avLst/>
              <a:gdLst>
                <a:gd name="connsiteX0" fmla="*/ 617645 w 1235290"/>
                <a:gd name="connsiteY0" fmla="*/ 396021 h 1706208"/>
                <a:gd name="connsiteX1" fmla="*/ 286718 w 1235290"/>
                <a:gd name="connsiteY1" fmla="*/ 853104 h 1706208"/>
                <a:gd name="connsiteX2" fmla="*/ 617645 w 1235290"/>
                <a:gd name="connsiteY2" fmla="*/ 1310187 h 1706208"/>
                <a:gd name="connsiteX3" fmla="*/ 948572 w 1235290"/>
                <a:gd name="connsiteY3" fmla="*/ 853104 h 1706208"/>
                <a:gd name="connsiteX4" fmla="*/ 617645 w 1235290"/>
                <a:gd name="connsiteY4" fmla="*/ 0 h 1706208"/>
                <a:gd name="connsiteX5" fmla="*/ 1235290 w 1235290"/>
                <a:gd name="connsiteY5" fmla="*/ 853104 h 1706208"/>
                <a:gd name="connsiteX6" fmla="*/ 617645 w 1235290"/>
                <a:gd name="connsiteY6" fmla="*/ 1706208 h 1706208"/>
                <a:gd name="connsiteX7" fmla="*/ 0 w 1235290"/>
                <a:gd name="connsiteY7" fmla="*/ 853104 h 17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290" h="1706208">
                  <a:moveTo>
                    <a:pt x="617645" y="396021"/>
                  </a:moveTo>
                  <a:lnTo>
                    <a:pt x="286718" y="853104"/>
                  </a:lnTo>
                  <a:lnTo>
                    <a:pt x="617645" y="1310187"/>
                  </a:lnTo>
                  <a:lnTo>
                    <a:pt x="948572" y="853104"/>
                  </a:lnTo>
                  <a:close/>
                  <a:moveTo>
                    <a:pt x="617645" y="0"/>
                  </a:moveTo>
                  <a:lnTo>
                    <a:pt x="1235290" y="853104"/>
                  </a:lnTo>
                  <a:lnTo>
                    <a:pt x="617645" y="1706208"/>
                  </a:lnTo>
                  <a:lnTo>
                    <a:pt x="0" y="8531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reihandform 30"/>
            <p:cNvSpPr/>
            <p:nvPr userDrawn="1"/>
          </p:nvSpPr>
          <p:spPr>
            <a:xfrm>
              <a:off x="2307769" y="1709213"/>
              <a:ext cx="329833" cy="455573"/>
            </a:xfrm>
            <a:custGeom>
              <a:avLst/>
              <a:gdLst>
                <a:gd name="connsiteX0" fmla="*/ 617645 w 1235290"/>
                <a:gd name="connsiteY0" fmla="*/ 396021 h 1706208"/>
                <a:gd name="connsiteX1" fmla="*/ 286718 w 1235290"/>
                <a:gd name="connsiteY1" fmla="*/ 853104 h 1706208"/>
                <a:gd name="connsiteX2" fmla="*/ 617645 w 1235290"/>
                <a:gd name="connsiteY2" fmla="*/ 1310187 h 1706208"/>
                <a:gd name="connsiteX3" fmla="*/ 948572 w 1235290"/>
                <a:gd name="connsiteY3" fmla="*/ 853104 h 1706208"/>
                <a:gd name="connsiteX4" fmla="*/ 617645 w 1235290"/>
                <a:gd name="connsiteY4" fmla="*/ 0 h 1706208"/>
                <a:gd name="connsiteX5" fmla="*/ 1235290 w 1235290"/>
                <a:gd name="connsiteY5" fmla="*/ 853104 h 1706208"/>
                <a:gd name="connsiteX6" fmla="*/ 617645 w 1235290"/>
                <a:gd name="connsiteY6" fmla="*/ 1706208 h 1706208"/>
                <a:gd name="connsiteX7" fmla="*/ 0 w 1235290"/>
                <a:gd name="connsiteY7" fmla="*/ 853104 h 17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290" h="1706208">
                  <a:moveTo>
                    <a:pt x="617645" y="396021"/>
                  </a:moveTo>
                  <a:lnTo>
                    <a:pt x="286718" y="853104"/>
                  </a:lnTo>
                  <a:lnTo>
                    <a:pt x="617645" y="1310187"/>
                  </a:lnTo>
                  <a:lnTo>
                    <a:pt x="948572" y="853104"/>
                  </a:lnTo>
                  <a:close/>
                  <a:moveTo>
                    <a:pt x="617645" y="0"/>
                  </a:moveTo>
                  <a:lnTo>
                    <a:pt x="1235290" y="853104"/>
                  </a:lnTo>
                  <a:lnTo>
                    <a:pt x="617645" y="1706208"/>
                  </a:lnTo>
                  <a:lnTo>
                    <a:pt x="0" y="8531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Freihandform 31"/>
            <p:cNvSpPr/>
            <p:nvPr userDrawn="1"/>
          </p:nvSpPr>
          <p:spPr>
            <a:xfrm rot="5400000">
              <a:off x="2079379" y="1939325"/>
              <a:ext cx="329834" cy="455572"/>
            </a:xfrm>
            <a:custGeom>
              <a:avLst/>
              <a:gdLst>
                <a:gd name="connsiteX0" fmla="*/ 617645 w 1235290"/>
                <a:gd name="connsiteY0" fmla="*/ 396021 h 1706208"/>
                <a:gd name="connsiteX1" fmla="*/ 286718 w 1235290"/>
                <a:gd name="connsiteY1" fmla="*/ 853104 h 1706208"/>
                <a:gd name="connsiteX2" fmla="*/ 617645 w 1235290"/>
                <a:gd name="connsiteY2" fmla="*/ 1310187 h 1706208"/>
                <a:gd name="connsiteX3" fmla="*/ 948572 w 1235290"/>
                <a:gd name="connsiteY3" fmla="*/ 853104 h 1706208"/>
                <a:gd name="connsiteX4" fmla="*/ 617645 w 1235290"/>
                <a:gd name="connsiteY4" fmla="*/ 0 h 1706208"/>
                <a:gd name="connsiteX5" fmla="*/ 1235290 w 1235290"/>
                <a:gd name="connsiteY5" fmla="*/ 853104 h 1706208"/>
                <a:gd name="connsiteX6" fmla="*/ 617645 w 1235290"/>
                <a:gd name="connsiteY6" fmla="*/ 1706208 h 1706208"/>
                <a:gd name="connsiteX7" fmla="*/ 0 w 1235290"/>
                <a:gd name="connsiteY7" fmla="*/ 853104 h 17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290" h="1706208">
                  <a:moveTo>
                    <a:pt x="617645" y="396021"/>
                  </a:moveTo>
                  <a:lnTo>
                    <a:pt x="286718" y="853104"/>
                  </a:lnTo>
                  <a:lnTo>
                    <a:pt x="617645" y="1310187"/>
                  </a:lnTo>
                  <a:lnTo>
                    <a:pt x="948572" y="853104"/>
                  </a:lnTo>
                  <a:close/>
                  <a:moveTo>
                    <a:pt x="617645" y="0"/>
                  </a:moveTo>
                  <a:lnTo>
                    <a:pt x="1235290" y="853104"/>
                  </a:lnTo>
                  <a:lnTo>
                    <a:pt x="617645" y="1706208"/>
                  </a:lnTo>
                  <a:lnTo>
                    <a:pt x="0" y="8531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Freihandform 32"/>
            <p:cNvSpPr/>
            <p:nvPr userDrawn="1"/>
          </p:nvSpPr>
          <p:spPr>
            <a:xfrm rot="5400000">
              <a:off x="2536158" y="1939325"/>
              <a:ext cx="329834" cy="455572"/>
            </a:xfrm>
            <a:custGeom>
              <a:avLst/>
              <a:gdLst>
                <a:gd name="connsiteX0" fmla="*/ 617645 w 1235290"/>
                <a:gd name="connsiteY0" fmla="*/ 396021 h 1706208"/>
                <a:gd name="connsiteX1" fmla="*/ 286718 w 1235290"/>
                <a:gd name="connsiteY1" fmla="*/ 853104 h 1706208"/>
                <a:gd name="connsiteX2" fmla="*/ 617645 w 1235290"/>
                <a:gd name="connsiteY2" fmla="*/ 1310187 h 1706208"/>
                <a:gd name="connsiteX3" fmla="*/ 948572 w 1235290"/>
                <a:gd name="connsiteY3" fmla="*/ 853104 h 1706208"/>
                <a:gd name="connsiteX4" fmla="*/ 617645 w 1235290"/>
                <a:gd name="connsiteY4" fmla="*/ 0 h 1706208"/>
                <a:gd name="connsiteX5" fmla="*/ 1235290 w 1235290"/>
                <a:gd name="connsiteY5" fmla="*/ 853104 h 1706208"/>
                <a:gd name="connsiteX6" fmla="*/ 617645 w 1235290"/>
                <a:gd name="connsiteY6" fmla="*/ 1706208 h 1706208"/>
                <a:gd name="connsiteX7" fmla="*/ 0 w 1235290"/>
                <a:gd name="connsiteY7" fmla="*/ 853104 h 17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290" h="1706208">
                  <a:moveTo>
                    <a:pt x="617645" y="396021"/>
                  </a:moveTo>
                  <a:lnTo>
                    <a:pt x="286718" y="853104"/>
                  </a:lnTo>
                  <a:lnTo>
                    <a:pt x="617645" y="1310187"/>
                  </a:lnTo>
                  <a:lnTo>
                    <a:pt x="948572" y="853104"/>
                  </a:lnTo>
                  <a:close/>
                  <a:moveTo>
                    <a:pt x="617645" y="0"/>
                  </a:moveTo>
                  <a:lnTo>
                    <a:pt x="1235290" y="853104"/>
                  </a:lnTo>
                  <a:lnTo>
                    <a:pt x="617645" y="1706208"/>
                  </a:lnTo>
                  <a:lnTo>
                    <a:pt x="0" y="8531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Inhaltsplatzhalter 10"/>
          <p:cNvSpPr txBox="1">
            <a:spLocks/>
          </p:cNvSpPr>
          <p:nvPr/>
        </p:nvSpPr>
        <p:spPr>
          <a:xfrm>
            <a:off x="5044662" y="1860087"/>
            <a:ext cx="1636713" cy="2857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08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0">
              <a:buFont typeface="Wingdings" pitchFamily="2" charset="2"/>
              <a:buNone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Why</a:t>
            </a:r>
            <a:endParaRPr 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4861147" y="2380849"/>
            <a:ext cx="144780" cy="144780"/>
            <a:chOff x="4947285" y="1903773"/>
            <a:chExt cx="144780" cy="144780"/>
          </a:xfrm>
        </p:grpSpPr>
        <p:sp>
          <p:nvSpPr>
            <p:cNvPr id="21" name="Ellipse 20"/>
            <p:cNvSpPr/>
            <p:nvPr/>
          </p:nvSpPr>
          <p:spPr>
            <a:xfrm>
              <a:off x="4947285" y="1903773"/>
              <a:ext cx="144780" cy="1447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969669" y="1924251"/>
              <a:ext cx="100012" cy="10001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196"/>
              </a:scheme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Inhaltsplatzhalter 10"/>
          <p:cNvSpPr txBox="1">
            <a:spLocks/>
          </p:cNvSpPr>
          <p:nvPr/>
        </p:nvSpPr>
        <p:spPr>
          <a:xfrm>
            <a:off x="5044662" y="2307026"/>
            <a:ext cx="2625834" cy="2857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08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0">
              <a:buFont typeface="Wingdings" pitchFamily="2" charset="2"/>
              <a:buNone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</a:t>
            </a:r>
            <a:endParaRPr 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861147" y="2829201"/>
            <a:ext cx="144780" cy="144780"/>
            <a:chOff x="4947285" y="2352125"/>
            <a:chExt cx="144780" cy="144780"/>
          </a:xfrm>
        </p:grpSpPr>
        <p:sp>
          <p:nvSpPr>
            <p:cNvPr id="25" name="Ellipse 24"/>
            <p:cNvSpPr/>
            <p:nvPr/>
          </p:nvSpPr>
          <p:spPr>
            <a:xfrm>
              <a:off x="4947285" y="2352125"/>
              <a:ext cx="144780" cy="1447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969669" y="2372603"/>
              <a:ext cx="100012" cy="10001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196"/>
              </a:scheme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7" name="Inhaltsplatzhalter 10"/>
          <p:cNvSpPr txBox="1">
            <a:spLocks/>
          </p:cNvSpPr>
          <p:nvPr/>
        </p:nvSpPr>
        <p:spPr>
          <a:xfrm>
            <a:off x="5044662" y="2753965"/>
            <a:ext cx="3231230" cy="2857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08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0">
              <a:buFont typeface="Wingdings" pitchFamily="2" charset="2"/>
              <a:buNone/>
            </a:pP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</a:t>
            </a:r>
            <a:endParaRPr 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4861147" y="3273315"/>
            <a:ext cx="144780" cy="144780"/>
            <a:chOff x="4947285" y="2796239"/>
            <a:chExt cx="144780" cy="144780"/>
          </a:xfrm>
        </p:grpSpPr>
        <p:sp>
          <p:nvSpPr>
            <p:cNvPr id="36" name="Ellipse 35"/>
            <p:cNvSpPr/>
            <p:nvPr/>
          </p:nvSpPr>
          <p:spPr>
            <a:xfrm>
              <a:off x="4947285" y="2796239"/>
              <a:ext cx="144780" cy="1447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6"/>
            <p:cNvSpPr/>
            <p:nvPr/>
          </p:nvSpPr>
          <p:spPr>
            <a:xfrm>
              <a:off x="4969669" y="2816717"/>
              <a:ext cx="100012" cy="10001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196"/>
              </a:scheme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Inhaltsplatzhalter 10"/>
          <p:cNvSpPr txBox="1">
            <a:spLocks/>
          </p:cNvSpPr>
          <p:nvPr/>
        </p:nvSpPr>
        <p:spPr>
          <a:xfrm>
            <a:off x="5044662" y="3200905"/>
            <a:ext cx="2442954" cy="2857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08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0">
              <a:buFont typeface="Wingdings" pitchFamily="2" charset="2"/>
              <a:buNone/>
            </a:pP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Lessons</a:t>
            </a:r>
            <a:r>
              <a:rPr lang="de-DE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Learned</a:t>
            </a:r>
            <a:endParaRPr 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861147" y="3713973"/>
            <a:ext cx="144780" cy="144780"/>
            <a:chOff x="4947285" y="3236897"/>
            <a:chExt cx="144780" cy="144780"/>
          </a:xfrm>
        </p:grpSpPr>
        <p:sp>
          <p:nvSpPr>
            <p:cNvPr id="40" name="Ellipse 39"/>
            <p:cNvSpPr/>
            <p:nvPr/>
          </p:nvSpPr>
          <p:spPr>
            <a:xfrm>
              <a:off x="4947285" y="3236897"/>
              <a:ext cx="144780" cy="1447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/>
            <p:cNvSpPr/>
            <p:nvPr/>
          </p:nvSpPr>
          <p:spPr>
            <a:xfrm>
              <a:off x="4969669" y="3257375"/>
              <a:ext cx="100012" cy="10001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196"/>
              </a:schemeClr>
            </a:solidFill>
            <a:ln w="63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3" name="Inhaltsplatzhalter 10"/>
          <p:cNvSpPr txBox="1">
            <a:spLocks/>
          </p:cNvSpPr>
          <p:nvPr/>
        </p:nvSpPr>
        <p:spPr>
          <a:xfrm>
            <a:off x="5044662" y="3641563"/>
            <a:ext cx="1636713" cy="2857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108000" indent="-1080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Char char="§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0">
              <a:buFont typeface="Wingdings" pitchFamily="2" charset="2"/>
              <a:buNone/>
            </a:pPr>
            <a:r>
              <a:rPr lang="de-DE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Questions</a:t>
            </a:r>
            <a:endParaRPr lang="de-DE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11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2300" dirty="0" err="1" smtClean="0">
                <a:solidFill>
                  <a:schemeClr val="bg1"/>
                </a:solidFill>
              </a:rPr>
              <a:t>Lessons</a:t>
            </a:r>
            <a:r>
              <a:rPr lang="de-DE" sz="2300" dirty="0" smtClean="0">
                <a:solidFill>
                  <a:schemeClr val="bg1"/>
                </a:solidFill>
              </a:rPr>
              <a:t> </a:t>
            </a:r>
            <a:r>
              <a:rPr lang="de-DE" sz="2300" dirty="0" err="1" smtClean="0">
                <a:solidFill>
                  <a:schemeClr val="bg1"/>
                </a:solidFill>
              </a:rPr>
              <a:t>Learned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17" name="Inhaltsplatzhalter 4"/>
          <p:cNvSpPr>
            <a:spLocks noGrp="1"/>
          </p:cNvSpPr>
          <p:nvPr>
            <p:ph idx="4294967295"/>
          </p:nvPr>
        </p:nvSpPr>
        <p:spPr>
          <a:xfrm>
            <a:off x="4771622" y="1004888"/>
            <a:ext cx="4246482" cy="37417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9875" indent="-269875">
              <a:buClr>
                <a:srgbClr val="C00000"/>
              </a:buClr>
              <a:buSzPct val="120000"/>
            </a:pPr>
            <a:endParaRPr lang="en-US" sz="2000" dirty="0" smtClean="0"/>
          </a:p>
          <a:p>
            <a:pPr marL="269875" indent="-269875">
              <a:buClr>
                <a:srgbClr val="C00000"/>
              </a:buClr>
              <a:buSzPct val="120000"/>
            </a:pPr>
            <a:endParaRPr lang="en-US" sz="2000" dirty="0" smtClean="0"/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Transparency reduces resistance</a:t>
            </a:r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Operator is essential</a:t>
            </a:r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Choices increase usability </a:t>
            </a:r>
          </a:p>
          <a:p>
            <a:pPr marL="0" indent="0" algn="ctr">
              <a:buClr>
                <a:srgbClr val="C00000"/>
              </a:buClr>
              <a:buSzPct val="120000"/>
              <a:buNone/>
            </a:pPr>
            <a:r>
              <a:rPr lang="en-US" sz="2200" i="1" dirty="0"/>
              <a:t/>
            </a:r>
            <a:br>
              <a:rPr lang="en-US" sz="2200" i="1" dirty="0"/>
            </a:br>
            <a:r>
              <a:rPr lang="en-US" sz="2200" i="1" dirty="0" smtClean="0"/>
              <a:t>Allows one-size-fits-all approach</a:t>
            </a:r>
          </a:p>
          <a:p>
            <a:pPr marL="269875" indent="-269875">
              <a:buClr>
                <a:srgbClr val="C00000"/>
              </a:buClr>
              <a:buSzPct val="120000"/>
            </a:pPr>
            <a:endParaRPr lang="en-US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" r="5840"/>
          <a:stretch/>
        </p:blipFill>
        <p:spPr>
          <a:xfrm>
            <a:off x="349251" y="1208235"/>
            <a:ext cx="4222750" cy="315999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Questions</a:t>
            </a:r>
            <a:endParaRPr lang="de-DE" sz="23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35" y="1409083"/>
            <a:ext cx="4278532" cy="2768462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204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 smtClean="0"/>
              <a:t>Contact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6662" y="4963500"/>
            <a:ext cx="1080000" cy="180000"/>
          </a:xfrm>
        </p:spPr>
        <p:txBody>
          <a:bodyPr/>
          <a:lstStyle/>
          <a:p>
            <a:fld id="{2C03746F-B42A-474D-94FA-02D6826DE614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Inhaltsplatzhalter 5"/>
          <p:cNvSpPr>
            <a:spLocks noGrp="1"/>
          </p:cNvSpPr>
          <p:nvPr>
            <p:ph sz="half" idx="4294967295"/>
          </p:nvPr>
        </p:nvSpPr>
        <p:spPr>
          <a:xfrm>
            <a:off x="457200" y="802386"/>
            <a:ext cx="7882128" cy="37922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endParaRPr lang="de-DE" altLang="de-DE" sz="1400" dirty="0" smtClean="0"/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endParaRPr lang="de-DE" altLang="de-DE" sz="14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 smtClean="0"/>
              <a:t>LTC </a:t>
            </a:r>
            <a:r>
              <a:rPr lang="de-DE" altLang="de-DE" sz="1400" dirty="0"/>
              <a:t>Stephan Seichter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 err="1"/>
              <a:t>Branch</a:t>
            </a:r>
            <a:r>
              <a:rPr lang="de-DE" altLang="de-DE" sz="1400" dirty="0"/>
              <a:t> Chief </a:t>
            </a:r>
            <a:r>
              <a:rPr lang="de-DE" altLang="de-DE" sz="1400" dirty="0" err="1"/>
              <a:t>PlgABw</a:t>
            </a:r>
            <a:r>
              <a:rPr lang="de-DE" altLang="de-DE" sz="1400" dirty="0"/>
              <a:t> IV 2 (4) </a:t>
            </a:r>
            <a:r>
              <a:rPr lang="de-DE" altLang="de-DE" sz="1400" dirty="0" err="1"/>
              <a:t>Br</a:t>
            </a:r>
            <a:r>
              <a:rPr lang="de-DE" altLang="de-DE" sz="1400" dirty="0"/>
              <a:t> IT </a:t>
            </a:r>
            <a:r>
              <a:rPr lang="de-DE" altLang="de-DE" sz="1400" dirty="0" err="1"/>
              <a:t>ScSu</a:t>
            </a:r>
            <a:r>
              <a:rPr lang="de-DE" altLang="de-DE" sz="1400" dirty="0"/>
              <a:t> NT/ </a:t>
            </a:r>
            <a:r>
              <a:rPr lang="de-DE" altLang="de-DE" sz="1400" dirty="0" err="1"/>
              <a:t>SuTBw</a:t>
            </a:r>
            <a:endParaRPr lang="de-DE" altLang="de-DE" sz="14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endParaRPr lang="de-DE" altLang="de-DE" sz="14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/>
              <a:t>Bundeswehr Office </a:t>
            </a:r>
            <a:r>
              <a:rPr lang="de-DE" altLang="de-DE" sz="1400" dirty="0" err="1"/>
              <a:t>for</a:t>
            </a:r>
            <a:r>
              <a:rPr lang="de-DE" altLang="de-DE" sz="1400" dirty="0"/>
              <a:t> </a:t>
            </a:r>
            <a:r>
              <a:rPr lang="de-DE" altLang="de-DE" sz="1400" dirty="0" err="1"/>
              <a:t>Defence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Planning</a:t>
            </a:r>
            <a:endParaRPr lang="de-DE" altLang="de-DE" sz="14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 err="1"/>
              <a:t>Directorate</a:t>
            </a:r>
            <a:r>
              <a:rPr lang="de-DE" altLang="de-DE" sz="1400" dirty="0"/>
              <a:t> Scientific Support </a:t>
            </a:r>
            <a:r>
              <a:rPr lang="de-DE" altLang="de-DE" sz="1400" dirty="0" err="1"/>
              <a:t>and</a:t>
            </a:r>
            <a:r>
              <a:rPr lang="de-DE" altLang="de-DE" sz="1400" dirty="0"/>
              <a:t> </a:t>
            </a:r>
            <a:r>
              <a:rPr lang="de-DE" altLang="de-DE" sz="1400" dirty="0" err="1"/>
              <a:t>Interoperability</a:t>
            </a:r>
            <a:endParaRPr lang="de-DE" altLang="de-DE" sz="14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/>
              <a:t>Division Analysis / </a:t>
            </a:r>
            <a:r>
              <a:rPr lang="de-DE" altLang="de-DE" sz="1400" dirty="0" err="1"/>
              <a:t>Modelling</a:t>
            </a:r>
            <a:r>
              <a:rPr lang="de-DE" altLang="de-DE" sz="1400" dirty="0"/>
              <a:t> &amp; Simulation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endParaRPr lang="de-DE" altLang="de-DE" sz="14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/>
              <a:t>Einsteinstraße 20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/>
              <a:t>84024 Taufkirchen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/>
              <a:t>Germany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endParaRPr lang="de-DE" altLang="de-DE" sz="14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/>
              <a:t>Tel.	+49 89 6088-2177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/>
              <a:t>Fax	+49 89 6088-4092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FontTx/>
              <a:buNone/>
            </a:pPr>
            <a:r>
              <a:rPr lang="de-DE" altLang="de-DE" sz="1400" dirty="0"/>
              <a:t>E-Mail	plgabwiv24itwissustgntsutbw@bundeswehr.org</a:t>
            </a:r>
            <a:endParaRPr lang="de-DE" altLang="de-DE" sz="16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de-DE" sz="14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6478191" y="2011315"/>
            <a:ext cx="1097528" cy="1374378"/>
            <a:chOff x="3492130" y="-3810"/>
            <a:chExt cx="4110458" cy="5147310"/>
          </a:xfrm>
        </p:grpSpPr>
        <p:sp>
          <p:nvSpPr>
            <p:cNvPr id="9" name="Freihandform 8"/>
            <p:cNvSpPr/>
            <p:nvPr userDrawn="1"/>
          </p:nvSpPr>
          <p:spPr>
            <a:xfrm flipH="1">
              <a:off x="3492130" y="-3810"/>
              <a:ext cx="4110458" cy="5147310"/>
            </a:xfrm>
            <a:custGeom>
              <a:avLst/>
              <a:gdLst>
                <a:gd name="connsiteX0" fmla="*/ 3942052 w 4110458"/>
                <a:gd name="connsiteY0" fmla="*/ 198755 h 5147310"/>
                <a:gd name="connsiteX1" fmla="*/ 3942052 w 4110458"/>
                <a:gd name="connsiteY1" fmla="*/ 3011368 h 5147310"/>
                <a:gd name="connsiteX2" fmla="*/ 2045547 w 4110458"/>
                <a:gd name="connsiteY2" fmla="*/ 4948053 h 5147310"/>
                <a:gd name="connsiteX3" fmla="*/ 2045547 w 4110458"/>
                <a:gd name="connsiteY3" fmla="*/ 4948555 h 5147310"/>
                <a:gd name="connsiteX4" fmla="*/ 149043 w 4110458"/>
                <a:gd name="connsiteY4" fmla="*/ 3011870 h 5147310"/>
                <a:gd name="connsiteX5" fmla="*/ 149043 w 4110458"/>
                <a:gd name="connsiteY5" fmla="*/ 199257 h 5147310"/>
                <a:gd name="connsiteX6" fmla="*/ 2045547 w 4110458"/>
                <a:gd name="connsiteY6" fmla="*/ 199257 h 5147310"/>
                <a:gd name="connsiteX7" fmla="*/ 2045547 w 4110458"/>
                <a:gd name="connsiteY7" fmla="*/ 198755 h 5147310"/>
                <a:gd name="connsiteX8" fmla="*/ 4110452 w 4110458"/>
                <a:gd name="connsiteY8" fmla="*/ 0 h 5147310"/>
                <a:gd name="connsiteX9" fmla="*/ 2055229 w 4110458"/>
                <a:gd name="connsiteY9" fmla="*/ 0 h 5147310"/>
                <a:gd name="connsiteX10" fmla="*/ 2055229 w 4110458"/>
                <a:gd name="connsiteY10" fmla="*/ 544 h 5147310"/>
                <a:gd name="connsiteX11" fmla="*/ 6 w 4110458"/>
                <a:gd name="connsiteY11" fmla="*/ 544 h 5147310"/>
                <a:gd name="connsiteX12" fmla="*/ 6 w 4110458"/>
                <a:gd name="connsiteY12" fmla="*/ 3048544 h 5147310"/>
                <a:gd name="connsiteX13" fmla="*/ 2055229 w 4110458"/>
                <a:gd name="connsiteY13" fmla="*/ 5147310 h 5147310"/>
                <a:gd name="connsiteX14" fmla="*/ 2055229 w 4110458"/>
                <a:gd name="connsiteY14" fmla="*/ 5146766 h 5147310"/>
                <a:gd name="connsiteX15" fmla="*/ 4110452 w 4110458"/>
                <a:gd name="connsiteY15" fmla="*/ 3048000 h 5147310"/>
                <a:gd name="connsiteX16" fmla="*/ 4110452 w 4110458"/>
                <a:gd name="connsiteY16" fmla="*/ 0 h 5147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10458" h="5147310">
                  <a:moveTo>
                    <a:pt x="3942052" y="198755"/>
                  </a:moveTo>
                  <a:cubicBezTo>
                    <a:pt x="3942052" y="1160401"/>
                    <a:pt x="3939373" y="2221158"/>
                    <a:pt x="3942052" y="3011368"/>
                  </a:cubicBezTo>
                  <a:cubicBezTo>
                    <a:pt x="3944730" y="3801578"/>
                    <a:pt x="2991120" y="4623933"/>
                    <a:pt x="2045547" y="4948053"/>
                  </a:cubicBezTo>
                  <a:lnTo>
                    <a:pt x="2045547" y="4948555"/>
                  </a:lnTo>
                  <a:cubicBezTo>
                    <a:pt x="1099974" y="4624435"/>
                    <a:pt x="146364" y="3802080"/>
                    <a:pt x="149043" y="3011870"/>
                  </a:cubicBezTo>
                  <a:cubicBezTo>
                    <a:pt x="151722" y="2221660"/>
                    <a:pt x="149043" y="1160903"/>
                    <a:pt x="149043" y="199257"/>
                  </a:cubicBezTo>
                  <a:lnTo>
                    <a:pt x="2045547" y="199257"/>
                  </a:lnTo>
                  <a:lnTo>
                    <a:pt x="2045547" y="198755"/>
                  </a:lnTo>
                  <a:close/>
                  <a:moveTo>
                    <a:pt x="4110452" y="0"/>
                  </a:moveTo>
                  <a:lnTo>
                    <a:pt x="2055229" y="0"/>
                  </a:lnTo>
                  <a:lnTo>
                    <a:pt x="2055229" y="544"/>
                  </a:lnTo>
                  <a:lnTo>
                    <a:pt x="6" y="544"/>
                  </a:lnTo>
                  <a:cubicBezTo>
                    <a:pt x="6" y="1042670"/>
                    <a:pt x="2909" y="2192201"/>
                    <a:pt x="6" y="3048544"/>
                  </a:cubicBezTo>
                  <a:cubicBezTo>
                    <a:pt x="-2897" y="3904887"/>
                    <a:pt x="1030521" y="4796064"/>
                    <a:pt x="2055229" y="5147310"/>
                  </a:cubicBezTo>
                  <a:lnTo>
                    <a:pt x="2055229" y="5146766"/>
                  </a:lnTo>
                  <a:cubicBezTo>
                    <a:pt x="3079937" y="4795520"/>
                    <a:pt x="4113355" y="3904343"/>
                    <a:pt x="4110452" y="3048000"/>
                  </a:cubicBezTo>
                  <a:cubicBezTo>
                    <a:pt x="4107549" y="2191657"/>
                    <a:pt x="4110452" y="1042126"/>
                    <a:pt x="4110452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Freihandform 9"/>
            <p:cNvSpPr/>
            <p:nvPr userDrawn="1"/>
          </p:nvSpPr>
          <p:spPr>
            <a:xfrm>
              <a:off x="4921670" y="2308108"/>
              <a:ext cx="1235290" cy="1706208"/>
            </a:xfrm>
            <a:custGeom>
              <a:avLst/>
              <a:gdLst>
                <a:gd name="connsiteX0" fmla="*/ 617645 w 1235290"/>
                <a:gd name="connsiteY0" fmla="*/ 396021 h 1706208"/>
                <a:gd name="connsiteX1" fmla="*/ 286718 w 1235290"/>
                <a:gd name="connsiteY1" fmla="*/ 853104 h 1706208"/>
                <a:gd name="connsiteX2" fmla="*/ 617645 w 1235290"/>
                <a:gd name="connsiteY2" fmla="*/ 1310187 h 1706208"/>
                <a:gd name="connsiteX3" fmla="*/ 948572 w 1235290"/>
                <a:gd name="connsiteY3" fmla="*/ 853104 h 1706208"/>
                <a:gd name="connsiteX4" fmla="*/ 617645 w 1235290"/>
                <a:gd name="connsiteY4" fmla="*/ 0 h 1706208"/>
                <a:gd name="connsiteX5" fmla="*/ 1235290 w 1235290"/>
                <a:gd name="connsiteY5" fmla="*/ 853104 h 1706208"/>
                <a:gd name="connsiteX6" fmla="*/ 617645 w 1235290"/>
                <a:gd name="connsiteY6" fmla="*/ 1706208 h 1706208"/>
                <a:gd name="connsiteX7" fmla="*/ 0 w 1235290"/>
                <a:gd name="connsiteY7" fmla="*/ 853104 h 17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290" h="1706208">
                  <a:moveTo>
                    <a:pt x="617645" y="396021"/>
                  </a:moveTo>
                  <a:lnTo>
                    <a:pt x="286718" y="853104"/>
                  </a:lnTo>
                  <a:lnTo>
                    <a:pt x="617645" y="1310187"/>
                  </a:lnTo>
                  <a:lnTo>
                    <a:pt x="948572" y="853104"/>
                  </a:lnTo>
                  <a:close/>
                  <a:moveTo>
                    <a:pt x="617645" y="0"/>
                  </a:moveTo>
                  <a:lnTo>
                    <a:pt x="1235290" y="853104"/>
                  </a:lnTo>
                  <a:lnTo>
                    <a:pt x="617645" y="1706208"/>
                  </a:lnTo>
                  <a:lnTo>
                    <a:pt x="0" y="8531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Freihandform 10"/>
            <p:cNvSpPr/>
            <p:nvPr userDrawn="1"/>
          </p:nvSpPr>
          <p:spPr>
            <a:xfrm>
              <a:off x="4921670" y="597383"/>
              <a:ext cx="1235290" cy="1706208"/>
            </a:xfrm>
            <a:custGeom>
              <a:avLst/>
              <a:gdLst>
                <a:gd name="connsiteX0" fmla="*/ 617645 w 1235290"/>
                <a:gd name="connsiteY0" fmla="*/ 396021 h 1706208"/>
                <a:gd name="connsiteX1" fmla="*/ 286718 w 1235290"/>
                <a:gd name="connsiteY1" fmla="*/ 853104 h 1706208"/>
                <a:gd name="connsiteX2" fmla="*/ 617645 w 1235290"/>
                <a:gd name="connsiteY2" fmla="*/ 1310187 h 1706208"/>
                <a:gd name="connsiteX3" fmla="*/ 948572 w 1235290"/>
                <a:gd name="connsiteY3" fmla="*/ 853104 h 1706208"/>
                <a:gd name="connsiteX4" fmla="*/ 617645 w 1235290"/>
                <a:gd name="connsiteY4" fmla="*/ 0 h 1706208"/>
                <a:gd name="connsiteX5" fmla="*/ 1235290 w 1235290"/>
                <a:gd name="connsiteY5" fmla="*/ 853104 h 1706208"/>
                <a:gd name="connsiteX6" fmla="*/ 617645 w 1235290"/>
                <a:gd name="connsiteY6" fmla="*/ 1706208 h 1706208"/>
                <a:gd name="connsiteX7" fmla="*/ 0 w 1235290"/>
                <a:gd name="connsiteY7" fmla="*/ 853104 h 17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290" h="1706208">
                  <a:moveTo>
                    <a:pt x="617645" y="396021"/>
                  </a:moveTo>
                  <a:lnTo>
                    <a:pt x="286718" y="853104"/>
                  </a:lnTo>
                  <a:lnTo>
                    <a:pt x="617645" y="1310187"/>
                  </a:lnTo>
                  <a:lnTo>
                    <a:pt x="948572" y="853104"/>
                  </a:lnTo>
                  <a:close/>
                  <a:moveTo>
                    <a:pt x="617645" y="0"/>
                  </a:moveTo>
                  <a:lnTo>
                    <a:pt x="1235290" y="853104"/>
                  </a:lnTo>
                  <a:lnTo>
                    <a:pt x="617645" y="1706208"/>
                  </a:lnTo>
                  <a:lnTo>
                    <a:pt x="0" y="8531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reihandform 11"/>
            <p:cNvSpPr/>
            <p:nvPr userDrawn="1"/>
          </p:nvSpPr>
          <p:spPr>
            <a:xfrm rot="5400000">
              <a:off x="4066307" y="1459197"/>
              <a:ext cx="1235290" cy="1706208"/>
            </a:xfrm>
            <a:custGeom>
              <a:avLst/>
              <a:gdLst>
                <a:gd name="connsiteX0" fmla="*/ 617645 w 1235290"/>
                <a:gd name="connsiteY0" fmla="*/ 396021 h 1706208"/>
                <a:gd name="connsiteX1" fmla="*/ 286718 w 1235290"/>
                <a:gd name="connsiteY1" fmla="*/ 853104 h 1706208"/>
                <a:gd name="connsiteX2" fmla="*/ 617645 w 1235290"/>
                <a:gd name="connsiteY2" fmla="*/ 1310187 h 1706208"/>
                <a:gd name="connsiteX3" fmla="*/ 948572 w 1235290"/>
                <a:gd name="connsiteY3" fmla="*/ 853104 h 1706208"/>
                <a:gd name="connsiteX4" fmla="*/ 617645 w 1235290"/>
                <a:gd name="connsiteY4" fmla="*/ 0 h 1706208"/>
                <a:gd name="connsiteX5" fmla="*/ 1235290 w 1235290"/>
                <a:gd name="connsiteY5" fmla="*/ 853104 h 1706208"/>
                <a:gd name="connsiteX6" fmla="*/ 617645 w 1235290"/>
                <a:gd name="connsiteY6" fmla="*/ 1706208 h 1706208"/>
                <a:gd name="connsiteX7" fmla="*/ 0 w 1235290"/>
                <a:gd name="connsiteY7" fmla="*/ 853104 h 17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290" h="1706208">
                  <a:moveTo>
                    <a:pt x="617645" y="396021"/>
                  </a:moveTo>
                  <a:lnTo>
                    <a:pt x="286718" y="853104"/>
                  </a:lnTo>
                  <a:lnTo>
                    <a:pt x="617645" y="1310187"/>
                  </a:lnTo>
                  <a:lnTo>
                    <a:pt x="948572" y="853104"/>
                  </a:lnTo>
                  <a:close/>
                  <a:moveTo>
                    <a:pt x="617645" y="0"/>
                  </a:moveTo>
                  <a:lnTo>
                    <a:pt x="1235290" y="853104"/>
                  </a:lnTo>
                  <a:lnTo>
                    <a:pt x="617645" y="1706208"/>
                  </a:lnTo>
                  <a:lnTo>
                    <a:pt x="0" y="8531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Freihandform 12"/>
            <p:cNvSpPr/>
            <p:nvPr userDrawn="1"/>
          </p:nvSpPr>
          <p:spPr>
            <a:xfrm rot="5400000">
              <a:off x="5777032" y="1459197"/>
              <a:ext cx="1235290" cy="1706208"/>
            </a:xfrm>
            <a:custGeom>
              <a:avLst/>
              <a:gdLst>
                <a:gd name="connsiteX0" fmla="*/ 617645 w 1235290"/>
                <a:gd name="connsiteY0" fmla="*/ 396021 h 1706208"/>
                <a:gd name="connsiteX1" fmla="*/ 286718 w 1235290"/>
                <a:gd name="connsiteY1" fmla="*/ 853104 h 1706208"/>
                <a:gd name="connsiteX2" fmla="*/ 617645 w 1235290"/>
                <a:gd name="connsiteY2" fmla="*/ 1310187 h 1706208"/>
                <a:gd name="connsiteX3" fmla="*/ 948572 w 1235290"/>
                <a:gd name="connsiteY3" fmla="*/ 853104 h 1706208"/>
                <a:gd name="connsiteX4" fmla="*/ 617645 w 1235290"/>
                <a:gd name="connsiteY4" fmla="*/ 0 h 1706208"/>
                <a:gd name="connsiteX5" fmla="*/ 1235290 w 1235290"/>
                <a:gd name="connsiteY5" fmla="*/ 853104 h 1706208"/>
                <a:gd name="connsiteX6" fmla="*/ 617645 w 1235290"/>
                <a:gd name="connsiteY6" fmla="*/ 1706208 h 1706208"/>
                <a:gd name="connsiteX7" fmla="*/ 0 w 1235290"/>
                <a:gd name="connsiteY7" fmla="*/ 853104 h 17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5290" h="1706208">
                  <a:moveTo>
                    <a:pt x="617645" y="396021"/>
                  </a:moveTo>
                  <a:lnTo>
                    <a:pt x="286718" y="853104"/>
                  </a:lnTo>
                  <a:lnTo>
                    <a:pt x="617645" y="1310187"/>
                  </a:lnTo>
                  <a:lnTo>
                    <a:pt x="948572" y="853104"/>
                  </a:lnTo>
                  <a:close/>
                  <a:moveTo>
                    <a:pt x="617645" y="0"/>
                  </a:moveTo>
                  <a:lnTo>
                    <a:pt x="1235290" y="853104"/>
                  </a:lnTo>
                  <a:lnTo>
                    <a:pt x="617645" y="1706208"/>
                  </a:lnTo>
                  <a:lnTo>
                    <a:pt x="0" y="85310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206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7306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9C36DA-7B85-A448-9380-2F183662E8A5}"/>
              </a:ext>
            </a:extLst>
          </p:cNvPr>
          <p:cNvSpPr/>
          <p:nvPr/>
        </p:nvSpPr>
        <p:spPr>
          <a:xfrm>
            <a:off x="287338" y="1620000"/>
            <a:ext cx="6801345" cy="115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7A3BA8-BC84-0847-9575-7CC658CE1238}"/>
              </a:ext>
            </a:extLst>
          </p:cNvPr>
          <p:cNvSpPr txBox="1">
            <a:spLocks/>
          </p:cNvSpPr>
          <p:nvPr/>
        </p:nvSpPr>
        <p:spPr>
          <a:xfrm>
            <a:off x="412058" y="2494903"/>
            <a:ext cx="6552000" cy="180000"/>
          </a:xfrm>
          <a:prstGeom prst="rect">
            <a:avLst/>
          </a:prstGeom>
        </p:spPr>
        <p:txBody>
          <a:bodyPr lIns="0" tIns="0" rIns="0" bIns="46800">
            <a:no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sz="1500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George S. Patton</a:t>
            </a:r>
            <a:endParaRPr lang="en-US" dirty="0"/>
          </a:p>
        </p:txBody>
      </p:sp>
      <p:sp>
        <p:nvSpPr>
          <p:cNvPr id="9" name="Titel 14">
            <a:extLst>
              <a:ext uri="{FF2B5EF4-FFF2-40B4-BE49-F238E27FC236}">
                <a16:creationId xmlns:a16="http://schemas.microsoft.com/office/drawing/2014/main" id="{A3318A9F-A07C-4F4D-A10B-4C006251C268}"/>
              </a:ext>
            </a:extLst>
          </p:cNvPr>
          <p:cNvSpPr txBox="1">
            <a:spLocks/>
          </p:cNvSpPr>
          <p:nvPr/>
        </p:nvSpPr>
        <p:spPr>
          <a:xfrm>
            <a:off x="428683" y="1726680"/>
            <a:ext cx="6552000" cy="57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200" b="1" kern="1200" cap="all" baseline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i="1" cap="none" dirty="0" smtClean="0">
                <a:latin typeface="Arial Narrow" panose="020B0604020202020204" pitchFamily="34" charset="0"/>
              </a:rPr>
              <a:t>„Be willing to make decisions. That‘s the most important quality in a good leader.“</a:t>
            </a:r>
            <a:endParaRPr lang="en-US" i="1" cap="none" dirty="0"/>
          </a:p>
        </p:txBody>
      </p:sp>
    </p:spTree>
    <p:extLst>
      <p:ext uri="{BB962C8B-B14F-4D97-AF65-F5344CB8AC3E}">
        <p14:creationId xmlns:p14="http://schemas.microsoft.com/office/powerpoint/2010/main" val="6104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2300" dirty="0" smtClean="0">
                <a:solidFill>
                  <a:schemeClr val="bg1"/>
                </a:solidFill>
              </a:rPr>
              <a:t>The WHY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4294967295"/>
          </p:nvPr>
        </p:nvSpPr>
        <p:spPr>
          <a:xfrm>
            <a:off x="4771623" y="1004888"/>
            <a:ext cx="4292864" cy="37417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9875" indent="-269875">
              <a:buClr>
                <a:srgbClr val="C00000"/>
              </a:buClr>
              <a:buSzPct val="120000"/>
            </a:pPr>
            <a:endParaRPr lang="en-US" sz="2000" dirty="0" smtClean="0"/>
          </a:p>
          <a:p>
            <a:pPr marL="269875" indent="-269875">
              <a:buClr>
                <a:srgbClr val="C00000"/>
              </a:buClr>
              <a:buSzPct val="120000"/>
            </a:pPr>
            <a:endParaRPr lang="en-US" sz="2000" dirty="0"/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Complexity of decision making</a:t>
            </a:r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Increased abilities of simulation </a:t>
            </a:r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New hard- &amp; software capabilities</a:t>
            </a:r>
          </a:p>
          <a:p>
            <a:pPr marL="247650" lvl="1" indent="0" algn="ctr">
              <a:buClr>
                <a:srgbClr val="C00000"/>
              </a:buClr>
              <a:buSzPct val="120000"/>
              <a:buNone/>
            </a:pPr>
            <a:r>
              <a:rPr lang="en-US" sz="2200" i="1" dirty="0" smtClean="0"/>
              <a:t>Assisting the leader to make more informed decisions</a:t>
            </a:r>
          </a:p>
          <a:p>
            <a:pPr marL="269875" indent="-269875">
              <a:buClr>
                <a:srgbClr val="C00000"/>
              </a:buClr>
              <a:buSzPct val="120000"/>
            </a:pPr>
            <a:endParaRPr lang="en-US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0" y="1131888"/>
            <a:ext cx="3941369" cy="33194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437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7" y="0"/>
            <a:ext cx="8569325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dirty="0" smtClean="0">
                <a:solidFill>
                  <a:schemeClr val="bg1"/>
                </a:solidFill>
              </a:rPr>
              <a:t>Decision Making</a:t>
            </a:r>
            <a:endParaRPr lang="en-US" sz="2300" dirty="0">
              <a:solidFill>
                <a:schemeClr val="bg1"/>
              </a:solidFill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2344607" y="1554293"/>
            <a:ext cx="1390650" cy="3354256"/>
            <a:chOff x="2232587" y="1679429"/>
            <a:chExt cx="1390650" cy="3354256"/>
          </a:xfrm>
        </p:grpSpPr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2232587" y="1679429"/>
              <a:ext cx="1390090" cy="141675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2232587" y="3289299"/>
              <a:ext cx="1390650" cy="17443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smtClean="0"/>
                <a:t>Uncertainty</a:t>
              </a:r>
            </a:p>
            <a:p>
              <a:endParaRPr lang="en-US" sz="1200" dirty="0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3987340" y="1695968"/>
            <a:ext cx="1390650" cy="3212582"/>
            <a:chOff x="3762800" y="1821104"/>
            <a:chExt cx="1390650" cy="3212582"/>
          </a:xfrm>
        </p:grpSpPr>
        <p:sp>
          <p:nvSpPr>
            <p:cNvPr id="10" name="Ellipse 9"/>
            <p:cNvSpPr>
              <a:spLocks/>
            </p:cNvSpPr>
            <p:nvPr/>
          </p:nvSpPr>
          <p:spPr>
            <a:xfrm>
              <a:off x="3820587" y="1821104"/>
              <a:ext cx="1275077" cy="127507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762800" y="3289300"/>
              <a:ext cx="1390650" cy="17443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smtClean="0"/>
                <a:t>High Risk Consequences</a:t>
              </a:r>
            </a:p>
            <a:p>
              <a:endParaRPr lang="en-US" sz="120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5630633" y="1837643"/>
            <a:ext cx="1390650" cy="3070907"/>
            <a:chOff x="5164950" y="1962779"/>
            <a:chExt cx="1390650" cy="3070907"/>
          </a:xfrm>
        </p:grpSpPr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5293574" y="1962779"/>
              <a:ext cx="1133402" cy="113340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164950" y="3289300"/>
              <a:ext cx="1390650" cy="17443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smtClean="0"/>
                <a:t>Complexity</a:t>
              </a:r>
              <a:endParaRPr lang="en-US" sz="1200" dirty="0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7273925" y="2034881"/>
            <a:ext cx="1390650" cy="2873668"/>
            <a:chOff x="6425424" y="2104454"/>
            <a:chExt cx="1390650" cy="2873668"/>
          </a:xfrm>
        </p:grpSpPr>
        <p:sp>
          <p:nvSpPr>
            <p:cNvPr id="12" name="Ellipse 11"/>
            <p:cNvSpPr>
              <a:spLocks noChangeAspect="1"/>
            </p:cNvSpPr>
            <p:nvPr/>
          </p:nvSpPr>
          <p:spPr>
            <a:xfrm>
              <a:off x="6624886" y="2104454"/>
              <a:ext cx="991726" cy="99172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425424" y="3289299"/>
              <a:ext cx="1390650" cy="16888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smtClean="0"/>
                <a:t>Biases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76250" y="1412618"/>
            <a:ext cx="1558427" cy="3495932"/>
            <a:chOff x="476250" y="1537754"/>
            <a:chExt cx="1558427" cy="3495932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476250" y="1537754"/>
              <a:ext cx="1558427" cy="155842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560138" y="3289300"/>
              <a:ext cx="1390650" cy="174438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200" dirty="0" smtClean="0"/>
                <a:t>Alternatives</a:t>
              </a:r>
              <a:endParaRPr lang="en-US" sz="1200" dirty="0"/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6" y="1616282"/>
            <a:ext cx="1554251" cy="1158668"/>
          </a:xfrm>
          <a:prstGeom prst="ellipse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3" r="3783"/>
          <a:stretch/>
        </p:blipFill>
        <p:spPr>
          <a:xfrm>
            <a:off x="2385992" y="1571351"/>
            <a:ext cx="1307820" cy="1289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3"/>
          <a:stretch/>
        </p:blipFill>
        <p:spPr>
          <a:xfrm>
            <a:off x="4001520" y="1821474"/>
            <a:ext cx="1376470" cy="1004880"/>
          </a:xfrm>
          <a:prstGeom prst="ellipse">
            <a:avLst/>
          </a:prstGeom>
          <a:ln>
            <a:noFill/>
          </a:ln>
          <a:effectLst>
            <a:softEdge rad="88900"/>
          </a:effec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87" y="2039527"/>
            <a:ext cx="982433" cy="98243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38" y="1817023"/>
            <a:ext cx="1174640" cy="1174640"/>
          </a:xfrm>
          <a:prstGeom prst="ellipse">
            <a:avLst/>
          </a:prstGeom>
          <a:ln>
            <a:noFill/>
          </a:ln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88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3CDAC2-C5D1-BF42-9261-90404A09C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3746F-B42A-474D-94FA-02D6826DE61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89C36DA-7B85-A448-9380-2F183662E8A5}"/>
              </a:ext>
            </a:extLst>
          </p:cNvPr>
          <p:cNvSpPr/>
          <p:nvPr/>
        </p:nvSpPr>
        <p:spPr>
          <a:xfrm>
            <a:off x="287338" y="1620000"/>
            <a:ext cx="6801345" cy="1152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7A3BA8-BC84-0847-9575-7CC658CE1238}"/>
              </a:ext>
            </a:extLst>
          </p:cNvPr>
          <p:cNvSpPr txBox="1">
            <a:spLocks/>
          </p:cNvSpPr>
          <p:nvPr/>
        </p:nvSpPr>
        <p:spPr>
          <a:xfrm>
            <a:off x="412058" y="2494903"/>
            <a:ext cx="6552000" cy="180000"/>
          </a:xfrm>
          <a:prstGeom prst="rect">
            <a:avLst/>
          </a:prstGeom>
        </p:spPr>
        <p:txBody>
          <a:bodyPr lIns="0" tIns="0" rIns="0" bIns="46800">
            <a:no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300"/>
              </a:spcAft>
              <a:buClr>
                <a:schemeClr val="tx2"/>
              </a:buClr>
              <a:buFont typeface="Wingdings" pitchFamily="2" charset="2"/>
              <a:buNone/>
              <a:defRPr sz="1500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Karl von Clausewitz</a:t>
            </a:r>
            <a:endParaRPr lang="en-US" dirty="0"/>
          </a:p>
        </p:txBody>
      </p:sp>
      <p:sp>
        <p:nvSpPr>
          <p:cNvPr id="9" name="Titel 14">
            <a:extLst>
              <a:ext uri="{FF2B5EF4-FFF2-40B4-BE49-F238E27FC236}">
                <a16:creationId xmlns:a16="http://schemas.microsoft.com/office/drawing/2014/main" id="{A3318A9F-A07C-4F4D-A10B-4C006251C268}"/>
              </a:ext>
            </a:extLst>
          </p:cNvPr>
          <p:cNvSpPr txBox="1">
            <a:spLocks/>
          </p:cNvSpPr>
          <p:nvPr/>
        </p:nvSpPr>
        <p:spPr>
          <a:xfrm>
            <a:off x="428683" y="1726680"/>
            <a:ext cx="6552000" cy="576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2200" b="1" kern="1200" cap="all" baseline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i="1" cap="none" dirty="0" smtClean="0">
                <a:latin typeface="Arial Narrow" panose="020B0604020202020204" pitchFamily="34" charset="0"/>
              </a:rPr>
              <a:t>„</a:t>
            </a:r>
            <a:r>
              <a:rPr lang="de-DE" i="1" cap="none" dirty="0" err="1" smtClean="0">
                <a:latin typeface="Arial Narrow" panose="020B0604020202020204" pitchFamily="34" charset="0"/>
              </a:rPr>
              <a:t>Although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our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intellect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always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longs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for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clarity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and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certainty</a:t>
            </a:r>
            <a:r>
              <a:rPr lang="de-DE" i="1" cap="none" dirty="0" smtClean="0">
                <a:latin typeface="Arial Narrow" panose="020B0604020202020204" pitchFamily="34" charset="0"/>
              </a:rPr>
              <a:t>,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our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nature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often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finds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uncertainty</a:t>
            </a:r>
            <a:r>
              <a:rPr lang="de-DE" i="1" cap="none" dirty="0" smtClean="0">
                <a:latin typeface="Arial Narrow" panose="020B0604020202020204" pitchFamily="34" charset="0"/>
              </a:rPr>
              <a:t> </a:t>
            </a:r>
            <a:r>
              <a:rPr lang="de-DE" i="1" cap="none" dirty="0" err="1" smtClean="0">
                <a:latin typeface="Arial Narrow" panose="020B0604020202020204" pitchFamily="34" charset="0"/>
              </a:rPr>
              <a:t>fascinating</a:t>
            </a:r>
            <a:r>
              <a:rPr lang="de-DE" i="1" cap="none" dirty="0" smtClean="0">
                <a:latin typeface="Arial Narrow" panose="020B0604020202020204" pitchFamily="34" charset="0"/>
              </a:rPr>
              <a:t>“</a:t>
            </a:r>
            <a:endParaRPr lang="de-DE" i="1" cap="none" dirty="0"/>
          </a:p>
        </p:txBody>
      </p:sp>
    </p:spTree>
    <p:extLst>
      <p:ext uri="{BB962C8B-B14F-4D97-AF65-F5344CB8AC3E}">
        <p14:creationId xmlns:p14="http://schemas.microsoft.com/office/powerpoint/2010/main" val="38834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2300" dirty="0" smtClean="0">
                <a:solidFill>
                  <a:schemeClr val="bg1"/>
                </a:solidFill>
              </a:rPr>
              <a:t>The </a:t>
            </a:r>
            <a:r>
              <a:rPr lang="de-DE" dirty="0" err="1" smtClean="0"/>
              <a:t>What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4294967295"/>
          </p:nvPr>
        </p:nvSpPr>
        <p:spPr>
          <a:xfrm>
            <a:off x="4771622" y="1004888"/>
            <a:ext cx="4085041" cy="374173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69875" indent="-269875">
              <a:buClr>
                <a:srgbClr val="C00000"/>
              </a:buClr>
              <a:buSzPct val="120000"/>
            </a:pPr>
            <a:endParaRPr lang="en-US" sz="2000" dirty="0" smtClean="0"/>
          </a:p>
          <a:p>
            <a:pPr marL="269875" indent="-269875">
              <a:buClr>
                <a:srgbClr val="C00000"/>
              </a:buClr>
              <a:buSzPct val="120000"/>
            </a:pPr>
            <a:endParaRPr lang="en-US" sz="2000" dirty="0"/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Utilizing </a:t>
            </a:r>
            <a:r>
              <a:rPr lang="en-US" sz="2000" dirty="0" smtClean="0"/>
              <a:t>the Concept of Data Farming</a:t>
            </a:r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Visualizing Simulation results for the decision </a:t>
            </a:r>
            <a:r>
              <a:rPr lang="en-US" sz="2000" dirty="0" smtClean="0"/>
              <a:t>maker</a:t>
            </a:r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Offer </a:t>
            </a:r>
            <a:r>
              <a:rPr lang="en-US" sz="2000" dirty="0" err="1" smtClean="0"/>
              <a:t>reachback</a:t>
            </a:r>
            <a:r>
              <a:rPr lang="en-US" sz="2000" dirty="0" smtClean="0"/>
              <a:t> support across security </a:t>
            </a:r>
            <a:r>
              <a:rPr lang="en-US" sz="2000" dirty="0"/>
              <a:t>d</a:t>
            </a:r>
            <a:r>
              <a:rPr lang="en-US" sz="2000" dirty="0" smtClean="0"/>
              <a:t>omains</a:t>
            </a:r>
            <a:br>
              <a:rPr lang="en-US" sz="2000" dirty="0" smtClean="0"/>
            </a:br>
            <a:r>
              <a:rPr lang="en-US" sz="800" dirty="0" smtClean="0"/>
              <a:t> </a:t>
            </a:r>
          </a:p>
          <a:p>
            <a:pPr marL="0" indent="0" algn="ctr">
              <a:buClr>
                <a:srgbClr val="C00000"/>
              </a:buClr>
              <a:buNone/>
            </a:pPr>
            <a:r>
              <a:rPr lang="en-US" sz="2200" i="1" dirty="0"/>
              <a:t>Providing simulation based decision support</a:t>
            </a:r>
          </a:p>
          <a:p>
            <a:pPr marL="269875" indent="-269875">
              <a:buClr>
                <a:srgbClr val="C00000"/>
              </a:buClr>
              <a:buSzPct val="120000"/>
            </a:pPr>
            <a:endParaRPr lang="en-US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"/>
          <a:stretch/>
        </p:blipFill>
        <p:spPr>
          <a:xfrm>
            <a:off x="375271" y="1131888"/>
            <a:ext cx="3936379" cy="33194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092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z="2300" dirty="0" smtClean="0">
                <a:solidFill>
                  <a:schemeClr val="bg1"/>
                </a:solidFill>
              </a:rPr>
              <a:t>The </a:t>
            </a:r>
            <a:r>
              <a:rPr lang="de-DE" dirty="0" err="1" smtClean="0"/>
              <a:t>What</a:t>
            </a:r>
            <a:endParaRPr lang="de-DE" sz="2300" dirty="0">
              <a:solidFill>
                <a:schemeClr val="bg1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4294967295"/>
          </p:nvPr>
        </p:nvSpPr>
        <p:spPr>
          <a:xfrm>
            <a:off x="4771623" y="1004888"/>
            <a:ext cx="4085040" cy="37417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9875" indent="-269875">
              <a:buClr>
                <a:srgbClr val="C00000"/>
              </a:buClr>
              <a:buSzPct val="120000"/>
            </a:pPr>
            <a:endParaRPr lang="en-US" sz="2000" dirty="0" smtClean="0"/>
          </a:p>
          <a:p>
            <a:pPr marL="269875" indent="-269875">
              <a:buClr>
                <a:srgbClr val="C00000"/>
              </a:buClr>
              <a:buSzPct val="120000"/>
            </a:pPr>
            <a:endParaRPr lang="en-US" sz="2000" dirty="0"/>
          </a:p>
          <a:p>
            <a:pPr marL="269875" indent="-269875">
              <a:buClr>
                <a:srgbClr val="C00000"/>
              </a:buClr>
              <a:buSzPct val="120000"/>
            </a:pPr>
            <a:r>
              <a:rPr lang="en-US" sz="2000" dirty="0" smtClean="0"/>
              <a:t>Data Farming means with the respect to </a:t>
            </a:r>
            <a:r>
              <a:rPr lang="en-US" sz="2000" b="1" dirty="0" smtClean="0"/>
              <a:t>Chess</a:t>
            </a:r>
            <a:r>
              <a:rPr lang="en-US" sz="2000" dirty="0" smtClean="0"/>
              <a:t>: </a:t>
            </a:r>
            <a:br>
              <a:rPr lang="en-US" sz="2000" dirty="0" smtClean="0"/>
            </a:br>
            <a:r>
              <a:rPr lang="en-US" sz="1200" dirty="0" smtClean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</a:t>
            </a:r>
            <a:r>
              <a:rPr lang="en-US" sz="2000" i="1" dirty="0" smtClean="0"/>
              <a:t>Play all possible moves</a:t>
            </a:r>
            <a:endParaRPr lang="en-US" sz="2200" i="1" dirty="0" smtClean="0"/>
          </a:p>
          <a:p>
            <a:pPr marL="517525" lvl="1" indent="-269875">
              <a:buClr>
                <a:srgbClr val="C00000"/>
              </a:buClr>
              <a:buSzPct val="120000"/>
            </a:pPr>
            <a:r>
              <a:rPr lang="en-US" dirty="0" smtClean="0"/>
              <a:t>Chessboard </a:t>
            </a:r>
            <a:r>
              <a:rPr lang="en-US" b="1" dirty="0" smtClean="0">
                <a:solidFill>
                  <a:schemeClr val="accent1"/>
                </a:solidFill>
              </a:rPr>
              <a:t>-&gt;</a:t>
            </a:r>
            <a:r>
              <a:rPr lang="en-US" dirty="0" smtClean="0"/>
              <a:t> Area of Operation</a:t>
            </a:r>
          </a:p>
          <a:p>
            <a:pPr marL="517525" lvl="1" indent="-269875">
              <a:buClr>
                <a:srgbClr val="C00000"/>
              </a:buClr>
              <a:buSzPct val="120000"/>
            </a:pPr>
            <a:r>
              <a:rPr lang="en-US" dirty="0" smtClean="0"/>
              <a:t>Type &amp; Number of Figures </a:t>
            </a:r>
            <a:r>
              <a:rPr lang="en-US" b="1" dirty="0" smtClean="0">
                <a:solidFill>
                  <a:schemeClr val="accent1"/>
                </a:solidFill>
              </a:rPr>
              <a:t>-&gt;</a:t>
            </a:r>
            <a:r>
              <a:rPr lang="en-US" dirty="0" smtClean="0"/>
              <a:t> Order of Battle</a:t>
            </a:r>
          </a:p>
          <a:p>
            <a:pPr marL="517525" lvl="1" indent="-269875">
              <a:buClr>
                <a:srgbClr val="C00000"/>
              </a:buClr>
              <a:buSzPct val="120000"/>
            </a:pPr>
            <a:r>
              <a:rPr lang="en-US" dirty="0" smtClean="0"/>
              <a:t>Valid Moves </a:t>
            </a:r>
            <a:r>
              <a:rPr lang="en-US" b="1" dirty="0" smtClean="0">
                <a:solidFill>
                  <a:schemeClr val="accent1"/>
                </a:solidFill>
              </a:rPr>
              <a:t>-&gt;</a:t>
            </a:r>
            <a:r>
              <a:rPr lang="en-US" dirty="0" smtClean="0"/>
              <a:t> Tactics</a:t>
            </a:r>
          </a:p>
          <a:p>
            <a:pPr marL="517525" lvl="1" indent="-269875">
              <a:buClr>
                <a:srgbClr val="C00000"/>
              </a:buClr>
              <a:buSzPct val="120000"/>
            </a:pPr>
            <a:endParaRPr lang="en-US" dirty="0" smtClean="0"/>
          </a:p>
        </p:txBody>
      </p:sp>
      <p:sp>
        <p:nvSpPr>
          <p:cNvPr id="7" name="Rechteck 6"/>
          <p:cNvSpPr/>
          <p:nvPr/>
        </p:nvSpPr>
        <p:spPr>
          <a:xfrm>
            <a:off x="387129" y="1125115"/>
            <a:ext cx="3929510" cy="332623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grpSp>
        <p:nvGrpSpPr>
          <p:cNvPr id="8" name="Gruppieren 7"/>
          <p:cNvGrpSpPr>
            <a:grpSpLocks noChangeAspect="1"/>
          </p:cNvGrpSpPr>
          <p:nvPr/>
        </p:nvGrpSpPr>
        <p:grpSpPr bwMode="auto">
          <a:xfrm>
            <a:off x="1209342" y="3125072"/>
            <a:ext cx="1272055" cy="1269179"/>
            <a:chOff x="539243" y="359566"/>
            <a:chExt cx="5723965" cy="5712588"/>
          </a:xfrm>
          <a:solidFill>
            <a:schemeClr val="bg1"/>
          </a:solidFill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77" r="6885"/>
            <a:stretch>
              <a:fillRect/>
            </a:stretch>
          </p:blipFill>
          <p:spPr bwMode="auto">
            <a:xfrm>
              <a:off x="539552" y="3222977"/>
              <a:ext cx="2873604" cy="28491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3" t="8122"/>
            <a:stretch>
              <a:fillRect/>
            </a:stretch>
          </p:blipFill>
          <p:spPr bwMode="auto">
            <a:xfrm>
              <a:off x="3410819" y="3232029"/>
              <a:ext cx="2852389" cy="28354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69" b="7214"/>
            <a:stretch>
              <a:fillRect/>
            </a:stretch>
          </p:blipFill>
          <p:spPr bwMode="auto">
            <a:xfrm>
              <a:off x="539243" y="359566"/>
              <a:ext cx="2864856" cy="2863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9" b="6923"/>
            <a:stretch>
              <a:fillRect/>
            </a:stretch>
          </p:blipFill>
          <p:spPr bwMode="auto">
            <a:xfrm>
              <a:off x="3404217" y="359566"/>
              <a:ext cx="2837696" cy="287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2" y="3720847"/>
            <a:ext cx="668770" cy="66877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4446" r="4276" b="4158"/>
          <a:stretch/>
        </p:blipFill>
        <p:spPr bwMode="auto">
          <a:xfrm>
            <a:off x="2595027" y="2744641"/>
            <a:ext cx="1646017" cy="164601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15" y="1329436"/>
            <a:ext cx="1425575" cy="8858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18" y="1259999"/>
            <a:ext cx="2079363" cy="154598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41538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287338" y="0"/>
            <a:ext cx="8569326" cy="6810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DATA </a:t>
            </a:r>
            <a:r>
              <a:rPr lang="de-DE" dirty="0" err="1" smtClean="0"/>
              <a:t>Farming</a:t>
            </a:r>
            <a:endParaRPr lang="de-DE" sz="2300" dirty="0">
              <a:solidFill>
                <a:schemeClr val="bg1"/>
              </a:solidFill>
            </a:endParaRP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D57CD173-2637-CB4E-AE52-DCEBD24731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398" y="1196182"/>
            <a:ext cx="5841206" cy="336311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279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undeswehr">
  <a:themeElements>
    <a:clrScheme name="Benutzerdefiniert 1">
      <a:dk1>
        <a:srgbClr val="000000"/>
      </a:dk1>
      <a:lt1>
        <a:srgbClr val="FFFFFF"/>
      </a:lt1>
      <a:dk2>
        <a:srgbClr val="C6D6DE"/>
      </a:dk2>
      <a:lt2>
        <a:srgbClr val="A6B8C3"/>
      </a:lt2>
      <a:accent1>
        <a:srgbClr val="C00000"/>
      </a:accent1>
      <a:accent2>
        <a:srgbClr val="F6B260"/>
      </a:accent2>
      <a:accent3>
        <a:srgbClr val="402922"/>
      </a:accent3>
      <a:accent4>
        <a:srgbClr val="5E7348"/>
      </a:accent4>
      <a:accent5>
        <a:srgbClr val="5D647B"/>
      </a:accent5>
      <a:accent6>
        <a:srgbClr val="92BF65"/>
      </a:accent6>
      <a:hlink>
        <a:srgbClr val="5A91A2"/>
      </a:hlink>
      <a:folHlink>
        <a:srgbClr val="000066"/>
      </a:folHlink>
    </a:clrScheme>
    <a:fontScheme name="Bundesweh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nlage 10-18-01 Formatvorgabe Vorträge 16zu9 CID19.potx [Schreibgeschützt]" id="{03E8410E-211D-453A-9440-1A587608267A}" vid="{44F80C4F-A5F5-4353-ABD3-844C4EBB6867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BE8F13158B4B47AD594C1DC86401CC" ma:contentTypeVersion="0" ma:contentTypeDescription="Ein neues Dokument erstellen." ma:contentTypeScope="" ma:versionID="2b7c6ef1185c04376195d09033c3e4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299e3cb391b56e7ff0852dbe4fdcf1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DB863C-A229-4665-8237-66E1924D4E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58E719-6DE8-4A1B-ACEF-F7B634266911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3D1F79-87F5-495D-B4CB-5C8AED38B6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319</Words>
  <Application>Microsoft Office PowerPoint</Application>
  <PresentationFormat>Bildschirmpräsentation (16:9)</PresentationFormat>
  <Paragraphs>132</Paragraphs>
  <Slides>22</Slides>
  <Notes>15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Courier New</vt:lpstr>
      <vt:lpstr>Frutiger LT Com 55 Roman</vt:lpstr>
      <vt:lpstr>Symbol</vt:lpstr>
      <vt:lpstr>Wingdings</vt:lpstr>
      <vt:lpstr>Bundeswehr</vt:lpstr>
      <vt:lpstr>PowerPoint-Präsentation</vt:lpstr>
      <vt:lpstr>Overview</vt:lpstr>
      <vt:lpstr>PowerPoint-Präsentation</vt:lpstr>
      <vt:lpstr>The WHY</vt:lpstr>
      <vt:lpstr>Decision Making</vt:lpstr>
      <vt:lpstr>PowerPoint-Präsentation</vt:lpstr>
      <vt:lpstr>The What</vt:lpstr>
      <vt:lpstr>The What</vt:lpstr>
      <vt:lpstr>DATA Farming</vt:lpstr>
      <vt:lpstr>Scenario</vt:lpstr>
      <vt:lpstr>PowerPoint-Präsentation</vt:lpstr>
      <vt:lpstr>The HOW</vt:lpstr>
      <vt:lpstr>Model → REALITY</vt:lpstr>
      <vt:lpstr>Data Farming Services</vt:lpstr>
      <vt:lpstr>Data Farming Services</vt:lpstr>
      <vt:lpstr>Simulation Systems</vt:lpstr>
      <vt:lpstr>Analysis &amp; Visualization (Modular)</vt:lpstr>
      <vt:lpstr>Analysis &amp; Visualization (Modular)</vt:lpstr>
      <vt:lpstr>Analysis &amp; Visualization (Modular)</vt:lpstr>
      <vt:lpstr>Lessons Learned</vt:lpstr>
      <vt:lpstr>Questions</vt:lpstr>
      <vt:lpstr>Contact</vt:lpstr>
    </vt:vector>
  </TitlesOfParts>
  <Company>Bundeswehr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Pocha, Linus</dc:creator>
  <cp:lastModifiedBy>Pocha, Linus</cp:lastModifiedBy>
  <cp:revision>51</cp:revision>
  <cp:lastPrinted>2019-04-05T14:11:00Z</cp:lastPrinted>
  <dcterms:created xsi:type="dcterms:W3CDTF">2019-06-04T11:18:20Z</dcterms:created>
  <dcterms:modified xsi:type="dcterms:W3CDTF">2019-10-01T05:15:54Z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0x010100C1BE8F13158B4B47AD594C1DC86401CC</vt:lpwstr>
  </property>
</Properties>
</file>