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50D68B-5BA7-B932-C3D8-DE0001042039}" v="14" dt="2025-06-04T09:34:32.4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vitha Anbarasu" userId="S::gevitha.anbarasu@clarionevents.com::fa7ed56c-51e3-4b00-b73e-e4ec64a62a4b" providerId="AD" clId="Web-{B5C5E748-1FBF-FE54-966B-07F8F9398F1E}"/>
    <pc:docChg chg="modSld">
      <pc:chgData name="Gevitha Anbarasu" userId="S::gevitha.anbarasu@clarionevents.com::fa7ed56c-51e3-4b00-b73e-e4ec64a62a4b" providerId="AD" clId="Web-{B5C5E748-1FBF-FE54-966B-07F8F9398F1E}" dt="2025-05-29T10:56:14.295" v="59" actId="14100"/>
      <pc:docMkLst>
        <pc:docMk/>
      </pc:docMkLst>
      <pc:sldChg chg="modSp">
        <pc:chgData name="Gevitha Anbarasu" userId="S::gevitha.anbarasu@clarionevents.com::fa7ed56c-51e3-4b00-b73e-e4ec64a62a4b" providerId="AD" clId="Web-{B5C5E748-1FBF-FE54-966B-07F8F9398F1E}" dt="2025-05-29T10:56:14.295" v="59" actId="14100"/>
        <pc:sldMkLst>
          <pc:docMk/>
          <pc:sldMk cId="2341439471" sldId="256"/>
        </pc:sldMkLst>
        <pc:spChg chg="mod">
          <ac:chgData name="Gevitha Anbarasu" userId="S::gevitha.anbarasu@clarionevents.com::fa7ed56c-51e3-4b00-b73e-e4ec64a62a4b" providerId="AD" clId="Web-{B5C5E748-1FBF-FE54-966B-07F8F9398F1E}" dt="2025-05-29T10:54:32.714" v="11" actId="14100"/>
          <ac:spMkLst>
            <pc:docMk/>
            <pc:sldMk cId="2341439471" sldId="256"/>
            <ac:spMk id="6" creationId="{0634C61C-2495-8201-46BF-4FC0F1323B71}"/>
          </ac:spMkLst>
        </pc:spChg>
        <pc:spChg chg="mod">
          <ac:chgData name="Gevitha Anbarasu" userId="S::gevitha.anbarasu@clarionevents.com::fa7ed56c-51e3-4b00-b73e-e4ec64a62a4b" providerId="AD" clId="Web-{B5C5E748-1FBF-FE54-966B-07F8F9398F1E}" dt="2025-05-29T10:56:14.295" v="59" actId="14100"/>
          <ac:spMkLst>
            <pc:docMk/>
            <pc:sldMk cId="2341439471" sldId="256"/>
            <ac:spMk id="11" creationId="{9233E84B-002E-E349-04A3-9109E447D145}"/>
          </ac:spMkLst>
        </pc:spChg>
      </pc:sldChg>
    </pc:docChg>
  </pc:docChgLst>
  <pc:docChgLst>
    <pc:chgData name="Martina O'Reilly" userId="S::martina.o'reilly@clarionevents.com::eaa4c2c1-6a69-457a-a3a2-06e06b0cd8fe" providerId="AD" clId="Web-{2550D68B-5BA7-B932-C3D8-DE0001042039}"/>
    <pc:docChg chg="modSld">
      <pc:chgData name="Martina O'Reilly" userId="S::martina.o'reilly@clarionevents.com::eaa4c2c1-6a69-457a-a3a2-06e06b0cd8fe" providerId="AD" clId="Web-{2550D68B-5BA7-B932-C3D8-DE0001042039}" dt="2025-06-04T09:34:32.403" v="8" actId="20577"/>
      <pc:docMkLst>
        <pc:docMk/>
      </pc:docMkLst>
      <pc:sldChg chg="modSp">
        <pc:chgData name="Martina O'Reilly" userId="S::martina.o'reilly@clarionevents.com::eaa4c2c1-6a69-457a-a3a2-06e06b0cd8fe" providerId="AD" clId="Web-{2550D68B-5BA7-B932-C3D8-DE0001042039}" dt="2025-06-04T09:34:32.403" v="8" actId="20577"/>
        <pc:sldMkLst>
          <pc:docMk/>
          <pc:sldMk cId="2341439471" sldId="256"/>
        </pc:sldMkLst>
        <pc:spChg chg="mod">
          <ac:chgData name="Martina O'Reilly" userId="S::martina.o'reilly@clarionevents.com::eaa4c2c1-6a69-457a-a3a2-06e06b0cd8fe" providerId="AD" clId="Web-{2550D68B-5BA7-B932-C3D8-DE0001042039}" dt="2025-06-04T09:34:32.403" v="8" actId="20577"/>
          <ac:spMkLst>
            <pc:docMk/>
            <pc:sldMk cId="2341439471" sldId="256"/>
            <ac:spMk id="11" creationId="{9233E84B-002E-E349-04A3-9109E447D145}"/>
          </ac:spMkLst>
        </pc:spChg>
      </pc:sldChg>
    </pc:docChg>
  </pc:docChgLst>
  <pc:docChgLst>
    <pc:chgData name="Stefan Lancaster" userId="S::stefan.lancaster@clarionevents.com::2de4e003-23f8-4241-8576-a37e9349c314" providerId="AD" clId="Web-{1E348EF8-92FD-4F72-9BFD-0D540F4BCDD8}"/>
    <pc:docChg chg="modSld">
      <pc:chgData name="Stefan Lancaster" userId="S::stefan.lancaster@clarionevents.com::2de4e003-23f8-4241-8576-a37e9349c314" providerId="AD" clId="Web-{1E348EF8-92FD-4F72-9BFD-0D540F4BCDD8}" dt="2025-05-29T11:43:57.938" v="129" actId="20577"/>
      <pc:docMkLst>
        <pc:docMk/>
      </pc:docMkLst>
      <pc:sldChg chg="modSp">
        <pc:chgData name="Stefan Lancaster" userId="S::stefan.lancaster@clarionevents.com::2de4e003-23f8-4241-8576-a37e9349c314" providerId="AD" clId="Web-{1E348EF8-92FD-4F72-9BFD-0D540F4BCDD8}" dt="2025-05-29T11:43:57.938" v="129" actId="20577"/>
        <pc:sldMkLst>
          <pc:docMk/>
          <pc:sldMk cId="2341439471" sldId="256"/>
        </pc:sldMkLst>
        <pc:spChg chg="mod">
          <ac:chgData name="Stefan Lancaster" userId="S::stefan.lancaster@clarionevents.com::2de4e003-23f8-4241-8576-a37e9349c314" providerId="AD" clId="Web-{1E348EF8-92FD-4F72-9BFD-0D540F4BCDD8}" dt="2025-05-29T11:43:57.938" v="129" actId="20577"/>
          <ac:spMkLst>
            <pc:docMk/>
            <pc:sldMk cId="2341439471" sldId="256"/>
            <ac:spMk id="11" creationId="{9233E84B-002E-E349-04A3-9109E447D14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610C0-BFD7-AB0B-644C-D69309C5C2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BF5EA8-0C51-691C-D6E9-EF1E0FE1A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E978A-CA8C-CFFD-CBC3-2E7F6181D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B74747-8A49-7657-5AB8-9DDDDD61E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26E9C-61EB-3B9A-3402-FA11499F9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883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66532-E911-F763-E443-FF3967EDF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56F5D3-6023-9586-929D-24BE429D11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FA7DA-F628-EA92-1726-916F486E7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64841-7660-2BCB-3563-971ADCC3F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A0B09-F224-21EE-3D48-1CA8B68B9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459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BAB8AC-DFB6-FB9B-C625-5BC771407A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05598F-E8AD-106B-2EDB-408B40B915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98622-7635-48FF-66DE-58A26CC88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46086-6F76-7357-43E8-A6CC2BF0B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CD703-45C4-DC73-689C-B5D755479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534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78AC2-0E51-36DF-C12C-1D951AD60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121D3-74A6-3194-A8D9-7F5476B6E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948E71-C871-000F-E86A-0F6A2E884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881DD-53E7-40E4-FA66-6B11F59CF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96FCF4-6D21-6705-F2FF-795242514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037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49B4F-A270-5698-38A9-AFF3B53E4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FDA4D2-3222-6C92-E1AE-8BBAB10E94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5FC02-9B96-4B99-23D2-44D3B2B3E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F5AB7D-2FA3-713E-19B4-E267BA7BD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93291E-ECC8-CC6B-E282-58DC2699A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200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FD674-F427-166E-092F-6BC2BE996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B6F37-8901-6520-9BC7-E182BA74A9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672C44-CE2A-EF18-4416-FA49D0E07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0B12E8-CFD1-EF79-A716-753CD82CC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B6A673-8647-D396-9095-7FE2D7B99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FE8E2F-3EB0-1A24-C904-F4137D6A6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0062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B8AA5-88B4-ECA0-47F4-608187C1A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2BA2DB-6A13-A0B0-0884-43BC8C38D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0301AA-0834-BACC-95E7-43A6E308C8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B64FD5-A449-CD30-78E5-BF12C4DD7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AA4DDF-F177-BB10-9D96-5DA901E9AB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0A952C-C861-5766-26D1-B0918186C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447F77-579A-3343-22A3-B33A19FE8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F9E5FA-A771-2338-31BC-8D47FC915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978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B17CC-93A1-7644-2067-3A811589D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D2ED07-DA68-1D49-2F7A-D55CC7D98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4DC53A-32EC-E0BD-6913-20D659FCC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C9DD3D-6D38-FBAC-7D24-17C769F32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588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4BC211-D375-FE50-3E3E-77EB70DAF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7BFC27-98A5-2C4B-7666-731D5D722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B629C7-2589-064E-D55D-F20677550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26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1182E-DEAF-2CA8-268C-3CA6CFD2D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5F3F4-A497-49DB-FB27-08033A696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A43B1D-6B78-5257-3C7D-3F6E56802C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B51109-C96B-E914-B553-23346CF89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75658A-231D-B675-20EC-681070C3E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2A2CF3-4320-A56B-28E9-42EE14528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992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59159-6499-4FFE-2F9F-8BEDEC563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DF02C2-ADA9-6B72-0182-3D8991932F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BE1149-36F1-0CBB-6CB9-DF236498A6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AA66F2-88C1-4D0D-7977-D37D15657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F0207-3CD8-4D35-889A-3AA435AE7184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2715C8-91E6-5220-0819-1E3547C6D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527193-476A-FECB-48C3-EF9712269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283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C6F594-3CC3-1411-3E8A-A12066FA7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E1FEE-909A-86EE-0A2A-0DFEEB582B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19C7F-31CB-67DF-90D3-BF7FE5C22D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8F0207-3CD8-4D35-889A-3AA435AE7184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0A04F-1B1A-1354-8D77-9488AA1521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925D0-5717-4D00-433E-C93F965535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6B98A8-3ECF-4174-88E6-7DF8EEEB8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091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634C61C-2495-8201-46BF-4FC0F1323B71}"/>
              </a:ext>
            </a:extLst>
          </p:cNvPr>
          <p:cNvSpPr/>
          <p:nvPr/>
        </p:nvSpPr>
        <p:spPr>
          <a:xfrm>
            <a:off x="149744" y="112777"/>
            <a:ext cx="11941359" cy="558573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33E84B-002E-E349-04A3-9109E447D145}"/>
              </a:ext>
            </a:extLst>
          </p:cNvPr>
          <p:cNvSpPr txBox="1"/>
          <p:nvPr/>
        </p:nvSpPr>
        <p:spPr>
          <a:xfrm>
            <a:off x="1284346" y="899870"/>
            <a:ext cx="9685500" cy="401648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500" b="1" dirty="0">
                <a:solidFill>
                  <a:srgbClr val="000000"/>
                </a:solidFill>
                <a:effectLst/>
                <a:latin typeface="+mj-lt"/>
              </a:rPr>
              <a:t>IT²EC </a:t>
            </a:r>
            <a:r>
              <a:rPr lang="en-GB" sz="1500" b="1" dirty="0">
                <a:latin typeface="+mj-lt"/>
              </a:rPr>
              <a:t>Presentation Guidelines: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There is no standard </a:t>
            </a:r>
            <a:r>
              <a:rPr lang="en-GB" sz="1500" dirty="0">
                <a:solidFill>
                  <a:srgbClr val="000000"/>
                </a:solidFill>
                <a:effectLst/>
                <a:latin typeface="+mj-lt"/>
              </a:rPr>
              <a:t>IT²EC</a:t>
            </a:r>
            <a:r>
              <a:rPr lang="en-GB" sz="1500" dirty="0"/>
              <a:t> slide template. You are welcome to use your organisation’s branding.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To ensure your content is clearly visible to the audience, we recommended placing your content within the </a:t>
            </a:r>
            <a:r>
              <a:rPr lang="en-GB" sz="1500" dirty="0">
                <a:solidFill>
                  <a:srgbClr val="FF0000"/>
                </a:solidFill>
              </a:rPr>
              <a:t>red box</a:t>
            </a:r>
            <a:r>
              <a:rPr lang="en-GB" sz="15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All presentations will be given in English.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Kindly refrain from using a dark background with white/light text to ensure your content can be seen in the conference theatre onsite.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Font size should be no smaller than 24pt. Kindly try not to overload your slides with too much text/information.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Please include graphs and images that are accessible and can be seen clearly in the conference theatre.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Slides should be submitted in .pdf format unless you have embedded videos in which case please submit in PowerPoint .pptx format in a 16:9 landscape ration.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It is recommended to have 20 slides max for your presentation session.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/>
              <a:t>.Pdf</a:t>
            </a:r>
            <a:r>
              <a:rPr lang="en-GB" sz="1500" dirty="0"/>
              <a:t> versions of your slides will be shared with conference delegates. </a:t>
            </a: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GB" sz="1500" dirty="0"/>
              <a:t>If you wish</a:t>
            </a:r>
            <a:r>
              <a:rPr lang="en-GB" sz="900" i="1" dirty="0"/>
              <a:t> </a:t>
            </a:r>
            <a:r>
              <a:rPr lang="en-GB" sz="1500" dirty="0"/>
              <a:t>to remove any Personal Identifiable Information (PII) AND/OR sensitive information from your </a:t>
            </a:r>
            <a:r>
              <a:rPr lang="en-GB" sz="1500"/>
              <a:t>slides before they are shared, please provide a redacted version.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500" dirty="0"/>
          </a:p>
          <a:p>
            <a:r>
              <a:rPr lang="en-GB" sz="1500" dirty="0"/>
              <a:t>If you have any questions about this template, please email </a:t>
            </a:r>
            <a:r>
              <a:rPr lang="en-GB" sz="1500" i="1" dirty="0"/>
              <a:t>ITEC.Speakers@clarionevents.com</a:t>
            </a:r>
          </a:p>
        </p:txBody>
      </p:sp>
    </p:spTree>
    <p:extLst>
      <p:ext uri="{BB962C8B-B14F-4D97-AF65-F5344CB8AC3E}">
        <p14:creationId xmlns:p14="http://schemas.microsoft.com/office/powerpoint/2010/main" val="2341439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viewed_x003f_ xmlns="92a7d835-a462-4f92-9c5b-8e144f3fb229">false</Reviewed_x003f_>
    <TaxCatchAll xmlns="e015025f-b6fa-44b2-b71f-e7dfd2d8696d" xsi:nil="true"/>
    <NOTES xmlns="92a7d835-a462-4f92-9c5b-8e144f3fb229" xsi:nil="true"/>
    <lcf76f155ced4ddcb4097134ff3c332f xmlns="92a7d835-a462-4f92-9c5b-8e144f3fb22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4399A796B9C04297C6173694DF3F56" ma:contentTypeVersion="21" ma:contentTypeDescription="Create a new document." ma:contentTypeScope="" ma:versionID="e78723db9f7d76012345c3287a51b930">
  <xsd:schema xmlns:xsd="http://www.w3.org/2001/XMLSchema" xmlns:xs="http://www.w3.org/2001/XMLSchema" xmlns:p="http://schemas.microsoft.com/office/2006/metadata/properties" xmlns:ns2="92a7d835-a462-4f92-9c5b-8e144f3fb229" xmlns:ns3="e015025f-b6fa-44b2-b71f-e7dfd2d8696d" targetNamespace="http://schemas.microsoft.com/office/2006/metadata/properties" ma:root="true" ma:fieldsID="d0c9810a94bd17caaa0741bb32e8388a" ns2:_="" ns3:_="">
    <xsd:import namespace="92a7d835-a462-4f92-9c5b-8e144f3fb229"/>
    <xsd:import namespace="e015025f-b6fa-44b2-b71f-e7dfd2d869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Reviewed_x003f_" minOccurs="0"/>
                <xsd:element ref="ns2:NOT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a7d835-a462-4f92-9c5b-8e144f3fb2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449dd87-aaf6-4f3c-b3d1-6c3299560b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Reviewed_x003f_" ma:index="26" nillable="true" ma:displayName="Reviewed?" ma:default="0" ma:description="Reviewed by Evie and any suggested changes added and highlighted in ORANGE" ma:format="Dropdown" ma:internalName="Reviewed_x003f_">
      <xsd:simpleType>
        <xsd:restriction base="dms:Boolean"/>
      </xsd:simpleType>
    </xsd:element>
    <xsd:element name="NOTES" ma:index="27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MediaServiceBillingMetadata" ma:index="28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15025f-b6fa-44b2-b71f-e7dfd2d8696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2050153-6cd2-4b8e-b7fe-2e0a44656198}" ma:internalName="TaxCatchAll" ma:showField="CatchAllData" ma:web="e015025f-b6fa-44b2-b71f-e7dfd2d86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D9A99D-48FC-4CEB-827E-E4214F68693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79E241-461C-482B-B0CB-EF26EA7F4026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e015025f-b6fa-44b2-b71f-e7dfd2d8696d"/>
    <ds:schemaRef ds:uri="92a7d835-a462-4f92-9c5b-8e144f3fb22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E9D253F-2470-4174-BEC9-50B46EE838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a7d835-a462-4f92-9c5b-8e144f3fb229"/>
    <ds:schemaRef ds:uri="e015025f-b6fa-44b2-b71f-e7dfd2d869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209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Gevitha Anbarasu</dc:creator>
  <cp:lastModifiedBy>Gevitha Anbarasu</cp:lastModifiedBy>
  <cp:revision>24</cp:revision>
  <dcterms:created xsi:type="dcterms:W3CDTF">2025-05-23T09:58:33Z</dcterms:created>
  <dcterms:modified xsi:type="dcterms:W3CDTF">2025-06-04T09:34:33Z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0x010100D24399A796B9C04297C6173694DF3F56</vt:lpwstr>
  </property>
  <property fmtid="{D5CDD505-2E9C-101B-9397-08002B2CF9AE}" pid="3" name="MediaServiceImageTags">
    <vt:lpwstr/>
  </property>
</Properties>
</file>