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047AC4-72E5-BB3C-BF19-2B29B1B87795}" v="124" dt="2025-06-06T15:08:07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610C0-BFD7-AB0B-644C-D69309C5C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BF5EA8-0C51-691C-D6E9-EF1E0FE1A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E978A-CA8C-CFFD-CBC3-2E7F6181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74747-8A49-7657-5AB8-9DDDDD61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26E9C-61EB-3B9A-3402-FA11499F9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8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6532-E911-F763-E443-FF3967EDF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6F5D3-6023-9586-929D-24BE429D1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FA7DA-F628-EA92-1726-916F486E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64841-7660-2BCB-3563-971ADCC3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A0B09-F224-21EE-3D48-1CA8B68B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5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AB8AC-DFB6-FB9B-C625-5BC771407A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5598F-E8AD-106B-2EDB-408B40B91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98622-7635-48FF-66DE-58A26CC8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46086-6F76-7357-43E8-A6CC2BF0B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703-45C4-DC73-689C-B5D75547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53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78AC2-0E51-36DF-C12C-1D951AD60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121D3-74A6-3194-A8D9-7F5476B6E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48E71-C871-000F-E86A-0F6A2E88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881DD-53E7-40E4-FA66-6B11F59C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6FCF4-6D21-6705-F2FF-79524251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3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49B4F-A270-5698-38A9-AFF3B53E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DA4D2-3222-6C92-E1AE-8BBAB10E9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5FC02-9B96-4B99-23D2-44D3B2B3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5AB7D-2FA3-713E-19B4-E267BA7B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3291E-ECC8-CC6B-E282-58DC2699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0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D674-F427-166E-092F-6BC2BE996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6F37-8901-6520-9BC7-E182BA74A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72C44-CE2A-EF18-4416-FA49D0E07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B12E8-CFD1-EF79-A716-753CD82CC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6A673-8647-D396-9095-7FE2D7B9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E8E2F-3EB0-1A24-C904-F4137D6A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06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B8AA5-88B4-ECA0-47F4-608187C1A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BA2DB-6A13-A0B0-0884-43BC8C38D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301AA-0834-BACC-95E7-43A6E308C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B64FD5-A449-CD30-78E5-BF12C4DD7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AA4DDF-F177-BB10-9D96-5DA901E9A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0A952C-C861-5766-26D1-B0918186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47F77-579A-3343-22A3-B33A19FE8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9E5FA-A771-2338-31BC-8D47FC91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7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17CC-93A1-7644-2067-3A811589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D2ED07-DA68-1D49-2F7A-D55CC7D9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DC53A-32EC-E0BD-6913-20D659FC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9DD3D-6D38-FBAC-7D24-17C769F3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8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BC211-D375-FE50-3E3E-77EB70DA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BFC27-98A5-2C4B-7666-731D5D722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29C7-2589-064E-D55D-F2067755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2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182E-DEAF-2CA8-268C-3CA6CFD2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5F3F4-A497-49DB-FB27-08033A696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43B1D-6B78-5257-3C7D-3F6E56802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51109-C96B-E914-B553-23346CF8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5658A-231D-B675-20EC-681070C3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A2CF3-4320-A56B-28E9-42EE1452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59159-6499-4FFE-2F9F-8BEDEC56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DF02C2-ADA9-6B72-0182-3D8991932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E1149-36F1-0CBB-6CB9-DF236498A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A66F2-88C1-4D0D-7977-D37D1565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715C8-91E6-5220-0819-1E3547C6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27193-476A-FECB-48C3-EF971226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C6F594-3CC3-1411-3E8A-A12066FA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E1FEE-909A-86EE-0A2A-0DFEEB582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19C7F-31CB-67DF-90D3-BF7FE5C22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F0207-3CD8-4D35-889A-3AA435AE7184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0A04F-1B1A-1354-8D77-9488AA152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925D0-5717-4D00-433E-C93F96553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09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34C61C-2495-8201-46BF-4FC0F1323B71}"/>
              </a:ext>
            </a:extLst>
          </p:cNvPr>
          <p:cNvSpPr/>
          <p:nvPr/>
        </p:nvSpPr>
        <p:spPr>
          <a:xfrm>
            <a:off x="286512" y="298392"/>
            <a:ext cx="11550591" cy="53512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33E84B-002E-E349-04A3-9109E447D145}"/>
              </a:ext>
            </a:extLst>
          </p:cNvPr>
          <p:cNvSpPr txBox="1"/>
          <p:nvPr/>
        </p:nvSpPr>
        <p:spPr>
          <a:xfrm>
            <a:off x="1465971" y="896706"/>
            <a:ext cx="9553133" cy="40164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500" b="1" dirty="0">
                <a:solidFill>
                  <a:srgbClr val="000000"/>
                </a:solidFill>
                <a:latin typeface="+mj-lt"/>
              </a:rPr>
              <a:t>UDT</a:t>
            </a:r>
            <a:r>
              <a:rPr lang="en-GB" sz="1500" b="1" dirty="0">
                <a:solidFill>
                  <a:srgbClr val="000000"/>
                </a:solidFill>
                <a:effectLst/>
                <a:latin typeface="+mj-lt"/>
              </a:rPr>
              <a:t> </a:t>
            </a:r>
            <a:r>
              <a:rPr lang="en-GB" sz="1500" b="1" dirty="0">
                <a:latin typeface="+mj-lt"/>
              </a:rPr>
              <a:t>Presentation Guidelines: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There is no standard </a:t>
            </a:r>
            <a:r>
              <a:rPr lang="en-GB" sz="1500" dirty="0">
                <a:solidFill>
                  <a:srgbClr val="000000"/>
                </a:solidFill>
                <a:latin typeface="+mj-lt"/>
              </a:rPr>
              <a:t>UDT</a:t>
            </a:r>
            <a:r>
              <a:rPr lang="en-GB" sz="1500" dirty="0"/>
              <a:t> slide template. You are welcome to use your organisation’s branding.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To ensure your content is clearly visible to the audience, we recommended placing your content within the </a:t>
            </a:r>
            <a:r>
              <a:rPr lang="en-GB" sz="1500" dirty="0">
                <a:solidFill>
                  <a:srgbClr val="FF0000"/>
                </a:solidFill>
              </a:rPr>
              <a:t>red box</a:t>
            </a:r>
            <a:r>
              <a:rPr lang="en-GB" sz="15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All presentations will be given in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Avoid using a dark background with white/light text to ensure your content can be seen in the conference theatre onsite.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Font size should be no smaller than 24pt. Do not overload your slides with too much text/information.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Please include graphs and images that are accessible and can be seen clearly in the conference theatre.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Slides should be submitted in .pdf format unless you have embedded videos in which case please submit in PowerPoint .pptx format in a 16:9 landscape ration.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It is recommended to have 20 slides maximum for your presentation session.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.Pdf versions of your slides will be shared with conference delegates. 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GB" sz="1500" dirty="0"/>
              <a:t>If you wish</a:t>
            </a:r>
            <a:r>
              <a:rPr lang="en-GB" sz="900" i="1" dirty="0"/>
              <a:t> </a:t>
            </a:r>
            <a:r>
              <a:rPr lang="en-GB" sz="1500" dirty="0"/>
              <a:t>to remove any Personal Identifiable Information (PII) AND/OR sensitive information from your slides before they are shared, please provide a redacted version.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r>
              <a:rPr lang="en-GB" sz="1500" dirty="0"/>
              <a:t>If you have any questions about this template, please email </a:t>
            </a:r>
            <a:r>
              <a:rPr lang="en-GB" sz="1500" i="1" dirty="0"/>
              <a:t>UDT.Speakers@clarionevents.com</a:t>
            </a:r>
          </a:p>
        </p:txBody>
      </p:sp>
    </p:spTree>
    <p:extLst>
      <p:ext uri="{BB962C8B-B14F-4D97-AF65-F5344CB8AC3E}">
        <p14:creationId xmlns:p14="http://schemas.microsoft.com/office/powerpoint/2010/main" val="234143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4399A796B9C04297C6173694DF3F56" ma:contentTypeVersion="21" ma:contentTypeDescription="Create a new document." ma:contentTypeScope="" ma:versionID="e78723db9f7d76012345c3287a51b930">
  <xsd:schema xmlns:xsd="http://www.w3.org/2001/XMLSchema" xmlns:xs="http://www.w3.org/2001/XMLSchema" xmlns:p="http://schemas.microsoft.com/office/2006/metadata/properties" xmlns:ns2="92a7d835-a462-4f92-9c5b-8e144f3fb229" xmlns:ns3="e015025f-b6fa-44b2-b71f-e7dfd2d8696d" targetNamespace="http://schemas.microsoft.com/office/2006/metadata/properties" ma:root="true" ma:fieldsID="d0c9810a94bd17caaa0741bb32e8388a" ns2:_="" ns3:_="">
    <xsd:import namespace="92a7d835-a462-4f92-9c5b-8e144f3fb229"/>
    <xsd:import namespace="e015025f-b6fa-44b2-b71f-e7dfd2d86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Reviewed_x003f_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a7d835-a462-4f92-9c5b-8e144f3fb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49dd87-aaf6-4f3c-b3d1-6c3299560b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d_x003f_" ma:index="26" nillable="true" ma:displayName="Reviewed?" ma:default="0" ma:description="Reviewed by Evie and any suggested changes added and highlighted in ORANGE" ma:format="Dropdown" ma:internalName="Reviewed_x003f_">
      <xsd:simpleType>
        <xsd:restriction base="dms:Boolean"/>
      </xsd:simpleType>
    </xsd:element>
    <xsd:element name="NOTES" ma:index="27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5025f-b6fa-44b2-b71f-e7dfd2d86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2050153-6cd2-4b8e-b7fe-2e0a44656198}" ma:internalName="TaxCatchAll" ma:showField="CatchAllData" ma:web="e015025f-b6fa-44b2-b71f-e7dfd2d86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ed_x003f_ xmlns="92a7d835-a462-4f92-9c5b-8e144f3fb229">false</Reviewed_x003f_>
    <TaxCatchAll xmlns="e015025f-b6fa-44b2-b71f-e7dfd2d8696d" xsi:nil="true"/>
    <NOTES xmlns="92a7d835-a462-4f92-9c5b-8e144f3fb229" xsi:nil="true"/>
    <lcf76f155ced4ddcb4097134ff3c332f xmlns="92a7d835-a462-4f92-9c5b-8e144f3fb22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9D253F-2470-4174-BEC9-50B46EE83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a7d835-a462-4f92-9c5b-8e144f3fb229"/>
    <ds:schemaRef ds:uri="e015025f-b6fa-44b2-b71f-e7dfd2d86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79E241-461C-482B-B0CB-EF26EA7F4026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e015025f-b6fa-44b2-b71f-e7dfd2d8696d"/>
    <ds:schemaRef ds:uri="92a7d835-a462-4f92-9c5b-8e144f3fb22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CD9A99D-48FC-4CEB-827E-E4214F6869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Gevitha Anbarasu</dc:creator>
  <cp:lastModifiedBy>Gevitha Anbarasu</cp:lastModifiedBy>
  <cp:revision>46</cp:revision>
  <dcterms:created xsi:type="dcterms:W3CDTF">2025-05-23T09:58:33Z</dcterms:created>
  <dcterms:modified xsi:type="dcterms:W3CDTF">2025-06-06T15:08:19Z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0x010100D24399A796B9C04297C6173694DF3F56</vt:lpwstr>
  </property>
  <property fmtid="{D5CDD505-2E9C-101B-9397-08002B2CF9AE}" pid="3" name="MediaServiceImageTags">
    <vt:lpwstr/>
  </property>
</Properties>
</file>