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
      <p:font typeface="Helvetica Neue"/>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4" roundtripDataSignature="AMtx7mh1mBxMEwCyuqnK7nPF4lb0Xj4X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3F6F47-DFAA-4A6B-A662-0F4DB15D1150}">
  <a:tblStyle styleId="{CC3F6F47-DFAA-4A6B-A662-0F4DB15D1150}" styleName="Table_0">
    <a:wholeTbl>
      <a:tcTxStyle b="off" i="off">
        <a:font>
          <a:latin typeface="Montserrat"/>
          <a:ea typeface="Montserrat"/>
          <a:cs typeface="Montserrat"/>
        </a:font>
        <a:schemeClr val="dk1"/>
      </a:tcTxStyle>
      <a:tcStyle>
        <a:tcBdr>
          <a:left>
            <a:ln cap="flat" cmpd="sng" w="9525">
              <a:solidFill>
                <a:schemeClr val="dk1"/>
              </a:solidFill>
              <a:prstDash val="solid"/>
              <a:round/>
              <a:headEnd len="sm" w="sm" type="none"/>
              <a:tailEnd len="sm" w="sm" type="none"/>
            </a:ln>
          </a:left>
          <a:right>
            <a:ln cap="flat" cmpd="sng" w="9525">
              <a:solidFill>
                <a:schemeClr val="dk1"/>
              </a:solidFill>
              <a:prstDash val="solid"/>
              <a:round/>
              <a:headEnd len="sm" w="sm" type="none"/>
              <a:tailEnd len="sm" w="sm" type="none"/>
            </a:ln>
          </a:right>
          <a:top>
            <a:ln cap="flat" cmpd="sng" w="9525">
              <a:solidFill>
                <a:schemeClr val="dk1"/>
              </a:solidFill>
              <a:prstDash val="solid"/>
              <a:round/>
              <a:headEnd len="sm" w="sm" type="none"/>
              <a:tailEnd len="sm" w="sm" type="none"/>
            </a:ln>
          </a:top>
          <a:bottom>
            <a:ln cap="flat" cmpd="sng" w="9525">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dk1"/>
              </a:solidFill>
              <a:prstDash val="solid"/>
              <a:round/>
              <a:headEnd len="sm" w="sm" type="none"/>
              <a:tailEnd len="sm" w="sm" type="none"/>
            </a:ln>
          </a:top>
          <a:bottom>
            <a:ln cap="flat" cmpd="sng" w="9525">
              <a:solidFill>
                <a:schemeClr val="dk1"/>
              </a:solidFill>
              <a:prstDash val="solid"/>
              <a:round/>
              <a:headEnd len="sm" w="sm" type="none"/>
              <a:tailEnd len="sm" w="sm" type="none"/>
            </a:ln>
          </a:bottom>
        </a:tcBdr>
      </a:tcStyle>
    </a:band1H>
    <a:band2H>
      <a:tcTxStyle/>
    </a:band2H>
    <a:band1V>
      <a:tcTxStyle/>
      <a:tcStyle>
        <a:tcBdr>
          <a:left>
            <a:ln cap="flat" cmpd="sng" w="9525">
              <a:solidFill>
                <a:schemeClr val="dk1"/>
              </a:solidFill>
              <a:prstDash val="solid"/>
              <a:round/>
              <a:headEnd len="sm" w="sm" type="none"/>
              <a:tailEnd len="sm" w="sm" type="none"/>
            </a:ln>
          </a:left>
          <a:right>
            <a:ln cap="flat" cmpd="sng" w="9525">
              <a:solidFill>
                <a:schemeClr val="dk1"/>
              </a:solidFill>
              <a:prstDash val="solid"/>
              <a:round/>
              <a:headEnd len="sm" w="sm" type="none"/>
              <a:tailEnd len="sm" w="sm" type="none"/>
            </a:ln>
          </a:right>
        </a:tcBdr>
      </a:tcStyle>
    </a:band1V>
    <a:band2V>
      <a:tcTxStyle/>
      <a:tcStyle>
        <a:tcBdr>
          <a:left>
            <a:ln cap="flat" cmpd="sng" w="9525">
              <a:solidFill>
                <a:schemeClr val="dk1"/>
              </a:solidFill>
              <a:prstDash val="solid"/>
              <a:round/>
              <a:headEnd len="sm" w="sm" type="none"/>
              <a:tailEnd len="sm" w="sm" type="none"/>
            </a:ln>
          </a:left>
          <a:right>
            <a:ln cap="flat" cmpd="sng" w="9525">
              <a:solidFill>
                <a:schemeClr val="dk1"/>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tcStyle>
    </a:lastRow>
    <a:seCell>
      <a:tcTxStyle/>
    </a:seCell>
    <a:swCell>
      <a:tcTxStyle/>
    </a:swCell>
    <a:firstRow>
      <a:tcTxStyle b="on" i="off">
        <a:font>
          <a:latin typeface="Montserrat"/>
          <a:ea typeface="Montserrat"/>
          <a:cs typeface="Montserrat"/>
        </a:font>
        <a:schemeClr val="lt1"/>
      </a:tcTxStyle>
      <a:tcStyle>
        <a:fill>
          <a:solidFill>
            <a:schemeClr val="dk1"/>
          </a:solidFill>
        </a:fill>
      </a:tcStyle>
    </a:firstRow>
    <a:neCell>
      <a:tcTxStyle/>
    </a:neCell>
    <a:nwCell>
      <a:tcTxStyle/>
    </a:nwCell>
  </a:tblStyle>
  <a:tblStyle styleId="{879DDEB5-DE3F-47D0-9026-66C6EA66D10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4.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HelveticaNeue-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ontserratSemiBold-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Semi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5.xml"/><Relationship Id="rId33" Type="http://schemas.openxmlformats.org/officeDocument/2006/relationships/font" Target="fonts/Montserrat-bold.fntdata"/><Relationship Id="rId10" Type="http://schemas.openxmlformats.org/officeDocument/2006/relationships/slide" Target="slides/slide4.xml"/><Relationship Id="rId32" Type="http://schemas.openxmlformats.org/officeDocument/2006/relationships/font" Target="fonts/Montserrat-regular.fntdata"/><Relationship Id="rId13" Type="http://schemas.openxmlformats.org/officeDocument/2006/relationships/slide" Target="slides/slide7.xml"/><Relationship Id="rId35" Type="http://schemas.openxmlformats.org/officeDocument/2006/relationships/font" Target="fonts/Montserrat-boldItalic.fntdata"/><Relationship Id="rId12" Type="http://schemas.openxmlformats.org/officeDocument/2006/relationships/slide" Target="slides/slide6.xml"/><Relationship Id="rId34" Type="http://schemas.openxmlformats.org/officeDocument/2006/relationships/font" Target="fonts/Montserrat-italic.fntdata"/><Relationship Id="rId15" Type="http://schemas.openxmlformats.org/officeDocument/2006/relationships/slide" Target="slides/slide9.xml"/><Relationship Id="rId37" Type="http://schemas.openxmlformats.org/officeDocument/2006/relationships/font" Target="fonts/MontserratLight-bold.fntdata"/><Relationship Id="rId14" Type="http://schemas.openxmlformats.org/officeDocument/2006/relationships/slide" Target="slides/slide8.xml"/><Relationship Id="rId36" Type="http://schemas.openxmlformats.org/officeDocument/2006/relationships/font" Target="fonts/MontserratLight-regular.fntdata"/><Relationship Id="rId17" Type="http://schemas.openxmlformats.org/officeDocument/2006/relationships/slide" Target="slides/slide11.xml"/><Relationship Id="rId39" Type="http://schemas.openxmlformats.org/officeDocument/2006/relationships/font" Target="fonts/MontserratLight-boldItalic.fntdata"/><Relationship Id="rId16" Type="http://schemas.openxmlformats.org/officeDocument/2006/relationships/slide" Target="slides/slide10.xml"/><Relationship Id="rId38" Type="http://schemas.openxmlformats.org/officeDocument/2006/relationships/font" Target="fonts/MontserratLight-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lang="en-GB">
                <a:solidFill>
                  <a:srgbClr val="3F3F3F"/>
                </a:solidFill>
                <a:latin typeface="Helvetica Neue"/>
                <a:ea typeface="Helvetica Neue"/>
                <a:cs typeface="Helvetica Neue"/>
                <a:sym typeface="Helvetica Neue"/>
              </a:rPr>
              <a:t>https://www.youtube.com/watch?v=ONrV1pZuA8M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how does the technology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 typical Membrane Pre-Filter is made of up to 6,000 hollow fibres, about 1.2mm in diameter as shown on the right hand side image. These are made up of a high strength thermoplastic material, that is oxidant resistant, highly permeable and is able to remove all suspended solids in the feedwater. This includes the removal of particulate and sediment, micro organisms, algae, bacteria and viruses including Legionella’s and E-Coli.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Raw water enters the base of the filter housing and the particulate and suspended substances are collected on the outside of the hollow fibres, only clean filtrate water passes through the fibres into a holding tank to then be supplied to the Reverse Osmosis plant.</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GB"/>
              <a:t>At specified pre-programmed intervals the modules are mechanically cleaned via an automated process, where air is injected at the base of the module agitating any suspended substances caught on the outer skin of the fibres. Clean water is then injected into the modules to flush out the suspended solids and washed away as system waste.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This means that the modules are fully regenerable, hugely decreasing the need to carry any spare replaceable filter cartridges and eliminating the need for manual operator intervention. Typically over 90% of all hollow fibre pre-filtration membranes are still in operation after an 8 year service life in water applications, this is only shortened slightly for fuel based applications that we will come onto later.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76" name="Google Shape;67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 what does this mean in practice?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Pall ran system trials with a conventional RO system and a Pall MF side by side, the left hand image shows the dirt and fouling to the RO membrane and the right hand side shows a clear membrane after MF pre-filtration.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When looking at the filtrate qualities under analysis you can also see the difference clearer in terms of contamination. Visually it’s quite a telling picture of the performance benefits.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I’ve also included a brief bit of customer feedback, showing that their RO Modules have been running for three years without any problem, which a testament to the performance of the pre-filtration.</a:t>
            </a:r>
            <a:endParaRPr/>
          </a:p>
          <a:p>
            <a:pPr indent="0" lvl="0" marL="0" rtl="0" algn="l">
              <a:spcBef>
                <a:spcPts val="0"/>
              </a:spcBef>
              <a:spcAft>
                <a:spcPts val="0"/>
              </a:spcAft>
              <a:buNone/>
            </a:pPr>
            <a:r>
              <a:t/>
            </a:r>
            <a:endParaRPr/>
          </a:p>
        </p:txBody>
      </p:sp>
      <p:sp>
        <p:nvSpPr>
          <p:cNvPr id="688" name="Google Shape;68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In terms of data, performance trials were also carried out while an MF system was run alongside and the standard RO was run in open sea conditions to give a comparison.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results showed a 75% reduction in consumable and chemical usage, a 52% increase in average fresh water quality, and a 45% increase in water production rate of the MF plant over the standard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end user feedback went on to note: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i="1" lang="en-GB" sz="1200">
                <a:latin typeface="Arial"/>
                <a:ea typeface="Arial"/>
                <a:cs typeface="Arial"/>
                <a:sym typeface="Arial"/>
              </a:rPr>
              <a:t>Operating alone, the plant sustained the Ship’s Company water consumption throughout the Suez transit and time alongside India and there was no need to ration water, unlike previous operating experience still evident in some of our ships. </a:t>
            </a:r>
            <a:r>
              <a:rPr b="1" i="1" lang="en-GB" sz="1200">
                <a:latin typeface="Arial"/>
                <a:ea typeface="Arial"/>
                <a:cs typeface="Arial"/>
                <a:sym typeface="Arial"/>
              </a:rPr>
              <a:t>In comparison to the other RO Plants fitted, it outperforms them in all areas.  </a:t>
            </a:r>
            <a:r>
              <a:rPr i="1" lang="en-GB" sz="1200">
                <a:latin typeface="Arial"/>
                <a:ea typeface="Arial"/>
                <a:cs typeface="Arial"/>
                <a:sym typeface="Arial"/>
              </a:rPr>
              <a:t>Ships Staff are very encouraged by both its performance and </a:t>
            </a:r>
            <a:r>
              <a:rPr b="1" i="1" lang="en-GB" sz="1200">
                <a:latin typeface="Arial"/>
                <a:ea typeface="Arial"/>
                <a:cs typeface="Arial"/>
                <a:sym typeface="Arial"/>
              </a:rPr>
              <a:t>high level of availability. </a:t>
            </a:r>
            <a:endParaRPr i="1"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i="1"/>
          </a:p>
          <a:p>
            <a:pPr indent="0" lvl="0" marL="0" rtl="0" algn="just">
              <a:lnSpc>
                <a:spcPct val="150000"/>
              </a:lnSpc>
              <a:spcBef>
                <a:spcPts val="0"/>
              </a:spcBef>
              <a:spcAft>
                <a:spcPts val="0"/>
              </a:spcAft>
              <a:buNone/>
            </a:pPr>
            <a:r>
              <a:rPr i="1" lang="en-GB" sz="1400"/>
              <a:t>“The MFRO system is a fantastic evolution in fresh water tech. As shown by the humanitarian assistance provided following a hurricane in the Philippines, it is a true ‘make water anywhere’ solution, and should set the standard for all future water generating installations. […] if I had my way we would have this unit fitted to every ship in the fleet!”</a:t>
            </a:r>
            <a:endParaRPr/>
          </a:p>
        </p:txBody>
      </p:sp>
      <p:sp>
        <p:nvSpPr>
          <p:cNvPr id="705" name="Google Shape;70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Now I’m going to touch on our application of the same technologies for water in fuel, and how we are hoping to use this advanced pre-filtration to reduce the complexity and size of your fuel systems while maximising performance.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As part of Pall Marine we’re aiming to introduce this new technology to the Marine market.</a:t>
            </a:r>
            <a:endParaRPr/>
          </a:p>
          <a:p>
            <a:pPr indent="0" lvl="0" marL="0" rtl="0" algn="l">
              <a:spcBef>
                <a:spcPts val="0"/>
              </a:spcBef>
              <a:spcAft>
                <a:spcPts val="0"/>
              </a:spcAft>
              <a:buNone/>
            </a:pPr>
            <a:r>
              <a:t/>
            </a:r>
            <a:endParaRPr/>
          </a:p>
        </p:txBody>
      </p:sp>
      <p:sp>
        <p:nvSpPr>
          <p:cNvPr id="714" name="Google Shape;71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Conventional fuel cleaning setups operate around 4 stages of filtration, first a centrifuge is used to separate the water from fuel, then a clarifier or purifier is used to separate particulate from fuel, a pre-filter then eliminates any particulate that has been able to pass through these stages and then finally an additional coalescer is used to get down any further water present in the fuel.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Commonly these conventional systems are maintenance heavy. Centrifugal systems require high amounts of energy to run, they have considerable moving parts which are susceptible to wear and they require major servicing every 4,000 hours. They are also limited in how much fine particulate they can eliminate from fuel, and fine filtration is also passed onto in-line consumable filters and coalescers. Ultimately high levels of maintenance and investment are needed to keep your fuel clean onboard.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GB"/>
              <a:t>Your fuel systems are obviously reliant on the quality of fuel they receive at the front end, even if bunkered fuel meets set ISO quality standards on initial delivery, it can quickly deteriorate over time. </a:t>
            </a:r>
            <a:endParaRPr/>
          </a:p>
        </p:txBody>
      </p:sp>
      <p:sp>
        <p:nvSpPr>
          <p:cNvPr id="721" name="Google Shape;7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 just like bunkered water, operators do not have the luxury of selecting the fuel quality they are getting from location to location.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When you’re operating remotely you have to deal with what your given and your vessel needs to be fitted with the correct equipment to handle whatever fuel you’re going to receive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There are multiple ways in which fuel is contaminated, and this contamination commonly occurs during transfer and storage.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most common contamination is due to water, followed by particulate, corrosion and biological growth. The chart on the left shows the different levels of contamination seen across the spectrum from fuel supply to point of use onboard.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Modern high pressure common rail diesel injection systems are very reliant on receiving fuel that is free from particulate or water.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As fuel velocity is so high through the injectors, any particulate in the fuel stream that passes will very quickly cause erosion and injector damage. Any hard contaminant can cause damage, and unlike your skin, these scratches will not repair. In fact, for every micron of wear on the injector, you can lose 10 Bar in fuel pressure.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Wear on the injector causes onward impacts to spray pattern, which in turn will impact your combustion efficiency. A deviation of just two degrees in spray pattern from optimum injection levels will result in a measurable increase in smoke and fuel consumption. Incorrect spray pattern can also mean cylinder walls are not correctly lubricated, leading to early fatigue and power loss.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31" name="Google Shape;7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So above we can see all the contaminants that your fuel filtration system can be faced with, the common source for these contaminants and the impact these can have on your vessel. </a:t>
            </a:r>
            <a:endParaRPr/>
          </a:p>
          <a:p>
            <a:pPr indent="0" lvl="0" marL="0" marR="0" rtl="0" algn="l">
              <a:lnSpc>
                <a:spcPct val="100000"/>
              </a:lnSpc>
              <a:spcBef>
                <a:spcPts val="0"/>
              </a:spcBef>
              <a:spcAft>
                <a:spcPts val="0"/>
              </a:spcAft>
              <a:buClr>
                <a:schemeClr val="dk1"/>
              </a:buClr>
              <a:buSzPts val="1200"/>
              <a:buFont typeface="Calibri"/>
              <a:buNone/>
            </a:pPr>
            <a:r>
              <a:t/>
            </a:r>
            <a:endParaRPr strike="sngStrike"/>
          </a:p>
          <a:p>
            <a:pPr indent="0" lvl="0" marL="0" marR="0" rtl="0" algn="l">
              <a:lnSpc>
                <a:spcPct val="100000"/>
              </a:lnSpc>
              <a:spcBef>
                <a:spcPts val="0"/>
              </a:spcBef>
              <a:spcAft>
                <a:spcPts val="0"/>
              </a:spcAft>
              <a:buClr>
                <a:schemeClr val="dk1"/>
              </a:buClr>
              <a:buSzPts val="1200"/>
              <a:buFont typeface="Calibri"/>
              <a:buNone/>
            </a:pPr>
            <a:r>
              <a:rPr lang="en-GB"/>
              <a:t>The yellow highlighted source contaminants can all be present and impact your fuel cleanliness when onboard.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742" name="Google Shape;74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sz="1200"/>
              <a:t>We believe that conventional fuel treatment systems as described on the previous slides are not the most cost efficient or compact solution available to operators, and we have looked to develop a system that functions using the same membrane filtration media as our MFRO systems, to separate contaminant from fuel.</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GB" sz="1200"/>
              <a:t>So what sets these apart from conventional setups, Pall cross flow units are smaller in size, have </a:t>
            </a:r>
            <a:endParaRPr sz="1200"/>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GB" sz="1200"/>
              <a:t>These systems work by holding transferred fuel in a double bottomed tank, feed fuel is then pumped through a hollow fibre membrane at pressure where via the process of cross flow filtration clean fuel permeates through the membrane layer, and is passed onto the service tank. Contaminated fuel then passes back to the retentate tank to be filtered again in a constant loop. </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GB" sz="1200"/>
              <a:t>On the right-hand side you can see a system designed for a NATO Destroyer. This design is 30% under the specification weight of a conventional treatment system and 40% under the specification volume. This system contains 5 pairs of twin modules, each of which can be switched on or off line as the demand for fuel dictates. As the PLC takes each twin module offline, they are automatically cleaned to ensure they are in optimal condition for when they are next brought online. </a:t>
            </a:r>
            <a:endParaRPr b="0"/>
          </a:p>
          <a:p>
            <a:pPr indent="0" lvl="0" marL="0" rtl="0" algn="l">
              <a:spcBef>
                <a:spcPts val="0"/>
              </a:spcBef>
              <a:spcAft>
                <a:spcPts val="0"/>
              </a:spcAft>
              <a:buNone/>
            </a:pPr>
            <a:r>
              <a:t/>
            </a:r>
            <a:endParaRPr/>
          </a:p>
        </p:txBody>
      </p:sp>
      <p:sp>
        <p:nvSpPr>
          <p:cNvPr id="750" name="Google Shape;75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GB"/>
              <a:t>These concept designs have been prototyped into functional systems by Pall at our R&amp;D facilities and have been specifically designed to meet the requirements onboard military vessels.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GB"/>
              <a:t>Unlike conventional systems the Cross Flow Fuel unit is able to handle both particulate and water contaminant. There is no need for separate centrifuges to handle particulate and water which reduces initial cost and alike the pre-filtration for our water systems these are fully autonomous and regenerable reducing maintenance and operator burdens.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GB"/>
              <a:t>Our R&amp;D Teams have run trials of these systems to prove their efficiencies, when challenged with diesel fuel with water ingression of 5%, made up of 10% sea water and 90% fresh water, with one pass through the system were able to bring fuel back to a contamination level of 70 parts per million, compared to the original 62 from source.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GB"/>
              <a:t>There was also no need for fine particle prefiltration to protect the module, which will help reduce running costs.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805" name="Google Shape;80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 just to run you through, the opening benefit is that this is a proven concept that can be adapted as a modular design to be retrofitted onboard your existing fleet. Or that it can be designed into a new build vessel, in a considerably smaller space envelope than you would have to specify for a conventional fuel system setup.</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Our concept has been specifically developed to meet the requirements of naval users, capable of meeting 15G shock loads above the vibration dampeners. Unlike the conventional systems requiring both a purifier and a clarifier, the cross flow unit is able to tackle the removal of both fine particulate and water from just one system. Meaning it’s lower in initial cost, and it’s lower in terms of it’s energy consumption. Alike the water systems, one of the main benefits is it’s fully regenerable nature, and the lack of need for consistent consumable filter changeouts.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With a growing demand to increase sustainability, cut emissions and reduce weight these benefits all are easily recognisable.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Whilst this is still in it’s prototype phase, we believe this would significantly improve the current problems faced from fuel contamination within the marine Industry and it would be great to hear from anyone here today who feels this may give you an operational advantage in the future.</a:t>
            </a:r>
            <a:endParaRPr/>
          </a:p>
        </p:txBody>
      </p:sp>
      <p:sp>
        <p:nvSpPr>
          <p:cNvPr id="815" name="Google Shape;81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PALL protect many assets on rotorcraft platforms.</a:t>
            </a:r>
            <a:endParaRPr/>
          </a:p>
          <a:p>
            <a:pPr indent="0" lvl="0" marL="0" rtl="0" algn="l">
              <a:spcBef>
                <a:spcPts val="0"/>
              </a:spcBef>
              <a:spcAft>
                <a:spcPts val="0"/>
              </a:spcAft>
              <a:buNone/>
            </a:pPr>
            <a:r>
              <a:rPr lang="en-GB"/>
              <a:t>Range of products include Engine lubrication and fuel filtration, transmission filtration, hydraulic systems and Engine air inlet</a:t>
            </a:r>
            <a:endParaRPr/>
          </a:p>
        </p:txBody>
      </p:sp>
      <p:sp>
        <p:nvSpPr>
          <p:cNvPr id="825" name="Google Shape;82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In terms of the agenda, I’m going to give a run through on who Pall are, what we do in the Marine sector and then provide a slightly deeper dive into looking at our technologies related to water and our newer concepts in fuel filtration onboard surface ships. </a:t>
            </a:r>
            <a:endParaRPr/>
          </a:p>
          <a:p>
            <a:pPr indent="0" lvl="0" marL="0" rtl="0" algn="l">
              <a:spcBef>
                <a:spcPts val="0"/>
              </a:spcBef>
              <a:spcAft>
                <a:spcPts val="0"/>
              </a:spcAft>
              <a:buNone/>
            </a:pPr>
            <a:r>
              <a:t/>
            </a:r>
            <a:endParaRPr/>
          </a:p>
        </p:txBody>
      </p:sp>
      <p:sp>
        <p:nvSpPr>
          <p:cNvPr id="208" name="Google Shape;2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libri"/>
              <a:buNone/>
            </a:pPr>
            <a:r>
              <a:rPr lang="en-GB" sz="4000"/>
              <a:t>So just a quick brief on who Pall are for those that don’t know, Pall are a global provider of filtration and separation devices to multiple different industries. We have 80 locations across 30 countries, and we’ve been manufacturing filtration solutions for over 75 years. We have a global presence, so wherever you’re operating, we’ll be able to support you.</a:t>
            </a:r>
            <a:endParaRPr/>
          </a:p>
        </p:txBody>
      </p:sp>
      <p:sp>
        <p:nvSpPr>
          <p:cNvPr id="227" name="Google Shape;22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000000"/>
                </a:solidFill>
                <a:latin typeface="Calibri"/>
                <a:ea typeface="Calibri"/>
                <a:cs typeface="Calibri"/>
                <a:sym typeface="Calibri"/>
              </a:rPr>
              <a:t>Our standard product range covers all aspects of fine filtration needed onboard, from fluid diagnostics equipment and sensors, to consumable hydraulic, fuel oil and lube filters. </a:t>
            </a:r>
            <a:endParaRPr/>
          </a:p>
          <a:p>
            <a:pPr indent="0" lvl="0" marL="0" rtl="0" algn="l">
              <a:spcBef>
                <a:spcPts val="0"/>
              </a:spcBef>
              <a:spcAft>
                <a:spcPts val="0"/>
              </a:spcAft>
              <a:buNone/>
            </a:pPr>
            <a:r>
              <a:t/>
            </a:r>
            <a:endParaRPr b="0" i="0">
              <a:solidFill>
                <a:srgbClr val="000000"/>
              </a:solidFill>
              <a:latin typeface="Calibri"/>
              <a:ea typeface="Calibri"/>
              <a:cs typeface="Calibri"/>
              <a:sym typeface="Calibri"/>
            </a:endParaRPr>
          </a:p>
          <a:p>
            <a:pPr indent="0" lvl="0" marL="0" rtl="0" algn="l">
              <a:spcBef>
                <a:spcPts val="0"/>
              </a:spcBef>
              <a:spcAft>
                <a:spcPts val="0"/>
              </a:spcAft>
              <a:buNone/>
            </a:pPr>
            <a:r>
              <a:rPr b="0" i="0" lang="en-GB">
                <a:solidFill>
                  <a:srgbClr val="000000"/>
                </a:solidFill>
                <a:latin typeface="Calibri"/>
                <a:ea typeface="Calibri"/>
                <a:cs typeface="Calibri"/>
                <a:sym typeface="Calibri"/>
              </a:rPr>
              <a:t>But, we’re going to take you through some of our more cutting-edge, non-standard product offerings that we really feel could have an operational impact to you and your vessels in the future.</a:t>
            </a:r>
            <a:endParaRPr/>
          </a:p>
          <a:p>
            <a:pPr indent="0" lvl="0" marL="0" rtl="0" algn="l">
              <a:spcBef>
                <a:spcPts val="0"/>
              </a:spcBef>
              <a:spcAft>
                <a:spcPts val="0"/>
              </a:spcAft>
              <a:buNone/>
            </a:pPr>
            <a:r>
              <a:t/>
            </a:r>
            <a:endParaRPr b="0" i="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251" name="Google Shape;25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Firstly let me talk you through fresh water systems. Most modern naval vessels are designed to ensure that each crew member has 150 litres of fresh drinking water made available to them per day while onboard. Systems that produce water onboard for the crew also need to provide additional technical water to be used for weapons and engine cooling, galleys and for general cleaning duties. The one clear expectation is that water is available on tap at anytime.</a:t>
            </a:r>
            <a:endParaRPr/>
          </a:p>
        </p:txBody>
      </p:sp>
      <p:sp>
        <p:nvSpPr>
          <p:cNvPr id="289" name="Google Shape;28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GB" sz="1200"/>
              <a:t>So, You’ll all likely have conventional Reverse Osmosis systems onboard such as the Pall plant here, we’ve sold over 2,500 of these, many of which are in-service with NATO users today. </a:t>
            </a:r>
            <a:endParaRPr/>
          </a:p>
          <a:p>
            <a:pPr indent="0" lvl="0" marL="0"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Clr>
                <a:schemeClr val="dk1"/>
              </a:buClr>
              <a:buSzPts val="1200"/>
              <a:buFont typeface="Arial"/>
              <a:buNone/>
            </a:pPr>
            <a:r>
              <a:rPr lang="en-GB" sz="1200"/>
              <a:t>To produce potable water onboard Reverse Osmosis systems need to provide two stages of treatment: </a:t>
            </a:r>
            <a:endParaRPr/>
          </a:p>
          <a:p>
            <a:pPr indent="0" lvl="0" marL="0" rtl="0" algn="l">
              <a:spcBef>
                <a:spcPts val="0"/>
              </a:spcBef>
              <a:spcAft>
                <a:spcPts val="0"/>
              </a:spcAft>
              <a:buClr>
                <a:schemeClr val="dk1"/>
              </a:buClr>
              <a:buSzPts val="1200"/>
              <a:buFont typeface="Arial"/>
              <a:buNone/>
            </a:pPr>
            <a:r>
              <a:t/>
            </a:r>
            <a:endParaRPr sz="1200"/>
          </a:p>
          <a:p>
            <a:pPr indent="-171450" lvl="1" marL="628564" rtl="0" algn="l">
              <a:spcBef>
                <a:spcPts val="0"/>
              </a:spcBef>
              <a:spcAft>
                <a:spcPts val="0"/>
              </a:spcAft>
              <a:buClr>
                <a:schemeClr val="dk1"/>
              </a:buClr>
              <a:buSzPts val="1200"/>
              <a:buFont typeface="Arial"/>
              <a:buChar char="•"/>
            </a:pPr>
            <a:r>
              <a:rPr lang="en-GB" sz="1200"/>
              <a:t>First they must treat the suspended solids or contaminant present in the feed water, which is taken care of by the pre-treatment system and is conventionally carried out by passing feedwater through sand and cartridge filters.</a:t>
            </a:r>
            <a:endParaRPr/>
          </a:p>
          <a:p>
            <a:pPr indent="-171450" lvl="1" marL="628564" rtl="0" algn="l">
              <a:spcBef>
                <a:spcPts val="0"/>
              </a:spcBef>
              <a:spcAft>
                <a:spcPts val="0"/>
              </a:spcAft>
              <a:buClr>
                <a:schemeClr val="dk1"/>
              </a:buClr>
              <a:buSzPts val="1200"/>
              <a:buFont typeface="Arial"/>
              <a:buChar char="•"/>
            </a:pPr>
            <a:r>
              <a:rPr lang="en-GB" sz="1200"/>
              <a:t>Then you must treat the dissolved contaminants, such as salt, which is removed by the process of Reverse Osmosis and the Reverse Osmosis membranes. </a:t>
            </a:r>
            <a:endParaRPr/>
          </a:p>
          <a:p>
            <a:pPr indent="0" lvl="1" marL="457114" rtl="0" algn="l">
              <a:spcBef>
                <a:spcPts val="0"/>
              </a:spcBef>
              <a:spcAft>
                <a:spcPts val="0"/>
              </a:spcAft>
              <a:buClr>
                <a:schemeClr val="dk1"/>
              </a:buClr>
              <a:buSzPts val="1200"/>
              <a:buFont typeface="Arial"/>
              <a:buNone/>
            </a:pPr>
            <a:r>
              <a:t/>
            </a:r>
            <a:endParaRPr sz="1200"/>
          </a:p>
          <a:p>
            <a:pPr indent="-171450" lvl="0" marL="171450" rtl="0" algn="l">
              <a:spcBef>
                <a:spcPts val="0"/>
              </a:spcBef>
              <a:spcAft>
                <a:spcPts val="0"/>
              </a:spcAft>
              <a:buClr>
                <a:schemeClr val="dk1"/>
              </a:buClr>
              <a:buSzPts val="1200"/>
              <a:buFont typeface="Arial"/>
              <a:buChar char="•"/>
            </a:pPr>
            <a:r>
              <a:rPr lang="en-GB" sz="1200"/>
              <a:t>The success of any RO system is solely dependant on the success and efficiency of the pre-treatment system, identified in red on this slide. </a:t>
            </a:r>
            <a:endParaRPr/>
          </a:p>
          <a:p>
            <a:pPr indent="-95250" lvl="0" marL="171450" rtl="0" algn="l">
              <a:spcBef>
                <a:spcPts val="0"/>
              </a:spcBef>
              <a:spcAft>
                <a:spcPts val="0"/>
              </a:spcAft>
              <a:buClr>
                <a:schemeClr val="dk1"/>
              </a:buClr>
              <a:buSzPts val="1200"/>
              <a:buFont typeface="Arial"/>
              <a:buNone/>
            </a:pPr>
            <a:r>
              <a:t/>
            </a:r>
            <a:endParaRPr sz="1200"/>
          </a:p>
          <a:p>
            <a:pPr indent="-171450" lvl="0" marL="171450" rtl="0" algn="l">
              <a:spcBef>
                <a:spcPts val="0"/>
              </a:spcBef>
              <a:spcAft>
                <a:spcPts val="0"/>
              </a:spcAft>
              <a:buClr>
                <a:schemeClr val="dk1"/>
              </a:buClr>
              <a:buSzPts val="1200"/>
              <a:buFont typeface="Arial"/>
              <a:buChar char="•"/>
            </a:pPr>
            <a:r>
              <a:rPr lang="en-GB" sz="1200"/>
              <a:t>Conventional pre-treatment systems are only able to handle low amounts of suspended solids in feedwater before the filtration in place needs changing out, the lower the quality of the feedwater, the more ineffective and expensive RO systems become as filter changeout becomes more frequent. In general conventional systems have high life cycle costs and high demands for routine maintenance.</a:t>
            </a:r>
            <a:endParaRPr/>
          </a:p>
          <a:p>
            <a:pPr indent="-95250" lvl="0" marL="171450" rtl="0" algn="l">
              <a:spcBef>
                <a:spcPts val="0"/>
              </a:spcBef>
              <a:spcAft>
                <a:spcPts val="0"/>
              </a:spcAft>
              <a:buClr>
                <a:schemeClr val="dk1"/>
              </a:buClr>
              <a:buSzPts val="1200"/>
              <a:buFont typeface="Arial"/>
              <a:buNone/>
            </a:pPr>
            <a:r>
              <a:t/>
            </a:r>
            <a:endParaRPr sz="1200"/>
          </a:p>
          <a:p>
            <a:pPr indent="-171450" lvl="0" marL="171450" rtl="0" algn="l">
              <a:spcBef>
                <a:spcPts val="0"/>
              </a:spcBef>
              <a:spcAft>
                <a:spcPts val="0"/>
              </a:spcAft>
              <a:buClr>
                <a:schemeClr val="dk1"/>
              </a:buClr>
              <a:buSzPts val="1200"/>
              <a:buFont typeface="Arial"/>
              <a:buChar char="•"/>
            </a:pPr>
            <a:r>
              <a:rPr lang="en-GB" sz="1200"/>
              <a:t>To avoid high running costs  and maximise reliability operators need to be selective in where they are running RO Systems, typically fresh water production can only be guaranteed while plants are operated in open sea conditions, where the water is relatively free from particulate and suspended solids. This means that you can’t run an RO plant alongside, close to shore, in harbours or the littoral zone without quickly damaging your pre-treatment systems and fouling your RO membranes with dirt. </a:t>
            </a:r>
            <a:endParaRPr/>
          </a:p>
          <a:p>
            <a:pPr indent="0" lvl="0" marL="0" rtl="0" algn="l">
              <a:spcBef>
                <a:spcPts val="0"/>
              </a:spcBef>
              <a:spcAft>
                <a:spcPts val="0"/>
              </a:spcAft>
              <a:buClr>
                <a:schemeClr val="dk1"/>
              </a:buClr>
              <a:buSzPts val="1200"/>
              <a:buFont typeface="Arial"/>
              <a:buNone/>
            </a:pPr>
            <a:r>
              <a:t/>
            </a:r>
            <a:endParaRPr sz="1200"/>
          </a:p>
          <a:p>
            <a:pPr indent="-171450" lvl="0" marL="171450" rtl="0" algn="l">
              <a:spcBef>
                <a:spcPts val="0"/>
              </a:spcBef>
              <a:spcAft>
                <a:spcPts val="0"/>
              </a:spcAft>
              <a:buClr>
                <a:schemeClr val="dk1"/>
              </a:buClr>
              <a:buSzPts val="1200"/>
              <a:buFont typeface="Arial"/>
              <a:buChar char="•"/>
            </a:pPr>
            <a:r>
              <a:rPr lang="en-GB" sz="1200"/>
              <a:t>Ultimately there are limits </a:t>
            </a:r>
            <a:endParaRPr/>
          </a:p>
        </p:txBody>
      </p:sp>
      <p:sp>
        <p:nvSpPr>
          <p:cNvPr id="296" name="Google Shape;29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2400"/>
              <a:t>Globally we know there is an increased demand for vessels to be able to operate close to shore for extended periods of time. If conventional RO systems cannot operate in these areas, the only way to have availability of potable water onboard is to bunker it in large quantities. Which brings about it’s own cost, weight and logistical burdens.</a:t>
            </a:r>
            <a:endParaRPr/>
          </a:p>
          <a:p>
            <a:pPr indent="0" lvl="0" marL="0" rtl="0" algn="l">
              <a:spcBef>
                <a:spcPts val="0"/>
              </a:spcBef>
              <a:spcAft>
                <a:spcPts val="0"/>
              </a:spcAft>
              <a:buNone/>
            </a:pPr>
            <a:r>
              <a:t/>
            </a:r>
            <a:endParaRPr sz="2400"/>
          </a:p>
          <a:p>
            <a:pPr indent="0" lvl="0" marL="0" rtl="0" algn="l">
              <a:spcBef>
                <a:spcPts val="0"/>
              </a:spcBef>
              <a:spcAft>
                <a:spcPts val="0"/>
              </a:spcAft>
              <a:buNone/>
            </a:pPr>
            <a:r>
              <a:rPr lang="en-GB" sz="2400"/>
              <a:t>To combat these issues Pall developed the RO systems with enhanced pre-filtration. These systems allow operators to make water anywhere, without the constraints seen by conventional RO systems. This means systems can be run in harbour, littoral areas, rivers, estuaries and areas with a high silt density index where conventional systems are unable to do so.</a:t>
            </a:r>
            <a:endParaRPr/>
          </a:p>
          <a:p>
            <a:pPr indent="0" lvl="0" marL="0" rtl="0" algn="l">
              <a:spcBef>
                <a:spcPts val="0"/>
              </a:spcBef>
              <a:spcAft>
                <a:spcPts val="0"/>
              </a:spcAft>
              <a:buNone/>
            </a:pPr>
            <a:r>
              <a:t/>
            </a:r>
            <a:endParaRPr sz="2400"/>
          </a:p>
          <a:p>
            <a:pPr indent="0" lvl="0" marL="0" rtl="0" algn="l">
              <a:spcBef>
                <a:spcPts val="0"/>
              </a:spcBef>
              <a:spcAft>
                <a:spcPts val="0"/>
              </a:spcAft>
              <a:buNone/>
            </a:pPr>
            <a:r>
              <a:rPr lang="en-GB" sz="2400"/>
              <a:t>HMS Daring shown on the right hand side here, has been equipped with Pall Membrane Filtration Reverse Osmosis systems since 2012. When first installed the plants were run through multiple trials to test their performance. The MFRO plants were run continuously through transits in the Suez and while alongside in Mumbai Harbour, areas where conventional systems cannot be run. Here the plant was able to produce water throughout the whole operation for the entire ship’s company without the need to bunker water at any point or to go onto water rationing. </a:t>
            </a:r>
            <a:endParaRPr/>
          </a:p>
          <a:p>
            <a:pPr indent="0" lvl="0" marL="0" rtl="0" algn="l">
              <a:spcBef>
                <a:spcPts val="0"/>
              </a:spcBef>
              <a:spcAft>
                <a:spcPts val="0"/>
              </a:spcAft>
              <a:buNone/>
            </a:pPr>
            <a:r>
              <a:t/>
            </a:r>
            <a:endParaRPr sz="2400"/>
          </a:p>
          <a:p>
            <a:pPr indent="0" lvl="0" marL="0" rtl="0" algn="l">
              <a:spcBef>
                <a:spcPts val="0"/>
              </a:spcBef>
              <a:spcAft>
                <a:spcPts val="0"/>
              </a:spcAft>
              <a:buNone/>
            </a:pPr>
            <a:r>
              <a:rPr lang="en-GB" sz="2400"/>
              <a:t>We also know that port water quality can vary from location to location and may not necessarily be able to be sourced if local infrastructure is not available or you are in a conflict zone, with these systems you are not reliant on having to further treat bunkered water, and you can guarantee the quality that your fresh water systems can produce from any source. This has proven particularly important for naval forces when they are supporting disaster and humanitarian relief efforts, as the vessels have been able to provide drinking water for locals when their infrastructure isn’t available. The image on the far left shows us some of the actual water quality the system was able to handle during these exercises, which is on first inspection about as poor as it comes. </a:t>
            </a:r>
            <a:endParaRPr/>
          </a:p>
          <a:p>
            <a:pPr indent="0" lvl="0" marL="0" rtl="0" algn="l">
              <a:spcBef>
                <a:spcPts val="0"/>
              </a:spcBef>
              <a:spcAft>
                <a:spcPts val="0"/>
              </a:spcAft>
              <a:buNone/>
            </a:pPr>
            <a:r>
              <a:t/>
            </a:r>
            <a:endParaRPr sz="2400"/>
          </a:p>
          <a:p>
            <a:pPr indent="0" lvl="0" marL="0" rtl="0" algn="l">
              <a:spcBef>
                <a:spcPts val="0"/>
              </a:spcBef>
              <a:spcAft>
                <a:spcPts val="0"/>
              </a:spcAft>
              <a:buNone/>
            </a:pPr>
            <a:r>
              <a:rPr lang="en-GB" sz="2400"/>
              <a:t>The benefit of having such a system means operators no longer have a necessity to move away from their theatre of operations to generate fresh water, and they no longer have a dependency on bunkering water from port. </a:t>
            </a:r>
            <a:endParaRPr/>
          </a:p>
          <a:p>
            <a:pPr indent="0" lvl="0" marL="0" rtl="0" algn="l">
              <a:spcBef>
                <a:spcPts val="0"/>
              </a:spcBef>
              <a:spcAft>
                <a:spcPts val="0"/>
              </a:spcAft>
              <a:buNone/>
            </a:pPr>
            <a:r>
              <a:t/>
            </a:r>
            <a:endParaRPr sz="2400"/>
          </a:p>
          <a:p>
            <a:pPr indent="0" lvl="0" marL="0" rtl="0" algn="l">
              <a:spcBef>
                <a:spcPts val="0"/>
              </a:spcBef>
              <a:spcAft>
                <a:spcPts val="0"/>
              </a:spcAft>
              <a:buNone/>
            </a:pPr>
            <a:r>
              <a:rPr lang="en-GB" sz="2400"/>
              <a:t>The MF systems are designed to be self-cleaning and fully regenerable, minimising maintenance activities and through life costs. When compared to a conventional system producing between 15-30 cubic metres of water per day, the maintenance time required on an MFRO system is reduced by 80% on average. This means you can free up approximately 30 minutes of operator time per day per system on maintenance and system checking duties. There are other knock on impacts to plant performance as well, increased pre-filtration means extended life of other system components such as the RO modules. Which on a standard system would have a changeout rate of 12-18 months, now we are seeing figures in the 3-5 year range.</a:t>
            </a:r>
            <a:endParaRPr/>
          </a:p>
          <a:p>
            <a:pPr indent="0" lvl="0" marL="0" rtl="0" algn="l">
              <a:spcBef>
                <a:spcPts val="0"/>
              </a:spcBef>
              <a:spcAft>
                <a:spcPts val="0"/>
              </a:spcAft>
              <a:buNone/>
            </a:pPr>
            <a:r>
              <a:t/>
            </a:r>
            <a:endParaRPr sz="2200"/>
          </a:p>
        </p:txBody>
      </p:sp>
      <p:sp>
        <p:nvSpPr>
          <p:cNvPr id="308" name="Google Shape;30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1.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eneric" showMasterSp="0">
  <p:cSld name="Title Generic">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23"/>
          <p:cNvSpPr/>
          <p:nvPr>
            <p:ph type="ctrTitle"/>
          </p:nvPr>
        </p:nvSpPr>
        <p:spPr>
          <a:xfrm rot="5400000">
            <a:off x="2287266" y="-487040"/>
            <a:ext cx="2997843" cy="7572374"/>
          </a:xfrm>
          <a:prstGeom prst="round2SameRect">
            <a:avLst>
              <a:gd fmla="val 10283" name="adj1"/>
              <a:gd fmla="val 0" name="adj2"/>
            </a:avLst>
          </a:prstGeom>
          <a:solidFill>
            <a:schemeClr val="accent4">
              <a:alpha val="74901"/>
            </a:schemeClr>
          </a:solidFill>
          <a:ln>
            <a:noFill/>
          </a:ln>
        </p:spPr>
        <p:txBody>
          <a:bodyPr anchorCtr="0" anchor="ctr" bIns="0" lIns="0" spcFirstLastPara="1" rIns="0" wrap="square" tIns="0">
            <a:normAutofit/>
          </a:bodyPr>
          <a:lstStyle>
            <a:lvl1pPr lvl="0">
              <a:spcBef>
                <a:spcPts val="0"/>
              </a:spcBef>
              <a:spcAft>
                <a:spcPts val="0"/>
              </a:spcAft>
              <a:buNone/>
              <a:defRPr/>
            </a:lvl1pPr>
          </a:lstStyle>
          <a:p/>
        </p:txBody>
      </p:sp>
      <p:sp>
        <p:nvSpPr>
          <p:cNvPr id="19" name="Google Shape;19;p23"/>
          <p:cNvSpPr txBox="1"/>
          <p:nvPr/>
        </p:nvSpPr>
        <p:spPr>
          <a:xfrm>
            <a:off x="-15" y="1890529"/>
            <a:ext cx="7482085" cy="2817266"/>
          </a:xfrm>
          <a:prstGeom prst="rect">
            <a:avLst/>
          </a:prstGeom>
          <a:noFill/>
          <a:ln>
            <a:noFill/>
          </a:ln>
        </p:spPr>
        <p:txBody>
          <a:bodyPr anchorCtr="0" anchor="t" bIns="540000" lIns="252000" spcFirstLastPara="1" rIns="252000" wrap="square" tIns="468000">
            <a:normAutofit/>
          </a:bodyPr>
          <a:lstStyle/>
          <a:p>
            <a:pPr indent="0" lvl="0" marL="0" marR="0" rtl="0" algn="l">
              <a:lnSpc>
                <a:spcPct val="100000"/>
              </a:lnSpc>
              <a:spcBef>
                <a:spcPts val="0"/>
              </a:spcBef>
              <a:spcAft>
                <a:spcPts val="0"/>
              </a:spcAft>
              <a:buClr>
                <a:schemeClr val="lt1"/>
              </a:buClr>
              <a:buSzPts val="4400"/>
              <a:buFont typeface="Arial"/>
              <a:buNone/>
            </a:pPr>
            <a:r>
              <a:rPr b="0" i="0" lang="en-GB" sz="4400" u="none" cap="none" strike="noStrike">
                <a:solidFill>
                  <a:schemeClr val="lt1"/>
                </a:solidFill>
                <a:latin typeface="Arial"/>
                <a:ea typeface="Arial"/>
                <a:cs typeface="Arial"/>
                <a:sym typeface="Arial"/>
              </a:rPr>
              <a:t>Click to edit title</a:t>
            </a:r>
            <a:endParaRPr b="0" i="0" sz="4400" u="none" cap="none" strike="noStrike">
              <a:solidFill>
                <a:schemeClr val="lt1"/>
              </a:solidFill>
              <a:latin typeface="Arial"/>
              <a:ea typeface="Arial"/>
              <a:cs typeface="Arial"/>
              <a:sym typeface="Arial"/>
            </a:endParaRPr>
          </a:p>
        </p:txBody>
      </p:sp>
      <p:sp>
        <p:nvSpPr>
          <p:cNvPr id="20" name="Google Shape;20;p23"/>
          <p:cNvSpPr txBox="1"/>
          <p:nvPr>
            <p:ph idx="1" type="subTitle"/>
          </p:nvPr>
        </p:nvSpPr>
        <p:spPr>
          <a:xfrm>
            <a:off x="574645" y="4043461"/>
            <a:ext cx="6997730" cy="471389"/>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lt1"/>
              </a:buClr>
              <a:buSzPts val="2800"/>
              <a:buNone/>
              <a:defRPr sz="28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1" name="Google Shape;21;p23"/>
          <p:cNvPicPr preferRelativeResize="0"/>
          <p:nvPr/>
        </p:nvPicPr>
        <p:blipFill rotWithShape="1">
          <a:blip r:embed="rId3">
            <a:alphaModFix/>
          </a:blip>
          <a:srcRect b="0" l="0" r="0" t="0"/>
          <a:stretch/>
        </p:blipFill>
        <p:spPr>
          <a:xfrm>
            <a:off x="579367" y="530968"/>
            <a:ext cx="3636000" cy="621340"/>
          </a:xfrm>
          <a:prstGeom prst="rect">
            <a:avLst/>
          </a:prstGeom>
          <a:noFill/>
          <a:ln>
            <a:noFill/>
          </a:ln>
        </p:spPr>
      </p:pic>
      <p:sp>
        <p:nvSpPr>
          <p:cNvPr id="22" name="Google Shape;22;p23"/>
          <p:cNvSpPr txBox="1"/>
          <p:nvPr/>
        </p:nvSpPr>
        <p:spPr>
          <a:xfrm>
            <a:off x="558800" y="6009436"/>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u="none" cap="none" strike="noStrike">
                <a:solidFill>
                  <a:schemeClr val="lt1"/>
                </a:solidFill>
                <a:latin typeface="Arial"/>
                <a:ea typeface="Arial"/>
                <a:cs typeface="Arial"/>
                <a:sym typeface="Arial"/>
              </a:rPr>
              <a:t>This presentation is the confidential work product of Pall Corporation and no portion of this presentation may be </a:t>
            </a:r>
            <a:br>
              <a:rPr b="0" i="0" lang="en-GB" sz="800" u="none" cap="none" strike="noStrike">
                <a:solidFill>
                  <a:schemeClr val="lt1"/>
                </a:solidFill>
                <a:latin typeface="Arial"/>
                <a:ea typeface="Arial"/>
                <a:cs typeface="Arial"/>
                <a:sym typeface="Arial"/>
              </a:rPr>
            </a:br>
            <a:r>
              <a:rPr b="0" i="0" lang="en-GB" sz="800" u="none" cap="none" strike="noStrike">
                <a:solidFill>
                  <a:schemeClr val="lt1"/>
                </a:solidFill>
                <a:latin typeface="Arial"/>
                <a:ea typeface="Arial"/>
                <a:cs typeface="Arial"/>
                <a:sym typeface="Arial"/>
              </a:rPr>
              <a:t>copied, published, performed, or redistributed without the express written authority of a Pall corporate officer. </a:t>
            </a:r>
            <a:endParaRPr/>
          </a:p>
        </p:txBody>
      </p:sp>
      <p:sp>
        <p:nvSpPr>
          <p:cNvPr id="23" name="Google Shape;23;p23"/>
          <p:cNvSpPr txBox="1"/>
          <p:nvPr/>
        </p:nvSpPr>
        <p:spPr>
          <a:xfrm>
            <a:off x="574645" y="64286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pos="3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3" showMasterSp="0">
  <p:cSld name="Title Text 3">
    <p:bg>
      <p:bgPr>
        <a:solidFill>
          <a:schemeClr val="dk1"/>
        </a:solidFill>
      </p:bgPr>
    </p:bg>
    <p:spTree>
      <p:nvGrpSpPr>
        <p:cNvPr id="77" name="Shape 77"/>
        <p:cNvGrpSpPr/>
        <p:nvPr/>
      </p:nvGrpSpPr>
      <p:grpSpPr>
        <a:xfrm>
          <a:off x="0" y="0"/>
          <a:ext cx="0" cy="0"/>
          <a:chOff x="0" y="0"/>
          <a:chExt cx="0" cy="0"/>
        </a:xfrm>
      </p:grpSpPr>
      <p:pic>
        <p:nvPicPr>
          <p:cNvPr id="78" name="Google Shape;78;p32"/>
          <p:cNvPicPr preferRelativeResize="0"/>
          <p:nvPr/>
        </p:nvPicPr>
        <p:blipFill rotWithShape="1">
          <a:blip r:embed="rId2">
            <a:alphaModFix amt="25000"/>
          </a:blip>
          <a:srcRect b="47224" l="13605" r="33921" t="4839"/>
          <a:stretch/>
        </p:blipFill>
        <p:spPr>
          <a:xfrm flipH="1">
            <a:off x="0" y="0"/>
            <a:ext cx="12192000" cy="6858000"/>
          </a:xfrm>
          <a:prstGeom prst="rect">
            <a:avLst/>
          </a:prstGeom>
          <a:noFill/>
          <a:ln>
            <a:noFill/>
          </a:ln>
        </p:spPr>
      </p:pic>
      <p:sp>
        <p:nvSpPr>
          <p:cNvPr id="79" name="Google Shape;79;p32"/>
          <p:cNvSpPr txBox="1"/>
          <p:nvPr>
            <p:ph idx="1" type="subTitle"/>
          </p:nvPr>
        </p:nvSpPr>
        <p:spPr>
          <a:xfrm>
            <a:off x="574645" y="4590747"/>
            <a:ext cx="6997730" cy="471389"/>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lt1"/>
              </a:buClr>
              <a:buSzPts val="2800"/>
              <a:buNone/>
              <a:defRPr sz="28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0" name="Google Shape;80;p32"/>
          <p:cNvSpPr txBox="1"/>
          <p:nvPr/>
        </p:nvSpPr>
        <p:spPr>
          <a:xfrm>
            <a:off x="558800" y="6009436"/>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a:solidFill>
                  <a:schemeClr val="lt1"/>
                </a:solidFill>
                <a:latin typeface="Arial"/>
                <a:ea typeface="Arial"/>
                <a:cs typeface="Arial"/>
                <a:sym typeface="Arial"/>
              </a:rPr>
              <a:t>This presentation is the confidential work product of Pall Corporation and no portion of this presentation may be </a:t>
            </a:r>
            <a:br>
              <a:rPr b="0" i="0" lang="en-GB" sz="800">
                <a:solidFill>
                  <a:schemeClr val="lt1"/>
                </a:solidFill>
                <a:latin typeface="Arial"/>
                <a:ea typeface="Arial"/>
                <a:cs typeface="Arial"/>
                <a:sym typeface="Arial"/>
              </a:rPr>
            </a:br>
            <a:r>
              <a:rPr b="0" i="0" lang="en-GB" sz="800">
                <a:solidFill>
                  <a:schemeClr val="lt1"/>
                </a:solidFill>
                <a:latin typeface="Arial"/>
                <a:ea typeface="Arial"/>
                <a:cs typeface="Arial"/>
                <a:sym typeface="Arial"/>
              </a:rPr>
              <a:t>copied, published, performed, or redistributed without the express written authority of a Pall corporate officer. </a:t>
            </a:r>
            <a:endParaRPr/>
          </a:p>
        </p:txBody>
      </p:sp>
      <p:sp>
        <p:nvSpPr>
          <p:cNvPr id="81" name="Google Shape;81;p32"/>
          <p:cNvSpPr txBox="1"/>
          <p:nvPr>
            <p:ph type="ctrTitle"/>
          </p:nvPr>
        </p:nvSpPr>
        <p:spPr>
          <a:xfrm>
            <a:off x="574645" y="2466753"/>
            <a:ext cx="8877035" cy="178627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4400"/>
              <a:buFont typeface="Arial"/>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2" name="Google Shape;82;p32"/>
          <p:cNvPicPr preferRelativeResize="0"/>
          <p:nvPr/>
        </p:nvPicPr>
        <p:blipFill rotWithShape="1">
          <a:blip r:embed="rId3">
            <a:alphaModFix/>
          </a:blip>
          <a:srcRect b="0" l="0" r="0" t="0"/>
          <a:stretch/>
        </p:blipFill>
        <p:spPr>
          <a:xfrm>
            <a:off x="579367" y="530968"/>
            <a:ext cx="3636000" cy="621340"/>
          </a:xfrm>
          <a:prstGeom prst="rect">
            <a:avLst/>
          </a:prstGeom>
          <a:noFill/>
          <a:ln>
            <a:noFill/>
          </a:ln>
        </p:spPr>
      </p:pic>
      <p:sp>
        <p:nvSpPr>
          <p:cNvPr id="83" name="Google Shape;83;p32"/>
          <p:cNvSpPr txBox="1"/>
          <p:nvPr/>
        </p:nvSpPr>
        <p:spPr>
          <a:xfrm>
            <a:off x="574645" y="64286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pos="3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0" showMasterSp="0">
  <p:cSld name="Divider 10">
    <p:bg>
      <p:bgPr>
        <a:solidFill>
          <a:schemeClr val="dk1"/>
        </a:solidFill>
      </p:bgPr>
    </p:bg>
    <p:spTree>
      <p:nvGrpSpPr>
        <p:cNvPr id="84" name="Shape 84"/>
        <p:cNvGrpSpPr/>
        <p:nvPr/>
      </p:nvGrpSpPr>
      <p:grpSpPr>
        <a:xfrm>
          <a:off x="0" y="0"/>
          <a:ext cx="0" cy="0"/>
          <a:chOff x="0" y="0"/>
          <a:chExt cx="0" cy="0"/>
        </a:xfrm>
      </p:grpSpPr>
      <p:pic>
        <p:nvPicPr>
          <p:cNvPr id="85" name="Google Shape;85;p33"/>
          <p:cNvPicPr preferRelativeResize="0"/>
          <p:nvPr/>
        </p:nvPicPr>
        <p:blipFill rotWithShape="1">
          <a:blip r:embed="rId2">
            <a:alphaModFix/>
          </a:blip>
          <a:srcRect b="0" l="0" r="0" t="0"/>
          <a:stretch/>
        </p:blipFill>
        <p:spPr>
          <a:xfrm flipH="1">
            <a:off x="1916826" y="0"/>
            <a:ext cx="10275174" cy="6850116"/>
          </a:xfrm>
          <a:prstGeom prst="rect">
            <a:avLst/>
          </a:prstGeom>
          <a:noFill/>
          <a:ln>
            <a:noFill/>
          </a:ln>
        </p:spPr>
      </p:pic>
      <p:sp>
        <p:nvSpPr>
          <p:cNvPr id="86" name="Google Shape;86;p33"/>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87" name="Google Shape;87;p33"/>
          <p:cNvSpPr/>
          <p:nvPr/>
        </p:nvSpPr>
        <p:spPr>
          <a:xfrm>
            <a:off x="0" y="0"/>
            <a:ext cx="8788400" cy="6858000"/>
          </a:xfrm>
          <a:prstGeom prst="rect">
            <a:avLst/>
          </a:prstGeom>
          <a:gradFill>
            <a:gsLst>
              <a:gs pos="0">
                <a:srgbClr val="00249C">
                  <a:alpha val="0"/>
                </a:srgbClr>
              </a:gs>
              <a:gs pos="19000">
                <a:srgbClr val="00249C">
                  <a:alpha val="37647"/>
                </a:srgbClr>
              </a:gs>
              <a:gs pos="35000">
                <a:srgbClr val="00249C">
                  <a:alpha val="77254"/>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88" name="Google Shape;88;p33"/>
          <p:cNvSpPr txBox="1"/>
          <p:nvPr/>
        </p:nvSpPr>
        <p:spPr>
          <a:xfrm>
            <a:off x="558800" y="6009436"/>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a:solidFill>
                  <a:schemeClr val="lt1"/>
                </a:solidFill>
                <a:latin typeface="Arial"/>
                <a:ea typeface="Arial"/>
                <a:cs typeface="Arial"/>
                <a:sym typeface="Arial"/>
              </a:rPr>
              <a:t>This presentation is the confidential work product of Pall Corporation and no portion of this presentation may be </a:t>
            </a:r>
            <a:br>
              <a:rPr b="0" i="0" lang="en-GB" sz="800">
                <a:solidFill>
                  <a:schemeClr val="lt1"/>
                </a:solidFill>
                <a:latin typeface="Arial"/>
                <a:ea typeface="Arial"/>
                <a:cs typeface="Arial"/>
                <a:sym typeface="Arial"/>
              </a:rPr>
            </a:br>
            <a:r>
              <a:rPr b="0" i="0" lang="en-GB" sz="800">
                <a:solidFill>
                  <a:schemeClr val="lt1"/>
                </a:solidFill>
                <a:latin typeface="Arial"/>
                <a:ea typeface="Arial"/>
                <a:cs typeface="Arial"/>
                <a:sym typeface="Arial"/>
              </a:rPr>
              <a:t>copied, published, performed, or redistributed without the express written authority of a Pall corporate officer. </a:t>
            </a:r>
            <a:endParaRPr/>
          </a:p>
        </p:txBody>
      </p:sp>
      <p:pic>
        <p:nvPicPr>
          <p:cNvPr id="89" name="Google Shape;89;p33"/>
          <p:cNvPicPr preferRelativeResize="0"/>
          <p:nvPr/>
        </p:nvPicPr>
        <p:blipFill rotWithShape="1">
          <a:blip r:embed="rId3">
            <a:alphaModFix/>
          </a:blip>
          <a:srcRect b="0" l="0" r="0" t="0"/>
          <a:stretch/>
        </p:blipFill>
        <p:spPr>
          <a:xfrm>
            <a:off x="579367" y="530968"/>
            <a:ext cx="3636000" cy="621340"/>
          </a:xfrm>
          <a:prstGeom prst="rect">
            <a:avLst/>
          </a:prstGeom>
          <a:noFill/>
          <a:ln>
            <a:noFill/>
          </a:ln>
        </p:spPr>
      </p:pic>
      <p:sp>
        <p:nvSpPr>
          <p:cNvPr id="90" name="Google Shape;90;p33"/>
          <p:cNvSpPr txBox="1"/>
          <p:nvPr>
            <p:ph idx="1" type="subTitle"/>
          </p:nvPr>
        </p:nvSpPr>
        <p:spPr>
          <a:xfrm>
            <a:off x="574645" y="4590747"/>
            <a:ext cx="5521355" cy="471389"/>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3"/>
              </a:buClr>
              <a:buSzPts val="2800"/>
              <a:buNone/>
              <a:defRPr sz="2800">
                <a:solidFill>
                  <a:schemeClr val="accent3"/>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33"/>
          <p:cNvSpPr txBox="1"/>
          <p:nvPr>
            <p:ph type="ctrTitle"/>
          </p:nvPr>
        </p:nvSpPr>
        <p:spPr>
          <a:xfrm>
            <a:off x="574645" y="2466753"/>
            <a:ext cx="5521355" cy="178627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6600"/>
              <a:buFont typeface="Arial"/>
              <a:buNone/>
              <a:defRPr b="0"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2" name="Google Shape;92;p33"/>
          <p:cNvPicPr preferRelativeResize="0"/>
          <p:nvPr/>
        </p:nvPicPr>
        <p:blipFill rotWithShape="1">
          <a:blip r:embed="rId4">
            <a:alphaModFix amt="16000"/>
          </a:blip>
          <a:srcRect b="47224" l="13605" r="33921" t="4839"/>
          <a:stretch/>
        </p:blipFill>
        <p:spPr>
          <a:xfrm flipH="1">
            <a:off x="-3932356" y="-69112"/>
            <a:ext cx="10028353" cy="6919228"/>
          </a:xfrm>
          <a:prstGeom prst="rect">
            <a:avLst/>
          </a:prstGeom>
          <a:noFill/>
          <a:ln>
            <a:noFill/>
          </a:ln>
        </p:spPr>
      </p:pic>
      <p:sp>
        <p:nvSpPr>
          <p:cNvPr id="93" name="Google Shape;93;p33"/>
          <p:cNvSpPr txBox="1"/>
          <p:nvPr/>
        </p:nvSpPr>
        <p:spPr>
          <a:xfrm>
            <a:off x="574645" y="64286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pos="3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rporation" showMasterSp="0">
  <p:cSld name="Content Corporation">
    <p:spTree>
      <p:nvGrpSpPr>
        <p:cNvPr id="94" name="Shape 94"/>
        <p:cNvGrpSpPr/>
        <p:nvPr/>
      </p:nvGrpSpPr>
      <p:grpSpPr>
        <a:xfrm>
          <a:off x="0" y="0"/>
          <a:ext cx="0" cy="0"/>
          <a:chOff x="0" y="0"/>
          <a:chExt cx="0" cy="0"/>
        </a:xfrm>
      </p:grpSpPr>
      <p:sp>
        <p:nvSpPr>
          <p:cNvPr id="95" name="Google Shape;95;p34"/>
          <p:cNvSpPr txBox="1"/>
          <p:nvPr>
            <p:ph type="title"/>
          </p:nvPr>
        </p:nvSpPr>
        <p:spPr>
          <a:xfrm>
            <a:off x="838200" y="1310483"/>
            <a:ext cx="10515600" cy="6213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2"/>
              </a:buClr>
              <a:buSzPts val="2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34"/>
          <p:cNvSpPr txBox="1"/>
          <p:nvPr>
            <p:ph idx="1" type="body"/>
          </p:nvPr>
        </p:nvSpPr>
        <p:spPr>
          <a:xfrm>
            <a:off x="838200" y="2143126"/>
            <a:ext cx="10515600" cy="4265896"/>
          </a:xfrm>
          <a:prstGeom prst="rect">
            <a:avLst/>
          </a:prstGeom>
          <a:noFill/>
          <a:ln>
            <a:noFill/>
          </a:ln>
        </p:spPr>
        <p:txBody>
          <a:bodyPr anchorCtr="0" anchor="t" bIns="0" lIns="0" spcFirstLastPara="1" rIns="0" wrap="square" tIns="0">
            <a:normAutofit/>
          </a:bodyPr>
          <a:lstStyle>
            <a:lvl1pPr indent="-406400" lvl="0" marL="457200" algn="l">
              <a:lnSpc>
                <a:spcPct val="100000"/>
              </a:lnSpc>
              <a:spcBef>
                <a:spcPts val="1000"/>
              </a:spcBef>
              <a:spcAft>
                <a:spcPts val="0"/>
              </a:spcAft>
              <a:buClr>
                <a:schemeClr val="dk2"/>
              </a:buClr>
              <a:buSzPts val="2800"/>
              <a:buChar char="•"/>
              <a:defRPr>
                <a:solidFill>
                  <a:schemeClr val="dk2"/>
                </a:solidFill>
              </a:defRPr>
            </a:lvl1pPr>
            <a:lvl2pPr indent="-381000" lvl="1" marL="914400" algn="l">
              <a:lnSpc>
                <a:spcPct val="100000"/>
              </a:lnSpc>
              <a:spcBef>
                <a:spcPts val="500"/>
              </a:spcBef>
              <a:spcAft>
                <a:spcPts val="0"/>
              </a:spcAft>
              <a:buClr>
                <a:schemeClr val="dk2"/>
              </a:buClr>
              <a:buSzPts val="2400"/>
              <a:buChar char="•"/>
              <a:defRPr>
                <a:solidFill>
                  <a:schemeClr val="dk2"/>
                </a:solidFill>
              </a:defRPr>
            </a:lvl2pPr>
            <a:lvl3pPr indent="-355600" lvl="2" marL="1371600" algn="l">
              <a:lnSpc>
                <a:spcPct val="100000"/>
              </a:lnSpc>
              <a:spcBef>
                <a:spcPts val="500"/>
              </a:spcBef>
              <a:spcAft>
                <a:spcPts val="0"/>
              </a:spcAft>
              <a:buClr>
                <a:schemeClr val="dk2"/>
              </a:buClr>
              <a:buSzPts val="2000"/>
              <a:buChar char="•"/>
              <a:defRPr>
                <a:solidFill>
                  <a:schemeClr val="dk2"/>
                </a:solidFill>
              </a:defRPr>
            </a:lvl3pPr>
            <a:lvl4pPr indent="-342900" lvl="3" marL="1828800" algn="l">
              <a:lnSpc>
                <a:spcPct val="100000"/>
              </a:lnSpc>
              <a:spcBef>
                <a:spcPts val="500"/>
              </a:spcBef>
              <a:spcAft>
                <a:spcPts val="0"/>
              </a:spcAft>
              <a:buClr>
                <a:schemeClr val="dk2"/>
              </a:buClr>
              <a:buSzPts val="1800"/>
              <a:buChar char="•"/>
              <a:defRPr>
                <a:solidFill>
                  <a:schemeClr val="dk2"/>
                </a:solidFill>
              </a:defRPr>
            </a:lvl4pPr>
            <a:lvl5pPr indent="-342900" lvl="4" marL="2286000" algn="l">
              <a:lnSpc>
                <a:spcPct val="100000"/>
              </a:lnSpc>
              <a:spcBef>
                <a:spcPts val="500"/>
              </a:spcBef>
              <a:spcAft>
                <a:spcPts val="0"/>
              </a:spcAft>
              <a:buClr>
                <a:schemeClr val="dk2"/>
              </a:buClr>
              <a:buSzPts val="1800"/>
              <a:buChar char="•"/>
              <a:defRPr>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4"/>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b="0" i="0" sz="1000">
                <a:solidFill>
                  <a:schemeClr val="dk2"/>
                </a:solidFill>
                <a:latin typeface="Arial"/>
                <a:ea typeface="Arial"/>
                <a:cs typeface="Arial"/>
                <a:sym typeface="Arial"/>
              </a:defRPr>
            </a:lvl1pPr>
            <a:lvl2pPr indent="0" lvl="1" marL="0" algn="r">
              <a:spcBef>
                <a:spcPts val="0"/>
              </a:spcBef>
              <a:buNone/>
              <a:defRPr b="0" i="0" sz="1000">
                <a:solidFill>
                  <a:schemeClr val="dk2"/>
                </a:solidFill>
                <a:latin typeface="Arial"/>
                <a:ea typeface="Arial"/>
                <a:cs typeface="Arial"/>
                <a:sym typeface="Arial"/>
              </a:defRPr>
            </a:lvl2pPr>
            <a:lvl3pPr indent="0" lvl="2" marL="0" algn="r">
              <a:spcBef>
                <a:spcPts val="0"/>
              </a:spcBef>
              <a:buNone/>
              <a:defRPr b="0" i="0" sz="1000">
                <a:solidFill>
                  <a:schemeClr val="dk2"/>
                </a:solidFill>
                <a:latin typeface="Arial"/>
                <a:ea typeface="Arial"/>
                <a:cs typeface="Arial"/>
                <a:sym typeface="Arial"/>
              </a:defRPr>
            </a:lvl3pPr>
            <a:lvl4pPr indent="0" lvl="3" marL="0" algn="r">
              <a:spcBef>
                <a:spcPts val="0"/>
              </a:spcBef>
              <a:buNone/>
              <a:defRPr b="0" i="0" sz="1000">
                <a:solidFill>
                  <a:schemeClr val="dk2"/>
                </a:solidFill>
                <a:latin typeface="Arial"/>
                <a:ea typeface="Arial"/>
                <a:cs typeface="Arial"/>
                <a:sym typeface="Arial"/>
              </a:defRPr>
            </a:lvl4pPr>
            <a:lvl5pPr indent="0" lvl="4" marL="0" algn="r">
              <a:spcBef>
                <a:spcPts val="0"/>
              </a:spcBef>
              <a:buNone/>
              <a:defRPr b="0" i="0" sz="1000">
                <a:solidFill>
                  <a:schemeClr val="dk2"/>
                </a:solidFill>
                <a:latin typeface="Arial"/>
                <a:ea typeface="Arial"/>
                <a:cs typeface="Arial"/>
                <a:sym typeface="Arial"/>
              </a:defRPr>
            </a:lvl5pPr>
            <a:lvl6pPr indent="0" lvl="5" marL="0" algn="r">
              <a:spcBef>
                <a:spcPts val="0"/>
              </a:spcBef>
              <a:buNone/>
              <a:defRPr b="0" i="0" sz="1000">
                <a:solidFill>
                  <a:schemeClr val="dk2"/>
                </a:solidFill>
                <a:latin typeface="Arial"/>
                <a:ea typeface="Arial"/>
                <a:cs typeface="Arial"/>
                <a:sym typeface="Arial"/>
              </a:defRPr>
            </a:lvl6pPr>
            <a:lvl7pPr indent="0" lvl="6" marL="0" algn="r">
              <a:spcBef>
                <a:spcPts val="0"/>
              </a:spcBef>
              <a:buNone/>
              <a:defRPr b="0" i="0" sz="1000">
                <a:solidFill>
                  <a:schemeClr val="dk2"/>
                </a:solidFill>
                <a:latin typeface="Arial"/>
                <a:ea typeface="Arial"/>
                <a:cs typeface="Arial"/>
                <a:sym typeface="Arial"/>
              </a:defRPr>
            </a:lvl7pPr>
            <a:lvl8pPr indent="0" lvl="7" marL="0" algn="r">
              <a:spcBef>
                <a:spcPts val="0"/>
              </a:spcBef>
              <a:buNone/>
              <a:defRPr b="0" i="0" sz="1000">
                <a:solidFill>
                  <a:schemeClr val="dk2"/>
                </a:solidFill>
                <a:latin typeface="Arial"/>
                <a:ea typeface="Arial"/>
                <a:cs typeface="Arial"/>
                <a:sym typeface="Arial"/>
              </a:defRPr>
            </a:lvl8pPr>
            <a:lvl9pPr indent="0" lvl="8" marL="0" algn="r">
              <a:spcBef>
                <a:spcPts val="0"/>
              </a:spcBef>
              <a:buNone/>
              <a:defRPr b="0" i="0" sz="1000">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8" name="Google Shape;98;p34"/>
          <p:cNvPicPr preferRelativeResize="0"/>
          <p:nvPr/>
        </p:nvPicPr>
        <p:blipFill rotWithShape="1">
          <a:blip r:embed="rId2">
            <a:alphaModFix/>
          </a:blip>
          <a:srcRect b="0" l="0" r="0" t="0"/>
          <a:stretch/>
        </p:blipFill>
        <p:spPr>
          <a:xfrm>
            <a:off x="579372" y="530968"/>
            <a:ext cx="3635989" cy="621340"/>
          </a:xfrm>
          <a:prstGeom prst="rect">
            <a:avLst/>
          </a:prstGeom>
          <a:noFill/>
          <a:ln>
            <a:noFill/>
          </a:ln>
        </p:spPr>
      </p:pic>
      <p:sp>
        <p:nvSpPr>
          <p:cNvPr id="99" name="Google Shape;99;p34"/>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1000"/>
              <a:buFont typeface="Montserrat Light"/>
              <a:buNone/>
            </a:pPr>
            <a:r>
              <a:rPr lang="en-GB" sz="1000">
                <a:solidFill>
                  <a:schemeClr val="dk2"/>
                </a:solidFill>
                <a:latin typeface="Montserrat Light"/>
                <a:ea typeface="Montserrat Light"/>
                <a:cs typeface="Montserrat Light"/>
                <a:sym typeface="Montserrat Light"/>
              </a:rPr>
              <a:t>© 2023 Pall Corporation</a:t>
            </a:r>
            <a:endParaRPr sz="1000">
              <a:solidFill>
                <a:schemeClr val="dk2"/>
              </a:solidFill>
              <a:latin typeface="Montserrat Light"/>
              <a:ea typeface="Montserrat Light"/>
              <a:cs typeface="Montserrat Light"/>
              <a:sym typeface="Montserrat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0" name="Shape 100"/>
        <p:cNvGrpSpPr/>
        <p:nvPr/>
      </p:nvGrpSpPr>
      <p:grpSpPr>
        <a:xfrm>
          <a:off x="0" y="0"/>
          <a:ext cx="0" cy="0"/>
          <a:chOff x="0" y="0"/>
          <a:chExt cx="0" cy="0"/>
        </a:xfrm>
      </p:grpSpPr>
      <p:sp>
        <p:nvSpPr>
          <p:cNvPr id="101" name="Google Shape;101;p35"/>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35"/>
          <p:cNvSpPr txBox="1"/>
          <p:nvPr>
            <p:ph idx="1" type="body"/>
          </p:nvPr>
        </p:nvSpPr>
        <p:spPr>
          <a:xfrm>
            <a:off x="838201" y="1501542"/>
            <a:ext cx="5095875" cy="490748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5"/>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4" name="Google Shape;104;p35"/>
          <p:cNvSpPr txBox="1"/>
          <p:nvPr>
            <p:ph idx="2" type="body"/>
          </p:nvPr>
        </p:nvSpPr>
        <p:spPr>
          <a:xfrm>
            <a:off x="6257926" y="1501542"/>
            <a:ext cx="5095875" cy="490748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35"/>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06" name="Google Shape;106;p35"/>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picture and text">
  <p:cSld name="Four picture and text">
    <p:spTree>
      <p:nvGrpSpPr>
        <p:cNvPr id="107" name="Shape 107"/>
        <p:cNvGrpSpPr/>
        <p:nvPr/>
      </p:nvGrpSpPr>
      <p:grpSpPr>
        <a:xfrm>
          <a:off x="0" y="0"/>
          <a:ext cx="0" cy="0"/>
          <a:chOff x="0" y="0"/>
          <a:chExt cx="0" cy="0"/>
        </a:xfrm>
      </p:grpSpPr>
      <p:sp>
        <p:nvSpPr>
          <p:cNvPr id="108" name="Google Shape;108;p36"/>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36"/>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0" name="Google Shape;110;p36"/>
          <p:cNvSpPr/>
          <p:nvPr>
            <p:ph idx="2" type="pic"/>
          </p:nvPr>
        </p:nvSpPr>
        <p:spPr>
          <a:xfrm>
            <a:off x="838200" y="1724025"/>
            <a:ext cx="2209800" cy="1533525"/>
          </a:xfrm>
          <a:prstGeom prst="rect">
            <a:avLst/>
          </a:prstGeom>
          <a:noFill/>
          <a:ln>
            <a:noFill/>
          </a:ln>
        </p:spPr>
      </p:sp>
      <p:sp>
        <p:nvSpPr>
          <p:cNvPr id="111" name="Google Shape;111;p36"/>
          <p:cNvSpPr/>
          <p:nvPr>
            <p:ph idx="3" type="pic"/>
          </p:nvPr>
        </p:nvSpPr>
        <p:spPr>
          <a:xfrm>
            <a:off x="3606800" y="1724024"/>
            <a:ext cx="2209800" cy="1533525"/>
          </a:xfrm>
          <a:prstGeom prst="rect">
            <a:avLst/>
          </a:prstGeom>
          <a:noFill/>
          <a:ln>
            <a:noFill/>
          </a:ln>
        </p:spPr>
      </p:sp>
      <p:sp>
        <p:nvSpPr>
          <p:cNvPr id="112" name="Google Shape;112;p36"/>
          <p:cNvSpPr/>
          <p:nvPr>
            <p:ph idx="4" type="pic"/>
          </p:nvPr>
        </p:nvSpPr>
        <p:spPr>
          <a:xfrm>
            <a:off x="6375400" y="1724023"/>
            <a:ext cx="2209800" cy="1533525"/>
          </a:xfrm>
          <a:prstGeom prst="rect">
            <a:avLst/>
          </a:prstGeom>
          <a:noFill/>
          <a:ln>
            <a:noFill/>
          </a:ln>
        </p:spPr>
      </p:sp>
      <p:sp>
        <p:nvSpPr>
          <p:cNvPr id="113" name="Google Shape;113;p36"/>
          <p:cNvSpPr/>
          <p:nvPr>
            <p:ph idx="5" type="pic"/>
          </p:nvPr>
        </p:nvSpPr>
        <p:spPr>
          <a:xfrm>
            <a:off x="9144000" y="1724023"/>
            <a:ext cx="2209800" cy="1533525"/>
          </a:xfrm>
          <a:prstGeom prst="rect">
            <a:avLst/>
          </a:prstGeom>
          <a:noFill/>
          <a:ln>
            <a:noFill/>
          </a:ln>
        </p:spPr>
      </p:sp>
      <p:sp>
        <p:nvSpPr>
          <p:cNvPr id="114" name="Google Shape;114;p36"/>
          <p:cNvSpPr txBox="1"/>
          <p:nvPr>
            <p:ph idx="1" type="body"/>
          </p:nvPr>
        </p:nvSpPr>
        <p:spPr>
          <a:xfrm>
            <a:off x="838200" y="3429000"/>
            <a:ext cx="2209800"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36"/>
          <p:cNvSpPr txBox="1"/>
          <p:nvPr>
            <p:ph idx="6" type="body"/>
          </p:nvPr>
        </p:nvSpPr>
        <p:spPr>
          <a:xfrm>
            <a:off x="3606800" y="3429000"/>
            <a:ext cx="2209800"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36"/>
          <p:cNvSpPr txBox="1"/>
          <p:nvPr>
            <p:ph idx="7" type="body"/>
          </p:nvPr>
        </p:nvSpPr>
        <p:spPr>
          <a:xfrm>
            <a:off x="6375400" y="3429000"/>
            <a:ext cx="2209800"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6"/>
          <p:cNvSpPr txBox="1"/>
          <p:nvPr>
            <p:ph idx="8" type="body"/>
          </p:nvPr>
        </p:nvSpPr>
        <p:spPr>
          <a:xfrm>
            <a:off x="9144000" y="3429000"/>
            <a:ext cx="2209800"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36"/>
          <p:cNvSpPr txBox="1"/>
          <p:nvPr>
            <p:ph idx="9" type="body"/>
          </p:nvPr>
        </p:nvSpPr>
        <p:spPr>
          <a:xfrm>
            <a:off x="838200" y="3924300"/>
            <a:ext cx="2209800"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36"/>
          <p:cNvSpPr txBox="1"/>
          <p:nvPr>
            <p:ph idx="13" type="body"/>
          </p:nvPr>
        </p:nvSpPr>
        <p:spPr>
          <a:xfrm>
            <a:off x="3606800" y="3924300"/>
            <a:ext cx="2209800"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36"/>
          <p:cNvSpPr txBox="1"/>
          <p:nvPr>
            <p:ph idx="14" type="body"/>
          </p:nvPr>
        </p:nvSpPr>
        <p:spPr>
          <a:xfrm>
            <a:off x="6375400" y="3924300"/>
            <a:ext cx="2209800"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36"/>
          <p:cNvSpPr txBox="1"/>
          <p:nvPr>
            <p:ph idx="15" type="body"/>
          </p:nvPr>
        </p:nvSpPr>
        <p:spPr>
          <a:xfrm>
            <a:off x="9144000" y="3924300"/>
            <a:ext cx="2209800"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36"/>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23" name="Google Shape;123;p36"/>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picture and text">
  <p:cSld name="Five picture and text">
    <p:spTree>
      <p:nvGrpSpPr>
        <p:cNvPr id="124" name="Shape 124"/>
        <p:cNvGrpSpPr/>
        <p:nvPr/>
      </p:nvGrpSpPr>
      <p:grpSpPr>
        <a:xfrm>
          <a:off x="0" y="0"/>
          <a:ext cx="0" cy="0"/>
          <a:chOff x="0" y="0"/>
          <a:chExt cx="0" cy="0"/>
        </a:xfrm>
      </p:grpSpPr>
      <p:sp>
        <p:nvSpPr>
          <p:cNvPr id="125" name="Google Shape;125;p37"/>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37"/>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7" name="Google Shape;127;p37"/>
          <p:cNvSpPr/>
          <p:nvPr>
            <p:ph idx="2" type="pic"/>
          </p:nvPr>
        </p:nvSpPr>
        <p:spPr>
          <a:xfrm>
            <a:off x="838200" y="1724025"/>
            <a:ext cx="2028826" cy="1533525"/>
          </a:xfrm>
          <a:prstGeom prst="rect">
            <a:avLst/>
          </a:prstGeom>
          <a:noFill/>
          <a:ln>
            <a:noFill/>
          </a:ln>
        </p:spPr>
      </p:sp>
      <p:sp>
        <p:nvSpPr>
          <p:cNvPr id="128" name="Google Shape;128;p37"/>
          <p:cNvSpPr txBox="1"/>
          <p:nvPr>
            <p:ph idx="1" type="body"/>
          </p:nvPr>
        </p:nvSpPr>
        <p:spPr>
          <a:xfrm>
            <a:off x="838200" y="3429000"/>
            <a:ext cx="2028826"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37"/>
          <p:cNvSpPr txBox="1"/>
          <p:nvPr>
            <p:ph idx="3" type="body"/>
          </p:nvPr>
        </p:nvSpPr>
        <p:spPr>
          <a:xfrm>
            <a:off x="838200" y="3924300"/>
            <a:ext cx="2028826"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37"/>
          <p:cNvSpPr/>
          <p:nvPr>
            <p:ph idx="4" type="pic"/>
          </p:nvPr>
        </p:nvSpPr>
        <p:spPr>
          <a:xfrm>
            <a:off x="2959893" y="1724025"/>
            <a:ext cx="2028826" cy="1533525"/>
          </a:xfrm>
          <a:prstGeom prst="rect">
            <a:avLst/>
          </a:prstGeom>
          <a:noFill/>
          <a:ln>
            <a:noFill/>
          </a:ln>
        </p:spPr>
      </p:sp>
      <p:sp>
        <p:nvSpPr>
          <p:cNvPr id="131" name="Google Shape;131;p37"/>
          <p:cNvSpPr txBox="1"/>
          <p:nvPr>
            <p:ph idx="5" type="body"/>
          </p:nvPr>
        </p:nvSpPr>
        <p:spPr>
          <a:xfrm>
            <a:off x="2959893" y="3429000"/>
            <a:ext cx="2028826"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37"/>
          <p:cNvSpPr txBox="1"/>
          <p:nvPr>
            <p:ph idx="6" type="body"/>
          </p:nvPr>
        </p:nvSpPr>
        <p:spPr>
          <a:xfrm>
            <a:off x="2959894" y="3924300"/>
            <a:ext cx="2028826"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37"/>
          <p:cNvSpPr/>
          <p:nvPr>
            <p:ph idx="7" type="pic"/>
          </p:nvPr>
        </p:nvSpPr>
        <p:spPr>
          <a:xfrm>
            <a:off x="5081586" y="1724025"/>
            <a:ext cx="2028826" cy="1533525"/>
          </a:xfrm>
          <a:prstGeom prst="rect">
            <a:avLst/>
          </a:prstGeom>
          <a:noFill/>
          <a:ln>
            <a:noFill/>
          </a:ln>
        </p:spPr>
      </p:sp>
      <p:sp>
        <p:nvSpPr>
          <p:cNvPr id="134" name="Google Shape;134;p37"/>
          <p:cNvSpPr txBox="1"/>
          <p:nvPr>
            <p:ph idx="8" type="body"/>
          </p:nvPr>
        </p:nvSpPr>
        <p:spPr>
          <a:xfrm>
            <a:off x="5081586" y="3429000"/>
            <a:ext cx="2028826"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37"/>
          <p:cNvSpPr txBox="1"/>
          <p:nvPr>
            <p:ph idx="9" type="body"/>
          </p:nvPr>
        </p:nvSpPr>
        <p:spPr>
          <a:xfrm>
            <a:off x="5081588" y="3924300"/>
            <a:ext cx="2028826"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37"/>
          <p:cNvSpPr/>
          <p:nvPr>
            <p:ph idx="13" type="pic"/>
          </p:nvPr>
        </p:nvSpPr>
        <p:spPr>
          <a:xfrm>
            <a:off x="7203279" y="1724025"/>
            <a:ext cx="2028826" cy="1533525"/>
          </a:xfrm>
          <a:prstGeom prst="rect">
            <a:avLst/>
          </a:prstGeom>
          <a:noFill/>
          <a:ln>
            <a:noFill/>
          </a:ln>
        </p:spPr>
      </p:sp>
      <p:sp>
        <p:nvSpPr>
          <p:cNvPr id="137" name="Google Shape;137;p37"/>
          <p:cNvSpPr txBox="1"/>
          <p:nvPr>
            <p:ph idx="14" type="body"/>
          </p:nvPr>
        </p:nvSpPr>
        <p:spPr>
          <a:xfrm>
            <a:off x="7203279" y="3429000"/>
            <a:ext cx="2028826"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37"/>
          <p:cNvSpPr txBox="1"/>
          <p:nvPr>
            <p:ph idx="15" type="body"/>
          </p:nvPr>
        </p:nvSpPr>
        <p:spPr>
          <a:xfrm>
            <a:off x="7203282" y="3924300"/>
            <a:ext cx="2028826"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37"/>
          <p:cNvSpPr/>
          <p:nvPr>
            <p:ph idx="16" type="pic"/>
          </p:nvPr>
        </p:nvSpPr>
        <p:spPr>
          <a:xfrm>
            <a:off x="9324974" y="1724025"/>
            <a:ext cx="2028826" cy="1533525"/>
          </a:xfrm>
          <a:prstGeom prst="rect">
            <a:avLst/>
          </a:prstGeom>
          <a:noFill/>
          <a:ln>
            <a:noFill/>
          </a:ln>
        </p:spPr>
      </p:sp>
      <p:sp>
        <p:nvSpPr>
          <p:cNvPr id="140" name="Google Shape;140;p37"/>
          <p:cNvSpPr txBox="1"/>
          <p:nvPr>
            <p:ph idx="17" type="body"/>
          </p:nvPr>
        </p:nvSpPr>
        <p:spPr>
          <a:xfrm>
            <a:off x="9324974" y="3429000"/>
            <a:ext cx="2028826" cy="3714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1300"/>
              <a:buNone/>
              <a:defRPr b="0" i="0" sz="130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37"/>
          <p:cNvSpPr txBox="1"/>
          <p:nvPr>
            <p:ph idx="18" type="body"/>
          </p:nvPr>
        </p:nvSpPr>
        <p:spPr>
          <a:xfrm>
            <a:off x="9324974" y="3924300"/>
            <a:ext cx="2028826" cy="249237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1300"/>
              <a:buNone/>
              <a:defRPr sz="1300"/>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37"/>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43" name="Google Shape;143;p37"/>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nd Content">
  <p:cSld name="Subtitle and Content">
    <p:spTree>
      <p:nvGrpSpPr>
        <p:cNvPr id="144" name="Shape 144"/>
        <p:cNvGrpSpPr/>
        <p:nvPr/>
      </p:nvGrpSpPr>
      <p:grpSpPr>
        <a:xfrm>
          <a:off x="0" y="0"/>
          <a:ext cx="0" cy="0"/>
          <a:chOff x="0" y="0"/>
          <a:chExt cx="0" cy="0"/>
        </a:xfrm>
      </p:grpSpPr>
      <p:sp>
        <p:nvSpPr>
          <p:cNvPr id="145" name="Google Shape;145;p38"/>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38"/>
          <p:cNvSpPr txBox="1"/>
          <p:nvPr>
            <p:ph idx="1" type="body"/>
          </p:nvPr>
        </p:nvSpPr>
        <p:spPr>
          <a:xfrm>
            <a:off x="838200" y="1933575"/>
            <a:ext cx="10515600" cy="4475447"/>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38"/>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38"/>
          <p:cNvSpPr txBox="1"/>
          <p:nvPr>
            <p:ph idx="2" type="body"/>
          </p:nvPr>
        </p:nvSpPr>
        <p:spPr>
          <a:xfrm>
            <a:off x="838200" y="1409700"/>
            <a:ext cx="10515600" cy="4381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2800"/>
              <a:buNone/>
              <a:defRPr b="0" i="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38"/>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50" name="Google Shape;150;p38"/>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orient="horz" pos="12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nd Two Content">
  <p:cSld name="Subtitle and Two Content">
    <p:spTree>
      <p:nvGrpSpPr>
        <p:cNvPr id="151" name="Shape 151"/>
        <p:cNvGrpSpPr/>
        <p:nvPr/>
      </p:nvGrpSpPr>
      <p:grpSpPr>
        <a:xfrm>
          <a:off x="0" y="0"/>
          <a:ext cx="0" cy="0"/>
          <a:chOff x="0" y="0"/>
          <a:chExt cx="0" cy="0"/>
        </a:xfrm>
      </p:grpSpPr>
      <p:sp>
        <p:nvSpPr>
          <p:cNvPr id="152" name="Google Shape;152;p39"/>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39"/>
          <p:cNvSpPr txBox="1"/>
          <p:nvPr>
            <p:ph idx="1" type="body"/>
          </p:nvPr>
        </p:nvSpPr>
        <p:spPr>
          <a:xfrm>
            <a:off x="838200" y="1933575"/>
            <a:ext cx="5095875" cy="446592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39"/>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55" name="Google Shape;155;p39"/>
          <p:cNvSpPr txBox="1"/>
          <p:nvPr>
            <p:ph idx="2" type="body"/>
          </p:nvPr>
        </p:nvSpPr>
        <p:spPr>
          <a:xfrm>
            <a:off x="838200" y="1409700"/>
            <a:ext cx="10515600" cy="4381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chemeClr val="dk2"/>
              </a:buClr>
              <a:buSzPts val="2800"/>
              <a:buNone/>
              <a:defRPr b="0" i="0">
                <a:latin typeface="Arial"/>
                <a:ea typeface="Arial"/>
                <a:cs typeface="Arial"/>
                <a:sym typeface="Arial"/>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39"/>
          <p:cNvSpPr txBox="1"/>
          <p:nvPr>
            <p:ph idx="3" type="body"/>
          </p:nvPr>
        </p:nvSpPr>
        <p:spPr>
          <a:xfrm>
            <a:off x="6257925" y="1933576"/>
            <a:ext cx="5095875" cy="446592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39"/>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58" name="Google Shape;158;p39"/>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orient="horz" pos="12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9" name="Shape 159"/>
        <p:cNvGrpSpPr/>
        <p:nvPr/>
      </p:nvGrpSpPr>
      <p:grpSpPr>
        <a:xfrm>
          <a:off x="0" y="0"/>
          <a:ext cx="0" cy="0"/>
          <a:chOff x="0" y="0"/>
          <a:chExt cx="0" cy="0"/>
        </a:xfrm>
      </p:grpSpPr>
      <p:sp>
        <p:nvSpPr>
          <p:cNvPr id="160" name="Google Shape;160;p40"/>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40"/>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40"/>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63" name="Google Shape;163;p40"/>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4" name="Shape 164"/>
        <p:cNvGrpSpPr/>
        <p:nvPr/>
      </p:nvGrpSpPr>
      <p:grpSpPr>
        <a:xfrm>
          <a:off x="0" y="0"/>
          <a:ext cx="0" cy="0"/>
          <a:chOff x="0" y="0"/>
          <a:chExt cx="0" cy="0"/>
        </a:xfrm>
      </p:grpSpPr>
      <p:sp>
        <p:nvSpPr>
          <p:cNvPr id="165" name="Google Shape;165;p41"/>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66" name="Google Shape;166;p41"/>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167" name="Google Shape;167;p41"/>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4" name="Shape 24"/>
        <p:cNvGrpSpPr/>
        <p:nvPr/>
      </p:nvGrpSpPr>
      <p:grpSpPr>
        <a:xfrm>
          <a:off x="0" y="0"/>
          <a:ext cx="0" cy="0"/>
          <a:chOff x="0" y="0"/>
          <a:chExt cx="0" cy="0"/>
        </a:xfrm>
      </p:grpSpPr>
      <p:sp>
        <p:nvSpPr>
          <p:cNvPr id="25" name="Google Shape;25;p24"/>
          <p:cNvSpPr txBox="1"/>
          <p:nvPr>
            <p:ph type="title"/>
          </p:nvPr>
        </p:nvSpPr>
        <p:spPr>
          <a:xfrm>
            <a:off x="579782" y="1279525"/>
            <a:ext cx="10515600" cy="1325563"/>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24"/>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None/>
              <a:defRPr b="0" i="0" sz="1800" u="none" cap="none" strike="noStrike">
                <a:solidFill>
                  <a:schemeClr val="dk1"/>
                </a:solidFill>
                <a:latin typeface="Montserrat"/>
                <a:ea typeface="Montserrat"/>
                <a:cs typeface="Montserrat"/>
                <a:sym typeface="Montserrat"/>
              </a:defRPr>
            </a:lvl9pPr>
          </a:lstStyle>
          <a:p/>
        </p:txBody>
      </p:sp>
      <p:sp>
        <p:nvSpPr>
          <p:cNvPr id="28" name="Google Shape;28;p24"/>
          <p:cNvSpPr txBox="1"/>
          <p:nvPr>
            <p:ph idx="1" type="body"/>
          </p:nvPr>
        </p:nvSpPr>
        <p:spPr>
          <a:xfrm>
            <a:off x="579782" y="2605088"/>
            <a:ext cx="10515600" cy="3338512"/>
          </a:xfrm>
          <a:prstGeom prst="rect">
            <a:avLst/>
          </a:prstGeom>
          <a:noFill/>
          <a:ln>
            <a:noFill/>
          </a:ln>
        </p:spPr>
        <p:txBody>
          <a:bodyPr anchorCtr="0" anchor="t" bIns="0" lIns="0" spcFirstLastPara="1" rIns="0" wrap="square" tIns="0">
            <a:normAutofit/>
          </a:bodyPr>
          <a:lstStyle>
            <a:lvl1pPr indent="-406400" lvl="0" marL="457200" algn="l">
              <a:lnSpc>
                <a:spcPct val="100000"/>
              </a:lnSpc>
              <a:spcBef>
                <a:spcPts val="1000"/>
              </a:spcBef>
              <a:spcAft>
                <a:spcPts val="0"/>
              </a:spcAft>
              <a:buClr>
                <a:schemeClr val="dk2"/>
              </a:buClr>
              <a:buSzPts val="2800"/>
              <a:buChar char="•"/>
              <a:defRPr b="0" i="0">
                <a:latin typeface="Arial"/>
                <a:ea typeface="Arial"/>
                <a:cs typeface="Arial"/>
                <a:sym typeface="Arial"/>
              </a:defRPr>
            </a:lvl1pPr>
            <a:lvl2pPr indent="-381000" lvl="1" marL="914400" algn="l">
              <a:lnSpc>
                <a:spcPct val="100000"/>
              </a:lnSpc>
              <a:spcBef>
                <a:spcPts val="500"/>
              </a:spcBef>
              <a:spcAft>
                <a:spcPts val="0"/>
              </a:spcAft>
              <a:buClr>
                <a:schemeClr val="dk2"/>
              </a:buClr>
              <a:buSzPts val="2400"/>
              <a:buChar char="•"/>
              <a:defRPr b="0" i="0">
                <a:latin typeface="Arial"/>
                <a:ea typeface="Arial"/>
                <a:cs typeface="Arial"/>
                <a:sym typeface="Arial"/>
              </a:defRPr>
            </a:lvl2pPr>
            <a:lvl3pPr indent="-355600" lvl="2" marL="1371600" algn="l">
              <a:lnSpc>
                <a:spcPct val="100000"/>
              </a:lnSpc>
              <a:spcBef>
                <a:spcPts val="500"/>
              </a:spcBef>
              <a:spcAft>
                <a:spcPts val="0"/>
              </a:spcAft>
              <a:buClr>
                <a:schemeClr val="dk2"/>
              </a:buClr>
              <a:buSzPts val="2000"/>
              <a:buChar char="•"/>
              <a:defRPr b="0" i="0">
                <a:latin typeface="Arial"/>
                <a:ea typeface="Arial"/>
                <a:cs typeface="Arial"/>
                <a:sym typeface="Arial"/>
              </a:defRPr>
            </a:lvl3pPr>
            <a:lvl4pPr indent="-342900" lvl="3" marL="1828800" algn="l">
              <a:lnSpc>
                <a:spcPct val="100000"/>
              </a:lnSpc>
              <a:spcBef>
                <a:spcPts val="500"/>
              </a:spcBef>
              <a:spcAft>
                <a:spcPts val="0"/>
              </a:spcAft>
              <a:buClr>
                <a:schemeClr val="dk2"/>
              </a:buClr>
              <a:buSzPts val="1800"/>
              <a:buChar char="•"/>
              <a:defRPr b="0" i="0">
                <a:latin typeface="Arial"/>
                <a:ea typeface="Arial"/>
                <a:cs typeface="Arial"/>
                <a:sym typeface="Arial"/>
              </a:defRPr>
            </a:lvl4pPr>
            <a:lvl5pPr indent="-342900" lvl="4" marL="2286000" algn="l">
              <a:lnSpc>
                <a:spcPct val="100000"/>
              </a:lnSpc>
              <a:spcBef>
                <a:spcPts val="500"/>
              </a:spcBef>
              <a:spcAft>
                <a:spcPts val="0"/>
              </a:spcAft>
              <a:buClr>
                <a:schemeClr val="dk2"/>
              </a:buClr>
              <a:buSzPts val="1800"/>
              <a:buChar char="•"/>
              <a:defRPr b="0" i="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 showMasterSp="0">
  <p:cSld name="Close">
    <p:bg>
      <p:bgPr>
        <a:solidFill>
          <a:schemeClr val="dk1"/>
        </a:solidFill>
      </p:bgPr>
    </p:bg>
    <p:spTree>
      <p:nvGrpSpPr>
        <p:cNvPr id="168" name="Shape 168"/>
        <p:cNvGrpSpPr/>
        <p:nvPr/>
      </p:nvGrpSpPr>
      <p:grpSpPr>
        <a:xfrm>
          <a:off x="0" y="0"/>
          <a:ext cx="0" cy="0"/>
          <a:chOff x="0" y="0"/>
          <a:chExt cx="0" cy="0"/>
        </a:xfrm>
      </p:grpSpPr>
      <p:pic>
        <p:nvPicPr>
          <p:cNvPr id="169" name="Google Shape;169;p42"/>
          <p:cNvPicPr preferRelativeResize="0"/>
          <p:nvPr/>
        </p:nvPicPr>
        <p:blipFill rotWithShape="1">
          <a:blip r:embed="rId2">
            <a:alphaModFix amt="25000"/>
          </a:blip>
          <a:srcRect b="47224" l="13605" r="33921" t="4839"/>
          <a:stretch/>
        </p:blipFill>
        <p:spPr>
          <a:xfrm flipH="1">
            <a:off x="0" y="0"/>
            <a:ext cx="12192000" cy="6858000"/>
          </a:xfrm>
          <a:prstGeom prst="rect">
            <a:avLst/>
          </a:prstGeom>
          <a:noFill/>
          <a:ln>
            <a:noFill/>
          </a:ln>
        </p:spPr>
      </p:pic>
      <p:sp>
        <p:nvSpPr>
          <p:cNvPr id="170" name="Google Shape;170;p42"/>
          <p:cNvSpPr txBox="1"/>
          <p:nvPr/>
        </p:nvSpPr>
        <p:spPr>
          <a:xfrm>
            <a:off x="558800" y="6009436"/>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a:solidFill>
                  <a:schemeClr val="lt1"/>
                </a:solidFill>
                <a:latin typeface="Arial"/>
                <a:ea typeface="Arial"/>
                <a:cs typeface="Arial"/>
                <a:sym typeface="Arial"/>
              </a:rPr>
              <a:t>This presentation is the confidential work product of Pall Corporation and no portion of this presentation may be </a:t>
            </a:r>
            <a:br>
              <a:rPr b="0" i="0" lang="en-GB" sz="800">
                <a:solidFill>
                  <a:schemeClr val="lt1"/>
                </a:solidFill>
                <a:latin typeface="Arial"/>
                <a:ea typeface="Arial"/>
                <a:cs typeface="Arial"/>
                <a:sym typeface="Arial"/>
              </a:rPr>
            </a:br>
            <a:r>
              <a:rPr b="0" i="0" lang="en-GB" sz="800">
                <a:solidFill>
                  <a:schemeClr val="lt1"/>
                </a:solidFill>
                <a:latin typeface="Arial"/>
                <a:ea typeface="Arial"/>
                <a:cs typeface="Arial"/>
                <a:sym typeface="Arial"/>
              </a:rPr>
              <a:t>copied, published, performed, or redistributed without the express written authority of a Pall corporate officer. </a:t>
            </a:r>
            <a:endParaRPr/>
          </a:p>
        </p:txBody>
      </p:sp>
      <p:sp>
        <p:nvSpPr>
          <p:cNvPr id="171" name="Google Shape;171;p42"/>
          <p:cNvSpPr txBox="1"/>
          <p:nvPr/>
        </p:nvSpPr>
        <p:spPr>
          <a:xfrm>
            <a:off x="574645" y="64286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pic>
        <p:nvPicPr>
          <p:cNvPr id="172" name="Google Shape;172;p42"/>
          <p:cNvPicPr preferRelativeResize="0"/>
          <p:nvPr/>
        </p:nvPicPr>
        <p:blipFill rotWithShape="1">
          <a:blip r:embed="rId3">
            <a:alphaModFix/>
          </a:blip>
          <a:srcRect b="0" l="0" r="0" t="0"/>
          <a:stretch/>
        </p:blipFill>
        <p:spPr>
          <a:xfrm>
            <a:off x="579372" y="530968"/>
            <a:ext cx="3635989" cy="621340"/>
          </a:xfrm>
          <a:prstGeom prst="rect">
            <a:avLst/>
          </a:prstGeom>
          <a:noFill/>
          <a:ln>
            <a:noFill/>
          </a:ln>
        </p:spPr>
      </p:pic>
      <p:sp>
        <p:nvSpPr>
          <p:cNvPr id="173" name="Google Shape;173;p42"/>
          <p:cNvSpPr txBox="1"/>
          <p:nvPr>
            <p:ph type="title"/>
          </p:nvPr>
        </p:nvSpPr>
        <p:spPr>
          <a:xfrm>
            <a:off x="574646" y="2607072"/>
            <a:ext cx="9888016"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74" name="Google Shape;174;p42"/>
          <p:cNvPicPr preferRelativeResize="0"/>
          <p:nvPr/>
        </p:nvPicPr>
        <p:blipFill rotWithShape="1">
          <a:blip r:embed="rId4">
            <a:alphaModFix/>
          </a:blip>
          <a:srcRect b="0" l="0" r="0" t="0"/>
          <a:stretch/>
        </p:blipFill>
        <p:spPr>
          <a:xfrm>
            <a:off x="579367" y="530968"/>
            <a:ext cx="3636000" cy="62134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showMasterSp="0">
  <p:cSld name="Divider 5">
    <p:bg>
      <p:bgPr>
        <a:solidFill>
          <a:schemeClr val="dk1"/>
        </a:solidFill>
      </p:bgPr>
    </p:bg>
    <p:spTree>
      <p:nvGrpSpPr>
        <p:cNvPr id="175" name="Shape 175"/>
        <p:cNvGrpSpPr/>
        <p:nvPr/>
      </p:nvGrpSpPr>
      <p:grpSpPr>
        <a:xfrm>
          <a:off x="0" y="0"/>
          <a:ext cx="0" cy="0"/>
          <a:chOff x="0" y="0"/>
          <a:chExt cx="0" cy="0"/>
        </a:xfrm>
      </p:grpSpPr>
      <p:pic>
        <p:nvPicPr>
          <p:cNvPr id="176" name="Google Shape;176;p43"/>
          <p:cNvPicPr preferRelativeResize="0"/>
          <p:nvPr/>
        </p:nvPicPr>
        <p:blipFill rotWithShape="1">
          <a:blip r:embed="rId2">
            <a:alphaModFix/>
          </a:blip>
          <a:srcRect b="0" l="0" r="0" t="0"/>
          <a:stretch/>
        </p:blipFill>
        <p:spPr>
          <a:xfrm>
            <a:off x="1904999" y="0"/>
            <a:ext cx="10287001" cy="6858000"/>
          </a:xfrm>
          <a:prstGeom prst="rect">
            <a:avLst/>
          </a:prstGeom>
          <a:noFill/>
          <a:ln>
            <a:noFill/>
          </a:ln>
        </p:spPr>
      </p:pic>
      <p:sp>
        <p:nvSpPr>
          <p:cNvPr id="177" name="Google Shape;177;p43"/>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78" name="Google Shape;178;p43"/>
          <p:cNvSpPr/>
          <p:nvPr/>
        </p:nvSpPr>
        <p:spPr>
          <a:xfrm>
            <a:off x="4" y="0"/>
            <a:ext cx="8788400" cy="6858000"/>
          </a:xfrm>
          <a:prstGeom prst="rect">
            <a:avLst/>
          </a:prstGeom>
          <a:gradFill>
            <a:gsLst>
              <a:gs pos="0">
                <a:srgbClr val="00249C">
                  <a:alpha val="0"/>
                </a:srgbClr>
              </a:gs>
              <a:gs pos="19000">
                <a:srgbClr val="00249C">
                  <a:alpha val="37647"/>
                </a:srgbClr>
              </a:gs>
              <a:gs pos="35000">
                <a:srgbClr val="00249C">
                  <a:alpha val="77254"/>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Montserrat"/>
              <a:ea typeface="Montserrat"/>
              <a:cs typeface="Montserrat"/>
              <a:sym typeface="Montserrat"/>
            </a:endParaRPr>
          </a:p>
        </p:txBody>
      </p:sp>
      <p:sp>
        <p:nvSpPr>
          <p:cNvPr id="179" name="Google Shape;179;p43"/>
          <p:cNvSpPr txBox="1"/>
          <p:nvPr/>
        </p:nvSpPr>
        <p:spPr>
          <a:xfrm>
            <a:off x="558804" y="6009438"/>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800">
                <a:solidFill>
                  <a:schemeClr val="lt1"/>
                </a:solidFill>
                <a:latin typeface="Montserrat"/>
                <a:ea typeface="Montserrat"/>
                <a:cs typeface="Montserrat"/>
                <a:sym typeface="Montserrat"/>
              </a:rPr>
              <a:t>This presentation is the confidential work product of Pall Corporation and no portion of this presentation may be </a:t>
            </a:r>
            <a:br>
              <a:rPr lang="en-GB" sz="800">
                <a:solidFill>
                  <a:schemeClr val="lt1"/>
                </a:solidFill>
                <a:latin typeface="Montserrat"/>
                <a:ea typeface="Montserrat"/>
                <a:cs typeface="Montserrat"/>
                <a:sym typeface="Montserrat"/>
              </a:rPr>
            </a:br>
            <a:r>
              <a:rPr lang="en-GB" sz="800">
                <a:solidFill>
                  <a:schemeClr val="lt1"/>
                </a:solidFill>
                <a:latin typeface="Montserrat"/>
                <a:ea typeface="Montserrat"/>
                <a:cs typeface="Montserrat"/>
                <a:sym typeface="Montserrat"/>
              </a:rPr>
              <a:t>copied, published, performed, or redistributed without the express written authority of a Pall corporate officer. </a:t>
            </a:r>
            <a:endParaRPr/>
          </a:p>
        </p:txBody>
      </p:sp>
      <p:pic>
        <p:nvPicPr>
          <p:cNvPr id="180" name="Google Shape;180;p43"/>
          <p:cNvPicPr preferRelativeResize="0"/>
          <p:nvPr/>
        </p:nvPicPr>
        <p:blipFill rotWithShape="1">
          <a:blip r:embed="rId3">
            <a:alphaModFix/>
          </a:blip>
          <a:srcRect b="0" l="0" r="0" t="0"/>
          <a:stretch/>
        </p:blipFill>
        <p:spPr>
          <a:xfrm>
            <a:off x="579367" y="530968"/>
            <a:ext cx="3636000" cy="621340"/>
          </a:xfrm>
          <a:prstGeom prst="rect">
            <a:avLst/>
          </a:prstGeom>
          <a:noFill/>
          <a:ln>
            <a:noFill/>
          </a:ln>
        </p:spPr>
      </p:pic>
      <p:sp>
        <p:nvSpPr>
          <p:cNvPr id="181" name="Google Shape;181;p43"/>
          <p:cNvSpPr txBox="1"/>
          <p:nvPr/>
        </p:nvSpPr>
        <p:spPr>
          <a:xfrm>
            <a:off x="574648" y="6428633"/>
            <a:ext cx="1512315" cy="15433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3"/>
              <a:buFont typeface="Montserrat"/>
              <a:buNone/>
            </a:pPr>
            <a:r>
              <a:rPr lang="en-GB" sz="1003">
                <a:solidFill>
                  <a:schemeClr val="lt1"/>
                </a:solidFill>
                <a:latin typeface="Montserrat"/>
                <a:ea typeface="Montserrat"/>
                <a:cs typeface="Montserrat"/>
                <a:sym typeface="Montserrat"/>
              </a:rPr>
              <a:t>© 2022 Pall Corporation</a:t>
            </a:r>
            <a:endParaRPr sz="1003">
              <a:solidFill>
                <a:schemeClr val="lt1"/>
              </a:solidFill>
              <a:latin typeface="Montserrat"/>
              <a:ea typeface="Montserrat"/>
              <a:cs typeface="Montserrat"/>
              <a:sym typeface="Montserrat"/>
            </a:endParaRPr>
          </a:p>
        </p:txBody>
      </p:sp>
      <p:sp>
        <p:nvSpPr>
          <p:cNvPr id="182" name="Google Shape;182;p43"/>
          <p:cNvSpPr txBox="1"/>
          <p:nvPr>
            <p:ph idx="1" type="subTitle"/>
          </p:nvPr>
        </p:nvSpPr>
        <p:spPr>
          <a:xfrm>
            <a:off x="574645" y="4590750"/>
            <a:ext cx="5521355" cy="471389"/>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3"/>
              </a:buClr>
              <a:buSzPts val="2798"/>
              <a:buNone/>
              <a:defRPr sz="2798">
                <a:solidFill>
                  <a:schemeClr val="accent3"/>
                </a:solidFill>
              </a:defRPr>
            </a:lvl1pPr>
            <a:lvl2pPr lvl="1" algn="ctr">
              <a:lnSpc>
                <a:spcPct val="100000"/>
              </a:lnSpc>
              <a:spcBef>
                <a:spcPts val="500"/>
              </a:spcBef>
              <a:spcAft>
                <a:spcPts val="0"/>
              </a:spcAft>
              <a:buClr>
                <a:schemeClr val="dk2"/>
              </a:buClr>
              <a:buSzPts val="2002"/>
              <a:buNone/>
              <a:defRPr sz="2002"/>
            </a:lvl2pPr>
            <a:lvl3pPr lvl="2" algn="ctr">
              <a:lnSpc>
                <a:spcPct val="100000"/>
              </a:lnSpc>
              <a:spcBef>
                <a:spcPts val="500"/>
              </a:spcBef>
              <a:spcAft>
                <a:spcPts val="0"/>
              </a:spcAft>
              <a:buClr>
                <a:schemeClr val="dk2"/>
              </a:buClr>
              <a:buSzPts val="1799"/>
              <a:buNone/>
              <a:defRPr sz="1799"/>
            </a:lvl3pPr>
            <a:lvl4pPr lvl="3" algn="ctr">
              <a:lnSpc>
                <a:spcPct val="100000"/>
              </a:lnSpc>
              <a:spcBef>
                <a:spcPts val="500"/>
              </a:spcBef>
              <a:spcAft>
                <a:spcPts val="0"/>
              </a:spcAft>
              <a:buClr>
                <a:schemeClr val="dk2"/>
              </a:buClr>
              <a:buSzPts val="1602"/>
              <a:buNone/>
              <a:defRPr sz="1602"/>
            </a:lvl4pPr>
            <a:lvl5pPr lvl="4" algn="ctr">
              <a:lnSpc>
                <a:spcPct val="100000"/>
              </a:lnSpc>
              <a:spcBef>
                <a:spcPts val="500"/>
              </a:spcBef>
              <a:spcAft>
                <a:spcPts val="0"/>
              </a:spcAft>
              <a:buClr>
                <a:schemeClr val="dk2"/>
              </a:buClr>
              <a:buSzPts val="1602"/>
              <a:buNone/>
              <a:defRPr sz="1602"/>
            </a:lvl5pPr>
            <a:lvl6pPr lvl="5" algn="ctr">
              <a:lnSpc>
                <a:spcPct val="90000"/>
              </a:lnSpc>
              <a:spcBef>
                <a:spcPts val="500"/>
              </a:spcBef>
              <a:spcAft>
                <a:spcPts val="0"/>
              </a:spcAft>
              <a:buClr>
                <a:schemeClr val="dk1"/>
              </a:buClr>
              <a:buSzPts val="1602"/>
              <a:buNone/>
              <a:defRPr sz="1602"/>
            </a:lvl6pPr>
            <a:lvl7pPr lvl="6" algn="ctr">
              <a:lnSpc>
                <a:spcPct val="90000"/>
              </a:lnSpc>
              <a:spcBef>
                <a:spcPts val="500"/>
              </a:spcBef>
              <a:spcAft>
                <a:spcPts val="0"/>
              </a:spcAft>
              <a:buClr>
                <a:schemeClr val="dk1"/>
              </a:buClr>
              <a:buSzPts val="1602"/>
              <a:buNone/>
              <a:defRPr sz="1602"/>
            </a:lvl7pPr>
            <a:lvl8pPr lvl="7" algn="ctr">
              <a:lnSpc>
                <a:spcPct val="90000"/>
              </a:lnSpc>
              <a:spcBef>
                <a:spcPts val="500"/>
              </a:spcBef>
              <a:spcAft>
                <a:spcPts val="0"/>
              </a:spcAft>
              <a:buClr>
                <a:schemeClr val="dk1"/>
              </a:buClr>
              <a:buSzPts val="1602"/>
              <a:buNone/>
              <a:defRPr sz="1602"/>
            </a:lvl8pPr>
            <a:lvl9pPr lvl="8" algn="ctr">
              <a:lnSpc>
                <a:spcPct val="90000"/>
              </a:lnSpc>
              <a:spcBef>
                <a:spcPts val="500"/>
              </a:spcBef>
              <a:spcAft>
                <a:spcPts val="0"/>
              </a:spcAft>
              <a:buClr>
                <a:schemeClr val="dk1"/>
              </a:buClr>
              <a:buSzPts val="1602"/>
              <a:buNone/>
              <a:defRPr sz="1602"/>
            </a:lvl9pPr>
          </a:lstStyle>
          <a:p/>
        </p:txBody>
      </p:sp>
      <p:pic>
        <p:nvPicPr>
          <p:cNvPr id="183" name="Google Shape;183;p43"/>
          <p:cNvPicPr preferRelativeResize="0"/>
          <p:nvPr/>
        </p:nvPicPr>
        <p:blipFill rotWithShape="1">
          <a:blip r:embed="rId4">
            <a:alphaModFix amt="16000"/>
          </a:blip>
          <a:srcRect b="47224" l="13605" r="33921" t="4839"/>
          <a:stretch/>
        </p:blipFill>
        <p:spPr>
          <a:xfrm flipH="1">
            <a:off x="-3932357" y="0"/>
            <a:ext cx="10028354" cy="6858000"/>
          </a:xfrm>
          <a:prstGeom prst="rect">
            <a:avLst/>
          </a:prstGeom>
          <a:noFill/>
          <a:ln>
            <a:noFill/>
          </a:ln>
        </p:spPr>
      </p:pic>
      <p:sp>
        <p:nvSpPr>
          <p:cNvPr id="184" name="Google Shape;184;p43"/>
          <p:cNvSpPr txBox="1"/>
          <p:nvPr>
            <p:ph type="ctrTitle"/>
          </p:nvPr>
        </p:nvSpPr>
        <p:spPr>
          <a:xfrm>
            <a:off x="574645" y="2466755"/>
            <a:ext cx="5521355" cy="178627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6603"/>
              <a:buFont typeface="Arial"/>
              <a:buNone/>
              <a:defRPr b="0" sz="6603">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3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showMasterSp="0">
  <p:cSld name="Agenda 2">
    <p:spTree>
      <p:nvGrpSpPr>
        <p:cNvPr id="29" name="Shape 29"/>
        <p:cNvGrpSpPr/>
        <p:nvPr/>
      </p:nvGrpSpPr>
      <p:grpSpPr>
        <a:xfrm>
          <a:off x="0" y="0"/>
          <a:ext cx="0" cy="0"/>
          <a:chOff x="0" y="0"/>
          <a:chExt cx="0" cy="0"/>
        </a:xfrm>
      </p:grpSpPr>
      <p:pic>
        <p:nvPicPr>
          <p:cNvPr id="30" name="Google Shape;30;p25"/>
          <p:cNvPicPr preferRelativeResize="0"/>
          <p:nvPr/>
        </p:nvPicPr>
        <p:blipFill rotWithShape="1">
          <a:blip r:embed="rId2">
            <a:alphaModFix/>
          </a:blip>
          <a:srcRect b="0" l="0" r="0" t="0"/>
          <a:stretch/>
        </p:blipFill>
        <p:spPr>
          <a:xfrm>
            <a:off x="319315" y="1484944"/>
            <a:ext cx="11611428" cy="5373056"/>
          </a:xfrm>
          <a:custGeom>
            <a:rect b="b" l="l" r="r" t="t"/>
            <a:pathLst>
              <a:path extrusionOk="0" h="5373056" w="11319202">
                <a:moveTo>
                  <a:pt x="223890" y="0"/>
                </a:moveTo>
                <a:lnTo>
                  <a:pt x="11095312" y="0"/>
                </a:lnTo>
                <a:cubicBezTo>
                  <a:pt x="11218963" y="0"/>
                  <a:pt x="11319202" y="100239"/>
                  <a:pt x="11319202" y="223890"/>
                </a:cubicBezTo>
                <a:lnTo>
                  <a:pt x="11319202" y="5373056"/>
                </a:lnTo>
                <a:lnTo>
                  <a:pt x="0" y="5373056"/>
                </a:lnTo>
                <a:lnTo>
                  <a:pt x="0" y="223890"/>
                </a:lnTo>
                <a:cubicBezTo>
                  <a:pt x="0" y="100239"/>
                  <a:pt x="100239" y="0"/>
                  <a:pt x="223890" y="0"/>
                </a:cubicBezTo>
                <a:close/>
              </a:path>
            </a:pathLst>
          </a:custGeom>
          <a:noFill/>
          <a:ln>
            <a:noFill/>
          </a:ln>
        </p:spPr>
      </p:pic>
      <p:sp>
        <p:nvSpPr>
          <p:cNvPr id="31" name="Google Shape;31;p25"/>
          <p:cNvSpPr/>
          <p:nvPr/>
        </p:nvSpPr>
        <p:spPr>
          <a:xfrm>
            <a:off x="751332" y="2316162"/>
            <a:ext cx="5344668" cy="4544568"/>
          </a:xfrm>
          <a:custGeom>
            <a:rect b="b" l="l" r="r" t="t"/>
            <a:pathLst>
              <a:path extrusionOk="0" h="4541837" w="4287762">
                <a:moveTo>
                  <a:pt x="233383" y="0"/>
                </a:moveTo>
                <a:lnTo>
                  <a:pt x="4054379" y="0"/>
                </a:lnTo>
                <a:cubicBezTo>
                  <a:pt x="4183273" y="0"/>
                  <a:pt x="4287762" y="104489"/>
                  <a:pt x="4287762" y="233383"/>
                </a:cubicBezTo>
                <a:lnTo>
                  <a:pt x="4287762" y="4541837"/>
                </a:lnTo>
                <a:lnTo>
                  <a:pt x="0" y="4541837"/>
                </a:lnTo>
                <a:lnTo>
                  <a:pt x="0" y="233383"/>
                </a:lnTo>
                <a:cubicBezTo>
                  <a:pt x="0" y="104489"/>
                  <a:pt x="104489" y="0"/>
                  <a:pt x="233383" y="0"/>
                </a:cubicBezTo>
                <a:close/>
              </a:path>
            </a:pathLst>
          </a:custGeom>
          <a:solidFill>
            <a:srgbClr val="00249C">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     </a:t>
            </a:r>
            <a:endParaRPr/>
          </a:p>
        </p:txBody>
      </p:sp>
      <p:sp>
        <p:nvSpPr>
          <p:cNvPr id="32" name="Google Shape;32;p25"/>
          <p:cNvSpPr/>
          <p:nvPr>
            <p:ph idx="1" type="body"/>
          </p:nvPr>
        </p:nvSpPr>
        <p:spPr>
          <a:xfrm>
            <a:off x="744538" y="2306638"/>
            <a:ext cx="4572000" cy="4551362"/>
          </a:xfrm>
          <a:prstGeom prst="round2SameRect">
            <a:avLst>
              <a:gd fmla="val 5687" name="adj1"/>
              <a:gd fmla="val 0" name="adj2"/>
            </a:avLst>
          </a:prstGeom>
          <a:noFill/>
          <a:ln>
            <a:noFill/>
          </a:ln>
        </p:spPr>
        <p:txBody>
          <a:bodyPr anchorCtr="0" anchor="t" bIns="288000" lIns="288000" spcFirstLastPara="1" rIns="288000" wrap="square" tIns="288000">
            <a:normAutofit/>
          </a:bodyPr>
          <a:lstStyle>
            <a:lvl1pPr indent="-406400" lvl="0" marL="457200" algn="l">
              <a:lnSpc>
                <a:spcPct val="100000"/>
              </a:lnSpc>
              <a:spcBef>
                <a:spcPts val="1000"/>
              </a:spcBef>
              <a:spcAft>
                <a:spcPts val="0"/>
              </a:spcAft>
              <a:buClr>
                <a:schemeClr val="lt1"/>
              </a:buClr>
              <a:buSzPts val="2800"/>
              <a:buChar char="•"/>
              <a:defRPr b="1">
                <a:solidFill>
                  <a:schemeClr val="lt1"/>
                </a:solidFill>
              </a:defRPr>
            </a:lvl1pPr>
            <a:lvl2pPr indent="-381000" lvl="1" marL="914400" algn="l">
              <a:lnSpc>
                <a:spcPct val="100000"/>
              </a:lnSpc>
              <a:spcBef>
                <a:spcPts val="500"/>
              </a:spcBef>
              <a:spcAft>
                <a:spcPts val="0"/>
              </a:spcAft>
              <a:buClr>
                <a:schemeClr val="lt1"/>
              </a:buClr>
              <a:buSzPts val="2400"/>
              <a:buChar char="•"/>
              <a:defRPr b="1">
                <a:solidFill>
                  <a:schemeClr val="lt1"/>
                </a:solidFill>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25"/>
          <p:cNvPicPr preferRelativeResize="0"/>
          <p:nvPr/>
        </p:nvPicPr>
        <p:blipFill rotWithShape="1">
          <a:blip r:embed="rId3">
            <a:alphaModFix/>
          </a:blip>
          <a:srcRect b="6569" l="0" r="0" t="0"/>
          <a:stretch/>
        </p:blipFill>
        <p:spPr>
          <a:xfrm>
            <a:off x="80441" y="0"/>
            <a:ext cx="12031117" cy="1376413"/>
          </a:xfrm>
          <a:prstGeom prst="rect">
            <a:avLst/>
          </a:prstGeom>
          <a:noFill/>
          <a:ln>
            <a:noFill/>
          </a:ln>
        </p:spPr>
      </p:pic>
      <p:sp>
        <p:nvSpPr>
          <p:cNvPr id="34" name="Google Shape;34;p25"/>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1" showMasterSp="0">
  <p:cSld name="Divider 11">
    <p:bg>
      <p:bgPr>
        <a:solidFill>
          <a:schemeClr val="dk1"/>
        </a:solidFill>
      </p:bgPr>
    </p:bg>
    <p:spTree>
      <p:nvGrpSpPr>
        <p:cNvPr id="35" name="Shape 35"/>
        <p:cNvGrpSpPr/>
        <p:nvPr/>
      </p:nvGrpSpPr>
      <p:grpSpPr>
        <a:xfrm>
          <a:off x="0" y="0"/>
          <a:ext cx="0" cy="0"/>
          <a:chOff x="0" y="0"/>
          <a:chExt cx="0" cy="0"/>
        </a:xfrm>
      </p:grpSpPr>
      <p:sp>
        <p:nvSpPr>
          <p:cNvPr id="36" name="Google Shape;36;p26"/>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pic>
        <p:nvPicPr>
          <p:cNvPr id="37" name="Google Shape;37;p26"/>
          <p:cNvPicPr preferRelativeResize="0"/>
          <p:nvPr/>
        </p:nvPicPr>
        <p:blipFill rotWithShape="1">
          <a:blip r:embed="rId2">
            <a:alphaModFix/>
          </a:blip>
          <a:srcRect b="0" l="0" r="17417" t="0"/>
          <a:stretch/>
        </p:blipFill>
        <p:spPr>
          <a:xfrm>
            <a:off x="4509687" y="7884"/>
            <a:ext cx="7682311" cy="6850116"/>
          </a:xfrm>
          <a:prstGeom prst="rect">
            <a:avLst/>
          </a:prstGeom>
          <a:noFill/>
          <a:ln>
            <a:noFill/>
          </a:ln>
        </p:spPr>
      </p:pic>
      <p:sp>
        <p:nvSpPr>
          <p:cNvPr id="38" name="Google Shape;38;p26"/>
          <p:cNvSpPr/>
          <p:nvPr/>
        </p:nvSpPr>
        <p:spPr>
          <a:xfrm>
            <a:off x="0" y="0"/>
            <a:ext cx="8788400" cy="6858000"/>
          </a:xfrm>
          <a:prstGeom prst="rect">
            <a:avLst/>
          </a:prstGeom>
          <a:gradFill>
            <a:gsLst>
              <a:gs pos="0">
                <a:srgbClr val="00249C">
                  <a:alpha val="0"/>
                </a:srgbClr>
              </a:gs>
              <a:gs pos="19000">
                <a:srgbClr val="00249C">
                  <a:alpha val="37647"/>
                </a:srgbClr>
              </a:gs>
              <a:gs pos="35000">
                <a:srgbClr val="00249C">
                  <a:alpha val="77254"/>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39" name="Google Shape;39;p26"/>
          <p:cNvSpPr txBox="1"/>
          <p:nvPr/>
        </p:nvSpPr>
        <p:spPr>
          <a:xfrm>
            <a:off x="558800" y="6009436"/>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a:solidFill>
                  <a:schemeClr val="lt1"/>
                </a:solidFill>
                <a:latin typeface="Arial"/>
                <a:ea typeface="Arial"/>
                <a:cs typeface="Arial"/>
                <a:sym typeface="Arial"/>
              </a:rPr>
              <a:t>This presentation is the confidential work product of Pall Corporation and no portion of this presentation may be </a:t>
            </a:r>
            <a:br>
              <a:rPr b="0" i="0" lang="en-GB" sz="800">
                <a:solidFill>
                  <a:schemeClr val="lt1"/>
                </a:solidFill>
                <a:latin typeface="Arial"/>
                <a:ea typeface="Arial"/>
                <a:cs typeface="Arial"/>
                <a:sym typeface="Arial"/>
              </a:rPr>
            </a:br>
            <a:r>
              <a:rPr b="0" i="0" lang="en-GB" sz="800">
                <a:solidFill>
                  <a:schemeClr val="lt1"/>
                </a:solidFill>
                <a:latin typeface="Arial"/>
                <a:ea typeface="Arial"/>
                <a:cs typeface="Arial"/>
                <a:sym typeface="Arial"/>
              </a:rPr>
              <a:t>copied, published, performed, or redistributed without the express written authority of a Pall corporate officer. </a:t>
            </a:r>
            <a:endParaRPr/>
          </a:p>
        </p:txBody>
      </p:sp>
      <p:pic>
        <p:nvPicPr>
          <p:cNvPr id="40" name="Google Shape;40;p26"/>
          <p:cNvPicPr preferRelativeResize="0"/>
          <p:nvPr/>
        </p:nvPicPr>
        <p:blipFill rotWithShape="1">
          <a:blip r:embed="rId3">
            <a:alphaModFix/>
          </a:blip>
          <a:srcRect b="0" l="0" r="0" t="0"/>
          <a:stretch/>
        </p:blipFill>
        <p:spPr>
          <a:xfrm>
            <a:off x="579367" y="530968"/>
            <a:ext cx="3636000" cy="621340"/>
          </a:xfrm>
          <a:prstGeom prst="rect">
            <a:avLst/>
          </a:prstGeom>
          <a:noFill/>
          <a:ln>
            <a:noFill/>
          </a:ln>
        </p:spPr>
      </p:pic>
      <p:sp>
        <p:nvSpPr>
          <p:cNvPr id="41" name="Google Shape;41;p26"/>
          <p:cNvSpPr txBox="1"/>
          <p:nvPr>
            <p:ph idx="1" type="subTitle"/>
          </p:nvPr>
        </p:nvSpPr>
        <p:spPr>
          <a:xfrm>
            <a:off x="574645" y="4590747"/>
            <a:ext cx="5521355" cy="471389"/>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3"/>
              </a:buClr>
              <a:buSzPts val="2800"/>
              <a:buNone/>
              <a:defRPr sz="2800">
                <a:solidFill>
                  <a:schemeClr val="accent3"/>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2" name="Google Shape;42;p26"/>
          <p:cNvSpPr txBox="1"/>
          <p:nvPr>
            <p:ph type="ctrTitle"/>
          </p:nvPr>
        </p:nvSpPr>
        <p:spPr>
          <a:xfrm>
            <a:off x="574645" y="2466753"/>
            <a:ext cx="5521355" cy="178627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6600"/>
              <a:buFont typeface="Arial"/>
              <a:buNone/>
              <a:defRPr b="0"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6"/>
          <p:cNvSpPr txBox="1"/>
          <p:nvPr/>
        </p:nvSpPr>
        <p:spPr>
          <a:xfrm>
            <a:off x="574645" y="64286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pic>
        <p:nvPicPr>
          <p:cNvPr id="44" name="Google Shape;44;p26"/>
          <p:cNvPicPr preferRelativeResize="0"/>
          <p:nvPr/>
        </p:nvPicPr>
        <p:blipFill rotWithShape="1">
          <a:blip r:embed="rId4">
            <a:alphaModFix amt="16000"/>
          </a:blip>
          <a:srcRect b="47224" l="13605" r="33921" t="4839"/>
          <a:stretch/>
        </p:blipFill>
        <p:spPr>
          <a:xfrm flipH="1">
            <a:off x="0" y="-2"/>
            <a:ext cx="12191998" cy="6858001"/>
          </a:xfrm>
          <a:prstGeom prst="rect">
            <a:avLst/>
          </a:prstGeom>
          <a:noFill/>
          <a:ln>
            <a:noFill/>
          </a:ln>
        </p:spPr>
      </p:pic>
    </p:spTree>
  </p:cSld>
  <p:clrMapOvr>
    <a:masterClrMapping/>
  </p:clrMapOvr>
  <p:extLst>
    <p:ext uri="{DCECCB84-F9BA-43D5-87BE-67443E8EF086}">
      <p15:sldGuideLst>
        <p15:guide id="1" pos="3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spTree>
      <p:nvGrpSpPr>
        <p:cNvPr id="45" name="Shape 45"/>
        <p:cNvGrpSpPr/>
        <p:nvPr/>
      </p:nvGrpSpPr>
      <p:grpSpPr>
        <a:xfrm>
          <a:off x="0" y="0"/>
          <a:ext cx="0" cy="0"/>
          <a:chOff x="0" y="0"/>
          <a:chExt cx="0" cy="0"/>
        </a:xfrm>
      </p:grpSpPr>
      <p:sp>
        <p:nvSpPr>
          <p:cNvPr id="46" name="Google Shape;46;p27"/>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7"/>
          <p:cNvSpPr txBox="1"/>
          <p:nvPr>
            <p:ph idx="1" type="body"/>
          </p:nvPr>
        </p:nvSpPr>
        <p:spPr>
          <a:xfrm>
            <a:off x="838200" y="1501542"/>
            <a:ext cx="10515600" cy="490748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500"/>
              </a:spcBef>
              <a:spcAft>
                <a:spcPts val="0"/>
              </a:spcAft>
              <a:buClr>
                <a:schemeClr val="dk2"/>
              </a:buClr>
              <a:buSzPts val="1800"/>
              <a:buChar char="•"/>
              <a:defRPr/>
            </a:lvl2pPr>
            <a:lvl3pPr indent="-342900" lvl="2" marL="1371600" algn="l">
              <a:lnSpc>
                <a:spcPct val="100000"/>
              </a:lnSpc>
              <a:spcBef>
                <a:spcPts val="500"/>
              </a:spcBef>
              <a:spcAft>
                <a:spcPts val="0"/>
              </a:spcAft>
              <a:buClr>
                <a:schemeClr val="dk2"/>
              </a:buClr>
              <a:buSzPts val="1800"/>
              <a:buChar char="•"/>
              <a:defRPr/>
            </a:lvl3pPr>
            <a:lvl4pPr indent="-342900" lvl="3" marL="1828800" algn="l">
              <a:lnSpc>
                <a:spcPct val="100000"/>
              </a:lnSpc>
              <a:spcBef>
                <a:spcPts val="500"/>
              </a:spcBef>
              <a:spcAft>
                <a:spcPts val="0"/>
              </a:spcAft>
              <a:buClr>
                <a:schemeClr val="dk2"/>
              </a:buClr>
              <a:buSzPts val="1800"/>
              <a:buChar char="•"/>
              <a:defRPr/>
            </a:lvl4pPr>
            <a:lvl5pPr indent="-342900" lvl="4" marL="2286000" algn="l">
              <a:lnSpc>
                <a:spcPct val="10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7"/>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27"/>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0" name="Google Shape;50;p27"/>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51" name="Shape 51"/>
        <p:cNvGrpSpPr/>
        <p:nvPr/>
      </p:nvGrpSpPr>
      <p:grpSpPr>
        <a:xfrm>
          <a:off x="0" y="0"/>
          <a:ext cx="0" cy="0"/>
          <a:chOff x="0" y="0"/>
          <a:chExt cx="0" cy="0"/>
        </a:xfrm>
      </p:grpSpPr>
      <p:sp>
        <p:nvSpPr>
          <p:cNvPr id="52" name="Google Shape;52;p28"/>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8"/>
          <p:cNvSpPr txBox="1"/>
          <p:nvPr>
            <p:ph idx="1" type="body"/>
          </p:nvPr>
        </p:nvSpPr>
        <p:spPr>
          <a:xfrm>
            <a:off x="295276" y="1516848"/>
            <a:ext cx="3819524" cy="490748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sz="1800"/>
            </a:lvl1pPr>
            <a:lvl2pPr indent="-330200" lvl="1" marL="914400" algn="l">
              <a:lnSpc>
                <a:spcPct val="100000"/>
              </a:lnSpc>
              <a:spcBef>
                <a:spcPts val="500"/>
              </a:spcBef>
              <a:spcAft>
                <a:spcPts val="0"/>
              </a:spcAft>
              <a:buClr>
                <a:schemeClr val="dk2"/>
              </a:buClr>
              <a:buSzPts val="1600"/>
              <a:buChar char="•"/>
              <a:defRPr sz="1600"/>
            </a:lvl2pPr>
            <a:lvl3pPr indent="-317500" lvl="2" marL="1371600" algn="l">
              <a:lnSpc>
                <a:spcPct val="100000"/>
              </a:lnSpc>
              <a:spcBef>
                <a:spcPts val="500"/>
              </a:spcBef>
              <a:spcAft>
                <a:spcPts val="0"/>
              </a:spcAft>
              <a:buClr>
                <a:schemeClr val="dk2"/>
              </a:buClr>
              <a:buSzPts val="1400"/>
              <a:buChar char="•"/>
              <a:defRPr sz="1400"/>
            </a:lvl3pPr>
            <a:lvl4pPr indent="-304800" lvl="3" marL="1828800" algn="l">
              <a:lnSpc>
                <a:spcPct val="100000"/>
              </a:lnSpc>
              <a:spcBef>
                <a:spcPts val="500"/>
              </a:spcBef>
              <a:spcAft>
                <a:spcPts val="0"/>
              </a:spcAft>
              <a:buClr>
                <a:schemeClr val="dk2"/>
              </a:buClr>
              <a:buSzPts val="1200"/>
              <a:buChar char="•"/>
              <a:defRPr sz="1200"/>
            </a:lvl4pPr>
            <a:lvl5pPr indent="-304800" lvl="4" marL="2286000" algn="l">
              <a:lnSpc>
                <a:spcPct val="100000"/>
              </a:lnSpc>
              <a:spcBef>
                <a:spcPts val="500"/>
              </a:spcBef>
              <a:spcAft>
                <a:spcPts val="0"/>
              </a:spcAft>
              <a:buClr>
                <a:schemeClr val="dk2"/>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8"/>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55" name="Google Shape;55;p28"/>
          <p:cNvSpPr txBox="1"/>
          <p:nvPr>
            <p:ph idx="2" type="body"/>
          </p:nvPr>
        </p:nvSpPr>
        <p:spPr>
          <a:xfrm>
            <a:off x="4214815" y="1516848"/>
            <a:ext cx="3819524" cy="490748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sz="1800"/>
            </a:lvl1pPr>
            <a:lvl2pPr indent="-330200" lvl="1" marL="914400" algn="l">
              <a:lnSpc>
                <a:spcPct val="100000"/>
              </a:lnSpc>
              <a:spcBef>
                <a:spcPts val="500"/>
              </a:spcBef>
              <a:spcAft>
                <a:spcPts val="0"/>
              </a:spcAft>
              <a:buClr>
                <a:schemeClr val="dk2"/>
              </a:buClr>
              <a:buSzPts val="1600"/>
              <a:buChar char="•"/>
              <a:defRPr sz="1600"/>
            </a:lvl2pPr>
            <a:lvl3pPr indent="-317500" lvl="2" marL="1371600" algn="l">
              <a:lnSpc>
                <a:spcPct val="100000"/>
              </a:lnSpc>
              <a:spcBef>
                <a:spcPts val="500"/>
              </a:spcBef>
              <a:spcAft>
                <a:spcPts val="0"/>
              </a:spcAft>
              <a:buClr>
                <a:schemeClr val="dk2"/>
              </a:buClr>
              <a:buSzPts val="1400"/>
              <a:buChar char="•"/>
              <a:defRPr sz="1400"/>
            </a:lvl3pPr>
            <a:lvl4pPr indent="-304800" lvl="3" marL="1828800" algn="l">
              <a:lnSpc>
                <a:spcPct val="100000"/>
              </a:lnSpc>
              <a:spcBef>
                <a:spcPts val="500"/>
              </a:spcBef>
              <a:spcAft>
                <a:spcPts val="0"/>
              </a:spcAft>
              <a:buClr>
                <a:schemeClr val="dk2"/>
              </a:buClr>
              <a:buSzPts val="1200"/>
              <a:buChar char="•"/>
              <a:defRPr sz="1200"/>
            </a:lvl4pPr>
            <a:lvl5pPr indent="-304800" lvl="4" marL="2286000" algn="l">
              <a:lnSpc>
                <a:spcPct val="100000"/>
              </a:lnSpc>
              <a:spcBef>
                <a:spcPts val="500"/>
              </a:spcBef>
              <a:spcAft>
                <a:spcPts val="0"/>
              </a:spcAft>
              <a:buClr>
                <a:schemeClr val="dk2"/>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8"/>
          <p:cNvSpPr txBox="1"/>
          <p:nvPr>
            <p:ph idx="3" type="body"/>
          </p:nvPr>
        </p:nvSpPr>
        <p:spPr>
          <a:xfrm>
            <a:off x="8134355" y="1516848"/>
            <a:ext cx="3819524" cy="4907480"/>
          </a:xfrm>
          <a:prstGeom prst="rect">
            <a:avLst/>
          </a:prstGeom>
          <a:noFill/>
          <a:ln>
            <a:noFill/>
          </a:ln>
        </p:spPr>
        <p:txBody>
          <a:bodyPr anchorCtr="0" anchor="t" bIns="0" lIns="0" spcFirstLastPara="1" rIns="0" wrap="square" tIns="0">
            <a:normAutofit/>
          </a:bodyPr>
          <a:lstStyle>
            <a:lvl1pPr indent="-342900" lvl="0" marL="457200" algn="l">
              <a:lnSpc>
                <a:spcPct val="100000"/>
              </a:lnSpc>
              <a:spcBef>
                <a:spcPts val="1000"/>
              </a:spcBef>
              <a:spcAft>
                <a:spcPts val="0"/>
              </a:spcAft>
              <a:buClr>
                <a:schemeClr val="dk2"/>
              </a:buClr>
              <a:buSzPts val="1800"/>
              <a:buChar char="•"/>
              <a:defRPr sz="1800"/>
            </a:lvl1pPr>
            <a:lvl2pPr indent="-330200" lvl="1" marL="914400" algn="l">
              <a:lnSpc>
                <a:spcPct val="100000"/>
              </a:lnSpc>
              <a:spcBef>
                <a:spcPts val="500"/>
              </a:spcBef>
              <a:spcAft>
                <a:spcPts val="0"/>
              </a:spcAft>
              <a:buClr>
                <a:schemeClr val="dk2"/>
              </a:buClr>
              <a:buSzPts val="1600"/>
              <a:buChar char="•"/>
              <a:defRPr sz="1600"/>
            </a:lvl2pPr>
            <a:lvl3pPr indent="-317500" lvl="2" marL="1371600" algn="l">
              <a:lnSpc>
                <a:spcPct val="100000"/>
              </a:lnSpc>
              <a:spcBef>
                <a:spcPts val="500"/>
              </a:spcBef>
              <a:spcAft>
                <a:spcPts val="0"/>
              </a:spcAft>
              <a:buClr>
                <a:schemeClr val="dk2"/>
              </a:buClr>
              <a:buSzPts val="1400"/>
              <a:buChar char="•"/>
              <a:defRPr sz="1400"/>
            </a:lvl3pPr>
            <a:lvl4pPr indent="-304800" lvl="3" marL="1828800" algn="l">
              <a:lnSpc>
                <a:spcPct val="100000"/>
              </a:lnSpc>
              <a:spcBef>
                <a:spcPts val="500"/>
              </a:spcBef>
              <a:spcAft>
                <a:spcPts val="0"/>
              </a:spcAft>
              <a:buClr>
                <a:schemeClr val="dk2"/>
              </a:buClr>
              <a:buSzPts val="1200"/>
              <a:buChar char="•"/>
              <a:defRPr sz="1200"/>
            </a:lvl4pPr>
            <a:lvl5pPr indent="-304800" lvl="4" marL="2286000" algn="l">
              <a:lnSpc>
                <a:spcPct val="100000"/>
              </a:lnSpc>
              <a:spcBef>
                <a:spcPts val="500"/>
              </a:spcBef>
              <a:spcAft>
                <a:spcPts val="0"/>
              </a:spcAft>
              <a:buClr>
                <a:schemeClr val="dk2"/>
              </a:buClr>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8"/>
          <p:cNvSpPr/>
          <p:nvPr/>
        </p:nvSpPr>
        <p:spPr>
          <a:xfrm>
            <a:off x="748928" y="6619131"/>
            <a:ext cx="2045368" cy="20377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8" name="Google Shape;58;p28"/>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laceholder_">
  <p:cSld name="1_Placeholder_">
    <p:spTree>
      <p:nvGrpSpPr>
        <p:cNvPr id="59" name="Shape 59"/>
        <p:cNvGrpSpPr/>
        <p:nvPr/>
      </p:nvGrpSpPr>
      <p:grpSpPr>
        <a:xfrm>
          <a:off x="0" y="0"/>
          <a:ext cx="0" cy="0"/>
          <a:chOff x="0" y="0"/>
          <a:chExt cx="0" cy="0"/>
        </a:xfrm>
      </p:grpSpPr>
      <p:sp>
        <p:nvSpPr>
          <p:cNvPr id="60" name="Google Shape;60;p29"/>
          <p:cNvSpPr/>
          <p:nvPr>
            <p:ph idx="2" type="pic"/>
          </p:nvPr>
        </p:nvSpPr>
        <p:spPr>
          <a:xfrm>
            <a:off x="4653189" y="2275367"/>
            <a:ext cx="2881110" cy="4582633"/>
          </a:xfrm>
          <a:prstGeom prst="rect">
            <a:avLst/>
          </a:prstGeom>
          <a:noFill/>
          <a:ln>
            <a:noFill/>
          </a:ln>
        </p:spPr>
      </p:sp>
      <p:sp>
        <p:nvSpPr>
          <p:cNvPr id="61" name="Google Shape;61;p29"/>
          <p:cNvSpPr/>
          <p:nvPr>
            <p:ph idx="3" type="pic"/>
          </p:nvPr>
        </p:nvSpPr>
        <p:spPr>
          <a:xfrm>
            <a:off x="0" y="2379118"/>
            <a:ext cx="12192000" cy="2719754"/>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showMasterSp="0">
  <p:cSld name="Divider 4">
    <p:bg>
      <p:bgPr>
        <a:solidFill>
          <a:schemeClr val="dk1"/>
        </a:solidFill>
      </p:bgPr>
    </p:bg>
    <p:spTree>
      <p:nvGrpSpPr>
        <p:cNvPr id="62" name="Shape 62"/>
        <p:cNvGrpSpPr/>
        <p:nvPr/>
      </p:nvGrpSpPr>
      <p:grpSpPr>
        <a:xfrm>
          <a:off x="0" y="0"/>
          <a:ext cx="0" cy="0"/>
          <a:chOff x="0" y="0"/>
          <a:chExt cx="0" cy="0"/>
        </a:xfrm>
      </p:grpSpPr>
      <p:pic>
        <p:nvPicPr>
          <p:cNvPr id="63" name="Google Shape;63;p30"/>
          <p:cNvPicPr preferRelativeResize="0"/>
          <p:nvPr/>
        </p:nvPicPr>
        <p:blipFill rotWithShape="1">
          <a:blip r:embed="rId2">
            <a:alphaModFix/>
          </a:blip>
          <a:srcRect b="0" l="0" r="0" t="0"/>
          <a:stretch/>
        </p:blipFill>
        <p:spPr>
          <a:xfrm>
            <a:off x="4185424" y="0"/>
            <a:ext cx="8006574" cy="6858000"/>
          </a:xfrm>
          <a:prstGeom prst="rect">
            <a:avLst/>
          </a:prstGeom>
          <a:noFill/>
          <a:ln>
            <a:noFill/>
          </a:ln>
        </p:spPr>
      </p:pic>
      <p:sp>
        <p:nvSpPr>
          <p:cNvPr id="64" name="Google Shape;64;p30"/>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65" name="Google Shape;65;p30"/>
          <p:cNvSpPr/>
          <p:nvPr/>
        </p:nvSpPr>
        <p:spPr>
          <a:xfrm>
            <a:off x="0" y="0"/>
            <a:ext cx="8788400" cy="6858000"/>
          </a:xfrm>
          <a:prstGeom prst="rect">
            <a:avLst/>
          </a:prstGeom>
          <a:gradFill>
            <a:gsLst>
              <a:gs pos="0">
                <a:srgbClr val="00249C">
                  <a:alpha val="0"/>
                </a:srgbClr>
              </a:gs>
              <a:gs pos="19000">
                <a:srgbClr val="00249C">
                  <a:alpha val="37647"/>
                </a:srgbClr>
              </a:gs>
              <a:gs pos="35000">
                <a:srgbClr val="00249C">
                  <a:alpha val="77254"/>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Arial"/>
              <a:ea typeface="Arial"/>
              <a:cs typeface="Arial"/>
              <a:sym typeface="Arial"/>
            </a:endParaRPr>
          </a:p>
        </p:txBody>
      </p:sp>
      <p:sp>
        <p:nvSpPr>
          <p:cNvPr id="66" name="Google Shape;66;p30"/>
          <p:cNvSpPr txBox="1"/>
          <p:nvPr/>
        </p:nvSpPr>
        <p:spPr>
          <a:xfrm>
            <a:off x="558800" y="6009436"/>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a:solidFill>
                  <a:schemeClr val="lt1"/>
                </a:solidFill>
                <a:latin typeface="Arial"/>
                <a:ea typeface="Arial"/>
                <a:cs typeface="Arial"/>
                <a:sym typeface="Arial"/>
              </a:rPr>
              <a:t>This presentation is the confidential work product of Pall Corporation and no portion of this presentation may be </a:t>
            </a:r>
            <a:br>
              <a:rPr b="0" i="0" lang="en-GB" sz="800">
                <a:solidFill>
                  <a:schemeClr val="lt1"/>
                </a:solidFill>
                <a:latin typeface="Arial"/>
                <a:ea typeface="Arial"/>
                <a:cs typeface="Arial"/>
                <a:sym typeface="Arial"/>
              </a:rPr>
            </a:br>
            <a:r>
              <a:rPr b="0" i="0" lang="en-GB" sz="800">
                <a:solidFill>
                  <a:schemeClr val="lt1"/>
                </a:solidFill>
                <a:latin typeface="Arial"/>
                <a:ea typeface="Arial"/>
                <a:cs typeface="Arial"/>
                <a:sym typeface="Arial"/>
              </a:rPr>
              <a:t>copied, published, performed, or redistributed without the express written authority of a Pall corporate officer. </a:t>
            </a:r>
            <a:endParaRPr/>
          </a:p>
        </p:txBody>
      </p:sp>
      <p:pic>
        <p:nvPicPr>
          <p:cNvPr id="67" name="Google Shape;67;p30"/>
          <p:cNvPicPr preferRelativeResize="0"/>
          <p:nvPr/>
        </p:nvPicPr>
        <p:blipFill rotWithShape="1">
          <a:blip r:embed="rId3">
            <a:alphaModFix/>
          </a:blip>
          <a:srcRect b="0" l="0" r="0" t="0"/>
          <a:stretch/>
        </p:blipFill>
        <p:spPr>
          <a:xfrm>
            <a:off x="579367" y="530968"/>
            <a:ext cx="3636000" cy="621340"/>
          </a:xfrm>
          <a:prstGeom prst="rect">
            <a:avLst/>
          </a:prstGeom>
          <a:noFill/>
          <a:ln>
            <a:noFill/>
          </a:ln>
        </p:spPr>
      </p:pic>
      <p:sp>
        <p:nvSpPr>
          <p:cNvPr id="68" name="Google Shape;68;p30"/>
          <p:cNvSpPr txBox="1"/>
          <p:nvPr>
            <p:ph idx="1" type="subTitle"/>
          </p:nvPr>
        </p:nvSpPr>
        <p:spPr>
          <a:xfrm>
            <a:off x="574645" y="4590747"/>
            <a:ext cx="5521355" cy="471389"/>
          </a:xfrm>
          <a:prstGeom prst="rect">
            <a:avLst/>
          </a:prstGeom>
          <a:noFill/>
          <a:ln>
            <a:noFill/>
          </a:ln>
        </p:spPr>
        <p:txBody>
          <a:bodyPr anchorCtr="0" anchor="t" bIns="0" lIns="0" spcFirstLastPara="1" rIns="0" wrap="square" tIns="0">
            <a:noAutofit/>
          </a:bodyPr>
          <a:lstStyle>
            <a:lvl1pPr lvl="0" algn="l">
              <a:lnSpc>
                <a:spcPct val="100000"/>
              </a:lnSpc>
              <a:spcBef>
                <a:spcPts val="1000"/>
              </a:spcBef>
              <a:spcAft>
                <a:spcPts val="0"/>
              </a:spcAft>
              <a:buClr>
                <a:schemeClr val="accent3"/>
              </a:buClr>
              <a:buSzPts val="2800"/>
              <a:buNone/>
              <a:defRPr sz="2800">
                <a:solidFill>
                  <a:schemeClr val="accent3"/>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9" name="Google Shape;69;p30"/>
          <p:cNvSpPr txBox="1"/>
          <p:nvPr>
            <p:ph type="ctrTitle"/>
          </p:nvPr>
        </p:nvSpPr>
        <p:spPr>
          <a:xfrm>
            <a:off x="574645" y="2466753"/>
            <a:ext cx="5521355" cy="178627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6600"/>
              <a:buFont typeface="Arial"/>
              <a:buNone/>
              <a:defRPr b="0"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70" name="Google Shape;70;p30"/>
          <p:cNvPicPr preferRelativeResize="0"/>
          <p:nvPr/>
        </p:nvPicPr>
        <p:blipFill rotWithShape="1">
          <a:blip r:embed="rId4">
            <a:alphaModFix amt="16000"/>
          </a:blip>
          <a:srcRect b="47224" l="13605" r="33921" t="4839"/>
          <a:stretch/>
        </p:blipFill>
        <p:spPr>
          <a:xfrm flipH="1">
            <a:off x="-1" y="0"/>
            <a:ext cx="12191998" cy="6927112"/>
          </a:xfrm>
          <a:prstGeom prst="rect">
            <a:avLst/>
          </a:prstGeom>
          <a:noFill/>
          <a:ln>
            <a:noFill/>
          </a:ln>
        </p:spPr>
      </p:pic>
      <p:sp>
        <p:nvSpPr>
          <p:cNvPr id="71" name="Google Shape;71;p30"/>
          <p:cNvSpPr txBox="1"/>
          <p:nvPr/>
        </p:nvSpPr>
        <p:spPr>
          <a:xfrm>
            <a:off x="574645" y="64286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pos="3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howMasterSp="0">
  <p:cSld name="Divider">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31"/>
          <p:cNvSpPr txBox="1"/>
          <p:nvPr>
            <p:ph idx="1" type="subTitle"/>
          </p:nvPr>
        </p:nvSpPr>
        <p:spPr>
          <a:xfrm>
            <a:off x="6329280" y="4946919"/>
            <a:ext cx="4843546" cy="471389"/>
          </a:xfrm>
          <a:prstGeom prst="rect">
            <a:avLst/>
          </a:prstGeom>
          <a:noFill/>
          <a:ln>
            <a:noFill/>
          </a:ln>
        </p:spPr>
        <p:txBody>
          <a:bodyPr anchorCtr="0" anchor="t" bIns="0" lIns="0" spcFirstLastPara="1" rIns="0" wrap="square" tIns="0">
            <a:noAutofit/>
          </a:bodyPr>
          <a:lstStyle>
            <a:lvl1pPr lvl="0" algn="r">
              <a:lnSpc>
                <a:spcPct val="100000"/>
              </a:lnSpc>
              <a:spcBef>
                <a:spcPts val="1000"/>
              </a:spcBef>
              <a:spcAft>
                <a:spcPts val="0"/>
              </a:spcAft>
              <a:buClr>
                <a:schemeClr val="lt1"/>
              </a:buClr>
              <a:buSzPts val="2000"/>
              <a:buNone/>
              <a:defRPr sz="2000">
                <a:solidFill>
                  <a:schemeClr val="lt1"/>
                </a:solidFill>
              </a:defRPr>
            </a:lvl1pPr>
            <a:lvl2pPr lvl="1" algn="ctr">
              <a:lnSpc>
                <a:spcPct val="100000"/>
              </a:lnSpc>
              <a:spcBef>
                <a:spcPts val="500"/>
              </a:spcBef>
              <a:spcAft>
                <a:spcPts val="0"/>
              </a:spcAft>
              <a:buClr>
                <a:schemeClr val="dk2"/>
              </a:buClr>
              <a:buSzPts val="2000"/>
              <a:buNone/>
              <a:defRPr sz="2000"/>
            </a:lvl2pPr>
            <a:lvl3pPr lvl="2" algn="ctr">
              <a:lnSpc>
                <a:spcPct val="100000"/>
              </a:lnSpc>
              <a:spcBef>
                <a:spcPts val="500"/>
              </a:spcBef>
              <a:spcAft>
                <a:spcPts val="0"/>
              </a:spcAft>
              <a:buClr>
                <a:schemeClr val="dk2"/>
              </a:buClr>
              <a:buSzPts val="1800"/>
              <a:buNone/>
              <a:defRPr sz="1800"/>
            </a:lvl3pPr>
            <a:lvl4pPr lvl="3" algn="ctr">
              <a:lnSpc>
                <a:spcPct val="100000"/>
              </a:lnSpc>
              <a:spcBef>
                <a:spcPts val="500"/>
              </a:spcBef>
              <a:spcAft>
                <a:spcPts val="0"/>
              </a:spcAft>
              <a:buClr>
                <a:schemeClr val="dk2"/>
              </a:buClr>
              <a:buSzPts val="1600"/>
              <a:buNone/>
              <a:defRPr sz="1600"/>
            </a:lvl4pPr>
            <a:lvl5pPr lvl="4" algn="ctr">
              <a:lnSpc>
                <a:spcPct val="10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4" name="Google Shape;74;p31"/>
          <p:cNvSpPr txBox="1"/>
          <p:nvPr/>
        </p:nvSpPr>
        <p:spPr>
          <a:xfrm>
            <a:off x="5872124" y="5807417"/>
            <a:ext cx="5770480"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800">
                <a:solidFill>
                  <a:schemeClr val="lt1"/>
                </a:solidFill>
                <a:latin typeface="Arial"/>
                <a:ea typeface="Arial"/>
                <a:cs typeface="Arial"/>
                <a:sym typeface="Arial"/>
              </a:rPr>
              <a:t>This presentation is the confidential work product of Pall Corporation and no portion of this presentation may be </a:t>
            </a:r>
            <a:br>
              <a:rPr b="0" i="0" lang="en-GB" sz="800">
                <a:solidFill>
                  <a:schemeClr val="lt1"/>
                </a:solidFill>
                <a:latin typeface="Arial"/>
                <a:ea typeface="Arial"/>
                <a:cs typeface="Arial"/>
                <a:sym typeface="Arial"/>
              </a:rPr>
            </a:br>
            <a:r>
              <a:rPr b="0" i="0" lang="en-GB" sz="800">
                <a:solidFill>
                  <a:schemeClr val="lt1"/>
                </a:solidFill>
                <a:latin typeface="Arial"/>
                <a:ea typeface="Arial"/>
                <a:cs typeface="Arial"/>
                <a:sym typeface="Arial"/>
              </a:rPr>
              <a:t>copied, published, performed, or redistributed without the express written authority of a Pall corporate officer. </a:t>
            </a:r>
            <a:endParaRPr/>
          </a:p>
        </p:txBody>
      </p:sp>
      <p:sp>
        <p:nvSpPr>
          <p:cNvPr id="75" name="Google Shape;75;p31"/>
          <p:cNvSpPr txBox="1"/>
          <p:nvPr>
            <p:ph type="ctrTitle"/>
          </p:nvPr>
        </p:nvSpPr>
        <p:spPr>
          <a:xfrm>
            <a:off x="6329279" y="3697612"/>
            <a:ext cx="4843546" cy="112956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Clr>
                <a:schemeClr val="accent2"/>
              </a:buClr>
              <a:buSzPts val="2800"/>
              <a:buFont typeface="Arial"/>
              <a:buNone/>
              <a:defRPr b="1" sz="28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1"/>
          <p:cNvSpPr txBox="1"/>
          <p:nvPr/>
        </p:nvSpPr>
        <p:spPr>
          <a:xfrm>
            <a:off x="5872125" y="6153531"/>
            <a:ext cx="1656000"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lang="en-GB" sz="1000">
                <a:solidFill>
                  <a:schemeClr val="lt1"/>
                </a:solidFill>
                <a:latin typeface="Montserrat Light"/>
                <a:ea typeface="Montserrat Light"/>
                <a:cs typeface="Montserrat Light"/>
                <a:sym typeface="Montserrat Light"/>
              </a:rPr>
              <a:t>© 2023 Pall Corporation</a:t>
            </a:r>
            <a:endParaRPr sz="1000">
              <a:solidFill>
                <a:schemeClr val="lt1"/>
              </a:solidFill>
              <a:latin typeface="Montserrat Light"/>
              <a:ea typeface="Montserrat Light"/>
              <a:cs typeface="Montserrat Light"/>
              <a:sym typeface="Montserrat Light"/>
            </a:endParaRPr>
          </a:p>
        </p:txBody>
      </p:sp>
    </p:spTree>
  </p:cSld>
  <p:clrMapOvr>
    <a:masterClrMapping/>
  </p:clrMapOvr>
  <p:extLst>
    <p:ext uri="{DCECCB84-F9BA-43D5-87BE-67443E8EF086}">
      <p15:sldGuideLst>
        <p15:guide id="1" pos="7038">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2.xml"/><Relationship Id="rId1" Type="http://schemas.openxmlformats.org/officeDocument/2006/relationships/image" Target="../media/image1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p:nvPr/>
        </p:nvSpPr>
        <p:spPr>
          <a:xfrm>
            <a:off x="0" y="6534150"/>
            <a:ext cx="12192000" cy="323850"/>
          </a:xfrm>
          <a:prstGeom prst="rect">
            <a:avLst/>
          </a:prstGeom>
          <a:solidFill>
            <a:schemeClr val="dk1"/>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0" i="0" sz="1000" u="none" cap="none" strike="noStrike">
              <a:solidFill>
                <a:schemeClr val="lt1"/>
              </a:solidFill>
              <a:latin typeface="Arial"/>
              <a:ea typeface="Arial"/>
              <a:cs typeface="Arial"/>
              <a:sym typeface="Arial"/>
            </a:endParaRPr>
          </a:p>
        </p:txBody>
      </p:sp>
      <p:sp>
        <p:nvSpPr>
          <p:cNvPr id="11" name="Google Shape;11;p22"/>
          <p:cNvSpPr txBox="1"/>
          <p:nvPr>
            <p:ph idx="1" type="body"/>
          </p:nvPr>
        </p:nvSpPr>
        <p:spPr>
          <a:xfrm>
            <a:off x="838200" y="1501542"/>
            <a:ext cx="10515600" cy="4907480"/>
          </a:xfrm>
          <a:prstGeom prst="rect">
            <a:avLst/>
          </a:prstGeom>
          <a:noFill/>
          <a:ln>
            <a:noFill/>
          </a:ln>
        </p:spPr>
        <p:txBody>
          <a:bodyPr anchorCtr="0" anchor="t" bIns="0" lIns="0" spcFirstLastPara="1" rIns="0" wrap="square" tIns="0">
            <a:normAutofit/>
          </a:bodyPr>
          <a:lstStyle>
            <a:lvl1pPr indent="-406400" lvl="0" marL="457200" marR="0" rtl="0" algn="l">
              <a:lnSpc>
                <a:spcPct val="100000"/>
              </a:lnSpc>
              <a:spcBef>
                <a:spcPts val="100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1pPr>
            <a:lvl2pPr indent="-381000" lvl="1" marL="914400" marR="0" rtl="0" algn="l">
              <a:lnSpc>
                <a:spcPct val="100000"/>
              </a:lnSpc>
              <a:spcBef>
                <a:spcPts val="5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2pPr>
            <a:lvl3pPr indent="-355600" lvl="2" marL="1371600" marR="0" rtl="0" algn="l">
              <a:lnSpc>
                <a:spcPct val="100000"/>
              </a:lnSpc>
              <a:spcBef>
                <a:spcPts val="5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3pPr>
            <a:lvl4pPr indent="-342900" lvl="3" marL="1828800" marR="0" rtl="0" algn="l">
              <a:lnSpc>
                <a:spcPct val="100000"/>
              </a:lnSpc>
              <a:spcBef>
                <a:spcPts val="5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4pPr>
            <a:lvl5pPr indent="-342900" lvl="4" marL="2286000" marR="0" rtl="0" algn="l">
              <a:lnSpc>
                <a:spcPct val="100000"/>
              </a:lnSpc>
              <a:spcBef>
                <a:spcPts val="5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9pPr>
          </a:lstStyle>
          <a:p/>
        </p:txBody>
      </p:sp>
      <p:sp>
        <p:nvSpPr>
          <p:cNvPr id="12" name="Google Shape;12;p22"/>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 name="Google Shape;13;p22"/>
          <p:cNvPicPr preferRelativeResize="0"/>
          <p:nvPr/>
        </p:nvPicPr>
        <p:blipFill rotWithShape="1">
          <a:blip r:embed="rId1">
            <a:alphaModFix/>
          </a:blip>
          <a:srcRect b="6569" l="0" r="0" t="0"/>
          <a:stretch/>
        </p:blipFill>
        <p:spPr>
          <a:xfrm>
            <a:off x="80442" y="0"/>
            <a:ext cx="12031117" cy="1376413"/>
          </a:xfrm>
          <a:prstGeom prst="rect">
            <a:avLst/>
          </a:prstGeom>
          <a:noFill/>
          <a:ln>
            <a:noFill/>
          </a:ln>
        </p:spPr>
      </p:pic>
      <p:sp>
        <p:nvSpPr>
          <p:cNvPr id="14" name="Google Shape;14;p22"/>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22"/>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Light"/>
              <a:buNone/>
            </a:pPr>
            <a:r>
              <a:rPr b="0" i="0" lang="en-GB" sz="1000" u="none" cap="none" strike="noStrike">
                <a:solidFill>
                  <a:schemeClr val="lt1"/>
                </a:solidFill>
                <a:latin typeface="Montserrat Light"/>
                <a:ea typeface="Montserrat Light"/>
                <a:cs typeface="Montserrat Light"/>
                <a:sym typeface="Montserrat Light"/>
              </a:rPr>
              <a:t>© 2023 Pall Corporation</a:t>
            </a:r>
            <a:endParaRPr b="0" i="0" sz="1000" u="none" cap="none" strike="noStrike">
              <a:solidFill>
                <a:schemeClr val="lt1"/>
              </a:solidFill>
              <a:latin typeface="Montserrat Light"/>
              <a:ea typeface="Montserrat Light"/>
              <a:cs typeface="Montserrat Light"/>
              <a:sym typeface="Montserrat Light"/>
            </a:endParaRPr>
          </a:p>
        </p:txBody>
      </p:sp>
      <p:sp>
        <p:nvSpPr>
          <p:cNvPr id="16" name="Google Shape;16;p22"/>
          <p:cNvSpPr txBox="1"/>
          <p:nvPr/>
        </p:nvSpPr>
        <p:spPr>
          <a:xfrm>
            <a:off x="5093462" y="6705600"/>
            <a:ext cx="1849438" cy="15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GB" sz="1000" u="none" cap="none" strike="noStrike">
                <a:solidFill>
                  <a:srgbClr val="D89B2B"/>
                </a:solidFill>
                <a:latin typeface="Calibri"/>
                <a:ea typeface="Calibri"/>
                <a:cs typeface="Calibri"/>
                <a:sym typeface="Calibri"/>
              </a:rPr>
              <a:t>Confidential - Company Proprietary</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8">
          <p15:clr>
            <a:srgbClr val="F26B43"/>
          </p15:clr>
        </p15:guide>
        <p15:guide id="2" pos="7152">
          <p15:clr>
            <a:srgbClr val="F26B43"/>
          </p15:clr>
        </p15:guide>
        <p15:guide id="3" pos="7537">
          <p15:clr>
            <a:srgbClr val="F26B43"/>
          </p15:clr>
        </p15:guide>
        <p15:guide id="4" pos="180">
          <p15:clr>
            <a:srgbClr val="F26B43"/>
          </p15:clr>
        </p15:guide>
        <p15:guide id="5" orient="horz" pos="942">
          <p15:clr>
            <a:srgbClr val="F26B43"/>
          </p15:clr>
        </p15:guide>
        <p15:guide id="6"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56.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9.jpg"/><Relationship Id="rId4" Type="http://schemas.openxmlformats.org/officeDocument/2006/relationships/image" Target="../media/image44.jpg"/><Relationship Id="rId5"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2.jp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3.jp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maya_dumitru@pall.com?subject=Aerospace%20Overview%20Deck%20Content%20Changes" TargetMode="External"/><Relationship Id="rId4" Type="http://schemas.openxmlformats.org/officeDocument/2006/relationships/hyperlink" Target="mailto:maya_dumitru@pall.com?subject=Customer%20Presentation%20Content%20Request" TargetMode="External"/><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about:blank" TargetMode="External"/><Relationship Id="rId4" Type="http://schemas.openxmlformats.org/officeDocument/2006/relationships/hyperlink" Target="mailto:aerospace@pal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5.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48.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33.png"/></Relationships>
</file>

<file path=ppt/slides/_rels/slide6.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4.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61.png"/><Relationship Id="rId9"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26.png"/><Relationship Id="rId7" Type="http://schemas.openxmlformats.org/officeDocument/2006/relationships/image" Target="../media/image27.jpg"/><Relationship Id="rId8"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9.jpg"/><Relationship Id="rId5" Type="http://schemas.openxmlformats.org/officeDocument/2006/relationships/image" Target="../media/image36.jpg"/><Relationship Id="rId6" Type="http://schemas.openxmlformats.org/officeDocument/2006/relationships/image" Target="../media/image59.jpg"/><Relationship Id="rId7"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
          <p:cNvSpPr/>
          <p:nvPr>
            <p:ph type="ctrTitle"/>
          </p:nvPr>
        </p:nvSpPr>
        <p:spPr>
          <a:xfrm rot="5400000">
            <a:off x="2831827" y="-909908"/>
            <a:ext cx="2696700" cy="8360100"/>
          </a:xfrm>
          <a:prstGeom prst="round2SameRect">
            <a:avLst>
              <a:gd fmla="val 10283" name="adj1"/>
              <a:gd fmla="val 0" name="adj2"/>
            </a:avLst>
          </a:prstGeom>
          <a:solidFill>
            <a:schemeClr val="accent4"/>
          </a:solidFill>
          <a:ln>
            <a:noFill/>
          </a:ln>
        </p:spPr>
        <p:txBody>
          <a:bodyPr anchorCtr="0" anchor="ctr" bIns="0" lIns="0" spcFirstLastPara="1" rIns="0" wrap="square" tIns="0">
            <a:normAutofit/>
          </a:bodyPr>
          <a:lstStyle/>
          <a:p>
            <a:pPr indent="0" lvl="0" marL="0" rtl="0" algn="l">
              <a:spcBef>
                <a:spcPts val="0"/>
              </a:spcBef>
              <a:spcAft>
                <a:spcPts val="0"/>
              </a:spcAft>
              <a:buNone/>
            </a:pPr>
            <a:r>
              <a:rPr lang="en-GB"/>
              <a:t> </a:t>
            </a:r>
            <a:endParaRPr/>
          </a:p>
        </p:txBody>
      </p:sp>
      <p:sp>
        <p:nvSpPr>
          <p:cNvPr id="190" name="Google Shape;190;p1"/>
          <p:cNvSpPr txBox="1"/>
          <p:nvPr/>
        </p:nvSpPr>
        <p:spPr>
          <a:xfrm>
            <a:off x="972275" y="2051750"/>
            <a:ext cx="6764100" cy="2534400"/>
          </a:xfrm>
          <a:prstGeom prst="rect">
            <a:avLst/>
          </a:prstGeom>
          <a:noFill/>
          <a:ln>
            <a:noFill/>
          </a:ln>
        </p:spPr>
        <p:txBody>
          <a:bodyPr anchorCtr="0" anchor="t" bIns="540000" lIns="252000" spcFirstLastPara="1" rIns="252000" wrap="square" tIns="468000">
            <a:normAutofit/>
          </a:bodyPr>
          <a:lstStyle/>
          <a:p>
            <a:pPr indent="0" lvl="0" marL="0" marR="0" rtl="0" algn="l">
              <a:lnSpc>
                <a:spcPct val="100000"/>
              </a:lnSpc>
              <a:spcBef>
                <a:spcPts val="0"/>
              </a:spcBef>
              <a:spcAft>
                <a:spcPts val="0"/>
              </a:spcAft>
              <a:buClr>
                <a:schemeClr val="lt1"/>
              </a:buClr>
              <a:buSzPts val="2400"/>
              <a:buFont typeface="Arial"/>
              <a:buNone/>
            </a:pPr>
            <a:r>
              <a:rPr b="0" i="0" lang="en-GB" sz="2400" u="none" cap="none" strike="noStrike">
                <a:solidFill>
                  <a:schemeClr val="lt1"/>
                </a:solidFill>
                <a:latin typeface="Arial"/>
                <a:ea typeface="Arial"/>
                <a:cs typeface="Arial"/>
                <a:sym typeface="Arial"/>
              </a:rPr>
              <a:t>Enhancing Your Operational Capabilities</a:t>
            </a:r>
            <a:endParaRPr/>
          </a:p>
        </p:txBody>
      </p:sp>
      <p:sp>
        <p:nvSpPr>
          <p:cNvPr id="191" name="Google Shape;191;p1"/>
          <p:cNvSpPr txBox="1"/>
          <p:nvPr>
            <p:ph idx="1" type="subTitle"/>
          </p:nvPr>
        </p:nvSpPr>
        <p:spPr>
          <a:xfrm>
            <a:off x="1265005" y="3045459"/>
            <a:ext cx="6764100" cy="449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lang="en-GB" sz="2400"/>
              <a:t>Through Advanced Membrane Filtration</a:t>
            </a:r>
            <a:endParaRPr sz="2400"/>
          </a:p>
        </p:txBody>
      </p:sp>
      <p:sp>
        <p:nvSpPr>
          <p:cNvPr id="192" name="Google Shape;192;p1"/>
          <p:cNvSpPr txBox="1"/>
          <p:nvPr/>
        </p:nvSpPr>
        <p:spPr>
          <a:xfrm>
            <a:off x="497031" y="3753787"/>
            <a:ext cx="6997730" cy="449521"/>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accent2"/>
              </a:buClr>
              <a:buSzPts val="2000"/>
              <a:buFont typeface="Arial"/>
              <a:buNone/>
            </a:pPr>
            <a:r>
              <a:rPr lang="en-GB" sz="2000">
                <a:solidFill>
                  <a:schemeClr val="accent2"/>
                </a:solidFill>
                <a:latin typeface="Montserrat"/>
                <a:ea typeface="Montserrat"/>
                <a:cs typeface="Montserrat"/>
                <a:sym typeface="Montserrat"/>
              </a:rPr>
              <a:t>Thomas Welch, Global Strategy Marine and Defense </a:t>
            </a:r>
            <a:endParaRPr/>
          </a:p>
        </p:txBody>
      </p:sp>
      <p:pic>
        <p:nvPicPr>
          <p:cNvPr descr="Water outline" id="193" name="Google Shape;193;p1"/>
          <p:cNvPicPr preferRelativeResize="0"/>
          <p:nvPr/>
        </p:nvPicPr>
        <p:blipFill rotWithShape="1">
          <a:blip r:embed="rId3">
            <a:alphaModFix/>
          </a:blip>
          <a:srcRect b="0" l="0" r="0" t="0"/>
          <a:stretch/>
        </p:blipFill>
        <p:spPr>
          <a:xfrm>
            <a:off x="244331" y="2457560"/>
            <a:ext cx="914400" cy="914400"/>
          </a:xfrm>
          <a:prstGeom prst="rect">
            <a:avLst/>
          </a:prstGeom>
          <a:noFill/>
          <a:ln>
            <a:noFill/>
          </a:ln>
        </p:spPr>
      </p:pic>
      <p:pic>
        <p:nvPicPr>
          <p:cNvPr descr="Water with solid fill" id="194" name="Google Shape;194;p1"/>
          <p:cNvPicPr preferRelativeResize="0"/>
          <p:nvPr/>
        </p:nvPicPr>
        <p:blipFill rotWithShape="1">
          <a:blip r:embed="rId4">
            <a:alphaModFix/>
          </a:blip>
          <a:srcRect b="0" l="0" r="0" t="0"/>
          <a:stretch/>
        </p:blipFill>
        <p:spPr>
          <a:xfrm>
            <a:off x="394331" y="2607560"/>
            <a:ext cx="914400" cy="91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10"/>
          <p:cNvPicPr preferRelativeResize="0"/>
          <p:nvPr>
            <p:ph idx="3" type="pic"/>
          </p:nvPr>
        </p:nvPicPr>
        <p:blipFill rotWithShape="1">
          <a:blip r:embed="rId3">
            <a:alphaModFix/>
          </a:blip>
          <a:srcRect b="0" l="2475" r="2476" t="0"/>
          <a:stretch/>
        </p:blipFill>
        <p:spPr>
          <a:xfrm>
            <a:off x="0" y="0"/>
            <a:ext cx="12192000" cy="6858000"/>
          </a:xfrm>
          <a:prstGeom prst="rect">
            <a:avLst/>
          </a:prstGeom>
          <a:noFill/>
          <a:ln>
            <a:noFill/>
          </a:ln>
        </p:spPr>
      </p:pic>
      <p:sp>
        <p:nvSpPr>
          <p:cNvPr id="679" name="Google Shape;679;p10"/>
          <p:cNvSpPr txBox="1"/>
          <p:nvPr/>
        </p:nvSpPr>
        <p:spPr>
          <a:xfrm>
            <a:off x="152400" y="152400"/>
            <a:ext cx="1219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 company name&#10;&#10;Description automatically generated" id="680" name="Google Shape;680;p10"/>
          <p:cNvPicPr preferRelativeResize="0"/>
          <p:nvPr/>
        </p:nvPicPr>
        <p:blipFill rotWithShape="1">
          <a:blip r:embed="rId4">
            <a:alphaModFix/>
          </a:blip>
          <a:srcRect b="0" l="0" r="0" t="0"/>
          <a:stretch/>
        </p:blipFill>
        <p:spPr>
          <a:xfrm>
            <a:off x="10819074" y="-28248"/>
            <a:ext cx="1346200" cy="1003300"/>
          </a:xfrm>
          <a:prstGeom prst="rect">
            <a:avLst/>
          </a:prstGeom>
          <a:noFill/>
          <a:ln>
            <a:noFill/>
          </a:ln>
        </p:spPr>
      </p:pic>
      <p:sp>
        <p:nvSpPr>
          <p:cNvPr id="681" name="Google Shape;681;p10"/>
          <p:cNvSpPr txBox="1"/>
          <p:nvPr/>
        </p:nvSpPr>
        <p:spPr>
          <a:xfrm>
            <a:off x="838200" y="6619131"/>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000"/>
              <a:buFont typeface="Montserrat"/>
              <a:buNone/>
            </a:pPr>
            <a:r>
              <a:rPr lang="en-GB" sz="1000">
                <a:solidFill>
                  <a:schemeClr val="lt1"/>
                </a:solidFill>
                <a:latin typeface="Montserrat"/>
                <a:ea typeface="Montserrat"/>
                <a:cs typeface="Montserrat"/>
                <a:sym typeface="Montserrat"/>
              </a:rPr>
              <a:t>© 2023 Pall Corporation</a:t>
            </a:r>
            <a:endParaRPr sz="1000">
              <a:solidFill>
                <a:schemeClr val="lt1"/>
              </a:solidFill>
              <a:latin typeface="Montserrat"/>
              <a:ea typeface="Montserrat"/>
              <a:cs typeface="Montserrat"/>
              <a:sym typeface="Montserrat"/>
            </a:endParaRPr>
          </a:p>
        </p:txBody>
      </p:sp>
      <p:sp>
        <p:nvSpPr>
          <p:cNvPr id="682" name="Google Shape;682;p10"/>
          <p:cNvSpPr/>
          <p:nvPr/>
        </p:nvSpPr>
        <p:spPr>
          <a:xfrm>
            <a:off x="5074786" y="802685"/>
            <a:ext cx="2042427" cy="4571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683" name="Google Shape;683;p10"/>
          <p:cNvSpPr txBox="1"/>
          <p:nvPr/>
        </p:nvSpPr>
        <p:spPr>
          <a:xfrm>
            <a:off x="2695980" y="-420434"/>
            <a:ext cx="6800037" cy="1145667"/>
          </a:xfrm>
          <a:prstGeom prst="rect">
            <a:avLst/>
          </a:prstGeom>
          <a:noFill/>
          <a:ln>
            <a:noFill/>
          </a:ln>
        </p:spPr>
        <p:txBody>
          <a:bodyPr anchorCtr="0" anchor="b"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400"/>
              <a:buFont typeface="Montserrat"/>
              <a:buNone/>
            </a:pPr>
            <a:r>
              <a:rPr lang="en-GB" sz="2400">
                <a:solidFill>
                  <a:schemeClr val="lt1"/>
                </a:solidFill>
                <a:latin typeface="Montserrat"/>
                <a:ea typeface="Montserrat"/>
                <a:cs typeface="Montserrat"/>
                <a:sym typeface="Montserrat"/>
              </a:rPr>
              <a:t>Pall Advanced Membrane Pre-Filtration</a:t>
            </a:r>
            <a:endParaRPr sz="2400">
              <a:solidFill>
                <a:schemeClr val="lt1"/>
              </a:solidFill>
              <a:latin typeface="Arial"/>
              <a:ea typeface="Arial"/>
              <a:cs typeface="Arial"/>
              <a:sym typeface="Arial"/>
            </a:endParaRPr>
          </a:p>
        </p:txBody>
      </p:sp>
      <p:pic>
        <p:nvPicPr>
          <p:cNvPr id="684" name="Google Shape;684;p10"/>
          <p:cNvPicPr preferRelativeResize="0"/>
          <p:nvPr/>
        </p:nvPicPr>
        <p:blipFill rotWithShape="1">
          <a:blip r:embed="rId5">
            <a:alphaModFix/>
          </a:blip>
          <a:srcRect b="1723" l="0" r="0" t="0"/>
          <a:stretch/>
        </p:blipFill>
        <p:spPr>
          <a:xfrm>
            <a:off x="838200" y="1066214"/>
            <a:ext cx="10475259" cy="51630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1"/>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Consequences of Inadequate Pre-Filtration</a:t>
            </a:r>
            <a:endParaRPr/>
          </a:p>
        </p:txBody>
      </p:sp>
      <p:pic>
        <p:nvPicPr>
          <p:cNvPr id="691" name="Google Shape;691;p11"/>
          <p:cNvPicPr preferRelativeResize="0"/>
          <p:nvPr/>
        </p:nvPicPr>
        <p:blipFill rotWithShape="1">
          <a:blip r:embed="rId3">
            <a:alphaModFix/>
          </a:blip>
          <a:srcRect b="17440" l="0" r="0" t="0"/>
          <a:stretch/>
        </p:blipFill>
        <p:spPr>
          <a:xfrm>
            <a:off x="832015" y="1827542"/>
            <a:ext cx="1891064" cy="3538252"/>
          </a:xfrm>
          <a:prstGeom prst="rect">
            <a:avLst/>
          </a:prstGeom>
          <a:noFill/>
          <a:ln>
            <a:noFill/>
          </a:ln>
        </p:spPr>
      </p:pic>
      <p:pic>
        <p:nvPicPr>
          <p:cNvPr id="692" name="Google Shape;692;p11"/>
          <p:cNvPicPr preferRelativeResize="0"/>
          <p:nvPr/>
        </p:nvPicPr>
        <p:blipFill rotWithShape="1">
          <a:blip r:embed="rId4">
            <a:alphaModFix/>
          </a:blip>
          <a:srcRect b="6766" l="0" r="0" t="0"/>
          <a:stretch/>
        </p:blipFill>
        <p:spPr>
          <a:xfrm>
            <a:off x="2961582" y="1827542"/>
            <a:ext cx="1871853" cy="3538252"/>
          </a:xfrm>
          <a:prstGeom prst="rect">
            <a:avLst/>
          </a:prstGeom>
          <a:noFill/>
          <a:ln>
            <a:noFill/>
          </a:ln>
        </p:spPr>
      </p:pic>
      <p:sp>
        <p:nvSpPr>
          <p:cNvPr id="693" name="Google Shape;693;p11"/>
          <p:cNvSpPr txBox="1"/>
          <p:nvPr/>
        </p:nvSpPr>
        <p:spPr>
          <a:xfrm>
            <a:off x="2961582" y="5432710"/>
            <a:ext cx="187185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Arial"/>
                <a:ea typeface="Arial"/>
                <a:cs typeface="Arial"/>
                <a:sym typeface="Arial"/>
              </a:rPr>
              <a:t>Clean RO element after Pall MF </a:t>
            </a:r>
            <a:br>
              <a:rPr lang="en-GB" sz="1400">
                <a:solidFill>
                  <a:schemeClr val="dk2"/>
                </a:solidFill>
                <a:latin typeface="Arial"/>
                <a:ea typeface="Arial"/>
                <a:cs typeface="Arial"/>
                <a:sym typeface="Arial"/>
              </a:rPr>
            </a:br>
            <a:r>
              <a:rPr lang="en-GB" sz="1400">
                <a:solidFill>
                  <a:schemeClr val="dk2"/>
                </a:solidFill>
                <a:latin typeface="Arial"/>
                <a:ea typeface="Arial"/>
                <a:cs typeface="Arial"/>
                <a:sym typeface="Arial"/>
              </a:rPr>
              <a:t>pre-treatment</a:t>
            </a:r>
            <a:endParaRPr sz="1400">
              <a:solidFill>
                <a:schemeClr val="dk2"/>
              </a:solidFill>
              <a:latin typeface="Arial"/>
              <a:ea typeface="Arial"/>
              <a:cs typeface="Arial"/>
              <a:sym typeface="Arial"/>
            </a:endParaRPr>
          </a:p>
        </p:txBody>
      </p:sp>
      <p:sp>
        <p:nvSpPr>
          <p:cNvPr id="694" name="Google Shape;694;p11"/>
          <p:cNvSpPr txBox="1"/>
          <p:nvPr/>
        </p:nvSpPr>
        <p:spPr>
          <a:xfrm>
            <a:off x="5553919" y="3449465"/>
            <a:ext cx="624218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dk1"/>
                </a:solidFill>
                <a:latin typeface="Arial"/>
                <a:ea typeface="Arial"/>
                <a:cs typeface="Arial"/>
                <a:sym typeface="Arial"/>
              </a:rPr>
              <a:t>The following image illustrates the effect of MF filtration (test filter after SDI measurement)</a:t>
            </a:r>
            <a:endParaRPr sz="1000">
              <a:solidFill>
                <a:schemeClr val="dk1"/>
              </a:solidFill>
              <a:latin typeface="Arial"/>
              <a:ea typeface="Arial"/>
              <a:cs typeface="Arial"/>
              <a:sym typeface="Arial"/>
            </a:endParaRPr>
          </a:p>
        </p:txBody>
      </p:sp>
      <p:sp>
        <p:nvSpPr>
          <p:cNvPr id="695" name="Google Shape;695;p11"/>
          <p:cNvSpPr txBox="1"/>
          <p:nvPr/>
        </p:nvSpPr>
        <p:spPr>
          <a:xfrm>
            <a:off x="5564805" y="1827542"/>
            <a:ext cx="5788996" cy="144315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GB" sz="1200">
                <a:solidFill>
                  <a:schemeClr val="dk1"/>
                </a:solidFill>
                <a:latin typeface="Arial"/>
                <a:ea typeface="Arial"/>
                <a:cs typeface="Arial"/>
                <a:sym typeface="Arial"/>
              </a:rPr>
              <a:t>Excerpt from a test report on Pall MFRO:</a:t>
            </a:r>
            <a:r>
              <a:rPr lang="en-GB" sz="1200">
                <a:solidFill>
                  <a:schemeClr val="dk2"/>
                </a:solidFill>
                <a:latin typeface="Arial"/>
                <a:ea typeface="Arial"/>
                <a:cs typeface="Arial"/>
                <a:sym typeface="Arial"/>
              </a:rPr>
              <a:t> </a:t>
            </a:r>
            <a:r>
              <a:rPr i="1" lang="en-GB" sz="1200">
                <a:solidFill>
                  <a:schemeClr val="dk2"/>
                </a:solidFill>
                <a:latin typeface="Arial"/>
                <a:ea typeface="Arial"/>
                <a:cs typeface="Arial"/>
                <a:sym typeface="Arial"/>
              </a:rPr>
              <a:t>“The Pall membrane pre-filtration system connected to the RO system has been running for three years without any problems, the RO Modules are receiving a particulate free feedwater… the system has operated fully automatically so that the production of drinking water has been guaranteed even during the backwashing process*.” </a:t>
            </a:r>
            <a:r>
              <a:rPr lang="en-GB" sz="1200">
                <a:solidFill>
                  <a:schemeClr val="dk2"/>
                </a:solidFill>
                <a:latin typeface="Arial"/>
                <a:ea typeface="Arial"/>
                <a:cs typeface="Arial"/>
                <a:sym typeface="Arial"/>
              </a:rPr>
              <a:t>*Military EU NATO Member</a:t>
            </a:r>
            <a:endParaRPr/>
          </a:p>
        </p:txBody>
      </p:sp>
      <p:grpSp>
        <p:nvGrpSpPr>
          <p:cNvPr id="696" name="Google Shape;696;p11"/>
          <p:cNvGrpSpPr/>
          <p:nvPr/>
        </p:nvGrpSpPr>
        <p:grpSpPr>
          <a:xfrm>
            <a:off x="5639820" y="3727051"/>
            <a:ext cx="6156285" cy="437908"/>
            <a:chOff x="1379105" y="6044398"/>
            <a:chExt cx="4683310" cy="292305"/>
          </a:xfrm>
        </p:grpSpPr>
        <p:sp>
          <p:nvSpPr>
            <p:cNvPr id="697" name="Google Shape;697;p11"/>
            <p:cNvSpPr txBox="1"/>
            <p:nvPr/>
          </p:nvSpPr>
          <p:spPr>
            <a:xfrm>
              <a:off x="1379105" y="6044398"/>
              <a:ext cx="1423987" cy="2670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Feed Water</a:t>
              </a:r>
              <a:endParaRPr sz="2000">
                <a:solidFill>
                  <a:schemeClr val="dk1"/>
                </a:solidFill>
                <a:latin typeface="Arial"/>
                <a:ea typeface="Arial"/>
                <a:cs typeface="Arial"/>
                <a:sym typeface="Arial"/>
              </a:endParaRPr>
            </a:p>
          </p:txBody>
        </p:sp>
        <p:sp>
          <p:nvSpPr>
            <p:cNvPr id="698" name="Google Shape;698;p11"/>
            <p:cNvSpPr txBox="1"/>
            <p:nvPr/>
          </p:nvSpPr>
          <p:spPr>
            <a:xfrm>
              <a:off x="2850826" y="6095758"/>
              <a:ext cx="1710014" cy="2054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Arial"/>
                  <a:ea typeface="Arial"/>
                  <a:cs typeface="Arial"/>
                  <a:sym typeface="Arial"/>
                </a:rPr>
                <a:t>Conventional pre-filtration</a:t>
              </a:r>
              <a:endParaRPr sz="1400">
                <a:solidFill>
                  <a:schemeClr val="dk2"/>
                </a:solidFill>
                <a:latin typeface="Arial"/>
                <a:ea typeface="Arial"/>
                <a:cs typeface="Arial"/>
                <a:sym typeface="Arial"/>
              </a:endParaRPr>
            </a:p>
          </p:txBody>
        </p:sp>
        <p:sp>
          <p:nvSpPr>
            <p:cNvPr id="699" name="Google Shape;699;p11"/>
            <p:cNvSpPr txBox="1"/>
            <p:nvPr/>
          </p:nvSpPr>
          <p:spPr>
            <a:xfrm>
              <a:off x="4538115" y="6069629"/>
              <a:ext cx="1524300" cy="26707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Arial"/>
                  <a:ea typeface="Arial"/>
                  <a:cs typeface="Arial"/>
                  <a:sym typeface="Arial"/>
                </a:rPr>
                <a:t>After Pall MF</a:t>
              </a:r>
              <a:endParaRPr sz="2000">
                <a:solidFill>
                  <a:schemeClr val="dk1"/>
                </a:solidFill>
                <a:latin typeface="Arial"/>
                <a:ea typeface="Arial"/>
                <a:cs typeface="Arial"/>
                <a:sym typeface="Arial"/>
              </a:endParaRPr>
            </a:p>
          </p:txBody>
        </p:sp>
      </p:grpSp>
      <p:pic>
        <p:nvPicPr>
          <p:cNvPr id="700" name="Google Shape;700;p11"/>
          <p:cNvPicPr preferRelativeResize="0"/>
          <p:nvPr/>
        </p:nvPicPr>
        <p:blipFill rotWithShape="1">
          <a:blip r:embed="rId5">
            <a:alphaModFix/>
          </a:blip>
          <a:srcRect b="12909" l="0" r="0" t="26179"/>
          <a:stretch/>
        </p:blipFill>
        <p:spPr>
          <a:xfrm>
            <a:off x="5419494" y="4118514"/>
            <a:ext cx="6557693" cy="2052860"/>
          </a:xfrm>
          <a:prstGeom prst="rect">
            <a:avLst/>
          </a:prstGeom>
          <a:noFill/>
          <a:ln>
            <a:noFill/>
          </a:ln>
        </p:spPr>
      </p:pic>
      <p:sp>
        <p:nvSpPr>
          <p:cNvPr id="701" name="Google Shape;701;p11"/>
          <p:cNvSpPr txBox="1"/>
          <p:nvPr/>
        </p:nvSpPr>
        <p:spPr>
          <a:xfrm>
            <a:off x="767306" y="5468483"/>
            <a:ext cx="195577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2"/>
                </a:solidFill>
                <a:latin typeface="Arial"/>
                <a:ea typeface="Arial"/>
                <a:cs typeface="Arial"/>
                <a:sym typeface="Arial"/>
              </a:rPr>
              <a:t>RO membrane </a:t>
            </a:r>
            <a:br>
              <a:rPr lang="en-GB" sz="1400">
                <a:solidFill>
                  <a:schemeClr val="dk2"/>
                </a:solidFill>
                <a:latin typeface="Arial"/>
                <a:ea typeface="Arial"/>
                <a:cs typeface="Arial"/>
                <a:sym typeface="Arial"/>
              </a:rPr>
            </a:br>
            <a:r>
              <a:rPr lang="en-GB" sz="1400">
                <a:solidFill>
                  <a:schemeClr val="dk2"/>
                </a:solidFill>
                <a:latin typeface="Arial"/>
                <a:ea typeface="Arial"/>
                <a:cs typeface="Arial"/>
                <a:sym typeface="Arial"/>
              </a:rPr>
              <a:t>with conventional </a:t>
            </a:r>
            <a:br>
              <a:rPr lang="en-GB" sz="1400">
                <a:solidFill>
                  <a:schemeClr val="dk2"/>
                </a:solidFill>
                <a:latin typeface="Arial"/>
                <a:ea typeface="Arial"/>
                <a:cs typeface="Arial"/>
                <a:sym typeface="Arial"/>
              </a:rPr>
            </a:br>
            <a:r>
              <a:rPr lang="en-GB" sz="1400">
                <a:solidFill>
                  <a:schemeClr val="dk2"/>
                </a:solidFill>
                <a:latin typeface="Arial"/>
                <a:ea typeface="Arial"/>
                <a:cs typeface="Arial"/>
                <a:sym typeface="Arial"/>
              </a:rPr>
              <a:t>pre-filtration</a:t>
            </a:r>
            <a:endParaRPr sz="1400">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500"/>
                                        <p:tgtEl>
                                          <p:spTgt spid="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2"/>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Performance Trials MFRO Vs RO</a:t>
            </a:r>
            <a:endParaRPr/>
          </a:p>
        </p:txBody>
      </p:sp>
      <p:sp>
        <p:nvSpPr>
          <p:cNvPr id="708" name="Google Shape;708;p12"/>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709" name="Google Shape;709;p12"/>
          <p:cNvGraphicFramePr/>
          <p:nvPr/>
        </p:nvGraphicFramePr>
        <p:xfrm>
          <a:off x="2531268" y="1636579"/>
          <a:ext cx="3000000" cy="3000000"/>
        </p:xfrm>
        <a:graphic>
          <a:graphicData uri="http://schemas.openxmlformats.org/drawingml/2006/table">
            <a:tbl>
              <a:tblPr bandRow="1" firstRow="1">
                <a:noFill/>
                <a:tableStyleId>{CC3F6F47-DFAA-4A6B-A662-0F4DB15D1150}</a:tableStyleId>
              </a:tblPr>
              <a:tblGrid>
                <a:gridCol w="2757500"/>
                <a:gridCol w="2243125"/>
                <a:gridCol w="2128850"/>
              </a:tblGrid>
              <a:tr h="560400">
                <a:tc>
                  <a:txBody>
                    <a:bodyPr/>
                    <a:lstStyle/>
                    <a:p>
                      <a:pPr indent="0" lvl="0" marL="0" marR="0" rtl="0" algn="ctr">
                        <a:spcBef>
                          <a:spcPts val="0"/>
                        </a:spcBef>
                        <a:spcAft>
                          <a:spcPts val="0"/>
                        </a:spcAft>
                        <a:buNone/>
                      </a:pPr>
                      <a:r>
                        <a:rPr b="0" i="0" lang="en-GB" sz="1800" u="none" cap="none" strike="noStrike">
                          <a:latin typeface="Arial"/>
                          <a:ea typeface="Arial"/>
                          <a:cs typeface="Arial"/>
                          <a:sym typeface="Arial"/>
                        </a:rPr>
                        <a:t>Parameters Tested</a:t>
                      </a:r>
                      <a:endParaRPr/>
                    </a:p>
                  </a:txBody>
                  <a:tcPr marT="45725" marB="45725" marR="91450" marL="91450"/>
                </a:tc>
                <a:tc>
                  <a:txBody>
                    <a:bodyPr/>
                    <a:lstStyle/>
                    <a:p>
                      <a:pPr indent="0" lvl="0" marL="0" marR="0" rtl="0" algn="ctr">
                        <a:spcBef>
                          <a:spcPts val="0"/>
                        </a:spcBef>
                        <a:spcAft>
                          <a:spcPts val="0"/>
                        </a:spcAft>
                        <a:buNone/>
                      </a:pPr>
                      <a:r>
                        <a:rPr b="0" i="0" lang="en-GB" sz="1800" u="none" cap="none" strike="noStrike">
                          <a:latin typeface="Arial"/>
                          <a:ea typeface="Arial"/>
                          <a:cs typeface="Arial"/>
                          <a:sym typeface="Arial"/>
                        </a:rPr>
                        <a:t>MFRO Plant</a:t>
                      </a:r>
                      <a:endParaRPr b="0" i="0" sz="1800" u="none" cap="none" strike="noStrike">
                        <a:latin typeface="Arial"/>
                        <a:ea typeface="Arial"/>
                        <a:cs typeface="Arial"/>
                        <a:sym typeface="Arial"/>
                      </a:endParaRPr>
                    </a:p>
                  </a:txBody>
                  <a:tcPr marT="45725" marB="45725" marR="91450" marL="91450"/>
                </a:tc>
                <a:tc>
                  <a:txBody>
                    <a:bodyPr/>
                    <a:lstStyle/>
                    <a:p>
                      <a:pPr indent="0" lvl="0" marL="0" marR="0" rtl="0" algn="ctr">
                        <a:spcBef>
                          <a:spcPts val="0"/>
                        </a:spcBef>
                        <a:spcAft>
                          <a:spcPts val="0"/>
                        </a:spcAft>
                        <a:buNone/>
                      </a:pPr>
                      <a:r>
                        <a:rPr b="0" i="0" lang="en-GB" sz="1800" u="none" cap="none" strike="noStrike">
                          <a:latin typeface="Arial"/>
                          <a:ea typeface="Arial"/>
                          <a:cs typeface="Arial"/>
                          <a:sym typeface="Arial"/>
                        </a:rPr>
                        <a:t>RO Plant</a:t>
                      </a:r>
                      <a:endParaRPr/>
                    </a:p>
                  </a:txBody>
                  <a:tcPr marT="45725" marB="45725" marR="91450" marL="91450"/>
                </a:tc>
              </a:tr>
              <a:tr h="56040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Cartridge Filter Usage</a:t>
                      </a:r>
                      <a:endParaRPr/>
                    </a:p>
                  </a:txBody>
                  <a:tcPr marT="45725" marB="45725" marR="91450" marL="91450"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20</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80</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r h="32025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Bag Filter Usage</a:t>
                      </a:r>
                      <a:endParaRPr/>
                    </a:p>
                  </a:txBody>
                  <a:tcPr marT="45725" marB="45725" marR="91450" marL="9145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0</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50</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040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Chemical Cleaner (Litres)</a:t>
                      </a:r>
                      <a:endParaRPr/>
                    </a:p>
                  </a:txBody>
                  <a:tcPr marT="45725" marB="45725" marR="91450" marL="9145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70</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125</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040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Average Fresh Water Quality</a:t>
                      </a:r>
                      <a:endParaRPr/>
                    </a:p>
                  </a:txBody>
                  <a:tcPr marT="45725" marB="45725" marR="91450" marL="9145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500</a:t>
                      </a:r>
                      <a:r>
                        <a:rPr b="0" i="0" lang="en-GB" sz="1400" u="none" cap="none" strike="noStrike">
                          <a:solidFill>
                            <a:schemeClr val="dk1"/>
                          </a:solidFill>
                          <a:latin typeface="Arial"/>
                          <a:ea typeface="Arial"/>
                          <a:cs typeface="Arial"/>
                          <a:sym typeface="Arial"/>
                        </a:rPr>
                        <a:t>μ</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850</a:t>
                      </a:r>
                      <a:r>
                        <a:rPr b="0" i="0" lang="en-GB" sz="1400" u="none" cap="none" strike="noStrike">
                          <a:solidFill>
                            <a:schemeClr val="dk1"/>
                          </a:solidFill>
                          <a:latin typeface="Arial"/>
                          <a:ea typeface="Arial"/>
                          <a:cs typeface="Arial"/>
                          <a:sym typeface="Arial"/>
                        </a:rPr>
                        <a:t>μ</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0055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Average Fresh Water Production</a:t>
                      </a:r>
                      <a:endParaRPr/>
                    </a:p>
                  </a:txBody>
                  <a:tcPr marT="45725" marB="45725" marR="91450" marL="9145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1.6</a:t>
                      </a:r>
                      <a:r>
                        <a:rPr b="0" i="0" lang="en-GB" sz="1400" u="none" cap="none" strike="noStrike">
                          <a:solidFill>
                            <a:schemeClr val="dk1"/>
                          </a:solidFill>
                          <a:latin typeface="Arial"/>
                          <a:ea typeface="Arial"/>
                          <a:cs typeface="Arial"/>
                          <a:sym typeface="Arial"/>
                        </a:rPr>
                        <a:t>m</a:t>
                      </a:r>
                      <a:r>
                        <a:rPr b="0" baseline="30000" i="0" lang="en-GB" sz="1400" u="none" cap="none" strike="noStrike">
                          <a:solidFill>
                            <a:schemeClr val="dk1"/>
                          </a:solidFill>
                          <a:latin typeface="Arial"/>
                          <a:ea typeface="Arial"/>
                          <a:cs typeface="Arial"/>
                          <a:sym typeface="Arial"/>
                        </a:rPr>
                        <a:t>3/</a:t>
                      </a:r>
                      <a:r>
                        <a:rPr b="0" i="0" lang="en-GB" sz="1400" u="none" cap="none" strike="noStrike">
                          <a:solidFill>
                            <a:schemeClr val="dk1"/>
                          </a:solidFill>
                          <a:latin typeface="Arial"/>
                          <a:ea typeface="Arial"/>
                          <a:cs typeface="Arial"/>
                          <a:sym typeface="Arial"/>
                        </a:rPr>
                        <a:t>hr</a:t>
                      </a:r>
                      <a:endParaRPr b="0" i="0" sz="1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latin typeface="Arial"/>
                          <a:ea typeface="Arial"/>
                          <a:cs typeface="Arial"/>
                          <a:sym typeface="Arial"/>
                        </a:rPr>
                        <a:t>1.1</a:t>
                      </a:r>
                      <a:r>
                        <a:rPr b="0" i="0" lang="en-GB" sz="1400" u="none" cap="none" strike="noStrike">
                          <a:solidFill>
                            <a:schemeClr val="dk1"/>
                          </a:solidFill>
                          <a:latin typeface="Arial"/>
                          <a:ea typeface="Arial"/>
                          <a:cs typeface="Arial"/>
                          <a:sym typeface="Arial"/>
                        </a:rPr>
                        <a:t>m</a:t>
                      </a:r>
                      <a:r>
                        <a:rPr b="0" baseline="30000" i="0" lang="en-GB" sz="1400" u="none" cap="none" strike="noStrike">
                          <a:solidFill>
                            <a:schemeClr val="dk1"/>
                          </a:solidFill>
                          <a:latin typeface="Arial"/>
                          <a:ea typeface="Arial"/>
                          <a:cs typeface="Arial"/>
                          <a:sym typeface="Arial"/>
                        </a:rPr>
                        <a:t>3/</a:t>
                      </a:r>
                      <a:r>
                        <a:rPr b="0" i="0" lang="en-GB" sz="1400" u="none" cap="none" strike="noStrike">
                          <a:solidFill>
                            <a:schemeClr val="dk1"/>
                          </a:solidFill>
                          <a:latin typeface="Arial"/>
                          <a:ea typeface="Arial"/>
                          <a:cs typeface="Arial"/>
                          <a:sym typeface="Arial"/>
                        </a:rPr>
                        <a:t>hr</a:t>
                      </a:r>
                      <a:endParaRPr/>
                    </a:p>
                    <a:p>
                      <a:pPr indent="0" lvl="0" marL="0" marR="0" rtl="0" algn="ctr">
                        <a:spcBef>
                          <a:spcPts val="0"/>
                        </a:spcBef>
                        <a:spcAft>
                          <a:spcPts val="0"/>
                        </a:spcAft>
                        <a:buNone/>
                      </a:pPr>
                      <a:r>
                        <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040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Maximum Production</a:t>
                      </a:r>
                      <a:endParaRPr/>
                    </a:p>
                  </a:txBody>
                  <a:tcPr marT="45725" marB="45725" marR="91450" marL="9145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latin typeface="Arial"/>
                          <a:ea typeface="Arial"/>
                          <a:cs typeface="Arial"/>
                          <a:sym typeface="Arial"/>
                        </a:rPr>
                        <a:t>1.75</a:t>
                      </a:r>
                      <a:r>
                        <a:rPr b="0" i="0" lang="en-GB" sz="1400" u="none" cap="none" strike="noStrike">
                          <a:solidFill>
                            <a:schemeClr val="dk1"/>
                          </a:solidFill>
                          <a:latin typeface="Arial"/>
                          <a:ea typeface="Arial"/>
                          <a:cs typeface="Arial"/>
                          <a:sym typeface="Arial"/>
                        </a:rPr>
                        <a:t>m</a:t>
                      </a:r>
                      <a:r>
                        <a:rPr b="0" baseline="30000" i="0" lang="en-GB" sz="1400" u="none" cap="none" strike="noStrike">
                          <a:solidFill>
                            <a:schemeClr val="dk1"/>
                          </a:solidFill>
                          <a:latin typeface="Arial"/>
                          <a:ea typeface="Arial"/>
                          <a:cs typeface="Arial"/>
                          <a:sym typeface="Arial"/>
                        </a:rPr>
                        <a:t>3/</a:t>
                      </a:r>
                      <a:r>
                        <a:rPr b="0" i="0" lang="en-GB" sz="1400" u="none" cap="none" strike="noStrike">
                          <a:solidFill>
                            <a:schemeClr val="dk1"/>
                          </a:solidFill>
                          <a:latin typeface="Arial"/>
                          <a:ea typeface="Arial"/>
                          <a:cs typeface="Arial"/>
                          <a:sym typeface="Arial"/>
                        </a:rPr>
                        <a:t>hr</a:t>
                      </a:r>
                      <a:endParaRPr/>
                    </a:p>
                    <a:p>
                      <a:pPr indent="0" lvl="0" marL="0" marR="0" rtl="0" algn="ctr">
                        <a:spcBef>
                          <a:spcPts val="0"/>
                        </a:spcBef>
                        <a:spcAft>
                          <a:spcPts val="0"/>
                        </a:spcAft>
                        <a:buNone/>
                      </a:pPr>
                      <a:r>
                        <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latin typeface="Arial"/>
                          <a:ea typeface="Arial"/>
                          <a:cs typeface="Arial"/>
                          <a:sym typeface="Arial"/>
                        </a:rPr>
                        <a:t>1.5</a:t>
                      </a:r>
                      <a:r>
                        <a:rPr b="0" i="0" lang="en-GB" sz="1400" u="none" cap="none" strike="noStrike">
                          <a:solidFill>
                            <a:schemeClr val="dk1"/>
                          </a:solidFill>
                          <a:latin typeface="Arial"/>
                          <a:ea typeface="Arial"/>
                          <a:cs typeface="Arial"/>
                          <a:sym typeface="Arial"/>
                        </a:rPr>
                        <a:t>m</a:t>
                      </a:r>
                      <a:r>
                        <a:rPr b="0" baseline="30000" i="0" lang="en-GB" sz="1400" u="none" cap="none" strike="noStrike">
                          <a:solidFill>
                            <a:schemeClr val="dk1"/>
                          </a:solidFill>
                          <a:latin typeface="Arial"/>
                          <a:ea typeface="Arial"/>
                          <a:cs typeface="Arial"/>
                          <a:sym typeface="Arial"/>
                        </a:rPr>
                        <a:t>3/</a:t>
                      </a:r>
                      <a:r>
                        <a:rPr b="0" i="0" lang="en-GB" sz="1400" u="none" cap="none" strike="noStrike">
                          <a:solidFill>
                            <a:schemeClr val="dk1"/>
                          </a:solidFill>
                          <a:latin typeface="Arial"/>
                          <a:ea typeface="Arial"/>
                          <a:cs typeface="Arial"/>
                          <a:sym typeface="Arial"/>
                        </a:rPr>
                        <a:t>hr</a:t>
                      </a:r>
                      <a:endParaRPr/>
                    </a:p>
                    <a:p>
                      <a:pPr indent="0" lvl="0" marL="0" marR="0" rtl="0" algn="ctr">
                        <a:spcBef>
                          <a:spcPts val="0"/>
                        </a:spcBef>
                        <a:spcAft>
                          <a:spcPts val="0"/>
                        </a:spcAft>
                        <a:buNone/>
                      </a:pPr>
                      <a:r>
                        <a:t/>
                      </a:r>
                      <a:endParaRPr b="0" i="0" sz="1400" u="none" cap="none" strike="noStrike">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0400">
                <a:tc>
                  <a:txBody>
                    <a:bodyPr/>
                    <a:lstStyle/>
                    <a:p>
                      <a:pPr indent="0" lvl="0" marL="0" marR="0" rtl="0" algn="l">
                        <a:spcBef>
                          <a:spcPts val="0"/>
                        </a:spcBef>
                        <a:spcAft>
                          <a:spcPts val="0"/>
                        </a:spcAft>
                        <a:buNone/>
                      </a:pPr>
                      <a:r>
                        <a:rPr b="0" i="0" lang="en-GB" sz="1400" u="none" cap="none" strike="noStrike">
                          <a:latin typeface="Arial"/>
                          <a:ea typeface="Arial"/>
                          <a:cs typeface="Arial"/>
                          <a:sym typeface="Arial"/>
                        </a:rPr>
                        <a:t>Run in Littoral Zone / Alongside </a:t>
                      </a:r>
                      <a:endParaRPr/>
                    </a:p>
                  </a:txBody>
                  <a:tcPr marT="45725" marB="45725" marR="91450" marL="9145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Yes</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b="0" i="0" lang="en-GB" sz="1400" u="none" cap="none" strike="noStrike">
                          <a:latin typeface="Arial"/>
                          <a:ea typeface="Arial"/>
                          <a:cs typeface="Arial"/>
                          <a:sym typeface="Arial"/>
                        </a:rPr>
                        <a:t>No</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r>
            </a:tbl>
          </a:graphicData>
        </a:graphic>
      </p:graphicFrame>
      <p:sp>
        <p:nvSpPr>
          <p:cNvPr id="710" name="Google Shape;710;p12"/>
          <p:cNvSpPr txBox="1"/>
          <p:nvPr/>
        </p:nvSpPr>
        <p:spPr>
          <a:xfrm>
            <a:off x="1525325" y="6119730"/>
            <a:ext cx="873653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800">
                <a:solidFill>
                  <a:schemeClr val="dk1"/>
                </a:solidFill>
                <a:latin typeface="Arial"/>
                <a:ea typeface="Arial"/>
                <a:cs typeface="Arial"/>
                <a:sym typeface="Arial"/>
              </a:rPr>
              <a:t>“In comparison to the other RO Plants fitted, it outperforms them in all areas”</a:t>
            </a:r>
            <a:endParaRPr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3"/>
          <p:cNvSpPr txBox="1"/>
          <p:nvPr>
            <p:ph idx="1" type="subTitle"/>
          </p:nvPr>
        </p:nvSpPr>
        <p:spPr>
          <a:xfrm>
            <a:off x="574645" y="4590747"/>
            <a:ext cx="5521355" cy="471389"/>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accent3"/>
              </a:buClr>
              <a:buSzPts val="2800"/>
              <a:buNone/>
            </a:pPr>
            <a:r>
              <a:rPr lang="en-GB"/>
              <a:t>Pall Hollow Fiber Membranes</a:t>
            </a:r>
            <a:endParaRPr/>
          </a:p>
        </p:txBody>
      </p:sp>
      <p:sp>
        <p:nvSpPr>
          <p:cNvPr id="717" name="Google Shape;717;p13"/>
          <p:cNvSpPr txBox="1"/>
          <p:nvPr>
            <p:ph type="ctrTitle"/>
          </p:nvPr>
        </p:nvSpPr>
        <p:spPr>
          <a:xfrm>
            <a:off x="574645" y="2466753"/>
            <a:ext cx="5521355" cy="178627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6600"/>
              <a:buFont typeface="Arial"/>
              <a:buNone/>
            </a:pPr>
            <a:r>
              <a:rPr lang="en-GB"/>
              <a:t>Fuel Filtration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4"/>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Conventional Fuel Filtration Systems:</a:t>
            </a:r>
            <a:endParaRPr/>
          </a:p>
        </p:txBody>
      </p:sp>
      <p:sp>
        <p:nvSpPr>
          <p:cNvPr id="724" name="Google Shape;724;p14"/>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pic>
        <p:nvPicPr>
          <p:cNvPr id="725" name="Google Shape;725;p14"/>
          <p:cNvPicPr preferRelativeResize="0"/>
          <p:nvPr/>
        </p:nvPicPr>
        <p:blipFill rotWithShape="1">
          <a:blip r:embed="rId3">
            <a:alphaModFix/>
          </a:blip>
          <a:srcRect b="0" l="0" r="0" t="0"/>
          <a:stretch/>
        </p:blipFill>
        <p:spPr>
          <a:xfrm>
            <a:off x="838200" y="5095556"/>
            <a:ext cx="10011273" cy="1423561"/>
          </a:xfrm>
          <a:prstGeom prst="rect">
            <a:avLst/>
          </a:prstGeom>
          <a:noFill/>
          <a:ln>
            <a:noFill/>
          </a:ln>
        </p:spPr>
      </p:pic>
      <p:pic>
        <p:nvPicPr>
          <p:cNvPr id="726" name="Google Shape;726;p14"/>
          <p:cNvPicPr preferRelativeResize="0"/>
          <p:nvPr/>
        </p:nvPicPr>
        <p:blipFill rotWithShape="1">
          <a:blip r:embed="rId4">
            <a:alphaModFix/>
          </a:blip>
          <a:srcRect b="0" l="0" r="0" t="0"/>
          <a:stretch/>
        </p:blipFill>
        <p:spPr>
          <a:xfrm>
            <a:off x="8414089" y="2189262"/>
            <a:ext cx="3096873" cy="2201518"/>
          </a:xfrm>
          <a:prstGeom prst="rect">
            <a:avLst/>
          </a:prstGeom>
          <a:noFill/>
          <a:ln>
            <a:noFill/>
          </a:ln>
        </p:spPr>
      </p:pic>
      <p:sp>
        <p:nvSpPr>
          <p:cNvPr id="727" name="Google Shape;727;p14"/>
          <p:cNvSpPr txBox="1"/>
          <p:nvPr/>
        </p:nvSpPr>
        <p:spPr>
          <a:xfrm>
            <a:off x="942725" y="1601259"/>
            <a:ext cx="7172575" cy="3655482"/>
          </a:xfrm>
          <a:prstGeom prst="rect">
            <a:avLst/>
          </a:prstGeom>
          <a:noFill/>
          <a:ln>
            <a:noFill/>
          </a:ln>
        </p:spPr>
        <p:txBody>
          <a:bodyPr anchorCtr="0" anchor="t" bIns="0" lIns="0" spcFirstLastPara="1" rIns="0" wrap="square" tIns="0">
            <a:normAutofit fontScale="92500"/>
          </a:bodyPr>
          <a:lstStyle/>
          <a:p>
            <a:pPr indent="0" lvl="0" marL="0" marR="0" rtl="0" algn="just">
              <a:lnSpc>
                <a:spcPct val="120000"/>
              </a:lnSpc>
              <a:spcBef>
                <a:spcPts val="0"/>
              </a:spcBef>
              <a:spcAft>
                <a:spcPts val="0"/>
              </a:spcAft>
              <a:buClr>
                <a:schemeClr val="dk1"/>
              </a:buClr>
              <a:buSzPct val="100000"/>
              <a:buFont typeface="Arial"/>
              <a:buNone/>
            </a:pPr>
            <a:r>
              <a:rPr lang="en-GB" sz="1600">
                <a:solidFill>
                  <a:schemeClr val="dk1"/>
                </a:solidFill>
                <a:latin typeface="Arial"/>
                <a:ea typeface="Arial"/>
                <a:cs typeface="Arial"/>
                <a:sym typeface="Arial"/>
              </a:rPr>
              <a:t>Conventional fuel filtration setups operate around 4 stages of filtration: </a:t>
            </a:r>
            <a:br>
              <a:rPr lang="en-GB" sz="1600">
                <a:solidFill>
                  <a:schemeClr val="dk1"/>
                </a:solidFill>
                <a:latin typeface="Arial"/>
                <a:ea typeface="Arial"/>
                <a:cs typeface="Arial"/>
                <a:sym typeface="Arial"/>
              </a:rPr>
            </a:br>
            <a:br>
              <a:rPr lang="en-GB" sz="1600">
                <a:solidFill>
                  <a:schemeClr val="dk1"/>
                </a:solidFill>
                <a:latin typeface="Arial"/>
                <a:ea typeface="Arial"/>
                <a:cs typeface="Arial"/>
                <a:sym typeface="Arial"/>
              </a:rPr>
            </a:br>
            <a:r>
              <a:rPr lang="en-GB" sz="1600">
                <a:solidFill>
                  <a:schemeClr val="dk2"/>
                </a:solidFill>
                <a:latin typeface="Arial"/>
                <a:ea typeface="Arial"/>
                <a:cs typeface="Arial"/>
                <a:sym typeface="Arial"/>
              </a:rPr>
              <a:t>A pump transmits fuel to a separator system, centrifuge then to separate water from fuel, clarifier or purifier to separate particulate from fuel. A pre-filter to take particulate that has passed earlier stages and a final coalescer to elimante further water. </a:t>
            </a:r>
            <a:endParaRPr/>
          </a:p>
          <a:p>
            <a:pPr indent="0" lvl="0" marL="0" marR="0" rtl="0" algn="l">
              <a:lnSpc>
                <a:spcPct val="120000"/>
              </a:lnSpc>
              <a:spcBef>
                <a:spcPts val="0"/>
              </a:spcBef>
              <a:spcAft>
                <a:spcPts val="0"/>
              </a:spcAft>
              <a:buClr>
                <a:schemeClr val="dk2"/>
              </a:buClr>
              <a:buSzPct val="100000"/>
              <a:buFont typeface="Arial"/>
              <a:buNone/>
            </a:pPr>
            <a:r>
              <a:t/>
            </a:r>
            <a:endParaRPr sz="1600">
              <a:solidFill>
                <a:schemeClr val="dk1"/>
              </a:solidFill>
              <a:latin typeface="Arial"/>
              <a:ea typeface="Arial"/>
              <a:cs typeface="Arial"/>
              <a:sym typeface="Arial"/>
            </a:endParaRPr>
          </a:p>
          <a:p>
            <a:pPr indent="0" lvl="0" marL="0" marR="0" rtl="0" algn="l">
              <a:lnSpc>
                <a:spcPct val="120000"/>
              </a:lnSpc>
              <a:spcBef>
                <a:spcPts val="0"/>
              </a:spcBef>
              <a:spcAft>
                <a:spcPts val="0"/>
              </a:spcAft>
              <a:buClr>
                <a:schemeClr val="dk1"/>
              </a:buClr>
              <a:buSzPct val="100000"/>
              <a:buFont typeface="Arial"/>
              <a:buNone/>
            </a:pPr>
            <a:r>
              <a:rPr lang="en-GB" sz="1600">
                <a:solidFill>
                  <a:schemeClr val="dk1"/>
                </a:solidFill>
                <a:latin typeface="Arial"/>
                <a:ea typeface="Arial"/>
                <a:cs typeface="Arial"/>
                <a:sym typeface="Arial"/>
              </a:rPr>
              <a:t>Challenges:</a:t>
            </a:r>
            <a:endParaRPr/>
          </a:p>
          <a:p>
            <a:pPr indent="-228620" lvl="0" marL="228620" marR="0" rtl="0" algn="l">
              <a:lnSpc>
                <a:spcPct val="120000"/>
              </a:lnSpc>
              <a:spcBef>
                <a:spcPts val="0"/>
              </a:spcBef>
              <a:spcAft>
                <a:spcPts val="0"/>
              </a:spcAft>
              <a:buClr>
                <a:schemeClr val="dk2"/>
              </a:buClr>
              <a:buSzPct val="100000"/>
              <a:buFont typeface="Arial"/>
              <a:buChar char="•"/>
            </a:pPr>
            <a:r>
              <a:rPr lang="en-GB" sz="1600">
                <a:solidFill>
                  <a:schemeClr val="dk2"/>
                </a:solidFill>
                <a:latin typeface="Arial"/>
                <a:ea typeface="Arial"/>
                <a:cs typeface="Arial"/>
                <a:sym typeface="Arial"/>
              </a:rPr>
              <a:t>Maintenance heavy systems</a:t>
            </a:r>
            <a:endParaRPr/>
          </a:p>
          <a:p>
            <a:pPr indent="-228620" lvl="0" marL="228620" marR="0" rtl="0" algn="l">
              <a:lnSpc>
                <a:spcPct val="120000"/>
              </a:lnSpc>
              <a:spcBef>
                <a:spcPts val="0"/>
              </a:spcBef>
              <a:spcAft>
                <a:spcPts val="0"/>
              </a:spcAft>
              <a:buClr>
                <a:schemeClr val="dk2"/>
              </a:buClr>
              <a:buSzPct val="100000"/>
              <a:buFont typeface="Arial"/>
              <a:buChar char="•"/>
            </a:pPr>
            <a:r>
              <a:rPr lang="en-GB" sz="1600">
                <a:solidFill>
                  <a:schemeClr val="dk2"/>
                </a:solidFill>
                <a:latin typeface="Arial"/>
                <a:ea typeface="Arial"/>
                <a:cs typeface="Arial"/>
                <a:sym typeface="Arial"/>
              </a:rPr>
              <a:t>High energy to run </a:t>
            </a:r>
            <a:endParaRPr/>
          </a:p>
          <a:p>
            <a:pPr indent="-228620" lvl="0" marL="228620" marR="0" rtl="0" algn="l">
              <a:lnSpc>
                <a:spcPct val="120000"/>
              </a:lnSpc>
              <a:spcBef>
                <a:spcPts val="0"/>
              </a:spcBef>
              <a:spcAft>
                <a:spcPts val="0"/>
              </a:spcAft>
              <a:buClr>
                <a:schemeClr val="dk2"/>
              </a:buClr>
              <a:buSzPct val="100000"/>
              <a:buFont typeface="Arial"/>
              <a:buChar char="•"/>
            </a:pPr>
            <a:r>
              <a:rPr lang="en-GB" sz="1600">
                <a:solidFill>
                  <a:schemeClr val="dk2"/>
                </a:solidFill>
                <a:latin typeface="Arial"/>
                <a:ea typeface="Arial"/>
                <a:cs typeface="Arial"/>
                <a:sym typeface="Arial"/>
              </a:rPr>
              <a:t>High weight and volume</a:t>
            </a:r>
            <a:endParaRPr/>
          </a:p>
          <a:p>
            <a:pPr indent="-228620" lvl="0" marL="228620" marR="0" rtl="0" algn="l">
              <a:lnSpc>
                <a:spcPct val="120000"/>
              </a:lnSpc>
              <a:spcBef>
                <a:spcPts val="0"/>
              </a:spcBef>
              <a:spcAft>
                <a:spcPts val="0"/>
              </a:spcAft>
              <a:buClr>
                <a:schemeClr val="dk2"/>
              </a:buClr>
              <a:buSzPct val="100000"/>
              <a:buFont typeface="Arial"/>
              <a:buChar char="•"/>
            </a:pPr>
            <a:r>
              <a:rPr lang="en-GB" sz="1600">
                <a:solidFill>
                  <a:schemeClr val="dk2"/>
                </a:solidFill>
                <a:latin typeface="Arial"/>
                <a:ea typeface="Arial"/>
                <a:cs typeface="Arial"/>
                <a:sym typeface="Arial"/>
              </a:rPr>
              <a:t>Major services common after 4,000hrs</a:t>
            </a:r>
            <a:endParaRPr/>
          </a:p>
          <a:p>
            <a:pPr indent="-228620" lvl="0" marL="228620" marR="0" rtl="0" algn="l">
              <a:lnSpc>
                <a:spcPct val="120000"/>
              </a:lnSpc>
              <a:spcBef>
                <a:spcPts val="0"/>
              </a:spcBef>
              <a:spcAft>
                <a:spcPts val="0"/>
              </a:spcAft>
              <a:buClr>
                <a:schemeClr val="dk2"/>
              </a:buClr>
              <a:buSzPct val="100000"/>
              <a:buFont typeface="Arial"/>
              <a:buChar char="•"/>
            </a:pPr>
            <a:r>
              <a:rPr lang="en-GB" sz="1600">
                <a:solidFill>
                  <a:schemeClr val="dk2"/>
                </a:solidFill>
                <a:latin typeface="Arial"/>
                <a:ea typeface="Arial"/>
                <a:cs typeface="Arial"/>
                <a:sym typeface="Arial"/>
              </a:rPr>
              <a:t>Not effective at removing fine water and particulate</a:t>
            </a:r>
            <a:endParaRPr/>
          </a:p>
          <a:p>
            <a:pPr indent="-228620" lvl="0" marL="228620" marR="0" rtl="0" algn="l">
              <a:lnSpc>
                <a:spcPct val="120000"/>
              </a:lnSpc>
              <a:spcBef>
                <a:spcPts val="0"/>
              </a:spcBef>
              <a:spcAft>
                <a:spcPts val="0"/>
              </a:spcAft>
              <a:buClr>
                <a:schemeClr val="dk2"/>
              </a:buClr>
              <a:buSzPct val="100000"/>
              <a:buFont typeface="Arial"/>
              <a:buChar char="•"/>
            </a:pPr>
            <a:r>
              <a:rPr lang="en-GB" sz="1600">
                <a:solidFill>
                  <a:schemeClr val="dk2"/>
                </a:solidFill>
                <a:latin typeface="Arial"/>
                <a:ea typeface="Arial"/>
                <a:cs typeface="Arial"/>
                <a:sym typeface="Arial"/>
              </a:rPr>
              <a:t>High consumable usage &amp; maintenance burden</a:t>
            </a:r>
            <a:endParaRPr/>
          </a:p>
          <a:p>
            <a:pPr indent="-146451" lvl="0" marL="228620" marR="0" rtl="0" algn="l">
              <a:lnSpc>
                <a:spcPct val="120000"/>
              </a:lnSpc>
              <a:spcBef>
                <a:spcPts val="0"/>
              </a:spcBef>
              <a:spcAft>
                <a:spcPts val="0"/>
              </a:spcAft>
              <a:buClr>
                <a:schemeClr val="dk2"/>
              </a:buClr>
              <a:buSzPct val="100000"/>
              <a:buFont typeface="Arial"/>
              <a:buNone/>
            </a:pPr>
            <a:r>
              <a:t/>
            </a:r>
            <a:endParaRPr sz="1399">
              <a:solidFill>
                <a:schemeClr val="dk2"/>
              </a:solidFill>
              <a:latin typeface="Montserrat"/>
              <a:ea typeface="Montserrat"/>
              <a:cs typeface="Montserrat"/>
              <a:sym typeface="Montserrat"/>
            </a:endParaRPr>
          </a:p>
          <a:p>
            <a:pPr indent="0" lvl="0" marL="0" marR="0" rtl="0" algn="l">
              <a:lnSpc>
                <a:spcPct val="120000"/>
              </a:lnSpc>
              <a:spcBef>
                <a:spcPts val="0"/>
              </a:spcBef>
              <a:spcAft>
                <a:spcPts val="0"/>
              </a:spcAft>
              <a:buClr>
                <a:schemeClr val="dk2"/>
              </a:buClr>
              <a:buSzPct val="100000"/>
              <a:buFont typeface="Arial"/>
              <a:buNone/>
            </a:pPr>
            <a:r>
              <a:t/>
            </a:r>
            <a:endParaRPr sz="1399">
              <a:solidFill>
                <a:schemeClr val="dk2"/>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5"/>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Conventional Fuel Filtration and Supply:</a:t>
            </a:r>
            <a:endParaRPr/>
          </a:p>
        </p:txBody>
      </p:sp>
      <p:sp>
        <p:nvSpPr>
          <p:cNvPr id="734" name="Google Shape;734;p15"/>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pic>
        <p:nvPicPr>
          <p:cNvPr descr="RFA Tiderace conducting a dual RAS with two Royal Navy frigates." id="735" name="Google Shape;735;p15"/>
          <p:cNvPicPr preferRelativeResize="0"/>
          <p:nvPr>
            <p:ph idx="1" type="body"/>
          </p:nvPr>
        </p:nvPicPr>
        <p:blipFill rotWithShape="1">
          <a:blip r:embed="rId3">
            <a:alphaModFix/>
          </a:blip>
          <a:srcRect b="0" l="0" r="0" t="0"/>
          <a:stretch/>
        </p:blipFill>
        <p:spPr>
          <a:xfrm>
            <a:off x="6711989" y="1492912"/>
            <a:ext cx="5057771" cy="3370531"/>
          </a:xfrm>
          <a:prstGeom prst="rect">
            <a:avLst/>
          </a:prstGeom>
          <a:noFill/>
          <a:ln>
            <a:noFill/>
          </a:ln>
        </p:spPr>
      </p:pic>
      <p:sp>
        <p:nvSpPr>
          <p:cNvPr id="736" name="Google Shape;736;p15"/>
          <p:cNvSpPr txBox="1"/>
          <p:nvPr/>
        </p:nvSpPr>
        <p:spPr>
          <a:xfrm>
            <a:off x="838200" y="1492912"/>
            <a:ext cx="5699427"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1"/>
                </a:solidFill>
                <a:latin typeface="Arial"/>
                <a:ea typeface="Arial"/>
                <a:cs typeface="Arial"/>
                <a:sym typeface="Arial"/>
              </a:rPr>
              <a:t>Fuel System Contamination:</a:t>
            </a:r>
            <a:endParaRPr/>
          </a:p>
          <a:p>
            <a:pPr indent="-285750" lvl="0" marL="285750" marR="0" rtl="0" algn="l">
              <a:spcBef>
                <a:spcPts val="0"/>
              </a:spcBef>
              <a:spcAft>
                <a:spcPts val="0"/>
              </a:spcAft>
              <a:buClr>
                <a:schemeClr val="dk2"/>
              </a:buClr>
              <a:buSzPts val="1200"/>
              <a:buFont typeface="Arial"/>
              <a:buChar char="•"/>
            </a:pPr>
            <a:r>
              <a:rPr lang="en-GB" sz="1200">
                <a:solidFill>
                  <a:schemeClr val="dk2"/>
                </a:solidFill>
                <a:latin typeface="Arial"/>
                <a:ea typeface="Arial"/>
                <a:cs typeface="Arial"/>
                <a:sym typeface="Arial"/>
              </a:rPr>
              <a:t>Multiple entry points for contaminants from refinery to point of use</a:t>
            </a:r>
            <a:endParaRPr/>
          </a:p>
          <a:p>
            <a:pPr indent="-285750" lvl="0" marL="285750" marR="0" rtl="0" algn="l">
              <a:spcBef>
                <a:spcPts val="0"/>
              </a:spcBef>
              <a:spcAft>
                <a:spcPts val="0"/>
              </a:spcAft>
              <a:buClr>
                <a:schemeClr val="dk2"/>
              </a:buClr>
              <a:buSzPts val="1200"/>
              <a:buFont typeface="Arial"/>
              <a:buChar char="•"/>
            </a:pPr>
            <a:r>
              <a:rPr lang="en-GB" sz="1200">
                <a:solidFill>
                  <a:schemeClr val="dk2"/>
                </a:solidFill>
                <a:latin typeface="Arial"/>
                <a:ea typeface="Arial"/>
                <a:cs typeface="Arial"/>
                <a:sym typeface="Arial"/>
              </a:rPr>
              <a:t>Common points of contamination are at transfer and storage:</a:t>
            </a:r>
            <a:endParaRPr/>
          </a:p>
          <a:p>
            <a:pPr indent="-285750" lvl="1" marL="742864" marR="0" rtl="0" algn="l">
              <a:spcBef>
                <a:spcPts val="0"/>
              </a:spcBef>
              <a:spcAft>
                <a:spcPts val="0"/>
              </a:spcAft>
              <a:buClr>
                <a:schemeClr val="dk2"/>
              </a:buClr>
              <a:buSzPts val="1200"/>
              <a:buFont typeface="Arial"/>
              <a:buChar char="•"/>
            </a:pPr>
            <a:r>
              <a:rPr b="0" i="0" lang="en-GB" sz="1200" u="none" cap="none" strike="noStrike">
                <a:solidFill>
                  <a:schemeClr val="dk2"/>
                </a:solidFill>
                <a:latin typeface="Arial"/>
                <a:ea typeface="Arial"/>
                <a:cs typeface="Arial"/>
                <a:sym typeface="Arial"/>
              </a:rPr>
              <a:t>Water ingress</a:t>
            </a:r>
            <a:endParaRPr/>
          </a:p>
          <a:p>
            <a:pPr indent="-285750" lvl="1" marL="742864" marR="0" rtl="0" algn="l">
              <a:spcBef>
                <a:spcPts val="0"/>
              </a:spcBef>
              <a:spcAft>
                <a:spcPts val="0"/>
              </a:spcAft>
              <a:buClr>
                <a:schemeClr val="dk2"/>
              </a:buClr>
              <a:buSzPts val="1200"/>
              <a:buFont typeface="Arial"/>
              <a:buChar char="•"/>
            </a:pPr>
            <a:r>
              <a:rPr b="0" i="0" lang="en-GB" sz="1200" u="none" cap="none" strike="noStrike">
                <a:solidFill>
                  <a:schemeClr val="dk2"/>
                </a:solidFill>
                <a:latin typeface="Arial"/>
                <a:ea typeface="Arial"/>
                <a:cs typeface="Arial"/>
                <a:sym typeface="Arial"/>
              </a:rPr>
              <a:t>Environmental dust/particulate</a:t>
            </a:r>
            <a:endParaRPr/>
          </a:p>
          <a:p>
            <a:pPr indent="-285750" lvl="1" marL="742864" marR="0" rtl="0" algn="l">
              <a:spcBef>
                <a:spcPts val="0"/>
              </a:spcBef>
              <a:spcAft>
                <a:spcPts val="0"/>
              </a:spcAft>
              <a:buClr>
                <a:schemeClr val="dk2"/>
              </a:buClr>
              <a:buSzPts val="1200"/>
              <a:buFont typeface="Arial"/>
              <a:buChar char="•"/>
            </a:pPr>
            <a:r>
              <a:rPr b="0" i="0" lang="en-GB" sz="1200" u="none" cap="none" strike="noStrike">
                <a:solidFill>
                  <a:schemeClr val="dk2"/>
                </a:solidFill>
                <a:latin typeface="Arial"/>
                <a:ea typeface="Arial"/>
                <a:cs typeface="Arial"/>
                <a:sym typeface="Arial"/>
              </a:rPr>
              <a:t>Corrosion</a:t>
            </a:r>
            <a:endParaRPr/>
          </a:p>
          <a:p>
            <a:pPr indent="-285750" lvl="1" marL="742864" marR="0" rtl="0" algn="l">
              <a:spcBef>
                <a:spcPts val="0"/>
              </a:spcBef>
              <a:spcAft>
                <a:spcPts val="0"/>
              </a:spcAft>
              <a:buClr>
                <a:schemeClr val="dk2"/>
              </a:buClr>
              <a:buSzPts val="1200"/>
              <a:buFont typeface="Arial"/>
              <a:buChar char="•"/>
            </a:pPr>
            <a:r>
              <a:rPr b="0" i="0" lang="en-GB" sz="1200" u="none" cap="none" strike="noStrike">
                <a:solidFill>
                  <a:schemeClr val="dk2"/>
                </a:solidFill>
                <a:latin typeface="Arial"/>
                <a:ea typeface="Arial"/>
                <a:cs typeface="Arial"/>
                <a:sym typeface="Arial"/>
              </a:rPr>
              <a:t>Biological Growth</a:t>
            </a:r>
            <a:endParaRPr b="0" i="0" sz="1200" u="none" cap="none" strike="noStrike">
              <a:solidFill>
                <a:schemeClr val="dk1"/>
              </a:solidFill>
              <a:latin typeface="Arial"/>
              <a:ea typeface="Arial"/>
              <a:cs typeface="Arial"/>
              <a:sym typeface="Arial"/>
            </a:endParaRPr>
          </a:p>
        </p:txBody>
      </p:sp>
      <p:sp>
        <p:nvSpPr>
          <p:cNvPr id="737" name="Google Shape;737;p15"/>
          <p:cNvSpPr txBox="1"/>
          <p:nvPr/>
        </p:nvSpPr>
        <p:spPr>
          <a:xfrm>
            <a:off x="6711989" y="4968542"/>
            <a:ext cx="5124446" cy="116608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GB" sz="1200">
                <a:solidFill>
                  <a:schemeClr val="dk1"/>
                </a:solidFill>
                <a:latin typeface="Arial"/>
                <a:ea typeface="Arial"/>
                <a:cs typeface="Arial"/>
                <a:sym typeface="Arial"/>
              </a:rPr>
              <a:t>Challenges</a:t>
            </a:r>
            <a:endParaRPr/>
          </a:p>
          <a:p>
            <a:pPr indent="-285750" lvl="0" marL="285750" marR="0" rtl="0" algn="l">
              <a:lnSpc>
                <a:spcPct val="150000"/>
              </a:lnSpc>
              <a:spcBef>
                <a:spcPts val="0"/>
              </a:spcBef>
              <a:spcAft>
                <a:spcPts val="0"/>
              </a:spcAft>
              <a:buClr>
                <a:schemeClr val="dk2"/>
              </a:buClr>
              <a:buSzPts val="1200"/>
              <a:buFont typeface="Arial"/>
              <a:buChar char="•"/>
            </a:pPr>
            <a:r>
              <a:rPr lang="en-GB" sz="1200">
                <a:solidFill>
                  <a:schemeClr val="dk2"/>
                </a:solidFill>
                <a:latin typeface="Arial"/>
                <a:ea typeface="Arial"/>
                <a:cs typeface="Arial"/>
                <a:sym typeface="Arial"/>
              </a:rPr>
              <a:t>High Pressure Common Rail (HPCR) Diesel Injection systems very susceptible to particulate and catalytic fines</a:t>
            </a:r>
            <a:endParaRPr/>
          </a:p>
          <a:p>
            <a:pPr indent="-285750" lvl="0" marL="285750" marR="0" rtl="0" algn="l">
              <a:lnSpc>
                <a:spcPct val="150000"/>
              </a:lnSpc>
              <a:spcBef>
                <a:spcPts val="0"/>
              </a:spcBef>
              <a:spcAft>
                <a:spcPts val="0"/>
              </a:spcAft>
              <a:buClr>
                <a:schemeClr val="dk2"/>
              </a:buClr>
              <a:buSzPts val="1200"/>
              <a:buFont typeface="Arial"/>
              <a:buChar char="•"/>
            </a:pPr>
            <a:r>
              <a:rPr lang="en-GB" sz="1200">
                <a:solidFill>
                  <a:schemeClr val="dk2"/>
                </a:solidFill>
                <a:latin typeface="Arial"/>
                <a:ea typeface="Arial"/>
                <a:cs typeface="Arial"/>
                <a:sym typeface="Arial"/>
              </a:rPr>
              <a:t>Fuel passes injectors at 1,500mph</a:t>
            </a:r>
            <a:endParaRPr/>
          </a:p>
        </p:txBody>
      </p:sp>
      <p:pic>
        <p:nvPicPr>
          <p:cNvPr id="738" name="Google Shape;738;p15"/>
          <p:cNvPicPr preferRelativeResize="0"/>
          <p:nvPr/>
        </p:nvPicPr>
        <p:blipFill rotWithShape="1">
          <a:blip r:embed="rId4">
            <a:alphaModFix/>
          </a:blip>
          <a:srcRect b="0" l="0" r="0" t="0"/>
          <a:stretch/>
        </p:blipFill>
        <p:spPr>
          <a:xfrm>
            <a:off x="638354" y="2877907"/>
            <a:ext cx="5899273" cy="36133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6"/>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Fuel Contamination Overview:</a:t>
            </a:r>
            <a:endParaRPr/>
          </a:p>
        </p:txBody>
      </p:sp>
      <p:graphicFrame>
        <p:nvGraphicFramePr>
          <p:cNvPr id="745" name="Google Shape;745;p16"/>
          <p:cNvGraphicFramePr/>
          <p:nvPr/>
        </p:nvGraphicFramePr>
        <p:xfrm>
          <a:off x="838200" y="1439948"/>
          <a:ext cx="3000000" cy="3000000"/>
        </p:xfrm>
        <a:graphic>
          <a:graphicData uri="http://schemas.openxmlformats.org/drawingml/2006/table">
            <a:tbl>
              <a:tblPr>
                <a:noFill/>
                <a:tableStyleId>{879DDEB5-DE3F-47D0-9026-66C6EA66D10C}</a:tableStyleId>
              </a:tblPr>
              <a:tblGrid>
                <a:gridCol w="2889200"/>
                <a:gridCol w="4482300"/>
                <a:gridCol w="3144125"/>
              </a:tblGrid>
              <a:tr h="616075">
                <a:tc>
                  <a:txBody>
                    <a:bodyPr/>
                    <a:lstStyle/>
                    <a:p>
                      <a:pPr indent="0" lvl="0" marL="0" marR="0" rtl="0" algn="ctr">
                        <a:lnSpc>
                          <a:spcPct val="100000"/>
                        </a:lnSpc>
                        <a:spcBef>
                          <a:spcPts val="0"/>
                        </a:spcBef>
                        <a:spcAft>
                          <a:spcPts val="0"/>
                        </a:spcAft>
                        <a:buClr>
                          <a:schemeClr val="lt1"/>
                        </a:buClr>
                        <a:buSzPts val="2000"/>
                        <a:buFont typeface="Arial"/>
                        <a:buNone/>
                      </a:pPr>
                      <a:r>
                        <a:rPr b="1" i="0" lang="en-GB" sz="2000" u="none" cap="none" strike="noStrike">
                          <a:solidFill>
                            <a:schemeClr val="lt1"/>
                          </a:solidFill>
                          <a:latin typeface="Arial"/>
                          <a:ea typeface="Arial"/>
                          <a:cs typeface="Arial"/>
                          <a:sym typeface="Arial"/>
                        </a:rPr>
                        <a:t>Contaminant</a:t>
                      </a:r>
                      <a:endParaRPr/>
                    </a:p>
                  </a:txBody>
                  <a:tcPr marT="45725" marB="45725" marR="91450" marL="91450" anchor="ctr" anchorCtr="1">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GB" sz="2000" u="none" cap="none" strike="noStrike">
                          <a:solidFill>
                            <a:schemeClr val="lt1"/>
                          </a:solidFill>
                          <a:latin typeface="Arial"/>
                          <a:ea typeface="Arial"/>
                          <a:cs typeface="Arial"/>
                          <a:sym typeface="Arial"/>
                        </a:rPr>
                        <a:t>Source</a:t>
                      </a:r>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chemeClr val="lt1"/>
                        </a:buClr>
                        <a:buSzPts val="2000"/>
                        <a:buFont typeface="Arial"/>
                        <a:buNone/>
                      </a:pPr>
                      <a:r>
                        <a:rPr b="1" i="0" lang="en-GB" sz="2000" u="none" cap="none" strike="noStrike">
                          <a:solidFill>
                            <a:schemeClr val="lt1"/>
                          </a:solidFill>
                          <a:latin typeface="Arial"/>
                          <a:ea typeface="Arial"/>
                          <a:cs typeface="Arial"/>
                          <a:sym typeface="Arial"/>
                        </a:rPr>
                        <a:t>Effect</a:t>
                      </a:r>
                      <a:endParaRPr/>
                    </a:p>
                  </a:txBody>
                  <a:tcPr marT="45725" marB="45725" marR="91450" marL="91450" anchor="ctr" anchorCtr="1">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1"/>
                    </a:solidFill>
                  </a:tcPr>
                </a:tc>
              </a:tr>
              <a:tr h="1122625">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Particulate / Sediment</a:t>
                      </a:r>
                      <a:endParaRPr/>
                    </a:p>
                  </a:txBody>
                  <a:tcPr marT="45725" marB="45725" marR="91450" marL="91450" anchor="ctr" anchorCtr="1">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Environment</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Rust, scale, oxidation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Fuel instability</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Transportation process</a:t>
                      </a:r>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Erosive wear</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Nozzle failure</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Deposits</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Plugged filters / orifices</a:t>
                      </a:r>
                      <a:endParaRPr/>
                    </a:p>
                  </a:txBody>
                  <a:tcPr marT="45725" marB="45725" marR="91450" marL="91450" anchor="ctr" anchorCtr="1">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71250">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Water</a:t>
                      </a:r>
                      <a:endParaRPr/>
                    </a:p>
                  </a:txBody>
                  <a:tcPr marT="45725" marB="45725" marR="91450" marL="91450" anchor="ctr" anchorCtr="1">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Condensation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Heating / cooling leaks</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Transportation</a:t>
                      </a:r>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Corrosion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Sludge</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Microbial growth</a:t>
                      </a:r>
                      <a:endParaRPr/>
                    </a:p>
                  </a:txBody>
                  <a:tcPr marT="45725" marB="45725" marR="91450" marL="91450" anchor="ctr" anchorCtr="1">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39300">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Microbial Growth</a:t>
                      </a:r>
                      <a:endParaRPr/>
                    </a:p>
                  </a:txBody>
                  <a:tcPr marT="45725" marB="45725" marR="91450" marL="91450" anchor="ctr" anchorCtr="1">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Water in storage tanks</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Transportation</a:t>
                      </a:r>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Slime / gel formation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Plugged filters / orifices</a:t>
                      </a:r>
                      <a:endParaRPr/>
                    </a:p>
                  </a:txBody>
                  <a:tcPr marT="45725" marB="45725" marR="91450" marL="91450" anchor="ctr" anchorCtr="1">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30950">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Trace Metals- Na, K</a:t>
                      </a:r>
                      <a:endParaRPr/>
                    </a:p>
                  </a:txBody>
                  <a:tcPr marT="45725" marB="45725" marR="91450" marL="91450" anchor="ctr" anchorCtr="1">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Crude fuel contamination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Transportation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Heating / cooling leaks</a:t>
                      </a:r>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Deposits</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Turbine blade corrosion</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Engine corrosion</a:t>
                      </a:r>
                      <a:endParaRPr/>
                    </a:p>
                  </a:txBody>
                  <a:tcPr marT="45725" marB="45725" marR="91450" marL="91450" anchor="ctr" anchorCtr="1">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71250">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Organic Compounds</a:t>
                      </a:r>
                      <a:endParaRPr/>
                    </a:p>
                  </a:txBody>
                  <a:tcPr marT="45725" marB="45725" marR="91450" marL="91450" anchor="ctr" anchorCtr="1">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highlight>
                            <a:srgbClr val="FFFF00"/>
                          </a:highlight>
                          <a:latin typeface="Arial"/>
                          <a:ea typeface="Arial"/>
                          <a:cs typeface="Arial"/>
                          <a:sym typeface="Arial"/>
                        </a:rPr>
                        <a:t>Fuel degradation</a:t>
                      </a:r>
                      <a:endParaRPr/>
                    </a:p>
                    <a:p>
                      <a:pPr indent="0" lvl="0" marL="0" marR="0" rtl="0" algn="ctr">
                        <a:lnSpc>
                          <a:spcPct val="100000"/>
                        </a:lnSpc>
                        <a:spcBef>
                          <a:spcPts val="280"/>
                        </a:spcBef>
                        <a:spcAft>
                          <a:spcPts val="0"/>
                        </a:spcAft>
                        <a:buClr>
                          <a:schemeClr val="dk1"/>
                        </a:buClr>
                        <a:buSzPts val="1400"/>
                        <a:buFont typeface="Montserrat"/>
                        <a:buNone/>
                      </a:pPr>
                      <a:r>
                        <a:t/>
                      </a:r>
                      <a:endParaRPr b="0" i="0" sz="1400" u="none" cap="none" strike="noStrike">
                        <a:solidFill>
                          <a:schemeClr val="dk1"/>
                        </a:solidFill>
                        <a:latin typeface="Arial"/>
                        <a:ea typeface="Arial"/>
                        <a:cs typeface="Arial"/>
                        <a:sym typeface="Aria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Deposits</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Smoke</a:t>
                      </a:r>
                      <a:endParaRPr/>
                    </a:p>
                    <a:p>
                      <a:pPr indent="0" lvl="0" marL="0" marR="0" rtl="0" algn="ctr">
                        <a:lnSpc>
                          <a:spcPct val="100000"/>
                        </a:lnSpc>
                        <a:spcBef>
                          <a:spcPts val="280"/>
                        </a:spcBef>
                        <a:spcAft>
                          <a:spcPts val="0"/>
                        </a:spcAft>
                        <a:buClr>
                          <a:schemeClr val="dk1"/>
                        </a:buClr>
                        <a:buSzPts val="1400"/>
                        <a:buFont typeface="Arial"/>
                        <a:buNone/>
                      </a:pPr>
                      <a:r>
                        <a:rPr b="0" i="0" lang="en-GB" sz="1400" u="none" cap="none" strike="noStrike">
                          <a:solidFill>
                            <a:schemeClr val="dk1"/>
                          </a:solidFill>
                          <a:latin typeface="Arial"/>
                          <a:ea typeface="Arial"/>
                          <a:cs typeface="Arial"/>
                          <a:sym typeface="Arial"/>
                        </a:rPr>
                        <a:t>Plugged filters / orifices</a:t>
                      </a:r>
                      <a:endParaRPr/>
                    </a:p>
                  </a:txBody>
                  <a:tcPr marT="45725" marB="45725" marR="91450" marL="91450" anchor="ctr" anchorCtr="1">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746" name="Google Shape;746;p16"/>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7"/>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Pall Cross Flow Fuel Membrane Filtration 1/3:</a:t>
            </a:r>
            <a:endParaRPr/>
          </a:p>
        </p:txBody>
      </p:sp>
      <p:sp>
        <p:nvSpPr>
          <p:cNvPr id="753" name="Google Shape;753;p17"/>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754" name="Google Shape;754;p17"/>
          <p:cNvSpPr txBox="1"/>
          <p:nvPr/>
        </p:nvSpPr>
        <p:spPr>
          <a:xfrm>
            <a:off x="628650" y="1539953"/>
            <a:ext cx="320493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Arial"/>
                <a:ea typeface="Arial"/>
                <a:cs typeface="Arial"/>
                <a:sym typeface="Arial"/>
              </a:rPr>
              <a:t>What is Cross Flow Filtration?</a:t>
            </a:r>
            <a:endParaRPr/>
          </a:p>
          <a:p>
            <a:pPr indent="0" lvl="0" marL="0" marR="0" rtl="0" algn="l">
              <a:spcBef>
                <a:spcPts val="700"/>
              </a:spcBef>
              <a:spcAft>
                <a:spcPts val="0"/>
              </a:spcAft>
              <a:buNone/>
            </a:pPr>
            <a:r>
              <a:rPr lang="en-GB" sz="1400">
                <a:solidFill>
                  <a:schemeClr val="dk2"/>
                </a:solidFill>
                <a:latin typeface="Arial"/>
                <a:ea typeface="Arial"/>
                <a:cs typeface="Arial"/>
                <a:sym typeface="Arial"/>
              </a:rPr>
              <a:t>Cross flow filtration involves flowing the fluid to be filtered across a membrane at pressure and then returning the bulk of the fluid and all the contaminant to the supply tank. </a:t>
            </a:r>
            <a:endParaRPr/>
          </a:p>
          <a:p>
            <a:pPr indent="0" lvl="0" marL="0" marR="0" rtl="0" algn="l">
              <a:spcBef>
                <a:spcPts val="700"/>
              </a:spcBef>
              <a:spcAft>
                <a:spcPts val="0"/>
              </a:spcAft>
              <a:buNone/>
            </a:pPr>
            <a:r>
              <a:rPr lang="en-GB" sz="1400">
                <a:solidFill>
                  <a:schemeClr val="dk2"/>
                </a:solidFill>
                <a:latin typeface="Arial"/>
                <a:ea typeface="Arial"/>
                <a:cs typeface="Arial"/>
                <a:sym typeface="Arial"/>
              </a:rPr>
              <a:t>A portion of the inlet flow permeates through and exits the membrane as clean fluid.</a:t>
            </a:r>
            <a:endParaRPr b="0" sz="1800">
              <a:solidFill>
                <a:schemeClr val="dk1"/>
              </a:solidFill>
              <a:latin typeface="Montserrat"/>
              <a:ea typeface="Montserrat"/>
              <a:cs typeface="Montserrat"/>
              <a:sym typeface="Montserrat"/>
            </a:endParaRPr>
          </a:p>
        </p:txBody>
      </p:sp>
      <p:pic>
        <p:nvPicPr>
          <p:cNvPr id="755" name="Google Shape;755;p17"/>
          <p:cNvPicPr preferRelativeResize="0"/>
          <p:nvPr/>
        </p:nvPicPr>
        <p:blipFill rotWithShape="1">
          <a:blip r:embed="rId3">
            <a:alphaModFix/>
          </a:blip>
          <a:srcRect b="0" l="0" r="0" t="0"/>
          <a:stretch/>
        </p:blipFill>
        <p:spPr>
          <a:xfrm>
            <a:off x="656217" y="3786722"/>
            <a:ext cx="3027746" cy="2608445"/>
          </a:xfrm>
          <a:prstGeom prst="rect">
            <a:avLst/>
          </a:prstGeom>
          <a:noFill/>
          <a:ln>
            <a:noFill/>
          </a:ln>
        </p:spPr>
      </p:pic>
      <p:sp>
        <p:nvSpPr>
          <p:cNvPr id="756" name="Google Shape;756;p17"/>
          <p:cNvSpPr/>
          <p:nvPr/>
        </p:nvSpPr>
        <p:spPr>
          <a:xfrm>
            <a:off x="4499937" y="4302894"/>
            <a:ext cx="2073275" cy="1384300"/>
          </a:xfrm>
          <a:custGeom>
            <a:rect b="b" l="l" r="r" t="t"/>
            <a:pathLst>
              <a:path extrusionOk="0" h="1202" w="2584">
                <a:moveTo>
                  <a:pt x="0" y="0"/>
                </a:moveTo>
                <a:lnTo>
                  <a:pt x="0" y="1202"/>
                </a:lnTo>
                <a:lnTo>
                  <a:pt x="2580" y="1202"/>
                </a:lnTo>
                <a:lnTo>
                  <a:pt x="2584" y="1014"/>
                </a:lnTo>
              </a:path>
            </a:pathLst>
          </a:custGeom>
          <a:noFill/>
          <a:ln cap="flat" cmpd="sng" w="19050">
            <a:solidFill>
              <a:schemeClr val="dk1"/>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57" name="Google Shape;757;p17"/>
          <p:cNvSpPr/>
          <p:nvPr/>
        </p:nvSpPr>
        <p:spPr>
          <a:xfrm>
            <a:off x="5427037" y="4204469"/>
            <a:ext cx="615950" cy="1108075"/>
          </a:xfrm>
          <a:custGeom>
            <a:rect b="b" l="l" r="r" t="t"/>
            <a:pathLst>
              <a:path extrusionOk="0" h="852" w="624">
                <a:moveTo>
                  <a:pt x="564" y="0"/>
                </a:moveTo>
                <a:lnTo>
                  <a:pt x="0" y="0"/>
                </a:lnTo>
                <a:lnTo>
                  <a:pt x="0" y="852"/>
                </a:lnTo>
                <a:lnTo>
                  <a:pt x="624" y="852"/>
                </a:lnTo>
              </a:path>
            </a:pathLst>
          </a:custGeom>
          <a:noFill/>
          <a:ln cap="flat" cmpd="sng" w="19050">
            <a:solidFill>
              <a:schemeClr val="dk1"/>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58" name="Google Shape;758;p17"/>
          <p:cNvSpPr/>
          <p:nvPr/>
        </p:nvSpPr>
        <p:spPr>
          <a:xfrm rot="10800000">
            <a:off x="6744662" y="4137794"/>
            <a:ext cx="990600" cy="1143000"/>
          </a:xfrm>
          <a:custGeom>
            <a:rect b="b" l="l" r="r" t="t"/>
            <a:pathLst>
              <a:path extrusionOk="0" h="852" w="624">
                <a:moveTo>
                  <a:pt x="564" y="0"/>
                </a:moveTo>
                <a:lnTo>
                  <a:pt x="0" y="0"/>
                </a:lnTo>
                <a:lnTo>
                  <a:pt x="0" y="852"/>
                </a:lnTo>
                <a:lnTo>
                  <a:pt x="624" y="852"/>
                </a:lnTo>
              </a:path>
            </a:pathLst>
          </a:custGeom>
          <a:noFill/>
          <a:ln cap="flat" cmpd="sng" w="19050">
            <a:solidFill>
              <a:schemeClr val="dk1"/>
            </a:solidFill>
            <a:prstDash val="solid"/>
            <a:round/>
            <a:headEnd len="med" w="med" type="none"/>
            <a:tailEnd len="med" w="med"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59" name="Google Shape;759;p17"/>
          <p:cNvSpPr/>
          <p:nvPr/>
        </p:nvSpPr>
        <p:spPr>
          <a:xfrm flipH="1" rot="5400000">
            <a:off x="6250949" y="4418782"/>
            <a:ext cx="606425" cy="1670050"/>
          </a:xfrm>
          <a:prstGeom prst="rect">
            <a:avLst/>
          </a:prstGeom>
          <a:solidFill>
            <a:srgbClr val="27CEFF"/>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60" name="Google Shape;760;p17"/>
          <p:cNvSpPr/>
          <p:nvPr/>
        </p:nvSpPr>
        <p:spPr>
          <a:xfrm>
            <a:off x="5852487" y="2550294"/>
            <a:ext cx="1447800" cy="1841500"/>
          </a:xfrm>
          <a:prstGeom prst="rect">
            <a:avLst/>
          </a:prstGeom>
          <a:solidFill>
            <a:srgbClr val="777777"/>
          </a:solid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761" name="Google Shape;761;p17"/>
          <p:cNvSpPr/>
          <p:nvPr/>
        </p:nvSpPr>
        <p:spPr>
          <a:xfrm>
            <a:off x="3937962" y="2518544"/>
            <a:ext cx="1120775" cy="1755775"/>
          </a:xfrm>
          <a:prstGeom prst="rect">
            <a:avLst/>
          </a:prstGeom>
          <a:solidFill>
            <a:srgbClr val="777777"/>
          </a:solid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62" name="Google Shape;762;p17"/>
          <p:cNvSpPr/>
          <p:nvPr/>
        </p:nvSpPr>
        <p:spPr>
          <a:xfrm>
            <a:off x="3937962" y="2843982"/>
            <a:ext cx="1120775" cy="1446212"/>
          </a:xfrm>
          <a:prstGeom prst="rect">
            <a:avLst/>
          </a:prstGeom>
          <a:solidFill>
            <a:srgbClr val="6699FF"/>
          </a:solid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Montserrat"/>
              <a:ea typeface="Montserrat"/>
              <a:cs typeface="Montserrat"/>
              <a:sym typeface="Montserrat"/>
            </a:endParaRPr>
          </a:p>
        </p:txBody>
      </p:sp>
      <p:sp>
        <p:nvSpPr>
          <p:cNvPr id="763" name="Google Shape;763;p17"/>
          <p:cNvSpPr/>
          <p:nvPr/>
        </p:nvSpPr>
        <p:spPr>
          <a:xfrm>
            <a:off x="4125287" y="3342457"/>
            <a:ext cx="179388" cy="18573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nvGrpSpPr>
          <p:cNvPr id="764" name="Google Shape;764;p17"/>
          <p:cNvGrpSpPr/>
          <p:nvPr/>
        </p:nvGrpSpPr>
        <p:grpSpPr>
          <a:xfrm rot="5400000">
            <a:off x="7287587" y="4518794"/>
            <a:ext cx="876300" cy="304800"/>
            <a:chOff x="1836" y="3816"/>
            <a:chExt cx="720" cy="180"/>
          </a:xfrm>
        </p:grpSpPr>
        <p:sp>
          <p:nvSpPr>
            <p:cNvPr id="765" name="Google Shape;765;p17"/>
            <p:cNvSpPr/>
            <p:nvPr/>
          </p:nvSpPr>
          <p:spPr>
            <a:xfrm>
              <a:off x="2124" y="3816"/>
              <a:ext cx="432" cy="180"/>
            </a:xfrm>
            <a:prstGeom prst="rightArrow">
              <a:avLst>
                <a:gd fmla="val 50000" name="adj1"/>
                <a:gd fmla="val 60000" name="adj2"/>
              </a:avLst>
            </a:prstGeom>
            <a:solidFill>
              <a:srgbClr val="FF33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66" name="Google Shape;766;p17"/>
            <p:cNvSpPr/>
            <p:nvPr/>
          </p:nvSpPr>
          <p:spPr>
            <a:xfrm>
              <a:off x="1836" y="3816"/>
              <a:ext cx="432" cy="180"/>
            </a:xfrm>
            <a:prstGeom prst="rightArrow">
              <a:avLst>
                <a:gd fmla="val 50000" name="adj1"/>
                <a:gd fmla="val 60000" name="adj2"/>
              </a:avLst>
            </a:prstGeom>
            <a:solidFill>
              <a:srgbClr val="3399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grpSp>
        <p:nvGrpSpPr>
          <p:cNvPr id="767" name="Google Shape;767;p17"/>
          <p:cNvGrpSpPr/>
          <p:nvPr/>
        </p:nvGrpSpPr>
        <p:grpSpPr>
          <a:xfrm flipH="1" rot="5400000">
            <a:off x="4979362" y="4585469"/>
            <a:ext cx="876300" cy="304800"/>
            <a:chOff x="1836" y="3816"/>
            <a:chExt cx="720" cy="180"/>
          </a:xfrm>
        </p:grpSpPr>
        <p:sp>
          <p:nvSpPr>
            <p:cNvPr id="768" name="Google Shape;768;p17"/>
            <p:cNvSpPr/>
            <p:nvPr/>
          </p:nvSpPr>
          <p:spPr>
            <a:xfrm>
              <a:off x="2124" y="3816"/>
              <a:ext cx="432" cy="180"/>
            </a:xfrm>
            <a:prstGeom prst="rightArrow">
              <a:avLst>
                <a:gd fmla="val 50000" name="adj1"/>
                <a:gd fmla="val 60000" name="adj2"/>
              </a:avLst>
            </a:prstGeom>
            <a:solidFill>
              <a:srgbClr val="FF33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69" name="Google Shape;769;p17"/>
            <p:cNvSpPr/>
            <p:nvPr/>
          </p:nvSpPr>
          <p:spPr>
            <a:xfrm>
              <a:off x="1836" y="3816"/>
              <a:ext cx="432" cy="180"/>
            </a:xfrm>
            <a:prstGeom prst="rightArrow">
              <a:avLst>
                <a:gd fmla="val 50000" name="adj1"/>
                <a:gd fmla="val 60000" name="adj2"/>
              </a:avLst>
            </a:prstGeom>
            <a:solidFill>
              <a:srgbClr val="3399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770" name="Google Shape;770;p17"/>
          <p:cNvSpPr/>
          <p:nvPr/>
        </p:nvSpPr>
        <p:spPr>
          <a:xfrm rot="10800000">
            <a:off x="4695200" y="5561782"/>
            <a:ext cx="685800" cy="285750"/>
          </a:xfrm>
          <a:prstGeom prst="rightArrow">
            <a:avLst>
              <a:gd fmla="val 50000" name="adj1"/>
              <a:gd fmla="val 60000" name="adj2"/>
            </a:avLst>
          </a:prstGeom>
          <a:solidFill>
            <a:srgbClr val="3399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71" name="Google Shape;771;p17"/>
          <p:cNvSpPr txBox="1"/>
          <p:nvPr/>
        </p:nvSpPr>
        <p:spPr>
          <a:xfrm>
            <a:off x="3937963" y="2049419"/>
            <a:ext cx="1120774" cy="43704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GB" sz="1400">
                <a:solidFill>
                  <a:schemeClr val="dk1"/>
                </a:solidFill>
                <a:latin typeface="Arial"/>
                <a:ea typeface="Arial"/>
                <a:cs typeface="Arial"/>
                <a:sym typeface="Arial"/>
              </a:rPr>
              <a:t>Service Tank</a:t>
            </a:r>
            <a:endParaRPr/>
          </a:p>
        </p:txBody>
      </p:sp>
      <p:sp>
        <p:nvSpPr>
          <p:cNvPr id="772" name="Google Shape;772;p17"/>
          <p:cNvSpPr txBox="1"/>
          <p:nvPr/>
        </p:nvSpPr>
        <p:spPr>
          <a:xfrm>
            <a:off x="5767154" y="2027654"/>
            <a:ext cx="153313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1"/>
                </a:solidFill>
                <a:latin typeface="Arial"/>
                <a:ea typeface="Arial"/>
                <a:cs typeface="Arial"/>
                <a:sym typeface="Arial"/>
              </a:rPr>
              <a:t>Double </a:t>
            </a:r>
            <a:br>
              <a:rPr b="1" lang="en-GB" sz="1400">
                <a:solidFill>
                  <a:schemeClr val="dk1"/>
                </a:solidFill>
                <a:latin typeface="Arial"/>
                <a:ea typeface="Arial"/>
                <a:cs typeface="Arial"/>
                <a:sym typeface="Arial"/>
              </a:rPr>
            </a:br>
            <a:r>
              <a:rPr b="1" lang="en-GB" sz="1400">
                <a:solidFill>
                  <a:schemeClr val="dk1"/>
                </a:solidFill>
                <a:latin typeface="Arial"/>
                <a:ea typeface="Arial"/>
                <a:cs typeface="Arial"/>
                <a:sym typeface="Arial"/>
              </a:rPr>
              <a:t>Bottomed Tank </a:t>
            </a:r>
            <a:endParaRPr/>
          </a:p>
        </p:txBody>
      </p:sp>
      <p:sp>
        <p:nvSpPr>
          <p:cNvPr id="773" name="Google Shape;773;p17"/>
          <p:cNvSpPr txBox="1"/>
          <p:nvPr/>
        </p:nvSpPr>
        <p:spPr>
          <a:xfrm>
            <a:off x="6049337" y="5301432"/>
            <a:ext cx="184150"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000">
              <a:solidFill>
                <a:schemeClr val="accent2"/>
              </a:solidFill>
              <a:latin typeface="Montserrat"/>
              <a:ea typeface="Montserrat"/>
              <a:cs typeface="Montserrat"/>
              <a:sym typeface="Montserrat"/>
            </a:endParaRPr>
          </a:p>
        </p:txBody>
      </p:sp>
      <p:sp>
        <p:nvSpPr>
          <p:cNvPr id="774" name="Google Shape;774;p17"/>
          <p:cNvSpPr txBox="1"/>
          <p:nvPr/>
        </p:nvSpPr>
        <p:spPr>
          <a:xfrm>
            <a:off x="6716087" y="2391544"/>
            <a:ext cx="184150" cy="38417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775" name="Google Shape;775;p17"/>
          <p:cNvSpPr/>
          <p:nvPr/>
        </p:nvSpPr>
        <p:spPr>
          <a:xfrm>
            <a:off x="5933547" y="5139542"/>
            <a:ext cx="1231900" cy="28416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400">
                <a:solidFill>
                  <a:schemeClr val="dk1"/>
                </a:solidFill>
                <a:latin typeface="Arial"/>
                <a:ea typeface="Arial"/>
                <a:cs typeface="Arial"/>
                <a:sym typeface="Arial"/>
              </a:rPr>
              <a:t>MEMBRANE</a:t>
            </a:r>
            <a:endParaRPr b="1" sz="1400">
              <a:solidFill>
                <a:schemeClr val="dk1"/>
              </a:solidFill>
              <a:latin typeface="Arial"/>
              <a:ea typeface="Arial"/>
              <a:cs typeface="Arial"/>
              <a:sym typeface="Arial"/>
            </a:endParaRPr>
          </a:p>
        </p:txBody>
      </p:sp>
      <p:cxnSp>
        <p:nvCxnSpPr>
          <p:cNvPr id="776" name="Google Shape;776;p17"/>
          <p:cNvCxnSpPr/>
          <p:nvPr/>
        </p:nvCxnSpPr>
        <p:spPr>
          <a:xfrm>
            <a:off x="5744537" y="5436369"/>
            <a:ext cx="1622425" cy="3175"/>
          </a:xfrm>
          <a:prstGeom prst="straightConnector1">
            <a:avLst/>
          </a:prstGeom>
          <a:noFill/>
          <a:ln cap="flat" cmpd="sng" w="28575">
            <a:solidFill>
              <a:schemeClr val="lt1"/>
            </a:solidFill>
            <a:prstDash val="dot"/>
            <a:round/>
            <a:headEnd len="med" w="med" type="none"/>
            <a:tailEnd len="med" w="med" type="none"/>
          </a:ln>
        </p:spPr>
      </p:cxnSp>
      <p:sp>
        <p:nvSpPr>
          <p:cNvPr id="777" name="Google Shape;777;p17"/>
          <p:cNvSpPr/>
          <p:nvPr/>
        </p:nvSpPr>
        <p:spPr>
          <a:xfrm>
            <a:off x="5862012" y="2874144"/>
            <a:ext cx="1447800" cy="1511300"/>
          </a:xfrm>
          <a:prstGeom prst="rect">
            <a:avLst/>
          </a:prstGeom>
          <a:solidFill>
            <a:srgbClr val="6699FF"/>
          </a:solid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nvGrpSpPr>
          <p:cNvPr id="778" name="Google Shape;778;p17"/>
          <p:cNvGrpSpPr/>
          <p:nvPr/>
        </p:nvGrpSpPr>
        <p:grpSpPr>
          <a:xfrm>
            <a:off x="5868362" y="2980507"/>
            <a:ext cx="1371600" cy="1366837"/>
            <a:chOff x="3582" y="1705"/>
            <a:chExt cx="1040" cy="1123"/>
          </a:xfrm>
        </p:grpSpPr>
        <p:sp>
          <p:nvSpPr>
            <p:cNvPr id="779" name="Google Shape;779;p17"/>
            <p:cNvSpPr/>
            <p:nvPr/>
          </p:nvSpPr>
          <p:spPr>
            <a:xfrm>
              <a:off x="4509" y="1743"/>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0" name="Google Shape;780;p17"/>
            <p:cNvSpPr/>
            <p:nvPr/>
          </p:nvSpPr>
          <p:spPr>
            <a:xfrm>
              <a:off x="3595" y="1705"/>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1" name="Google Shape;781;p17"/>
            <p:cNvSpPr/>
            <p:nvPr/>
          </p:nvSpPr>
          <p:spPr>
            <a:xfrm>
              <a:off x="3848" y="1877"/>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2" name="Google Shape;782;p17"/>
            <p:cNvSpPr/>
            <p:nvPr/>
          </p:nvSpPr>
          <p:spPr>
            <a:xfrm>
              <a:off x="3952" y="2645"/>
              <a:ext cx="113" cy="118"/>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3" name="Google Shape;783;p17"/>
            <p:cNvSpPr/>
            <p:nvPr/>
          </p:nvSpPr>
          <p:spPr>
            <a:xfrm>
              <a:off x="3983" y="1746"/>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4" name="Google Shape;784;p17"/>
            <p:cNvSpPr/>
            <p:nvPr/>
          </p:nvSpPr>
          <p:spPr>
            <a:xfrm>
              <a:off x="4083" y="2009"/>
              <a:ext cx="113" cy="118"/>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5" name="Google Shape;785;p17"/>
            <p:cNvSpPr/>
            <p:nvPr/>
          </p:nvSpPr>
          <p:spPr>
            <a:xfrm>
              <a:off x="3582" y="1987"/>
              <a:ext cx="113" cy="118"/>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6" name="Google Shape;786;p17"/>
            <p:cNvSpPr/>
            <p:nvPr/>
          </p:nvSpPr>
          <p:spPr>
            <a:xfrm>
              <a:off x="3654" y="2441"/>
              <a:ext cx="112" cy="118"/>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7" name="Google Shape;787;p17"/>
            <p:cNvSpPr/>
            <p:nvPr/>
          </p:nvSpPr>
          <p:spPr>
            <a:xfrm>
              <a:off x="3749" y="2087"/>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8" name="Google Shape;788;p17"/>
            <p:cNvSpPr/>
            <p:nvPr/>
          </p:nvSpPr>
          <p:spPr>
            <a:xfrm>
              <a:off x="4306" y="1968"/>
              <a:ext cx="113" cy="118"/>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89" name="Google Shape;789;p17"/>
            <p:cNvSpPr/>
            <p:nvPr/>
          </p:nvSpPr>
          <p:spPr>
            <a:xfrm>
              <a:off x="3803" y="2564"/>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0" name="Google Shape;790;p17"/>
            <p:cNvSpPr/>
            <p:nvPr/>
          </p:nvSpPr>
          <p:spPr>
            <a:xfrm>
              <a:off x="4321" y="1746"/>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1" name="Google Shape;791;p17"/>
            <p:cNvSpPr/>
            <p:nvPr/>
          </p:nvSpPr>
          <p:spPr>
            <a:xfrm>
              <a:off x="3672" y="2711"/>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2" name="Google Shape;792;p17"/>
            <p:cNvSpPr/>
            <p:nvPr/>
          </p:nvSpPr>
          <p:spPr>
            <a:xfrm>
              <a:off x="4486" y="2201"/>
              <a:ext cx="113" cy="116"/>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3" name="Google Shape;793;p17"/>
            <p:cNvSpPr/>
            <p:nvPr/>
          </p:nvSpPr>
          <p:spPr>
            <a:xfrm>
              <a:off x="4130" y="2429"/>
              <a:ext cx="113" cy="116"/>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4" name="Google Shape;794;p17"/>
            <p:cNvSpPr/>
            <p:nvPr/>
          </p:nvSpPr>
          <p:spPr>
            <a:xfrm>
              <a:off x="3838" y="2257"/>
              <a:ext cx="113" cy="116"/>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5" name="Google Shape;795;p17"/>
            <p:cNvSpPr/>
            <p:nvPr/>
          </p:nvSpPr>
          <p:spPr>
            <a:xfrm>
              <a:off x="4178" y="2209"/>
              <a:ext cx="113" cy="116"/>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6" name="Google Shape;796;p17"/>
            <p:cNvSpPr/>
            <p:nvPr/>
          </p:nvSpPr>
          <p:spPr>
            <a:xfrm>
              <a:off x="4414" y="2640"/>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797" name="Google Shape;797;p17"/>
            <p:cNvSpPr/>
            <p:nvPr/>
          </p:nvSpPr>
          <p:spPr>
            <a:xfrm>
              <a:off x="4382" y="2440"/>
              <a:ext cx="113" cy="117"/>
            </a:xfrm>
            <a:prstGeom prst="ellipse">
              <a:avLst/>
            </a:prstGeom>
            <a:solidFill>
              <a:srgbClr val="FF33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grpSp>
      <p:sp>
        <p:nvSpPr>
          <p:cNvPr id="798" name="Google Shape;798;p17"/>
          <p:cNvSpPr txBox="1"/>
          <p:nvPr/>
        </p:nvSpPr>
        <p:spPr>
          <a:xfrm>
            <a:off x="7382127" y="2841267"/>
            <a:ext cx="1332573" cy="43704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0" lang="en-GB" sz="1400">
                <a:solidFill>
                  <a:schemeClr val="dk1"/>
                </a:solidFill>
                <a:latin typeface="Arial"/>
                <a:ea typeface="Arial"/>
                <a:cs typeface="Arial"/>
                <a:sym typeface="Arial"/>
              </a:rPr>
              <a:t>Concentrated contaminant</a:t>
            </a:r>
            <a:endParaRPr/>
          </a:p>
        </p:txBody>
      </p:sp>
      <p:cxnSp>
        <p:nvCxnSpPr>
          <p:cNvPr id="799" name="Google Shape;799;p17"/>
          <p:cNvCxnSpPr/>
          <p:nvPr/>
        </p:nvCxnSpPr>
        <p:spPr>
          <a:xfrm flipH="1">
            <a:off x="7189846" y="3245433"/>
            <a:ext cx="773968" cy="373765"/>
          </a:xfrm>
          <a:prstGeom prst="straightConnector1">
            <a:avLst/>
          </a:prstGeom>
          <a:noFill/>
          <a:ln cap="flat" cmpd="sng" w="9525">
            <a:solidFill>
              <a:schemeClr val="dk1"/>
            </a:solidFill>
            <a:prstDash val="solid"/>
            <a:round/>
            <a:headEnd len="med" w="med" type="none"/>
            <a:tailEnd len="med" w="med" type="triangle"/>
          </a:ln>
        </p:spPr>
      </p:cxnSp>
      <p:sp>
        <p:nvSpPr>
          <p:cNvPr id="800" name="Google Shape;800;p17"/>
          <p:cNvSpPr txBox="1"/>
          <p:nvPr/>
        </p:nvSpPr>
        <p:spPr>
          <a:xfrm>
            <a:off x="8792638" y="4533320"/>
            <a:ext cx="3173961"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Arial"/>
                <a:ea typeface="Arial"/>
                <a:cs typeface="Arial"/>
                <a:sym typeface="Arial"/>
              </a:rPr>
              <a:t>Cross Flow Filter System</a:t>
            </a:r>
            <a:endParaRPr/>
          </a:p>
          <a:p>
            <a:pPr indent="0" lvl="0" marL="0" marR="0" rtl="0" algn="l">
              <a:spcBef>
                <a:spcPts val="700"/>
              </a:spcBef>
              <a:spcAft>
                <a:spcPts val="0"/>
              </a:spcAft>
              <a:buNone/>
            </a:pPr>
            <a:r>
              <a:rPr lang="en-GB" sz="1400">
                <a:solidFill>
                  <a:schemeClr val="dk2"/>
                </a:solidFill>
                <a:latin typeface="Arial"/>
                <a:ea typeface="Arial"/>
                <a:cs typeface="Arial"/>
                <a:sym typeface="Arial"/>
              </a:rPr>
              <a:t>Our filter module uses a series of polymeric tubes bonded into a housing. The dirty fuel flows down the tubes and is returned to tank.</a:t>
            </a:r>
            <a:endParaRPr/>
          </a:p>
          <a:p>
            <a:pPr indent="0" lvl="0" marL="0" marR="0" rtl="0" algn="l">
              <a:spcBef>
                <a:spcPts val="700"/>
              </a:spcBef>
              <a:spcAft>
                <a:spcPts val="0"/>
              </a:spcAft>
              <a:buNone/>
            </a:pPr>
            <a:r>
              <a:rPr lang="en-GB" sz="1400">
                <a:solidFill>
                  <a:schemeClr val="dk2"/>
                </a:solidFill>
                <a:latin typeface="Arial"/>
                <a:ea typeface="Arial"/>
                <a:cs typeface="Arial"/>
                <a:sym typeface="Arial"/>
              </a:rPr>
              <a:t>The permeate is filtered to 0.4 micron and flows to the daily service tank.</a:t>
            </a:r>
            <a:endParaRPr/>
          </a:p>
        </p:txBody>
      </p:sp>
      <p:pic>
        <p:nvPicPr>
          <p:cNvPr id="801" name="Google Shape;801;p17"/>
          <p:cNvPicPr preferRelativeResize="0"/>
          <p:nvPr/>
        </p:nvPicPr>
        <p:blipFill rotWithShape="1">
          <a:blip r:embed="rId4">
            <a:alphaModFix/>
          </a:blip>
          <a:srcRect b="0" l="0" r="0" t="0"/>
          <a:stretch/>
        </p:blipFill>
        <p:spPr>
          <a:xfrm>
            <a:off x="8894811" y="1607017"/>
            <a:ext cx="2458989" cy="28120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8"/>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400"/>
              <a:buFont typeface="Arial"/>
              <a:buNone/>
            </a:pPr>
            <a:r>
              <a:rPr lang="en-GB" sz="2400"/>
              <a:t>Pall Cross Flow Fuel Membrane Filtration 2/3:</a:t>
            </a:r>
            <a:endParaRPr/>
          </a:p>
        </p:txBody>
      </p:sp>
      <p:sp>
        <p:nvSpPr>
          <p:cNvPr id="808" name="Google Shape;808;p18"/>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pic>
        <p:nvPicPr>
          <p:cNvPr id="809" name="Google Shape;809;p18"/>
          <p:cNvPicPr preferRelativeResize="0"/>
          <p:nvPr/>
        </p:nvPicPr>
        <p:blipFill rotWithShape="1">
          <a:blip r:embed="rId3">
            <a:alphaModFix/>
          </a:blip>
          <a:srcRect b="0" l="0" r="0" t="0"/>
          <a:stretch/>
        </p:blipFill>
        <p:spPr>
          <a:xfrm>
            <a:off x="838200" y="1856022"/>
            <a:ext cx="3477491" cy="2655408"/>
          </a:xfrm>
          <a:prstGeom prst="rect">
            <a:avLst/>
          </a:prstGeom>
          <a:noFill/>
          <a:ln>
            <a:noFill/>
          </a:ln>
        </p:spPr>
      </p:pic>
      <p:sp>
        <p:nvSpPr>
          <p:cNvPr id="810" name="Google Shape;810;p18"/>
          <p:cNvSpPr txBox="1"/>
          <p:nvPr/>
        </p:nvSpPr>
        <p:spPr>
          <a:xfrm>
            <a:off x="4712488" y="1856022"/>
            <a:ext cx="6503483" cy="2655408"/>
          </a:xfrm>
          <a:prstGeom prst="rect">
            <a:avLst/>
          </a:prstGeom>
          <a:noFill/>
          <a:ln>
            <a:noFill/>
          </a:ln>
        </p:spPr>
        <p:txBody>
          <a:bodyPr anchorCtr="0" anchor="t" bIns="0" lIns="0" spcFirstLastPara="1" rIns="0" wrap="square" tIns="0">
            <a:normAutofit fontScale="92500" lnSpcReduction="10000"/>
          </a:bodyPr>
          <a:lstStyle/>
          <a:p>
            <a:pPr indent="0" lvl="0" marL="0" marR="0" rtl="0" algn="l">
              <a:lnSpc>
                <a:spcPct val="100000"/>
              </a:lnSpc>
              <a:spcBef>
                <a:spcPts val="0"/>
              </a:spcBef>
              <a:spcAft>
                <a:spcPts val="0"/>
              </a:spcAft>
              <a:buClr>
                <a:schemeClr val="dk1"/>
              </a:buClr>
              <a:buSzPct val="100000"/>
              <a:buFont typeface="Arial"/>
              <a:buNone/>
            </a:pPr>
            <a:r>
              <a:rPr b="1" lang="en-GB" sz="2200">
                <a:solidFill>
                  <a:schemeClr val="dk1"/>
                </a:solidFill>
                <a:latin typeface="Arial"/>
                <a:ea typeface="Arial"/>
                <a:cs typeface="Arial"/>
                <a:sym typeface="Arial"/>
              </a:rPr>
              <a:t>Performance Trials:</a:t>
            </a:r>
            <a:endParaRPr/>
          </a:p>
          <a:p>
            <a:pPr indent="-228651" lvl="0" marL="228620" marR="0" rtl="0" algn="l">
              <a:lnSpc>
                <a:spcPct val="150000"/>
              </a:lnSpc>
              <a:spcBef>
                <a:spcPts val="1003"/>
              </a:spcBef>
              <a:spcAft>
                <a:spcPts val="0"/>
              </a:spcAft>
              <a:buClr>
                <a:schemeClr val="dk2"/>
              </a:buClr>
              <a:buSzPct val="100000"/>
              <a:buFont typeface="Arial"/>
              <a:buChar char="•"/>
            </a:pPr>
            <a:r>
              <a:rPr lang="en-GB" sz="1900">
                <a:solidFill>
                  <a:schemeClr val="dk2"/>
                </a:solidFill>
                <a:latin typeface="Arial"/>
                <a:ea typeface="Arial"/>
                <a:cs typeface="Arial"/>
                <a:sym typeface="Arial"/>
              </a:rPr>
              <a:t>With one pass the system removed sample of fuel with 5% water ingression (10% seawater 90% fresh water) </a:t>
            </a:r>
            <a:endParaRPr/>
          </a:p>
          <a:p>
            <a:pPr indent="-228651" lvl="0" marL="228620" marR="0" rtl="0" algn="l">
              <a:lnSpc>
                <a:spcPct val="150000"/>
              </a:lnSpc>
              <a:spcBef>
                <a:spcPts val="1003"/>
              </a:spcBef>
              <a:spcAft>
                <a:spcPts val="0"/>
              </a:spcAft>
              <a:buClr>
                <a:schemeClr val="dk2"/>
              </a:buClr>
              <a:buSzPct val="100000"/>
              <a:buFont typeface="Arial"/>
              <a:buChar char="•"/>
            </a:pPr>
            <a:r>
              <a:rPr lang="en-GB" sz="1900">
                <a:solidFill>
                  <a:schemeClr val="dk2"/>
                </a:solidFill>
                <a:latin typeface="Arial"/>
                <a:ea typeface="Arial"/>
                <a:cs typeface="Arial"/>
                <a:sym typeface="Arial"/>
              </a:rPr>
              <a:t>Original fuel spec was 62ppm and filtrate was 70ppm</a:t>
            </a:r>
            <a:endParaRPr/>
          </a:p>
          <a:p>
            <a:pPr indent="-228651" lvl="0" marL="228620" marR="0" rtl="0" algn="l">
              <a:lnSpc>
                <a:spcPct val="150000"/>
              </a:lnSpc>
              <a:spcBef>
                <a:spcPts val="1003"/>
              </a:spcBef>
              <a:spcAft>
                <a:spcPts val="0"/>
              </a:spcAft>
              <a:buClr>
                <a:schemeClr val="dk2"/>
              </a:buClr>
              <a:buSzPct val="100000"/>
              <a:buFont typeface="Arial"/>
              <a:buChar char="•"/>
            </a:pPr>
            <a:r>
              <a:rPr lang="en-GB" sz="1900">
                <a:solidFill>
                  <a:schemeClr val="dk2"/>
                </a:solidFill>
                <a:latin typeface="Arial"/>
                <a:ea typeface="Arial"/>
                <a:cs typeface="Arial"/>
                <a:sym typeface="Arial"/>
              </a:rPr>
              <a:t>No need for fine particle prefiltration or system upkeep &amp; carriable spares</a:t>
            </a:r>
            <a:endParaRPr/>
          </a:p>
          <a:p>
            <a:pPr indent="-122956" lvl="0" marL="228620" marR="0" rtl="0" algn="l">
              <a:lnSpc>
                <a:spcPct val="100000"/>
              </a:lnSpc>
              <a:spcBef>
                <a:spcPts val="1003"/>
              </a:spcBef>
              <a:spcAft>
                <a:spcPts val="0"/>
              </a:spcAft>
              <a:buClr>
                <a:schemeClr val="dk2"/>
              </a:buClr>
              <a:buSzPct val="100000"/>
              <a:buFont typeface="Arial"/>
              <a:buNone/>
            </a:pPr>
            <a:r>
              <a:t/>
            </a:r>
            <a:endParaRPr sz="1799">
              <a:solidFill>
                <a:schemeClr val="dk2"/>
              </a:solidFill>
              <a:latin typeface="Montserrat"/>
              <a:ea typeface="Montserrat"/>
              <a:cs typeface="Montserrat"/>
              <a:sym typeface="Montserrat"/>
            </a:endParaRPr>
          </a:p>
        </p:txBody>
      </p:sp>
      <p:pic>
        <p:nvPicPr>
          <p:cNvPr id="811" name="Google Shape;811;p18"/>
          <p:cNvPicPr preferRelativeResize="0"/>
          <p:nvPr/>
        </p:nvPicPr>
        <p:blipFill rotWithShape="1">
          <a:blip r:embed="rId4">
            <a:alphaModFix/>
          </a:blip>
          <a:srcRect b="0" l="0" r="0" t="0"/>
          <a:stretch/>
        </p:blipFill>
        <p:spPr>
          <a:xfrm>
            <a:off x="838200" y="4862183"/>
            <a:ext cx="10377771" cy="16300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9"/>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Pall Cross Flow Fuel Membrane Filtration 3/3</a:t>
            </a:r>
            <a:endParaRPr/>
          </a:p>
        </p:txBody>
      </p:sp>
      <p:sp>
        <p:nvSpPr>
          <p:cNvPr id="818" name="Google Shape;818;p19"/>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
        <p:nvSpPr>
          <p:cNvPr id="819" name="Google Shape;819;p19"/>
          <p:cNvSpPr txBox="1"/>
          <p:nvPr>
            <p:ph idx="2" type="body"/>
          </p:nvPr>
        </p:nvSpPr>
        <p:spPr>
          <a:xfrm>
            <a:off x="838200" y="1585032"/>
            <a:ext cx="6548438" cy="4855375"/>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1"/>
              </a:buClr>
              <a:buSzPts val="1600"/>
              <a:buNone/>
            </a:pPr>
            <a:r>
              <a:rPr b="1" lang="en-GB" sz="1600">
                <a:solidFill>
                  <a:schemeClr val="dk1"/>
                </a:solidFill>
              </a:rPr>
              <a:t>Benefits:</a:t>
            </a:r>
            <a:endParaRPr/>
          </a:p>
          <a:p>
            <a:pPr indent="-228600" lvl="0" marL="228600" rtl="0" algn="l">
              <a:lnSpc>
                <a:spcPct val="100000"/>
              </a:lnSpc>
              <a:spcBef>
                <a:spcPts val="1000"/>
              </a:spcBef>
              <a:spcAft>
                <a:spcPts val="0"/>
              </a:spcAft>
              <a:buClr>
                <a:schemeClr val="dk2"/>
              </a:buClr>
              <a:buSzPts val="1600"/>
              <a:buChar char="•"/>
            </a:pPr>
            <a:r>
              <a:rPr lang="en-GB" sz="1600"/>
              <a:t>High technology readiness</a:t>
            </a:r>
            <a:endParaRPr/>
          </a:p>
          <a:p>
            <a:pPr indent="-228600" lvl="0" marL="228600" rtl="0" algn="l">
              <a:lnSpc>
                <a:spcPct val="100000"/>
              </a:lnSpc>
              <a:spcBef>
                <a:spcPts val="1000"/>
              </a:spcBef>
              <a:spcAft>
                <a:spcPts val="0"/>
              </a:spcAft>
              <a:buClr>
                <a:schemeClr val="dk2"/>
              </a:buClr>
              <a:buSzPts val="1600"/>
              <a:buChar char="•"/>
            </a:pPr>
            <a:r>
              <a:rPr lang="en-GB" sz="1600"/>
              <a:t>Designed specifically for Naval applications</a:t>
            </a:r>
            <a:endParaRPr/>
          </a:p>
          <a:p>
            <a:pPr indent="-228600" lvl="0" marL="228600" rtl="0" algn="l">
              <a:lnSpc>
                <a:spcPct val="100000"/>
              </a:lnSpc>
              <a:spcBef>
                <a:spcPts val="1000"/>
              </a:spcBef>
              <a:spcAft>
                <a:spcPts val="0"/>
              </a:spcAft>
              <a:buClr>
                <a:schemeClr val="dk2"/>
              </a:buClr>
              <a:buSzPts val="1600"/>
              <a:buChar char="•"/>
            </a:pPr>
            <a:r>
              <a:rPr lang="en-GB" sz="1600"/>
              <a:t>Handle particulate and water separation as one system</a:t>
            </a:r>
            <a:endParaRPr/>
          </a:p>
          <a:p>
            <a:pPr indent="-228600" lvl="0" marL="228600" rtl="0" algn="l">
              <a:lnSpc>
                <a:spcPct val="100000"/>
              </a:lnSpc>
              <a:spcBef>
                <a:spcPts val="1000"/>
              </a:spcBef>
              <a:spcAft>
                <a:spcPts val="0"/>
              </a:spcAft>
              <a:buClr>
                <a:schemeClr val="dk2"/>
              </a:buClr>
              <a:buSzPts val="1600"/>
              <a:buChar char="•"/>
            </a:pPr>
            <a:r>
              <a:rPr lang="en-GB" sz="1600"/>
              <a:t>Less moving parts</a:t>
            </a:r>
            <a:endParaRPr/>
          </a:p>
          <a:p>
            <a:pPr indent="-228600" lvl="0" marL="228600" rtl="0" algn="l">
              <a:lnSpc>
                <a:spcPct val="100000"/>
              </a:lnSpc>
              <a:spcBef>
                <a:spcPts val="1000"/>
              </a:spcBef>
              <a:spcAft>
                <a:spcPts val="0"/>
              </a:spcAft>
              <a:buClr>
                <a:schemeClr val="dk2"/>
              </a:buClr>
              <a:buSzPts val="1600"/>
              <a:buChar char="•"/>
            </a:pPr>
            <a:r>
              <a:rPr lang="en-GB" sz="1600"/>
              <a:t>Fully autonomous and regenerable</a:t>
            </a:r>
            <a:endParaRPr/>
          </a:p>
          <a:p>
            <a:pPr indent="-228600" lvl="0" marL="228600" rtl="0" algn="l">
              <a:lnSpc>
                <a:spcPct val="100000"/>
              </a:lnSpc>
              <a:spcBef>
                <a:spcPts val="1000"/>
              </a:spcBef>
              <a:spcAft>
                <a:spcPts val="0"/>
              </a:spcAft>
              <a:buClr>
                <a:schemeClr val="dk2"/>
              </a:buClr>
              <a:buSzPts val="1600"/>
              <a:buChar char="•"/>
            </a:pPr>
            <a:r>
              <a:rPr lang="en-GB" sz="1600"/>
              <a:t>Lower power / energy usage </a:t>
            </a:r>
            <a:endParaRPr/>
          </a:p>
          <a:p>
            <a:pPr indent="-228600" lvl="0" marL="228600" rtl="0" algn="l">
              <a:lnSpc>
                <a:spcPct val="100000"/>
              </a:lnSpc>
              <a:spcBef>
                <a:spcPts val="1000"/>
              </a:spcBef>
              <a:spcAft>
                <a:spcPts val="0"/>
              </a:spcAft>
              <a:buClr>
                <a:schemeClr val="dk2"/>
              </a:buClr>
              <a:buSzPts val="1600"/>
              <a:buChar char="•"/>
            </a:pPr>
            <a:r>
              <a:rPr lang="en-GB" sz="1600"/>
              <a:t>Designed to function with existing infrastructure</a:t>
            </a:r>
            <a:endParaRPr/>
          </a:p>
          <a:p>
            <a:pPr indent="-228600" lvl="0" marL="228600" rtl="0" algn="l">
              <a:lnSpc>
                <a:spcPct val="100000"/>
              </a:lnSpc>
              <a:spcBef>
                <a:spcPts val="1000"/>
              </a:spcBef>
              <a:spcAft>
                <a:spcPts val="0"/>
              </a:spcAft>
              <a:buClr>
                <a:schemeClr val="dk2"/>
              </a:buClr>
              <a:buSzPts val="1600"/>
              <a:buChar char="•"/>
            </a:pPr>
            <a:r>
              <a:rPr lang="en-GB" sz="1600"/>
              <a:t>Modular for easy retrofit</a:t>
            </a:r>
            <a:endParaRPr/>
          </a:p>
          <a:p>
            <a:pPr indent="-228600" lvl="0" marL="228600" rtl="0" algn="l">
              <a:lnSpc>
                <a:spcPct val="100000"/>
              </a:lnSpc>
              <a:spcBef>
                <a:spcPts val="1000"/>
              </a:spcBef>
              <a:spcAft>
                <a:spcPts val="0"/>
              </a:spcAft>
              <a:buClr>
                <a:schemeClr val="dk2"/>
              </a:buClr>
              <a:buSzPts val="1600"/>
              <a:buChar char="•"/>
            </a:pPr>
            <a:r>
              <a:rPr lang="en-GB" sz="1600"/>
              <a:t>Lower CAPEX in comparison to conventional systems</a:t>
            </a:r>
            <a:endParaRPr/>
          </a:p>
          <a:p>
            <a:pPr indent="-228600" lvl="0" marL="228600" rtl="0" algn="l">
              <a:lnSpc>
                <a:spcPct val="100000"/>
              </a:lnSpc>
              <a:spcBef>
                <a:spcPts val="1000"/>
              </a:spcBef>
              <a:spcAft>
                <a:spcPts val="0"/>
              </a:spcAft>
              <a:buClr>
                <a:schemeClr val="dk2"/>
              </a:buClr>
              <a:buSzPts val="1600"/>
              <a:buChar char="•"/>
            </a:pPr>
            <a:r>
              <a:rPr lang="en-GB" sz="1600"/>
              <a:t>Significantly longer filter life due to self cleaning membranes</a:t>
            </a:r>
            <a:endParaRPr/>
          </a:p>
          <a:p>
            <a:pPr indent="-228600" lvl="0" marL="228600" rtl="0" algn="l">
              <a:lnSpc>
                <a:spcPct val="100000"/>
              </a:lnSpc>
              <a:spcBef>
                <a:spcPts val="1000"/>
              </a:spcBef>
              <a:spcAft>
                <a:spcPts val="0"/>
              </a:spcAft>
              <a:buClr>
                <a:schemeClr val="dk2"/>
              </a:buClr>
              <a:buSzPts val="1600"/>
              <a:buChar char="•"/>
            </a:pPr>
            <a:r>
              <a:rPr lang="en-GB" sz="1600"/>
              <a:t>Up to 50% lower in maintenance demands</a:t>
            </a:r>
            <a:endParaRPr/>
          </a:p>
          <a:p>
            <a:pPr indent="-228600" lvl="0" marL="228600" rtl="0" algn="l">
              <a:lnSpc>
                <a:spcPct val="100000"/>
              </a:lnSpc>
              <a:spcBef>
                <a:spcPts val="1000"/>
              </a:spcBef>
              <a:spcAft>
                <a:spcPts val="0"/>
              </a:spcAft>
              <a:buClr>
                <a:schemeClr val="dk2"/>
              </a:buClr>
              <a:buSzPts val="1600"/>
              <a:buChar char="•"/>
            </a:pPr>
            <a:r>
              <a:rPr lang="en-GB" sz="1600"/>
              <a:t>Optimised for HPCR Injection systems</a:t>
            </a:r>
            <a:endParaRPr/>
          </a:p>
          <a:p>
            <a:pPr indent="-114300" lvl="0" marL="228600" rtl="0" algn="l">
              <a:lnSpc>
                <a:spcPct val="100000"/>
              </a:lnSpc>
              <a:spcBef>
                <a:spcPts val="1000"/>
              </a:spcBef>
              <a:spcAft>
                <a:spcPts val="0"/>
              </a:spcAft>
              <a:buClr>
                <a:schemeClr val="dk2"/>
              </a:buClr>
              <a:buSzPts val="1800"/>
              <a:buNone/>
            </a:pPr>
            <a:r>
              <a:t/>
            </a:r>
            <a:endParaRPr/>
          </a:p>
        </p:txBody>
      </p:sp>
      <p:pic>
        <p:nvPicPr>
          <p:cNvPr id="820" name="Google Shape;820;p19"/>
          <p:cNvPicPr preferRelativeResize="0"/>
          <p:nvPr/>
        </p:nvPicPr>
        <p:blipFill rotWithShape="1">
          <a:blip r:embed="rId3">
            <a:alphaModFix/>
          </a:blip>
          <a:srcRect b="0" l="0" r="0" t="0"/>
          <a:stretch/>
        </p:blipFill>
        <p:spPr>
          <a:xfrm>
            <a:off x="8104294" y="1637880"/>
            <a:ext cx="3249505" cy="2169045"/>
          </a:xfrm>
          <a:prstGeom prst="rect">
            <a:avLst/>
          </a:prstGeom>
          <a:noFill/>
          <a:ln>
            <a:noFill/>
          </a:ln>
        </p:spPr>
      </p:pic>
      <p:pic>
        <p:nvPicPr>
          <p:cNvPr descr="Related image" id="821" name="Google Shape;821;p19"/>
          <p:cNvPicPr preferRelativeResize="0"/>
          <p:nvPr/>
        </p:nvPicPr>
        <p:blipFill rotWithShape="1">
          <a:blip r:embed="rId4">
            <a:alphaModFix/>
          </a:blip>
          <a:srcRect b="0" l="0" r="0" t="0"/>
          <a:stretch/>
        </p:blipFill>
        <p:spPr>
          <a:xfrm>
            <a:off x="8104294" y="4063491"/>
            <a:ext cx="3249505" cy="21690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 name="Shape 198"/>
        <p:cNvGrpSpPr/>
        <p:nvPr/>
      </p:nvGrpSpPr>
      <p:grpSpPr>
        <a:xfrm>
          <a:off x="0" y="0"/>
          <a:ext cx="0" cy="0"/>
          <a:chOff x="0" y="0"/>
          <a:chExt cx="0" cy="0"/>
        </a:xfrm>
      </p:grpSpPr>
      <p:sp>
        <p:nvSpPr>
          <p:cNvPr id="199" name="Google Shape;199;p2"/>
          <p:cNvSpPr/>
          <p:nvPr/>
        </p:nvSpPr>
        <p:spPr>
          <a:xfrm>
            <a:off x="0" y="3995866"/>
            <a:ext cx="12191997" cy="1954549"/>
          </a:xfrm>
          <a:prstGeom prst="rect">
            <a:avLst/>
          </a:prstGeom>
          <a:gradFill>
            <a:gsLst>
              <a:gs pos="0">
                <a:srgbClr val="F9FCFD">
                  <a:alpha val="64705"/>
                </a:srgbClr>
              </a:gs>
              <a:gs pos="73000">
                <a:srgbClr val="D3EEF6">
                  <a:alpha val="51764"/>
                </a:srgbClr>
              </a:gs>
              <a:gs pos="83000">
                <a:srgbClr val="D3EEF6">
                  <a:alpha val="67843"/>
                </a:srgbClr>
              </a:gs>
              <a:gs pos="100000">
                <a:srgbClr val="E1F4F9">
                  <a:alpha val="60784"/>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Arial"/>
                <a:ea typeface="Arial"/>
                <a:cs typeface="Arial"/>
                <a:sym typeface="Arial"/>
              </a:rPr>
              <a:t>     </a:t>
            </a:r>
            <a:endParaRPr/>
          </a:p>
        </p:txBody>
      </p:sp>
      <p:sp>
        <p:nvSpPr>
          <p:cNvPr id="200" name="Google Shape;200;p2"/>
          <p:cNvSpPr txBox="1"/>
          <p:nvPr>
            <p:ph type="title"/>
          </p:nvPr>
        </p:nvSpPr>
        <p:spPr>
          <a:xfrm>
            <a:off x="579782" y="496618"/>
            <a:ext cx="10515600" cy="1325563"/>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FFC000"/>
              </a:buClr>
              <a:buSzPts val="2800"/>
              <a:buFont typeface="Arial"/>
              <a:buNone/>
            </a:pPr>
            <a:r>
              <a:rPr lang="en-GB">
                <a:solidFill>
                  <a:srgbClr val="FFC000"/>
                </a:solidFill>
              </a:rPr>
              <a:t>DO NOT DELETE - PLEASE READ:</a:t>
            </a:r>
            <a:endParaRPr/>
          </a:p>
        </p:txBody>
      </p:sp>
      <p:sp>
        <p:nvSpPr>
          <p:cNvPr id="201" name="Google Shape;201;p2"/>
          <p:cNvSpPr txBox="1"/>
          <p:nvPr>
            <p:ph idx="1" type="body"/>
          </p:nvPr>
        </p:nvSpPr>
        <p:spPr>
          <a:xfrm>
            <a:off x="450297" y="2014756"/>
            <a:ext cx="11259103" cy="1732342"/>
          </a:xfrm>
          <a:prstGeom prst="rect">
            <a:avLst/>
          </a:prstGeom>
          <a:noFill/>
          <a:ln>
            <a:noFill/>
          </a:ln>
        </p:spPr>
        <p:txBody>
          <a:bodyPr anchorCtr="0" anchor="t" bIns="0" lIns="0" spcFirstLastPara="1" rIns="0" wrap="square" tIns="0">
            <a:normAutofit/>
          </a:bodyPr>
          <a:lstStyle/>
          <a:p>
            <a:pPr indent="-457200" lvl="0" marL="457200" rtl="0" algn="l">
              <a:lnSpc>
                <a:spcPct val="100000"/>
              </a:lnSpc>
              <a:spcBef>
                <a:spcPts val="0"/>
              </a:spcBef>
              <a:spcAft>
                <a:spcPts val="0"/>
              </a:spcAft>
              <a:buClr>
                <a:schemeClr val="dk2"/>
              </a:buClr>
              <a:buSzPts val="1800"/>
              <a:buFont typeface="Arial"/>
              <a:buChar char="•"/>
            </a:pPr>
            <a:r>
              <a:rPr lang="en-GB" sz="1800"/>
              <a:t>This a master content deck. For each upcoming customer presentation, we recommend you add your own section to this deck then add any bespoke customer content to the new slides </a:t>
            </a:r>
            <a:endParaRPr/>
          </a:p>
          <a:p>
            <a:pPr indent="-457200" lvl="0" marL="457200" rtl="0" algn="l">
              <a:lnSpc>
                <a:spcPct val="100000"/>
              </a:lnSpc>
              <a:spcBef>
                <a:spcPts val="1000"/>
              </a:spcBef>
              <a:spcAft>
                <a:spcPts val="0"/>
              </a:spcAft>
              <a:buClr>
                <a:srgbClr val="FFC000"/>
              </a:buClr>
              <a:buSzPts val="1800"/>
              <a:buFont typeface="Arial"/>
              <a:buChar char="•"/>
            </a:pPr>
            <a:r>
              <a:rPr lang="en-GB" sz="1800">
                <a:solidFill>
                  <a:srgbClr val="FFC000"/>
                </a:solidFill>
              </a:rPr>
              <a:t>DO NOT edit </a:t>
            </a:r>
            <a:r>
              <a:rPr lang="en-GB" sz="1800"/>
              <a:t>existing content without prior review with </a:t>
            </a:r>
            <a:r>
              <a:rPr lang="en-GB" sz="1800" u="sng">
                <a:solidFill>
                  <a:schemeClr val="hlink"/>
                </a:solidFill>
                <a:hlinkClick r:id="rId3"/>
              </a:rPr>
              <a:t>BU MarCom</a:t>
            </a:r>
            <a:r>
              <a:rPr lang="en-GB" sz="1800"/>
              <a:t>. Each existing slide is meant to be used or hidden/removed NOT edited</a:t>
            </a:r>
            <a:endParaRPr/>
          </a:p>
          <a:p>
            <a:pPr indent="-457200" lvl="0" marL="457200" rtl="0" algn="l">
              <a:lnSpc>
                <a:spcPct val="100000"/>
              </a:lnSpc>
              <a:spcBef>
                <a:spcPts val="1000"/>
              </a:spcBef>
              <a:spcAft>
                <a:spcPts val="0"/>
              </a:spcAft>
              <a:buClr>
                <a:schemeClr val="dk2"/>
              </a:buClr>
              <a:buSzPts val="1800"/>
              <a:buFont typeface="Arial"/>
              <a:buChar char="•"/>
            </a:pPr>
            <a:r>
              <a:rPr lang="en-GB" sz="1800"/>
              <a:t>Always </a:t>
            </a:r>
            <a:r>
              <a:rPr i="1" lang="en-GB" sz="1800"/>
              <a:t>Save As </a:t>
            </a:r>
            <a:r>
              <a:rPr lang="en-GB" sz="1800"/>
              <a:t>PDF before sharing content outside the organisation </a:t>
            </a:r>
            <a:endParaRPr/>
          </a:p>
          <a:p>
            <a:pPr indent="-50800" lvl="0" marL="228600" rtl="0" algn="l">
              <a:lnSpc>
                <a:spcPct val="100000"/>
              </a:lnSpc>
              <a:spcBef>
                <a:spcPts val="1000"/>
              </a:spcBef>
              <a:spcAft>
                <a:spcPts val="0"/>
              </a:spcAft>
              <a:buClr>
                <a:schemeClr val="dk2"/>
              </a:buClr>
              <a:buSzPts val="2800"/>
              <a:buNone/>
            </a:pPr>
            <a:r>
              <a:t/>
            </a:r>
            <a:endParaRPr/>
          </a:p>
        </p:txBody>
      </p:sp>
      <p:sp>
        <p:nvSpPr>
          <p:cNvPr id="202" name="Google Shape;202;p2"/>
          <p:cNvSpPr txBox="1"/>
          <p:nvPr/>
        </p:nvSpPr>
        <p:spPr>
          <a:xfrm>
            <a:off x="450298" y="4493402"/>
            <a:ext cx="11259102" cy="959476"/>
          </a:xfrm>
          <a:prstGeom prst="rect">
            <a:avLst/>
          </a:prstGeom>
          <a:noFill/>
          <a:ln>
            <a:noFill/>
          </a:ln>
        </p:spPr>
        <p:txBody>
          <a:bodyPr anchorCtr="0" anchor="t" bIns="0" lIns="0" spcFirstLastPara="1" rIns="0" wrap="square" tIns="0">
            <a:noAutofit/>
          </a:bodyPr>
          <a:lstStyle/>
          <a:p>
            <a:pPr indent="0" lvl="1" marL="457200" marR="0" rtl="0" algn="l">
              <a:lnSpc>
                <a:spcPct val="100000"/>
              </a:lnSpc>
              <a:spcBef>
                <a:spcPts val="0"/>
              </a:spcBef>
              <a:spcAft>
                <a:spcPts val="0"/>
              </a:spcAft>
              <a:buClr>
                <a:schemeClr val="dk2"/>
              </a:buClr>
              <a:buSzPts val="2000"/>
              <a:buFont typeface="Arial"/>
              <a:buNone/>
            </a:pPr>
            <a:r>
              <a:rPr b="0" i="0" lang="en-GB" sz="2000" u="none" cap="none" strike="noStrike">
                <a:solidFill>
                  <a:schemeClr val="dk2"/>
                </a:solidFill>
                <a:latin typeface="Arial"/>
                <a:ea typeface="Arial"/>
                <a:cs typeface="Arial"/>
                <a:sym typeface="Arial"/>
              </a:rPr>
              <a:t>For support with additional slides or similar full presentation decks</a:t>
            </a:r>
            <a:br>
              <a:rPr b="0" i="0" lang="en-GB" sz="2000" u="none" cap="none" strike="noStrike">
                <a:solidFill>
                  <a:schemeClr val="dk2"/>
                </a:solidFill>
                <a:latin typeface="Arial"/>
                <a:ea typeface="Arial"/>
                <a:cs typeface="Arial"/>
                <a:sym typeface="Arial"/>
              </a:rPr>
            </a:br>
            <a:r>
              <a:rPr b="0" i="0" lang="en-GB" sz="2000" u="none" cap="none" strike="noStrike">
                <a:solidFill>
                  <a:schemeClr val="dk2"/>
                </a:solidFill>
                <a:latin typeface="Arial"/>
                <a:ea typeface="Arial"/>
                <a:cs typeface="Arial"/>
                <a:sym typeface="Arial"/>
              </a:rPr>
              <a:t>please email </a:t>
            </a:r>
            <a:r>
              <a:rPr b="0" i="0" lang="en-GB" sz="2000" u="sng" cap="none" strike="noStrike">
                <a:solidFill>
                  <a:schemeClr val="dk2"/>
                </a:solidFill>
                <a:latin typeface="Arial"/>
                <a:ea typeface="Arial"/>
                <a:cs typeface="Arial"/>
                <a:sym typeface="Arial"/>
                <a:hlinkClick r:id="rId4">
                  <a:extLst>
                    <a:ext uri="{A12FA001-AC4F-418D-AE19-62706E023703}">
                      <ahyp:hlinkClr val="tx"/>
                    </a:ext>
                  </a:extLst>
                </a:hlinkClick>
              </a:rPr>
              <a:t>BU MarCom :: Maya Dumitru </a:t>
            </a:r>
            <a:br>
              <a:rPr b="0" i="0" lang="en-GB" sz="2000" u="none" cap="none" strike="noStrike">
                <a:solidFill>
                  <a:schemeClr val="dk2"/>
                </a:solidFill>
                <a:latin typeface="Arial"/>
                <a:ea typeface="Arial"/>
                <a:cs typeface="Arial"/>
                <a:sym typeface="Arial"/>
              </a:rPr>
            </a:br>
            <a:r>
              <a:rPr b="0" i="0" lang="en-GB" sz="2000" u="none" cap="none" strike="noStrike">
                <a:solidFill>
                  <a:schemeClr val="dk2"/>
                </a:solidFill>
                <a:latin typeface="Arial"/>
                <a:ea typeface="Arial"/>
                <a:cs typeface="Arial"/>
                <a:sym typeface="Arial"/>
              </a:rPr>
              <a:t>min 72h in advance of your customer meeting (1 week preferred) </a:t>
            </a:r>
            <a:endParaRPr b="0" i="0" sz="2400" u="none" cap="none" strike="noStrike">
              <a:solidFill>
                <a:schemeClr val="dk2"/>
              </a:solidFill>
              <a:latin typeface="Arial"/>
              <a:ea typeface="Arial"/>
              <a:cs typeface="Arial"/>
              <a:sym typeface="Arial"/>
            </a:endParaRPr>
          </a:p>
          <a:p>
            <a:pPr indent="0" lvl="0" marL="0" marR="0" rtl="0" algn="l">
              <a:lnSpc>
                <a:spcPct val="100000"/>
              </a:lnSpc>
              <a:spcBef>
                <a:spcPts val="1000"/>
              </a:spcBef>
              <a:spcAft>
                <a:spcPts val="0"/>
              </a:spcAft>
              <a:buClr>
                <a:schemeClr val="dk2"/>
              </a:buClr>
              <a:buSzPts val="2800"/>
              <a:buFont typeface="Arial"/>
              <a:buNone/>
            </a:pPr>
            <a:r>
              <a:t/>
            </a:r>
            <a:endParaRPr sz="2800">
              <a:solidFill>
                <a:schemeClr val="dk2"/>
              </a:solidFill>
              <a:latin typeface="Arial"/>
              <a:ea typeface="Arial"/>
              <a:cs typeface="Arial"/>
              <a:sym typeface="Arial"/>
            </a:endParaRPr>
          </a:p>
        </p:txBody>
      </p:sp>
      <p:pic>
        <p:nvPicPr>
          <p:cNvPr descr="Logo, company name&#10;&#10;Description automatically generated" id="203" name="Google Shape;203;p2"/>
          <p:cNvPicPr preferRelativeResize="0"/>
          <p:nvPr/>
        </p:nvPicPr>
        <p:blipFill rotWithShape="1">
          <a:blip r:embed="rId5">
            <a:alphaModFix/>
          </a:blip>
          <a:srcRect b="0" l="0" r="0" t="0"/>
          <a:stretch/>
        </p:blipFill>
        <p:spPr>
          <a:xfrm>
            <a:off x="86813" y="0"/>
            <a:ext cx="1555650" cy="1159400"/>
          </a:xfrm>
          <a:prstGeom prst="rect">
            <a:avLst/>
          </a:prstGeom>
          <a:noFill/>
          <a:ln>
            <a:noFill/>
          </a:ln>
        </p:spPr>
      </p:pic>
      <p:sp>
        <p:nvSpPr>
          <p:cNvPr id="204" name="Google Shape;204;p2"/>
          <p:cNvSpPr/>
          <p:nvPr/>
        </p:nvSpPr>
        <p:spPr>
          <a:xfrm>
            <a:off x="450297" y="1206926"/>
            <a:ext cx="1493994" cy="615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20"/>
          <p:cNvPicPr preferRelativeResize="0"/>
          <p:nvPr/>
        </p:nvPicPr>
        <p:blipFill rotWithShape="1">
          <a:blip r:embed="rId3">
            <a:alphaModFix/>
          </a:blip>
          <a:srcRect b="0" l="0" r="0" t="0"/>
          <a:stretch/>
        </p:blipFill>
        <p:spPr>
          <a:xfrm>
            <a:off x="-19339" y="-2"/>
            <a:ext cx="12211338" cy="6858001"/>
          </a:xfrm>
          <a:prstGeom prst="rect">
            <a:avLst/>
          </a:prstGeom>
          <a:noFill/>
          <a:ln>
            <a:noFill/>
          </a:ln>
        </p:spPr>
      </p:pic>
      <p:sp>
        <p:nvSpPr>
          <p:cNvPr id="828" name="Google Shape;828;p20"/>
          <p:cNvSpPr/>
          <p:nvPr/>
        </p:nvSpPr>
        <p:spPr>
          <a:xfrm>
            <a:off x="-19339" y="0"/>
            <a:ext cx="12191999" cy="6893641"/>
          </a:xfrm>
          <a:prstGeom prst="rect">
            <a:avLst/>
          </a:prstGeom>
          <a:solidFill>
            <a:schemeClr val="dk2">
              <a:alpha val="5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ontserrat"/>
              <a:buNone/>
            </a:pPr>
            <a:r>
              <a:t/>
            </a:r>
            <a:endParaRPr b="0" i="0" sz="1800" u="none" cap="none" strike="noStrike">
              <a:solidFill>
                <a:srgbClr val="EAE9E8"/>
              </a:solidFill>
              <a:latin typeface="Arial"/>
              <a:ea typeface="Arial"/>
              <a:cs typeface="Arial"/>
              <a:sym typeface="Arial"/>
            </a:endParaRPr>
          </a:p>
        </p:txBody>
      </p:sp>
      <p:sp>
        <p:nvSpPr>
          <p:cNvPr id="829" name="Google Shape;829;p20"/>
          <p:cNvSpPr txBox="1"/>
          <p:nvPr>
            <p:ph type="title"/>
          </p:nvPr>
        </p:nvSpPr>
        <p:spPr>
          <a:xfrm>
            <a:off x="468837" y="989588"/>
            <a:ext cx="10928155" cy="525555"/>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b="1" lang="en-GB"/>
              <a:t>Key Takeaways</a:t>
            </a:r>
            <a:endParaRPr/>
          </a:p>
        </p:txBody>
      </p:sp>
      <p:sp>
        <p:nvSpPr>
          <p:cNvPr id="830" name="Google Shape;830;p20"/>
          <p:cNvSpPr/>
          <p:nvPr/>
        </p:nvSpPr>
        <p:spPr>
          <a:xfrm>
            <a:off x="468837" y="1621879"/>
            <a:ext cx="990308" cy="7812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831" name="Google Shape;831;p20"/>
          <p:cNvSpPr txBox="1"/>
          <p:nvPr/>
        </p:nvSpPr>
        <p:spPr>
          <a:xfrm>
            <a:off x="449515" y="1700008"/>
            <a:ext cx="10898943" cy="3084364"/>
          </a:xfrm>
          <a:prstGeom prst="rect">
            <a:avLst/>
          </a:prstGeom>
          <a:noFill/>
          <a:ln>
            <a:noFill/>
          </a:ln>
        </p:spPr>
        <p:txBody>
          <a:bodyPr anchorCtr="0" anchor="ctr" bIns="0" lIns="0" spcFirstLastPara="1" rIns="0" wrap="square" tIns="0">
            <a:noAutofit/>
          </a:bodyPr>
          <a:lstStyle/>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Enhanced Membrane Filtration gives greater operational freedom</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Lowers through life cost </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Lowers maintenance and minimises system downtime</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Minimises logistical burden </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Reduces your weight and maximises space</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Fully autonomous and regenerable</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Guaranteed output with variable inputs for both fuel and water</a:t>
            </a:r>
            <a:endParaRPr/>
          </a:p>
          <a:p>
            <a:pPr indent="-285750" lvl="0" marL="285750" marR="0" rtl="0" algn="l">
              <a:lnSpc>
                <a:spcPct val="150000"/>
              </a:lnSpc>
              <a:spcBef>
                <a:spcPts val="0"/>
              </a:spcBef>
              <a:spcAft>
                <a:spcPts val="0"/>
              </a:spcAft>
              <a:buClr>
                <a:schemeClr val="lt1"/>
              </a:buClr>
              <a:buSzPts val="1600"/>
              <a:buFont typeface="Arial"/>
              <a:buChar char="•"/>
            </a:pPr>
            <a:r>
              <a:rPr lang="en-GB" sz="1600">
                <a:solidFill>
                  <a:schemeClr val="lt1"/>
                </a:solidFill>
                <a:latin typeface="Arial"/>
                <a:ea typeface="Arial"/>
                <a:cs typeface="Arial"/>
                <a:sym typeface="Arial"/>
              </a:rPr>
              <a:t>Established technologies but not necessarily known in the marine sector</a:t>
            </a:r>
            <a:endParaRPr/>
          </a:p>
        </p:txBody>
      </p:sp>
      <p:sp>
        <p:nvSpPr>
          <p:cNvPr id="832" name="Google Shape;832;p20"/>
          <p:cNvSpPr txBox="1"/>
          <p:nvPr/>
        </p:nvSpPr>
        <p:spPr>
          <a:xfrm>
            <a:off x="449515" y="6637990"/>
            <a:ext cx="1512314"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1000"/>
              <a:buFont typeface="Arial"/>
              <a:buNone/>
            </a:pPr>
            <a:r>
              <a:rPr b="0" i="0" lang="en-GB" sz="1000" u="none" cap="none" strike="noStrike">
                <a:solidFill>
                  <a:srgbClr val="FFFFFF"/>
                </a:solidFill>
                <a:latin typeface="Arial"/>
                <a:ea typeface="Arial"/>
                <a:cs typeface="Arial"/>
                <a:sym typeface="Arial"/>
              </a:rPr>
              <a:t>© 2023 Pall Corporation</a:t>
            </a:r>
            <a:endParaRPr b="0" i="0" sz="1000" u="none" cap="none" strike="noStrike">
              <a:solidFill>
                <a:srgbClr val="FFFFFF"/>
              </a:solidFill>
              <a:latin typeface="Arial"/>
              <a:ea typeface="Arial"/>
              <a:cs typeface="Arial"/>
              <a:sym typeface="Arial"/>
            </a:endParaRPr>
          </a:p>
        </p:txBody>
      </p:sp>
      <p:pic>
        <p:nvPicPr>
          <p:cNvPr id="833" name="Google Shape;833;p20"/>
          <p:cNvPicPr preferRelativeResize="0"/>
          <p:nvPr/>
        </p:nvPicPr>
        <p:blipFill rotWithShape="1">
          <a:blip r:embed="rId4">
            <a:alphaModFix/>
          </a:blip>
          <a:srcRect b="0" l="0" r="0" t="0"/>
          <a:stretch/>
        </p:blipFill>
        <p:spPr>
          <a:xfrm>
            <a:off x="98795" y="-1"/>
            <a:ext cx="1555650" cy="11593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21"/>
          <p:cNvSpPr txBox="1"/>
          <p:nvPr>
            <p:ph idx="1" type="subTitle"/>
          </p:nvPr>
        </p:nvSpPr>
        <p:spPr>
          <a:xfrm>
            <a:off x="5974080" y="4690436"/>
            <a:ext cx="5198745" cy="724553"/>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chemeClr val="lt1"/>
              </a:buClr>
              <a:buSzPts val="1800"/>
              <a:buNone/>
            </a:pPr>
            <a:r>
              <a:rPr lang="en-GB" sz="1800"/>
              <a:t>Visit:</a:t>
            </a:r>
            <a:r>
              <a:rPr lang="en-GB" sz="1800">
                <a:solidFill>
                  <a:schemeClr val="accent2"/>
                </a:solidFill>
              </a:rPr>
              <a:t> </a:t>
            </a:r>
            <a:r>
              <a:rPr lang="en-GB" sz="1800" u="sng">
                <a:solidFill>
                  <a:schemeClr val="hlink"/>
                </a:solidFill>
                <a:hlinkClick r:id="rId3"/>
              </a:rPr>
              <a:t>aerospace.pall.com</a:t>
            </a:r>
            <a:br>
              <a:rPr lang="en-GB" sz="1800">
                <a:solidFill>
                  <a:schemeClr val="accent2"/>
                </a:solidFill>
              </a:rPr>
            </a:br>
            <a:r>
              <a:rPr lang="en-GB" sz="1800"/>
              <a:t>Email:</a:t>
            </a:r>
            <a:r>
              <a:rPr lang="en-GB" sz="1800">
                <a:solidFill>
                  <a:schemeClr val="accent2"/>
                </a:solidFill>
              </a:rPr>
              <a:t> </a:t>
            </a:r>
            <a:r>
              <a:rPr lang="en-GB" sz="1800" u="sng">
                <a:solidFill>
                  <a:schemeClr val="hlink"/>
                </a:solidFill>
                <a:hlinkClick r:id="rId4"/>
              </a:rPr>
              <a:t>aerospace@pall.com</a:t>
            </a:r>
            <a:endParaRPr sz="1800"/>
          </a:p>
        </p:txBody>
      </p:sp>
      <p:sp>
        <p:nvSpPr>
          <p:cNvPr id="839" name="Google Shape;839;p21"/>
          <p:cNvSpPr txBox="1"/>
          <p:nvPr>
            <p:ph type="ctrTitle"/>
          </p:nvPr>
        </p:nvSpPr>
        <p:spPr>
          <a:xfrm>
            <a:off x="6329279" y="3965883"/>
            <a:ext cx="4843546" cy="724553"/>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accent2"/>
              </a:buClr>
              <a:buSzPts val="2800"/>
              <a:buFont typeface="Arial"/>
              <a:buNone/>
            </a:pPr>
            <a:r>
              <a:rPr lang="en-GB"/>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
          <p:cNvSpPr/>
          <p:nvPr>
            <p:ph idx="1" type="body"/>
          </p:nvPr>
        </p:nvSpPr>
        <p:spPr>
          <a:xfrm>
            <a:off x="744538" y="2306638"/>
            <a:ext cx="5351462" cy="4551362"/>
          </a:xfrm>
          <a:prstGeom prst="round2SameRect">
            <a:avLst>
              <a:gd fmla="val 5687" name="adj1"/>
              <a:gd fmla="val 0" name="adj2"/>
            </a:avLst>
          </a:prstGeom>
          <a:noFill/>
          <a:ln>
            <a:noFill/>
          </a:ln>
        </p:spPr>
        <p:txBody>
          <a:bodyPr anchorCtr="0" anchor="t" bIns="288000" lIns="288000" spcFirstLastPara="1" rIns="288000" wrap="square" tIns="288000">
            <a:normAutofit/>
          </a:bodyPr>
          <a:lstStyle/>
          <a:p>
            <a:pPr indent="-228600" lvl="0" marL="228600" rtl="0" algn="l">
              <a:lnSpc>
                <a:spcPct val="150000"/>
              </a:lnSpc>
              <a:spcBef>
                <a:spcPts val="0"/>
              </a:spcBef>
              <a:spcAft>
                <a:spcPts val="0"/>
              </a:spcAft>
              <a:buClr>
                <a:schemeClr val="accent2"/>
              </a:buClr>
              <a:buSzPts val="1600"/>
              <a:buChar char="•"/>
            </a:pPr>
            <a:r>
              <a:rPr lang="en-GB" sz="1600">
                <a:solidFill>
                  <a:schemeClr val="accent2"/>
                </a:solidFill>
              </a:rPr>
              <a:t>Pall Marine Solutions</a:t>
            </a:r>
            <a:endParaRPr/>
          </a:p>
          <a:p>
            <a:pPr indent="-228600" lvl="0" marL="228600" rtl="0" algn="l">
              <a:lnSpc>
                <a:spcPct val="150000"/>
              </a:lnSpc>
              <a:spcBef>
                <a:spcPts val="1000"/>
              </a:spcBef>
              <a:spcAft>
                <a:spcPts val="0"/>
              </a:spcAft>
              <a:buClr>
                <a:schemeClr val="accent2"/>
              </a:buClr>
              <a:buSzPts val="1600"/>
              <a:buChar char="•"/>
            </a:pPr>
            <a:r>
              <a:rPr lang="en-GB" sz="1600">
                <a:solidFill>
                  <a:schemeClr val="accent2"/>
                </a:solidFill>
              </a:rPr>
              <a:t>Freshwater Generation Systems Overview</a:t>
            </a:r>
            <a:endParaRPr/>
          </a:p>
          <a:p>
            <a:pPr indent="-342900" lvl="1" marL="800100" rtl="0" algn="l">
              <a:lnSpc>
                <a:spcPct val="150000"/>
              </a:lnSpc>
              <a:spcBef>
                <a:spcPts val="500"/>
              </a:spcBef>
              <a:spcAft>
                <a:spcPts val="0"/>
              </a:spcAft>
              <a:buClr>
                <a:schemeClr val="lt1"/>
              </a:buClr>
              <a:buSzPts val="1600"/>
              <a:buFont typeface="Arial"/>
              <a:buChar char="•"/>
            </a:pPr>
            <a:r>
              <a:rPr b="0" lang="en-GB" sz="1600">
                <a:solidFill>
                  <a:schemeClr val="lt1"/>
                </a:solidFill>
              </a:rPr>
              <a:t>Conventional Reverse Osmosis Vs Membrane Filtration Reverse Osmosis</a:t>
            </a:r>
            <a:endParaRPr/>
          </a:p>
          <a:p>
            <a:pPr indent="-342900" lvl="1" marL="800100" rtl="0" algn="l">
              <a:lnSpc>
                <a:spcPct val="150000"/>
              </a:lnSpc>
              <a:spcBef>
                <a:spcPts val="500"/>
              </a:spcBef>
              <a:spcAft>
                <a:spcPts val="0"/>
              </a:spcAft>
              <a:buClr>
                <a:schemeClr val="lt1"/>
              </a:buClr>
              <a:buSzPts val="1600"/>
              <a:buFont typeface="Arial"/>
              <a:buChar char="•"/>
            </a:pPr>
            <a:r>
              <a:rPr b="0" lang="en-GB" sz="1600">
                <a:solidFill>
                  <a:schemeClr val="lt1"/>
                </a:solidFill>
              </a:rPr>
              <a:t>Advanced Membrane Filtration</a:t>
            </a:r>
            <a:endParaRPr/>
          </a:p>
          <a:p>
            <a:pPr indent="-342900" lvl="1" marL="800100" rtl="0" algn="l">
              <a:lnSpc>
                <a:spcPct val="150000"/>
              </a:lnSpc>
              <a:spcBef>
                <a:spcPts val="500"/>
              </a:spcBef>
              <a:spcAft>
                <a:spcPts val="0"/>
              </a:spcAft>
              <a:buClr>
                <a:schemeClr val="lt1"/>
              </a:buClr>
              <a:buSzPts val="1600"/>
              <a:buFont typeface="Arial"/>
              <a:buChar char="•"/>
            </a:pPr>
            <a:r>
              <a:rPr b="0" lang="en-GB" sz="1600">
                <a:solidFill>
                  <a:schemeClr val="lt1"/>
                </a:solidFill>
              </a:rPr>
              <a:t>Performance Case Studies</a:t>
            </a:r>
            <a:endParaRPr/>
          </a:p>
          <a:p>
            <a:pPr indent="-342900" lvl="0" marL="342900" rtl="0" algn="l">
              <a:lnSpc>
                <a:spcPct val="170000"/>
              </a:lnSpc>
              <a:spcBef>
                <a:spcPts val="1000"/>
              </a:spcBef>
              <a:spcAft>
                <a:spcPts val="0"/>
              </a:spcAft>
              <a:buClr>
                <a:schemeClr val="accent2"/>
              </a:buClr>
              <a:buSzPts val="1600"/>
              <a:buChar char="•"/>
            </a:pPr>
            <a:r>
              <a:rPr lang="en-GB" sz="1600">
                <a:solidFill>
                  <a:schemeClr val="accent2"/>
                </a:solidFill>
              </a:rPr>
              <a:t>Conventional Fuel Filtration vs Cross Flow Membrane Filtration</a:t>
            </a:r>
            <a:endParaRPr/>
          </a:p>
          <a:p>
            <a:pPr indent="-342900" lvl="1" marL="800100" rtl="0" algn="l">
              <a:lnSpc>
                <a:spcPct val="150000"/>
              </a:lnSpc>
              <a:spcBef>
                <a:spcPts val="500"/>
              </a:spcBef>
              <a:spcAft>
                <a:spcPts val="0"/>
              </a:spcAft>
              <a:buClr>
                <a:schemeClr val="lt1"/>
              </a:buClr>
              <a:buSzPts val="1600"/>
              <a:buFont typeface="Arial"/>
              <a:buChar char="•"/>
            </a:pPr>
            <a:r>
              <a:rPr b="0" lang="en-GB" sz="1600">
                <a:solidFill>
                  <a:schemeClr val="lt1"/>
                </a:solidFill>
              </a:rPr>
              <a:t>System Trial Performance</a:t>
            </a:r>
            <a:endParaRPr b="0" sz="1600">
              <a:solidFill>
                <a:schemeClr val="accent2"/>
              </a:solidFill>
            </a:endParaRPr>
          </a:p>
        </p:txBody>
      </p:sp>
      <p:sp>
        <p:nvSpPr>
          <p:cNvPr id="211" name="Google Shape;211;p3"/>
          <p:cNvSpPr txBox="1"/>
          <p:nvPr>
            <p:ph type="title"/>
          </p:nvPr>
        </p:nvSpPr>
        <p:spPr>
          <a:xfrm>
            <a:off x="838200" y="125129"/>
            <a:ext cx="9624461" cy="1126156"/>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2800"/>
              <a:buFont typeface="Arial"/>
              <a:buNone/>
            </a:pPr>
            <a:r>
              <a:rPr lang="en-GB"/>
              <a:t>Agenda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erson working in a factory&#10;&#10;Description automatically generated with medium confidence" id="216" name="Google Shape;216;p4"/>
          <p:cNvPicPr preferRelativeResize="0"/>
          <p:nvPr/>
        </p:nvPicPr>
        <p:blipFill rotWithShape="1">
          <a:blip r:embed="rId3">
            <a:alphaModFix/>
          </a:blip>
          <a:srcRect b="0" l="0" r="17078" t="0"/>
          <a:stretch/>
        </p:blipFill>
        <p:spPr>
          <a:xfrm flipH="1">
            <a:off x="2082162" y="0"/>
            <a:ext cx="10109837" cy="6838950"/>
          </a:xfrm>
          <a:prstGeom prst="rect">
            <a:avLst/>
          </a:prstGeom>
          <a:noFill/>
          <a:ln>
            <a:noFill/>
          </a:ln>
        </p:spPr>
      </p:pic>
      <p:sp>
        <p:nvSpPr>
          <p:cNvPr id="217" name="Google Shape;217;p4"/>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218" name="Google Shape;218;p4"/>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a:solidFill>
                  <a:srgbClr val="888ABB"/>
                </a:solidFill>
                <a:latin typeface="Arial"/>
                <a:ea typeface="Arial"/>
                <a:cs typeface="Arial"/>
                <a:sym typeface="Arial"/>
              </a:rPr>
              <a:t>‹#›</a:t>
            </a:fld>
            <a:endParaRPr b="0" i="0" sz="1200">
              <a:solidFill>
                <a:srgbClr val="888ABB"/>
              </a:solidFill>
              <a:latin typeface="Arial"/>
              <a:ea typeface="Arial"/>
              <a:cs typeface="Arial"/>
              <a:sym typeface="Arial"/>
            </a:endParaRPr>
          </a:p>
        </p:txBody>
      </p:sp>
      <p:sp>
        <p:nvSpPr>
          <p:cNvPr id="219" name="Google Shape;219;p4"/>
          <p:cNvSpPr txBox="1"/>
          <p:nvPr>
            <p:ph type="title"/>
          </p:nvPr>
        </p:nvSpPr>
        <p:spPr>
          <a:xfrm>
            <a:off x="414814" y="1053826"/>
            <a:ext cx="4737619" cy="114566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Font typeface="Arial"/>
              <a:buNone/>
            </a:pPr>
            <a:r>
              <a:rPr b="1" lang="en-GB" sz="2400">
                <a:solidFill>
                  <a:schemeClr val="dk1"/>
                </a:solidFill>
                <a:latin typeface="Arial"/>
                <a:ea typeface="Arial"/>
                <a:cs typeface="Arial"/>
                <a:sym typeface="Arial"/>
              </a:rPr>
              <a:t>About Pall</a:t>
            </a:r>
            <a:endParaRPr/>
          </a:p>
        </p:txBody>
      </p:sp>
      <p:sp>
        <p:nvSpPr>
          <p:cNvPr id="220" name="Google Shape;220;p4"/>
          <p:cNvSpPr txBox="1"/>
          <p:nvPr>
            <p:ph idx="1" type="body"/>
          </p:nvPr>
        </p:nvSpPr>
        <p:spPr>
          <a:xfrm>
            <a:off x="414814" y="2525285"/>
            <a:ext cx="7653421" cy="369454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50000"/>
              </a:lnSpc>
              <a:spcBef>
                <a:spcPts val="0"/>
              </a:spcBef>
              <a:spcAft>
                <a:spcPts val="0"/>
              </a:spcAft>
              <a:buClr>
                <a:schemeClr val="dk2"/>
              </a:buClr>
              <a:buSzPct val="100000"/>
              <a:buChar char="•"/>
            </a:pPr>
            <a:r>
              <a:rPr lang="en-GB" sz="2000"/>
              <a:t>Global provider of filtration and separation science </a:t>
            </a:r>
            <a:br>
              <a:rPr lang="en-GB" sz="2000"/>
            </a:br>
            <a:r>
              <a:rPr lang="en-GB" sz="2000"/>
              <a:t>that enables cutting edge technology</a:t>
            </a:r>
            <a:endParaRPr/>
          </a:p>
          <a:p>
            <a:pPr indent="-228600" lvl="0" marL="228600" rtl="0" algn="l">
              <a:lnSpc>
                <a:spcPct val="150000"/>
              </a:lnSpc>
              <a:spcBef>
                <a:spcPts val="1000"/>
              </a:spcBef>
              <a:spcAft>
                <a:spcPts val="0"/>
              </a:spcAft>
              <a:buClr>
                <a:schemeClr val="dk2"/>
              </a:buClr>
              <a:buSzPct val="100000"/>
              <a:buChar char="•"/>
            </a:pPr>
            <a:r>
              <a:rPr lang="en-GB" sz="2000"/>
              <a:t>Deep customer application knowledge</a:t>
            </a:r>
            <a:endParaRPr/>
          </a:p>
          <a:p>
            <a:pPr indent="-228600" lvl="0" marL="228600" rtl="0" algn="l">
              <a:lnSpc>
                <a:spcPct val="150000"/>
              </a:lnSpc>
              <a:spcBef>
                <a:spcPts val="1000"/>
              </a:spcBef>
              <a:spcAft>
                <a:spcPts val="0"/>
              </a:spcAft>
              <a:buClr>
                <a:schemeClr val="dk2"/>
              </a:buClr>
              <a:buSzPct val="100000"/>
              <a:buChar char="•"/>
            </a:pPr>
            <a:r>
              <a:rPr lang="en-GB" sz="2000"/>
              <a:t>World-class engineering capability</a:t>
            </a:r>
            <a:endParaRPr/>
          </a:p>
          <a:p>
            <a:pPr indent="-228600" lvl="0" marL="228600" rtl="0" algn="l">
              <a:lnSpc>
                <a:spcPct val="150000"/>
              </a:lnSpc>
              <a:spcBef>
                <a:spcPts val="1000"/>
              </a:spcBef>
              <a:spcAft>
                <a:spcPts val="0"/>
              </a:spcAft>
              <a:buClr>
                <a:schemeClr val="dk2"/>
              </a:buClr>
              <a:buSzPct val="100000"/>
              <a:buChar char="•"/>
            </a:pPr>
            <a:r>
              <a:rPr lang="en-GB" sz="2000"/>
              <a:t>Worldwide reach, with local technical support</a:t>
            </a:r>
            <a:endParaRPr/>
          </a:p>
          <a:p>
            <a:pPr indent="-228600" lvl="0" marL="228600" rtl="0" algn="l">
              <a:lnSpc>
                <a:spcPct val="150000"/>
              </a:lnSpc>
              <a:spcBef>
                <a:spcPts val="1000"/>
              </a:spcBef>
              <a:spcAft>
                <a:spcPts val="0"/>
              </a:spcAft>
              <a:buClr>
                <a:schemeClr val="dk2"/>
              </a:buClr>
              <a:buSzPct val="100000"/>
              <a:buChar char="•"/>
            </a:pPr>
            <a:r>
              <a:rPr lang="en-GB" sz="2000"/>
              <a:t>Delivering innovative process solutions to solve the most complex challenges across a range of industries from aerospace, microelectronics and food and beverage to petrochemical and power generation</a:t>
            </a:r>
            <a:endParaRPr/>
          </a:p>
          <a:p>
            <a:pPr indent="0" lvl="0" marL="0" rtl="0" algn="l">
              <a:lnSpc>
                <a:spcPct val="100000"/>
              </a:lnSpc>
              <a:spcBef>
                <a:spcPts val="1000"/>
              </a:spcBef>
              <a:spcAft>
                <a:spcPts val="0"/>
              </a:spcAft>
              <a:buClr>
                <a:schemeClr val="dk2"/>
              </a:buClr>
              <a:buSzPct val="100000"/>
              <a:buNone/>
            </a:pPr>
            <a:r>
              <a:t/>
            </a:r>
            <a:endParaRPr sz="1700">
              <a:latin typeface="Montserrat Light"/>
              <a:ea typeface="Montserrat Light"/>
              <a:cs typeface="Montserrat Light"/>
              <a:sym typeface="Montserrat Light"/>
            </a:endParaRPr>
          </a:p>
        </p:txBody>
      </p:sp>
      <p:grpSp>
        <p:nvGrpSpPr>
          <p:cNvPr id="221" name="Google Shape;221;p4"/>
          <p:cNvGrpSpPr/>
          <p:nvPr/>
        </p:nvGrpSpPr>
        <p:grpSpPr>
          <a:xfrm>
            <a:off x="0" y="0"/>
            <a:ext cx="2913321" cy="1095964"/>
            <a:chOff x="0" y="0"/>
            <a:chExt cx="2913321" cy="1095964"/>
          </a:xfrm>
        </p:grpSpPr>
        <p:pic>
          <p:nvPicPr>
            <p:cNvPr id="222" name="Google Shape;222;p4"/>
            <p:cNvPicPr preferRelativeResize="0"/>
            <p:nvPr/>
          </p:nvPicPr>
          <p:blipFill rotWithShape="1">
            <a:blip r:embed="rId4">
              <a:alphaModFix/>
            </a:blip>
            <a:srcRect b="0" l="0" r="0" t="0"/>
            <a:stretch/>
          </p:blipFill>
          <p:spPr>
            <a:xfrm>
              <a:off x="0" y="0"/>
              <a:ext cx="2913321" cy="1095964"/>
            </a:xfrm>
            <a:prstGeom prst="rect">
              <a:avLst/>
            </a:prstGeom>
            <a:noFill/>
            <a:ln>
              <a:noFill/>
            </a:ln>
          </p:spPr>
        </p:pic>
        <p:sp>
          <p:nvSpPr>
            <p:cNvPr id="223" name="Google Shape;223;p4"/>
            <p:cNvSpPr/>
            <p:nvPr/>
          </p:nvSpPr>
          <p:spPr>
            <a:xfrm>
              <a:off x="414814" y="995695"/>
              <a:ext cx="548640" cy="5813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5"/>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a:solidFill>
                  <a:srgbClr val="888ABB"/>
                </a:solidFill>
                <a:latin typeface="Montserrat"/>
                <a:ea typeface="Montserrat"/>
                <a:cs typeface="Montserrat"/>
                <a:sym typeface="Montserrat"/>
              </a:rPr>
              <a:t>‹#›</a:t>
            </a:fld>
            <a:endParaRPr b="0" i="0" sz="1200">
              <a:solidFill>
                <a:srgbClr val="888ABB"/>
              </a:solidFill>
              <a:latin typeface="Montserrat"/>
              <a:ea typeface="Montserrat"/>
              <a:cs typeface="Montserrat"/>
              <a:sym typeface="Montserrat"/>
            </a:endParaRPr>
          </a:p>
        </p:txBody>
      </p:sp>
      <p:grpSp>
        <p:nvGrpSpPr>
          <p:cNvPr id="230" name="Google Shape;230;p5"/>
          <p:cNvGrpSpPr/>
          <p:nvPr/>
        </p:nvGrpSpPr>
        <p:grpSpPr>
          <a:xfrm>
            <a:off x="0" y="0"/>
            <a:ext cx="2913321" cy="1095964"/>
            <a:chOff x="0" y="0"/>
            <a:chExt cx="2913321" cy="1095964"/>
          </a:xfrm>
        </p:grpSpPr>
        <p:pic>
          <p:nvPicPr>
            <p:cNvPr id="231" name="Google Shape;231;p5"/>
            <p:cNvPicPr preferRelativeResize="0"/>
            <p:nvPr/>
          </p:nvPicPr>
          <p:blipFill rotWithShape="1">
            <a:blip r:embed="rId3">
              <a:alphaModFix/>
            </a:blip>
            <a:srcRect b="0" l="0" r="0" t="0"/>
            <a:stretch/>
          </p:blipFill>
          <p:spPr>
            <a:xfrm>
              <a:off x="0" y="0"/>
              <a:ext cx="2913321" cy="1095964"/>
            </a:xfrm>
            <a:prstGeom prst="rect">
              <a:avLst/>
            </a:prstGeom>
            <a:noFill/>
            <a:ln>
              <a:noFill/>
            </a:ln>
          </p:spPr>
        </p:pic>
        <p:sp>
          <p:nvSpPr>
            <p:cNvPr id="232" name="Google Shape;232;p5"/>
            <p:cNvSpPr/>
            <p:nvPr/>
          </p:nvSpPr>
          <p:spPr>
            <a:xfrm>
              <a:off x="414814" y="995695"/>
              <a:ext cx="548640" cy="5813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grpSp>
      <p:grpSp>
        <p:nvGrpSpPr>
          <p:cNvPr id="233" name="Google Shape;233;p5"/>
          <p:cNvGrpSpPr/>
          <p:nvPr/>
        </p:nvGrpSpPr>
        <p:grpSpPr>
          <a:xfrm>
            <a:off x="3070893" y="-20332"/>
            <a:ext cx="9144000" cy="6858000"/>
            <a:chOff x="3070893" y="-28283"/>
            <a:chExt cx="9144000" cy="6858000"/>
          </a:xfrm>
        </p:grpSpPr>
        <p:cxnSp>
          <p:nvCxnSpPr>
            <p:cNvPr id="234" name="Google Shape;234;p5"/>
            <p:cNvCxnSpPr/>
            <p:nvPr/>
          </p:nvCxnSpPr>
          <p:spPr>
            <a:xfrm>
              <a:off x="5471604" y="3197831"/>
              <a:ext cx="0" cy="634430"/>
            </a:xfrm>
            <a:prstGeom prst="straightConnector1">
              <a:avLst/>
            </a:prstGeom>
            <a:noFill/>
            <a:ln cap="flat" cmpd="sng" w="19050">
              <a:solidFill>
                <a:schemeClr val="dk1"/>
              </a:solidFill>
              <a:prstDash val="solid"/>
              <a:miter lim="800000"/>
              <a:headEnd len="sm" w="sm" type="none"/>
              <a:tailEnd len="sm" w="sm" type="none"/>
            </a:ln>
          </p:spPr>
        </p:cxnSp>
        <p:pic>
          <p:nvPicPr>
            <p:cNvPr id="235" name="Google Shape;235;p5"/>
            <p:cNvPicPr preferRelativeResize="0"/>
            <p:nvPr/>
          </p:nvPicPr>
          <p:blipFill rotWithShape="1">
            <a:blip r:embed="rId4">
              <a:alphaModFix/>
            </a:blip>
            <a:srcRect b="0" l="0" r="0" t="0"/>
            <a:stretch/>
          </p:blipFill>
          <p:spPr>
            <a:xfrm>
              <a:off x="3070893" y="-28283"/>
              <a:ext cx="9144000" cy="6858000"/>
            </a:xfrm>
            <a:prstGeom prst="rect">
              <a:avLst/>
            </a:prstGeom>
            <a:noFill/>
            <a:ln>
              <a:noFill/>
            </a:ln>
          </p:spPr>
        </p:pic>
        <p:pic>
          <p:nvPicPr>
            <p:cNvPr id="236" name="Google Shape;236;p5"/>
            <p:cNvPicPr preferRelativeResize="0"/>
            <p:nvPr/>
          </p:nvPicPr>
          <p:blipFill rotWithShape="1">
            <a:blip r:embed="rId5">
              <a:alphaModFix/>
            </a:blip>
            <a:srcRect b="0" l="0" r="0" t="0"/>
            <a:stretch/>
          </p:blipFill>
          <p:spPr>
            <a:xfrm>
              <a:off x="5313679" y="3801438"/>
              <a:ext cx="352425" cy="314325"/>
            </a:xfrm>
            <a:prstGeom prst="rect">
              <a:avLst/>
            </a:prstGeom>
            <a:noFill/>
            <a:ln>
              <a:noFill/>
            </a:ln>
          </p:spPr>
        </p:pic>
        <p:sp>
          <p:nvSpPr>
            <p:cNvPr id="237" name="Google Shape;237;p5"/>
            <p:cNvSpPr txBox="1"/>
            <p:nvPr/>
          </p:nvSpPr>
          <p:spPr>
            <a:xfrm>
              <a:off x="5192186" y="4072466"/>
              <a:ext cx="118152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accent4"/>
                  </a:solidFill>
                  <a:latin typeface="Montserrat SemiBold"/>
                  <a:ea typeface="Montserrat SemiBold"/>
                  <a:cs typeface="Montserrat SemiBold"/>
                  <a:sym typeface="Montserrat SemiBold"/>
                </a:rPr>
                <a:t>DeLand</a:t>
              </a:r>
              <a:endParaRPr/>
            </a:p>
            <a:p>
              <a:pPr indent="0" lvl="0" marL="0" marR="0" rtl="0" algn="l">
                <a:spcBef>
                  <a:spcPts val="0"/>
                </a:spcBef>
                <a:spcAft>
                  <a:spcPts val="0"/>
                </a:spcAft>
                <a:buNone/>
              </a:pPr>
              <a:r>
                <a:rPr lang="en-GB" sz="800">
                  <a:solidFill>
                    <a:schemeClr val="accent4"/>
                  </a:solidFill>
                  <a:latin typeface="Montserrat SemiBold"/>
                  <a:ea typeface="Montserrat SemiBold"/>
                  <a:cs typeface="Montserrat SemiBold"/>
                  <a:sym typeface="Montserrat SemiBold"/>
                </a:rPr>
                <a:t>FL USA</a:t>
              </a:r>
              <a:endParaRPr/>
            </a:p>
          </p:txBody>
        </p:sp>
      </p:grpSp>
      <p:sp>
        <p:nvSpPr>
          <p:cNvPr id="238" name="Google Shape;238;p5"/>
          <p:cNvSpPr txBox="1"/>
          <p:nvPr>
            <p:ph type="title"/>
          </p:nvPr>
        </p:nvSpPr>
        <p:spPr>
          <a:xfrm>
            <a:off x="371093" y="1161287"/>
            <a:ext cx="4737619" cy="114566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2800"/>
              <a:buFont typeface="Montserrat SemiBold"/>
              <a:buNone/>
            </a:pPr>
            <a:r>
              <a:rPr b="1" lang="en-GB" sz="2800">
                <a:latin typeface="Montserrat SemiBold"/>
                <a:ea typeface="Montserrat SemiBold"/>
                <a:cs typeface="Montserrat SemiBold"/>
                <a:sym typeface="Montserrat SemiBold"/>
              </a:rPr>
              <a:t> </a:t>
            </a:r>
            <a:br>
              <a:rPr b="1" lang="en-GB" sz="2800">
                <a:latin typeface="Montserrat SemiBold"/>
                <a:ea typeface="Montserrat SemiBold"/>
                <a:cs typeface="Montserrat SemiBold"/>
                <a:sym typeface="Montserrat SemiBold"/>
              </a:rPr>
            </a:br>
            <a:r>
              <a:rPr b="1" lang="en-GB" sz="2800">
                <a:latin typeface="Montserrat SemiBold"/>
                <a:ea typeface="Montserrat SemiBold"/>
                <a:cs typeface="Montserrat SemiBold"/>
                <a:sym typeface="Montserrat SemiBold"/>
              </a:rPr>
              <a:t>Global Footprint</a:t>
            </a:r>
            <a:endParaRPr/>
          </a:p>
        </p:txBody>
      </p:sp>
      <p:pic>
        <p:nvPicPr>
          <p:cNvPr id="239" name="Google Shape;239;p5"/>
          <p:cNvPicPr preferRelativeResize="0"/>
          <p:nvPr/>
        </p:nvPicPr>
        <p:blipFill rotWithShape="1">
          <a:blip r:embed="rId5">
            <a:alphaModFix/>
          </a:blip>
          <a:srcRect b="0" l="0" r="0" t="0"/>
          <a:stretch/>
        </p:blipFill>
        <p:spPr>
          <a:xfrm>
            <a:off x="4962269" y="4911254"/>
            <a:ext cx="352425" cy="314325"/>
          </a:xfrm>
          <a:prstGeom prst="rect">
            <a:avLst/>
          </a:prstGeom>
          <a:noFill/>
          <a:ln>
            <a:noFill/>
          </a:ln>
        </p:spPr>
      </p:pic>
      <p:sp>
        <p:nvSpPr>
          <p:cNvPr id="240" name="Google Shape;240;p5"/>
          <p:cNvSpPr txBox="1"/>
          <p:nvPr/>
        </p:nvSpPr>
        <p:spPr>
          <a:xfrm>
            <a:off x="5192186" y="4905311"/>
            <a:ext cx="11815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700">
                <a:solidFill>
                  <a:schemeClr val="accent4"/>
                </a:solidFill>
                <a:latin typeface="Montserrat SemiBold"/>
                <a:ea typeface="Montserrat SemiBold"/>
                <a:cs typeface="Montserrat SemiBold"/>
                <a:sym typeface="Montserrat SemiBold"/>
              </a:rPr>
              <a:t>New Port Richey</a:t>
            </a:r>
            <a:endParaRPr/>
          </a:p>
          <a:p>
            <a:pPr indent="0" lvl="0" marL="0" marR="0" rtl="0" algn="l">
              <a:spcBef>
                <a:spcPts val="0"/>
              </a:spcBef>
              <a:spcAft>
                <a:spcPts val="0"/>
              </a:spcAft>
              <a:buNone/>
            </a:pPr>
            <a:r>
              <a:rPr b="1" lang="en-GB" sz="700">
                <a:solidFill>
                  <a:schemeClr val="accent4"/>
                </a:solidFill>
                <a:latin typeface="Montserrat SemiBold"/>
                <a:ea typeface="Montserrat SemiBold"/>
                <a:cs typeface="Montserrat SemiBold"/>
                <a:sym typeface="Montserrat SemiBold"/>
              </a:rPr>
              <a:t>FL USA</a:t>
            </a:r>
            <a:endParaRPr/>
          </a:p>
        </p:txBody>
      </p:sp>
      <p:pic>
        <p:nvPicPr>
          <p:cNvPr id="241" name="Google Shape;241;p5"/>
          <p:cNvPicPr preferRelativeResize="0"/>
          <p:nvPr/>
        </p:nvPicPr>
        <p:blipFill rotWithShape="1">
          <a:blip r:embed="rId6">
            <a:alphaModFix/>
          </a:blip>
          <a:srcRect b="0" l="0" r="0" t="0"/>
          <a:stretch/>
        </p:blipFill>
        <p:spPr>
          <a:xfrm>
            <a:off x="7093401" y="620878"/>
            <a:ext cx="321904" cy="338554"/>
          </a:xfrm>
          <a:prstGeom prst="rect">
            <a:avLst/>
          </a:prstGeom>
          <a:noFill/>
          <a:ln>
            <a:noFill/>
          </a:ln>
        </p:spPr>
      </p:pic>
      <p:cxnSp>
        <p:nvCxnSpPr>
          <p:cNvPr id="242" name="Google Shape;242;p5"/>
          <p:cNvCxnSpPr/>
          <p:nvPr/>
        </p:nvCxnSpPr>
        <p:spPr>
          <a:xfrm rot="5400000">
            <a:off x="4365277" y="3933174"/>
            <a:ext cx="1685100" cy="242700"/>
          </a:xfrm>
          <a:prstGeom prst="bentConnector3">
            <a:avLst>
              <a:gd fmla="val 31551" name="adj1"/>
            </a:avLst>
          </a:prstGeom>
          <a:noFill/>
          <a:ln cap="flat" cmpd="sng" w="19050">
            <a:solidFill>
              <a:schemeClr val="dk1"/>
            </a:solidFill>
            <a:prstDash val="solid"/>
            <a:miter lim="800000"/>
            <a:headEnd len="sm" w="sm" type="none"/>
            <a:tailEnd len="sm" w="sm" type="none"/>
          </a:ln>
        </p:spPr>
      </p:cxnSp>
      <p:cxnSp>
        <p:nvCxnSpPr>
          <p:cNvPr id="243" name="Google Shape;243;p5"/>
          <p:cNvCxnSpPr>
            <a:endCxn id="241" idx="0"/>
          </p:cNvCxnSpPr>
          <p:nvPr/>
        </p:nvCxnSpPr>
        <p:spPr>
          <a:xfrm flipH="1" rot="5400000">
            <a:off x="6311753" y="1563478"/>
            <a:ext cx="1915500" cy="30300"/>
          </a:xfrm>
          <a:prstGeom prst="bentConnector5">
            <a:avLst>
              <a:gd fmla="val 22480" name="adj1"/>
              <a:gd fmla="val 624635" name="adj2"/>
              <a:gd fmla="val 111935" name="adj3"/>
            </a:avLst>
          </a:prstGeom>
          <a:noFill/>
          <a:ln cap="flat" cmpd="sng" w="19050">
            <a:solidFill>
              <a:schemeClr val="dk1"/>
            </a:solidFill>
            <a:prstDash val="solid"/>
            <a:miter lim="800000"/>
            <a:headEnd len="sm" w="sm" type="none"/>
            <a:tailEnd len="sm" w="sm" type="none"/>
          </a:ln>
        </p:spPr>
      </p:cxnSp>
      <p:sp>
        <p:nvSpPr>
          <p:cNvPr id="244" name="Google Shape;244;p5"/>
          <p:cNvSpPr txBox="1"/>
          <p:nvPr/>
        </p:nvSpPr>
        <p:spPr>
          <a:xfrm>
            <a:off x="7375550" y="667557"/>
            <a:ext cx="67344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700">
                <a:solidFill>
                  <a:schemeClr val="accent4"/>
                </a:solidFill>
                <a:latin typeface="Montserrat SemiBold"/>
                <a:ea typeface="Montserrat SemiBold"/>
                <a:cs typeface="Montserrat SemiBold"/>
                <a:sym typeface="Montserrat SemiBold"/>
              </a:rPr>
              <a:t>Redruth</a:t>
            </a:r>
            <a:endParaRPr b="1" sz="700">
              <a:solidFill>
                <a:schemeClr val="accent4"/>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1" lang="en-GB" sz="700">
                <a:solidFill>
                  <a:schemeClr val="accent4"/>
                </a:solidFill>
                <a:latin typeface="Montserrat SemiBold"/>
                <a:ea typeface="Montserrat SemiBold"/>
                <a:cs typeface="Montserrat SemiBold"/>
                <a:sym typeface="Montserrat SemiBold"/>
              </a:rPr>
              <a:t>UK</a:t>
            </a:r>
            <a:endParaRPr/>
          </a:p>
        </p:txBody>
      </p:sp>
      <p:cxnSp>
        <p:nvCxnSpPr>
          <p:cNvPr id="245" name="Google Shape;245;p5"/>
          <p:cNvCxnSpPr/>
          <p:nvPr/>
        </p:nvCxnSpPr>
        <p:spPr>
          <a:xfrm rot="10800000">
            <a:off x="7630086" y="4129543"/>
            <a:ext cx="783600" cy="112200"/>
          </a:xfrm>
          <a:prstGeom prst="bentConnector4">
            <a:avLst>
              <a:gd fmla="val 53935" name="adj1"/>
              <a:gd fmla="val 105236" name="adj2"/>
            </a:avLst>
          </a:prstGeom>
          <a:noFill/>
          <a:ln cap="flat" cmpd="sng" w="15875">
            <a:solidFill>
              <a:schemeClr val="dk1"/>
            </a:solidFill>
            <a:prstDash val="solid"/>
            <a:miter lim="800000"/>
            <a:headEnd len="sm" w="sm" type="none"/>
            <a:tailEnd len="sm" w="sm" type="none"/>
          </a:ln>
        </p:spPr>
      </p:cxnSp>
      <p:pic>
        <p:nvPicPr>
          <p:cNvPr descr="Background pattern&#10;&#10;Description automatically generated" id="246" name="Google Shape;246;p5"/>
          <p:cNvPicPr preferRelativeResize="0"/>
          <p:nvPr/>
        </p:nvPicPr>
        <p:blipFill rotWithShape="1">
          <a:blip r:embed="rId7">
            <a:alphaModFix amt="10000"/>
          </a:blip>
          <a:srcRect b="0" l="6" r="6" t="13150"/>
          <a:stretch/>
        </p:blipFill>
        <p:spPr>
          <a:xfrm>
            <a:off x="-22895" y="-154642"/>
            <a:ext cx="12214893" cy="6886283"/>
          </a:xfrm>
          <a:prstGeom prst="rect">
            <a:avLst/>
          </a:prstGeom>
          <a:noFill/>
          <a:ln>
            <a:noFill/>
          </a:ln>
        </p:spPr>
      </p:pic>
      <p:sp>
        <p:nvSpPr>
          <p:cNvPr id="247" name="Google Shape;247;p5"/>
          <p:cNvSpPr txBox="1"/>
          <p:nvPr/>
        </p:nvSpPr>
        <p:spPr>
          <a:xfrm>
            <a:off x="343278" y="1068542"/>
            <a:ext cx="2787380" cy="1907133"/>
          </a:xfrm>
          <a:prstGeom prst="rect">
            <a:avLst/>
          </a:prstGeom>
          <a:noFill/>
          <a:ln>
            <a:noFill/>
          </a:ln>
        </p:spPr>
        <p:txBody>
          <a:bodyPr anchorCtr="0" anchor="b" bIns="45700" lIns="91425" spcFirstLastPara="1" rIns="91425" wrap="square" tIns="45700">
            <a:normAutofit fontScale="90000" lnSpcReduction="20000"/>
          </a:bodyPr>
          <a:lstStyle/>
          <a:p>
            <a:pPr indent="0" lvl="0" marL="0" marR="0" rtl="0" algn="l">
              <a:lnSpc>
                <a:spcPct val="150000"/>
              </a:lnSpc>
              <a:spcBef>
                <a:spcPts val="0"/>
              </a:spcBef>
              <a:spcAft>
                <a:spcPts val="0"/>
              </a:spcAft>
              <a:buClr>
                <a:schemeClr val="dk1"/>
              </a:buClr>
              <a:buSzPct val="100000"/>
              <a:buFont typeface="Arial"/>
              <a:buNone/>
            </a:pPr>
            <a:r>
              <a:rPr b="1" i="0" lang="en-GB" sz="2400">
                <a:solidFill>
                  <a:schemeClr val="dk1"/>
                </a:solidFill>
                <a:latin typeface="Arial"/>
                <a:ea typeface="Arial"/>
                <a:cs typeface="Arial"/>
                <a:sym typeface="Arial"/>
              </a:rPr>
              <a:t>Pall </a:t>
            </a:r>
            <a:r>
              <a:rPr b="0" i="0" lang="en-GB" sz="2400">
                <a:solidFill>
                  <a:schemeClr val="dk1"/>
                </a:solidFill>
                <a:latin typeface="Arial"/>
                <a:ea typeface="Arial"/>
                <a:cs typeface="Arial"/>
                <a:sym typeface="Arial"/>
              </a:rPr>
              <a:t>Footprint</a:t>
            </a:r>
            <a:br>
              <a:rPr b="0" i="0" lang="en-GB" sz="2400">
                <a:solidFill>
                  <a:schemeClr val="dk1"/>
                </a:solidFill>
                <a:latin typeface="Arial"/>
                <a:ea typeface="Arial"/>
                <a:cs typeface="Arial"/>
                <a:sym typeface="Arial"/>
              </a:rPr>
            </a:br>
            <a:br>
              <a:rPr b="0" i="0" lang="en-GB" sz="2400">
                <a:solidFill>
                  <a:schemeClr val="dk1"/>
                </a:solidFill>
                <a:latin typeface="Arial"/>
                <a:ea typeface="Arial"/>
                <a:cs typeface="Arial"/>
                <a:sym typeface="Arial"/>
              </a:rPr>
            </a:br>
            <a:r>
              <a:rPr b="1" i="0" lang="en-GB" sz="2400">
                <a:solidFill>
                  <a:schemeClr val="dk1"/>
                </a:solidFill>
                <a:latin typeface="Arial"/>
                <a:ea typeface="Arial"/>
                <a:cs typeface="Arial"/>
                <a:sym typeface="Arial"/>
              </a:rPr>
              <a:t>Global presence | Local support</a:t>
            </a:r>
            <a:endParaRPr b="0" i="0" sz="2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Background pattern&#10;&#10;Description automatically generated" id="253" name="Google Shape;253;p6"/>
          <p:cNvPicPr preferRelativeResize="0"/>
          <p:nvPr/>
        </p:nvPicPr>
        <p:blipFill rotWithShape="1">
          <a:blip r:embed="rId3">
            <a:alphaModFix amt="10000"/>
          </a:blip>
          <a:srcRect b="0" l="6" r="6" t="13150"/>
          <a:stretch/>
        </p:blipFill>
        <p:spPr>
          <a:xfrm>
            <a:off x="0" y="0"/>
            <a:ext cx="12192000" cy="6858000"/>
          </a:xfrm>
          <a:prstGeom prst="rect">
            <a:avLst/>
          </a:prstGeom>
          <a:noFill/>
          <a:ln>
            <a:noFill/>
          </a:ln>
        </p:spPr>
      </p:pic>
      <p:pic>
        <p:nvPicPr>
          <p:cNvPr descr="A picture containing sky, water, boat, outdoor&#10;&#10;Description automatically generated" id="254" name="Google Shape;254;p6"/>
          <p:cNvPicPr preferRelativeResize="0"/>
          <p:nvPr/>
        </p:nvPicPr>
        <p:blipFill rotWithShape="1">
          <a:blip r:embed="rId4">
            <a:alphaModFix/>
          </a:blip>
          <a:srcRect b="0" l="0" r="0" t="0"/>
          <a:stretch/>
        </p:blipFill>
        <p:spPr>
          <a:xfrm>
            <a:off x="-398106" y="-2293232"/>
            <a:ext cx="12988212" cy="6857999"/>
          </a:xfrm>
          <a:prstGeom prst="rect">
            <a:avLst/>
          </a:prstGeom>
          <a:noFill/>
          <a:ln>
            <a:noFill/>
          </a:ln>
        </p:spPr>
      </p:pic>
      <p:sp>
        <p:nvSpPr>
          <p:cNvPr id="255" name="Google Shape;255;p6"/>
          <p:cNvSpPr txBox="1"/>
          <p:nvPr/>
        </p:nvSpPr>
        <p:spPr>
          <a:xfrm>
            <a:off x="2186925" y="3757139"/>
            <a:ext cx="2110268" cy="126404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10000"/>
              </a:lnSpc>
              <a:spcBef>
                <a:spcPts val="0"/>
              </a:spcBef>
              <a:spcAft>
                <a:spcPts val="0"/>
              </a:spcAft>
              <a:buClr>
                <a:schemeClr val="folHlink"/>
              </a:buClr>
              <a:buSzPts val="900"/>
              <a:buFont typeface="Arial"/>
              <a:buNone/>
            </a:pPr>
            <a:r>
              <a:rPr b="1" i="0" lang="en-GB" sz="1000">
                <a:solidFill>
                  <a:schemeClr val="dk1"/>
                </a:solidFill>
                <a:latin typeface="Arial"/>
                <a:ea typeface="Arial"/>
                <a:cs typeface="Arial"/>
                <a:sym typeface="Arial"/>
              </a:rPr>
              <a:t>Hydraulic System Filtration Manifolds and Assemblies</a:t>
            </a:r>
            <a:endParaRPr b="1" i="0" sz="1000">
              <a:solidFill>
                <a:schemeClr val="accent6"/>
              </a:solidFill>
              <a:latin typeface="Arial"/>
              <a:ea typeface="Arial"/>
              <a:cs typeface="Arial"/>
              <a:sym typeface="Arial"/>
            </a:endParaRPr>
          </a:p>
        </p:txBody>
      </p:sp>
      <p:sp>
        <p:nvSpPr>
          <p:cNvPr id="256" name="Google Shape;256;p6"/>
          <p:cNvSpPr txBox="1"/>
          <p:nvPr/>
        </p:nvSpPr>
        <p:spPr>
          <a:xfrm>
            <a:off x="9121865" y="3757139"/>
            <a:ext cx="2476667" cy="43144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folHlink"/>
              </a:buClr>
              <a:buSzPts val="900"/>
              <a:buFont typeface="Arial"/>
              <a:buNone/>
            </a:pPr>
            <a:r>
              <a:rPr b="1" i="0" lang="en-GB" sz="1000">
                <a:solidFill>
                  <a:schemeClr val="dk1"/>
                </a:solidFill>
                <a:latin typeface="Arial"/>
                <a:ea typeface="Arial"/>
                <a:cs typeface="Arial"/>
                <a:sym typeface="Arial"/>
              </a:rPr>
              <a:t>Engine and Drive Transmission Assemblies</a:t>
            </a:r>
            <a:endParaRPr b="1" i="0" sz="1000">
              <a:solidFill>
                <a:schemeClr val="accent6"/>
              </a:solidFill>
              <a:latin typeface="Arial"/>
              <a:ea typeface="Arial"/>
              <a:cs typeface="Arial"/>
              <a:sym typeface="Arial"/>
            </a:endParaRPr>
          </a:p>
        </p:txBody>
      </p:sp>
      <p:sp>
        <p:nvSpPr>
          <p:cNvPr id="257" name="Google Shape;257;p6"/>
          <p:cNvSpPr txBox="1"/>
          <p:nvPr/>
        </p:nvSpPr>
        <p:spPr>
          <a:xfrm>
            <a:off x="1335624" y="5400042"/>
            <a:ext cx="2956592" cy="113631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10000"/>
              </a:lnSpc>
              <a:spcBef>
                <a:spcPts val="0"/>
              </a:spcBef>
              <a:spcAft>
                <a:spcPts val="0"/>
              </a:spcAft>
              <a:buClr>
                <a:schemeClr val="folHlink"/>
              </a:buClr>
              <a:buSzPts val="810"/>
              <a:buFont typeface="Arial"/>
              <a:buNone/>
            </a:pPr>
            <a:r>
              <a:rPr b="1" i="0" lang="en-GB" sz="900">
                <a:solidFill>
                  <a:schemeClr val="dk1"/>
                </a:solidFill>
                <a:latin typeface="Arial"/>
                <a:ea typeface="Arial"/>
                <a:cs typeface="Arial"/>
                <a:sym typeface="Arial"/>
              </a:rPr>
              <a:t>Diagnostic and Monitoring Systems </a:t>
            </a:r>
            <a:br>
              <a:rPr b="0" i="0" lang="en-GB" sz="900">
                <a:solidFill>
                  <a:schemeClr val="dk1"/>
                </a:solidFill>
                <a:latin typeface="Arial"/>
                <a:ea typeface="Arial"/>
                <a:cs typeface="Arial"/>
                <a:sym typeface="Arial"/>
              </a:rPr>
            </a:br>
            <a:endParaRPr b="0" i="0" sz="900">
              <a:solidFill>
                <a:schemeClr val="accent6"/>
              </a:solidFill>
              <a:latin typeface="Arial"/>
              <a:ea typeface="Arial"/>
              <a:cs typeface="Arial"/>
              <a:sym typeface="Arial"/>
            </a:endParaRPr>
          </a:p>
        </p:txBody>
      </p:sp>
      <p:cxnSp>
        <p:nvCxnSpPr>
          <p:cNvPr id="258" name="Google Shape;258;p6"/>
          <p:cNvCxnSpPr/>
          <p:nvPr/>
        </p:nvCxnSpPr>
        <p:spPr>
          <a:xfrm>
            <a:off x="4997815" y="2834916"/>
            <a:ext cx="0" cy="956758"/>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59" name="Google Shape;259;p6"/>
          <p:cNvSpPr txBox="1"/>
          <p:nvPr/>
        </p:nvSpPr>
        <p:spPr>
          <a:xfrm>
            <a:off x="8533404" y="5625347"/>
            <a:ext cx="2599336" cy="91164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folHlink"/>
              </a:buClr>
              <a:buSzPts val="900"/>
              <a:buFont typeface="Arial"/>
              <a:buNone/>
            </a:pPr>
            <a:r>
              <a:rPr b="1" i="0" lang="en-GB" sz="1000">
                <a:solidFill>
                  <a:schemeClr val="dk1"/>
                </a:solidFill>
                <a:latin typeface="Arial"/>
                <a:ea typeface="Arial"/>
                <a:cs typeface="Arial"/>
                <a:sym typeface="Arial"/>
              </a:rPr>
              <a:t>Fuel System </a:t>
            </a:r>
            <a:br>
              <a:rPr b="1" i="0" lang="en-GB" sz="1000">
                <a:solidFill>
                  <a:schemeClr val="dk1"/>
                </a:solidFill>
                <a:latin typeface="Arial"/>
                <a:ea typeface="Arial"/>
                <a:cs typeface="Arial"/>
                <a:sym typeface="Arial"/>
              </a:rPr>
            </a:br>
            <a:r>
              <a:rPr b="1" i="0" lang="en-GB" sz="1000">
                <a:solidFill>
                  <a:schemeClr val="dk1"/>
                </a:solidFill>
                <a:latin typeface="Arial"/>
                <a:ea typeface="Arial"/>
                <a:cs typeface="Arial"/>
                <a:sym typeface="Arial"/>
              </a:rPr>
              <a:t>Filter Elements </a:t>
            </a:r>
            <a:br>
              <a:rPr b="1" i="0" lang="en-GB" sz="1000">
                <a:solidFill>
                  <a:schemeClr val="dk1"/>
                </a:solidFill>
                <a:latin typeface="Arial"/>
                <a:ea typeface="Arial"/>
                <a:cs typeface="Arial"/>
                <a:sym typeface="Arial"/>
              </a:rPr>
            </a:br>
            <a:r>
              <a:rPr b="1" i="0" lang="en-GB" sz="1000">
                <a:solidFill>
                  <a:schemeClr val="dk1"/>
                </a:solidFill>
                <a:latin typeface="Arial"/>
                <a:ea typeface="Arial"/>
                <a:cs typeface="Arial"/>
                <a:sym typeface="Arial"/>
              </a:rPr>
              <a:t>and Assemblies </a:t>
            </a:r>
            <a:br>
              <a:rPr b="1" i="0" lang="en-GB" sz="800">
                <a:solidFill>
                  <a:schemeClr val="accent6"/>
                </a:solidFill>
                <a:latin typeface="Arial"/>
                <a:ea typeface="Arial"/>
                <a:cs typeface="Arial"/>
                <a:sym typeface="Arial"/>
              </a:rPr>
            </a:br>
            <a:endParaRPr b="1" i="0" sz="800">
              <a:solidFill>
                <a:schemeClr val="accent6"/>
              </a:solidFill>
              <a:latin typeface="Arial"/>
              <a:ea typeface="Arial"/>
              <a:cs typeface="Arial"/>
              <a:sym typeface="Arial"/>
            </a:endParaRPr>
          </a:p>
        </p:txBody>
      </p:sp>
      <p:sp>
        <p:nvSpPr>
          <p:cNvPr id="260" name="Google Shape;260;p6"/>
          <p:cNvSpPr txBox="1"/>
          <p:nvPr/>
        </p:nvSpPr>
        <p:spPr>
          <a:xfrm>
            <a:off x="4639930" y="5730664"/>
            <a:ext cx="3336280" cy="236871"/>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folHlink"/>
              </a:buClr>
              <a:buSzPts val="900"/>
              <a:buFont typeface="Arial"/>
              <a:buNone/>
            </a:pPr>
            <a:r>
              <a:rPr b="1" i="0" lang="en-GB" sz="1000">
                <a:solidFill>
                  <a:schemeClr val="dk1"/>
                </a:solidFill>
                <a:latin typeface="Arial"/>
                <a:ea typeface="Arial"/>
                <a:cs typeface="Arial"/>
                <a:sym typeface="Arial"/>
              </a:rPr>
              <a:t>Engine Lube Filter Elements and Assemblies </a:t>
            </a:r>
            <a:br>
              <a:rPr b="1" i="0" lang="en-GB" sz="1000">
                <a:solidFill>
                  <a:schemeClr val="accent6"/>
                </a:solidFill>
                <a:latin typeface="Arial"/>
                <a:ea typeface="Arial"/>
                <a:cs typeface="Arial"/>
                <a:sym typeface="Arial"/>
              </a:rPr>
            </a:br>
            <a:endParaRPr b="1" i="0" sz="1000">
              <a:solidFill>
                <a:schemeClr val="accent6"/>
              </a:solidFill>
              <a:latin typeface="Arial"/>
              <a:ea typeface="Arial"/>
              <a:cs typeface="Arial"/>
              <a:sym typeface="Arial"/>
            </a:endParaRPr>
          </a:p>
        </p:txBody>
      </p:sp>
      <p:cxnSp>
        <p:nvCxnSpPr>
          <p:cNvPr id="261" name="Google Shape;261;p6"/>
          <p:cNvCxnSpPr/>
          <p:nvPr/>
        </p:nvCxnSpPr>
        <p:spPr>
          <a:xfrm>
            <a:off x="2190595" y="2847138"/>
            <a:ext cx="0" cy="910000"/>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62" name="Google Shape;262;p6"/>
          <p:cNvSpPr/>
          <p:nvPr/>
        </p:nvSpPr>
        <p:spPr>
          <a:xfrm>
            <a:off x="4956282" y="2780629"/>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63" name="Google Shape;263;p6"/>
          <p:cNvSpPr/>
          <p:nvPr/>
        </p:nvSpPr>
        <p:spPr>
          <a:xfrm>
            <a:off x="2149653" y="2779102"/>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264" name="Google Shape;264;p6"/>
          <p:cNvCxnSpPr/>
          <p:nvPr/>
        </p:nvCxnSpPr>
        <p:spPr>
          <a:xfrm>
            <a:off x="1335624" y="3015029"/>
            <a:ext cx="0" cy="2385014"/>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65" name="Google Shape;265;p6"/>
          <p:cNvSpPr txBox="1"/>
          <p:nvPr/>
        </p:nvSpPr>
        <p:spPr>
          <a:xfrm>
            <a:off x="4996955" y="3791674"/>
            <a:ext cx="3245145" cy="160836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10000"/>
              </a:lnSpc>
              <a:spcBef>
                <a:spcPts val="0"/>
              </a:spcBef>
              <a:spcAft>
                <a:spcPts val="0"/>
              </a:spcAft>
              <a:buClr>
                <a:schemeClr val="folHlink"/>
              </a:buClr>
              <a:buSzPts val="900"/>
              <a:buFont typeface="Arial"/>
              <a:buNone/>
            </a:pPr>
            <a:r>
              <a:rPr b="1" i="0" lang="en-GB" sz="1000">
                <a:solidFill>
                  <a:schemeClr val="dk1"/>
                </a:solidFill>
                <a:latin typeface="Arial"/>
                <a:ea typeface="Arial"/>
                <a:cs typeface="Arial"/>
                <a:sym typeface="Arial"/>
              </a:rPr>
              <a:t>Fresh Water Generation </a:t>
            </a:r>
            <a:br>
              <a:rPr b="1" i="0" lang="en-GB" sz="1000">
                <a:solidFill>
                  <a:schemeClr val="dk1"/>
                </a:solidFill>
                <a:latin typeface="Arial"/>
                <a:ea typeface="Arial"/>
                <a:cs typeface="Arial"/>
                <a:sym typeface="Arial"/>
              </a:rPr>
            </a:br>
            <a:r>
              <a:rPr b="1" i="0" lang="en-GB" sz="1000">
                <a:solidFill>
                  <a:schemeClr val="dk1"/>
                </a:solidFill>
                <a:latin typeface="Arial"/>
                <a:ea typeface="Arial"/>
                <a:cs typeface="Arial"/>
                <a:sym typeface="Arial"/>
              </a:rPr>
              <a:t>and Membrane Filtration Reverse Osmosis Systems</a:t>
            </a:r>
            <a:br>
              <a:rPr b="0" i="0" lang="en-GB" sz="1000">
                <a:solidFill>
                  <a:schemeClr val="accent6"/>
                </a:solidFill>
                <a:latin typeface="Arial"/>
                <a:ea typeface="Arial"/>
                <a:cs typeface="Arial"/>
                <a:sym typeface="Arial"/>
              </a:rPr>
            </a:br>
            <a:endParaRPr b="0" i="0" sz="1000">
              <a:solidFill>
                <a:schemeClr val="accent6"/>
              </a:solidFill>
              <a:latin typeface="Arial"/>
              <a:ea typeface="Arial"/>
              <a:cs typeface="Arial"/>
              <a:sym typeface="Arial"/>
            </a:endParaRPr>
          </a:p>
        </p:txBody>
      </p:sp>
      <p:sp>
        <p:nvSpPr>
          <p:cNvPr id="266" name="Google Shape;266;p6"/>
          <p:cNvSpPr txBox="1"/>
          <p:nvPr/>
        </p:nvSpPr>
        <p:spPr>
          <a:xfrm>
            <a:off x="8786161" y="4872068"/>
            <a:ext cx="2812371" cy="21702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folHlink"/>
              </a:buClr>
              <a:buSzPts val="900"/>
              <a:buFont typeface="Arial"/>
              <a:buNone/>
            </a:pPr>
            <a:r>
              <a:rPr b="1" i="0" lang="en-GB" sz="1000">
                <a:solidFill>
                  <a:schemeClr val="dk1"/>
                </a:solidFill>
                <a:latin typeface="Arial"/>
                <a:ea typeface="Arial"/>
                <a:cs typeface="Arial"/>
                <a:sym typeface="Arial"/>
              </a:rPr>
              <a:t>Bulk Fuel Filter Assemblies and Manifolds</a:t>
            </a:r>
            <a:endParaRPr b="1" i="0" sz="1000">
              <a:solidFill>
                <a:schemeClr val="accent6"/>
              </a:solidFill>
              <a:latin typeface="Arial"/>
              <a:ea typeface="Arial"/>
              <a:cs typeface="Arial"/>
              <a:sym typeface="Arial"/>
            </a:endParaRPr>
          </a:p>
        </p:txBody>
      </p:sp>
      <p:sp>
        <p:nvSpPr>
          <p:cNvPr id="267" name="Google Shape;267;p6"/>
          <p:cNvSpPr/>
          <p:nvPr/>
        </p:nvSpPr>
        <p:spPr>
          <a:xfrm>
            <a:off x="1294951" y="2939492"/>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268" name="Google Shape;268;p6"/>
          <p:cNvCxnSpPr/>
          <p:nvPr/>
        </p:nvCxnSpPr>
        <p:spPr>
          <a:xfrm>
            <a:off x="4639931" y="3015029"/>
            <a:ext cx="0" cy="2715635"/>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69" name="Google Shape;269;p6"/>
          <p:cNvSpPr/>
          <p:nvPr/>
        </p:nvSpPr>
        <p:spPr>
          <a:xfrm>
            <a:off x="4599257" y="2939492"/>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270" name="Google Shape;270;p6"/>
          <p:cNvCxnSpPr/>
          <p:nvPr/>
        </p:nvCxnSpPr>
        <p:spPr>
          <a:xfrm flipH="1">
            <a:off x="8533403" y="3252729"/>
            <a:ext cx="1" cy="2372618"/>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71" name="Google Shape;271;p6"/>
          <p:cNvSpPr/>
          <p:nvPr/>
        </p:nvSpPr>
        <p:spPr>
          <a:xfrm>
            <a:off x="8492730" y="3177192"/>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272" name="Google Shape;272;p6"/>
          <p:cNvCxnSpPr/>
          <p:nvPr/>
        </p:nvCxnSpPr>
        <p:spPr>
          <a:xfrm>
            <a:off x="8787833" y="3320400"/>
            <a:ext cx="0" cy="1551668"/>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73" name="Google Shape;273;p6"/>
          <p:cNvSpPr/>
          <p:nvPr/>
        </p:nvSpPr>
        <p:spPr>
          <a:xfrm>
            <a:off x="8743641" y="3311745"/>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cxnSp>
        <p:nvCxnSpPr>
          <p:cNvPr id="274" name="Google Shape;274;p6"/>
          <p:cNvCxnSpPr/>
          <p:nvPr/>
        </p:nvCxnSpPr>
        <p:spPr>
          <a:xfrm>
            <a:off x="9121866" y="3245839"/>
            <a:ext cx="0" cy="511299"/>
          </a:xfrm>
          <a:prstGeom prst="straightConnector1">
            <a:avLst/>
          </a:prstGeom>
          <a:noFill/>
          <a:ln cap="flat" cmpd="sng" w="25400">
            <a:solidFill>
              <a:schemeClr val="dk1">
                <a:alpha val="49803"/>
              </a:schemeClr>
            </a:solidFill>
            <a:prstDash val="dot"/>
            <a:miter lim="800000"/>
            <a:headEnd len="sm" w="sm" type="none"/>
            <a:tailEnd len="sm" w="sm" type="none"/>
          </a:ln>
        </p:spPr>
      </p:cxnSp>
      <p:sp>
        <p:nvSpPr>
          <p:cNvPr id="275" name="Google Shape;275;p6"/>
          <p:cNvSpPr/>
          <p:nvPr/>
        </p:nvSpPr>
        <p:spPr>
          <a:xfrm>
            <a:off x="9081192" y="3180430"/>
            <a:ext cx="81347" cy="75537"/>
          </a:xfrm>
          <a:prstGeom prst="ellipse">
            <a:avLst/>
          </a:prstGeom>
          <a:solidFill>
            <a:schemeClr val="accent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276" name="Google Shape;276;p6"/>
          <p:cNvSpPr txBox="1"/>
          <p:nvPr>
            <p:ph type="title"/>
          </p:nvPr>
        </p:nvSpPr>
        <p:spPr>
          <a:xfrm>
            <a:off x="406595" y="321640"/>
            <a:ext cx="9126180" cy="525555"/>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GB" sz="2400">
                <a:solidFill>
                  <a:schemeClr val="dk1"/>
                </a:solidFill>
              </a:rPr>
              <a:t>Marine Solutions</a:t>
            </a:r>
            <a:endParaRPr/>
          </a:p>
        </p:txBody>
      </p:sp>
      <p:pic>
        <p:nvPicPr>
          <p:cNvPr descr="Logo, company name&#10;&#10;Description automatically generated" id="277" name="Google Shape;277;p6"/>
          <p:cNvPicPr preferRelativeResize="0"/>
          <p:nvPr/>
        </p:nvPicPr>
        <p:blipFill rotWithShape="1">
          <a:blip r:embed="rId5">
            <a:alphaModFix/>
          </a:blip>
          <a:srcRect b="0" l="0" r="0" t="0"/>
          <a:stretch/>
        </p:blipFill>
        <p:spPr>
          <a:xfrm>
            <a:off x="10630301" y="8091"/>
            <a:ext cx="1555650" cy="1159400"/>
          </a:xfrm>
          <a:prstGeom prst="rect">
            <a:avLst/>
          </a:prstGeom>
          <a:noFill/>
          <a:ln>
            <a:noFill/>
          </a:ln>
        </p:spPr>
      </p:pic>
      <p:sp>
        <p:nvSpPr>
          <p:cNvPr id="278" name="Google Shape;278;p6"/>
          <p:cNvSpPr/>
          <p:nvPr/>
        </p:nvSpPr>
        <p:spPr>
          <a:xfrm>
            <a:off x="402897" y="856711"/>
            <a:ext cx="1493994" cy="615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pic>
        <p:nvPicPr>
          <p:cNvPr id="279" name="Google Shape;279;p6"/>
          <p:cNvPicPr preferRelativeResize="0"/>
          <p:nvPr/>
        </p:nvPicPr>
        <p:blipFill rotWithShape="1">
          <a:blip r:embed="rId6">
            <a:alphaModFix/>
          </a:blip>
          <a:srcRect b="0" l="0" r="0" t="0"/>
          <a:stretch/>
        </p:blipFill>
        <p:spPr>
          <a:xfrm>
            <a:off x="1717083" y="5662557"/>
            <a:ext cx="788173" cy="819285"/>
          </a:xfrm>
          <a:prstGeom prst="rect">
            <a:avLst/>
          </a:prstGeom>
          <a:noFill/>
          <a:ln>
            <a:noFill/>
          </a:ln>
        </p:spPr>
      </p:pic>
      <p:pic>
        <p:nvPicPr>
          <p:cNvPr id="280" name="Google Shape;280;p6"/>
          <p:cNvPicPr preferRelativeResize="0"/>
          <p:nvPr/>
        </p:nvPicPr>
        <p:blipFill rotWithShape="1">
          <a:blip r:embed="rId7">
            <a:alphaModFix/>
          </a:blip>
          <a:srcRect b="0" l="0" r="0" t="0"/>
          <a:stretch/>
        </p:blipFill>
        <p:spPr>
          <a:xfrm>
            <a:off x="2677997" y="5713888"/>
            <a:ext cx="713777" cy="769917"/>
          </a:xfrm>
          <a:prstGeom prst="rect">
            <a:avLst/>
          </a:prstGeom>
          <a:noFill/>
          <a:ln>
            <a:noFill/>
          </a:ln>
        </p:spPr>
      </p:pic>
      <p:pic>
        <p:nvPicPr>
          <p:cNvPr id="281" name="Google Shape;281;p6"/>
          <p:cNvPicPr preferRelativeResize="0"/>
          <p:nvPr/>
        </p:nvPicPr>
        <p:blipFill rotWithShape="1">
          <a:blip r:embed="rId8">
            <a:alphaModFix/>
          </a:blip>
          <a:srcRect b="0" l="0" r="0" t="0"/>
          <a:stretch/>
        </p:blipFill>
        <p:spPr>
          <a:xfrm>
            <a:off x="10068656" y="5759148"/>
            <a:ext cx="713778" cy="713778"/>
          </a:xfrm>
          <a:prstGeom prst="rect">
            <a:avLst/>
          </a:prstGeom>
          <a:noFill/>
          <a:ln>
            <a:noFill/>
          </a:ln>
        </p:spPr>
      </p:pic>
      <p:pic>
        <p:nvPicPr>
          <p:cNvPr id="282" name="Google Shape;282;p6"/>
          <p:cNvPicPr preferRelativeResize="0"/>
          <p:nvPr/>
        </p:nvPicPr>
        <p:blipFill rotWithShape="1">
          <a:blip r:embed="rId9">
            <a:alphaModFix/>
          </a:blip>
          <a:srcRect b="0" l="0" r="0" t="0"/>
          <a:stretch/>
        </p:blipFill>
        <p:spPr>
          <a:xfrm>
            <a:off x="2813920" y="4222983"/>
            <a:ext cx="805545" cy="680091"/>
          </a:xfrm>
          <a:prstGeom prst="rect">
            <a:avLst/>
          </a:prstGeom>
          <a:noFill/>
          <a:ln>
            <a:noFill/>
          </a:ln>
        </p:spPr>
      </p:pic>
      <p:pic>
        <p:nvPicPr>
          <p:cNvPr id="283" name="Google Shape;283;p6"/>
          <p:cNvPicPr preferRelativeResize="0"/>
          <p:nvPr/>
        </p:nvPicPr>
        <p:blipFill rotWithShape="1">
          <a:blip r:embed="rId10">
            <a:alphaModFix/>
          </a:blip>
          <a:srcRect b="0" l="0" r="0" t="0"/>
          <a:stretch/>
        </p:blipFill>
        <p:spPr>
          <a:xfrm>
            <a:off x="5085019" y="4400463"/>
            <a:ext cx="875533" cy="899089"/>
          </a:xfrm>
          <a:prstGeom prst="rect">
            <a:avLst/>
          </a:prstGeom>
          <a:noFill/>
          <a:ln>
            <a:noFill/>
          </a:ln>
        </p:spPr>
      </p:pic>
      <p:pic>
        <p:nvPicPr>
          <p:cNvPr id="284" name="Google Shape;284;p6"/>
          <p:cNvPicPr preferRelativeResize="0"/>
          <p:nvPr/>
        </p:nvPicPr>
        <p:blipFill rotWithShape="1">
          <a:blip r:embed="rId11">
            <a:alphaModFix/>
          </a:blip>
          <a:srcRect b="0" l="0" r="0" t="0"/>
          <a:stretch/>
        </p:blipFill>
        <p:spPr>
          <a:xfrm>
            <a:off x="6048616" y="4357902"/>
            <a:ext cx="944635" cy="964593"/>
          </a:xfrm>
          <a:prstGeom prst="rect">
            <a:avLst/>
          </a:prstGeom>
          <a:noFill/>
          <a:ln>
            <a:noFill/>
          </a:ln>
        </p:spPr>
      </p:pic>
      <p:pic>
        <p:nvPicPr>
          <p:cNvPr id="285" name="Google Shape;285;p6"/>
          <p:cNvPicPr preferRelativeResize="0"/>
          <p:nvPr/>
        </p:nvPicPr>
        <p:blipFill rotWithShape="1">
          <a:blip r:embed="rId12">
            <a:alphaModFix/>
          </a:blip>
          <a:srcRect b="0" l="0" r="0" t="0"/>
          <a:stretch/>
        </p:blipFill>
        <p:spPr>
          <a:xfrm rot="285264">
            <a:off x="7070546" y="4265434"/>
            <a:ext cx="1037302" cy="10816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7"/>
          <p:cNvSpPr txBox="1"/>
          <p:nvPr>
            <p:ph idx="1" type="subTitle"/>
          </p:nvPr>
        </p:nvSpPr>
        <p:spPr>
          <a:xfrm>
            <a:off x="574645" y="4590747"/>
            <a:ext cx="5521355" cy="471389"/>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3"/>
              </a:buClr>
              <a:buSzPts val="2800"/>
              <a:buNone/>
            </a:pPr>
            <a:r>
              <a:rPr lang="en-GB"/>
              <a:t>MFRO Freshwater Generators</a:t>
            </a:r>
            <a:endParaRPr/>
          </a:p>
        </p:txBody>
      </p:sp>
      <p:sp>
        <p:nvSpPr>
          <p:cNvPr id="292" name="Google Shape;292;p7"/>
          <p:cNvSpPr txBox="1"/>
          <p:nvPr>
            <p:ph type="ctrTitle"/>
          </p:nvPr>
        </p:nvSpPr>
        <p:spPr>
          <a:xfrm>
            <a:off x="574645" y="2466753"/>
            <a:ext cx="5521355" cy="178627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4000"/>
              <a:buFont typeface="Arial"/>
              <a:buNone/>
            </a:pPr>
            <a:r>
              <a:rPr lang="en-GB" sz="4000"/>
              <a:t>Fresh Water Systems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8"/>
          <p:cNvSpPr txBox="1"/>
          <p:nvPr>
            <p:ph type="title"/>
          </p:nvPr>
        </p:nvSpPr>
        <p:spPr>
          <a:xfrm>
            <a:off x="838202" y="125131"/>
            <a:ext cx="10363198" cy="1126156"/>
          </a:xfrm>
          <a:prstGeom prst="rect">
            <a:avLst/>
          </a:prstGeom>
          <a:noFill/>
          <a:ln>
            <a:noFill/>
          </a:ln>
        </p:spPr>
        <p:txBody>
          <a:bodyPr anchorCtr="0" anchor="ctr" bIns="0" lIns="0" spcFirstLastPara="1" rIns="0" wrap="square" tIns="0">
            <a:noAutofit/>
          </a:bodyPr>
          <a:lstStyle/>
          <a:p>
            <a:pPr indent="0" lvl="0" marL="0" rtl="0" algn="l">
              <a:lnSpc>
                <a:spcPct val="150000"/>
              </a:lnSpc>
              <a:spcBef>
                <a:spcPts val="0"/>
              </a:spcBef>
              <a:spcAft>
                <a:spcPts val="0"/>
              </a:spcAft>
              <a:buClr>
                <a:schemeClr val="lt1"/>
              </a:buClr>
              <a:buSzPts val="2800"/>
              <a:buFont typeface="Arial"/>
              <a:buNone/>
            </a:pPr>
            <a:r>
              <a:rPr lang="en-GB"/>
              <a:t>Conventional Reverse Osmosis Systems:</a:t>
            </a:r>
            <a:endParaRPr sz="2800">
              <a:solidFill>
                <a:schemeClr val="accent2"/>
              </a:solidFill>
            </a:endParaRPr>
          </a:p>
        </p:txBody>
      </p:sp>
      <p:sp>
        <p:nvSpPr>
          <p:cNvPr id="299" name="Google Shape;299;p8"/>
          <p:cNvSpPr txBox="1"/>
          <p:nvPr>
            <p:ph idx="12" type="sldNum"/>
          </p:nvPr>
        </p:nvSpPr>
        <p:spPr>
          <a:xfrm>
            <a:off x="10902950" y="6619131"/>
            <a:ext cx="450850" cy="153888"/>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pic>
        <p:nvPicPr>
          <p:cNvPr id="300" name="Google Shape;300;p8"/>
          <p:cNvPicPr preferRelativeResize="0"/>
          <p:nvPr/>
        </p:nvPicPr>
        <p:blipFill rotWithShape="1">
          <a:blip r:embed="rId3">
            <a:alphaModFix/>
          </a:blip>
          <a:srcRect b="0" l="0" r="0" t="0"/>
          <a:stretch/>
        </p:blipFill>
        <p:spPr>
          <a:xfrm>
            <a:off x="575586" y="1440130"/>
            <a:ext cx="4112579" cy="3843861"/>
          </a:xfrm>
          <a:prstGeom prst="rect">
            <a:avLst/>
          </a:prstGeom>
          <a:noFill/>
          <a:ln>
            <a:noFill/>
          </a:ln>
        </p:spPr>
      </p:pic>
      <p:sp>
        <p:nvSpPr>
          <p:cNvPr id="301" name="Google Shape;301;p8"/>
          <p:cNvSpPr txBox="1"/>
          <p:nvPr/>
        </p:nvSpPr>
        <p:spPr>
          <a:xfrm>
            <a:off x="903346" y="1768309"/>
            <a:ext cx="1097280" cy="2896119"/>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302" name="Google Shape;302;p8"/>
          <p:cNvSpPr txBox="1"/>
          <p:nvPr/>
        </p:nvSpPr>
        <p:spPr>
          <a:xfrm>
            <a:off x="2081782" y="1755077"/>
            <a:ext cx="1884338" cy="3346975"/>
          </a:xfrm>
          <a:prstGeom prst="rect">
            <a:avLst/>
          </a:prstGeom>
          <a:noFill/>
          <a:ln cap="flat" cmpd="sng" w="28575">
            <a:solidFill>
              <a:srgbClr val="2A5AF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03" name="Google Shape;303;p8"/>
          <p:cNvPicPr preferRelativeResize="0"/>
          <p:nvPr/>
        </p:nvPicPr>
        <p:blipFill rotWithShape="1">
          <a:blip r:embed="rId4">
            <a:alphaModFix/>
          </a:blip>
          <a:srcRect b="0" l="0" r="0" t="0"/>
          <a:stretch/>
        </p:blipFill>
        <p:spPr>
          <a:xfrm>
            <a:off x="423188" y="5095148"/>
            <a:ext cx="11193226" cy="1335140"/>
          </a:xfrm>
          <a:prstGeom prst="rect">
            <a:avLst/>
          </a:prstGeom>
          <a:noFill/>
          <a:ln>
            <a:noFill/>
          </a:ln>
        </p:spPr>
      </p:pic>
      <p:sp>
        <p:nvSpPr>
          <p:cNvPr id="304" name="Google Shape;304;p8"/>
          <p:cNvSpPr txBox="1"/>
          <p:nvPr>
            <p:ph idx="1" type="body"/>
          </p:nvPr>
        </p:nvSpPr>
        <p:spPr>
          <a:xfrm>
            <a:off x="4456243" y="1755077"/>
            <a:ext cx="7312569" cy="3346975"/>
          </a:xfrm>
          <a:prstGeom prst="rect">
            <a:avLst/>
          </a:prstGeom>
          <a:noFill/>
          <a:ln>
            <a:noFill/>
          </a:ln>
        </p:spPr>
        <p:txBody>
          <a:bodyPr anchorCtr="0" anchor="t" bIns="0" lIns="0" spcFirstLastPara="1" rIns="0" wrap="square" tIns="0">
            <a:normAutofit fontScale="70000" lnSpcReduction="20000"/>
          </a:bodyPr>
          <a:lstStyle/>
          <a:p>
            <a:pPr indent="0" lvl="0" marL="0" rtl="0" algn="l">
              <a:lnSpc>
                <a:spcPct val="120000"/>
              </a:lnSpc>
              <a:spcBef>
                <a:spcPts val="0"/>
              </a:spcBef>
              <a:spcAft>
                <a:spcPts val="0"/>
              </a:spcAft>
              <a:buClr>
                <a:schemeClr val="dk2"/>
              </a:buClr>
              <a:buSzPct val="100000"/>
              <a:buNone/>
            </a:pPr>
            <a:r>
              <a:rPr lang="en-GB" sz="1600"/>
              <a:t>Depending on water quality, conventional pre-filtration solutions (in most cases), utilise a sand filter and cartridge filter to reach the required limits of freshwater system. </a:t>
            </a:r>
            <a:endParaRPr/>
          </a:p>
          <a:p>
            <a:pPr indent="0" lvl="0" marL="0" rtl="0" algn="l">
              <a:lnSpc>
                <a:spcPct val="120000"/>
              </a:lnSpc>
              <a:spcBef>
                <a:spcPts val="0"/>
              </a:spcBef>
              <a:spcAft>
                <a:spcPts val="0"/>
              </a:spcAft>
              <a:buClr>
                <a:schemeClr val="dk2"/>
              </a:buClr>
              <a:buSzPct val="100000"/>
              <a:buNone/>
            </a:pPr>
            <a:r>
              <a:t/>
            </a:r>
            <a:endParaRPr b="1" sz="1399">
              <a:solidFill>
                <a:schemeClr val="dk1"/>
              </a:solidFill>
            </a:endParaRPr>
          </a:p>
          <a:p>
            <a:pPr indent="0" lvl="0" marL="0" rtl="0" algn="l">
              <a:lnSpc>
                <a:spcPct val="120000"/>
              </a:lnSpc>
              <a:spcBef>
                <a:spcPts val="0"/>
              </a:spcBef>
              <a:spcAft>
                <a:spcPts val="0"/>
              </a:spcAft>
              <a:buClr>
                <a:schemeClr val="dk1"/>
              </a:buClr>
              <a:buSzPct val="100000"/>
              <a:buNone/>
            </a:pPr>
            <a:r>
              <a:rPr b="1" lang="en-GB" sz="2400">
                <a:solidFill>
                  <a:schemeClr val="dk1"/>
                </a:solidFill>
              </a:rPr>
              <a:t>The lower the quality of the feedwater, the more ineffective and expensive conventional systems are in the long term.</a:t>
            </a:r>
            <a:endParaRPr/>
          </a:p>
          <a:p>
            <a:pPr indent="0" lvl="0" marL="0" rtl="0" algn="l">
              <a:lnSpc>
                <a:spcPct val="120000"/>
              </a:lnSpc>
              <a:spcBef>
                <a:spcPts val="0"/>
              </a:spcBef>
              <a:spcAft>
                <a:spcPts val="0"/>
              </a:spcAft>
              <a:buClr>
                <a:schemeClr val="dk2"/>
              </a:buClr>
              <a:buSzPct val="100000"/>
              <a:buNone/>
            </a:pPr>
            <a:r>
              <a:t/>
            </a:r>
            <a:endParaRPr b="1" sz="1399">
              <a:solidFill>
                <a:schemeClr val="dk1"/>
              </a:solidFill>
            </a:endParaRPr>
          </a:p>
          <a:p>
            <a:pPr indent="0" lvl="0" marL="0" rtl="0" algn="l">
              <a:lnSpc>
                <a:spcPct val="120000"/>
              </a:lnSpc>
              <a:spcBef>
                <a:spcPts val="0"/>
              </a:spcBef>
              <a:spcAft>
                <a:spcPts val="0"/>
              </a:spcAft>
              <a:buClr>
                <a:schemeClr val="dk1"/>
              </a:buClr>
              <a:buSzPct val="100000"/>
              <a:buNone/>
            </a:pPr>
            <a:r>
              <a:rPr b="1" lang="en-GB" sz="1800">
                <a:solidFill>
                  <a:schemeClr val="dk1"/>
                </a:solidFill>
              </a:rPr>
              <a:t>Other Challenges:</a:t>
            </a:r>
            <a:endParaRPr/>
          </a:p>
          <a:p>
            <a:pPr indent="-228600" lvl="0" marL="228600" rtl="0" algn="l">
              <a:lnSpc>
                <a:spcPct val="120000"/>
              </a:lnSpc>
              <a:spcBef>
                <a:spcPts val="0"/>
              </a:spcBef>
              <a:spcAft>
                <a:spcPts val="0"/>
              </a:spcAft>
              <a:buClr>
                <a:schemeClr val="dk2"/>
              </a:buClr>
              <a:buSzPct val="100000"/>
              <a:buChar char="•"/>
            </a:pPr>
            <a:r>
              <a:rPr lang="en-GB" sz="1800"/>
              <a:t>Mission profiles close to shore</a:t>
            </a:r>
            <a:endParaRPr/>
          </a:p>
          <a:p>
            <a:pPr indent="-228600" lvl="0" marL="228600" rtl="0" algn="l">
              <a:lnSpc>
                <a:spcPct val="120000"/>
              </a:lnSpc>
              <a:spcBef>
                <a:spcPts val="0"/>
              </a:spcBef>
              <a:spcAft>
                <a:spcPts val="0"/>
              </a:spcAft>
              <a:buClr>
                <a:schemeClr val="dk2"/>
              </a:buClr>
              <a:buSzPct val="100000"/>
              <a:buChar char="•"/>
            </a:pPr>
            <a:r>
              <a:rPr lang="en-GB" sz="1800"/>
              <a:t>Available space onboard and weight requirements </a:t>
            </a:r>
            <a:endParaRPr/>
          </a:p>
          <a:p>
            <a:pPr indent="-228600" lvl="0" marL="228600" marR="228620" rtl="0" algn="l">
              <a:lnSpc>
                <a:spcPct val="120000"/>
              </a:lnSpc>
              <a:spcBef>
                <a:spcPts val="0"/>
              </a:spcBef>
              <a:spcAft>
                <a:spcPts val="0"/>
              </a:spcAft>
              <a:buClr>
                <a:schemeClr val="dk2"/>
              </a:buClr>
              <a:buSzPct val="100000"/>
              <a:buChar char="•"/>
            </a:pPr>
            <a:r>
              <a:rPr lang="en-GB" sz="1800"/>
              <a:t>High life cycle costs for service and maintenance:</a:t>
            </a:r>
            <a:endParaRPr sz="1800"/>
          </a:p>
          <a:p>
            <a:pPr indent="-228600" lvl="1" marL="685800" marR="228620" rtl="0" algn="l">
              <a:lnSpc>
                <a:spcPct val="120000"/>
              </a:lnSpc>
              <a:spcBef>
                <a:spcPts val="0"/>
              </a:spcBef>
              <a:spcAft>
                <a:spcPts val="0"/>
              </a:spcAft>
              <a:buClr>
                <a:schemeClr val="dk2"/>
              </a:buClr>
              <a:buSzPct val="100000"/>
              <a:buChar char="•"/>
            </a:pPr>
            <a:r>
              <a:rPr lang="en-GB" sz="1800"/>
              <a:t>System downtime</a:t>
            </a:r>
            <a:endParaRPr sz="1800"/>
          </a:p>
          <a:p>
            <a:pPr indent="-228600" lvl="1" marL="685800" marR="228620" rtl="0" algn="l">
              <a:lnSpc>
                <a:spcPct val="120000"/>
              </a:lnSpc>
              <a:spcBef>
                <a:spcPts val="0"/>
              </a:spcBef>
              <a:spcAft>
                <a:spcPts val="0"/>
              </a:spcAft>
              <a:buClr>
                <a:schemeClr val="dk2"/>
              </a:buClr>
              <a:buSzPct val="100000"/>
              <a:buChar char="•"/>
            </a:pPr>
            <a:r>
              <a:rPr lang="en-GB" sz="1800"/>
              <a:t>Personnel and Labour costs</a:t>
            </a:r>
            <a:endParaRPr sz="1800"/>
          </a:p>
          <a:p>
            <a:pPr indent="-228600" lvl="1" marL="685800" marR="228620" rtl="0" algn="l">
              <a:lnSpc>
                <a:spcPct val="120000"/>
              </a:lnSpc>
              <a:spcBef>
                <a:spcPts val="0"/>
              </a:spcBef>
              <a:spcAft>
                <a:spcPts val="0"/>
              </a:spcAft>
              <a:buClr>
                <a:schemeClr val="dk2"/>
              </a:buClr>
              <a:buSzPct val="100000"/>
              <a:buChar char="•"/>
            </a:pPr>
            <a:r>
              <a:rPr lang="en-GB" sz="1800"/>
              <a:t>Cost for replacement parts</a:t>
            </a:r>
            <a:endParaRPr/>
          </a:p>
          <a:p>
            <a:pPr indent="-228600" lvl="0" marL="228600" marR="228620" rtl="0" algn="l">
              <a:lnSpc>
                <a:spcPct val="120000"/>
              </a:lnSpc>
              <a:spcBef>
                <a:spcPts val="0"/>
              </a:spcBef>
              <a:spcAft>
                <a:spcPts val="0"/>
              </a:spcAft>
              <a:buClr>
                <a:schemeClr val="dk2"/>
              </a:buClr>
              <a:buSzPct val="100000"/>
              <a:buChar char="•"/>
            </a:pPr>
            <a:r>
              <a:rPr lang="en-GB" sz="1800"/>
              <a:t>High chemical cleaning requirements</a:t>
            </a:r>
            <a:endParaRPr sz="1800"/>
          </a:p>
          <a:p>
            <a:pPr indent="-228600" lvl="0" marL="228600" marR="457237" rtl="0" algn="l">
              <a:lnSpc>
                <a:spcPct val="120000"/>
              </a:lnSpc>
              <a:spcBef>
                <a:spcPts val="0"/>
              </a:spcBef>
              <a:spcAft>
                <a:spcPts val="0"/>
              </a:spcAft>
              <a:buClr>
                <a:schemeClr val="dk2"/>
              </a:buClr>
              <a:buSzPct val="100000"/>
              <a:buChar char="•"/>
            </a:pPr>
            <a:r>
              <a:rPr lang="en-GB" sz="1800"/>
              <a:t>Consistent freshwater quality and production can only be guaranteed while in open sea - NOT in coastal waters, littoral areas, canals / rivers, ports and harbours.</a:t>
            </a:r>
            <a:endParaRPr/>
          </a:p>
          <a:p>
            <a:pPr indent="-166433" lvl="0" marL="228600" marR="457237" rtl="0" algn="l">
              <a:lnSpc>
                <a:spcPct val="120000"/>
              </a:lnSpc>
              <a:spcBef>
                <a:spcPts val="0"/>
              </a:spcBef>
              <a:spcAft>
                <a:spcPts val="0"/>
              </a:spcAft>
              <a:buClr>
                <a:schemeClr val="dk2"/>
              </a:buClr>
              <a:buSzPct val="100000"/>
              <a:buNone/>
            </a:pPr>
            <a:r>
              <a:t/>
            </a:r>
            <a:endParaRPr sz="1399"/>
          </a:p>
          <a:p>
            <a:pPr indent="0" lvl="0" marL="0" rtl="0" algn="l">
              <a:lnSpc>
                <a:spcPct val="120000"/>
              </a:lnSpc>
              <a:spcBef>
                <a:spcPts val="0"/>
              </a:spcBef>
              <a:spcAft>
                <a:spcPts val="0"/>
              </a:spcAft>
              <a:buClr>
                <a:schemeClr val="dk2"/>
              </a:buClr>
              <a:buSzPct val="100000"/>
              <a:buNone/>
            </a:pPr>
            <a:r>
              <a:t/>
            </a:r>
            <a:endParaRPr sz="1399"/>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9"/>
          <p:cNvSpPr txBox="1"/>
          <p:nvPr>
            <p:ph type="title"/>
          </p:nvPr>
        </p:nvSpPr>
        <p:spPr>
          <a:xfrm>
            <a:off x="838200" y="125129"/>
            <a:ext cx="10753920" cy="1126156"/>
          </a:xfrm>
          <a:prstGeom prst="rect">
            <a:avLst/>
          </a:prstGeom>
          <a:noFill/>
          <a:ln>
            <a:noFill/>
          </a:ln>
        </p:spPr>
        <p:txBody>
          <a:bodyPr anchorCtr="0" anchor="ctr" bIns="0" lIns="0" spcFirstLastPara="1" rIns="0" wrap="square" tIns="0">
            <a:noAutofit/>
          </a:bodyPr>
          <a:lstStyle/>
          <a:p>
            <a:pPr indent="0" lvl="0" marL="0" rtl="0" algn="l">
              <a:lnSpc>
                <a:spcPct val="150000"/>
              </a:lnSpc>
              <a:spcBef>
                <a:spcPts val="0"/>
              </a:spcBef>
              <a:spcAft>
                <a:spcPts val="0"/>
              </a:spcAft>
              <a:buClr>
                <a:schemeClr val="lt1"/>
              </a:buClr>
              <a:buSzPts val="2800"/>
              <a:buFont typeface="Arial"/>
              <a:buNone/>
            </a:pPr>
            <a:r>
              <a:rPr i="1" lang="en-GB"/>
              <a:t>Make Water Anywhere C</a:t>
            </a:r>
            <a:r>
              <a:rPr lang="en-GB"/>
              <a:t>apability </a:t>
            </a:r>
            <a:br>
              <a:rPr lang="en-GB"/>
            </a:br>
            <a:r>
              <a:rPr lang="en-GB"/>
              <a:t>With Pall MFROs </a:t>
            </a:r>
            <a:r>
              <a:rPr lang="en-GB" sz="1800"/>
              <a:t>(</a:t>
            </a:r>
            <a:r>
              <a:rPr b="1" lang="en-GB" sz="1800"/>
              <a:t>M</a:t>
            </a:r>
            <a:r>
              <a:rPr lang="en-GB" sz="1800"/>
              <a:t>embrane </a:t>
            </a:r>
            <a:r>
              <a:rPr b="1" lang="en-GB" sz="1800"/>
              <a:t>F</a:t>
            </a:r>
            <a:r>
              <a:rPr lang="en-GB" sz="1800"/>
              <a:t>iltration </a:t>
            </a:r>
            <a:r>
              <a:rPr b="1" lang="en-GB" sz="1800"/>
              <a:t>R</a:t>
            </a:r>
            <a:r>
              <a:rPr lang="en-GB" sz="1800"/>
              <a:t>everse </a:t>
            </a:r>
            <a:r>
              <a:rPr b="1" lang="en-GB" sz="1800"/>
              <a:t>O</a:t>
            </a:r>
            <a:r>
              <a:rPr lang="en-GB" sz="1800"/>
              <a:t>smosis Systems)</a:t>
            </a:r>
            <a:endParaRPr/>
          </a:p>
        </p:txBody>
      </p:sp>
      <p:pic>
        <p:nvPicPr>
          <p:cNvPr id="311" name="Google Shape;311;p9"/>
          <p:cNvPicPr preferRelativeResize="0"/>
          <p:nvPr/>
        </p:nvPicPr>
        <p:blipFill rotWithShape="1">
          <a:blip r:embed="rId3">
            <a:alphaModFix/>
          </a:blip>
          <a:srcRect b="0" l="0" r="0" t="0"/>
          <a:stretch/>
        </p:blipFill>
        <p:spPr>
          <a:xfrm>
            <a:off x="912725" y="2022159"/>
            <a:ext cx="2125613" cy="2832721"/>
          </a:xfrm>
          <a:prstGeom prst="rect">
            <a:avLst/>
          </a:prstGeom>
          <a:noFill/>
          <a:ln>
            <a:noFill/>
          </a:ln>
        </p:spPr>
      </p:pic>
      <p:sp>
        <p:nvSpPr>
          <p:cNvPr id="312" name="Google Shape;312;p9"/>
          <p:cNvSpPr txBox="1"/>
          <p:nvPr/>
        </p:nvSpPr>
        <p:spPr>
          <a:xfrm>
            <a:off x="838200" y="4854880"/>
            <a:ext cx="220224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2"/>
                </a:solidFill>
                <a:latin typeface="Arial"/>
                <a:ea typeface="Arial"/>
                <a:cs typeface="Arial"/>
                <a:sym typeface="Arial"/>
              </a:rPr>
              <a:t>IMG: Snapshot of actual water quality during a Pall membrane filtration system trial</a:t>
            </a:r>
            <a:endParaRPr sz="1000">
              <a:solidFill>
                <a:schemeClr val="dk2"/>
              </a:solidFill>
              <a:latin typeface="Arial"/>
              <a:ea typeface="Arial"/>
              <a:cs typeface="Arial"/>
              <a:sym typeface="Arial"/>
            </a:endParaRPr>
          </a:p>
        </p:txBody>
      </p:sp>
      <p:pic>
        <p:nvPicPr>
          <p:cNvPr id="313" name="Google Shape;313;p9"/>
          <p:cNvPicPr preferRelativeResize="0"/>
          <p:nvPr/>
        </p:nvPicPr>
        <p:blipFill rotWithShape="1">
          <a:blip r:embed="rId4">
            <a:alphaModFix/>
          </a:blip>
          <a:srcRect b="0" l="0" r="0" t="0"/>
          <a:stretch/>
        </p:blipFill>
        <p:spPr>
          <a:xfrm>
            <a:off x="4711680" y="4715478"/>
            <a:ext cx="1329131" cy="1821089"/>
          </a:xfrm>
          <a:prstGeom prst="rect">
            <a:avLst/>
          </a:prstGeom>
          <a:noFill/>
          <a:ln>
            <a:noFill/>
          </a:ln>
        </p:spPr>
      </p:pic>
      <p:pic>
        <p:nvPicPr>
          <p:cNvPr id="314" name="Google Shape;314;p9"/>
          <p:cNvPicPr preferRelativeResize="0"/>
          <p:nvPr/>
        </p:nvPicPr>
        <p:blipFill rotWithShape="1">
          <a:blip r:embed="rId5">
            <a:alphaModFix/>
          </a:blip>
          <a:srcRect b="0" l="0" r="0" t="0"/>
          <a:stretch/>
        </p:blipFill>
        <p:spPr>
          <a:xfrm rot="184933">
            <a:off x="5969180" y="4752373"/>
            <a:ext cx="1432782" cy="1762409"/>
          </a:xfrm>
          <a:prstGeom prst="rect">
            <a:avLst/>
          </a:prstGeom>
          <a:noFill/>
          <a:ln>
            <a:noFill/>
          </a:ln>
        </p:spPr>
      </p:pic>
      <p:pic>
        <p:nvPicPr>
          <p:cNvPr descr="A picture containing sky, transport, outdoor, watercraft&#10;&#10;Description automatically generated" id="315" name="Google Shape;315;p9"/>
          <p:cNvPicPr preferRelativeResize="0"/>
          <p:nvPr/>
        </p:nvPicPr>
        <p:blipFill rotWithShape="1">
          <a:blip r:embed="rId6">
            <a:alphaModFix/>
          </a:blip>
          <a:srcRect b="0" l="0" r="0" t="0"/>
          <a:stretch/>
        </p:blipFill>
        <p:spPr>
          <a:xfrm>
            <a:off x="7894724" y="3621255"/>
            <a:ext cx="3794534" cy="2238207"/>
          </a:xfrm>
          <a:prstGeom prst="rect">
            <a:avLst/>
          </a:prstGeom>
          <a:noFill/>
          <a:ln>
            <a:noFill/>
          </a:ln>
        </p:spPr>
      </p:pic>
      <p:pic>
        <p:nvPicPr>
          <p:cNvPr id="316" name="Google Shape;316;p9"/>
          <p:cNvPicPr preferRelativeResize="0"/>
          <p:nvPr/>
        </p:nvPicPr>
        <p:blipFill rotWithShape="1">
          <a:blip r:embed="rId7">
            <a:alphaModFix/>
          </a:blip>
          <a:srcRect b="0" l="0" r="0" t="0"/>
          <a:stretch/>
        </p:blipFill>
        <p:spPr>
          <a:xfrm>
            <a:off x="7907630" y="1549581"/>
            <a:ext cx="3794534" cy="1852397"/>
          </a:xfrm>
          <a:prstGeom prst="rect">
            <a:avLst/>
          </a:prstGeom>
          <a:noFill/>
          <a:ln>
            <a:noFill/>
          </a:ln>
        </p:spPr>
      </p:pic>
      <p:grpSp>
        <p:nvGrpSpPr>
          <p:cNvPr id="317" name="Google Shape;317;p9"/>
          <p:cNvGrpSpPr/>
          <p:nvPr/>
        </p:nvGrpSpPr>
        <p:grpSpPr>
          <a:xfrm>
            <a:off x="2930891" y="1348594"/>
            <a:ext cx="6330218" cy="3390907"/>
            <a:chOff x="2976146" y="1594008"/>
            <a:chExt cx="6239709" cy="3928801"/>
          </a:xfrm>
        </p:grpSpPr>
        <p:sp>
          <p:nvSpPr>
            <p:cNvPr id="318" name="Google Shape;318;p9"/>
            <p:cNvSpPr/>
            <p:nvPr/>
          </p:nvSpPr>
          <p:spPr>
            <a:xfrm>
              <a:off x="8420785" y="5108976"/>
              <a:ext cx="63606" cy="75084"/>
            </a:xfrm>
            <a:custGeom>
              <a:rect b="b" l="l" r="r" t="t"/>
              <a:pathLst>
                <a:path extrusionOk="0" h="216" w="201">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19" name="Google Shape;319;p9"/>
            <p:cNvSpPr/>
            <p:nvPr/>
          </p:nvSpPr>
          <p:spPr>
            <a:xfrm>
              <a:off x="7869006" y="4464652"/>
              <a:ext cx="706022" cy="605909"/>
            </a:xfrm>
            <a:custGeom>
              <a:rect b="b" l="l" r="r" t="t"/>
              <a:pathLst>
                <a:path extrusionOk="0" h="1736" w="2217">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0" name="Google Shape;320;p9"/>
            <p:cNvSpPr/>
            <p:nvPr/>
          </p:nvSpPr>
          <p:spPr>
            <a:xfrm>
              <a:off x="8799238" y="5107229"/>
              <a:ext cx="135162" cy="160644"/>
            </a:xfrm>
            <a:custGeom>
              <a:rect b="b" l="l" r="r" t="t"/>
              <a:pathLst>
                <a:path extrusionOk="0" h="463" w="424">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1" name="Google Shape;321;p9"/>
            <p:cNvSpPr/>
            <p:nvPr/>
          </p:nvSpPr>
          <p:spPr>
            <a:xfrm>
              <a:off x="8907368" y="4958808"/>
              <a:ext cx="100179" cy="172868"/>
            </a:xfrm>
            <a:custGeom>
              <a:rect b="b" l="l" r="r" t="t"/>
              <a:pathLst>
                <a:path extrusionOk="0" h="495" w="313">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2" name="Google Shape;322;p9"/>
            <p:cNvSpPr/>
            <p:nvPr/>
          </p:nvSpPr>
          <p:spPr>
            <a:xfrm>
              <a:off x="8754714" y="4653234"/>
              <a:ext cx="50884" cy="45399"/>
            </a:xfrm>
            <a:custGeom>
              <a:rect b="b" l="l" r="r" t="t"/>
              <a:pathLst>
                <a:path extrusionOk="0" h="133" w="159">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3" name="Google Shape;323;p9"/>
            <p:cNvSpPr/>
            <p:nvPr/>
          </p:nvSpPr>
          <p:spPr>
            <a:xfrm>
              <a:off x="7104149" y="3343634"/>
              <a:ext cx="192407" cy="101276"/>
            </a:xfrm>
            <a:custGeom>
              <a:rect b="b" l="l" r="r" t="t"/>
              <a:pathLst>
                <a:path extrusionOk="0" h="288" w="604">
                  <a:moveTo>
                    <a:pt x="251" y="267"/>
                  </a:moveTo>
                  <a:lnTo>
                    <a:pt x="250" y="256"/>
                  </a:lnTo>
                  <a:lnTo>
                    <a:pt x="259" y="238"/>
                  </a:lnTo>
                  <a:lnTo>
                    <a:pt x="291" y="223"/>
                  </a:lnTo>
                  <a:lnTo>
                    <a:pt x="296" y="218"/>
                  </a:lnTo>
                  <a:lnTo>
                    <a:pt x="303" y="218"/>
                  </a:lnTo>
                  <a:lnTo>
                    <a:pt x="309" y="203"/>
                  </a:lnTo>
                  <a:lnTo>
                    <a:pt x="319" y="207"/>
                  </a:lnTo>
                  <a:lnTo>
                    <a:pt x="334" y="201"/>
                  </a:lnTo>
                  <a:lnTo>
                    <a:pt x="345" y="202"/>
                  </a:lnTo>
                  <a:lnTo>
                    <a:pt x="351" y="215"/>
                  </a:lnTo>
                  <a:lnTo>
                    <a:pt x="362" y="217"/>
                  </a:lnTo>
                  <a:lnTo>
                    <a:pt x="378" y="213"/>
                  </a:lnTo>
                  <a:lnTo>
                    <a:pt x="388" y="214"/>
                  </a:lnTo>
                  <a:lnTo>
                    <a:pt x="401" y="204"/>
                  </a:lnTo>
                  <a:lnTo>
                    <a:pt x="407" y="186"/>
                  </a:lnTo>
                  <a:lnTo>
                    <a:pt x="416" y="175"/>
                  </a:lnTo>
                  <a:lnTo>
                    <a:pt x="433" y="170"/>
                  </a:lnTo>
                  <a:lnTo>
                    <a:pt x="452" y="169"/>
                  </a:lnTo>
                  <a:lnTo>
                    <a:pt x="479" y="164"/>
                  </a:lnTo>
                  <a:lnTo>
                    <a:pt x="491" y="159"/>
                  </a:lnTo>
                  <a:lnTo>
                    <a:pt x="499" y="145"/>
                  </a:lnTo>
                  <a:lnTo>
                    <a:pt x="514" y="132"/>
                  </a:lnTo>
                  <a:lnTo>
                    <a:pt x="550" y="112"/>
                  </a:lnTo>
                  <a:lnTo>
                    <a:pt x="588" y="100"/>
                  </a:lnTo>
                  <a:lnTo>
                    <a:pt x="598" y="93"/>
                  </a:lnTo>
                  <a:lnTo>
                    <a:pt x="604" y="79"/>
                  </a:lnTo>
                  <a:lnTo>
                    <a:pt x="604" y="69"/>
                  </a:lnTo>
                  <a:lnTo>
                    <a:pt x="597" y="69"/>
                  </a:lnTo>
                  <a:lnTo>
                    <a:pt x="577" y="56"/>
                  </a:lnTo>
                  <a:lnTo>
                    <a:pt x="561" y="53"/>
                  </a:lnTo>
                  <a:lnTo>
                    <a:pt x="546" y="35"/>
                  </a:lnTo>
                  <a:lnTo>
                    <a:pt x="530" y="34"/>
                  </a:lnTo>
                  <a:lnTo>
                    <a:pt x="523" y="31"/>
                  </a:lnTo>
                  <a:lnTo>
                    <a:pt x="514" y="31"/>
                  </a:lnTo>
                  <a:lnTo>
                    <a:pt x="508" y="27"/>
                  </a:lnTo>
                  <a:lnTo>
                    <a:pt x="499" y="26"/>
                  </a:lnTo>
                  <a:lnTo>
                    <a:pt x="475" y="27"/>
                  </a:lnTo>
                  <a:lnTo>
                    <a:pt x="452" y="24"/>
                  </a:lnTo>
                  <a:lnTo>
                    <a:pt x="443" y="24"/>
                  </a:lnTo>
                  <a:lnTo>
                    <a:pt x="428" y="18"/>
                  </a:lnTo>
                  <a:lnTo>
                    <a:pt x="421" y="18"/>
                  </a:lnTo>
                  <a:lnTo>
                    <a:pt x="406" y="24"/>
                  </a:lnTo>
                  <a:lnTo>
                    <a:pt x="374" y="20"/>
                  </a:lnTo>
                  <a:lnTo>
                    <a:pt x="366" y="20"/>
                  </a:lnTo>
                  <a:lnTo>
                    <a:pt x="350" y="24"/>
                  </a:lnTo>
                  <a:lnTo>
                    <a:pt x="334" y="24"/>
                  </a:lnTo>
                  <a:lnTo>
                    <a:pt x="325" y="23"/>
                  </a:lnTo>
                  <a:lnTo>
                    <a:pt x="319" y="18"/>
                  </a:lnTo>
                  <a:lnTo>
                    <a:pt x="310" y="16"/>
                  </a:lnTo>
                  <a:lnTo>
                    <a:pt x="294" y="18"/>
                  </a:lnTo>
                  <a:lnTo>
                    <a:pt x="288" y="12"/>
                  </a:lnTo>
                  <a:lnTo>
                    <a:pt x="267" y="0"/>
                  </a:lnTo>
                  <a:lnTo>
                    <a:pt x="260" y="4"/>
                  </a:lnTo>
                  <a:lnTo>
                    <a:pt x="253" y="5"/>
                  </a:lnTo>
                  <a:lnTo>
                    <a:pt x="245" y="8"/>
                  </a:lnTo>
                  <a:lnTo>
                    <a:pt x="233" y="18"/>
                  </a:lnTo>
                  <a:lnTo>
                    <a:pt x="232" y="26"/>
                  </a:lnTo>
                  <a:lnTo>
                    <a:pt x="227" y="32"/>
                  </a:lnTo>
                  <a:lnTo>
                    <a:pt x="224" y="48"/>
                  </a:lnTo>
                  <a:lnTo>
                    <a:pt x="221" y="56"/>
                  </a:lnTo>
                  <a:lnTo>
                    <a:pt x="205" y="52"/>
                  </a:lnTo>
                  <a:lnTo>
                    <a:pt x="191" y="45"/>
                  </a:lnTo>
                  <a:lnTo>
                    <a:pt x="175" y="40"/>
                  </a:lnTo>
                  <a:lnTo>
                    <a:pt x="169" y="36"/>
                  </a:lnTo>
                  <a:lnTo>
                    <a:pt x="160" y="34"/>
                  </a:lnTo>
                  <a:lnTo>
                    <a:pt x="152" y="34"/>
                  </a:lnTo>
                  <a:lnTo>
                    <a:pt x="137" y="31"/>
                  </a:lnTo>
                  <a:lnTo>
                    <a:pt x="129" y="32"/>
                  </a:lnTo>
                  <a:lnTo>
                    <a:pt x="121" y="30"/>
                  </a:lnTo>
                  <a:lnTo>
                    <a:pt x="105" y="32"/>
                  </a:lnTo>
                  <a:lnTo>
                    <a:pt x="98" y="36"/>
                  </a:lnTo>
                  <a:lnTo>
                    <a:pt x="95" y="43"/>
                  </a:lnTo>
                  <a:lnTo>
                    <a:pt x="97" y="51"/>
                  </a:lnTo>
                  <a:lnTo>
                    <a:pt x="92" y="58"/>
                  </a:lnTo>
                  <a:lnTo>
                    <a:pt x="88" y="66"/>
                  </a:lnTo>
                  <a:lnTo>
                    <a:pt x="105" y="70"/>
                  </a:lnTo>
                  <a:lnTo>
                    <a:pt x="106" y="79"/>
                  </a:lnTo>
                  <a:lnTo>
                    <a:pt x="92" y="85"/>
                  </a:lnTo>
                  <a:lnTo>
                    <a:pt x="82" y="97"/>
                  </a:lnTo>
                  <a:lnTo>
                    <a:pt x="70" y="109"/>
                  </a:lnTo>
                  <a:lnTo>
                    <a:pt x="55" y="118"/>
                  </a:lnTo>
                  <a:lnTo>
                    <a:pt x="54" y="127"/>
                  </a:lnTo>
                  <a:lnTo>
                    <a:pt x="62" y="129"/>
                  </a:lnTo>
                  <a:lnTo>
                    <a:pt x="68" y="134"/>
                  </a:lnTo>
                  <a:lnTo>
                    <a:pt x="76" y="131"/>
                  </a:lnTo>
                  <a:lnTo>
                    <a:pt x="84" y="144"/>
                  </a:lnTo>
                  <a:lnTo>
                    <a:pt x="108" y="154"/>
                  </a:lnTo>
                  <a:lnTo>
                    <a:pt x="115" y="154"/>
                  </a:lnTo>
                  <a:lnTo>
                    <a:pt x="117" y="147"/>
                  </a:lnTo>
                  <a:lnTo>
                    <a:pt x="125" y="142"/>
                  </a:lnTo>
                  <a:lnTo>
                    <a:pt x="130" y="127"/>
                  </a:lnTo>
                  <a:lnTo>
                    <a:pt x="137" y="131"/>
                  </a:lnTo>
                  <a:lnTo>
                    <a:pt x="142" y="137"/>
                  </a:lnTo>
                  <a:lnTo>
                    <a:pt x="142" y="145"/>
                  </a:lnTo>
                  <a:lnTo>
                    <a:pt x="156" y="154"/>
                  </a:lnTo>
                  <a:lnTo>
                    <a:pt x="162" y="159"/>
                  </a:lnTo>
                  <a:lnTo>
                    <a:pt x="170" y="159"/>
                  </a:lnTo>
                  <a:lnTo>
                    <a:pt x="181" y="169"/>
                  </a:lnTo>
                  <a:lnTo>
                    <a:pt x="197" y="174"/>
                  </a:lnTo>
                  <a:lnTo>
                    <a:pt x="205" y="171"/>
                  </a:lnTo>
                  <a:lnTo>
                    <a:pt x="212" y="175"/>
                  </a:lnTo>
                  <a:lnTo>
                    <a:pt x="207" y="182"/>
                  </a:lnTo>
                  <a:lnTo>
                    <a:pt x="191" y="186"/>
                  </a:lnTo>
                  <a:lnTo>
                    <a:pt x="187" y="195"/>
                  </a:lnTo>
                  <a:lnTo>
                    <a:pt x="181" y="198"/>
                  </a:lnTo>
                  <a:lnTo>
                    <a:pt x="173" y="196"/>
                  </a:lnTo>
                  <a:lnTo>
                    <a:pt x="168" y="202"/>
                  </a:lnTo>
                  <a:lnTo>
                    <a:pt x="160" y="202"/>
                  </a:lnTo>
                  <a:lnTo>
                    <a:pt x="153" y="206"/>
                  </a:lnTo>
                  <a:lnTo>
                    <a:pt x="149" y="213"/>
                  </a:lnTo>
                  <a:lnTo>
                    <a:pt x="143" y="218"/>
                  </a:lnTo>
                  <a:lnTo>
                    <a:pt x="127" y="220"/>
                  </a:lnTo>
                  <a:lnTo>
                    <a:pt x="111" y="215"/>
                  </a:lnTo>
                  <a:lnTo>
                    <a:pt x="104" y="214"/>
                  </a:lnTo>
                  <a:lnTo>
                    <a:pt x="92" y="215"/>
                  </a:lnTo>
                  <a:lnTo>
                    <a:pt x="88" y="224"/>
                  </a:lnTo>
                  <a:lnTo>
                    <a:pt x="81" y="226"/>
                  </a:lnTo>
                  <a:lnTo>
                    <a:pt x="76" y="234"/>
                  </a:lnTo>
                  <a:lnTo>
                    <a:pt x="68" y="236"/>
                  </a:lnTo>
                  <a:lnTo>
                    <a:pt x="55" y="228"/>
                  </a:lnTo>
                  <a:lnTo>
                    <a:pt x="46" y="226"/>
                  </a:lnTo>
                  <a:lnTo>
                    <a:pt x="30" y="229"/>
                  </a:lnTo>
                  <a:lnTo>
                    <a:pt x="22" y="226"/>
                  </a:lnTo>
                  <a:lnTo>
                    <a:pt x="15" y="231"/>
                  </a:lnTo>
                  <a:lnTo>
                    <a:pt x="0" y="236"/>
                  </a:lnTo>
                  <a:lnTo>
                    <a:pt x="0" y="245"/>
                  </a:lnTo>
                  <a:lnTo>
                    <a:pt x="0" y="261"/>
                  </a:lnTo>
                  <a:lnTo>
                    <a:pt x="4" y="267"/>
                  </a:lnTo>
                  <a:lnTo>
                    <a:pt x="13" y="267"/>
                  </a:lnTo>
                  <a:lnTo>
                    <a:pt x="20" y="265"/>
                  </a:lnTo>
                  <a:lnTo>
                    <a:pt x="36" y="268"/>
                  </a:lnTo>
                  <a:lnTo>
                    <a:pt x="60" y="265"/>
                  </a:lnTo>
                  <a:lnTo>
                    <a:pt x="68" y="265"/>
                  </a:lnTo>
                  <a:lnTo>
                    <a:pt x="76" y="267"/>
                  </a:lnTo>
                  <a:lnTo>
                    <a:pt x="81" y="273"/>
                  </a:lnTo>
                  <a:lnTo>
                    <a:pt x="89" y="274"/>
                  </a:lnTo>
                  <a:lnTo>
                    <a:pt x="120" y="265"/>
                  </a:lnTo>
                  <a:lnTo>
                    <a:pt x="127" y="269"/>
                  </a:lnTo>
                  <a:lnTo>
                    <a:pt x="135" y="271"/>
                  </a:lnTo>
                  <a:lnTo>
                    <a:pt x="140" y="287"/>
                  </a:lnTo>
                  <a:lnTo>
                    <a:pt x="156" y="285"/>
                  </a:lnTo>
                  <a:lnTo>
                    <a:pt x="163" y="288"/>
                  </a:lnTo>
                  <a:lnTo>
                    <a:pt x="178" y="281"/>
                  </a:lnTo>
                  <a:lnTo>
                    <a:pt x="194" y="278"/>
                  </a:lnTo>
                  <a:lnTo>
                    <a:pt x="210" y="281"/>
                  </a:lnTo>
                  <a:lnTo>
                    <a:pt x="219" y="278"/>
                  </a:lnTo>
                  <a:lnTo>
                    <a:pt x="229" y="279"/>
                  </a:lnTo>
                  <a:lnTo>
                    <a:pt x="232" y="265"/>
                  </a:lnTo>
                  <a:lnTo>
                    <a:pt x="251" y="26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4" name="Google Shape;324;p9"/>
            <p:cNvSpPr/>
            <p:nvPr/>
          </p:nvSpPr>
          <p:spPr>
            <a:xfrm>
              <a:off x="7072346" y="3399510"/>
              <a:ext cx="131982" cy="108260"/>
            </a:xfrm>
            <a:custGeom>
              <a:rect b="b" l="l" r="r" t="t"/>
              <a:pathLst>
                <a:path extrusionOk="0" h="312" w="417">
                  <a:moveTo>
                    <a:pt x="19" y="269"/>
                  </a:moveTo>
                  <a:lnTo>
                    <a:pt x="24" y="274"/>
                  </a:lnTo>
                  <a:lnTo>
                    <a:pt x="37" y="289"/>
                  </a:lnTo>
                  <a:lnTo>
                    <a:pt x="45" y="286"/>
                  </a:lnTo>
                  <a:lnTo>
                    <a:pt x="52" y="286"/>
                  </a:lnTo>
                  <a:lnTo>
                    <a:pt x="53" y="281"/>
                  </a:lnTo>
                  <a:lnTo>
                    <a:pt x="67" y="274"/>
                  </a:lnTo>
                  <a:lnTo>
                    <a:pt x="72" y="273"/>
                  </a:lnTo>
                  <a:lnTo>
                    <a:pt x="76" y="274"/>
                  </a:lnTo>
                  <a:lnTo>
                    <a:pt x="79" y="270"/>
                  </a:lnTo>
                  <a:lnTo>
                    <a:pt x="85" y="268"/>
                  </a:lnTo>
                  <a:lnTo>
                    <a:pt x="89" y="269"/>
                  </a:lnTo>
                  <a:lnTo>
                    <a:pt x="94" y="274"/>
                  </a:lnTo>
                  <a:lnTo>
                    <a:pt x="107" y="279"/>
                  </a:lnTo>
                  <a:lnTo>
                    <a:pt x="111" y="276"/>
                  </a:lnTo>
                  <a:lnTo>
                    <a:pt x="112" y="274"/>
                  </a:lnTo>
                  <a:lnTo>
                    <a:pt x="112" y="269"/>
                  </a:lnTo>
                  <a:lnTo>
                    <a:pt x="110" y="265"/>
                  </a:lnTo>
                  <a:lnTo>
                    <a:pt x="110" y="258"/>
                  </a:lnTo>
                  <a:lnTo>
                    <a:pt x="118" y="246"/>
                  </a:lnTo>
                  <a:lnTo>
                    <a:pt x="123" y="246"/>
                  </a:lnTo>
                  <a:lnTo>
                    <a:pt x="129" y="248"/>
                  </a:lnTo>
                  <a:lnTo>
                    <a:pt x="138" y="246"/>
                  </a:lnTo>
                  <a:lnTo>
                    <a:pt x="145" y="252"/>
                  </a:lnTo>
                  <a:lnTo>
                    <a:pt x="149" y="252"/>
                  </a:lnTo>
                  <a:lnTo>
                    <a:pt x="153" y="250"/>
                  </a:lnTo>
                  <a:lnTo>
                    <a:pt x="159" y="243"/>
                  </a:lnTo>
                  <a:lnTo>
                    <a:pt x="160" y="238"/>
                  </a:lnTo>
                  <a:lnTo>
                    <a:pt x="155" y="232"/>
                  </a:lnTo>
                  <a:lnTo>
                    <a:pt x="155" y="227"/>
                  </a:lnTo>
                  <a:lnTo>
                    <a:pt x="165" y="214"/>
                  </a:lnTo>
                  <a:lnTo>
                    <a:pt x="176" y="198"/>
                  </a:lnTo>
                  <a:lnTo>
                    <a:pt x="178" y="195"/>
                  </a:lnTo>
                  <a:lnTo>
                    <a:pt x="182" y="190"/>
                  </a:lnTo>
                  <a:lnTo>
                    <a:pt x="183" y="189"/>
                  </a:lnTo>
                  <a:lnTo>
                    <a:pt x="190" y="190"/>
                  </a:lnTo>
                  <a:lnTo>
                    <a:pt x="194" y="187"/>
                  </a:lnTo>
                  <a:lnTo>
                    <a:pt x="204" y="189"/>
                  </a:lnTo>
                  <a:lnTo>
                    <a:pt x="217" y="201"/>
                  </a:lnTo>
                  <a:lnTo>
                    <a:pt x="217" y="207"/>
                  </a:lnTo>
                  <a:lnTo>
                    <a:pt x="213" y="215"/>
                  </a:lnTo>
                  <a:lnTo>
                    <a:pt x="213" y="220"/>
                  </a:lnTo>
                  <a:lnTo>
                    <a:pt x="214" y="222"/>
                  </a:lnTo>
                  <a:lnTo>
                    <a:pt x="219" y="225"/>
                  </a:lnTo>
                  <a:lnTo>
                    <a:pt x="225" y="223"/>
                  </a:lnTo>
                  <a:lnTo>
                    <a:pt x="229" y="225"/>
                  </a:lnTo>
                  <a:lnTo>
                    <a:pt x="229" y="227"/>
                  </a:lnTo>
                  <a:lnTo>
                    <a:pt x="230" y="231"/>
                  </a:lnTo>
                  <a:lnTo>
                    <a:pt x="228" y="233"/>
                  </a:lnTo>
                  <a:lnTo>
                    <a:pt x="226" y="238"/>
                  </a:lnTo>
                  <a:lnTo>
                    <a:pt x="228" y="249"/>
                  </a:lnTo>
                  <a:lnTo>
                    <a:pt x="226" y="254"/>
                  </a:lnTo>
                  <a:lnTo>
                    <a:pt x="224" y="259"/>
                  </a:lnTo>
                  <a:lnTo>
                    <a:pt x="224" y="269"/>
                  </a:lnTo>
                  <a:lnTo>
                    <a:pt x="221" y="278"/>
                  </a:lnTo>
                  <a:lnTo>
                    <a:pt x="224" y="287"/>
                  </a:lnTo>
                  <a:lnTo>
                    <a:pt x="230" y="298"/>
                  </a:lnTo>
                  <a:lnTo>
                    <a:pt x="235" y="309"/>
                  </a:lnTo>
                  <a:lnTo>
                    <a:pt x="236" y="311"/>
                  </a:lnTo>
                  <a:lnTo>
                    <a:pt x="241" y="312"/>
                  </a:lnTo>
                  <a:lnTo>
                    <a:pt x="246" y="309"/>
                  </a:lnTo>
                  <a:lnTo>
                    <a:pt x="258" y="302"/>
                  </a:lnTo>
                  <a:lnTo>
                    <a:pt x="272" y="292"/>
                  </a:lnTo>
                  <a:lnTo>
                    <a:pt x="293" y="286"/>
                  </a:lnTo>
                  <a:lnTo>
                    <a:pt x="295" y="285"/>
                  </a:lnTo>
                  <a:lnTo>
                    <a:pt x="299" y="278"/>
                  </a:lnTo>
                  <a:lnTo>
                    <a:pt x="306" y="274"/>
                  </a:lnTo>
                  <a:lnTo>
                    <a:pt x="307" y="271"/>
                  </a:lnTo>
                  <a:lnTo>
                    <a:pt x="312" y="270"/>
                  </a:lnTo>
                  <a:lnTo>
                    <a:pt x="322" y="263"/>
                  </a:lnTo>
                  <a:lnTo>
                    <a:pt x="327" y="262"/>
                  </a:lnTo>
                  <a:lnTo>
                    <a:pt x="334" y="257"/>
                  </a:lnTo>
                  <a:lnTo>
                    <a:pt x="339" y="257"/>
                  </a:lnTo>
                  <a:lnTo>
                    <a:pt x="343" y="259"/>
                  </a:lnTo>
                  <a:lnTo>
                    <a:pt x="346" y="260"/>
                  </a:lnTo>
                  <a:lnTo>
                    <a:pt x="350" y="260"/>
                  </a:lnTo>
                  <a:lnTo>
                    <a:pt x="352" y="270"/>
                  </a:lnTo>
                  <a:lnTo>
                    <a:pt x="354" y="274"/>
                  </a:lnTo>
                  <a:lnTo>
                    <a:pt x="357" y="273"/>
                  </a:lnTo>
                  <a:lnTo>
                    <a:pt x="364" y="266"/>
                  </a:lnTo>
                  <a:lnTo>
                    <a:pt x="364" y="268"/>
                  </a:lnTo>
                  <a:lnTo>
                    <a:pt x="366" y="268"/>
                  </a:lnTo>
                  <a:lnTo>
                    <a:pt x="379" y="263"/>
                  </a:lnTo>
                  <a:lnTo>
                    <a:pt x="390" y="260"/>
                  </a:lnTo>
                  <a:lnTo>
                    <a:pt x="396" y="260"/>
                  </a:lnTo>
                  <a:lnTo>
                    <a:pt x="401" y="264"/>
                  </a:lnTo>
                  <a:lnTo>
                    <a:pt x="409" y="264"/>
                  </a:lnTo>
                  <a:lnTo>
                    <a:pt x="411" y="268"/>
                  </a:lnTo>
                  <a:lnTo>
                    <a:pt x="411" y="270"/>
                  </a:lnTo>
                  <a:lnTo>
                    <a:pt x="406" y="271"/>
                  </a:lnTo>
                  <a:lnTo>
                    <a:pt x="414" y="274"/>
                  </a:lnTo>
                  <a:lnTo>
                    <a:pt x="417" y="273"/>
                  </a:lnTo>
                  <a:lnTo>
                    <a:pt x="417" y="237"/>
                  </a:lnTo>
                  <a:lnTo>
                    <a:pt x="407" y="212"/>
                  </a:lnTo>
                  <a:lnTo>
                    <a:pt x="407" y="193"/>
                  </a:lnTo>
                  <a:lnTo>
                    <a:pt x="400" y="182"/>
                  </a:lnTo>
                  <a:lnTo>
                    <a:pt x="381" y="180"/>
                  </a:lnTo>
                  <a:lnTo>
                    <a:pt x="361" y="187"/>
                  </a:lnTo>
                  <a:lnTo>
                    <a:pt x="350" y="179"/>
                  </a:lnTo>
                  <a:lnTo>
                    <a:pt x="346" y="162"/>
                  </a:lnTo>
                  <a:lnTo>
                    <a:pt x="344" y="142"/>
                  </a:lnTo>
                  <a:lnTo>
                    <a:pt x="355" y="108"/>
                  </a:lnTo>
                  <a:lnTo>
                    <a:pt x="336" y="106"/>
                  </a:lnTo>
                  <a:lnTo>
                    <a:pt x="333" y="120"/>
                  </a:lnTo>
                  <a:lnTo>
                    <a:pt x="323" y="119"/>
                  </a:lnTo>
                  <a:lnTo>
                    <a:pt x="314" y="122"/>
                  </a:lnTo>
                  <a:lnTo>
                    <a:pt x="298" y="119"/>
                  </a:lnTo>
                  <a:lnTo>
                    <a:pt x="282" y="122"/>
                  </a:lnTo>
                  <a:lnTo>
                    <a:pt x="267" y="129"/>
                  </a:lnTo>
                  <a:lnTo>
                    <a:pt x="260" y="126"/>
                  </a:lnTo>
                  <a:lnTo>
                    <a:pt x="244" y="128"/>
                  </a:lnTo>
                  <a:lnTo>
                    <a:pt x="239" y="112"/>
                  </a:lnTo>
                  <a:lnTo>
                    <a:pt x="231" y="110"/>
                  </a:lnTo>
                  <a:lnTo>
                    <a:pt x="224" y="106"/>
                  </a:lnTo>
                  <a:lnTo>
                    <a:pt x="193" y="115"/>
                  </a:lnTo>
                  <a:lnTo>
                    <a:pt x="185" y="114"/>
                  </a:lnTo>
                  <a:lnTo>
                    <a:pt x="180" y="108"/>
                  </a:lnTo>
                  <a:lnTo>
                    <a:pt x="172" y="106"/>
                  </a:lnTo>
                  <a:lnTo>
                    <a:pt x="164" y="106"/>
                  </a:lnTo>
                  <a:lnTo>
                    <a:pt x="140" y="109"/>
                  </a:lnTo>
                  <a:lnTo>
                    <a:pt x="124" y="106"/>
                  </a:lnTo>
                  <a:lnTo>
                    <a:pt x="117" y="108"/>
                  </a:lnTo>
                  <a:lnTo>
                    <a:pt x="108" y="108"/>
                  </a:lnTo>
                  <a:lnTo>
                    <a:pt x="104" y="102"/>
                  </a:lnTo>
                  <a:lnTo>
                    <a:pt x="104" y="86"/>
                  </a:lnTo>
                  <a:lnTo>
                    <a:pt x="104" y="77"/>
                  </a:lnTo>
                  <a:lnTo>
                    <a:pt x="119" y="72"/>
                  </a:lnTo>
                  <a:lnTo>
                    <a:pt x="126" y="67"/>
                  </a:lnTo>
                  <a:lnTo>
                    <a:pt x="134" y="70"/>
                  </a:lnTo>
                  <a:lnTo>
                    <a:pt x="150" y="67"/>
                  </a:lnTo>
                  <a:lnTo>
                    <a:pt x="159" y="69"/>
                  </a:lnTo>
                  <a:lnTo>
                    <a:pt x="172" y="77"/>
                  </a:lnTo>
                  <a:lnTo>
                    <a:pt x="180" y="75"/>
                  </a:lnTo>
                  <a:lnTo>
                    <a:pt x="185" y="67"/>
                  </a:lnTo>
                  <a:lnTo>
                    <a:pt x="192" y="65"/>
                  </a:lnTo>
                  <a:lnTo>
                    <a:pt x="196" y="56"/>
                  </a:lnTo>
                  <a:lnTo>
                    <a:pt x="192" y="56"/>
                  </a:lnTo>
                  <a:lnTo>
                    <a:pt x="185" y="60"/>
                  </a:lnTo>
                  <a:lnTo>
                    <a:pt x="176" y="61"/>
                  </a:lnTo>
                  <a:lnTo>
                    <a:pt x="172" y="54"/>
                  </a:lnTo>
                  <a:lnTo>
                    <a:pt x="167" y="38"/>
                  </a:lnTo>
                  <a:lnTo>
                    <a:pt x="174" y="33"/>
                  </a:lnTo>
                  <a:lnTo>
                    <a:pt x="181" y="29"/>
                  </a:lnTo>
                  <a:lnTo>
                    <a:pt x="185" y="22"/>
                  </a:lnTo>
                  <a:lnTo>
                    <a:pt x="183" y="15"/>
                  </a:lnTo>
                  <a:lnTo>
                    <a:pt x="178" y="9"/>
                  </a:lnTo>
                  <a:lnTo>
                    <a:pt x="177" y="0"/>
                  </a:lnTo>
                  <a:lnTo>
                    <a:pt x="170" y="0"/>
                  </a:lnTo>
                  <a:lnTo>
                    <a:pt x="164" y="5"/>
                  </a:lnTo>
                  <a:lnTo>
                    <a:pt x="160" y="12"/>
                  </a:lnTo>
                  <a:lnTo>
                    <a:pt x="145" y="20"/>
                  </a:lnTo>
                  <a:lnTo>
                    <a:pt x="132" y="27"/>
                  </a:lnTo>
                  <a:lnTo>
                    <a:pt x="123" y="28"/>
                  </a:lnTo>
                  <a:lnTo>
                    <a:pt x="117" y="23"/>
                  </a:lnTo>
                  <a:lnTo>
                    <a:pt x="110" y="27"/>
                  </a:lnTo>
                  <a:lnTo>
                    <a:pt x="108" y="36"/>
                  </a:lnTo>
                  <a:lnTo>
                    <a:pt x="102" y="40"/>
                  </a:lnTo>
                  <a:lnTo>
                    <a:pt x="107" y="47"/>
                  </a:lnTo>
                  <a:lnTo>
                    <a:pt x="107" y="55"/>
                  </a:lnTo>
                  <a:lnTo>
                    <a:pt x="105" y="63"/>
                  </a:lnTo>
                  <a:lnTo>
                    <a:pt x="99" y="67"/>
                  </a:lnTo>
                  <a:lnTo>
                    <a:pt x="83" y="70"/>
                  </a:lnTo>
                  <a:lnTo>
                    <a:pt x="75" y="75"/>
                  </a:lnTo>
                  <a:lnTo>
                    <a:pt x="75" y="82"/>
                  </a:lnTo>
                  <a:lnTo>
                    <a:pt x="63" y="104"/>
                  </a:lnTo>
                  <a:lnTo>
                    <a:pt x="56" y="107"/>
                  </a:lnTo>
                  <a:lnTo>
                    <a:pt x="40" y="108"/>
                  </a:lnTo>
                  <a:lnTo>
                    <a:pt x="32" y="107"/>
                  </a:lnTo>
                  <a:lnTo>
                    <a:pt x="26" y="101"/>
                  </a:lnTo>
                  <a:lnTo>
                    <a:pt x="18" y="102"/>
                  </a:lnTo>
                  <a:lnTo>
                    <a:pt x="10" y="106"/>
                  </a:lnTo>
                  <a:lnTo>
                    <a:pt x="6" y="112"/>
                  </a:lnTo>
                  <a:lnTo>
                    <a:pt x="8" y="120"/>
                  </a:lnTo>
                  <a:lnTo>
                    <a:pt x="0" y="125"/>
                  </a:lnTo>
                  <a:lnTo>
                    <a:pt x="6" y="131"/>
                  </a:lnTo>
                  <a:lnTo>
                    <a:pt x="14" y="136"/>
                  </a:lnTo>
                  <a:lnTo>
                    <a:pt x="16" y="144"/>
                  </a:lnTo>
                  <a:lnTo>
                    <a:pt x="25" y="145"/>
                  </a:lnTo>
                  <a:lnTo>
                    <a:pt x="34" y="144"/>
                  </a:lnTo>
                  <a:lnTo>
                    <a:pt x="40" y="149"/>
                  </a:lnTo>
                  <a:lnTo>
                    <a:pt x="42" y="156"/>
                  </a:lnTo>
                  <a:lnTo>
                    <a:pt x="41" y="165"/>
                  </a:lnTo>
                  <a:lnTo>
                    <a:pt x="37" y="171"/>
                  </a:lnTo>
                  <a:lnTo>
                    <a:pt x="41" y="187"/>
                  </a:lnTo>
                  <a:lnTo>
                    <a:pt x="46" y="194"/>
                  </a:lnTo>
                  <a:lnTo>
                    <a:pt x="53" y="199"/>
                  </a:lnTo>
                  <a:lnTo>
                    <a:pt x="54" y="205"/>
                  </a:lnTo>
                  <a:lnTo>
                    <a:pt x="52" y="212"/>
                  </a:lnTo>
                  <a:lnTo>
                    <a:pt x="47" y="217"/>
                  </a:lnTo>
                  <a:lnTo>
                    <a:pt x="40" y="222"/>
                  </a:lnTo>
                  <a:lnTo>
                    <a:pt x="37" y="228"/>
                  </a:lnTo>
                  <a:lnTo>
                    <a:pt x="29" y="239"/>
                  </a:lnTo>
                  <a:lnTo>
                    <a:pt x="22" y="253"/>
                  </a:lnTo>
                  <a:lnTo>
                    <a:pt x="24" y="259"/>
                  </a:lnTo>
                  <a:lnTo>
                    <a:pt x="24" y="266"/>
                  </a:lnTo>
                  <a:lnTo>
                    <a:pt x="19" y="26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5" name="Google Shape;325;p9"/>
            <p:cNvSpPr/>
            <p:nvPr/>
          </p:nvSpPr>
          <p:spPr>
            <a:xfrm>
              <a:off x="7134361" y="3422211"/>
              <a:ext cx="4771" cy="6985"/>
            </a:xfrm>
            <a:custGeom>
              <a:rect b="b" l="l" r="r" t="t"/>
              <a:pathLst>
                <a:path extrusionOk="0" h="22" w="16">
                  <a:moveTo>
                    <a:pt x="16" y="19"/>
                  </a:moveTo>
                  <a:lnTo>
                    <a:pt x="14" y="12"/>
                  </a:lnTo>
                  <a:lnTo>
                    <a:pt x="5" y="0"/>
                  </a:lnTo>
                  <a:lnTo>
                    <a:pt x="0" y="6"/>
                  </a:lnTo>
                  <a:lnTo>
                    <a:pt x="1" y="13"/>
                  </a:lnTo>
                  <a:lnTo>
                    <a:pt x="3" y="21"/>
                  </a:lnTo>
                  <a:lnTo>
                    <a:pt x="12" y="22"/>
                  </a:lnTo>
                  <a:lnTo>
                    <a:pt x="16" y="1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6" name="Google Shape;326;p9"/>
            <p:cNvSpPr/>
            <p:nvPr/>
          </p:nvSpPr>
          <p:spPr>
            <a:xfrm>
              <a:off x="7145493" y="3425703"/>
              <a:ext cx="4771" cy="3492"/>
            </a:xfrm>
            <a:custGeom>
              <a:rect b="b" l="l" r="r" t="t"/>
              <a:pathLst>
                <a:path extrusionOk="0" h="9" w="15">
                  <a:moveTo>
                    <a:pt x="15" y="4"/>
                  </a:moveTo>
                  <a:lnTo>
                    <a:pt x="7" y="0"/>
                  </a:lnTo>
                  <a:lnTo>
                    <a:pt x="0" y="3"/>
                  </a:lnTo>
                  <a:lnTo>
                    <a:pt x="6" y="9"/>
                  </a:lnTo>
                  <a:lnTo>
                    <a:pt x="14" y="6"/>
                  </a:lnTo>
                  <a:lnTo>
                    <a:pt x="15" y="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7" name="Google Shape;327;p9"/>
            <p:cNvSpPr/>
            <p:nvPr/>
          </p:nvSpPr>
          <p:spPr>
            <a:xfrm>
              <a:off x="7126411" y="3429195"/>
              <a:ext cx="3180" cy="3492"/>
            </a:xfrm>
            <a:custGeom>
              <a:rect b="b" l="l" r="r" t="t"/>
              <a:pathLst>
                <a:path extrusionOk="0" h="8" w="12">
                  <a:moveTo>
                    <a:pt x="12" y="6"/>
                  </a:moveTo>
                  <a:lnTo>
                    <a:pt x="8" y="0"/>
                  </a:lnTo>
                  <a:lnTo>
                    <a:pt x="0" y="1"/>
                  </a:lnTo>
                  <a:lnTo>
                    <a:pt x="2" y="8"/>
                  </a:lnTo>
                  <a:lnTo>
                    <a:pt x="11" y="8"/>
                  </a:lnTo>
                  <a:lnTo>
                    <a:pt x="12" y="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8" name="Google Shape;328;p9"/>
            <p:cNvSpPr/>
            <p:nvPr/>
          </p:nvSpPr>
          <p:spPr>
            <a:xfrm>
              <a:off x="6951496" y="3464118"/>
              <a:ext cx="251242" cy="209536"/>
            </a:xfrm>
            <a:custGeom>
              <a:rect b="b" l="l" r="r" t="t"/>
              <a:pathLst>
                <a:path extrusionOk="0" h="599" w="788">
                  <a:moveTo>
                    <a:pt x="24" y="572"/>
                  </a:moveTo>
                  <a:lnTo>
                    <a:pt x="36" y="547"/>
                  </a:lnTo>
                  <a:lnTo>
                    <a:pt x="59" y="519"/>
                  </a:lnTo>
                  <a:lnTo>
                    <a:pt x="65" y="502"/>
                  </a:lnTo>
                  <a:lnTo>
                    <a:pt x="65" y="487"/>
                  </a:lnTo>
                  <a:lnTo>
                    <a:pt x="59" y="471"/>
                  </a:lnTo>
                  <a:lnTo>
                    <a:pt x="48" y="461"/>
                  </a:lnTo>
                  <a:lnTo>
                    <a:pt x="36" y="461"/>
                  </a:lnTo>
                  <a:lnTo>
                    <a:pt x="24" y="458"/>
                  </a:lnTo>
                  <a:lnTo>
                    <a:pt x="14" y="447"/>
                  </a:lnTo>
                  <a:lnTo>
                    <a:pt x="12" y="434"/>
                  </a:lnTo>
                  <a:lnTo>
                    <a:pt x="15" y="417"/>
                  </a:lnTo>
                  <a:lnTo>
                    <a:pt x="12" y="399"/>
                  </a:lnTo>
                  <a:lnTo>
                    <a:pt x="6" y="383"/>
                  </a:lnTo>
                  <a:lnTo>
                    <a:pt x="3" y="371"/>
                  </a:lnTo>
                  <a:lnTo>
                    <a:pt x="6" y="353"/>
                  </a:lnTo>
                  <a:lnTo>
                    <a:pt x="15" y="335"/>
                  </a:lnTo>
                  <a:lnTo>
                    <a:pt x="14" y="324"/>
                  </a:lnTo>
                  <a:lnTo>
                    <a:pt x="0" y="319"/>
                  </a:lnTo>
                  <a:lnTo>
                    <a:pt x="0" y="299"/>
                  </a:lnTo>
                  <a:lnTo>
                    <a:pt x="0" y="289"/>
                  </a:lnTo>
                  <a:lnTo>
                    <a:pt x="21" y="281"/>
                  </a:lnTo>
                  <a:lnTo>
                    <a:pt x="21" y="266"/>
                  </a:lnTo>
                  <a:lnTo>
                    <a:pt x="35" y="244"/>
                  </a:lnTo>
                  <a:lnTo>
                    <a:pt x="40" y="223"/>
                  </a:lnTo>
                  <a:lnTo>
                    <a:pt x="40" y="206"/>
                  </a:lnTo>
                  <a:lnTo>
                    <a:pt x="42" y="192"/>
                  </a:lnTo>
                  <a:lnTo>
                    <a:pt x="48" y="196"/>
                  </a:lnTo>
                  <a:lnTo>
                    <a:pt x="54" y="202"/>
                  </a:lnTo>
                  <a:lnTo>
                    <a:pt x="57" y="206"/>
                  </a:lnTo>
                  <a:lnTo>
                    <a:pt x="68" y="208"/>
                  </a:lnTo>
                  <a:lnTo>
                    <a:pt x="80" y="206"/>
                  </a:lnTo>
                  <a:lnTo>
                    <a:pt x="86" y="211"/>
                  </a:lnTo>
                  <a:lnTo>
                    <a:pt x="94" y="215"/>
                  </a:lnTo>
                  <a:lnTo>
                    <a:pt x="98" y="221"/>
                  </a:lnTo>
                  <a:lnTo>
                    <a:pt x="103" y="221"/>
                  </a:lnTo>
                  <a:lnTo>
                    <a:pt x="111" y="219"/>
                  </a:lnTo>
                  <a:lnTo>
                    <a:pt x="124" y="219"/>
                  </a:lnTo>
                  <a:lnTo>
                    <a:pt x="130" y="213"/>
                  </a:lnTo>
                  <a:lnTo>
                    <a:pt x="139" y="210"/>
                  </a:lnTo>
                  <a:lnTo>
                    <a:pt x="143" y="207"/>
                  </a:lnTo>
                  <a:lnTo>
                    <a:pt x="145" y="195"/>
                  </a:lnTo>
                  <a:lnTo>
                    <a:pt x="149" y="194"/>
                  </a:lnTo>
                  <a:lnTo>
                    <a:pt x="153" y="189"/>
                  </a:lnTo>
                  <a:lnTo>
                    <a:pt x="146" y="184"/>
                  </a:lnTo>
                  <a:lnTo>
                    <a:pt x="146" y="178"/>
                  </a:lnTo>
                  <a:lnTo>
                    <a:pt x="154" y="179"/>
                  </a:lnTo>
                  <a:lnTo>
                    <a:pt x="160" y="176"/>
                  </a:lnTo>
                  <a:lnTo>
                    <a:pt x="178" y="173"/>
                  </a:lnTo>
                  <a:lnTo>
                    <a:pt x="186" y="168"/>
                  </a:lnTo>
                  <a:lnTo>
                    <a:pt x="194" y="164"/>
                  </a:lnTo>
                  <a:lnTo>
                    <a:pt x="200" y="158"/>
                  </a:lnTo>
                  <a:lnTo>
                    <a:pt x="208" y="157"/>
                  </a:lnTo>
                  <a:lnTo>
                    <a:pt x="223" y="147"/>
                  </a:lnTo>
                  <a:lnTo>
                    <a:pt x="224" y="142"/>
                  </a:lnTo>
                  <a:lnTo>
                    <a:pt x="224" y="135"/>
                  </a:lnTo>
                  <a:lnTo>
                    <a:pt x="226" y="122"/>
                  </a:lnTo>
                  <a:lnTo>
                    <a:pt x="229" y="119"/>
                  </a:lnTo>
                  <a:lnTo>
                    <a:pt x="235" y="102"/>
                  </a:lnTo>
                  <a:lnTo>
                    <a:pt x="235" y="95"/>
                  </a:lnTo>
                  <a:lnTo>
                    <a:pt x="236" y="93"/>
                  </a:lnTo>
                  <a:lnTo>
                    <a:pt x="240" y="89"/>
                  </a:lnTo>
                  <a:lnTo>
                    <a:pt x="245" y="83"/>
                  </a:lnTo>
                  <a:lnTo>
                    <a:pt x="253" y="82"/>
                  </a:lnTo>
                  <a:lnTo>
                    <a:pt x="259" y="83"/>
                  </a:lnTo>
                  <a:lnTo>
                    <a:pt x="274" y="83"/>
                  </a:lnTo>
                  <a:lnTo>
                    <a:pt x="277" y="82"/>
                  </a:lnTo>
                  <a:lnTo>
                    <a:pt x="279" y="77"/>
                  </a:lnTo>
                  <a:lnTo>
                    <a:pt x="280" y="68"/>
                  </a:lnTo>
                  <a:lnTo>
                    <a:pt x="283" y="65"/>
                  </a:lnTo>
                  <a:lnTo>
                    <a:pt x="288" y="65"/>
                  </a:lnTo>
                  <a:lnTo>
                    <a:pt x="293" y="65"/>
                  </a:lnTo>
                  <a:lnTo>
                    <a:pt x="306" y="73"/>
                  </a:lnTo>
                  <a:lnTo>
                    <a:pt x="316" y="77"/>
                  </a:lnTo>
                  <a:lnTo>
                    <a:pt x="331" y="77"/>
                  </a:lnTo>
                  <a:lnTo>
                    <a:pt x="360" y="76"/>
                  </a:lnTo>
                  <a:lnTo>
                    <a:pt x="366" y="78"/>
                  </a:lnTo>
                  <a:lnTo>
                    <a:pt x="374" y="83"/>
                  </a:lnTo>
                  <a:lnTo>
                    <a:pt x="383" y="81"/>
                  </a:lnTo>
                  <a:lnTo>
                    <a:pt x="396" y="82"/>
                  </a:lnTo>
                  <a:lnTo>
                    <a:pt x="401" y="87"/>
                  </a:lnTo>
                  <a:lnTo>
                    <a:pt x="414" y="102"/>
                  </a:lnTo>
                  <a:lnTo>
                    <a:pt x="422" y="99"/>
                  </a:lnTo>
                  <a:lnTo>
                    <a:pt x="429" y="99"/>
                  </a:lnTo>
                  <a:lnTo>
                    <a:pt x="430" y="94"/>
                  </a:lnTo>
                  <a:lnTo>
                    <a:pt x="444" y="87"/>
                  </a:lnTo>
                  <a:lnTo>
                    <a:pt x="449" y="86"/>
                  </a:lnTo>
                  <a:lnTo>
                    <a:pt x="453" y="87"/>
                  </a:lnTo>
                  <a:lnTo>
                    <a:pt x="456" y="83"/>
                  </a:lnTo>
                  <a:lnTo>
                    <a:pt x="462" y="81"/>
                  </a:lnTo>
                  <a:lnTo>
                    <a:pt x="466" y="82"/>
                  </a:lnTo>
                  <a:lnTo>
                    <a:pt x="471" y="87"/>
                  </a:lnTo>
                  <a:lnTo>
                    <a:pt x="484" y="92"/>
                  </a:lnTo>
                  <a:lnTo>
                    <a:pt x="488" y="89"/>
                  </a:lnTo>
                  <a:lnTo>
                    <a:pt x="489" y="87"/>
                  </a:lnTo>
                  <a:lnTo>
                    <a:pt x="489" y="82"/>
                  </a:lnTo>
                  <a:lnTo>
                    <a:pt x="487" y="78"/>
                  </a:lnTo>
                  <a:lnTo>
                    <a:pt x="485" y="71"/>
                  </a:lnTo>
                  <a:lnTo>
                    <a:pt x="495" y="59"/>
                  </a:lnTo>
                  <a:lnTo>
                    <a:pt x="500" y="59"/>
                  </a:lnTo>
                  <a:lnTo>
                    <a:pt x="506" y="61"/>
                  </a:lnTo>
                  <a:lnTo>
                    <a:pt x="514" y="59"/>
                  </a:lnTo>
                  <a:lnTo>
                    <a:pt x="522" y="65"/>
                  </a:lnTo>
                  <a:lnTo>
                    <a:pt x="526" y="65"/>
                  </a:lnTo>
                  <a:lnTo>
                    <a:pt x="528" y="63"/>
                  </a:lnTo>
                  <a:lnTo>
                    <a:pt x="536" y="56"/>
                  </a:lnTo>
                  <a:lnTo>
                    <a:pt x="537" y="51"/>
                  </a:lnTo>
                  <a:lnTo>
                    <a:pt x="532" y="45"/>
                  </a:lnTo>
                  <a:lnTo>
                    <a:pt x="532" y="40"/>
                  </a:lnTo>
                  <a:lnTo>
                    <a:pt x="542" y="27"/>
                  </a:lnTo>
                  <a:lnTo>
                    <a:pt x="553" y="11"/>
                  </a:lnTo>
                  <a:lnTo>
                    <a:pt x="555" y="9"/>
                  </a:lnTo>
                  <a:lnTo>
                    <a:pt x="559" y="3"/>
                  </a:lnTo>
                  <a:lnTo>
                    <a:pt x="560" y="2"/>
                  </a:lnTo>
                  <a:lnTo>
                    <a:pt x="567" y="3"/>
                  </a:lnTo>
                  <a:lnTo>
                    <a:pt x="571" y="0"/>
                  </a:lnTo>
                  <a:lnTo>
                    <a:pt x="581" y="2"/>
                  </a:lnTo>
                  <a:lnTo>
                    <a:pt x="594" y="14"/>
                  </a:lnTo>
                  <a:lnTo>
                    <a:pt x="594" y="20"/>
                  </a:lnTo>
                  <a:lnTo>
                    <a:pt x="590" y="28"/>
                  </a:lnTo>
                  <a:lnTo>
                    <a:pt x="590" y="33"/>
                  </a:lnTo>
                  <a:lnTo>
                    <a:pt x="591" y="35"/>
                  </a:lnTo>
                  <a:lnTo>
                    <a:pt x="596" y="38"/>
                  </a:lnTo>
                  <a:lnTo>
                    <a:pt x="602" y="36"/>
                  </a:lnTo>
                  <a:lnTo>
                    <a:pt x="606" y="38"/>
                  </a:lnTo>
                  <a:lnTo>
                    <a:pt x="606" y="40"/>
                  </a:lnTo>
                  <a:lnTo>
                    <a:pt x="607" y="44"/>
                  </a:lnTo>
                  <a:lnTo>
                    <a:pt x="605" y="46"/>
                  </a:lnTo>
                  <a:lnTo>
                    <a:pt x="603" y="51"/>
                  </a:lnTo>
                  <a:lnTo>
                    <a:pt x="605" y="62"/>
                  </a:lnTo>
                  <a:lnTo>
                    <a:pt x="603" y="67"/>
                  </a:lnTo>
                  <a:lnTo>
                    <a:pt x="601" y="72"/>
                  </a:lnTo>
                  <a:lnTo>
                    <a:pt x="601" y="82"/>
                  </a:lnTo>
                  <a:lnTo>
                    <a:pt x="598" y="92"/>
                  </a:lnTo>
                  <a:lnTo>
                    <a:pt x="601" y="100"/>
                  </a:lnTo>
                  <a:lnTo>
                    <a:pt x="607" y="111"/>
                  </a:lnTo>
                  <a:lnTo>
                    <a:pt x="612" y="122"/>
                  </a:lnTo>
                  <a:lnTo>
                    <a:pt x="613" y="124"/>
                  </a:lnTo>
                  <a:lnTo>
                    <a:pt x="618" y="125"/>
                  </a:lnTo>
                  <a:lnTo>
                    <a:pt x="623" y="122"/>
                  </a:lnTo>
                  <a:lnTo>
                    <a:pt x="635" y="115"/>
                  </a:lnTo>
                  <a:lnTo>
                    <a:pt x="648" y="105"/>
                  </a:lnTo>
                  <a:lnTo>
                    <a:pt x="670" y="99"/>
                  </a:lnTo>
                  <a:lnTo>
                    <a:pt x="671" y="98"/>
                  </a:lnTo>
                  <a:lnTo>
                    <a:pt x="676" y="92"/>
                  </a:lnTo>
                  <a:lnTo>
                    <a:pt x="683" y="87"/>
                  </a:lnTo>
                  <a:lnTo>
                    <a:pt x="684" y="84"/>
                  </a:lnTo>
                  <a:lnTo>
                    <a:pt x="689" y="83"/>
                  </a:lnTo>
                  <a:lnTo>
                    <a:pt x="699" y="77"/>
                  </a:lnTo>
                  <a:lnTo>
                    <a:pt x="704" y="75"/>
                  </a:lnTo>
                  <a:lnTo>
                    <a:pt x="711" y="70"/>
                  </a:lnTo>
                  <a:lnTo>
                    <a:pt x="716" y="70"/>
                  </a:lnTo>
                  <a:lnTo>
                    <a:pt x="720" y="72"/>
                  </a:lnTo>
                  <a:lnTo>
                    <a:pt x="723" y="73"/>
                  </a:lnTo>
                  <a:lnTo>
                    <a:pt x="727" y="73"/>
                  </a:lnTo>
                  <a:lnTo>
                    <a:pt x="729" y="83"/>
                  </a:lnTo>
                  <a:lnTo>
                    <a:pt x="731" y="87"/>
                  </a:lnTo>
                  <a:lnTo>
                    <a:pt x="734" y="86"/>
                  </a:lnTo>
                  <a:lnTo>
                    <a:pt x="741" y="79"/>
                  </a:lnTo>
                  <a:lnTo>
                    <a:pt x="741" y="81"/>
                  </a:lnTo>
                  <a:lnTo>
                    <a:pt x="743" y="81"/>
                  </a:lnTo>
                  <a:lnTo>
                    <a:pt x="756" y="76"/>
                  </a:lnTo>
                  <a:lnTo>
                    <a:pt x="767" y="75"/>
                  </a:lnTo>
                  <a:lnTo>
                    <a:pt x="773" y="75"/>
                  </a:lnTo>
                  <a:lnTo>
                    <a:pt x="778" y="77"/>
                  </a:lnTo>
                  <a:lnTo>
                    <a:pt x="785" y="77"/>
                  </a:lnTo>
                  <a:lnTo>
                    <a:pt x="788" y="81"/>
                  </a:lnTo>
                  <a:lnTo>
                    <a:pt x="788" y="83"/>
                  </a:lnTo>
                  <a:lnTo>
                    <a:pt x="783" y="84"/>
                  </a:lnTo>
                  <a:lnTo>
                    <a:pt x="785" y="84"/>
                  </a:lnTo>
                  <a:lnTo>
                    <a:pt x="783" y="84"/>
                  </a:lnTo>
                  <a:lnTo>
                    <a:pt x="778" y="83"/>
                  </a:lnTo>
                  <a:lnTo>
                    <a:pt x="774" y="83"/>
                  </a:lnTo>
                  <a:lnTo>
                    <a:pt x="766" y="92"/>
                  </a:lnTo>
                  <a:lnTo>
                    <a:pt x="768" y="94"/>
                  </a:lnTo>
                  <a:lnTo>
                    <a:pt x="774" y="97"/>
                  </a:lnTo>
                  <a:lnTo>
                    <a:pt x="775" y="102"/>
                  </a:lnTo>
                  <a:lnTo>
                    <a:pt x="775" y="106"/>
                  </a:lnTo>
                  <a:lnTo>
                    <a:pt x="764" y="104"/>
                  </a:lnTo>
                  <a:lnTo>
                    <a:pt x="759" y="108"/>
                  </a:lnTo>
                  <a:lnTo>
                    <a:pt x="757" y="108"/>
                  </a:lnTo>
                  <a:lnTo>
                    <a:pt x="751" y="113"/>
                  </a:lnTo>
                  <a:lnTo>
                    <a:pt x="746" y="113"/>
                  </a:lnTo>
                  <a:lnTo>
                    <a:pt x="732" y="108"/>
                  </a:lnTo>
                  <a:lnTo>
                    <a:pt x="725" y="109"/>
                  </a:lnTo>
                  <a:lnTo>
                    <a:pt x="721" y="108"/>
                  </a:lnTo>
                  <a:lnTo>
                    <a:pt x="686" y="110"/>
                  </a:lnTo>
                  <a:lnTo>
                    <a:pt x="682" y="110"/>
                  </a:lnTo>
                  <a:lnTo>
                    <a:pt x="672" y="114"/>
                  </a:lnTo>
                  <a:lnTo>
                    <a:pt x="665" y="114"/>
                  </a:lnTo>
                  <a:lnTo>
                    <a:pt x="656" y="120"/>
                  </a:lnTo>
                  <a:lnTo>
                    <a:pt x="648" y="121"/>
                  </a:lnTo>
                  <a:lnTo>
                    <a:pt x="643" y="124"/>
                  </a:lnTo>
                  <a:lnTo>
                    <a:pt x="639" y="125"/>
                  </a:lnTo>
                  <a:lnTo>
                    <a:pt x="638" y="129"/>
                  </a:lnTo>
                  <a:lnTo>
                    <a:pt x="635" y="131"/>
                  </a:lnTo>
                  <a:lnTo>
                    <a:pt x="625" y="134"/>
                  </a:lnTo>
                  <a:lnTo>
                    <a:pt x="624" y="136"/>
                  </a:lnTo>
                  <a:lnTo>
                    <a:pt x="625" y="140"/>
                  </a:lnTo>
                  <a:lnTo>
                    <a:pt x="622" y="141"/>
                  </a:lnTo>
                  <a:lnTo>
                    <a:pt x="617" y="138"/>
                  </a:lnTo>
                  <a:lnTo>
                    <a:pt x="612" y="138"/>
                  </a:lnTo>
                  <a:lnTo>
                    <a:pt x="611" y="140"/>
                  </a:lnTo>
                  <a:lnTo>
                    <a:pt x="610" y="145"/>
                  </a:lnTo>
                  <a:lnTo>
                    <a:pt x="594" y="158"/>
                  </a:lnTo>
                  <a:lnTo>
                    <a:pt x="590" y="162"/>
                  </a:lnTo>
                  <a:lnTo>
                    <a:pt x="589" y="168"/>
                  </a:lnTo>
                  <a:lnTo>
                    <a:pt x="590" y="170"/>
                  </a:lnTo>
                  <a:lnTo>
                    <a:pt x="598" y="175"/>
                  </a:lnTo>
                  <a:lnTo>
                    <a:pt x="605" y="183"/>
                  </a:lnTo>
                  <a:lnTo>
                    <a:pt x="608" y="196"/>
                  </a:lnTo>
                  <a:lnTo>
                    <a:pt x="612" y="206"/>
                  </a:lnTo>
                  <a:lnTo>
                    <a:pt x="612" y="207"/>
                  </a:lnTo>
                  <a:lnTo>
                    <a:pt x="608" y="216"/>
                  </a:lnTo>
                  <a:lnTo>
                    <a:pt x="608" y="218"/>
                  </a:lnTo>
                  <a:lnTo>
                    <a:pt x="611" y="222"/>
                  </a:lnTo>
                  <a:lnTo>
                    <a:pt x="610" y="228"/>
                  </a:lnTo>
                  <a:lnTo>
                    <a:pt x="606" y="235"/>
                  </a:lnTo>
                  <a:lnTo>
                    <a:pt x="601" y="243"/>
                  </a:lnTo>
                  <a:lnTo>
                    <a:pt x="592" y="249"/>
                  </a:lnTo>
                  <a:lnTo>
                    <a:pt x="585" y="258"/>
                  </a:lnTo>
                  <a:lnTo>
                    <a:pt x="581" y="265"/>
                  </a:lnTo>
                  <a:lnTo>
                    <a:pt x="578" y="269"/>
                  </a:lnTo>
                  <a:lnTo>
                    <a:pt x="578" y="275"/>
                  </a:lnTo>
                  <a:lnTo>
                    <a:pt x="582" y="277"/>
                  </a:lnTo>
                  <a:lnTo>
                    <a:pt x="586" y="280"/>
                  </a:lnTo>
                  <a:lnTo>
                    <a:pt x="582" y="283"/>
                  </a:lnTo>
                  <a:lnTo>
                    <a:pt x="582" y="291"/>
                  </a:lnTo>
                  <a:lnTo>
                    <a:pt x="575" y="301"/>
                  </a:lnTo>
                  <a:lnTo>
                    <a:pt x="569" y="304"/>
                  </a:lnTo>
                  <a:lnTo>
                    <a:pt x="558" y="307"/>
                  </a:lnTo>
                  <a:lnTo>
                    <a:pt x="547" y="305"/>
                  </a:lnTo>
                  <a:lnTo>
                    <a:pt x="528" y="301"/>
                  </a:lnTo>
                  <a:lnTo>
                    <a:pt x="524" y="299"/>
                  </a:lnTo>
                  <a:lnTo>
                    <a:pt x="520" y="302"/>
                  </a:lnTo>
                  <a:lnTo>
                    <a:pt x="517" y="307"/>
                  </a:lnTo>
                  <a:lnTo>
                    <a:pt x="520" y="310"/>
                  </a:lnTo>
                  <a:lnTo>
                    <a:pt x="525" y="320"/>
                  </a:lnTo>
                  <a:lnTo>
                    <a:pt x="530" y="320"/>
                  </a:lnTo>
                  <a:lnTo>
                    <a:pt x="535" y="336"/>
                  </a:lnTo>
                  <a:lnTo>
                    <a:pt x="539" y="341"/>
                  </a:lnTo>
                  <a:lnTo>
                    <a:pt x="539" y="345"/>
                  </a:lnTo>
                  <a:lnTo>
                    <a:pt x="533" y="351"/>
                  </a:lnTo>
                  <a:lnTo>
                    <a:pt x="527" y="353"/>
                  </a:lnTo>
                  <a:lnTo>
                    <a:pt x="517" y="361"/>
                  </a:lnTo>
                  <a:lnTo>
                    <a:pt x="509" y="360"/>
                  </a:lnTo>
                  <a:lnTo>
                    <a:pt x="498" y="363"/>
                  </a:lnTo>
                  <a:lnTo>
                    <a:pt x="496" y="377"/>
                  </a:lnTo>
                  <a:lnTo>
                    <a:pt x="490" y="379"/>
                  </a:lnTo>
                  <a:lnTo>
                    <a:pt x="489" y="384"/>
                  </a:lnTo>
                  <a:lnTo>
                    <a:pt x="490" y="390"/>
                  </a:lnTo>
                  <a:lnTo>
                    <a:pt x="489" y="394"/>
                  </a:lnTo>
                  <a:lnTo>
                    <a:pt x="487" y="394"/>
                  </a:lnTo>
                  <a:lnTo>
                    <a:pt x="483" y="399"/>
                  </a:lnTo>
                  <a:lnTo>
                    <a:pt x="481" y="404"/>
                  </a:lnTo>
                  <a:lnTo>
                    <a:pt x="479" y="407"/>
                  </a:lnTo>
                  <a:lnTo>
                    <a:pt x="481" y="425"/>
                  </a:lnTo>
                  <a:lnTo>
                    <a:pt x="483" y="437"/>
                  </a:lnTo>
                  <a:lnTo>
                    <a:pt x="483" y="439"/>
                  </a:lnTo>
                  <a:lnTo>
                    <a:pt x="463" y="460"/>
                  </a:lnTo>
                  <a:lnTo>
                    <a:pt x="460" y="460"/>
                  </a:lnTo>
                  <a:lnTo>
                    <a:pt x="455" y="458"/>
                  </a:lnTo>
                  <a:lnTo>
                    <a:pt x="452" y="454"/>
                  </a:lnTo>
                  <a:lnTo>
                    <a:pt x="451" y="450"/>
                  </a:lnTo>
                  <a:lnTo>
                    <a:pt x="444" y="445"/>
                  </a:lnTo>
                  <a:lnTo>
                    <a:pt x="440" y="445"/>
                  </a:lnTo>
                  <a:lnTo>
                    <a:pt x="438" y="449"/>
                  </a:lnTo>
                  <a:lnTo>
                    <a:pt x="441" y="450"/>
                  </a:lnTo>
                  <a:lnTo>
                    <a:pt x="441" y="453"/>
                  </a:lnTo>
                  <a:lnTo>
                    <a:pt x="425" y="448"/>
                  </a:lnTo>
                  <a:lnTo>
                    <a:pt x="419" y="448"/>
                  </a:lnTo>
                  <a:lnTo>
                    <a:pt x="414" y="450"/>
                  </a:lnTo>
                  <a:lnTo>
                    <a:pt x="412" y="455"/>
                  </a:lnTo>
                  <a:lnTo>
                    <a:pt x="395" y="464"/>
                  </a:lnTo>
                  <a:lnTo>
                    <a:pt x="391" y="468"/>
                  </a:lnTo>
                  <a:lnTo>
                    <a:pt x="392" y="470"/>
                  </a:lnTo>
                  <a:lnTo>
                    <a:pt x="399" y="473"/>
                  </a:lnTo>
                  <a:lnTo>
                    <a:pt x="399" y="475"/>
                  </a:lnTo>
                  <a:lnTo>
                    <a:pt x="397" y="477"/>
                  </a:lnTo>
                  <a:lnTo>
                    <a:pt x="390" y="479"/>
                  </a:lnTo>
                  <a:lnTo>
                    <a:pt x="377" y="481"/>
                  </a:lnTo>
                  <a:lnTo>
                    <a:pt x="368" y="484"/>
                  </a:lnTo>
                  <a:lnTo>
                    <a:pt x="356" y="482"/>
                  </a:lnTo>
                  <a:lnTo>
                    <a:pt x="356" y="479"/>
                  </a:lnTo>
                  <a:lnTo>
                    <a:pt x="352" y="476"/>
                  </a:lnTo>
                  <a:lnTo>
                    <a:pt x="345" y="480"/>
                  </a:lnTo>
                  <a:lnTo>
                    <a:pt x="339" y="491"/>
                  </a:lnTo>
                  <a:lnTo>
                    <a:pt x="327" y="500"/>
                  </a:lnTo>
                  <a:lnTo>
                    <a:pt x="325" y="506"/>
                  </a:lnTo>
                  <a:lnTo>
                    <a:pt x="321" y="520"/>
                  </a:lnTo>
                  <a:lnTo>
                    <a:pt x="322" y="533"/>
                  </a:lnTo>
                  <a:lnTo>
                    <a:pt x="318" y="552"/>
                  </a:lnTo>
                  <a:lnTo>
                    <a:pt x="318" y="556"/>
                  </a:lnTo>
                  <a:lnTo>
                    <a:pt x="322" y="560"/>
                  </a:lnTo>
                  <a:lnTo>
                    <a:pt x="321" y="566"/>
                  </a:lnTo>
                  <a:lnTo>
                    <a:pt x="313" y="572"/>
                  </a:lnTo>
                  <a:lnTo>
                    <a:pt x="288" y="577"/>
                  </a:lnTo>
                  <a:lnTo>
                    <a:pt x="268" y="584"/>
                  </a:lnTo>
                  <a:lnTo>
                    <a:pt x="252" y="588"/>
                  </a:lnTo>
                  <a:lnTo>
                    <a:pt x="226" y="587"/>
                  </a:lnTo>
                  <a:lnTo>
                    <a:pt x="213" y="587"/>
                  </a:lnTo>
                  <a:lnTo>
                    <a:pt x="207" y="589"/>
                  </a:lnTo>
                  <a:lnTo>
                    <a:pt x="203" y="592"/>
                  </a:lnTo>
                  <a:lnTo>
                    <a:pt x="200" y="597"/>
                  </a:lnTo>
                  <a:lnTo>
                    <a:pt x="197" y="599"/>
                  </a:lnTo>
                  <a:lnTo>
                    <a:pt x="181" y="592"/>
                  </a:lnTo>
                  <a:lnTo>
                    <a:pt x="164" y="592"/>
                  </a:lnTo>
                  <a:lnTo>
                    <a:pt x="149" y="594"/>
                  </a:lnTo>
                  <a:lnTo>
                    <a:pt x="138" y="593"/>
                  </a:lnTo>
                  <a:lnTo>
                    <a:pt x="129" y="594"/>
                  </a:lnTo>
                  <a:lnTo>
                    <a:pt x="119" y="594"/>
                  </a:lnTo>
                  <a:lnTo>
                    <a:pt x="116" y="595"/>
                  </a:lnTo>
                  <a:lnTo>
                    <a:pt x="112" y="598"/>
                  </a:lnTo>
                  <a:lnTo>
                    <a:pt x="108" y="599"/>
                  </a:lnTo>
                  <a:lnTo>
                    <a:pt x="101" y="598"/>
                  </a:lnTo>
                  <a:lnTo>
                    <a:pt x="83" y="588"/>
                  </a:lnTo>
                  <a:lnTo>
                    <a:pt x="24" y="57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29" name="Google Shape;329;p9"/>
            <p:cNvSpPr/>
            <p:nvPr/>
          </p:nvSpPr>
          <p:spPr>
            <a:xfrm>
              <a:off x="7558929" y="4152095"/>
              <a:ext cx="189227" cy="220013"/>
            </a:xfrm>
            <a:custGeom>
              <a:rect b="b" l="l" r="r" t="t"/>
              <a:pathLst>
                <a:path extrusionOk="0" h="626" w="594">
                  <a:moveTo>
                    <a:pt x="0" y="1"/>
                  </a:moveTo>
                  <a:lnTo>
                    <a:pt x="6" y="1"/>
                  </a:lnTo>
                  <a:lnTo>
                    <a:pt x="10" y="0"/>
                  </a:lnTo>
                  <a:lnTo>
                    <a:pt x="22" y="0"/>
                  </a:lnTo>
                  <a:lnTo>
                    <a:pt x="28" y="1"/>
                  </a:lnTo>
                  <a:lnTo>
                    <a:pt x="35" y="3"/>
                  </a:lnTo>
                  <a:lnTo>
                    <a:pt x="42" y="16"/>
                  </a:lnTo>
                  <a:lnTo>
                    <a:pt x="55" y="17"/>
                  </a:lnTo>
                  <a:lnTo>
                    <a:pt x="62" y="19"/>
                  </a:lnTo>
                  <a:lnTo>
                    <a:pt x="74" y="21"/>
                  </a:lnTo>
                  <a:lnTo>
                    <a:pt x="91" y="18"/>
                  </a:lnTo>
                  <a:lnTo>
                    <a:pt x="100" y="19"/>
                  </a:lnTo>
                  <a:lnTo>
                    <a:pt x="110" y="24"/>
                  </a:lnTo>
                  <a:lnTo>
                    <a:pt x="122" y="23"/>
                  </a:lnTo>
                  <a:lnTo>
                    <a:pt x="130" y="26"/>
                  </a:lnTo>
                  <a:lnTo>
                    <a:pt x="146" y="38"/>
                  </a:lnTo>
                  <a:lnTo>
                    <a:pt x="150" y="45"/>
                  </a:lnTo>
                  <a:lnTo>
                    <a:pt x="151" y="51"/>
                  </a:lnTo>
                  <a:lnTo>
                    <a:pt x="155" y="56"/>
                  </a:lnTo>
                  <a:lnTo>
                    <a:pt x="161" y="60"/>
                  </a:lnTo>
                  <a:lnTo>
                    <a:pt x="168" y="72"/>
                  </a:lnTo>
                  <a:lnTo>
                    <a:pt x="171" y="80"/>
                  </a:lnTo>
                  <a:lnTo>
                    <a:pt x="184" y="89"/>
                  </a:lnTo>
                  <a:lnTo>
                    <a:pt x="196" y="102"/>
                  </a:lnTo>
                  <a:lnTo>
                    <a:pt x="230" y="118"/>
                  </a:lnTo>
                  <a:lnTo>
                    <a:pt x="237" y="125"/>
                  </a:lnTo>
                  <a:lnTo>
                    <a:pt x="251" y="136"/>
                  </a:lnTo>
                  <a:lnTo>
                    <a:pt x="259" y="146"/>
                  </a:lnTo>
                  <a:lnTo>
                    <a:pt x="263" y="157"/>
                  </a:lnTo>
                  <a:lnTo>
                    <a:pt x="277" y="159"/>
                  </a:lnTo>
                  <a:lnTo>
                    <a:pt x="282" y="172"/>
                  </a:lnTo>
                  <a:lnTo>
                    <a:pt x="296" y="187"/>
                  </a:lnTo>
                  <a:lnTo>
                    <a:pt x="302" y="190"/>
                  </a:lnTo>
                  <a:lnTo>
                    <a:pt x="307" y="193"/>
                  </a:lnTo>
                  <a:lnTo>
                    <a:pt x="309" y="189"/>
                  </a:lnTo>
                  <a:lnTo>
                    <a:pt x="311" y="184"/>
                  </a:lnTo>
                  <a:lnTo>
                    <a:pt x="320" y="184"/>
                  </a:lnTo>
                  <a:lnTo>
                    <a:pt x="327" y="189"/>
                  </a:lnTo>
                  <a:lnTo>
                    <a:pt x="338" y="211"/>
                  </a:lnTo>
                  <a:lnTo>
                    <a:pt x="345" y="215"/>
                  </a:lnTo>
                  <a:lnTo>
                    <a:pt x="350" y="216"/>
                  </a:lnTo>
                  <a:lnTo>
                    <a:pt x="355" y="217"/>
                  </a:lnTo>
                  <a:lnTo>
                    <a:pt x="371" y="226"/>
                  </a:lnTo>
                  <a:lnTo>
                    <a:pt x="376" y="231"/>
                  </a:lnTo>
                  <a:lnTo>
                    <a:pt x="382" y="242"/>
                  </a:lnTo>
                  <a:lnTo>
                    <a:pt x="386" y="244"/>
                  </a:lnTo>
                  <a:lnTo>
                    <a:pt x="387" y="233"/>
                  </a:lnTo>
                  <a:lnTo>
                    <a:pt x="391" y="236"/>
                  </a:lnTo>
                  <a:lnTo>
                    <a:pt x="396" y="243"/>
                  </a:lnTo>
                  <a:lnTo>
                    <a:pt x="403" y="248"/>
                  </a:lnTo>
                  <a:lnTo>
                    <a:pt x="423" y="247"/>
                  </a:lnTo>
                  <a:lnTo>
                    <a:pt x="430" y="250"/>
                  </a:lnTo>
                  <a:lnTo>
                    <a:pt x="433" y="254"/>
                  </a:lnTo>
                  <a:lnTo>
                    <a:pt x="431" y="259"/>
                  </a:lnTo>
                  <a:lnTo>
                    <a:pt x="428" y="263"/>
                  </a:lnTo>
                  <a:lnTo>
                    <a:pt x="424" y="263"/>
                  </a:lnTo>
                  <a:lnTo>
                    <a:pt x="425" y="270"/>
                  </a:lnTo>
                  <a:lnTo>
                    <a:pt x="429" y="276"/>
                  </a:lnTo>
                  <a:lnTo>
                    <a:pt x="429" y="282"/>
                  </a:lnTo>
                  <a:lnTo>
                    <a:pt x="417" y="290"/>
                  </a:lnTo>
                  <a:lnTo>
                    <a:pt x="415" y="292"/>
                  </a:lnTo>
                  <a:lnTo>
                    <a:pt x="417" y="293"/>
                  </a:lnTo>
                  <a:lnTo>
                    <a:pt x="430" y="287"/>
                  </a:lnTo>
                  <a:lnTo>
                    <a:pt x="438" y="282"/>
                  </a:lnTo>
                  <a:lnTo>
                    <a:pt x="449" y="279"/>
                  </a:lnTo>
                  <a:lnTo>
                    <a:pt x="453" y="281"/>
                  </a:lnTo>
                  <a:lnTo>
                    <a:pt x="462" y="288"/>
                  </a:lnTo>
                  <a:lnTo>
                    <a:pt x="466" y="297"/>
                  </a:lnTo>
                  <a:lnTo>
                    <a:pt x="467" y="303"/>
                  </a:lnTo>
                  <a:lnTo>
                    <a:pt x="453" y="317"/>
                  </a:lnTo>
                  <a:lnTo>
                    <a:pt x="457" y="319"/>
                  </a:lnTo>
                  <a:lnTo>
                    <a:pt x="463" y="320"/>
                  </a:lnTo>
                  <a:lnTo>
                    <a:pt x="461" y="328"/>
                  </a:lnTo>
                  <a:lnTo>
                    <a:pt x="453" y="334"/>
                  </a:lnTo>
                  <a:lnTo>
                    <a:pt x="450" y="344"/>
                  </a:lnTo>
                  <a:lnTo>
                    <a:pt x="455" y="351"/>
                  </a:lnTo>
                  <a:lnTo>
                    <a:pt x="466" y="357"/>
                  </a:lnTo>
                  <a:lnTo>
                    <a:pt x="474" y="361"/>
                  </a:lnTo>
                  <a:lnTo>
                    <a:pt x="482" y="361"/>
                  </a:lnTo>
                  <a:lnTo>
                    <a:pt x="487" y="365"/>
                  </a:lnTo>
                  <a:lnTo>
                    <a:pt x="490" y="363"/>
                  </a:lnTo>
                  <a:lnTo>
                    <a:pt x="501" y="365"/>
                  </a:lnTo>
                  <a:lnTo>
                    <a:pt x="506" y="376"/>
                  </a:lnTo>
                  <a:lnTo>
                    <a:pt x="509" y="384"/>
                  </a:lnTo>
                  <a:lnTo>
                    <a:pt x="510" y="394"/>
                  </a:lnTo>
                  <a:lnTo>
                    <a:pt x="512" y="401"/>
                  </a:lnTo>
                  <a:lnTo>
                    <a:pt x="510" y="409"/>
                  </a:lnTo>
                  <a:lnTo>
                    <a:pt x="516" y="410"/>
                  </a:lnTo>
                  <a:lnTo>
                    <a:pt x="526" y="414"/>
                  </a:lnTo>
                  <a:lnTo>
                    <a:pt x="532" y="420"/>
                  </a:lnTo>
                  <a:lnTo>
                    <a:pt x="526" y="435"/>
                  </a:lnTo>
                  <a:lnTo>
                    <a:pt x="533" y="436"/>
                  </a:lnTo>
                  <a:lnTo>
                    <a:pt x="542" y="435"/>
                  </a:lnTo>
                  <a:lnTo>
                    <a:pt x="552" y="435"/>
                  </a:lnTo>
                  <a:lnTo>
                    <a:pt x="560" y="436"/>
                  </a:lnTo>
                  <a:lnTo>
                    <a:pt x="570" y="440"/>
                  </a:lnTo>
                  <a:lnTo>
                    <a:pt x="573" y="446"/>
                  </a:lnTo>
                  <a:lnTo>
                    <a:pt x="580" y="454"/>
                  </a:lnTo>
                  <a:lnTo>
                    <a:pt x="584" y="462"/>
                  </a:lnTo>
                  <a:lnTo>
                    <a:pt x="591" y="469"/>
                  </a:lnTo>
                  <a:lnTo>
                    <a:pt x="594" y="478"/>
                  </a:lnTo>
                  <a:lnTo>
                    <a:pt x="591" y="487"/>
                  </a:lnTo>
                  <a:lnTo>
                    <a:pt x="585" y="501"/>
                  </a:lnTo>
                  <a:lnTo>
                    <a:pt x="584" y="510"/>
                  </a:lnTo>
                  <a:lnTo>
                    <a:pt x="587" y="512"/>
                  </a:lnTo>
                  <a:lnTo>
                    <a:pt x="589" y="518"/>
                  </a:lnTo>
                  <a:lnTo>
                    <a:pt x="585" y="530"/>
                  </a:lnTo>
                  <a:lnTo>
                    <a:pt x="582" y="548"/>
                  </a:lnTo>
                  <a:lnTo>
                    <a:pt x="584" y="556"/>
                  </a:lnTo>
                  <a:lnTo>
                    <a:pt x="584" y="594"/>
                  </a:lnTo>
                  <a:lnTo>
                    <a:pt x="581" y="613"/>
                  </a:lnTo>
                  <a:lnTo>
                    <a:pt x="579" y="623"/>
                  </a:lnTo>
                  <a:lnTo>
                    <a:pt x="574" y="623"/>
                  </a:lnTo>
                  <a:lnTo>
                    <a:pt x="563" y="613"/>
                  </a:lnTo>
                  <a:lnTo>
                    <a:pt x="554" y="607"/>
                  </a:lnTo>
                  <a:lnTo>
                    <a:pt x="552" y="610"/>
                  </a:lnTo>
                  <a:lnTo>
                    <a:pt x="549" y="619"/>
                  </a:lnTo>
                  <a:lnTo>
                    <a:pt x="543" y="621"/>
                  </a:lnTo>
                  <a:lnTo>
                    <a:pt x="524" y="607"/>
                  </a:lnTo>
                  <a:lnTo>
                    <a:pt x="516" y="608"/>
                  </a:lnTo>
                  <a:lnTo>
                    <a:pt x="524" y="624"/>
                  </a:lnTo>
                  <a:lnTo>
                    <a:pt x="519" y="626"/>
                  </a:lnTo>
                  <a:lnTo>
                    <a:pt x="508" y="618"/>
                  </a:lnTo>
                  <a:lnTo>
                    <a:pt x="500" y="609"/>
                  </a:lnTo>
                  <a:lnTo>
                    <a:pt x="484" y="596"/>
                  </a:lnTo>
                  <a:lnTo>
                    <a:pt x="478" y="586"/>
                  </a:lnTo>
                  <a:lnTo>
                    <a:pt x="471" y="577"/>
                  </a:lnTo>
                  <a:lnTo>
                    <a:pt x="461" y="572"/>
                  </a:lnTo>
                  <a:lnTo>
                    <a:pt x="455" y="571"/>
                  </a:lnTo>
                  <a:lnTo>
                    <a:pt x="436" y="554"/>
                  </a:lnTo>
                  <a:lnTo>
                    <a:pt x="419" y="543"/>
                  </a:lnTo>
                  <a:lnTo>
                    <a:pt x="409" y="535"/>
                  </a:lnTo>
                  <a:lnTo>
                    <a:pt x="399" y="532"/>
                  </a:lnTo>
                  <a:lnTo>
                    <a:pt x="392" y="522"/>
                  </a:lnTo>
                  <a:lnTo>
                    <a:pt x="388" y="508"/>
                  </a:lnTo>
                  <a:lnTo>
                    <a:pt x="383" y="501"/>
                  </a:lnTo>
                  <a:lnTo>
                    <a:pt x="371" y="495"/>
                  </a:lnTo>
                  <a:lnTo>
                    <a:pt x="363" y="484"/>
                  </a:lnTo>
                  <a:lnTo>
                    <a:pt x="339" y="457"/>
                  </a:lnTo>
                  <a:lnTo>
                    <a:pt x="317" y="433"/>
                  </a:lnTo>
                  <a:lnTo>
                    <a:pt x="312" y="426"/>
                  </a:lnTo>
                  <a:lnTo>
                    <a:pt x="311" y="409"/>
                  </a:lnTo>
                  <a:lnTo>
                    <a:pt x="288" y="366"/>
                  </a:lnTo>
                  <a:lnTo>
                    <a:pt x="286" y="355"/>
                  </a:lnTo>
                  <a:lnTo>
                    <a:pt x="278" y="341"/>
                  </a:lnTo>
                  <a:lnTo>
                    <a:pt x="272" y="336"/>
                  </a:lnTo>
                  <a:lnTo>
                    <a:pt x="264" y="328"/>
                  </a:lnTo>
                  <a:lnTo>
                    <a:pt x="258" y="323"/>
                  </a:lnTo>
                  <a:lnTo>
                    <a:pt x="250" y="306"/>
                  </a:lnTo>
                  <a:lnTo>
                    <a:pt x="232" y="293"/>
                  </a:lnTo>
                  <a:lnTo>
                    <a:pt x="225" y="293"/>
                  </a:lnTo>
                  <a:lnTo>
                    <a:pt x="223" y="292"/>
                  </a:lnTo>
                  <a:lnTo>
                    <a:pt x="221" y="291"/>
                  </a:lnTo>
                  <a:lnTo>
                    <a:pt x="216" y="270"/>
                  </a:lnTo>
                  <a:lnTo>
                    <a:pt x="210" y="248"/>
                  </a:lnTo>
                  <a:lnTo>
                    <a:pt x="205" y="237"/>
                  </a:lnTo>
                  <a:lnTo>
                    <a:pt x="198" y="225"/>
                  </a:lnTo>
                  <a:lnTo>
                    <a:pt x="198" y="215"/>
                  </a:lnTo>
                  <a:lnTo>
                    <a:pt x="191" y="205"/>
                  </a:lnTo>
                  <a:lnTo>
                    <a:pt x="181" y="195"/>
                  </a:lnTo>
                  <a:lnTo>
                    <a:pt x="161" y="185"/>
                  </a:lnTo>
                  <a:lnTo>
                    <a:pt x="151" y="182"/>
                  </a:lnTo>
                  <a:lnTo>
                    <a:pt x="139" y="179"/>
                  </a:lnTo>
                  <a:lnTo>
                    <a:pt x="130" y="148"/>
                  </a:lnTo>
                  <a:lnTo>
                    <a:pt x="123" y="146"/>
                  </a:lnTo>
                  <a:lnTo>
                    <a:pt x="121" y="140"/>
                  </a:lnTo>
                  <a:lnTo>
                    <a:pt x="116" y="136"/>
                  </a:lnTo>
                  <a:lnTo>
                    <a:pt x="105" y="118"/>
                  </a:lnTo>
                  <a:lnTo>
                    <a:pt x="94" y="108"/>
                  </a:lnTo>
                  <a:lnTo>
                    <a:pt x="86" y="103"/>
                  </a:lnTo>
                  <a:lnTo>
                    <a:pt x="76" y="103"/>
                  </a:lnTo>
                  <a:lnTo>
                    <a:pt x="65" y="93"/>
                  </a:lnTo>
                  <a:lnTo>
                    <a:pt x="57" y="83"/>
                  </a:lnTo>
                  <a:lnTo>
                    <a:pt x="51" y="77"/>
                  </a:lnTo>
                  <a:lnTo>
                    <a:pt x="41" y="71"/>
                  </a:lnTo>
                  <a:lnTo>
                    <a:pt x="19" y="46"/>
                  </a:lnTo>
                  <a:lnTo>
                    <a:pt x="12" y="39"/>
                  </a:lnTo>
                  <a:lnTo>
                    <a:pt x="4" y="22"/>
                  </a:lnTo>
                  <a:lnTo>
                    <a:pt x="3" y="3"/>
                  </a:lnTo>
                  <a:lnTo>
                    <a:pt x="0" y="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0" name="Google Shape;330;p9"/>
            <p:cNvSpPr/>
            <p:nvPr/>
          </p:nvSpPr>
          <p:spPr>
            <a:xfrm>
              <a:off x="7733844" y="4372107"/>
              <a:ext cx="160605" cy="55876"/>
            </a:xfrm>
            <a:custGeom>
              <a:rect b="b" l="l" r="r" t="t"/>
              <a:pathLst>
                <a:path extrusionOk="0" h="158" w="506">
                  <a:moveTo>
                    <a:pt x="374" y="129"/>
                  </a:moveTo>
                  <a:lnTo>
                    <a:pt x="364" y="129"/>
                  </a:lnTo>
                  <a:lnTo>
                    <a:pt x="353" y="135"/>
                  </a:lnTo>
                  <a:lnTo>
                    <a:pt x="334" y="130"/>
                  </a:lnTo>
                  <a:lnTo>
                    <a:pt x="330" y="127"/>
                  </a:lnTo>
                  <a:lnTo>
                    <a:pt x="326" y="124"/>
                  </a:lnTo>
                  <a:lnTo>
                    <a:pt x="323" y="126"/>
                  </a:lnTo>
                  <a:lnTo>
                    <a:pt x="314" y="126"/>
                  </a:lnTo>
                  <a:lnTo>
                    <a:pt x="304" y="125"/>
                  </a:lnTo>
                  <a:lnTo>
                    <a:pt x="288" y="120"/>
                  </a:lnTo>
                  <a:lnTo>
                    <a:pt x="279" y="115"/>
                  </a:lnTo>
                  <a:lnTo>
                    <a:pt x="272" y="110"/>
                  </a:lnTo>
                  <a:lnTo>
                    <a:pt x="266" y="105"/>
                  </a:lnTo>
                  <a:lnTo>
                    <a:pt x="257" y="102"/>
                  </a:lnTo>
                  <a:lnTo>
                    <a:pt x="242" y="99"/>
                  </a:lnTo>
                  <a:lnTo>
                    <a:pt x="231" y="99"/>
                  </a:lnTo>
                  <a:lnTo>
                    <a:pt x="217" y="96"/>
                  </a:lnTo>
                  <a:lnTo>
                    <a:pt x="212" y="97"/>
                  </a:lnTo>
                  <a:lnTo>
                    <a:pt x="208" y="99"/>
                  </a:lnTo>
                  <a:lnTo>
                    <a:pt x="203" y="99"/>
                  </a:lnTo>
                  <a:lnTo>
                    <a:pt x="201" y="96"/>
                  </a:lnTo>
                  <a:lnTo>
                    <a:pt x="191" y="96"/>
                  </a:lnTo>
                  <a:lnTo>
                    <a:pt x="186" y="100"/>
                  </a:lnTo>
                  <a:lnTo>
                    <a:pt x="181" y="103"/>
                  </a:lnTo>
                  <a:lnTo>
                    <a:pt x="177" y="103"/>
                  </a:lnTo>
                  <a:lnTo>
                    <a:pt x="142" y="96"/>
                  </a:lnTo>
                  <a:lnTo>
                    <a:pt x="129" y="89"/>
                  </a:lnTo>
                  <a:lnTo>
                    <a:pt x="116" y="87"/>
                  </a:lnTo>
                  <a:lnTo>
                    <a:pt x="95" y="86"/>
                  </a:lnTo>
                  <a:lnTo>
                    <a:pt x="85" y="83"/>
                  </a:lnTo>
                  <a:lnTo>
                    <a:pt x="79" y="80"/>
                  </a:lnTo>
                  <a:lnTo>
                    <a:pt x="67" y="76"/>
                  </a:lnTo>
                  <a:lnTo>
                    <a:pt x="63" y="72"/>
                  </a:lnTo>
                  <a:lnTo>
                    <a:pt x="72" y="60"/>
                  </a:lnTo>
                  <a:lnTo>
                    <a:pt x="70" y="59"/>
                  </a:lnTo>
                  <a:lnTo>
                    <a:pt x="62" y="59"/>
                  </a:lnTo>
                  <a:lnTo>
                    <a:pt x="42" y="50"/>
                  </a:lnTo>
                  <a:lnTo>
                    <a:pt x="24" y="50"/>
                  </a:lnTo>
                  <a:lnTo>
                    <a:pt x="18" y="48"/>
                  </a:lnTo>
                  <a:lnTo>
                    <a:pt x="6" y="46"/>
                  </a:lnTo>
                  <a:lnTo>
                    <a:pt x="0" y="40"/>
                  </a:lnTo>
                  <a:lnTo>
                    <a:pt x="3" y="38"/>
                  </a:lnTo>
                  <a:lnTo>
                    <a:pt x="5" y="39"/>
                  </a:lnTo>
                  <a:lnTo>
                    <a:pt x="9" y="41"/>
                  </a:lnTo>
                  <a:lnTo>
                    <a:pt x="15" y="41"/>
                  </a:lnTo>
                  <a:lnTo>
                    <a:pt x="20" y="38"/>
                  </a:lnTo>
                  <a:lnTo>
                    <a:pt x="24" y="30"/>
                  </a:lnTo>
                  <a:lnTo>
                    <a:pt x="29" y="30"/>
                  </a:lnTo>
                  <a:lnTo>
                    <a:pt x="33" y="23"/>
                  </a:lnTo>
                  <a:lnTo>
                    <a:pt x="36" y="14"/>
                  </a:lnTo>
                  <a:lnTo>
                    <a:pt x="41" y="5"/>
                  </a:lnTo>
                  <a:lnTo>
                    <a:pt x="53" y="1"/>
                  </a:lnTo>
                  <a:lnTo>
                    <a:pt x="89" y="7"/>
                  </a:lnTo>
                  <a:lnTo>
                    <a:pt x="102" y="0"/>
                  </a:lnTo>
                  <a:lnTo>
                    <a:pt x="113" y="0"/>
                  </a:lnTo>
                  <a:lnTo>
                    <a:pt x="119" y="7"/>
                  </a:lnTo>
                  <a:lnTo>
                    <a:pt x="122" y="14"/>
                  </a:lnTo>
                  <a:lnTo>
                    <a:pt x="132" y="16"/>
                  </a:lnTo>
                  <a:lnTo>
                    <a:pt x="140" y="14"/>
                  </a:lnTo>
                  <a:lnTo>
                    <a:pt x="154" y="18"/>
                  </a:lnTo>
                  <a:lnTo>
                    <a:pt x="164" y="19"/>
                  </a:lnTo>
                  <a:lnTo>
                    <a:pt x="177" y="33"/>
                  </a:lnTo>
                  <a:lnTo>
                    <a:pt x="186" y="46"/>
                  </a:lnTo>
                  <a:lnTo>
                    <a:pt x="196" y="49"/>
                  </a:lnTo>
                  <a:lnTo>
                    <a:pt x="207" y="48"/>
                  </a:lnTo>
                  <a:lnTo>
                    <a:pt x="228" y="49"/>
                  </a:lnTo>
                  <a:lnTo>
                    <a:pt x="234" y="48"/>
                  </a:lnTo>
                  <a:lnTo>
                    <a:pt x="261" y="53"/>
                  </a:lnTo>
                  <a:lnTo>
                    <a:pt x="271" y="54"/>
                  </a:lnTo>
                  <a:lnTo>
                    <a:pt x="279" y="56"/>
                  </a:lnTo>
                  <a:lnTo>
                    <a:pt x="287" y="54"/>
                  </a:lnTo>
                  <a:lnTo>
                    <a:pt x="295" y="39"/>
                  </a:lnTo>
                  <a:lnTo>
                    <a:pt x="296" y="32"/>
                  </a:lnTo>
                  <a:lnTo>
                    <a:pt x="304" y="25"/>
                  </a:lnTo>
                  <a:lnTo>
                    <a:pt x="311" y="27"/>
                  </a:lnTo>
                  <a:lnTo>
                    <a:pt x="317" y="35"/>
                  </a:lnTo>
                  <a:lnTo>
                    <a:pt x="323" y="41"/>
                  </a:lnTo>
                  <a:lnTo>
                    <a:pt x="333" y="41"/>
                  </a:lnTo>
                  <a:lnTo>
                    <a:pt x="342" y="37"/>
                  </a:lnTo>
                  <a:lnTo>
                    <a:pt x="347" y="40"/>
                  </a:lnTo>
                  <a:lnTo>
                    <a:pt x="353" y="41"/>
                  </a:lnTo>
                  <a:lnTo>
                    <a:pt x="358" y="45"/>
                  </a:lnTo>
                  <a:lnTo>
                    <a:pt x="365" y="46"/>
                  </a:lnTo>
                  <a:lnTo>
                    <a:pt x="373" y="51"/>
                  </a:lnTo>
                  <a:lnTo>
                    <a:pt x="390" y="50"/>
                  </a:lnTo>
                  <a:lnTo>
                    <a:pt x="397" y="55"/>
                  </a:lnTo>
                  <a:lnTo>
                    <a:pt x="404" y="70"/>
                  </a:lnTo>
                  <a:lnTo>
                    <a:pt x="412" y="75"/>
                  </a:lnTo>
                  <a:lnTo>
                    <a:pt x="414" y="91"/>
                  </a:lnTo>
                  <a:lnTo>
                    <a:pt x="424" y="96"/>
                  </a:lnTo>
                  <a:lnTo>
                    <a:pt x="435" y="99"/>
                  </a:lnTo>
                  <a:lnTo>
                    <a:pt x="456" y="97"/>
                  </a:lnTo>
                  <a:lnTo>
                    <a:pt x="467" y="97"/>
                  </a:lnTo>
                  <a:lnTo>
                    <a:pt x="481" y="94"/>
                  </a:lnTo>
                  <a:lnTo>
                    <a:pt x="492" y="97"/>
                  </a:lnTo>
                  <a:lnTo>
                    <a:pt x="499" y="103"/>
                  </a:lnTo>
                  <a:lnTo>
                    <a:pt x="500" y="116"/>
                  </a:lnTo>
                  <a:lnTo>
                    <a:pt x="497" y="136"/>
                  </a:lnTo>
                  <a:lnTo>
                    <a:pt x="499" y="143"/>
                  </a:lnTo>
                  <a:lnTo>
                    <a:pt x="503" y="148"/>
                  </a:lnTo>
                  <a:lnTo>
                    <a:pt x="506" y="158"/>
                  </a:lnTo>
                  <a:lnTo>
                    <a:pt x="502" y="156"/>
                  </a:lnTo>
                  <a:lnTo>
                    <a:pt x="495" y="150"/>
                  </a:lnTo>
                  <a:lnTo>
                    <a:pt x="462" y="141"/>
                  </a:lnTo>
                  <a:lnTo>
                    <a:pt x="446" y="135"/>
                  </a:lnTo>
                  <a:lnTo>
                    <a:pt x="433" y="130"/>
                  </a:lnTo>
                  <a:lnTo>
                    <a:pt x="406" y="138"/>
                  </a:lnTo>
                  <a:lnTo>
                    <a:pt x="392" y="136"/>
                  </a:lnTo>
                  <a:lnTo>
                    <a:pt x="381" y="131"/>
                  </a:lnTo>
                  <a:lnTo>
                    <a:pt x="374" y="12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1" name="Google Shape;331;p9"/>
            <p:cNvSpPr/>
            <p:nvPr/>
          </p:nvSpPr>
          <p:spPr>
            <a:xfrm>
              <a:off x="7797450" y="4176540"/>
              <a:ext cx="173326" cy="162391"/>
            </a:xfrm>
            <a:custGeom>
              <a:rect b="b" l="l" r="r" t="t"/>
              <a:pathLst>
                <a:path extrusionOk="0" h="467" w="547">
                  <a:moveTo>
                    <a:pt x="472" y="11"/>
                  </a:moveTo>
                  <a:lnTo>
                    <a:pt x="475" y="13"/>
                  </a:lnTo>
                  <a:lnTo>
                    <a:pt x="474" y="15"/>
                  </a:lnTo>
                  <a:lnTo>
                    <a:pt x="469" y="18"/>
                  </a:lnTo>
                  <a:lnTo>
                    <a:pt x="464" y="19"/>
                  </a:lnTo>
                  <a:lnTo>
                    <a:pt x="471" y="22"/>
                  </a:lnTo>
                  <a:lnTo>
                    <a:pt x="477" y="27"/>
                  </a:lnTo>
                  <a:lnTo>
                    <a:pt x="485" y="30"/>
                  </a:lnTo>
                  <a:lnTo>
                    <a:pt x="485" y="38"/>
                  </a:lnTo>
                  <a:lnTo>
                    <a:pt x="479" y="41"/>
                  </a:lnTo>
                  <a:lnTo>
                    <a:pt x="471" y="40"/>
                  </a:lnTo>
                  <a:lnTo>
                    <a:pt x="470" y="42"/>
                  </a:lnTo>
                  <a:lnTo>
                    <a:pt x="457" y="43"/>
                  </a:lnTo>
                  <a:lnTo>
                    <a:pt x="453" y="47"/>
                  </a:lnTo>
                  <a:lnTo>
                    <a:pt x="460" y="57"/>
                  </a:lnTo>
                  <a:lnTo>
                    <a:pt x="464" y="59"/>
                  </a:lnTo>
                  <a:lnTo>
                    <a:pt x="465" y="63"/>
                  </a:lnTo>
                  <a:lnTo>
                    <a:pt x="461" y="67"/>
                  </a:lnTo>
                  <a:lnTo>
                    <a:pt x="464" y="70"/>
                  </a:lnTo>
                  <a:lnTo>
                    <a:pt x="470" y="75"/>
                  </a:lnTo>
                  <a:lnTo>
                    <a:pt x="475" y="80"/>
                  </a:lnTo>
                  <a:lnTo>
                    <a:pt x="479" y="88"/>
                  </a:lnTo>
                  <a:lnTo>
                    <a:pt x="496" y="116"/>
                  </a:lnTo>
                  <a:lnTo>
                    <a:pt x="493" y="121"/>
                  </a:lnTo>
                  <a:lnTo>
                    <a:pt x="492" y="124"/>
                  </a:lnTo>
                  <a:lnTo>
                    <a:pt x="490" y="127"/>
                  </a:lnTo>
                  <a:lnTo>
                    <a:pt x="490" y="132"/>
                  </a:lnTo>
                  <a:lnTo>
                    <a:pt x="491" y="137"/>
                  </a:lnTo>
                  <a:lnTo>
                    <a:pt x="541" y="180"/>
                  </a:lnTo>
                  <a:lnTo>
                    <a:pt x="547" y="186"/>
                  </a:lnTo>
                  <a:lnTo>
                    <a:pt x="547" y="191"/>
                  </a:lnTo>
                  <a:lnTo>
                    <a:pt x="538" y="193"/>
                  </a:lnTo>
                  <a:lnTo>
                    <a:pt x="519" y="194"/>
                  </a:lnTo>
                  <a:lnTo>
                    <a:pt x="504" y="191"/>
                  </a:lnTo>
                  <a:lnTo>
                    <a:pt x="496" y="181"/>
                  </a:lnTo>
                  <a:lnTo>
                    <a:pt x="495" y="186"/>
                  </a:lnTo>
                  <a:lnTo>
                    <a:pt x="497" y="194"/>
                  </a:lnTo>
                  <a:lnTo>
                    <a:pt x="496" y="197"/>
                  </a:lnTo>
                  <a:lnTo>
                    <a:pt x="486" y="202"/>
                  </a:lnTo>
                  <a:lnTo>
                    <a:pt x="479" y="212"/>
                  </a:lnTo>
                  <a:lnTo>
                    <a:pt x="474" y="219"/>
                  </a:lnTo>
                  <a:lnTo>
                    <a:pt x="471" y="228"/>
                  </a:lnTo>
                  <a:lnTo>
                    <a:pt x="471" y="240"/>
                  </a:lnTo>
                  <a:lnTo>
                    <a:pt x="468" y="248"/>
                  </a:lnTo>
                  <a:lnTo>
                    <a:pt x="468" y="266"/>
                  </a:lnTo>
                  <a:lnTo>
                    <a:pt x="460" y="276"/>
                  </a:lnTo>
                  <a:lnTo>
                    <a:pt x="447" y="304"/>
                  </a:lnTo>
                  <a:lnTo>
                    <a:pt x="438" y="311"/>
                  </a:lnTo>
                  <a:lnTo>
                    <a:pt x="433" y="309"/>
                  </a:lnTo>
                  <a:lnTo>
                    <a:pt x="427" y="316"/>
                  </a:lnTo>
                  <a:lnTo>
                    <a:pt x="402" y="336"/>
                  </a:lnTo>
                  <a:lnTo>
                    <a:pt x="404" y="339"/>
                  </a:lnTo>
                  <a:lnTo>
                    <a:pt x="410" y="341"/>
                  </a:lnTo>
                  <a:lnTo>
                    <a:pt x="411" y="350"/>
                  </a:lnTo>
                  <a:lnTo>
                    <a:pt x="411" y="358"/>
                  </a:lnTo>
                  <a:lnTo>
                    <a:pt x="422" y="363"/>
                  </a:lnTo>
                  <a:lnTo>
                    <a:pt x="417" y="381"/>
                  </a:lnTo>
                  <a:lnTo>
                    <a:pt x="411" y="377"/>
                  </a:lnTo>
                  <a:lnTo>
                    <a:pt x="409" y="381"/>
                  </a:lnTo>
                  <a:lnTo>
                    <a:pt x="407" y="393"/>
                  </a:lnTo>
                  <a:lnTo>
                    <a:pt x="404" y="401"/>
                  </a:lnTo>
                  <a:lnTo>
                    <a:pt x="399" y="402"/>
                  </a:lnTo>
                  <a:lnTo>
                    <a:pt x="398" y="407"/>
                  </a:lnTo>
                  <a:lnTo>
                    <a:pt x="398" y="412"/>
                  </a:lnTo>
                  <a:lnTo>
                    <a:pt x="396" y="416"/>
                  </a:lnTo>
                  <a:lnTo>
                    <a:pt x="394" y="417"/>
                  </a:lnTo>
                  <a:lnTo>
                    <a:pt x="390" y="420"/>
                  </a:lnTo>
                  <a:lnTo>
                    <a:pt x="387" y="433"/>
                  </a:lnTo>
                  <a:lnTo>
                    <a:pt x="374" y="441"/>
                  </a:lnTo>
                  <a:lnTo>
                    <a:pt x="371" y="441"/>
                  </a:lnTo>
                  <a:lnTo>
                    <a:pt x="361" y="447"/>
                  </a:lnTo>
                  <a:lnTo>
                    <a:pt x="324" y="465"/>
                  </a:lnTo>
                  <a:lnTo>
                    <a:pt x="315" y="467"/>
                  </a:lnTo>
                  <a:lnTo>
                    <a:pt x="310" y="443"/>
                  </a:lnTo>
                  <a:lnTo>
                    <a:pt x="308" y="433"/>
                  </a:lnTo>
                  <a:lnTo>
                    <a:pt x="304" y="430"/>
                  </a:lnTo>
                  <a:lnTo>
                    <a:pt x="301" y="430"/>
                  </a:lnTo>
                  <a:lnTo>
                    <a:pt x="293" y="423"/>
                  </a:lnTo>
                  <a:lnTo>
                    <a:pt x="280" y="423"/>
                  </a:lnTo>
                  <a:lnTo>
                    <a:pt x="271" y="427"/>
                  </a:lnTo>
                  <a:lnTo>
                    <a:pt x="262" y="428"/>
                  </a:lnTo>
                  <a:lnTo>
                    <a:pt x="260" y="423"/>
                  </a:lnTo>
                  <a:lnTo>
                    <a:pt x="259" y="414"/>
                  </a:lnTo>
                  <a:lnTo>
                    <a:pt x="240" y="414"/>
                  </a:lnTo>
                  <a:lnTo>
                    <a:pt x="229" y="407"/>
                  </a:lnTo>
                  <a:lnTo>
                    <a:pt x="223" y="404"/>
                  </a:lnTo>
                  <a:lnTo>
                    <a:pt x="221" y="408"/>
                  </a:lnTo>
                  <a:lnTo>
                    <a:pt x="222" y="413"/>
                  </a:lnTo>
                  <a:lnTo>
                    <a:pt x="213" y="419"/>
                  </a:lnTo>
                  <a:lnTo>
                    <a:pt x="201" y="424"/>
                  </a:lnTo>
                  <a:lnTo>
                    <a:pt x="194" y="425"/>
                  </a:lnTo>
                  <a:lnTo>
                    <a:pt x="183" y="423"/>
                  </a:lnTo>
                  <a:lnTo>
                    <a:pt x="174" y="427"/>
                  </a:lnTo>
                  <a:lnTo>
                    <a:pt x="168" y="428"/>
                  </a:lnTo>
                  <a:lnTo>
                    <a:pt x="163" y="430"/>
                  </a:lnTo>
                  <a:lnTo>
                    <a:pt x="160" y="430"/>
                  </a:lnTo>
                  <a:lnTo>
                    <a:pt x="158" y="412"/>
                  </a:lnTo>
                  <a:lnTo>
                    <a:pt x="151" y="391"/>
                  </a:lnTo>
                  <a:lnTo>
                    <a:pt x="146" y="398"/>
                  </a:lnTo>
                  <a:lnTo>
                    <a:pt x="143" y="401"/>
                  </a:lnTo>
                  <a:lnTo>
                    <a:pt x="133" y="397"/>
                  </a:lnTo>
                  <a:lnTo>
                    <a:pt x="129" y="398"/>
                  </a:lnTo>
                  <a:lnTo>
                    <a:pt x="124" y="403"/>
                  </a:lnTo>
                  <a:lnTo>
                    <a:pt x="119" y="404"/>
                  </a:lnTo>
                  <a:lnTo>
                    <a:pt x="110" y="406"/>
                  </a:lnTo>
                  <a:lnTo>
                    <a:pt x="104" y="403"/>
                  </a:lnTo>
                  <a:lnTo>
                    <a:pt x="94" y="404"/>
                  </a:lnTo>
                  <a:lnTo>
                    <a:pt x="84" y="397"/>
                  </a:lnTo>
                  <a:lnTo>
                    <a:pt x="81" y="400"/>
                  </a:lnTo>
                  <a:lnTo>
                    <a:pt x="73" y="401"/>
                  </a:lnTo>
                  <a:lnTo>
                    <a:pt x="70" y="387"/>
                  </a:lnTo>
                  <a:lnTo>
                    <a:pt x="71" y="377"/>
                  </a:lnTo>
                  <a:lnTo>
                    <a:pt x="67" y="373"/>
                  </a:lnTo>
                  <a:lnTo>
                    <a:pt x="62" y="353"/>
                  </a:lnTo>
                  <a:lnTo>
                    <a:pt x="56" y="341"/>
                  </a:lnTo>
                  <a:lnTo>
                    <a:pt x="56" y="336"/>
                  </a:lnTo>
                  <a:lnTo>
                    <a:pt x="59" y="333"/>
                  </a:lnTo>
                  <a:lnTo>
                    <a:pt x="60" y="325"/>
                  </a:lnTo>
                  <a:lnTo>
                    <a:pt x="57" y="314"/>
                  </a:lnTo>
                  <a:lnTo>
                    <a:pt x="55" y="305"/>
                  </a:lnTo>
                  <a:lnTo>
                    <a:pt x="45" y="288"/>
                  </a:lnTo>
                  <a:lnTo>
                    <a:pt x="43" y="283"/>
                  </a:lnTo>
                  <a:lnTo>
                    <a:pt x="39" y="278"/>
                  </a:lnTo>
                  <a:lnTo>
                    <a:pt x="29" y="274"/>
                  </a:lnTo>
                  <a:lnTo>
                    <a:pt x="23" y="268"/>
                  </a:lnTo>
                  <a:lnTo>
                    <a:pt x="18" y="268"/>
                  </a:lnTo>
                  <a:lnTo>
                    <a:pt x="13" y="264"/>
                  </a:lnTo>
                  <a:lnTo>
                    <a:pt x="12" y="253"/>
                  </a:lnTo>
                  <a:lnTo>
                    <a:pt x="11" y="233"/>
                  </a:lnTo>
                  <a:lnTo>
                    <a:pt x="6" y="223"/>
                  </a:lnTo>
                  <a:lnTo>
                    <a:pt x="2" y="219"/>
                  </a:lnTo>
                  <a:lnTo>
                    <a:pt x="1" y="214"/>
                  </a:lnTo>
                  <a:lnTo>
                    <a:pt x="0" y="196"/>
                  </a:lnTo>
                  <a:lnTo>
                    <a:pt x="1" y="182"/>
                  </a:lnTo>
                  <a:lnTo>
                    <a:pt x="7" y="163"/>
                  </a:lnTo>
                  <a:lnTo>
                    <a:pt x="12" y="154"/>
                  </a:lnTo>
                  <a:lnTo>
                    <a:pt x="19" y="145"/>
                  </a:lnTo>
                  <a:lnTo>
                    <a:pt x="25" y="134"/>
                  </a:lnTo>
                  <a:lnTo>
                    <a:pt x="33" y="129"/>
                  </a:lnTo>
                  <a:lnTo>
                    <a:pt x="33" y="134"/>
                  </a:lnTo>
                  <a:lnTo>
                    <a:pt x="60" y="174"/>
                  </a:lnTo>
                  <a:lnTo>
                    <a:pt x="73" y="185"/>
                  </a:lnTo>
                  <a:lnTo>
                    <a:pt x="87" y="188"/>
                  </a:lnTo>
                  <a:lnTo>
                    <a:pt x="99" y="185"/>
                  </a:lnTo>
                  <a:lnTo>
                    <a:pt x="110" y="183"/>
                  </a:lnTo>
                  <a:lnTo>
                    <a:pt x="120" y="190"/>
                  </a:lnTo>
                  <a:lnTo>
                    <a:pt x="129" y="186"/>
                  </a:lnTo>
                  <a:lnTo>
                    <a:pt x="138" y="186"/>
                  </a:lnTo>
                  <a:lnTo>
                    <a:pt x="148" y="187"/>
                  </a:lnTo>
                  <a:lnTo>
                    <a:pt x="156" y="183"/>
                  </a:lnTo>
                  <a:lnTo>
                    <a:pt x="172" y="165"/>
                  </a:lnTo>
                  <a:lnTo>
                    <a:pt x="179" y="156"/>
                  </a:lnTo>
                  <a:lnTo>
                    <a:pt x="184" y="155"/>
                  </a:lnTo>
                  <a:lnTo>
                    <a:pt x="211" y="156"/>
                  </a:lnTo>
                  <a:lnTo>
                    <a:pt x="216" y="159"/>
                  </a:lnTo>
                  <a:lnTo>
                    <a:pt x="217" y="166"/>
                  </a:lnTo>
                  <a:lnTo>
                    <a:pt x="222" y="166"/>
                  </a:lnTo>
                  <a:lnTo>
                    <a:pt x="243" y="174"/>
                  </a:lnTo>
                  <a:lnTo>
                    <a:pt x="253" y="174"/>
                  </a:lnTo>
                  <a:lnTo>
                    <a:pt x="264" y="167"/>
                  </a:lnTo>
                  <a:lnTo>
                    <a:pt x="273" y="165"/>
                  </a:lnTo>
                  <a:lnTo>
                    <a:pt x="285" y="163"/>
                  </a:lnTo>
                  <a:lnTo>
                    <a:pt x="298" y="159"/>
                  </a:lnTo>
                  <a:lnTo>
                    <a:pt x="304" y="154"/>
                  </a:lnTo>
                  <a:lnTo>
                    <a:pt x="308" y="147"/>
                  </a:lnTo>
                  <a:lnTo>
                    <a:pt x="315" y="135"/>
                  </a:lnTo>
                  <a:lnTo>
                    <a:pt x="324" y="117"/>
                  </a:lnTo>
                  <a:lnTo>
                    <a:pt x="330" y="90"/>
                  </a:lnTo>
                  <a:lnTo>
                    <a:pt x="356" y="61"/>
                  </a:lnTo>
                  <a:lnTo>
                    <a:pt x="361" y="49"/>
                  </a:lnTo>
                  <a:lnTo>
                    <a:pt x="363" y="27"/>
                  </a:lnTo>
                  <a:lnTo>
                    <a:pt x="369" y="10"/>
                  </a:lnTo>
                  <a:lnTo>
                    <a:pt x="375" y="2"/>
                  </a:lnTo>
                  <a:lnTo>
                    <a:pt x="394" y="0"/>
                  </a:lnTo>
                  <a:lnTo>
                    <a:pt x="445" y="2"/>
                  </a:lnTo>
                  <a:lnTo>
                    <a:pt x="454" y="7"/>
                  </a:lnTo>
                  <a:lnTo>
                    <a:pt x="468" y="11"/>
                  </a:lnTo>
                  <a:lnTo>
                    <a:pt x="472" y="1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2" name="Google Shape;332;p9"/>
            <p:cNvSpPr/>
            <p:nvPr/>
          </p:nvSpPr>
          <p:spPr>
            <a:xfrm>
              <a:off x="8485980" y="4338930"/>
              <a:ext cx="69966" cy="41907"/>
            </a:xfrm>
            <a:custGeom>
              <a:rect b="b" l="l" r="r" t="t"/>
              <a:pathLst>
                <a:path extrusionOk="0" h="117" w="223">
                  <a:moveTo>
                    <a:pt x="0" y="73"/>
                  </a:moveTo>
                  <a:lnTo>
                    <a:pt x="5" y="69"/>
                  </a:lnTo>
                  <a:lnTo>
                    <a:pt x="11" y="72"/>
                  </a:lnTo>
                  <a:lnTo>
                    <a:pt x="50" y="75"/>
                  </a:lnTo>
                  <a:lnTo>
                    <a:pt x="81" y="73"/>
                  </a:lnTo>
                  <a:lnTo>
                    <a:pt x="88" y="69"/>
                  </a:lnTo>
                  <a:lnTo>
                    <a:pt x="88" y="62"/>
                  </a:lnTo>
                  <a:lnTo>
                    <a:pt x="89" y="58"/>
                  </a:lnTo>
                  <a:lnTo>
                    <a:pt x="93" y="51"/>
                  </a:lnTo>
                  <a:lnTo>
                    <a:pt x="98" y="47"/>
                  </a:lnTo>
                  <a:lnTo>
                    <a:pt x="102" y="49"/>
                  </a:lnTo>
                  <a:lnTo>
                    <a:pt x="97" y="58"/>
                  </a:lnTo>
                  <a:lnTo>
                    <a:pt x="96" y="68"/>
                  </a:lnTo>
                  <a:lnTo>
                    <a:pt x="102" y="72"/>
                  </a:lnTo>
                  <a:lnTo>
                    <a:pt x="110" y="69"/>
                  </a:lnTo>
                  <a:lnTo>
                    <a:pt x="119" y="69"/>
                  </a:lnTo>
                  <a:lnTo>
                    <a:pt x="126" y="73"/>
                  </a:lnTo>
                  <a:lnTo>
                    <a:pt x="135" y="72"/>
                  </a:lnTo>
                  <a:lnTo>
                    <a:pt x="142" y="69"/>
                  </a:lnTo>
                  <a:lnTo>
                    <a:pt x="160" y="47"/>
                  </a:lnTo>
                  <a:lnTo>
                    <a:pt x="169" y="41"/>
                  </a:lnTo>
                  <a:lnTo>
                    <a:pt x="175" y="42"/>
                  </a:lnTo>
                  <a:lnTo>
                    <a:pt x="184" y="37"/>
                  </a:lnTo>
                  <a:lnTo>
                    <a:pt x="185" y="27"/>
                  </a:lnTo>
                  <a:lnTo>
                    <a:pt x="183" y="18"/>
                  </a:lnTo>
                  <a:lnTo>
                    <a:pt x="179" y="9"/>
                  </a:lnTo>
                  <a:lnTo>
                    <a:pt x="179" y="4"/>
                  </a:lnTo>
                  <a:lnTo>
                    <a:pt x="188" y="2"/>
                  </a:lnTo>
                  <a:lnTo>
                    <a:pt x="195" y="5"/>
                  </a:lnTo>
                  <a:lnTo>
                    <a:pt x="201" y="5"/>
                  </a:lnTo>
                  <a:lnTo>
                    <a:pt x="204" y="3"/>
                  </a:lnTo>
                  <a:lnTo>
                    <a:pt x="210" y="0"/>
                  </a:lnTo>
                  <a:lnTo>
                    <a:pt x="217" y="4"/>
                  </a:lnTo>
                  <a:lnTo>
                    <a:pt x="222" y="14"/>
                  </a:lnTo>
                  <a:lnTo>
                    <a:pt x="223" y="27"/>
                  </a:lnTo>
                  <a:lnTo>
                    <a:pt x="221" y="36"/>
                  </a:lnTo>
                  <a:lnTo>
                    <a:pt x="216" y="42"/>
                  </a:lnTo>
                  <a:lnTo>
                    <a:pt x="210" y="45"/>
                  </a:lnTo>
                  <a:lnTo>
                    <a:pt x="206" y="52"/>
                  </a:lnTo>
                  <a:lnTo>
                    <a:pt x="210" y="63"/>
                  </a:lnTo>
                  <a:lnTo>
                    <a:pt x="204" y="74"/>
                  </a:lnTo>
                  <a:lnTo>
                    <a:pt x="195" y="77"/>
                  </a:lnTo>
                  <a:lnTo>
                    <a:pt x="183" y="74"/>
                  </a:lnTo>
                  <a:lnTo>
                    <a:pt x="179" y="79"/>
                  </a:lnTo>
                  <a:lnTo>
                    <a:pt x="178" y="86"/>
                  </a:lnTo>
                  <a:lnTo>
                    <a:pt x="167" y="97"/>
                  </a:lnTo>
                  <a:lnTo>
                    <a:pt x="142" y="110"/>
                  </a:lnTo>
                  <a:lnTo>
                    <a:pt x="132" y="112"/>
                  </a:lnTo>
                  <a:lnTo>
                    <a:pt x="121" y="115"/>
                  </a:lnTo>
                  <a:lnTo>
                    <a:pt x="102" y="115"/>
                  </a:lnTo>
                  <a:lnTo>
                    <a:pt x="91" y="117"/>
                  </a:lnTo>
                  <a:lnTo>
                    <a:pt x="77" y="117"/>
                  </a:lnTo>
                  <a:lnTo>
                    <a:pt x="66" y="106"/>
                  </a:lnTo>
                  <a:lnTo>
                    <a:pt x="59" y="106"/>
                  </a:lnTo>
                  <a:lnTo>
                    <a:pt x="48" y="110"/>
                  </a:lnTo>
                  <a:lnTo>
                    <a:pt x="27" y="96"/>
                  </a:lnTo>
                  <a:lnTo>
                    <a:pt x="12" y="92"/>
                  </a:lnTo>
                  <a:lnTo>
                    <a:pt x="4" y="84"/>
                  </a:lnTo>
                  <a:lnTo>
                    <a:pt x="0" y="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3" name="Google Shape;333;p9"/>
            <p:cNvSpPr/>
            <p:nvPr/>
          </p:nvSpPr>
          <p:spPr>
            <a:xfrm>
              <a:off x="8357179" y="4309247"/>
              <a:ext cx="173326" cy="155406"/>
            </a:xfrm>
            <a:custGeom>
              <a:rect b="b" l="l" r="r" t="t"/>
              <a:pathLst>
                <a:path extrusionOk="0" h="446" w="544">
                  <a:moveTo>
                    <a:pt x="1" y="0"/>
                  </a:moveTo>
                  <a:lnTo>
                    <a:pt x="0" y="9"/>
                  </a:lnTo>
                  <a:lnTo>
                    <a:pt x="5" y="134"/>
                  </a:lnTo>
                  <a:lnTo>
                    <a:pt x="5" y="206"/>
                  </a:lnTo>
                  <a:lnTo>
                    <a:pt x="1" y="227"/>
                  </a:lnTo>
                  <a:lnTo>
                    <a:pt x="0" y="231"/>
                  </a:lnTo>
                  <a:lnTo>
                    <a:pt x="7" y="248"/>
                  </a:lnTo>
                  <a:lnTo>
                    <a:pt x="7" y="289"/>
                  </a:lnTo>
                  <a:lnTo>
                    <a:pt x="10" y="346"/>
                  </a:lnTo>
                  <a:lnTo>
                    <a:pt x="13" y="360"/>
                  </a:lnTo>
                  <a:lnTo>
                    <a:pt x="26" y="359"/>
                  </a:lnTo>
                  <a:lnTo>
                    <a:pt x="31" y="362"/>
                  </a:lnTo>
                  <a:lnTo>
                    <a:pt x="39" y="365"/>
                  </a:lnTo>
                  <a:lnTo>
                    <a:pt x="48" y="365"/>
                  </a:lnTo>
                  <a:lnTo>
                    <a:pt x="56" y="362"/>
                  </a:lnTo>
                  <a:lnTo>
                    <a:pt x="72" y="362"/>
                  </a:lnTo>
                  <a:lnTo>
                    <a:pt x="77" y="362"/>
                  </a:lnTo>
                  <a:lnTo>
                    <a:pt x="93" y="368"/>
                  </a:lnTo>
                  <a:lnTo>
                    <a:pt x="99" y="366"/>
                  </a:lnTo>
                  <a:lnTo>
                    <a:pt x="114" y="356"/>
                  </a:lnTo>
                  <a:lnTo>
                    <a:pt x="125" y="352"/>
                  </a:lnTo>
                  <a:lnTo>
                    <a:pt x="130" y="346"/>
                  </a:lnTo>
                  <a:lnTo>
                    <a:pt x="124" y="330"/>
                  </a:lnTo>
                  <a:lnTo>
                    <a:pt x="118" y="323"/>
                  </a:lnTo>
                  <a:lnTo>
                    <a:pt x="112" y="317"/>
                  </a:lnTo>
                  <a:lnTo>
                    <a:pt x="131" y="312"/>
                  </a:lnTo>
                  <a:lnTo>
                    <a:pt x="137" y="307"/>
                  </a:lnTo>
                  <a:lnTo>
                    <a:pt x="135" y="302"/>
                  </a:lnTo>
                  <a:lnTo>
                    <a:pt x="140" y="297"/>
                  </a:lnTo>
                  <a:lnTo>
                    <a:pt x="152" y="298"/>
                  </a:lnTo>
                  <a:lnTo>
                    <a:pt x="160" y="296"/>
                  </a:lnTo>
                  <a:lnTo>
                    <a:pt x="157" y="287"/>
                  </a:lnTo>
                  <a:lnTo>
                    <a:pt x="155" y="273"/>
                  </a:lnTo>
                  <a:lnTo>
                    <a:pt x="161" y="278"/>
                  </a:lnTo>
                  <a:lnTo>
                    <a:pt x="173" y="280"/>
                  </a:lnTo>
                  <a:lnTo>
                    <a:pt x="180" y="278"/>
                  </a:lnTo>
                  <a:lnTo>
                    <a:pt x="184" y="273"/>
                  </a:lnTo>
                  <a:lnTo>
                    <a:pt x="189" y="269"/>
                  </a:lnTo>
                  <a:lnTo>
                    <a:pt x="196" y="276"/>
                  </a:lnTo>
                  <a:lnTo>
                    <a:pt x="203" y="273"/>
                  </a:lnTo>
                  <a:lnTo>
                    <a:pt x="210" y="275"/>
                  </a:lnTo>
                  <a:lnTo>
                    <a:pt x="211" y="279"/>
                  </a:lnTo>
                  <a:lnTo>
                    <a:pt x="216" y="282"/>
                  </a:lnTo>
                  <a:lnTo>
                    <a:pt x="223" y="284"/>
                  </a:lnTo>
                  <a:lnTo>
                    <a:pt x="232" y="289"/>
                  </a:lnTo>
                  <a:lnTo>
                    <a:pt x="238" y="290"/>
                  </a:lnTo>
                  <a:lnTo>
                    <a:pt x="247" y="296"/>
                  </a:lnTo>
                  <a:lnTo>
                    <a:pt x="258" y="296"/>
                  </a:lnTo>
                  <a:lnTo>
                    <a:pt x="278" y="302"/>
                  </a:lnTo>
                  <a:lnTo>
                    <a:pt x="289" y="311"/>
                  </a:lnTo>
                  <a:lnTo>
                    <a:pt x="291" y="323"/>
                  </a:lnTo>
                  <a:lnTo>
                    <a:pt x="306" y="341"/>
                  </a:lnTo>
                  <a:lnTo>
                    <a:pt x="312" y="354"/>
                  </a:lnTo>
                  <a:lnTo>
                    <a:pt x="330" y="356"/>
                  </a:lnTo>
                  <a:lnTo>
                    <a:pt x="328" y="365"/>
                  </a:lnTo>
                  <a:lnTo>
                    <a:pt x="329" y="367"/>
                  </a:lnTo>
                  <a:lnTo>
                    <a:pt x="335" y="375"/>
                  </a:lnTo>
                  <a:lnTo>
                    <a:pt x="343" y="378"/>
                  </a:lnTo>
                  <a:lnTo>
                    <a:pt x="350" y="384"/>
                  </a:lnTo>
                  <a:lnTo>
                    <a:pt x="357" y="392"/>
                  </a:lnTo>
                  <a:lnTo>
                    <a:pt x="373" y="410"/>
                  </a:lnTo>
                  <a:lnTo>
                    <a:pt x="378" y="410"/>
                  </a:lnTo>
                  <a:lnTo>
                    <a:pt x="388" y="415"/>
                  </a:lnTo>
                  <a:lnTo>
                    <a:pt x="399" y="416"/>
                  </a:lnTo>
                  <a:lnTo>
                    <a:pt x="408" y="419"/>
                  </a:lnTo>
                  <a:lnTo>
                    <a:pt x="425" y="419"/>
                  </a:lnTo>
                  <a:lnTo>
                    <a:pt x="442" y="424"/>
                  </a:lnTo>
                  <a:lnTo>
                    <a:pt x="494" y="431"/>
                  </a:lnTo>
                  <a:lnTo>
                    <a:pt x="495" y="435"/>
                  </a:lnTo>
                  <a:lnTo>
                    <a:pt x="497" y="441"/>
                  </a:lnTo>
                  <a:lnTo>
                    <a:pt x="512" y="446"/>
                  </a:lnTo>
                  <a:lnTo>
                    <a:pt x="526" y="441"/>
                  </a:lnTo>
                  <a:lnTo>
                    <a:pt x="531" y="435"/>
                  </a:lnTo>
                  <a:lnTo>
                    <a:pt x="522" y="429"/>
                  </a:lnTo>
                  <a:lnTo>
                    <a:pt x="515" y="427"/>
                  </a:lnTo>
                  <a:lnTo>
                    <a:pt x="522" y="426"/>
                  </a:lnTo>
                  <a:lnTo>
                    <a:pt x="533" y="427"/>
                  </a:lnTo>
                  <a:lnTo>
                    <a:pt x="544" y="425"/>
                  </a:lnTo>
                  <a:lnTo>
                    <a:pt x="542" y="420"/>
                  </a:lnTo>
                  <a:lnTo>
                    <a:pt x="517" y="416"/>
                  </a:lnTo>
                  <a:lnTo>
                    <a:pt x="506" y="413"/>
                  </a:lnTo>
                  <a:lnTo>
                    <a:pt x="486" y="402"/>
                  </a:lnTo>
                  <a:lnTo>
                    <a:pt x="489" y="394"/>
                  </a:lnTo>
                  <a:lnTo>
                    <a:pt x="496" y="391"/>
                  </a:lnTo>
                  <a:lnTo>
                    <a:pt x="486" y="386"/>
                  </a:lnTo>
                  <a:lnTo>
                    <a:pt x="473" y="383"/>
                  </a:lnTo>
                  <a:lnTo>
                    <a:pt x="462" y="383"/>
                  </a:lnTo>
                  <a:lnTo>
                    <a:pt x="453" y="377"/>
                  </a:lnTo>
                  <a:lnTo>
                    <a:pt x="454" y="367"/>
                  </a:lnTo>
                  <a:lnTo>
                    <a:pt x="456" y="357"/>
                  </a:lnTo>
                  <a:lnTo>
                    <a:pt x="451" y="354"/>
                  </a:lnTo>
                  <a:lnTo>
                    <a:pt x="426" y="356"/>
                  </a:lnTo>
                  <a:lnTo>
                    <a:pt x="419" y="351"/>
                  </a:lnTo>
                  <a:lnTo>
                    <a:pt x="410" y="336"/>
                  </a:lnTo>
                  <a:lnTo>
                    <a:pt x="403" y="330"/>
                  </a:lnTo>
                  <a:lnTo>
                    <a:pt x="397" y="323"/>
                  </a:lnTo>
                  <a:lnTo>
                    <a:pt x="397" y="309"/>
                  </a:lnTo>
                  <a:lnTo>
                    <a:pt x="395" y="303"/>
                  </a:lnTo>
                  <a:lnTo>
                    <a:pt x="393" y="301"/>
                  </a:lnTo>
                  <a:lnTo>
                    <a:pt x="387" y="300"/>
                  </a:lnTo>
                  <a:lnTo>
                    <a:pt x="383" y="296"/>
                  </a:lnTo>
                  <a:lnTo>
                    <a:pt x="367" y="285"/>
                  </a:lnTo>
                  <a:lnTo>
                    <a:pt x="356" y="271"/>
                  </a:lnTo>
                  <a:lnTo>
                    <a:pt x="348" y="268"/>
                  </a:lnTo>
                  <a:lnTo>
                    <a:pt x="341" y="255"/>
                  </a:lnTo>
                  <a:lnTo>
                    <a:pt x="339" y="244"/>
                  </a:lnTo>
                  <a:lnTo>
                    <a:pt x="334" y="237"/>
                  </a:lnTo>
                  <a:lnTo>
                    <a:pt x="339" y="231"/>
                  </a:lnTo>
                  <a:lnTo>
                    <a:pt x="351" y="231"/>
                  </a:lnTo>
                  <a:lnTo>
                    <a:pt x="362" y="230"/>
                  </a:lnTo>
                  <a:lnTo>
                    <a:pt x="370" y="227"/>
                  </a:lnTo>
                  <a:lnTo>
                    <a:pt x="378" y="227"/>
                  </a:lnTo>
                  <a:lnTo>
                    <a:pt x="379" y="212"/>
                  </a:lnTo>
                  <a:lnTo>
                    <a:pt x="375" y="201"/>
                  </a:lnTo>
                  <a:lnTo>
                    <a:pt x="366" y="193"/>
                  </a:lnTo>
                  <a:lnTo>
                    <a:pt x="356" y="187"/>
                  </a:lnTo>
                  <a:lnTo>
                    <a:pt x="348" y="187"/>
                  </a:lnTo>
                  <a:lnTo>
                    <a:pt x="323" y="182"/>
                  </a:lnTo>
                  <a:lnTo>
                    <a:pt x="314" y="178"/>
                  </a:lnTo>
                  <a:lnTo>
                    <a:pt x="296" y="166"/>
                  </a:lnTo>
                  <a:lnTo>
                    <a:pt x="270" y="160"/>
                  </a:lnTo>
                  <a:lnTo>
                    <a:pt x="266" y="156"/>
                  </a:lnTo>
                  <a:lnTo>
                    <a:pt x="266" y="136"/>
                  </a:lnTo>
                  <a:lnTo>
                    <a:pt x="262" y="124"/>
                  </a:lnTo>
                  <a:lnTo>
                    <a:pt x="250" y="112"/>
                  </a:lnTo>
                  <a:lnTo>
                    <a:pt x="238" y="103"/>
                  </a:lnTo>
                  <a:lnTo>
                    <a:pt x="225" y="97"/>
                  </a:lnTo>
                  <a:lnTo>
                    <a:pt x="201" y="82"/>
                  </a:lnTo>
                  <a:lnTo>
                    <a:pt x="193" y="70"/>
                  </a:lnTo>
                  <a:lnTo>
                    <a:pt x="188" y="65"/>
                  </a:lnTo>
                  <a:lnTo>
                    <a:pt x="177" y="65"/>
                  </a:lnTo>
                  <a:lnTo>
                    <a:pt x="166" y="61"/>
                  </a:lnTo>
                  <a:lnTo>
                    <a:pt x="124" y="43"/>
                  </a:lnTo>
                  <a:lnTo>
                    <a:pt x="102" y="39"/>
                  </a:lnTo>
                  <a:lnTo>
                    <a:pt x="92" y="36"/>
                  </a:lnTo>
                  <a:lnTo>
                    <a:pt x="81" y="33"/>
                  </a:lnTo>
                  <a:lnTo>
                    <a:pt x="63" y="22"/>
                  </a:lnTo>
                  <a:lnTo>
                    <a:pt x="42" y="16"/>
                  </a:lnTo>
                  <a:lnTo>
                    <a:pt x="31" y="10"/>
                  </a:lnTo>
                  <a:lnTo>
                    <a:pt x="16" y="7"/>
                  </a:lnTo>
                  <a:lnTo>
                    <a:pt x="1"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334" name="Google Shape;334;p9"/>
            <p:cNvGrpSpPr/>
            <p:nvPr/>
          </p:nvGrpSpPr>
          <p:grpSpPr>
            <a:xfrm>
              <a:off x="7942152" y="3898905"/>
              <a:ext cx="162194" cy="254936"/>
              <a:chOff x="3802" y="2280"/>
              <a:chExt cx="102" cy="146"/>
            </a:xfrm>
          </p:grpSpPr>
          <p:sp>
            <p:nvSpPr>
              <p:cNvPr id="335" name="Google Shape;335;p9"/>
              <p:cNvSpPr/>
              <p:nvPr/>
            </p:nvSpPr>
            <p:spPr>
              <a:xfrm>
                <a:off x="3802" y="2362"/>
                <a:ext cx="25" cy="33"/>
              </a:xfrm>
              <a:custGeom>
                <a:rect b="b" l="l" r="r" t="t"/>
                <a:pathLst>
                  <a:path extrusionOk="0" h="163" w="129">
                    <a:moveTo>
                      <a:pt x="120" y="2"/>
                    </a:moveTo>
                    <a:lnTo>
                      <a:pt x="123" y="0"/>
                    </a:lnTo>
                    <a:lnTo>
                      <a:pt x="124" y="1"/>
                    </a:lnTo>
                    <a:lnTo>
                      <a:pt x="125" y="15"/>
                    </a:lnTo>
                    <a:lnTo>
                      <a:pt x="126" y="18"/>
                    </a:lnTo>
                    <a:lnTo>
                      <a:pt x="124" y="23"/>
                    </a:lnTo>
                    <a:lnTo>
                      <a:pt x="124" y="32"/>
                    </a:lnTo>
                    <a:lnTo>
                      <a:pt x="129" y="47"/>
                    </a:lnTo>
                    <a:lnTo>
                      <a:pt x="126" y="53"/>
                    </a:lnTo>
                    <a:lnTo>
                      <a:pt x="117" y="59"/>
                    </a:lnTo>
                    <a:lnTo>
                      <a:pt x="112" y="67"/>
                    </a:lnTo>
                    <a:lnTo>
                      <a:pt x="103" y="76"/>
                    </a:lnTo>
                    <a:lnTo>
                      <a:pt x="93" y="80"/>
                    </a:lnTo>
                    <a:lnTo>
                      <a:pt x="86" y="85"/>
                    </a:lnTo>
                    <a:lnTo>
                      <a:pt x="82" y="98"/>
                    </a:lnTo>
                    <a:lnTo>
                      <a:pt x="70" y="112"/>
                    </a:lnTo>
                    <a:lnTo>
                      <a:pt x="49" y="130"/>
                    </a:lnTo>
                    <a:lnTo>
                      <a:pt x="37" y="142"/>
                    </a:lnTo>
                    <a:lnTo>
                      <a:pt x="28" y="150"/>
                    </a:lnTo>
                    <a:lnTo>
                      <a:pt x="19" y="151"/>
                    </a:lnTo>
                    <a:lnTo>
                      <a:pt x="13" y="158"/>
                    </a:lnTo>
                    <a:lnTo>
                      <a:pt x="6" y="163"/>
                    </a:lnTo>
                    <a:lnTo>
                      <a:pt x="0" y="163"/>
                    </a:lnTo>
                    <a:lnTo>
                      <a:pt x="2" y="150"/>
                    </a:lnTo>
                    <a:lnTo>
                      <a:pt x="10" y="137"/>
                    </a:lnTo>
                    <a:lnTo>
                      <a:pt x="17" y="130"/>
                    </a:lnTo>
                    <a:lnTo>
                      <a:pt x="32" y="119"/>
                    </a:lnTo>
                    <a:lnTo>
                      <a:pt x="37" y="118"/>
                    </a:lnTo>
                    <a:lnTo>
                      <a:pt x="69" y="85"/>
                    </a:lnTo>
                    <a:lnTo>
                      <a:pt x="77" y="75"/>
                    </a:lnTo>
                    <a:lnTo>
                      <a:pt x="82" y="71"/>
                    </a:lnTo>
                    <a:lnTo>
                      <a:pt x="88" y="61"/>
                    </a:lnTo>
                    <a:lnTo>
                      <a:pt x="97" y="55"/>
                    </a:lnTo>
                    <a:lnTo>
                      <a:pt x="104" y="53"/>
                    </a:lnTo>
                    <a:lnTo>
                      <a:pt x="112" y="39"/>
                    </a:lnTo>
                    <a:lnTo>
                      <a:pt x="110" y="29"/>
                    </a:lnTo>
                    <a:lnTo>
                      <a:pt x="113" y="34"/>
                    </a:lnTo>
                    <a:lnTo>
                      <a:pt x="117" y="31"/>
                    </a:lnTo>
                    <a:lnTo>
                      <a:pt x="115" y="27"/>
                    </a:lnTo>
                    <a:lnTo>
                      <a:pt x="112" y="23"/>
                    </a:lnTo>
                    <a:lnTo>
                      <a:pt x="114" y="21"/>
                    </a:lnTo>
                    <a:lnTo>
                      <a:pt x="117" y="13"/>
                    </a:lnTo>
                    <a:lnTo>
                      <a:pt x="118" y="5"/>
                    </a:lnTo>
                    <a:lnTo>
                      <a:pt x="12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6" name="Google Shape;336;p9"/>
              <p:cNvSpPr/>
              <p:nvPr/>
            </p:nvSpPr>
            <p:spPr>
              <a:xfrm>
                <a:off x="3835" y="2339"/>
                <a:ext cx="14" cy="14"/>
              </a:xfrm>
              <a:custGeom>
                <a:rect b="b" l="l" r="r" t="t"/>
                <a:pathLst>
                  <a:path extrusionOk="0" h="71" w="67">
                    <a:moveTo>
                      <a:pt x="2" y="3"/>
                    </a:moveTo>
                    <a:lnTo>
                      <a:pt x="0" y="0"/>
                    </a:lnTo>
                    <a:lnTo>
                      <a:pt x="4" y="0"/>
                    </a:lnTo>
                    <a:lnTo>
                      <a:pt x="32" y="0"/>
                    </a:lnTo>
                    <a:lnTo>
                      <a:pt x="37" y="0"/>
                    </a:lnTo>
                    <a:lnTo>
                      <a:pt x="47" y="3"/>
                    </a:lnTo>
                    <a:lnTo>
                      <a:pt x="56" y="10"/>
                    </a:lnTo>
                    <a:lnTo>
                      <a:pt x="59" y="16"/>
                    </a:lnTo>
                    <a:lnTo>
                      <a:pt x="63" y="17"/>
                    </a:lnTo>
                    <a:lnTo>
                      <a:pt x="64" y="28"/>
                    </a:lnTo>
                    <a:lnTo>
                      <a:pt x="64" y="38"/>
                    </a:lnTo>
                    <a:lnTo>
                      <a:pt x="67" y="51"/>
                    </a:lnTo>
                    <a:lnTo>
                      <a:pt x="63" y="54"/>
                    </a:lnTo>
                    <a:lnTo>
                      <a:pt x="63" y="62"/>
                    </a:lnTo>
                    <a:lnTo>
                      <a:pt x="48" y="71"/>
                    </a:lnTo>
                    <a:lnTo>
                      <a:pt x="45" y="64"/>
                    </a:lnTo>
                    <a:lnTo>
                      <a:pt x="36" y="57"/>
                    </a:lnTo>
                    <a:lnTo>
                      <a:pt x="26" y="36"/>
                    </a:lnTo>
                    <a:lnTo>
                      <a:pt x="25" y="25"/>
                    </a:lnTo>
                    <a:lnTo>
                      <a:pt x="20" y="16"/>
                    </a:lnTo>
                    <a:lnTo>
                      <a:pt x="13" y="13"/>
                    </a:lnTo>
                    <a:lnTo>
                      <a:pt x="10" y="4"/>
                    </a:lnTo>
                    <a:lnTo>
                      <a:pt x="5" y="3"/>
                    </a:lnTo>
                    <a:lnTo>
                      <a:pt x="2"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7" name="Google Shape;337;p9"/>
              <p:cNvSpPr/>
              <p:nvPr/>
            </p:nvSpPr>
            <p:spPr>
              <a:xfrm>
                <a:off x="3830" y="2280"/>
                <a:ext cx="47" cy="69"/>
              </a:xfrm>
              <a:custGeom>
                <a:rect b="b" l="l" r="r" t="t"/>
                <a:pathLst>
                  <a:path extrusionOk="0" h="345" w="236">
                    <a:moveTo>
                      <a:pt x="134" y="10"/>
                    </a:moveTo>
                    <a:lnTo>
                      <a:pt x="137" y="14"/>
                    </a:lnTo>
                    <a:lnTo>
                      <a:pt x="139" y="17"/>
                    </a:lnTo>
                    <a:lnTo>
                      <a:pt x="135" y="22"/>
                    </a:lnTo>
                    <a:lnTo>
                      <a:pt x="130" y="33"/>
                    </a:lnTo>
                    <a:lnTo>
                      <a:pt x="129" y="44"/>
                    </a:lnTo>
                    <a:lnTo>
                      <a:pt x="129" y="66"/>
                    </a:lnTo>
                    <a:lnTo>
                      <a:pt x="134" y="74"/>
                    </a:lnTo>
                    <a:lnTo>
                      <a:pt x="139" y="75"/>
                    </a:lnTo>
                    <a:lnTo>
                      <a:pt x="141" y="81"/>
                    </a:lnTo>
                    <a:lnTo>
                      <a:pt x="146" y="87"/>
                    </a:lnTo>
                    <a:lnTo>
                      <a:pt x="146" y="97"/>
                    </a:lnTo>
                    <a:lnTo>
                      <a:pt x="141" y="109"/>
                    </a:lnTo>
                    <a:lnTo>
                      <a:pt x="135" y="122"/>
                    </a:lnTo>
                    <a:lnTo>
                      <a:pt x="133" y="132"/>
                    </a:lnTo>
                    <a:lnTo>
                      <a:pt x="128" y="143"/>
                    </a:lnTo>
                    <a:lnTo>
                      <a:pt x="121" y="148"/>
                    </a:lnTo>
                    <a:lnTo>
                      <a:pt x="120" y="144"/>
                    </a:lnTo>
                    <a:lnTo>
                      <a:pt x="112" y="150"/>
                    </a:lnTo>
                    <a:lnTo>
                      <a:pt x="104" y="156"/>
                    </a:lnTo>
                    <a:lnTo>
                      <a:pt x="98" y="165"/>
                    </a:lnTo>
                    <a:lnTo>
                      <a:pt x="98" y="175"/>
                    </a:lnTo>
                    <a:lnTo>
                      <a:pt x="94" y="184"/>
                    </a:lnTo>
                    <a:lnTo>
                      <a:pt x="87" y="188"/>
                    </a:lnTo>
                    <a:lnTo>
                      <a:pt x="88" y="198"/>
                    </a:lnTo>
                    <a:lnTo>
                      <a:pt x="93" y="208"/>
                    </a:lnTo>
                    <a:lnTo>
                      <a:pt x="98" y="216"/>
                    </a:lnTo>
                    <a:lnTo>
                      <a:pt x="102" y="222"/>
                    </a:lnTo>
                    <a:lnTo>
                      <a:pt x="99" y="227"/>
                    </a:lnTo>
                    <a:lnTo>
                      <a:pt x="99" y="238"/>
                    </a:lnTo>
                    <a:lnTo>
                      <a:pt x="104" y="247"/>
                    </a:lnTo>
                    <a:lnTo>
                      <a:pt x="106" y="254"/>
                    </a:lnTo>
                    <a:lnTo>
                      <a:pt x="120" y="268"/>
                    </a:lnTo>
                    <a:lnTo>
                      <a:pt x="125" y="268"/>
                    </a:lnTo>
                    <a:lnTo>
                      <a:pt x="134" y="265"/>
                    </a:lnTo>
                    <a:lnTo>
                      <a:pt x="131" y="261"/>
                    </a:lnTo>
                    <a:lnTo>
                      <a:pt x="133" y="251"/>
                    </a:lnTo>
                    <a:lnTo>
                      <a:pt x="136" y="253"/>
                    </a:lnTo>
                    <a:lnTo>
                      <a:pt x="145" y="245"/>
                    </a:lnTo>
                    <a:lnTo>
                      <a:pt x="155" y="247"/>
                    </a:lnTo>
                    <a:lnTo>
                      <a:pt x="160" y="243"/>
                    </a:lnTo>
                    <a:lnTo>
                      <a:pt x="167" y="245"/>
                    </a:lnTo>
                    <a:lnTo>
                      <a:pt x="173" y="252"/>
                    </a:lnTo>
                    <a:lnTo>
                      <a:pt x="178" y="263"/>
                    </a:lnTo>
                    <a:lnTo>
                      <a:pt x="179" y="273"/>
                    </a:lnTo>
                    <a:lnTo>
                      <a:pt x="184" y="276"/>
                    </a:lnTo>
                    <a:lnTo>
                      <a:pt x="190" y="270"/>
                    </a:lnTo>
                    <a:lnTo>
                      <a:pt x="189" y="259"/>
                    </a:lnTo>
                    <a:lnTo>
                      <a:pt x="194" y="262"/>
                    </a:lnTo>
                    <a:lnTo>
                      <a:pt x="198" y="264"/>
                    </a:lnTo>
                    <a:lnTo>
                      <a:pt x="206" y="267"/>
                    </a:lnTo>
                    <a:lnTo>
                      <a:pt x="221" y="273"/>
                    </a:lnTo>
                    <a:lnTo>
                      <a:pt x="223" y="278"/>
                    </a:lnTo>
                    <a:lnTo>
                      <a:pt x="215" y="279"/>
                    </a:lnTo>
                    <a:lnTo>
                      <a:pt x="207" y="285"/>
                    </a:lnTo>
                    <a:lnTo>
                      <a:pt x="209" y="294"/>
                    </a:lnTo>
                    <a:lnTo>
                      <a:pt x="216" y="299"/>
                    </a:lnTo>
                    <a:lnTo>
                      <a:pt x="221" y="301"/>
                    </a:lnTo>
                    <a:lnTo>
                      <a:pt x="219" y="308"/>
                    </a:lnTo>
                    <a:lnTo>
                      <a:pt x="220" y="312"/>
                    </a:lnTo>
                    <a:lnTo>
                      <a:pt x="225" y="312"/>
                    </a:lnTo>
                    <a:lnTo>
                      <a:pt x="226" y="316"/>
                    </a:lnTo>
                    <a:lnTo>
                      <a:pt x="232" y="317"/>
                    </a:lnTo>
                    <a:lnTo>
                      <a:pt x="236" y="321"/>
                    </a:lnTo>
                    <a:lnTo>
                      <a:pt x="236" y="339"/>
                    </a:lnTo>
                    <a:lnTo>
                      <a:pt x="231" y="345"/>
                    </a:lnTo>
                    <a:lnTo>
                      <a:pt x="223" y="338"/>
                    </a:lnTo>
                    <a:lnTo>
                      <a:pt x="221" y="331"/>
                    </a:lnTo>
                    <a:lnTo>
                      <a:pt x="227" y="324"/>
                    </a:lnTo>
                    <a:lnTo>
                      <a:pt x="223" y="324"/>
                    </a:lnTo>
                    <a:lnTo>
                      <a:pt x="211" y="324"/>
                    </a:lnTo>
                    <a:lnTo>
                      <a:pt x="201" y="317"/>
                    </a:lnTo>
                    <a:lnTo>
                      <a:pt x="194" y="315"/>
                    </a:lnTo>
                    <a:lnTo>
                      <a:pt x="190" y="302"/>
                    </a:lnTo>
                    <a:lnTo>
                      <a:pt x="184" y="294"/>
                    </a:lnTo>
                    <a:lnTo>
                      <a:pt x="173" y="289"/>
                    </a:lnTo>
                    <a:lnTo>
                      <a:pt x="168" y="284"/>
                    </a:lnTo>
                    <a:lnTo>
                      <a:pt x="166" y="279"/>
                    </a:lnTo>
                    <a:lnTo>
                      <a:pt x="157" y="270"/>
                    </a:lnTo>
                    <a:lnTo>
                      <a:pt x="147" y="268"/>
                    </a:lnTo>
                    <a:lnTo>
                      <a:pt x="149" y="280"/>
                    </a:lnTo>
                    <a:lnTo>
                      <a:pt x="158" y="302"/>
                    </a:lnTo>
                    <a:lnTo>
                      <a:pt x="158" y="306"/>
                    </a:lnTo>
                    <a:lnTo>
                      <a:pt x="152" y="306"/>
                    </a:lnTo>
                    <a:lnTo>
                      <a:pt x="147" y="294"/>
                    </a:lnTo>
                    <a:lnTo>
                      <a:pt x="137" y="286"/>
                    </a:lnTo>
                    <a:lnTo>
                      <a:pt x="124" y="273"/>
                    </a:lnTo>
                    <a:lnTo>
                      <a:pt x="115" y="268"/>
                    </a:lnTo>
                    <a:lnTo>
                      <a:pt x="109" y="267"/>
                    </a:lnTo>
                    <a:lnTo>
                      <a:pt x="98" y="268"/>
                    </a:lnTo>
                    <a:lnTo>
                      <a:pt x="92" y="278"/>
                    </a:lnTo>
                    <a:lnTo>
                      <a:pt x="85" y="283"/>
                    </a:lnTo>
                    <a:lnTo>
                      <a:pt x="75" y="284"/>
                    </a:lnTo>
                    <a:lnTo>
                      <a:pt x="70" y="278"/>
                    </a:lnTo>
                    <a:lnTo>
                      <a:pt x="63" y="276"/>
                    </a:lnTo>
                    <a:lnTo>
                      <a:pt x="56" y="270"/>
                    </a:lnTo>
                    <a:lnTo>
                      <a:pt x="50" y="274"/>
                    </a:lnTo>
                    <a:lnTo>
                      <a:pt x="47" y="264"/>
                    </a:lnTo>
                    <a:lnTo>
                      <a:pt x="45" y="254"/>
                    </a:lnTo>
                    <a:lnTo>
                      <a:pt x="49" y="247"/>
                    </a:lnTo>
                    <a:lnTo>
                      <a:pt x="56" y="240"/>
                    </a:lnTo>
                    <a:lnTo>
                      <a:pt x="61" y="231"/>
                    </a:lnTo>
                    <a:lnTo>
                      <a:pt x="61" y="225"/>
                    </a:lnTo>
                    <a:lnTo>
                      <a:pt x="55" y="220"/>
                    </a:lnTo>
                    <a:lnTo>
                      <a:pt x="45" y="219"/>
                    </a:lnTo>
                    <a:lnTo>
                      <a:pt x="44" y="233"/>
                    </a:lnTo>
                    <a:lnTo>
                      <a:pt x="42" y="238"/>
                    </a:lnTo>
                    <a:lnTo>
                      <a:pt x="33" y="230"/>
                    </a:lnTo>
                    <a:lnTo>
                      <a:pt x="28" y="219"/>
                    </a:lnTo>
                    <a:lnTo>
                      <a:pt x="21" y="219"/>
                    </a:lnTo>
                    <a:lnTo>
                      <a:pt x="16" y="203"/>
                    </a:lnTo>
                    <a:lnTo>
                      <a:pt x="13" y="188"/>
                    </a:lnTo>
                    <a:lnTo>
                      <a:pt x="2" y="155"/>
                    </a:lnTo>
                    <a:lnTo>
                      <a:pt x="0" y="138"/>
                    </a:lnTo>
                    <a:lnTo>
                      <a:pt x="0" y="134"/>
                    </a:lnTo>
                    <a:lnTo>
                      <a:pt x="8" y="136"/>
                    </a:lnTo>
                    <a:lnTo>
                      <a:pt x="17" y="146"/>
                    </a:lnTo>
                    <a:lnTo>
                      <a:pt x="29" y="143"/>
                    </a:lnTo>
                    <a:lnTo>
                      <a:pt x="28" y="113"/>
                    </a:lnTo>
                    <a:lnTo>
                      <a:pt x="29" y="97"/>
                    </a:lnTo>
                    <a:lnTo>
                      <a:pt x="34" y="82"/>
                    </a:lnTo>
                    <a:lnTo>
                      <a:pt x="34" y="65"/>
                    </a:lnTo>
                    <a:lnTo>
                      <a:pt x="33" y="53"/>
                    </a:lnTo>
                    <a:lnTo>
                      <a:pt x="34" y="41"/>
                    </a:lnTo>
                    <a:lnTo>
                      <a:pt x="38" y="17"/>
                    </a:lnTo>
                    <a:lnTo>
                      <a:pt x="43" y="7"/>
                    </a:lnTo>
                    <a:lnTo>
                      <a:pt x="50" y="0"/>
                    </a:lnTo>
                    <a:lnTo>
                      <a:pt x="56" y="1"/>
                    </a:lnTo>
                    <a:lnTo>
                      <a:pt x="67" y="1"/>
                    </a:lnTo>
                    <a:lnTo>
                      <a:pt x="80" y="4"/>
                    </a:lnTo>
                    <a:lnTo>
                      <a:pt x="102" y="17"/>
                    </a:lnTo>
                    <a:lnTo>
                      <a:pt x="113" y="17"/>
                    </a:lnTo>
                    <a:lnTo>
                      <a:pt x="120" y="15"/>
                    </a:lnTo>
                    <a:lnTo>
                      <a:pt x="123" y="4"/>
                    </a:lnTo>
                    <a:lnTo>
                      <a:pt x="130" y="4"/>
                    </a:lnTo>
                    <a:lnTo>
                      <a:pt x="134" y="1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8" name="Google Shape;338;p9"/>
              <p:cNvSpPr/>
              <p:nvPr/>
            </p:nvSpPr>
            <p:spPr>
              <a:xfrm>
                <a:off x="3867" y="2349"/>
                <a:ext cx="9" cy="9"/>
              </a:xfrm>
              <a:custGeom>
                <a:rect b="b" l="l" r="r" t="t"/>
                <a:pathLst>
                  <a:path extrusionOk="0" h="45" w="45">
                    <a:moveTo>
                      <a:pt x="2" y="0"/>
                    </a:moveTo>
                    <a:lnTo>
                      <a:pt x="6" y="2"/>
                    </a:lnTo>
                    <a:lnTo>
                      <a:pt x="7" y="4"/>
                    </a:lnTo>
                    <a:lnTo>
                      <a:pt x="9" y="6"/>
                    </a:lnTo>
                    <a:lnTo>
                      <a:pt x="14" y="6"/>
                    </a:lnTo>
                    <a:lnTo>
                      <a:pt x="43" y="29"/>
                    </a:lnTo>
                    <a:lnTo>
                      <a:pt x="45" y="35"/>
                    </a:lnTo>
                    <a:lnTo>
                      <a:pt x="45" y="45"/>
                    </a:lnTo>
                    <a:lnTo>
                      <a:pt x="35" y="41"/>
                    </a:lnTo>
                    <a:lnTo>
                      <a:pt x="27" y="35"/>
                    </a:lnTo>
                    <a:lnTo>
                      <a:pt x="20" y="25"/>
                    </a:lnTo>
                    <a:lnTo>
                      <a:pt x="17" y="22"/>
                    </a:lnTo>
                    <a:lnTo>
                      <a:pt x="9" y="27"/>
                    </a:lnTo>
                    <a:lnTo>
                      <a:pt x="2" y="33"/>
                    </a:lnTo>
                    <a:lnTo>
                      <a:pt x="0" y="32"/>
                    </a:lnTo>
                    <a:lnTo>
                      <a:pt x="2" y="18"/>
                    </a:lnTo>
                    <a:lnTo>
                      <a:pt x="2"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39" name="Google Shape;339;p9"/>
              <p:cNvSpPr/>
              <p:nvPr/>
            </p:nvSpPr>
            <p:spPr>
              <a:xfrm>
                <a:off x="3879" y="2348"/>
                <a:ext cx="15" cy="17"/>
              </a:xfrm>
              <a:custGeom>
                <a:rect b="b" l="l" r="r" t="t"/>
                <a:pathLst>
                  <a:path extrusionOk="0" h="85" w="77">
                    <a:moveTo>
                      <a:pt x="0" y="4"/>
                    </a:moveTo>
                    <a:lnTo>
                      <a:pt x="3" y="4"/>
                    </a:lnTo>
                    <a:lnTo>
                      <a:pt x="26" y="5"/>
                    </a:lnTo>
                    <a:lnTo>
                      <a:pt x="38" y="0"/>
                    </a:lnTo>
                    <a:lnTo>
                      <a:pt x="44" y="2"/>
                    </a:lnTo>
                    <a:lnTo>
                      <a:pt x="51" y="6"/>
                    </a:lnTo>
                    <a:lnTo>
                      <a:pt x="55" y="15"/>
                    </a:lnTo>
                    <a:lnTo>
                      <a:pt x="64" y="21"/>
                    </a:lnTo>
                    <a:lnTo>
                      <a:pt x="64" y="32"/>
                    </a:lnTo>
                    <a:lnTo>
                      <a:pt x="62" y="47"/>
                    </a:lnTo>
                    <a:lnTo>
                      <a:pt x="64" y="57"/>
                    </a:lnTo>
                    <a:lnTo>
                      <a:pt x="72" y="78"/>
                    </a:lnTo>
                    <a:lnTo>
                      <a:pt x="77" y="85"/>
                    </a:lnTo>
                    <a:lnTo>
                      <a:pt x="62" y="85"/>
                    </a:lnTo>
                    <a:lnTo>
                      <a:pt x="51" y="83"/>
                    </a:lnTo>
                    <a:lnTo>
                      <a:pt x="48" y="73"/>
                    </a:lnTo>
                    <a:lnTo>
                      <a:pt x="42" y="70"/>
                    </a:lnTo>
                    <a:lnTo>
                      <a:pt x="34" y="64"/>
                    </a:lnTo>
                    <a:lnTo>
                      <a:pt x="34" y="59"/>
                    </a:lnTo>
                    <a:lnTo>
                      <a:pt x="37" y="51"/>
                    </a:lnTo>
                    <a:lnTo>
                      <a:pt x="35" y="48"/>
                    </a:lnTo>
                    <a:lnTo>
                      <a:pt x="19" y="32"/>
                    </a:lnTo>
                    <a:lnTo>
                      <a:pt x="13" y="30"/>
                    </a:lnTo>
                    <a:lnTo>
                      <a:pt x="6" y="21"/>
                    </a:lnTo>
                    <a:lnTo>
                      <a:pt x="0" y="6"/>
                    </a:lnTo>
                    <a:lnTo>
                      <a:pt x="0" y="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0" name="Google Shape;340;p9"/>
              <p:cNvSpPr/>
              <p:nvPr/>
            </p:nvSpPr>
            <p:spPr>
              <a:xfrm>
                <a:off x="3853" y="2356"/>
                <a:ext cx="13" cy="17"/>
              </a:xfrm>
              <a:custGeom>
                <a:rect b="b" l="l" r="r" t="t"/>
                <a:pathLst>
                  <a:path extrusionOk="0" h="83" w="63">
                    <a:moveTo>
                      <a:pt x="0" y="1"/>
                    </a:moveTo>
                    <a:lnTo>
                      <a:pt x="2" y="0"/>
                    </a:lnTo>
                    <a:lnTo>
                      <a:pt x="11" y="2"/>
                    </a:lnTo>
                    <a:lnTo>
                      <a:pt x="24" y="11"/>
                    </a:lnTo>
                    <a:lnTo>
                      <a:pt x="27" y="17"/>
                    </a:lnTo>
                    <a:lnTo>
                      <a:pt x="33" y="18"/>
                    </a:lnTo>
                    <a:lnTo>
                      <a:pt x="49" y="18"/>
                    </a:lnTo>
                    <a:lnTo>
                      <a:pt x="50" y="22"/>
                    </a:lnTo>
                    <a:lnTo>
                      <a:pt x="60" y="19"/>
                    </a:lnTo>
                    <a:lnTo>
                      <a:pt x="63" y="21"/>
                    </a:lnTo>
                    <a:lnTo>
                      <a:pt x="63" y="33"/>
                    </a:lnTo>
                    <a:lnTo>
                      <a:pt x="60" y="44"/>
                    </a:lnTo>
                    <a:lnTo>
                      <a:pt x="52" y="49"/>
                    </a:lnTo>
                    <a:lnTo>
                      <a:pt x="44" y="59"/>
                    </a:lnTo>
                    <a:lnTo>
                      <a:pt x="36" y="65"/>
                    </a:lnTo>
                    <a:lnTo>
                      <a:pt x="32" y="67"/>
                    </a:lnTo>
                    <a:lnTo>
                      <a:pt x="23" y="68"/>
                    </a:lnTo>
                    <a:lnTo>
                      <a:pt x="11" y="73"/>
                    </a:lnTo>
                    <a:lnTo>
                      <a:pt x="3" y="83"/>
                    </a:lnTo>
                    <a:lnTo>
                      <a:pt x="1" y="71"/>
                    </a:lnTo>
                    <a:lnTo>
                      <a:pt x="1" y="59"/>
                    </a:lnTo>
                    <a:lnTo>
                      <a:pt x="3" y="45"/>
                    </a:lnTo>
                    <a:lnTo>
                      <a:pt x="6" y="17"/>
                    </a:lnTo>
                    <a:lnTo>
                      <a:pt x="4" y="11"/>
                    </a:lnTo>
                    <a:lnTo>
                      <a:pt x="0" y="6"/>
                    </a:lnTo>
                    <a:lnTo>
                      <a:pt x="0" y="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1" name="Google Shape;341;p9"/>
              <p:cNvSpPr/>
              <p:nvPr/>
            </p:nvSpPr>
            <p:spPr>
              <a:xfrm>
                <a:off x="3858" y="2367"/>
                <a:ext cx="12" cy="21"/>
              </a:xfrm>
              <a:custGeom>
                <a:rect b="b" l="l" r="r" t="t"/>
                <a:pathLst>
                  <a:path extrusionOk="0" h="107" w="59">
                    <a:moveTo>
                      <a:pt x="29" y="8"/>
                    </a:moveTo>
                    <a:lnTo>
                      <a:pt x="39" y="0"/>
                    </a:lnTo>
                    <a:lnTo>
                      <a:pt x="43" y="1"/>
                    </a:lnTo>
                    <a:lnTo>
                      <a:pt x="59" y="5"/>
                    </a:lnTo>
                    <a:lnTo>
                      <a:pt x="59" y="14"/>
                    </a:lnTo>
                    <a:lnTo>
                      <a:pt x="57" y="25"/>
                    </a:lnTo>
                    <a:lnTo>
                      <a:pt x="52" y="30"/>
                    </a:lnTo>
                    <a:lnTo>
                      <a:pt x="51" y="41"/>
                    </a:lnTo>
                    <a:lnTo>
                      <a:pt x="41" y="62"/>
                    </a:lnTo>
                    <a:lnTo>
                      <a:pt x="40" y="75"/>
                    </a:lnTo>
                    <a:lnTo>
                      <a:pt x="41" y="83"/>
                    </a:lnTo>
                    <a:lnTo>
                      <a:pt x="44" y="90"/>
                    </a:lnTo>
                    <a:lnTo>
                      <a:pt x="43" y="101"/>
                    </a:lnTo>
                    <a:lnTo>
                      <a:pt x="34" y="107"/>
                    </a:lnTo>
                    <a:lnTo>
                      <a:pt x="25" y="97"/>
                    </a:lnTo>
                    <a:lnTo>
                      <a:pt x="19" y="89"/>
                    </a:lnTo>
                    <a:lnTo>
                      <a:pt x="13" y="86"/>
                    </a:lnTo>
                    <a:lnTo>
                      <a:pt x="6" y="79"/>
                    </a:lnTo>
                    <a:lnTo>
                      <a:pt x="0" y="69"/>
                    </a:lnTo>
                    <a:lnTo>
                      <a:pt x="3" y="57"/>
                    </a:lnTo>
                    <a:lnTo>
                      <a:pt x="18" y="51"/>
                    </a:lnTo>
                    <a:lnTo>
                      <a:pt x="22" y="42"/>
                    </a:lnTo>
                    <a:lnTo>
                      <a:pt x="22" y="25"/>
                    </a:lnTo>
                    <a:lnTo>
                      <a:pt x="27" y="10"/>
                    </a:lnTo>
                    <a:lnTo>
                      <a:pt x="29"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2" name="Google Shape;342;p9"/>
              <p:cNvSpPr/>
              <p:nvPr/>
            </p:nvSpPr>
            <p:spPr>
              <a:xfrm>
                <a:off x="3879" y="2361"/>
                <a:ext cx="10" cy="16"/>
              </a:xfrm>
              <a:custGeom>
                <a:rect b="b" l="l" r="r" t="t"/>
                <a:pathLst>
                  <a:path extrusionOk="0" h="81" w="51">
                    <a:moveTo>
                      <a:pt x="0" y="0"/>
                    </a:moveTo>
                    <a:lnTo>
                      <a:pt x="2" y="5"/>
                    </a:lnTo>
                    <a:lnTo>
                      <a:pt x="6" y="8"/>
                    </a:lnTo>
                    <a:lnTo>
                      <a:pt x="11" y="6"/>
                    </a:lnTo>
                    <a:lnTo>
                      <a:pt x="16" y="8"/>
                    </a:lnTo>
                    <a:lnTo>
                      <a:pt x="29" y="7"/>
                    </a:lnTo>
                    <a:lnTo>
                      <a:pt x="37" y="18"/>
                    </a:lnTo>
                    <a:lnTo>
                      <a:pt x="38" y="43"/>
                    </a:lnTo>
                    <a:lnTo>
                      <a:pt x="43" y="51"/>
                    </a:lnTo>
                    <a:lnTo>
                      <a:pt x="48" y="64"/>
                    </a:lnTo>
                    <a:lnTo>
                      <a:pt x="51" y="69"/>
                    </a:lnTo>
                    <a:lnTo>
                      <a:pt x="44" y="72"/>
                    </a:lnTo>
                    <a:lnTo>
                      <a:pt x="38" y="70"/>
                    </a:lnTo>
                    <a:lnTo>
                      <a:pt x="37" y="81"/>
                    </a:lnTo>
                    <a:lnTo>
                      <a:pt x="29" y="78"/>
                    </a:lnTo>
                    <a:lnTo>
                      <a:pt x="26" y="67"/>
                    </a:lnTo>
                    <a:lnTo>
                      <a:pt x="26" y="43"/>
                    </a:lnTo>
                    <a:lnTo>
                      <a:pt x="19" y="30"/>
                    </a:lnTo>
                    <a:lnTo>
                      <a:pt x="8" y="34"/>
                    </a:lnTo>
                    <a:lnTo>
                      <a:pt x="6" y="22"/>
                    </a:lnTo>
                    <a:lnTo>
                      <a:pt x="3" y="10"/>
                    </a:lnTo>
                    <a:lnTo>
                      <a:pt x="1" y="6"/>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3" name="Google Shape;343;p9"/>
              <p:cNvSpPr/>
              <p:nvPr/>
            </p:nvSpPr>
            <p:spPr>
              <a:xfrm>
                <a:off x="3869" y="2363"/>
                <a:ext cx="7" cy="20"/>
              </a:xfrm>
              <a:custGeom>
                <a:rect b="b" l="l" r="r" t="t"/>
                <a:pathLst>
                  <a:path extrusionOk="0" h="99" w="38">
                    <a:moveTo>
                      <a:pt x="35" y="2"/>
                    </a:moveTo>
                    <a:lnTo>
                      <a:pt x="37" y="0"/>
                    </a:lnTo>
                    <a:lnTo>
                      <a:pt x="38" y="5"/>
                    </a:lnTo>
                    <a:lnTo>
                      <a:pt x="37" y="10"/>
                    </a:lnTo>
                    <a:lnTo>
                      <a:pt x="37" y="33"/>
                    </a:lnTo>
                    <a:lnTo>
                      <a:pt x="36" y="48"/>
                    </a:lnTo>
                    <a:lnTo>
                      <a:pt x="24" y="58"/>
                    </a:lnTo>
                    <a:lnTo>
                      <a:pt x="15" y="75"/>
                    </a:lnTo>
                    <a:lnTo>
                      <a:pt x="10" y="86"/>
                    </a:lnTo>
                    <a:lnTo>
                      <a:pt x="6" y="96"/>
                    </a:lnTo>
                    <a:lnTo>
                      <a:pt x="3" y="99"/>
                    </a:lnTo>
                    <a:lnTo>
                      <a:pt x="0" y="87"/>
                    </a:lnTo>
                    <a:lnTo>
                      <a:pt x="0" y="78"/>
                    </a:lnTo>
                    <a:lnTo>
                      <a:pt x="8" y="58"/>
                    </a:lnTo>
                    <a:lnTo>
                      <a:pt x="17" y="41"/>
                    </a:lnTo>
                    <a:lnTo>
                      <a:pt x="26" y="21"/>
                    </a:lnTo>
                    <a:lnTo>
                      <a:pt x="31" y="5"/>
                    </a:lnTo>
                    <a:lnTo>
                      <a:pt x="35"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4" name="Google Shape;344;p9"/>
              <p:cNvSpPr/>
              <p:nvPr/>
            </p:nvSpPr>
            <p:spPr>
              <a:xfrm>
                <a:off x="3874" y="2375"/>
                <a:ext cx="8" cy="7"/>
              </a:xfrm>
              <a:custGeom>
                <a:rect b="b" l="l" r="r" t="t"/>
                <a:pathLst>
                  <a:path extrusionOk="0" h="31" w="39">
                    <a:moveTo>
                      <a:pt x="0" y="18"/>
                    </a:moveTo>
                    <a:lnTo>
                      <a:pt x="0" y="16"/>
                    </a:lnTo>
                    <a:lnTo>
                      <a:pt x="2" y="16"/>
                    </a:lnTo>
                    <a:lnTo>
                      <a:pt x="9" y="12"/>
                    </a:lnTo>
                    <a:lnTo>
                      <a:pt x="12" y="5"/>
                    </a:lnTo>
                    <a:lnTo>
                      <a:pt x="20" y="0"/>
                    </a:lnTo>
                    <a:lnTo>
                      <a:pt x="32" y="5"/>
                    </a:lnTo>
                    <a:lnTo>
                      <a:pt x="39" y="3"/>
                    </a:lnTo>
                    <a:lnTo>
                      <a:pt x="39" y="14"/>
                    </a:lnTo>
                    <a:lnTo>
                      <a:pt x="38" y="18"/>
                    </a:lnTo>
                    <a:lnTo>
                      <a:pt x="39" y="24"/>
                    </a:lnTo>
                    <a:lnTo>
                      <a:pt x="37" y="27"/>
                    </a:lnTo>
                    <a:lnTo>
                      <a:pt x="22" y="31"/>
                    </a:lnTo>
                    <a:lnTo>
                      <a:pt x="7" y="30"/>
                    </a:lnTo>
                    <a:lnTo>
                      <a:pt x="4" y="26"/>
                    </a:lnTo>
                    <a:lnTo>
                      <a:pt x="0"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5" name="Google Shape;345;p9"/>
              <p:cNvSpPr/>
              <p:nvPr/>
            </p:nvSpPr>
            <p:spPr>
              <a:xfrm>
                <a:off x="3853" y="2380"/>
                <a:ext cx="51" cy="46"/>
              </a:xfrm>
              <a:custGeom>
                <a:rect b="b" l="l" r="r" t="t"/>
                <a:pathLst>
                  <a:path extrusionOk="0" h="227" w="254">
                    <a:moveTo>
                      <a:pt x="191" y="1"/>
                    </a:moveTo>
                    <a:lnTo>
                      <a:pt x="190" y="0"/>
                    </a:lnTo>
                    <a:lnTo>
                      <a:pt x="200" y="0"/>
                    </a:lnTo>
                    <a:lnTo>
                      <a:pt x="207" y="10"/>
                    </a:lnTo>
                    <a:lnTo>
                      <a:pt x="215" y="13"/>
                    </a:lnTo>
                    <a:lnTo>
                      <a:pt x="224" y="26"/>
                    </a:lnTo>
                    <a:lnTo>
                      <a:pt x="229" y="26"/>
                    </a:lnTo>
                    <a:lnTo>
                      <a:pt x="233" y="33"/>
                    </a:lnTo>
                    <a:lnTo>
                      <a:pt x="240" y="46"/>
                    </a:lnTo>
                    <a:lnTo>
                      <a:pt x="240" y="51"/>
                    </a:lnTo>
                    <a:lnTo>
                      <a:pt x="231" y="64"/>
                    </a:lnTo>
                    <a:lnTo>
                      <a:pt x="242" y="70"/>
                    </a:lnTo>
                    <a:lnTo>
                      <a:pt x="242" y="81"/>
                    </a:lnTo>
                    <a:lnTo>
                      <a:pt x="246" y="86"/>
                    </a:lnTo>
                    <a:lnTo>
                      <a:pt x="248" y="104"/>
                    </a:lnTo>
                    <a:lnTo>
                      <a:pt x="250" y="110"/>
                    </a:lnTo>
                    <a:lnTo>
                      <a:pt x="254" y="124"/>
                    </a:lnTo>
                    <a:lnTo>
                      <a:pt x="254" y="142"/>
                    </a:lnTo>
                    <a:lnTo>
                      <a:pt x="249" y="150"/>
                    </a:lnTo>
                    <a:lnTo>
                      <a:pt x="243" y="152"/>
                    </a:lnTo>
                    <a:lnTo>
                      <a:pt x="238" y="161"/>
                    </a:lnTo>
                    <a:lnTo>
                      <a:pt x="238" y="185"/>
                    </a:lnTo>
                    <a:lnTo>
                      <a:pt x="231" y="179"/>
                    </a:lnTo>
                    <a:lnTo>
                      <a:pt x="227" y="167"/>
                    </a:lnTo>
                    <a:lnTo>
                      <a:pt x="227" y="151"/>
                    </a:lnTo>
                    <a:lnTo>
                      <a:pt x="221" y="142"/>
                    </a:lnTo>
                    <a:lnTo>
                      <a:pt x="217" y="134"/>
                    </a:lnTo>
                    <a:lnTo>
                      <a:pt x="212" y="131"/>
                    </a:lnTo>
                    <a:lnTo>
                      <a:pt x="207" y="135"/>
                    </a:lnTo>
                    <a:lnTo>
                      <a:pt x="192" y="158"/>
                    </a:lnTo>
                    <a:lnTo>
                      <a:pt x="191" y="172"/>
                    </a:lnTo>
                    <a:lnTo>
                      <a:pt x="197" y="179"/>
                    </a:lnTo>
                    <a:lnTo>
                      <a:pt x="202" y="189"/>
                    </a:lnTo>
                    <a:lnTo>
                      <a:pt x="206" y="201"/>
                    </a:lnTo>
                    <a:lnTo>
                      <a:pt x="206" y="207"/>
                    </a:lnTo>
                    <a:lnTo>
                      <a:pt x="194" y="227"/>
                    </a:lnTo>
                    <a:lnTo>
                      <a:pt x="186" y="223"/>
                    </a:lnTo>
                    <a:lnTo>
                      <a:pt x="184" y="211"/>
                    </a:lnTo>
                    <a:lnTo>
                      <a:pt x="183" y="205"/>
                    </a:lnTo>
                    <a:lnTo>
                      <a:pt x="174" y="211"/>
                    </a:lnTo>
                    <a:lnTo>
                      <a:pt x="164" y="212"/>
                    </a:lnTo>
                    <a:lnTo>
                      <a:pt x="156" y="210"/>
                    </a:lnTo>
                    <a:lnTo>
                      <a:pt x="133" y="199"/>
                    </a:lnTo>
                    <a:lnTo>
                      <a:pt x="125" y="189"/>
                    </a:lnTo>
                    <a:lnTo>
                      <a:pt x="120" y="182"/>
                    </a:lnTo>
                    <a:lnTo>
                      <a:pt x="119" y="171"/>
                    </a:lnTo>
                    <a:lnTo>
                      <a:pt x="116" y="162"/>
                    </a:lnTo>
                    <a:lnTo>
                      <a:pt x="113" y="150"/>
                    </a:lnTo>
                    <a:lnTo>
                      <a:pt x="125" y="134"/>
                    </a:lnTo>
                    <a:lnTo>
                      <a:pt x="125" y="126"/>
                    </a:lnTo>
                    <a:lnTo>
                      <a:pt x="116" y="116"/>
                    </a:lnTo>
                    <a:lnTo>
                      <a:pt x="105" y="108"/>
                    </a:lnTo>
                    <a:lnTo>
                      <a:pt x="97" y="104"/>
                    </a:lnTo>
                    <a:lnTo>
                      <a:pt x="89" y="104"/>
                    </a:lnTo>
                    <a:lnTo>
                      <a:pt x="81" y="119"/>
                    </a:lnTo>
                    <a:lnTo>
                      <a:pt x="81" y="125"/>
                    </a:lnTo>
                    <a:lnTo>
                      <a:pt x="73" y="121"/>
                    </a:lnTo>
                    <a:lnTo>
                      <a:pt x="68" y="121"/>
                    </a:lnTo>
                    <a:lnTo>
                      <a:pt x="68" y="114"/>
                    </a:lnTo>
                    <a:lnTo>
                      <a:pt x="55" y="126"/>
                    </a:lnTo>
                    <a:lnTo>
                      <a:pt x="54" y="132"/>
                    </a:lnTo>
                    <a:lnTo>
                      <a:pt x="50" y="123"/>
                    </a:lnTo>
                    <a:lnTo>
                      <a:pt x="47" y="112"/>
                    </a:lnTo>
                    <a:lnTo>
                      <a:pt x="39" y="112"/>
                    </a:lnTo>
                    <a:lnTo>
                      <a:pt x="28" y="124"/>
                    </a:lnTo>
                    <a:lnTo>
                      <a:pt x="16" y="153"/>
                    </a:lnTo>
                    <a:lnTo>
                      <a:pt x="9" y="156"/>
                    </a:lnTo>
                    <a:lnTo>
                      <a:pt x="3" y="155"/>
                    </a:lnTo>
                    <a:lnTo>
                      <a:pt x="0" y="144"/>
                    </a:lnTo>
                    <a:lnTo>
                      <a:pt x="7" y="121"/>
                    </a:lnTo>
                    <a:lnTo>
                      <a:pt x="12" y="104"/>
                    </a:lnTo>
                    <a:lnTo>
                      <a:pt x="22" y="93"/>
                    </a:lnTo>
                    <a:lnTo>
                      <a:pt x="52" y="85"/>
                    </a:lnTo>
                    <a:lnTo>
                      <a:pt x="56" y="76"/>
                    </a:lnTo>
                    <a:lnTo>
                      <a:pt x="63" y="69"/>
                    </a:lnTo>
                    <a:lnTo>
                      <a:pt x="73" y="64"/>
                    </a:lnTo>
                    <a:lnTo>
                      <a:pt x="79" y="56"/>
                    </a:lnTo>
                    <a:lnTo>
                      <a:pt x="99" y="64"/>
                    </a:lnTo>
                    <a:lnTo>
                      <a:pt x="104" y="76"/>
                    </a:lnTo>
                    <a:lnTo>
                      <a:pt x="98" y="94"/>
                    </a:lnTo>
                    <a:lnTo>
                      <a:pt x="120" y="85"/>
                    </a:lnTo>
                    <a:lnTo>
                      <a:pt x="127" y="69"/>
                    </a:lnTo>
                    <a:lnTo>
                      <a:pt x="138" y="64"/>
                    </a:lnTo>
                    <a:lnTo>
                      <a:pt x="146" y="66"/>
                    </a:lnTo>
                    <a:lnTo>
                      <a:pt x="151" y="60"/>
                    </a:lnTo>
                    <a:lnTo>
                      <a:pt x="153" y="49"/>
                    </a:lnTo>
                    <a:lnTo>
                      <a:pt x="158" y="43"/>
                    </a:lnTo>
                    <a:lnTo>
                      <a:pt x="169" y="46"/>
                    </a:lnTo>
                    <a:lnTo>
                      <a:pt x="181" y="40"/>
                    </a:lnTo>
                    <a:lnTo>
                      <a:pt x="189" y="43"/>
                    </a:lnTo>
                    <a:lnTo>
                      <a:pt x="192" y="39"/>
                    </a:lnTo>
                    <a:lnTo>
                      <a:pt x="194" y="26"/>
                    </a:lnTo>
                    <a:lnTo>
                      <a:pt x="191" y="7"/>
                    </a:lnTo>
                    <a:lnTo>
                      <a:pt x="191" y="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346" name="Google Shape;346;p9"/>
            <p:cNvSpPr/>
            <p:nvPr/>
          </p:nvSpPr>
          <p:spPr>
            <a:xfrm>
              <a:off x="7884907" y="4162571"/>
              <a:ext cx="23853" cy="20954"/>
            </a:xfrm>
            <a:custGeom>
              <a:rect b="b" l="l" r="r" t="t"/>
              <a:pathLst>
                <a:path extrusionOk="0" h="58" w="77">
                  <a:moveTo>
                    <a:pt x="67" y="9"/>
                  </a:moveTo>
                  <a:lnTo>
                    <a:pt x="72" y="14"/>
                  </a:lnTo>
                  <a:lnTo>
                    <a:pt x="76" y="21"/>
                  </a:lnTo>
                  <a:lnTo>
                    <a:pt x="77" y="26"/>
                  </a:lnTo>
                  <a:lnTo>
                    <a:pt x="77" y="32"/>
                  </a:lnTo>
                  <a:lnTo>
                    <a:pt x="76" y="37"/>
                  </a:lnTo>
                  <a:lnTo>
                    <a:pt x="70" y="37"/>
                  </a:lnTo>
                  <a:lnTo>
                    <a:pt x="65" y="35"/>
                  </a:lnTo>
                  <a:lnTo>
                    <a:pt x="61" y="27"/>
                  </a:lnTo>
                  <a:lnTo>
                    <a:pt x="59" y="20"/>
                  </a:lnTo>
                  <a:lnTo>
                    <a:pt x="56" y="16"/>
                  </a:lnTo>
                  <a:lnTo>
                    <a:pt x="51" y="16"/>
                  </a:lnTo>
                  <a:lnTo>
                    <a:pt x="46" y="19"/>
                  </a:lnTo>
                  <a:lnTo>
                    <a:pt x="43" y="24"/>
                  </a:lnTo>
                  <a:lnTo>
                    <a:pt x="41" y="48"/>
                  </a:lnTo>
                  <a:lnTo>
                    <a:pt x="39" y="56"/>
                  </a:lnTo>
                  <a:lnTo>
                    <a:pt x="34" y="58"/>
                  </a:lnTo>
                  <a:lnTo>
                    <a:pt x="29" y="57"/>
                  </a:lnTo>
                  <a:lnTo>
                    <a:pt x="26" y="53"/>
                  </a:lnTo>
                  <a:lnTo>
                    <a:pt x="21" y="48"/>
                  </a:lnTo>
                  <a:lnTo>
                    <a:pt x="17" y="42"/>
                  </a:lnTo>
                  <a:lnTo>
                    <a:pt x="7" y="31"/>
                  </a:lnTo>
                  <a:lnTo>
                    <a:pt x="3" y="29"/>
                  </a:lnTo>
                  <a:lnTo>
                    <a:pt x="0" y="27"/>
                  </a:lnTo>
                  <a:lnTo>
                    <a:pt x="2" y="25"/>
                  </a:lnTo>
                  <a:lnTo>
                    <a:pt x="11" y="22"/>
                  </a:lnTo>
                  <a:lnTo>
                    <a:pt x="26" y="21"/>
                  </a:lnTo>
                  <a:lnTo>
                    <a:pt x="33" y="16"/>
                  </a:lnTo>
                  <a:lnTo>
                    <a:pt x="53" y="0"/>
                  </a:lnTo>
                  <a:lnTo>
                    <a:pt x="55" y="8"/>
                  </a:lnTo>
                  <a:lnTo>
                    <a:pt x="67" y="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7" name="Google Shape;347;p9"/>
            <p:cNvSpPr/>
            <p:nvPr/>
          </p:nvSpPr>
          <p:spPr>
            <a:xfrm>
              <a:off x="7921481" y="4321469"/>
              <a:ext cx="4771" cy="15716"/>
            </a:xfrm>
            <a:custGeom>
              <a:rect b="b" l="l" r="r" t="t"/>
              <a:pathLst>
                <a:path extrusionOk="0" h="42" w="15">
                  <a:moveTo>
                    <a:pt x="8" y="1"/>
                  </a:moveTo>
                  <a:lnTo>
                    <a:pt x="9" y="0"/>
                  </a:lnTo>
                  <a:lnTo>
                    <a:pt x="11" y="10"/>
                  </a:lnTo>
                  <a:lnTo>
                    <a:pt x="13" y="26"/>
                  </a:lnTo>
                  <a:lnTo>
                    <a:pt x="15" y="33"/>
                  </a:lnTo>
                  <a:lnTo>
                    <a:pt x="9" y="41"/>
                  </a:lnTo>
                  <a:lnTo>
                    <a:pt x="4" y="42"/>
                  </a:lnTo>
                  <a:lnTo>
                    <a:pt x="0" y="27"/>
                  </a:lnTo>
                  <a:lnTo>
                    <a:pt x="0" y="13"/>
                  </a:lnTo>
                  <a:lnTo>
                    <a:pt x="3" y="4"/>
                  </a:lnTo>
                  <a:lnTo>
                    <a:pt x="8" y="0"/>
                  </a:lnTo>
                  <a:lnTo>
                    <a:pt x="8" y="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8" name="Google Shape;348;p9"/>
            <p:cNvSpPr/>
            <p:nvPr/>
          </p:nvSpPr>
          <p:spPr>
            <a:xfrm>
              <a:off x="8072544" y="4419252"/>
              <a:ext cx="42934" cy="20954"/>
            </a:xfrm>
            <a:custGeom>
              <a:rect b="b" l="l" r="r" t="t"/>
              <a:pathLst>
                <a:path extrusionOk="0" h="61" w="133">
                  <a:moveTo>
                    <a:pt x="0" y="39"/>
                  </a:moveTo>
                  <a:lnTo>
                    <a:pt x="2" y="38"/>
                  </a:lnTo>
                  <a:lnTo>
                    <a:pt x="11" y="29"/>
                  </a:lnTo>
                  <a:lnTo>
                    <a:pt x="18" y="17"/>
                  </a:lnTo>
                  <a:lnTo>
                    <a:pt x="27" y="16"/>
                  </a:lnTo>
                  <a:lnTo>
                    <a:pt x="55" y="11"/>
                  </a:lnTo>
                  <a:lnTo>
                    <a:pt x="61" y="7"/>
                  </a:lnTo>
                  <a:lnTo>
                    <a:pt x="71" y="10"/>
                  </a:lnTo>
                  <a:lnTo>
                    <a:pt x="98" y="7"/>
                  </a:lnTo>
                  <a:lnTo>
                    <a:pt x="109" y="3"/>
                  </a:lnTo>
                  <a:lnTo>
                    <a:pt x="118" y="2"/>
                  </a:lnTo>
                  <a:lnTo>
                    <a:pt x="124" y="0"/>
                  </a:lnTo>
                  <a:lnTo>
                    <a:pt x="132" y="2"/>
                  </a:lnTo>
                  <a:lnTo>
                    <a:pt x="133" y="6"/>
                  </a:lnTo>
                  <a:lnTo>
                    <a:pt x="129" y="19"/>
                  </a:lnTo>
                  <a:lnTo>
                    <a:pt x="113" y="23"/>
                  </a:lnTo>
                  <a:lnTo>
                    <a:pt x="88" y="37"/>
                  </a:lnTo>
                  <a:lnTo>
                    <a:pt x="73" y="40"/>
                  </a:lnTo>
                  <a:lnTo>
                    <a:pt x="61" y="46"/>
                  </a:lnTo>
                  <a:lnTo>
                    <a:pt x="39" y="51"/>
                  </a:lnTo>
                  <a:lnTo>
                    <a:pt x="23" y="61"/>
                  </a:lnTo>
                  <a:lnTo>
                    <a:pt x="18" y="59"/>
                  </a:lnTo>
                  <a:lnTo>
                    <a:pt x="0" y="3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49" name="Google Shape;349;p9"/>
            <p:cNvSpPr/>
            <p:nvPr/>
          </p:nvSpPr>
          <p:spPr>
            <a:xfrm>
              <a:off x="8051872" y="4433222"/>
              <a:ext cx="27033" cy="24446"/>
            </a:xfrm>
            <a:custGeom>
              <a:rect b="b" l="l" r="r" t="t"/>
              <a:pathLst>
                <a:path extrusionOk="0" h="71" w="85">
                  <a:moveTo>
                    <a:pt x="85" y="20"/>
                  </a:moveTo>
                  <a:lnTo>
                    <a:pt x="85" y="22"/>
                  </a:lnTo>
                  <a:lnTo>
                    <a:pt x="80" y="35"/>
                  </a:lnTo>
                  <a:lnTo>
                    <a:pt x="69" y="46"/>
                  </a:lnTo>
                  <a:lnTo>
                    <a:pt x="63" y="54"/>
                  </a:lnTo>
                  <a:lnTo>
                    <a:pt x="54" y="58"/>
                  </a:lnTo>
                  <a:lnTo>
                    <a:pt x="49" y="60"/>
                  </a:lnTo>
                  <a:lnTo>
                    <a:pt x="40" y="63"/>
                  </a:lnTo>
                  <a:lnTo>
                    <a:pt x="31" y="68"/>
                  </a:lnTo>
                  <a:lnTo>
                    <a:pt x="21" y="70"/>
                  </a:lnTo>
                  <a:lnTo>
                    <a:pt x="15" y="71"/>
                  </a:lnTo>
                  <a:lnTo>
                    <a:pt x="5" y="71"/>
                  </a:lnTo>
                  <a:lnTo>
                    <a:pt x="0" y="66"/>
                  </a:lnTo>
                  <a:lnTo>
                    <a:pt x="8" y="58"/>
                  </a:lnTo>
                  <a:lnTo>
                    <a:pt x="9" y="52"/>
                  </a:lnTo>
                  <a:lnTo>
                    <a:pt x="6" y="46"/>
                  </a:lnTo>
                  <a:lnTo>
                    <a:pt x="8" y="31"/>
                  </a:lnTo>
                  <a:lnTo>
                    <a:pt x="15" y="23"/>
                  </a:lnTo>
                  <a:lnTo>
                    <a:pt x="22" y="17"/>
                  </a:lnTo>
                  <a:lnTo>
                    <a:pt x="32" y="15"/>
                  </a:lnTo>
                  <a:lnTo>
                    <a:pt x="41" y="9"/>
                  </a:lnTo>
                  <a:lnTo>
                    <a:pt x="48" y="6"/>
                  </a:lnTo>
                  <a:lnTo>
                    <a:pt x="53" y="4"/>
                  </a:lnTo>
                  <a:lnTo>
                    <a:pt x="62" y="3"/>
                  </a:lnTo>
                  <a:lnTo>
                    <a:pt x="67" y="0"/>
                  </a:lnTo>
                  <a:lnTo>
                    <a:pt x="85" y="2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0" name="Google Shape;350;p9"/>
            <p:cNvSpPr/>
            <p:nvPr/>
          </p:nvSpPr>
          <p:spPr>
            <a:xfrm>
              <a:off x="8128199" y="4312739"/>
              <a:ext cx="50884" cy="20954"/>
            </a:xfrm>
            <a:custGeom>
              <a:rect b="b" l="l" r="r" t="t"/>
              <a:pathLst>
                <a:path extrusionOk="0" h="59" w="162">
                  <a:moveTo>
                    <a:pt x="3" y="38"/>
                  </a:moveTo>
                  <a:lnTo>
                    <a:pt x="1" y="37"/>
                  </a:lnTo>
                  <a:lnTo>
                    <a:pt x="0" y="24"/>
                  </a:lnTo>
                  <a:lnTo>
                    <a:pt x="2" y="18"/>
                  </a:lnTo>
                  <a:lnTo>
                    <a:pt x="7" y="14"/>
                  </a:lnTo>
                  <a:lnTo>
                    <a:pt x="12" y="8"/>
                  </a:lnTo>
                  <a:lnTo>
                    <a:pt x="17" y="3"/>
                  </a:lnTo>
                  <a:lnTo>
                    <a:pt x="43" y="5"/>
                  </a:lnTo>
                  <a:lnTo>
                    <a:pt x="54" y="4"/>
                  </a:lnTo>
                  <a:lnTo>
                    <a:pt x="63" y="2"/>
                  </a:lnTo>
                  <a:lnTo>
                    <a:pt x="70" y="5"/>
                  </a:lnTo>
                  <a:lnTo>
                    <a:pt x="88" y="0"/>
                  </a:lnTo>
                  <a:lnTo>
                    <a:pt x="99" y="4"/>
                  </a:lnTo>
                  <a:lnTo>
                    <a:pt x="108" y="11"/>
                  </a:lnTo>
                  <a:lnTo>
                    <a:pt x="116" y="13"/>
                  </a:lnTo>
                  <a:lnTo>
                    <a:pt x="125" y="13"/>
                  </a:lnTo>
                  <a:lnTo>
                    <a:pt x="132" y="10"/>
                  </a:lnTo>
                  <a:lnTo>
                    <a:pt x="142" y="14"/>
                  </a:lnTo>
                  <a:lnTo>
                    <a:pt x="148" y="30"/>
                  </a:lnTo>
                  <a:lnTo>
                    <a:pt x="152" y="35"/>
                  </a:lnTo>
                  <a:lnTo>
                    <a:pt x="160" y="37"/>
                  </a:lnTo>
                  <a:lnTo>
                    <a:pt x="162" y="50"/>
                  </a:lnTo>
                  <a:lnTo>
                    <a:pt x="157" y="59"/>
                  </a:lnTo>
                  <a:lnTo>
                    <a:pt x="149" y="54"/>
                  </a:lnTo>
                  <a:lnTo>
                    <a:pt x="108" y="32"/>
                  </a:lnTo>
                  <a:lnTo>
                    <a:pt x="98" y="30"/>
                  </a:lnTo>
                  <a:lnTo>
                    <a:pt x="88" y="30"/>
                  </a:lnTo>
                  <a:lnTo>
                    <a:pt x="88" y="35"/>
                  </a:lnTo>
                  <a:lnTo>
                    <a:pt x="83" y="36"/>
                  </a:lnTo>
                  <a:lnTo>
                    <a:pt x="72" y="35"/>
                  </a:lnTo>
                  <a:lnTo>
                    <a:pt x="62" y="34"/>
                  </a:lnTo>
                  <a:lnTo>
                    <a:pt x="54" y="26"/>
                  </a:lnTo>
                  <a:lnTo>
                    <a:pt x="45" y="30"/>
                  </a:lnTo>
                  <a:lnTo>
                    <a:pt x="41" y="35"/>
                  </a:lnTo>
                  <a:lnTo>
                    <a:pt x="34" y="37"/>
                  </a:lnTo>
                  <a:lnTo>
                    <a:pt x="24" y="32"/>
                  </a:lnTo>
                  <a:lnTo>
                    <a:pt x="13" y="21"/>
                  </a:lnTo>
                  <a:lnTo>
                    <a:pt x="11" y="24"/>
                  </a:lnTo>
                  <a:lnTo>
                    <a:pt x="3" y="3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1" name="Google Shape;351;p9"/>
            <p:cNvSpPr/>
            <p:nvPr/>
          </p:nvSpPr>
          <p:spPr>
            <a:xfrm>
              <a:off x="7970775" y="4227178"/>
              <a:ext cx="109720" cy="141437"/>
            </a:xfrm>
            <a:custGeom>
              <a:rect b="b" l="l" r="r" t="t"/>
              <a:pathLst>
                <a:path extrusionOk="0" h="404" w="345">
                  <a:moveTo>
                    <a:pt x="120" y="22"/>
                  </a:moveTo>
                  <a:lnTo>
                    <a:pt x="139" y="24"/>
                  </a:lnTo>
                  <a:lnTo>
                    <a:pt x="141" y="30"/>
                  </a:lnTo>
                  <a:lnTo>
                    <a:pt x="147" y="35"/>
                  </a:lnTo>
                  <a:lnTo>
                    <a:pt x="155" y="36"/>
                  </a:lnTo>
                  <a:lnTo>
                    <a:pt x="163" y="33"/>
                  </a:lnTo>
                  <a:lnTo>
                    <a:pt x="169" y="33"/>
                  </a:lnTo>
                  <a:lnTo>
                    <a:pt x="178" y="35"/>
                  </a:lnTo>
                  <a:lnTo>
                    <a:pt x="184" y="36"/>
                  </a:lnTo>
                  <a:lnTo>
                    <a:pt x="193" y="36"/>
                  </a:lnTo>
                  <a:lnTo>
                    <a:pt x="201" y="38"/>
                  </a:lnTo>
                  <a:lnTo>
                    <a:pt x="205" y="43"/>
                  </a:lnTo>
                  <a:lnTo>
                    <a:pt x="216" y="47"/>
                  </a:lnTo>
                  <a:lnTo>
                    <a:pt x="222" y="46"/>
                  </a:lnTo>
                  <a:lnTo>
                    <a:pt x="229" y="42"/>
                  </a:lnTo>
                  <a:lnTo>
                    <a:pt x="237" y="41"/>
                  </a:lnTo>
                  <a:lnTo>
                    <a:pt x="274" y="46"/>
                  </a:lnTo>
                  <a:lnTo>
                    <a:pt x="288" y="42"/>
                  </a:lnTo>
                  <a:lnTo>
                    <a:pt x="309" y="21"/>
                  </a:lnTo>
                  <a:lnTo>
                    <a:pt x="317" y="16"/>
                  </a:lnTo>
                  <a:lnTo>
                    <a:pt x="325" y="6"/>
                  </a:lnTo>
                  <a:lnTo>
                    <a:pt x="335" y="0"/>
                  </a:lnTo>
                  <a:lnTo>
                    <a:pt x="341" y="2"/>
                  </a:lnTo>
                  <a:lnTo>
                    <a:pt x="344" y="4"/>
                  </a:lnTo>
                  <a:lnTo>
                    <a:pt x="345" y="13"/>
                  </a:lnTo>
                  <a:lnTo>
                    <a:pt x="344" y="20"/>
                  </a:lnTo>
                  <a:lnTo>
                    <a:pt x="339" y="30"/>
                  </a:lnTo>
                  <a:lnTo>
                    <a:pt x="323" y="47"/>
                  </a:lnTo>
                  <a:lnTo>
                    <a:pt x="313" y="60"/>
                  </a:lnTo>
                  <a:lnTo>
                    <a:pt x="303" y="69"/>
                  </a:lnTo>
                  <a:lnTo>
                    <a:pt x="293" y="75"/>
                  </a:lnTo>
                  <a:lnTo>
                    <a:pt x="280" y="75"/>
                  </a:lnTo>
                  <a:lnTo>
                    <a:pt x="268" y="78"/>
                  </a:lnTo>
                  <a:lnTo>
                    <a:pt x="245" y="78"/>
                  </a:lnTo>
                  <a:lnTo>
                    <a:pt x="234" y="70"/>
                  </a:lnTo>
                  <a:lnTo>
                    <a:pt x="218" y="68"/>
                  </a:lnTo>
                  <a:lnTo>
                    <a:pt x="201" y="68"/>
                  </a:lnTo>
                  <a:lnTo>
                    <a:pt x="178" y="69"/>
                  </a:lnTo>
                  <a:lnTo>
                    <a:pt x="164" y="72"/>
                  </a:lnTo>
                  <a:lnTo>
                    <a:pt x="156" y="68"/>
                  </a:lnTo>
                  <a:lnTo>
                    <a:pt x="148" y="68"/>
                  </a:lnTo>
                  <a:lnTo>
                    <a:pt x="145" y="69"/>
                  </a:lnTo>
                  <a:lnTo>
                    <a:pt x="135" y="67"/>
                  </a:lnTo>
                  <a:lnTo>
                    <a:pt x="130" y="68"/>
                  </a:lnTo>
                  <a:lnTo>
                    <a:pt x="121" y="72"/>
                  </a:lnTo>
                  <a:lnTo>
                    <a:pt x="109" y="72"/>
                  </a:lnTo>
                  <a:lnTo>
                    <a:pt x="98" y="69"/>
                  </a:lnTo>
                  <a:lnTo>
                    <a:pt x="87" y="69"/>
                  </a:lnTo>
                  <a:lnTo>
                    <a:pt x="77" y="80"/>
                  </a:lnTo>
                  <a:lnTo>
                    <a:pt x="70" y="94"/>
                  </a:lnTo>
                  <a:lnTo>
                    <a:pt x="67" y="107"/>
                  </a:lnTo>
                  <a:lnTo>
                    <a:pt x="67" y="137"/>
                  </a:lnTo>
                  <a:lnTo>
                    <a:pt x="75" y="144"/>
                  </a:lnTo>
                  <a:lnTo>
                    <a:pt x="86" y="148"/>
                  </a:lnTo>
                  <a:lnTo>
                    <a:pt x="100" y="171"/>
                  </a:lnTo>
                  <a:lnTo>
                    <a:pt x="121" y="170"/>
                  </a:lnTo>
                  <a:lnTo>
                    <a:pt x="124" y="164"/>
                  </a:lnTo>
                  <a:lnTo>
                    <a:pt x="132" y="156"/>
                  </a:lnTo>
                  <a:lnTo>
                    <a:pt x="140" y="146"/>
                  </a:lnTo>
                  <a:lnTo>
                    <a:pt x="151" y="143"/>
                  </a:lnTo>
                  <a:lnTo>
                    <a:pt x="159" y="145"/>
                  </a:lnTo>
                  <a:lnTo>
                    <a:pt x="163" y="145"/>
                  </a:lnTo>
                  <a:lnTo>
                    <a:pt x="172" y="148"/>
                  </a:lnTo>
                  <a:lnTo>
                    <a:pt x="177" y="140"/>
                  </a:lnTo>
                  <a:lnTo>
                    <a:pt x="193" y="138"/>
                  </a:lnTo>
                  <a:lnTo>
                    <a:pt x="215" y="138"/>
                  </a:lnTo>
                  <a:lnTo>
                    <a:pt x="217" y="129"/>
                  </a:lnTo>
                  <a:lnTo>
                    <a:pt x="233" y="124"/>
                  </a:lnTo>
                  <a:lnTo>
                    <a:pt x="244" y="124"/>
                  </a:lnTo>
                  <a:lnTo>
                    <a:pt x="250" y="133"/>
                  </a:lnTo>
                  <a:lnTo>
                    <a:pt x="249" y="144"/>
                  </a:lnTo>
                  <a:lnTo>
                    <a:pt x="243" y="150"/>
                  </a:lnTo>
                  <a:lnTo>
                    <a:pt x="231" y="144"/>
                  </a:lnTo>
                  <a:lnTo>
                    <a:pt x="218" y="146"/>
                  </a:lnTo>
                  <a:lnTo>
                    <a:pt x="198" y="172"/>
                  </a:lnTo>
                  <a:lnTo>
                    <a:pt x="189" y="180"/>
                  </a:lnTo>
                  <a:lnTo>
                    <a:pt x="173" y="187"/>
                  </a:lnTo>
                  <a:lnTo>
                    <a:pt x="166" y="189"/>
                  </a:lnTo>
                  <a:lnTo>
                    <a:pt x="155" y="196"/>
                  </a:lnTo>
                  <a:lnTo>
                    <a:pt x="150" y="197"/>
                  </a:lnTo>
                  <a:lnTo>
                    <a:pt x="137" y="193"/>
                  </a:lnTo>
                  <a:lnTo>
                    <a:pt x="139" y="203"/>
                  </a:lnTo>
                  <a:lnTo>
                    <a:pt x="152" y="212"/>
                  </a:lnTo>
                  <a:lnTo>
                    <a:pt x="180" y="251"/>
                  </a:lnTo>
                  <a:lnTo>
                    <a:pt x="185" y="252"/>
                  </a:lnTo>
                  <a:lnTo>
                    <a:pt x="190" y="263"/>
                  </a:lnTo>
                  <a:lnTo>
                    <a:pt x="196" y="271"/>
                  </a:lnTo>
                  <a:lnTo>
                    <a:pt x="193" y="277"/>
                  </a:lnTo>
                  <a:lnTo>
                    <a:pt x="185" y="279"/>
                  </a:lnTo>
                  <a:lnTo>
                    <a:pt x="184" y="286"/>
                  </a:lnTo>
                  <a:lnTo>
                    <a:pt x="185" y="293"/>
                  </a:lnTo>
                  <a:lnTo>
                    <a:pt x="198" y="301"/>
                  </a:lnTo>
                  <a:lnTo>
                    <a:pt x="202" y="309"/>
                  </a:lnTo>
                  <a:lnTo>
                    <a:pt x="202" y="317"/>
                  </a:lnTo>
                  <a:lnTo>
                    <a:pt x="209" y="321"/>
                  </a:lnTo>
                  <a:lnTo>
                    <a:pt x="216" y="320"/>
                  </a:lnTo>
                  <a:lnTo>
                    <a:pt x="218" y="328"/>
                  </a:lnTo>
                  <a:lnTo>
                    <a:pt x="215" y="332"/>
                  </a:lnTo>
                  <a:lnTo>
                    <a:pt x="211" y="337"/>
                  </a:lnTo>
                  <a:lnTo>
                    <a:pt x="196" y="337"/>
                  </a:lnTo>
                  <a:lnTo>
                    <a:pt x="182" y="341"/>
                  </a:lnTo>
                  <a:lnTo>
                    <a:pt x="175" y="354"/>
                  </a:lnTo>
                  <a:lnTo>
                    <a:pt x="166" y="360"/>
                  </a:lnTo>
                  <a:lnTo>
                    <a:pt x="150" y="359"/>
                  </a:lnTo>
                  <a:lnTo>
                    <a:pt x="146" y="348"/>
                  </a:lnTo>
                  <a:lnTo>
                    <a:pt x="145" y="333"/>
                  </a:lnTo>
                  <a:lnTo>
                    <a:pt x="148" y="321"/>
                  </a:lnTo>
                  <a:lnTo>
                    <a:pt x="143" y="314"/>
                  </a:lnTo>
                  <a:lnTo>
                    <a:pt x="131" y="305"/>
                  </a:lnTo>
                  <a:lnTo>
                    <a:pt x="120" y="294"/>
                  </a:lnTo>
                  <a:lnTo>
                    <a:pt x="113" y="280"/>
                  </a:lnTo>
                  <a:lnTo>
                    <a:pt x="121" y="264"/>
                  </a:lnTo>
                  <a:lnTo>
                    <a:pt x="121" y="253"/>
                  </a:lnTo>
                  <a:lnTo>
                    <a:pt x="119" y="245"/>
                  </a:lnTo>
                  <a:lnTo>
                    <a:pt x="116" y="239"/>
                  </a:lnTo>
                  <a:lnTo>
                    <a:pt x="105" y="237"/>
                  </a:lnTo>
                  <a:lnTo>
                    <a:pt x="92" y="245"/>
                  </a:lnTo>
                  <a:lnTo>
                    <a:pt x="81" y="253"/>
                  </a:lnTo>
                  <a:lnTo>
                    <a:pt x="76" y="267"/>
                  </a:lnTo>
                  <a:lnTo>
                    <a:pt x="83" y="280"/>
                  </a:lnTo>
                  <a:lnTo>
                    <a:pt x="83" y="294"/>
                  </a:lnTo>
                  <a:lnTo>
                    <a:pt x="82" y="344"/>
                  </a:lnTo>
                  <a:lnTo>
                    <a:pt x="86" y="354"/>
                  </a:lnTo>
                  <a:lnTo>
                    <a:pt x="80" y="368"/>
                  </a:lnTo>
                  <a:lnTo>
                    <a:pt x="81" y="384"/>
                  </a:lnTo>
                  <a:lnTo>
                    <a:pt x="85" y="397"/>
                  </a:lnTo>
                  <a:lnTo>
                    <a:pt x="82" y="400"/>
                  </a:lnTo>
                  <a:lnTo>
                    <a:pt x="67" y="401"/>
                  </a:lnTo>
                  <a:lnTo>
                    <a:pt x="55" y="404"/>
                  </a:lnTo>
                  <a:lnTo>
                    <a:pt x="42" y="403"/>
                  </a:lnTo>
                  <a:lnTo>
                    <a:pt x="33" y="398"/>
                  </a:lnTo>
                  <a:lnTo>
                    <a:pt x="27" y="384"/>
                  </a:lnTo>
                  <a:lnTo>
                    <a:pt x="34" y="363"/>
                  </a:lnTo>
                  <a:lnTo>
                    <a:pt x="35" y="350"/>
                  </a:lnTo>
                  <a:lnTo>
                    <a:pt x="43" y="316"/>
                  </a:lnTo>
                  <a:lnTo>
                    <a:pt x="39" y="310"/>
                  </a:lnTo>
                  <a:lnTo>
                    <a:pt x="34" y="284"/>
                  </a:lnTo>
                  <a:lnTo>
                    <a:pt x="22" y="284"/>
                  </a:lnTo>
                  <a:lnTo>
                    <a:pt x="11" y="285"/>
                  </a:lnTo>
                  <a:lnTo>
                    <a:pt x="2" y="273"/>
                  </a:lnTo>
                  <a:lnTo>
                    <a:pt x="0" y="259"/>
                  </a:lnTo>
                  <a:lnTo>
                    <a:pt x="1" y="240"/>
                  </a:lnTo>
                  <a:lnTo>
                    <a:pt x="12" y="226"/>
                  </a:lnTo>
                  <a:lnTo>
                    <a:pt x="18" y="210"/>
                  </a:lnTo>
                  <a:lnTo>
                    <a:pt x="26" y="196"/>
                  </a:lnTo>
                  <a:lnTo>
                    <a:pt x="24" y="166"/>
                  </a:lnTo>
                  <a:lnTo>
                    <a:pt x="37" y="144"/>
                  </a:lnTo>
                  <a:lnTo>
                    <a:pt x="44" y="137"/>
                  </a:lnTo>
                  <a:lnTo>
                    <a:pt x="49" y="128"/>
                  </a:lnTo>
                  <a:lnTo>
                    <a:pt x="51" y="138"/>
                  </a:lnTo>
                  <a:lnTo>
                    <a:pt x="54" y="126"/>
                  </a:lnTo>
                  <a:lnTo>
                    <a:pt x="53" y="105"/>
                  </a:lnTo>
                  <a:lnTo>
                    <a:pt x="45" y="97"/>
                  </a:lnTo>
                  <a:lnTo>
                    <a:pt x="48" y="97"/>
                  </a:lnTo>
                  <a:lnTo>
                    <a:pt x="55" y="86"/>
                  </a:lnTo>
                  <a:lnTo>
                    <a:pt x="55" y="80"/>
                  </a:lnTo>
                  <a:lnTo>
                    <a:pt x="57" y="69"/>
                  </a:lnTo>
                  <a:lnTo>
                    <a:pt x="62" y="58"/>
                  </a:lnTo>
                  <a:lnTo>
                    <a:pt x="73" y="46"/>
                  </a:lnTo>
                  <a:lnTo>
                    <a:pt x="78" y="46"/>
                  </a:lnTo>
                  <a:lnTo>
                    <a:pt x="86" y="52"/>
                  </a:lnTo>
                  <a:lnTo>
                    <a:pt x="93" y="51"/>
                  </a:lnTo>
                  <a:lnTo>
                    <a:pt x="102" y="40"/>
                  </a:lnTo>
                  <a:lnTo>
                    <a:pt x="104" y="27"/>
                  </a:lnTo>
                  <a:lnTo>
                    <a:pt x="110" y="24"/>
                  </a:lnTo>
                  <a:lnTo>
                    <a:pt x="120" y="2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2" name="Google Shape;352;p9"/>
            <p:cNvSpPr/>
            <p:nvPr/>
          </p:nvSpPr>
          <p:spPr>
            <a:xfrm>
              <a:off x="8118658" y="4216701"/>
              <a:ext cx="25442" cy="59369"/>
            </a:xfrm>
            <a:custGeom>
              <a:rect b="b" l="l" r="r" t="t"/>
              <a:pathLst>
                <a:path extrusionOk="0" h="170" w="80">
                  <a:moveTo>
                    <a:pt x="31" y="0"/>
                  </a:moveTo>
                  <a:lnTo>
                    <a:pt x="32" y="0"/>
                  </a:lnTo>
                  <a:lnTo>
                    <a:pt x="34" y="2"/>
                  </a:lnTo>
                  <a:lnTo>
                    <a:pt x="36" y="6"/>
                  </a:lnTo>
                  <a:lnTo>
                    <a:pt x="31" y="14"/>
                  </a:lnTo>
                  <a:lnTo>
                    <a:pt x="27" y="17"/>
                  </a:lnTo>
                  <a:lnTo>
                    <a:pt x="26" y="21"/>
                  </a:lnTo>
                  <a:lnTo>
                    <a:pt x="31" y="25"/>
                  </a:lnTo>
                  <a:lnTo>
                    <a:pt x="34" y="36"/>
                  </a:lnTo>
                  <a:lnTo>
                    <a:pt x="36" y="45"/>
                  </a:lnTo>
                  <a:lnTo>
                    <a:pt x="34" y="53"/>
                  </a:lnTo>
                  <a:lnTo>
                    <a:pt x="22" y="65"/>
                  </a:lnTo>
                  <a:lnTo>
                    <a:pt x="15" y="72"/>
                  </a:lnTo>
                  <a:lnTo>
                    <a:pt x="15" y="74"/>
                  </a:lnTo>
                  <a:lnTo>
                    <a:pt x="22" y="75"/>
                  </a:lnTo>
                  <a:lnTo>
                    <a:pt x="28" y="69"/>
                  </a:lnTo>
                  <a:lnTo>
                    <a:pt x="37" y="63"/>
                  </a:lnTo>
                  <a:lnTo>
                    <a:pt x="47" y="45"/>
                  </a:lnTo>
                  <a:lnTo>
                    <a:pt x="57" y="40"/>
                  </a:lnTo>
                  <a:lnTo>
                    <a:pt x="68" y="38"/>
                  </a:lnTo>
                  <a:lnTo>
                    <a:pt x="70" y="41"/>
                  </a:lnTo>
                  <a:lnTo>
                    <a:pt x="74" y="49"/>
                  </a:lnTo>
                  <a:lnTo>
                    <a:pt x="74" y="63"/>
                  </a:lnTo>
                  <a:lnTo>
                    <a:pt x="52" y="78"/>
                  </a:lnTo>
                  <a:lnTo>
                    <a:pt x="52" y="81"/>
                  </a:lnTo>
                  <a:lnTo>
                    <a:pt x="69" y="92"/>
                  </a:lnTo>
                  <a:lnTo>
                    <a:pt x="70" y="99"/>
                  </a:lnTo>
                  <a:lnTo>
                    <a:pt x="74" y="103"/>
                  </a:lnTo>
                  <a:lnTo>
                    <a:pt x="80" y="107"/>
                  </a:lnTo>
                  <a:lnTo>
                    <a:pt x="70" y="108"/>
                  </a:lnTo>
                  <a:lnTo>
                    <a:pt x="62" y="102"/>
                  </a:lnTo>
                  <a:lnTo>
                    <a:pt x="47" y="100"/>
                  </a:lnTo>
                  <a:lnTo>
                    <a:pt x="36" y="96"/>
                  </a:lnTo>
                  <a:lnTo>
                    <a:pt x="31" y="102"/>
                  </a:lnTo>
                  <a:lnTo>
                    <a:pt x="30" y="118"/>
                  </a:lnTo>
                  <a:lnTo>
                    <a:pt x="32" y="137"/>
                  </a:lnTo>
                  <a:lnTo>
                    <a:pt x="37" y="146"/>
                  </a:lnTo>
                  <a:lnTo>
                    <a:pt x="43" y="158"/>
                  </a:lnTo>
                  <a:lnTo>
                    <a:pt x="54" y="170"/>
                  </a:lnTo>
                  <a:lnTo>
                    <a:pt x="49" y="170"/>
                  </a:lnTo>
                  <a:lnTo>
                    <a:pt x="39" y="160"/>
                  </a:lnTo>
                  <a:lnTo>
                    <a:pt x="21" y="137"/>
                  </a:lnTo>
                  <a:lnTo>
                    <a:pt x="17" y="106"/>
                  </a:lnTo>
                  <a:lnTo>
                    <a:pt x="12" y="92"/>
                  </a:lnTo>
                  <a:lnTo>
                    <a:pt x="12" y="80"/>
                  </a:lnTo>
                  <a:lnTo>
                    <a:pt x="10" y="72"/>
                  </a:lnTo>
                  <a:lnTo>
                    <a:pt x="5" y="68"/>
                  </a:lnTo>
                  <a:lnTo>
                    <a:pt x="0" y="59"/>
                  </a:lnTo>
                  <a:lnTo>
                    <a:pt x="1" y="49"/>
                  </a:lnTo>
                  <a:lnTo>
                    <a:pt x="3" y="48"/>
                  </a:lnTo>
                  <a:lnTo>
                    <a:pt x="10" y="25"/>
                  </a:lnTo>
                  <a:lnTo>
                    <a:pt x="15" y="15"/>
                  </a:lnTo>
                  <a:lnTo>
                    <a:pt x="31"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3" name="Google Shape;353;p9"/>
            <p:cNvSpPr/>
            <p:nvPr/>
          </p:nvSpPr>
          <p:spPr>
            <a:xfrm>
              <a:off x="8180673" y="4267339"/>
              <a:ext cx="181276" cy="167629"/>
            </a:xfrm>
            <a:custGeom>
              <a:rect b="b" l="l" r="r" t="t"/>
              <a:pathLst>
                <a:path extrusionOk="0" h="480" w="568">
                  <a:moveTo>
                    <a:pt x="568" y="480"/>
                  </a:moveTo>
                  <a:lnTo>
                    <a:pt x="568" y="479"/>
                  </a:lnTo>
                  <a:lnTo>
                    <a:pt x="556" y="475"/>
                  </a:lnTo>
                  <a:lnTo>
                    <a:pt x="549" y="469"/>
                  </a:lnTo>
                  <a:lnTo>
                    <a:pt x="532" y="455"/>
                  </a:lnTo>
                  <a:lnTo>
                    <a:pt x="523" y="444"/>
                  </a:lnTo>
                  <a:lnTo>
                    <a:pt x="513" y="433"/>
                  </a:lnTo>
                  <a:lnTo>
                    <a:pt x="503" y="428"/>
                  </a:lnTo>
                  <a:lnTo>
                    <a:pt x="501" y="425"/>
                  </a:lnTo>
                  <a:lnTo>
                    <a:pt x="497" y="421"/>
                  </a:lnTo>
                  <a:lnTo>
                    <a:pt x="484" y="423"/>
                  </a:lnTo>
                  <a:lnTo>
                    <a:pt x="474" y="427"/>
                  </a:lnTo>
                  <a:lnTo>
                    <a:pt x="455" y="423"/>
                  </a:lnTo>
                  <a:lnTo>
                    <a:pt x="447" y="431"/>
                  </a:lnTo>
                  <a:lnTo>
                    <a:pt x="442" y="426"/>
                  </a:lnTo>
                  <a:lnTo>
                    <a:pt x="441" y="433"/>
                  </a:lnTo>
                  <a:lnTo>
                    <a:pt x="441" y="436"/>
                  </a:lnTo>
                  <a:lnTo>
                    <a:pt x="438" y="437"/>
                  </a:lnTo>
                  <a:lnTo>
                    <a:pt x="431" y="437"/>
                  </a:lnTo>
                  <a:lnTo>
                    <a:pt x="426" y="433"/>
                  </a:lnTo>
                  <a:lnTo>
                    <a:pt x="405" y="439"/>
                  </a:lnTo>
                  <a:lnTo>
                    <a:pt x="385" y="440"/>
                  </a:lnTo>
                  <a:lnTo>
                    <a:pt x="378" y="440"/>
                  </a:lnTo>
                  <a:lnTo>
                    <a:pt x="378" y="431"/>
                  </a:lnTo>
                  <a:lnTo>
                    <a:pt x="384" y="421"/>
                  </a:lnTo>
                  <a:lnTo>
                    <a:pt x="390" y="405"/>
                  </a:lnTo>
                  <a:lnTo>
                    <a:pt x="406" y="386"/>
                  </a:lnTo>
                  <a:lnTo>
                    <a:pt x="419" y="383"/>
                  </a:lnTo>
                  <a:lnTo>
                    <a:pt x="427" y="384"/>
                  </a:lnTo>
                  <a:lnTo>
                    <a:pt x="437" y="390"/>
                  </a:lnTo>
                  <a:lnTo>
                    <a:pt x="444" y="393"/>
                  </a:lnTo>
                  <a:lnTo>
                    <a:pt x="444" y="385"/>
                  </a:lnTo>
                  <a:lnTo>
                    <a:pt x="433" y="377"/>
                  </a:lnTo>
                  <a:lnTo>
                    <a:pt x="435" y="373"/>
                  </a:lnTo>
                  <a:lnTo>
                    <a:pt x="442" y="372"/>
                  </a:lnTo>
                  <a:lnTo>
                    <a:pt x="431" y="368"/>
                  </a:lnTo>
                  <a:lnTo>
                    <a:pt x="420" y="359"/>
                  </a:lnTo>
                  <a:lnTo>
                    <a:pt x="426" y="357"/>
                  </a:lnTo>
                  <a:lnTo>
                    <a:pt x="430" y="341"/>
                  </a:lnTo>
                  <a:lnTo>
                    <a:pt x="421" y="335"/>
                  </a:lnTo>
                  <a:lnTo>
                    <a:pt x="414" y="321"/>
                  </a:lnTo>
                  <a:lnTo>
                    <a:pt x="410" y="300"/>
                  </a:lnTo>
                  <a:lnTo>
                    <a:pt x="410" y="297"/>
                  </a:lnTo>
                  <a:lnTo>
                    <a:pt x="406" y="293"/>
                  </a:lnTo>
                  <a:lnTo>
                    <a:pt x="395" y="277"/>
                  </a:lnTo>
                  <a:lnTo>
                    <a:pt x="389" y="277"/>
                  </a:lnTo>
                  <a:lnTo>
                    <a:pt x="383" y="275"/>
                  </a:lnTo>
                  <a:lnTo>
                    <a:pt x="378" y="269"/>
                  </a:lnTo>
                  <a:lnTo>
                    <a:pt x="377" y="269"/>
                  </a:lnTo>
                  <a:lnTo>
                    <a:pt x="372" y="262"/>
                  </a:lnTo>
                  <a:lnTo>
                    <a:pt x="361" y="260"/>
                  </a:lnTo>
                  <a:lnTo>
                    <a:pt x="342" y="250"/>
                  </a:lnTo>
                  <a:lnTo>
                    <a:pt x="334" y="251"/>
                  </a:lnTo>
                  <a:lnTo>
                    <a:pt x="313" y="240"/>
                  </a:lnTo>
                  <a:lnTo>
                    <a:pt x="299" y="237"/>
                  </a:lnTo>
                  <a:lnTo>
                    <a:pt x="290" y="235"/>
                  </a:lnTo>
                  <a:lnTo>
                    <a:pt x="270" y="228"/>
                  </a:lnTo>
                  <a:lnTo>
                    <a:pt x="260" y="227"/>
                  </a:lnTo>
                  <a:lnTo>
                    <a:pt x="243" y="224"/>
                  </a:lnTo>
                  <a:lnTo>
                    <a:pt x="229" y="223"/>
                  </a:lnTo>
                  <a:lnTo>
                    <a:pt x="228" y="219"/>
                  </a:lnTo>
                  <a:lnTo>
                    <a:pt x="224" y="218"/>
                  </a:lnTo>
                  <a:lnTo>
                    <a:pt x="215" y="213"/>
                  </a:lnTo>
                  <a:lnTo>
                    <a:pt x="210" y="206"/>
                  </a:lnTo>
                  <a:lnTo>
                    <a:pt x="207" y="199"/>
                  </a:lnTo>
                  <a:lnTo>
                    <a:pt x="199" y="199"/>
                  </a:lnTo>
                  <a:lnTo>
                    <a:pt x="189" y="197"/>
                  </a:lnTo>
                  <a:lnTo>
                    <a:pt x="188" y="203"/>
                  </a:lnTo>
                  <a:lnTo>
                    <a:pt x="184" y="197"/>
                  </a:lnTo>
                  <a:lnTo>
                    <a:pt x="175" y="191"/>
                  </a:lnTo>
                  <a:lnTo>
                    <a:pt x="170" y="189"/>
                  </a:lnTo>
                  <a:lnTo>
                    <a:pt x="168" y="183"/>
                  </a:lnTo>
                  <a:lnTo>
                    <a:pt x="158" y="179"/>
                  </a:lnTo>
                  <a:lnTo>
                    <a:pt x="156" y="171"/>
                  </a:lnTo>
                  <a:lnTo>
                    <a:pt x="157" y="162"/>
                  </a:lnTo>
                  <a:lnTo>
                    <a:pt x="161" y="149"/>
                  </a:lnTo>
                  <a:lnTo>
                    <a:pt x="159" y="142"/>
                  </a:lnTo>
                  <a:lnTo>
                    <a:pt x="157" y="148"/>
                  </a:lnTo>
                  <a:lnTo>
                    <a:pt x="156" y="159"/>
                  </a:lnTo>
                  <a:lnTo>
                    <a:pt x="152" y="167"/>
                  </a:lnTo>
                  <a:lnTo>
                    <a:pt x="145" y="181"/>
                  </a:lnTo>
                  <a:lnTo>
                    <a:pt x="142" y="189"/>
                  </a:lnTo>
                  <a:lnTo>
                    <a:pt x="138" y="196"/>
                  </a:lnTo>
                  <a:lnTo>
                    <a:pt x="132" y="203"/>
                  </a:lnTo>
                  <a:lnTo>
                    <a:pt x="113" y="206"/>
                  </a:lnTo>
                  <a:lnTo>
                    <a:pt x="108" y="203"/>
                  </a:lnTo>
                  <a:lnTo>
                    <a:pt x="105" y="200"/>
                  </a:lnTo>
                  <a:lnTo>
                    <a:pt x="105" y="190"/>
                  </a:lnTo>
                  <a:lnTo>
                    <a:pt x="102" y="179"/>
                  </a:lnTo>
                  <a:lnTo>
                    <a:pt x="103" y="174"/>
                  </a:lnTo>
                  <a:lnTo>
                    <a:pt x="103" y="163"/>
                  </a:lnTo>
                  <a:lnTo>
                    <a:pt x="95" y="163"/>
                  </a:lnTo>
                  <a:lnTo>
                    <a:pt x="88" y="149"/>
                  </a:lnTo>
                  <a:lnTo>
                    <a:pt x="78" y="143"/>
                  </a:lnTo>
                  <a:lnTo>
                    <a:pt x="65" y="143"/>
                  </a:lnTo>
                  <a:lnTo>
                    <a:pt x="56" y="141"/>
                  </a:lnTo>
                  <a:lnTo>
                    <a:pt x="57" y="132"/>
                  </a:lnTo>
                  <a:lnTo>
                    <a:pt x="67" y="127"/>
                  </a:lnTo>
                  <a:lnTo>
                    <a:pt x="81" y="127"/>
                  </a:lnTo>
                  <a:lnTo>
                    <a:pt x="95" y="130"/>
                  </a:lnTo>
                  <a:lnTo>
                    <a:pt x="115" y="119"/>
                  </a:lnTo>
                  <a:lnTo>
                    <a:pt x="125" y="115"/>
                  </a:lnTo>
                  <a:lnTo>
                    <a:pt x="135" y="119"/>
                  </a:lnTo>
                  <a:lnTo>
                    <a:pt x="147" y="120"/>
                  </a:lnTo>
                  <a:lnTo>
                    <a:pt x="156" y="116"/>
                  </a:lnTo>
                  <a:lnTo>
                    <a:pt x="157" y="105"/>
                  </a:lnTo>
                  <a:lnTo>
                    <a:pt x="161" y="99"/>
                  </a:lnTo>
                  <a:lnTo>
                    <a:pt x="162" y="93"/>
                  </a:lnTo>
                  <a:lnTo>
                    <a:pt x="152" y="97"/>
                  </a:lnTo>
                  <a:lnTo>
                    <a:pt x="132" y="101"/>
                  </a:lnTo>
                  <a:lnTo>
                    <a:pt x="110" y="106"/>
                  </a:lnTo>
                  <a:lnTo>
                    <a:pt x="94" y="106"/>
                  </a:lnTo>
                  <a:lnTo>
                    <a:pt x="86" y="104"/>
                  </a:lnTo>
                  <a:lnTo>
                    <a:pt x="77" y="106"/>
                  </a:lnTo>
                  <a:lnTo>
                    <a:pt x="62" y="99"/>
                  </a:lnTo>
                  <a:lnTo>
                    <a:pt x="55" y="83"/>
                  </a:lnTo>
                  <a:lnTo>
                    <a:pt x="52" y="72"/>
                  </a:lnTo>
                  <a:lnTo>
                    <a:pt x="46" y="67"/>
                  </a:lnTo>
                  <a:lnTo>
                    <a:pt x="36" y="62"/>
                  </a:lnTo>
                  <a:lnTo>
                    <a:pt x="27" y="63"/>
                  </a:lnTo>
                  <a:lnTo>
                    <a:pt x="19" y="60"/>
                  </a:lnTo>
                  <a:lnTo>
                    <a:pt x="17" y="66"/>
                  </a:lnTo>
                  <a:lnTo>
                    <a:pt x="0" y="58"/>
                  </a:lnTo>
                  <a:lnTo>
                    <a:pt x="2" y="51"/>
                  </a:lnTo>
                  <a:lnTo>
                    <a:pt x="7" y="45"/>
                  </a:lnTo>
                  <a:lnTo>
                    <a:pt x="16" y="28"/>
                  </a:lnTo>
                  <a:lnTo>
                    <a:pt x="19" y="25"/>
                  </a:lnTo>
                  <a:lnTo>
                    <a:pt x="29" y="23"/>
                  </a:lnTo>
                  <a:lnTo>
                    <a:pt x="38" y="23"/>
                  </a:lnTo>
                  <a:lnTo>
                    <a:pt x="48" y="19"/>
                  </a:lnTo>
                  <a:lnTo>
                    <a:pt x="66" y="3"/>
                  </a:lnTo>
                  <a:lnTo>
                    <a:pt x="78" y="0"/>
                  </a:lnTo>
                  <a:lnTo>
                    <a:pt x="93" y="0"/>
                  </a:lnTo>
                  <a:lnTo>
                    <a:pt x="107" y="2"/>
                  </a:lnTo>
                  <a:lnTo>
                    <a:pt x="119" y="11"/>
                  </a:lnTo>
                  <a:lnTo>
                    <a:pt x="126" y="18"/>
                  </a:lnTo>
                  <a:lnTo>
                    <a:pt x="135" y="23"/>
                  </a:lnTo>
                  <a:lnTo>
                    <a:pt x="168" y="23"/>
                  </a:lnTo>
                  <a:lnTo>
                    <a:pt x="172" y="39"/>
                  </a:lnTo>
                  <a:lnTo>
                    <a:pt x="178" y="49"/>
                  </a:lnTo>
                  <a:lnTo>
                    <a:pt x="179" y="65"/>
                  </a:lnTo>
                  <a:lnTo>
                    <a:pt x="175" y="77"/>
                  </a:lnTo>
                  <a:lnTo>
                    <a:pt x="174" y="90"/>
                  </a:lnTo>
                  <a:lnTo>
                    <a:pt x="179" y="114"/>
                  </a:lnTo>
                  <a:lnTo>
                    <a:pt x="193" y="132"/>
                  </a:lnTo>
                  <a:lnTo>
                    <a:pt x="194" y="127"/>
                  </a:lnTo>
                  <a:lnTo>
                    <a:pt x="195" y="119"/>
                  </a:lnTo>
                  <a:lnTo>
                    <a:pt x="205" y="122"/>
                  </a:lnTo>
                  <a:lnTo>
                    <a:pt x="210" y="138"/>
                  </a:lnTo>
                  <a:lnTo>
                    <a:pt x="213" y="142"/>
                  </a:lnTo>
                  <a:lnTo>
                    <a:pt x="218" y="153"/>
                  </a:lnTo>
                  <a:lnTo>
                    <a:pt x="234" y="164"/>
                  </a:lnTo>
                  <a:lnTo>
                    <a:pt x="242" y="164"/>
                  </a:lnTo>
                  <a:lnTo>
                    <a:pt x="255" y="163"/>
                  </a:lnTo>
                  <a:lnTo>
                    <a:pt x="261" y="151"/>
                  </a:lnTo>
                  <a:lnTo>
                    <a:pt x="269" y="148"/>
                  </a:lnTo>
                  <a:lnTo>
                    <a:pt x="275" y="143"/>
                  </a:lnTo>
                  <a:lnTo>
                    <a:pt x="276" y="135"/>
                  </a:lnTo>
                  <a:lnTo>
                    <a:pt x="296" y="120"/>
                  </a:lnTo>
                  <a:lnTo>
                    <a:pt x="302" y="103"/>
                  </a:lnTo>
                  <a:lnTo>
                    <a:pt x="310" y="100"/>
                  </a:lnTo>
                  <a:lnTo>
                    <a:pt x="318" y="100"/>
                  </a:lnTo>
                  <a:lnTo>
                    <a:pt x="336" y="97"/>
                  </a:lnTo>
                  <a:lnTo>
                    <a:pt x="345" y="90"/>
                  </a:lnTo>
                  <a:lnTo>
                    <a:pt x="344" y="81"/>
                  </a:lnTo>
                  <a:lnTo>
                    <a:pt x="349" y="77"/>
                  </a:lnTo>
                  <a:lnTo>
                    <a:pt x="361" y="67"/>
                  </a:lnTo>
                  <a:lnTo>
                    <a:pt x="380" y="57"/>
                  </a:lnTo>
                  <a:lnTo>
                    <a:pt x="387" y="60"/>
                  </a:lnTo>
                  <a:lnTo>
                    <a:pt x="390" y="65"/>
                  </a:lnTo>
                  <a:lnTo>
                    <a:pt x="410" y="72"/>
                  </a:lnTo>
                  <a:lnTo>
                    <a:pt x="421" y="77"/>
                  </a:lnTo>
                  <a:lnTo>
                    <a:pt x="427" y="78"/>
                  </a:lnTo>
                  <a:lnTo>
                    <a:pt x="432" y="83"/>
                  </a:lnTo>
                  <a:lnTo>
                    <a:pt x="455" y="90"/>
                  </a:lnTo>
                  <a:lnTo>
                    <a:pt x="471" y="100"/>
                  </a:lnTo>
                  <a:lnTo>
                    <a:pt x="479" y="104"/>
                  </a:lnTo>
                  <a:lnTo>
                    <a:pt x="491" y="108"/>
                  </a:lnTo>
                  <a:lnTo>
                    <a:pt x="501" y="106"/>
                  </a:lnTo>
                  <a:lnTo>
                    <a:pt x="506" y="104"/>
                  </a:lnTo>
                  <a:lnTo>
                    <a:pt x="514" y="108"/>
                  </a:lnTo>
                  <a:lnTo>
                    <a:pt x="519" y="106"/>
                  </a:lnTo>
                  <a:lnTo>
                    <a:pt x="523" y="108"/>
                  </a:lnTo>
                  <a:lnTo>
                    <a:pt x="534" y="114"/>
                  </a:lnTo>
                  <a:lnTo>
                    <a:pt x="539" y="114"/>
                  </a:lnTo>
                  <a:lnTo>
                    <a:pt x="541" y="116"/>
                  </a:lnTo>
                  <a:lnTo>
                    <a:pt x="541" y="119"/>
                  </a:lnTo>
                  <a:lnTo>
                    <a:pt x="543" y="121"/>
                  </a:lnTo>
                  <a:lnTo>
                    <a:pt x="549" y="121"/>
                  </a:lnTo>
                  <a:lnTo>
                    <a:pt x="551" y="120"/>
                  </a:lnTo>
                  <a:lnTo>
                    <a:pt x="556" y="120"/>
                  </a:lnTo>
                  <a:lnTo>
                    <a:pt x="555" y="129"/>
                  </a:lnTo>
                  <a:lnTo>
                    <a:pt x="560" y="254"/>
                  </a:lnTo>
                  <a:lnTo>
                    <a:pt x="560" y="326"/>
                  </a:lnTo>
                  <a:lnTo>
                    <a:pt x="556" y="347"/>
                  </a:lnTo>
                  <a:lnTo>
                    <a:pt x="555" y="351"/>
                  </a:lnTo>
                  <a:lnTo>
                    <a:pt x="562" y="368"/>
                  </a:lnTo>
                  <a:lnTo>
                    <a:pt x="562" y="409"/>
                  </a:lnTo>
                  <a:lnTo>
                    <a:pt x="565" y="466"/>
                  </a:lnTo>
                  <a:lnTo>
                    <a:pt x="568" y="48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4" name="Google Shape;354;p9"/>
            <p:cNvSpPr/>
            <p:nvPr/>
          </p:nvSpPr>
          <p:spPr>
            <a:xfrm>
              <a:off x="8528915" y="4309247"/>
              <a:ext cx="41344" cy="41907"/>
            </a:xfrm>
            <a:custGeom>
              <a:rect b="b" l="l" r="r" t="t"/>
              <a:pathLst>
                <a:path extrusionOk="0" h="119" w="129">
                  <a:moveTo>
                    <a:pt x="0" y="3"/>
                  </a:moveTo>
                  <a:lnTo>
                    <a:pt x="2" y="0"/>
                  </a:lnTo>
                  <a:lnTo>
                    <a:pt x="20" y="11"/>
                  </a:lnTo>
                  <a:lnTo>
                    <a:pt x="26" y="16"/>
                  </a:lnTo>
                  <a:lnTo>
                    <a:pt x="34" y="20"/>
                  </a:lnTo>
                  <a:lnTo>
                    <a:pt x="54" y="35"/>
                  </a:lnTo>
                  <a:lnTo>
                    <a:pt x="66" y="36"/>
                  </a:lnTo>
                  <a:lnTo>
                    <a:pt x="75" y="43"/>
                  </a:lnTo>
                  <a:lnTo>
                    <a:pt x="81" y="49"/>
                  </a:lnTo>
                  <a:lnTo>
                    <a:pt x="95" y="58"/>
                  </a:lnTo>
                  <a:lnTo>
                    <a:pt x="100" y="66"/>
                  </a:lnTo>
                  <a:lnTo>
                    <a:pt x="107" y="71"/>
                  </a:lnTo>
                  <a:lnTo>
                    <a:pt x="117" y="74"/>
                  </a:lnTo>
                  <a:lnTo>
                    <a:pt x="121" y="78"/>
                  </a:lnTo>
                  <a:lnTo>
                    <a:pt x="124" y="87"/>
                  </a:lnTo>
                  <a:lnTo>
                    <a:pt x="129" y="93"/>
                  </a:lnTo>
                  <a:lnTo>
                    <a:pt x="129" y="100"/>
                  </a:lnTo>
                  <a:lnTo>
                    <a:pt x="124" y="107"/>
                  </a:lnTo>
                  <a:lnTo>
                    <a:pt x="120" y="119"/>
                  </a:lnTo>
                  <a:lnTo>
                    <a:pt x="111" y="119"/>
                  </a:lnTo>
                  <a:lnTo>
                    <a:pt x="105" y="93"/>
                  </a:lnTo>
                  <a:lnTo>
                    <a:pt x="97" y="71"/>
                  </a:lnTo>
                  <a:lnTo>
                    <a:pt x="86" y="53"/>
                  </a:lnTo>
                  <a:lnTo>
                    <a:pt x="80" y="49"/>
                  </a:lnTo>
                  <a:lnTo>
                    <a:pt x="66" y="47"/>
                  </a:lnTo>
                  <a:lnTo>
                    <a:pt x="54" y="39"/>
                  </a:lnTo>
                  <a:lnTo>
                    <a:pt x="46" y="31"/>
                  </a:lnTo>
                  <a:lnTo>
                    <a:pt x="40" y="30"/>
                  </a:lnTo>
                  <a:lnTo>
                    <a:pt x="31" y="23"/>
                  </a:lnTo>
                  <a:lnTo>
                    <a:pt x="26" y="21"/>
                  </a:lnTo>
                  <a:lnTo>
                    <a:pt x="9" y="10"/>
                  </a:lnTo>
                  <a:lnTo>
                    <a:pt x="0" y="9"/>
                  </a:lnTo>
                  <a:lnTo>
                    <a:pt x="0"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5" name="Google Shape;355;p9"/>
            <p:cNvSpPr/>
            <p:nvPr/>
          </p:nvSpPr>
          <p:spPr>
            <a:xfrm>
              <a:off x="7678189" y="3806360"/>
              <a:ext cx="125622" cy="289858"/>
            </a:xfrm>
            <a:custGeom>
              <a:rect b="b" l="l" r="r" t="t"/>
              <a:pathLst>
                <a:path extrusionOk="0" h="832" w="395">
                  <a:moveTo>
                    <a:pt x="228" y="773"/>
                  </a:moveTo>
                  <a:lnTo>
                    <a:pt x="238" y="776"/>
                  </a:lnTo>
                  <a:lnTo>
                    <a:pt x="242" y="768"/>
                  </a:lnTo>
                  <a:lnTo>
                    <a:pt x="237" y="758"/>
                  </a:lnTo>
                  <a:lnTo>
                    <a:pt x="239" y="753"/>
                  </a:lnTo>
                  <a:lnTo>
                    <a:pt x="245" y="754"/>
                  </a:lnTo>
                  <a:lnTo>
                    <a:pt x="247" y="748"/>
                  </a:lnTo>
                  <a:lnTo>
                    <a:pt x="250" y="749"/>
                  </a:lnTo>
                  <a:lnTo>
                    <a:pt x="249" y="741"/>
                  </a:lnTo>
                  <a:lnTo>
                    <a:pt x="253" y="737"/>
                  </a:lnTo>
                  <a:lnTo>
                    <a:pt x="255" y="731"/>
                  </a:lnTo>
                  <a:lnTo>
                    <a:pt x="270" y="727"/>
                  </a:lnTo>
                  <a:lnTo>
                    <a:pt x="276" y="731"/>
                  </a:lnTo>
                  <a:lnTo>
                    <a:pt x="283" y="731"/>
                  </a:lnTo>
                  <a:lnTo>
                    <a:pt x="308" y="716"/>
                  </a:lnTo>
                  <a:lnTo>
                    <a:pt x="321" y="713"/>
                  </a:lnTo>
                  <a:lnTo>
                    <a:pt x="330" y="701"/>
                  </a:lnTo>
                  <a:lnTo>
                    <a:pt x="361" y="687"/>
                  </a:lnTo>
                  <a:lnTo>
                    <a:pt x="367" y="681"/>
                  </a:lnTo>
                  <a:lnTo>
                    <a:pt x="376" y="679"/>
                  </a:lnTo>
                  <a:lnTo>
                    <a:pt x="378" y="673"/>
                  </a:lnTo>
                  <a:lnTo>
                    <a:pt x="379" y="665"/>
                  </a:lnTo>
                  <a:lnTo>
                    <a:pt x="385" y="660"/>
                  </a:lnTo>
                  <a:lnTo>
                    <a:pt x="387" y="654"/>
                  </a:lnTo>
                  <a:lnTo>
                    <a:pt x="383" y="650"/>
                  </a:lnTo>
                  <a:lnTo>
                    <a:pt x="385" y="646"/>
                  </a:lnTo>
                  <a:lnTo>
                    <a:pt x="388" y="647"/>
                  </a:lnTo>
                  <a:lnTo>
                    <a:pt x="388" y="643"/>
                  </a:lnTo>
                  <a:lnTo>
                    <a:pt x="383" y="619"/>
                  </a:lnTo>
                  <a:lnTo>
                    <a:pt x="384" y="615"/>
                  </a:lnTo>
                  <a:lnTo>
                    <a:pt x="388" y="618"/>
                  </a:lnTo>
                  <a:lnTo>
                    <a:pt x="388" y="607"/>
                  </a:lnTo>
                  <a:lnTo>
                    <a:pt x="392" y="602"/>
                  </a:lnTo>
                  <a:lnTo>
                    <a:pt x="395" y="603"/>
                  </a:lnTo>
                  <a:lnTo>
                    <a:pt x="395" y="607"/>
                  </a:lnTo>
                  <a:lnTo>
                    <a:pt x="395" y="596"/>
                  </a:lnTo>
                  <a:lnTo>
                    <a:pt x="394" y="587"/>
                  </a:lnTo>
                  <a:lnTo>
                    <a:pt x="390" y="585"/>
                  </a:lnTo>
                  <a:lnTo>
                    <a:pt x="389" y="569"/>
                  </a:lnTo>
                  <a:lnTo>
                    <a:pt x="389" y="557"/>
                  </a:lnTo>
                  <a:lnTo>
                    <a:pt x="388" y="549"/>
                  </a:lnTo>
                  <a:lnTo>
                    <a:pt x="388" y="539"/>
                  </a:lnTo>
                  <a:lnTo>
                    <a:pt x="385" y="536"/>
                  </a:lnTo>
                  <a:lnTo>
                    <a:pt x="382" y="507"/>
                  </a:lnTo>
                  <a:lnTo>
                    <a:pt x="366" y="456"/>
                  </a:lnTo>
                  <a:lnTo>
                    <a:pt x="344" y="434"/>
                  </a:lnTo>
                  <a:lnTo>
                    <a:pt x="337" y="424"/>
                  </a:lnTo>
                  <a:lnTo>
                    <a:pt x="336" y="409"/>
                  </a:lnTo>
                  <a:lnTo>
                    <a:pt x="335" y="413"/>
                  </a:lnTo>
                  <a:lnTo>
                    <a:pt x="329" y="414"/>
                  </a:lnTo>
                  <a:lnTo>
                    <a:pt x="329" y="409"/>
                  </a:lnTo>
                  <a:lnTo>
                    <a:pt x="323" y="401"/>
                  </a:lnTo>
                  <a:lnTo>
                    <a:pt x="306" y="398"/>
                  </a:lnTo>
                  <a:lnTo>
                    <a:pt x="298" y="387"/>
                  </a:lnTo>
                  <a:lnTo>
                    <a:pt x="290" y="378"/>
                  </a:lnTo>
                  <a:lnTo>
                    <a:pt x="281" y="372"/>
                  </a:lnTo>
                  <a:lnTo>
                    <a:pt x="274" y="362"/>
                  </a:lnTo>
                  <a:lnTo>
                    <a:pt x="270" y="359"/>
                  </a:lnTo>
                  <a:lnTo>
                    <a:pt x="265" y="351"/>
                  </a:lnTo>
                  <a:lnTo>
                    <a:pt x="255" y="344"/>
                  </a:lnTo>
                  <a:lnTo>
                    <a:pt x="248" y="334"/>
                  </a:lnTo>
                  <a:lnTo>
                    <a:pt x="236" y="324"/>
                  </a:lnTo>
                  <a:lnTo>
                    <a:pt x="234" y="312"/>
                  </a:lnTo>
                  <a:lnTo>
                    <a:pt x="228" y="297"/>
                  </a:lnTo>
                  <a:lnTo>
                    <a:pt x="217" y="290"/>
                  </a:lnTo>
                  <a:lnTo>
                    <a:pt x="197" y="270"/>
                  </a:lnTo>
                  <a:lnTo>
                    <a:pt x="191" y="258"/>
                  </a:lnTo>
                  <a:lnTo>
                    <a:pt x="194" y="245"/>
                  </a:lnTo>
                  <a:lnTo>
                    <a:pt x="197" y="235"/>
                  </a:lnTo>
                  <a:lnTo>
                    <a:pt x="199" y="222"/>
                  </a:lnTo>
                  <a:lnTo>
                    <a:pt x="211" y="195"/>
                  </a:lnTo>
                  <a:lnTo>
                    <a:pt x="239" y="171"/>
                  </a:lnTo>
                  <a:lnTo>
                    <a:pt x="243" y="166"/>
                  </a:lnTo>
                  <a:lnTo>
                    <a:pt x="247" y="152"/>
                  </a:lnTo>
                  <a:lnTo>
                    <a:pt x="253" y="145"/>
                  </a:lnTo>
                  <a:lnTo>
                    <a:pt x="258" y="140"/>
                  </a:lnTo>
                  <a:lnTo>
                    <a:pt x="276" y="132"/>
                  </a:lnTo>
                  <a:lnTo>
                    <a:pt x="286" y="124"/>
                  </a:lnTo>
                  <a:lnTo>
                    <a:pt x="287" y="116"/>
                  </a:lnTo>
                  <a:lnTo>
                    <a:pt x="307" y="105"/>
                  </a:lnTo>
                  <a:lnTo>
                    <a:pt x="315" y="108"/>
                  </a:lnTo>
                  <a:lnTo>
                    <a:pt x="318" y="106"/>
                  </a:lnTo>
                  <a:lnTo>
                    <a:pt x="319" y="102"/>
                  </a:lnTo>
                  <a:lnTo>
                    <a:pt x="312" y="97"/>
                  </a:lnTo>
                  <a:lnTo>
                    <a:pt x="293" y="98"/>
                  </a:lnTo>
                  <a:lnTo>
                    <a:pt x="283" y="96"/>
                  </a:lnTo>
                  <a:lnTo>
                    <a:pt x="278" y="91"/>
                  </a:lnTo>
                  <a:lnTo>
                    <a:pt x="255" y="77"/>
                  </a:lnTo>
                  <a:lnTo>
                    <a:pt x="248" y="65"/>
                  </a:lnTo>
                  <a:lnTo>
                    <a:pt x="243" y="50"/>
                  </a:lnTo>
                  <a:lnTo>
                    <a:pt x="248" y="35"/>
                  </a:lnTo>
                  <a:lnTo>
                    <a:pt x="244" y="26"/>
                  </a:lnTo>
                  <a:lnTo>
                    <a:pt x="224" y="25"/>
                  </a:lnTo>
                  <a:lnTo>
                    <a:pt x="211" y="21"/>
                  </a:lnTo>
                  <a:lnTo>
                    <a:pt x="196" y="15"/>
                  </a:lnTo>
                  <a:lnTo>
                    <a:pt x="184" y="5"/>
                  </a:lnTo>
                  <a:lnTo>
                    <a:pt x="169" y="0"/>
                  </a:lnTo>
                  <a:lnTo>
                    <a:pt x="162" y="1"/>
                  </a:lnTo>
                  <a:lnTo>
                    <a:pt x="152" y="12"/>
                  </a:lnTo>
                  <a:lnTo>
                    <a:pt x="142" y="19"/>
                  </a:lnTo>
                  <a:lnTo>
                    <a:pt x="127" y="27"/>
                  </a:lnTo>
                  <a:lnTo>
                    <a:pt x="121" y="28"/>
                  </a:lnTo>
                  <a:lnTo>
                    <a:pt x="113" y="26"/>
                  </a:lnTo>
                  <a:lnTo>
                    <a:pt x="104" y="33"/>
                  </a:lnTo>
                  <a:lnTo>
                    <a:pt x="94" y="38"/>
                  </a:lnTo>
                  <a:lnTo>
                    <a:pt x="91" y="32"/>
                  </a:lnTo>
                  <a:lnTo>
                    <a:pt x="77" y="36"/>
                  </a:lnTo>
                  <a:lnTo>
                    <a:pt x="71" y="31"/>
                  </a:lnTo>
                  <a:lnTo>
                    <a:pt x="65" y="32"/>
                  </a:lnTo>
                  <a:lnTo>
                    <a:pt x="50" y="42"/>
                  </a:lnTo>
                  <a:lnTo>
                    <a:pt x="44" y="41"/>
                  </a:lnTo>
                  <a:lnTo>
                    <a:pt x="36" y="33"/>
                  </a:lnTo>
                  <a:lnTo>
                    <a:pt x="23" y="31"/>
                  </a:lnTo>
                  <a:lnTo>
                    <a:pt x="21" y="28"/>
                  </a:lnTo>
                  <a:lnTo>
                    <a:pt x="17" y="31"/>
                  </a:lnTo>
                  <a:lnTo>
                    <a:pt x="13" y="37"/>
                  </a:lnTo>
                  <a:lnTo>
                    <a:pt x="7" y="44"/>
                  </a:lnTo>
                  <a:lnTo>
                    <a:pt x="7" y="48"/>
                  </a:lnTo>
                  <a:lnTo>
                    <a:pt x="0" y="44"/>
                  </a:lnTo>
                  <a:lnTo>
                    <a:pt x="12" y="60"/>
                  </a:lnTo>
                  <a:lnTo>
                    <a:pt x="29" y="80"/>
                  </a:lnTo>
                  <a:lnTo>
                    <a:pt x="39" y="90"/>
                  </a:lnTo>
                  <a:lnTo>
                    <a:pt x="44" y="100"/>
                  </a:lnTo>
                  <a:lnTo>
                    <a:pt x="41" y="112"/>
                  </a:lnTo>
                  <a:lnTo>
                    <a:pt x="43" y="120"/>
                  </a:lnTo>
                  <a:lnTo>
                    <a:pt x="57" y="135"/>
                  </a:lnTo>
                  <a:lnTo>
                    <a:pt x="77" y="139"/>
                  </a:lnTo>
                  <a:lnTo>
                    <a:pt x="97" y="134"/>
                  </a:lnTo>
                  <a:lnTo>
                    <a:pt x="113" y="135"/>
                  </a:lnTo>
                  <a:lnTo>
                    <a:pt x="122" y="146"/>
                  </a:lnTo>
                  <a:lnTo>
                    <a:pt x="127" y="155"/>
                  </a:lnTo>
                  <a:lnTo>
                    <a:pt x="129" y="162"/>
                  </a:lnTo>
                  <a:lnTo>
                    <a:pt x="137" y="168"/>
                  </a:lnTo>
                  <a:lnTo>
                    <a:pt x="141" y="177"/>
                  </a:lnTo>
                  <a:lnTo>
                    <a:pt x="147" y="183"/>
                  </a:lnTo>
                  <a:lnTo>
                    <a:pt x="146" y="192"/>
                  </a:lnTo>
                  <a:lnTo>
                    <a:pt x="130" y="208"/>
                  </a:lnTo>
                  <a:lnTo>
                    <a:pt x="125" y="208"/>
                  </a:lnTo>
                  <a:lnTo>
                    <a:pt x="114" y="205"/>
                  </a:lnTo>
                  <a:lnTo>
                    <a:pt x="107" y="208"/>
                  </a:lnTo>
                  <a:lnTo>
                    <a:pt x="103" y="213"/>
                  </a:lnTo>
                  <a:lnTo>
                    <a:pt x="99" y="222"/>
                  </a:lnTo>
                  <a:lnTo>
                    <a:pt x="100" y="229"/>
                  </a:lnTo>
                  <a:lnTo>
                    <a:pt x="107" y="231"/>
                  </a:lnTo>
                  <a:lnTo>
                    <a:pt x="115" y="237"/>
                  </a:lnTo>
                  <a:lnTo>
                    <a:pt x="134" y="247"/>
                  </a:lnTo>
                  <a:lnTo>
                    <a:pt x="161" y="267"/>
                  </a:lnTo>
                  <a:lnTo>
                    <a:pt x="165" y="280"/>
                  </a:lnTo>
                  <a:lnTo>
                    <a:pt x="188" y="301"/>
                  </a:lnTo>
                  <a:lnTo>
                    <a:pt x="191" y="311"/>
                  </a:lnTo>
                  <a:lnTo>
                    <a:pt x="208" y="331"/>
                  </a:lnTo>
                  <a:lnTo>
                    <a:pt x="213" y="332"/>
                  </a:lnTo>
                  <a:lnTo>
                    <a:pt x="231" y="344"/>
                  </a:lnTo>
                  <a:lnTo>
                    <a:pt x="236" y="358"/>
                  </a:lnTo>
                  <a:lnTo>
                    <a:pt x="239" y="370"/>
                  </a:lnTo>
                  <a:lnTo>
                    <a:pt x="238" y="371"/>
                  </a:lnTo>
                  <a:lnTo>
                    <a:pt x="239" y="372"/>
                  </a:lnTo>
                  <a:lnTo>
                    <a:pt x="243" y="386"/>
                  </a:lnTo>
                  <a:lnTo>
                    <a:pt x="251" y="386"/>
                  </a:lnTo>
                  <a:lnTo>
                    <a:pt x="265" y="396"/>
                  </a:lnTo>
                  <a:lnTo>
                    <a:pt x="274" y="404"/>
                  </a:lnTo>
                  <a:lnTo>
                    <a:pt x="278" y="421"/>
                  </a:lnTo>
                  <a:lnTo>
                    <a:pt x="291" y="450"/>
                  </a:lnTo>
                  <a:lnTo>
                    <a:pt x="292" y="457"/>
                  </a:lnTo>
                  <a:lnTo>
                    <a:pt x="292" y="490"/>
                  </a:lnTo>
                  <a:lnTo>
                    <a:pt x="290" y="527"/>
                  </a:lnTo>
                  <a:lnTo>
                    <a:pt x="292" y="543"/>
                  </a:lnTo>
                  <a:lnTo>
                    <a:pt x="299" y="558"/>
                  </a:lnTo>
                  <a:lnTo>
                    <a:pt x="298" y="607"/>
                  </a:lnTo>
                  <a:lnTo>
                    <a:pt x="296" y="619"/>
                  </a:lnTo>
                  <a:lnTo>
                    <a:pt x="290" y="628"/>
                  </a:lnTo>
                  <a:lnTo>
                    <a:pt x="281" y="625"/>
                  </a:lnTo>
                  <a:lnTo>
                    <a:pt x="271" y="634"/>
                  </a:lnTo>
                  <a:lnTo>
                    <a:pt x="264" y="638"/>
                  </a:lnTo>
                  <a:lnTo>
                    <a:pt x="256" y="638"/>
                  </a:lnTo>
                  <a:lnTo>
                    <a:pt x="238" y="646"/>
                  </a:lnTo>
                  <a:lnTo>
                    <a:pt x="237" y="656"/>
                  </a:lnTo>
                  <a:lnTo>
                    <a:pt x="218" y="657"/>
                  </a:lnTo>
                  <a:lnTo>
                    <a:pt x="208" y="661"/>
                  </a:lnTo>
                  <a:lnTo>
                    <a:pt x="206" y="674"/>
                  </a:lnTo>
                  <a:lnTo>
                    <a:pt x="207" y="683"/>
                  </a:lnTo>
                  <a:lnTo>
                    <a:pt x="208" y="692"/>
                  </a:lnTo>
                  <a:lnTo>
                    <a:pt x="202" y="694"/>
                  </a:lnTo>
                  <a:lnTo>
                    <a:pt x="194" y="697"/>
                  </a:lnTo>
                  <a:lnTo>
                    <a:pt x="183" y="704"/>
                  </a:lnTo>
                  <a:lnTo>
                    <a:pt x="173" y="708"/>
                  </a:lnTo>
                  <a:lnTo>
                    <a:pt x="165" y="705"/>
                  </a:lnTo>
                  <a:lnTo>
                    <a:pt x="158" y="705"/>
                  </a:lnTo>
                  <a:lnTo>
                    <a:pt x="157" y="715"/>
                  </a:lnTo>
                  <a:lnTo>
                    <a:pt x="152" y="720"/>
                  </a:lnTo>
                  <a:lnTo>
                    <a:pt x="145" y="724"/>
                  </a:lnTo>
                  <a:lnTo>
                    <a:pt x="134" y="726"/>
                  </a:lnTo>
                  <a:lnTo>
                    <a:pt x="129" y="727"/>
                  </a:lnTo>
                  <a:lnTo>
                    <a:pt x="136" y="738"/>
                  </a:lnTo>
                  <a:lnTo>
                    <a:pt x="154" y="746"/>
                  </a:lnTo>
                  <a:lnTo>
                    <a:pt x="161" y="752"/>
                  </a:lnTo>
                  <a:lnTo>
                    <a:pt x="157" y="760"/>
                  </a:lnTo>
                  <a:lnTo>
                    <a:pt x="150" y="770"/>
                  </a:lnTo>
                  <a:lnTo>
                    <a:pt x="148" y="786"/>
                  </a:lnTo>
                  <a:lnTo>
                    <a:pt x="148" y="797"/>
                  </a:lnTo>
                  <a:lnTo>
                    <a:pt x="151" y="810"/>
                  </a:lnTo>
                  <a:lnTo>
                    <a:pt x="156" y="822"/>
                  </a:lnTo>
                  <a:lnTo>
                    <a:pt x="151" y="827"/>
                  </a:lnTo>
                  <a:lnTo>
                    <a:pt x="153" y="832"/>
                  </a:lnTo>
                  <a:lnTo>
                    <a:pt x="162" y="830"/>
                  </a:lnTo>
                  <a:lnTo>
                    <a:pt x="175" y="821"/>
                  </a:lnTo>
                  <a:lnTo>
                    <a:pt x="186" y="807"/>
                  </a:lnTo>
                  <a:lnTo>
                    <a:pt x="195" y="797"/>
                  </a:lnTo>
                  <a:lnTo>
                    <a:pt x="216" y="789"/>
                  </a:lnTo>
                  <a:lnTo>
                    <a:pt x="220" y="785"/>
                  </a:lnTo>
                  <a:lnTo>
                    <a:pt x="220" y="778"/>
                  </a:lnTo>
                  <a:lnTo>
                    <a:pt x="228" y="7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6" name="Google Shape;356;p9"/>
            <p:cNvSpPr/>
            <p:nvPr/>
          </p:nvSpPr>
          <p:spPr>
            <a:xfrm>
              <a:off x="7808581" y="4127649"/>
              <a:ext cx="168555" cy="115245"/>
            </a:xfrm>
            <a:custGeom>
              <a:rect b="b" l="l" r="r" t="t"/>
              <a:pathLst>
                <a:path extrusionOk="0" h="330" w="530">
                  <a:moveTo>
                    <a:pt x="242" y="129"/>
                  </a:moveTo>
                  <a:lnTo>
                    <a:pt x="245" y="131"/>
                  </a:lnTo>
                  <a:lnTo>
                    <a:pt x="249" y="133"/>
                  </a:lnTo>
                  <a:lnTo>
                    <a:pt x="259" y="144"/>
                  </a:lnTo>
                  <a:lnTo>
                    <a:pt x="263" y="150"/>
                  </a:lnTo>
                  <a:lnTo>
                    <a:pt x="268" y="155"/>
                  </a:lnTo>
                  <a:lnTo>
                    <a:pt x="271" y="159"/>
                  </a:lnTo>
                  <a:lnTo>
                    <a:pt x="276" y="160"/>
                  </a:lnTo>
                  <a:lnTo>
                    <a:pt x="281" y="158"/>
                  </a:lnTo>
                  <a:lnTo>
                    <a:pt x="283" y="150"/>
                  </a:lnTo>
                  <a:lnTo>
                    <a:pt x="285" y="126"/>
                  </a:lnTo>
                  <a:lnTo>
                    <a:pt x="288" y="121"/>
                  </a:lnTo>
                  <a:lnTo>
                    <a:pt x="293" y="118"/>
                  </a:lnTo>
                  <a:lnTo>
                    <a:pt x="298" y="118"/>
                  </a:lnTo>
                  <a:lnTo>
                    <a:pt x="301" y="122"/>
                  </a:lnTo>
                  <a:lnTo>
                    <a:pt x="303" y="129"/>
                  </a:lnTo>
                  <a:lnTo>
                    <a:pt x="307" y="137"/>
                  </a:lnTo>
                  <a:lnTo>
                    <a:pt x="312" y="139"/>
                  </a:lnTo>
                  <a:lnTo>
                    <a:pt x="318" y="139"/>
                  </a:lnTo>
                  <a:lnTo>
                    <a:pt x="319" y="134"/>
                  </a:lnTo>
                  <a:lnTo>
                    <a:pt x="319" y="128"/>
                  </a:lnTo>
                  <a:lnTo>
                    <a:pt x="318" y="123"/>
                  </a:lnTo>
                  <a:lnTo>
                    <a:pt x="314" y="116"/>
                  </a:lnTo>
                  <a:lnTo>
                    <a:pt x="309" y="111"/>
                  </a:lnTo>
                  <a:lnTo>
                    <a:pt x="315" y="110"/>
                  </a:lnTo>
                  <a:lnTo>
                    <a:pt x="320" y="106"/>
                  </a:lnTo>
                  <a:lnTo>
                    <a:pt x="328" y="96"/>
                  </a:lnTo>
                  <a:lnTo>
                    <a:pt x="322" y="94"/>
                  </a:lnTo>
                  <a:lnTo>
                    <a:pt x="319" y="88"/>
                  </a:lnTo>
                  <a:lnTo>
                    <a:pt x="324" y="81"/>
                  </a:lnTo>
                  <a:lnTo>
                    <a:pt x="329" y="79"/>
                  </a:lnTo>
                  <a:lnTo>
                    <a:pt x="339" y="79"/>
                  </a:lnTo>
                  <a:lnTo>
                    <a:pt x="351" y="64"/>
                  </a:lnTo>
                  <a:lnTo>
                    <a:pt x="357" y="53"/>
                  </a:lnTo>
                  <a:lnTo>
                    <a:pt x="357" y="47"/>
                  </a:lnTo>
                  <a:lnTo>
                    <a:pt x="383" y="20"/>
                  </a:lnTo>
                  <a:lnTo>
                    <a:pt x="387" y="13"/>
                  </a:lnTo>
                  <a:lnTo>
                    <a:pt x="388" y="6"/>
                  </a:lnTo>
                  <a:lnTo>
                    <a:pt x="392" y="0"/>
                  </a:lnTo>
                  <a:lnTo>
                    <a:pt x="394" y="0"/>
                  </a:lnTo>
                  <a:lnTo>
                    <a:pt x="395" y="3"/>
                  </a:lnTo>
                  <a:lnTo>
                    <a:pt x="395" y="14"/>
                  </a:lnTo>
                  <a:lnTo>
                    <a:pt x="393" y="20"/>
                  </a:lnTo>
                  <a:lnTo>
                    <a:pt x="393" y="22"/>
                  </a:lnTo>
                  <a:lnTo>
                    <a:pt x="404" y="9"/>
                  </a:lnTo>
                  <a:lnTo>
                    <a:pt x="408" y="2"/>
                  </a:lnTo>
                  <a:lnTo>
                    <a:pt x="415" y="2"/>
                  </a:lnTo>
                  <a:lnTo>
                    <a:pt x="417" y="4"/>
                  </a:lnTo>
                  <a:lnTo>
                    <a:pt x="422" y="19"/>
                  </a:lnTo>
                  <a:lnTo>
                    <a:pt x="428" y="22"/>
                  </a:lnTo>
                  <a:lnTo>
                    <a:pt x="433" y="20"/>
                  </a:lnTo>
                  <a:lnTo>
                    <a:pt x="443" y="29"/>
                  </a:lnTo>
                  <a:lnTo>
                    <a:pt x="446" y="40"/>
                  </a:lnTo>
                  <a:lnTo>
                    <a:pt x="442" y="43"/>
                  </a:lnTo>
                  <a:lnTo>
                    <a:pt x="443" y="57"/>
                  </a:lnTo>
                  <a:lnTo>
                    <a:pt x="444" y="58"/>
                  </a:lnTo>
                  <a:lnTo>
                    <a:pt x="448" y="57"/>
                  </a:lnTo>
                  <a:lnTo>
                    <a:pt x="452" y="57"/>
                  </a:lnTo>
                  <a:lnTo>
                    <a:pt x="458" y="54"/>
                  </a:lnTo>
                  <a:lnTo>
                    <a:pt x="463" y="54"/>
                  </a:lnTo>
                  <a:lnTo>
                    <a:pt x="467" y="59"/>
                  </a:lnTo>
                  <a:lnTo>
                    <a:pt x="465" y="64"/>
                  </a:lnTo>
                  <a:lnTo>
                    <a:pt x="462" y="68"/>
                  </a:lnTo>
                  <a:lnTo>
                    <a:pt x="463" y="70"/>
                  </a:lnTo>
                  <a:lnTo>
                    <a:pt x="469" y="70"/>
                  </a:lnTo>
                  <a:lnTo>
                    <a:pt x="474" y="65"/>
                  </a:lnTo>
                  <a:lnTo>
                    <a:pt x="480" y="65"/>
                  </a:lnTo>
                  <a:lnTo>
                    <a:pt x="486" y="69"/>
                  </a:lnTo>
                  <a:lnTo>
                    <a:pt x="502" y="80"/>
                  </a:lnTo>
                  <a:lnTo>
                    <a:pt x="523" y="86"/>
                  </a:lnTo>
                  <a:lnTo>
                    <a:pt x="529" y="91"/>
                  </a:lnTo>
                  <a:lnTo>
                    <a:pt x="530" y="95"/>
                  </a:lnTo>
                  <a:lnTo>
                    <a:pt x="528" y="100"/>
                  </a:lnTo>
                  <a:lnTo>
                    <a:pt x="518" y="104"/>
                  </a:lnTo>
                  <a:lnTo>
                    <a:pt x="512" y="108"/>
                  </a:lnTo>
                  <a:lnTo>
                    <a:pt x="501" y="112"/>
                  </a:lnTo>
                  <a:lnTo>
                    <a:pt x="491" y="115"/>
                  </a:lnTo>
                  <a:lnTo>
                    <a:pt x="482" y="110"/>
                  </a:lnTo>
                  <a:lnTo>
                    <a:pt x="475" y="113"/>
                  </a:lnTo>
                  <a:lnTo>
                    <a:pt x="474" y="121"/>
                  </a:lnTo>
                  <a:lnTo>
                    <a:pt x="476" y="126"/>
                  </a:lnTo>
                  <a:lnTo>
                    <a:pt x="482" y="132"/>
                  </a:lnTo>
                  <a:lnTo>
                    <a:pt x="487" y="133"/>
                  </a:lnTo>
                  <a:lnTo>
                    <a:pt x="492" y="137"/>
                  </a:lnTo>
                  <a:lnTo>
                    <a:pt x="494" y="140"/>
                  </a:lnTo>
                  <a:lnTo>
                    <a:pt x="480" y="143"/>
                  </a:lnTo>
                  <a:lnTo>
                    <a:pt x="463" y="149"/>
                  </a:lnTo>
                  <a:lnTo>
                    <a:pt x="457" y="149"/>
                  </a:lnTo>
                  <a:lnTo>
                    <a:pt x="452" y="147"/>
                  </a:lnTo>
                  <a:lnTo>
                    <a:pt x="446" y="143"/>
                  </a:lnTo>
                  <a:lnTo>
                    <a:pt x="444" y="143"/>
                  </a:lnTo>
                  <a:lnTo>
                    <a:pt x="443" y="148"/>
                  </a:lnTo>
                  <a:lnTo>
                    <a:pt x="439" y="151"/>
                  </a:lnTo>
                  <a:lnTo>
                    <a:pt x="435" y="151"/>
                  </a:lnTo>
                  <a:lnTo>
                    <a:pt x="421" y="147"/>
                  </a:lnTo>
                  <a:lnTo>
                    <a:pt x="412" y="142"/>
                  </a:lnTo>
                  <a:lnTo>
                    <a:pt x="361" y="140"/>
                  </a:lnTo>
                  <a:lnTo>
                    <a:pt x="342" y="142"/>
                  </a:lnTo>
                  <a:lnTo>
                    <a:pt x="336" y="150"/>
                  </a:lnTo>
                  <a:lnTo>
                    <a:pt x="330" y="167"/>
                  </a:lnTo>
                  <a:lnTo>
                    <a:pt x="328" y="189"/>
                  </a:lnTo>
                  <a:lnTo>
                    <a:pt x="323" y="201"/>
                  </a:lnTo>
                  <a:lnTo>
                    <a:pt x="297" y="230"/>
                  </a:lnTo>
                  <a:lnTo>
                    <a:pt x="291" y="257"/>
                  </a:lnTo>
                  <a:lnTo>
                    <a:pt x="282" y="275"/>
                  </a:lnTo>
                  <a:lnTo>
                    <a:pt x="275" y="287"/>
                  </a:lnTo>
                  <a:lnTo>
                    <a:pt x="271" y="294"/>
                  </a:lnTo>
                  <a:lnTo>
                    <a:pt x="265" y="299"/>
                  </a:lnTo>
                  <a:lnTo>
                    <a:pt x="252" y="303"/>
                  </a:lnTo>
                  <a:lnTo>
                    <a:pt x="240" y="305"/>
                  </a:lnTo>
                  <a:lnTo>
                    <a:pt x="231" y="307"/>
                  </a:lnTo>
                  <a:lnTo>
                    <a:pt x="220" y="314"/>
                  </a:lnTo>
                  <a:lnTo>
                    <a:pt x="210" y="314"/>
                  </a:lnTo>
                  <a:lnTo>
                    <a:pt x="189" y="306"/>
                  </a:lnTo>
                  <a:lnTo>
                    <a:pt x="184" y="306"/>
                  </a:lnTo>
                  <a:lnTo>
                    <a:pt x="183" y="299"/>
                  </a:lnTo>
                  <a:lnTo>
                    <a:pt x="178" y="296"/>
                  </a:lnTo>
                  <a:lnTo>
                    <a:pt x="151" y="295"/>
                  </a:lnTo>
                  <a:lnTo>
                    <a:pt x="146" y="296"/>
                  </a:lnTo>
                  <a:lnTo>
                    <a:pt x="139" y="305"/>
                  </a:lnTo>
                  <a:lnTo>
                    <a:pt x="123" y="323"/>
                  </a:lnTo>
                  <a:lnTo>
                    <a:pt x="115" y="327"/>
                  </a:lnTo>
                  <a:lnTo>
                    <a:pt x="105" y="326"/>
                  </a:lnTo>
                  <a:lnTo>
                    <a:pt x="96" y="326"/>
                  </a:lnTo>
                  <a:lnTo>
                    <a:pt x="87" y="330"/>
                  </a:lnTo>
                  <a:lnTo>
                    <a:pt x="77" y="323"/>
                  </a:lnTo>
                  <a:lnTo>
                    <a:pt x="66" y="325"/>
                  </a:lnTo>
                  <a:lnTo>
                    <a:pt x="54" y="328"/>
                  </a:lnTo>
                  <a:lnTo>
                    <a:pt x="40" y="325"/>
                  </a:lnTo>
                  <a:lnTo>
                    <a:pt x="27" y="314"/>
                  </a:lnTo>
                  <a:lnTo>
                    <a:pt x="0" y="274"/>
                  </a:lnTo>
                  <a:lnTo>
                    <a:pt x="0" y="269"/>
                  </a:lnTo>
                  <a:lnTo>
                    <a:pt x="2" y="268"/>
                  </a:lnTo>
                  <a:lnTo>
                    <a:pt x="5" y="266"/>
                  </a:lnTo>
                  <a:lnTo>
                    <a:pt x="7" y="264"/>
                  </a:lnTo>
                  <a:lnTo>
                    <a:pt x="10" y="273"/>
                  </a:lnTo>
                  <a:lnTo>
                    <a:pt x="13" y="278"/>
                  </a:lnTo>
                  <a:lnTo>
                    <a:pt x="28" y="283"/>
                  </a:lnTo>
                  <a:lnTo>
                    <a:pt x="34" y="284"/>
                  </a:lnTo>
                  <a:lnTo>
                    <a:pt x="48" y="283"/>
                  </a:lnTo>
                  <a:lnTo>
                    <a:pt x="53" y="284"/>
                  </a:lnTo>
                  <a:lnTo>
                    <a:pt x="59" y="288"/>
                  </a:lnTo>
                  <a:lnTo>
                    <a:pt x="67" y="290"/>
                  </a:lnTo>
                  <a:lnTo>
                    <a:pt x="84" y="293"/>
                  </a:lnTo>
                  <a:lnTo>
                    <a:pt x="86" y="285"/>
                  </a:lnTo>
                  <a:lnTo>
                    <a:pt x="89" y="279"/>
                  </a:lnTo>
                  <a:lnTo>
                    <a:pt x="91" y="269"/>
                  </a:lnTo>
                  <a:lnTo>
                    <a:pt x="93" y="263"/>
                  </a:lnTo>
                  <a:lnTo>
                    <a:pt x="91" y="253"/>
                  </a:lnTo>
                  <a:lnTo>
                    <a:pt x="96" y="250"/>
                  </a:lnTo>
                  <a:lnTo>
                    <a:pt x="102" y="251"/>
                  </a:lnTo>
                  <a:lnTo>
                    <a:pt x="103" y="253"/>
                  </a:lnTo>
                  <a:lnTo>
                    <a:pt x="103" y="239"/>
                  </a:lnTo>
                  <a:lnTo>
                    <a:pt x="105" y="235"/>
                  </a:lnTo>
                  <a:lnTo>
                    <a:pt x="113" y="225"/>
                  </a:lnTo>
                  <a:lnTo>
                    <a:pt x="116" y="221"/>
                  </a:lnTo>
                  <a:lnTo>
                    <a:pt x="134" y="220"/>
                  </a:lnTo>
                  <a:lnTo>
                    <a:pt x="137" y="219"/>
                  </a:lnTo>
                  <a:lnTo>
                    <a:pt x="137" y="218"/>
                  </a:lnTo>
                  <a:lnTo>
                    <a:pt x="142" y="217"/>
                  </a:lnTo>
                  <a:lnTo>
                    <a:pt x="152" y="217"/>
                  </a:lnTo>
                  <a:lnTo>
                    <a:pt x="161" y="215"/>
                  </a:lnTo>
                  <a:lnTo>
                    <a:pt x="174" y="214"/>
                  </a:lnTo>
                  <a:lnTo>
                    <a:pt x="179" y="212"/>
                  </a:lnTo>
                  <a:lnTo>
                    <a:pt x="190" y="201"/>
                  </a:lnTo>
                  <a:lnTo>
                    <a:pt x="205" y="183"/>
                  </a:lnTo>
                  <a:lnTo>
                    <a:pt x="207" y="177"/>
                  </a:lnTo>
                  <a:lnTo>
                    <a:pt x="215" y="167"/>
                  </a:lnTo>
                  <a:lnTo>
                    <a:pt x="231" y="154"/>
                  </a:lnTo>
                  <a:lnTo>
                    <a:pt x="238" y="143"/>
                  </a:lnTo>
                  <a:lnTo>
                    <a:pt x="240" y="131"/>
                  </a:lnTo>
                  <a:lnTo>
                    <a:pt x="242" y="12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7" name="Google Shape;357;p9"/>
            <p:cNvSpPr/>
            <p:nvPr/>
          </p:nvSpPr>
          <p:spPr>
            <a:xfrm>
              <a:off x="7644797" y="4131141"/>
              <a:ext cx="71557" cy="103022"/>
            </a:xfrm>
            <a:custGeom>
              <a:rect b="b" l="l" r="r" t="t"/>
              <a:pathLst>
                <a:path extrusionOk="0" h="291" w="226">
                  <a:moveTo>
                    <a:pt x="5" y="16"/>
                  </a:moveTo>
                  <a:lnTo>
                    <a:pt x="2" y="16"/>
                  </a:lnTo>
                  <a:lnTo>
                    <a:pt x="7" y="24"/>
                  </a:lnTo>
                  <a:lnTo>
                    <a:pt x="10" y="43"/>
                  </a:lnTo>
                  <a:lnTo>
                    <a:pt x="14" y="55"/>
                  </a:lnTo>
                  <a:lnTo>
                    <a:pt x="15" y="87"/>
                  </a:lnTo>
                  <a:lnTo>
                    <a:pt x="18" y="98"/>
                  </a:lnTo>
                  <a:lnTo>
                    <a:pt x="26" y="104"/>
                  </a:lnTo>
                  <a:lnTo>
                    <a:pt x="27" y="115"/>
                  </a:lnTo>
                  <a:lnTo>
                    <a:pt x="26" y="130"/>
                  </a:lnTo>
                  <a:lnTo>
                    <a:pt x="32" y="141"/>
                  </a:lnTo>
                  <a:lnTo>
                    <a:pt x="33" y="148"/>
                  </a:lnTo>
                  <a:lnTo>
                    <a:pt x="52" y="173"/>
                  </a:lnTo>
                  <a:lnTo>
                    <a:pt x="60" y="183"/>
                  </a:lnTo>
                  <a:lnTo>
                    <a:pt x="66" y="196"/>
                  </a:lnTo>
                  <a:lnTo>
                    <a:pt x="68" y="208"/>
                  </a:lnTo>
                  <a:lnTo>
                    <a:pt x="77" y="218"/>
                  </a:lnTo>
                  <a:lnTo>
                    <a:pt x="93" y="229"/>
                  </a:lnTo>
                  <a:lnTo>
                    <a:pt x="114" y="248"/>
                  </a:lnTo>
                  <a:lnTo>
                    <a:pt x="129" y="253"/>
                  </a:lnTo>
                  <a:lnTo>
                    <a:pt x="144" y="265"/>
                  </a:lnTo>
                  <a:lnTo>
                    <a:pt x="152" y="269"/>
                  </a:lnTo>
                  <a:lnTo>
                    <a:pt x="166" y="276"/>
                  </a:lnTo>
                  <a:lnTo>
                    <a:pt x="178" y="287"/>
                  </a:lnTo>
                  <a:lnTo>
                    <a:pt x="182" y="285"/>
                  </a:lnTo>
                  <a:lnTo>
                    <a:pt x="185" y="291"/>
                  </a:lnTo>
                  <a:lnTo>
                    <a:pt x="189" y="287"/>
                  </a:lnTo>
                  <a:lnTo>
                    <a:pt x="192" y="281"/>
                  </a:lnTo>
                  <a:lnTo>
                    <a:pt x="198" y="277"/>
                  </a:lnTo>
                  <a:lnTo>
                    <a:pt x="211" y="280"/>
                  </a:lnTo>
                  <a:lnTo>
                    <a:pt x="220" y="288"/>
                  </a:lnTo>
                  <a:lnTo>
                    <a:pt x="224" y="281"/>
                  </a:lnTo>
                  <a:lnTo>
                    <a:pt x="226" y="265"/>
                  </a:lnTo>
                  <a:lnTo>
                    <a:pt x="210" y="237"/>
                  </a:lnTo>
                  <a:lnTo>
                    <a:pt x="205" y="222"/>
                  </a:lnTo>
                  <a:lnTo>
                    <a:pt x="188" y="210"/>
                  </a:lnTo>
                  <a:lnTo>
                    <a:pt x="182" y="191"/>
                  </a:lnTo>
                  <a:lnTo>
                    <a:pt x="179" y="151"/>
                  </a:lnTo>
                  <a:lnTo>
                    <a:pt x="183" y="126"/>
                  </a:lnTo>
                  <a:lnTo>
                    <a:pt x="183" y="108"/>
                  </a:lnTo>
                  <a:lnTo>
                    <a:pt x="181" y="95"/>
                  </a:lnTo>
                  <a:lnTo>
                    <a:pt x="174" y="83"/>
                  </a:lnTo>
                  <a:lnTo>
                    <a:pt x="158" y="60"/>
                  </a:lnTo>
                  <a:lnTo>
                    <a:pt x="136" y="44"/>
                  </a:lnTo>
                  <a:lnTo>
                    <a:pt x="123" y="28"/>
                  </a:lnTo>
                  <a:lnTo>
                    <a:pt x="111" y="29"/>
                  </a:lnTo>
                  <a:lnTo>
                    <a:pt x="103" y="41"/>
                  </a:lnTo>
                  <a:lnTo>
                    <a:pt x="92" y="43"/>
                  </a:lnTo>
                  <a:lnTo>
                    <a:pt x="81" y="41"/>
                  </a:lnTo>
                  <a:lnTo>
                    <a:pt x="58" y="56"/>
                  </a:lnTo>
                  <a:lnTo>
                    <a:pt x="54" y="45"/>
                  </a:lnTo>
                  <a:lnTo>
                    <a:pt x="57" y="29"/>
                  </a:lnTo>
                  <a:lnTo>
                    <a:pt x="47" y="14"/>
                  </a:lnTo>
                  <a:lnTo>
                    <a:pt x="37" y="12"/>
                  </a:lnTo>
                  <a:lnTo>
                    <a:pt x="20" y="9"/>
                  </a:lnTo>
                  <a:lnTo>
                    <a:pt x="12" y="0"/>
                  </a:lnTo>
                  <a:lnTo>
                    <a:pt x="0" y="0"/>
                  </a:lnTo>
                  <a:lnTo>
                    <a:pt x="5" y="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8" name="Google Shape;358;p9"/>
            <p:cNvSpPr/>
            <p:nvPr/>
          </p:nvSpPr>
          <p:spPr>
            <a:xfrm>
              <a:off x="7600273" y="3856997"/>
              <a:ext cx="136752" cy="295097"/>
            </a:xfrm>
            <a:custGeom>
              <a:rect b="b" l="l" r="r" t="t"/>
              <a:pathLst>
                <a:path extrusionOk="0" h="844" w="431">
                  <a:moveTo>
                    <a:pt x="144" y="0"/>
                  </a:moveTo>
                  <a:lnTo>
                    <a:pt x="138" y="3"/>
                  </a:lnTo>
                  <a:lnTo>
                    <a:pt x="131" y="11"/>
                  </a:lnTo>
                  <a:lnTo>
                    <a:pt x="125" y="24"/>
                  </a:lnTo>
                  <a:lnTo>
                    <a:pt x="112" y="27"/>
                  </a:lnTo>
                  <a:lnTo>
                    <a:pt x="103" y="32"/>
                  </a:lnTo>
                  <a:lnTo>
                    <a:pt x="88" y="43"/>
                  </a:lnTo>
                  <a:lnTo>
                    <a:pt x="77" y="49"/>
                  </a:lnTo>
                  <a:lnTo>
                    <a:pt x="66" y="60"/>
                  </a:lnTo>
                  <a:lnTo>
                    <a:pt x="55" y="64"/>
                  </a:lnTo>
                  <a:lnTo>
                    <a:pt x="37" y="65"/>
                  </a:lnTo>
                  <a:lnTo>
                    <a:pt x="23" y="67"/>
                  </a:lnTo>
                  <a:lnTo>
                    <a:pt x="9" y="106"/>
                  </a:lnTo>
                  <a:lnTo>
                    <a:pt x="7" y="118"/>
                  </a:lnTo>
                  <a:lnTo>
                    <a:pt x="9" y="128"/>
                  </a:lnTo>
                  <a:lnTo>
                    <a:pt x="0" y="135"/>
                  </a:lnTo>
                  <a:lnTo>
                    <a:pt x="1" y="142"/>
                  </a:lnTo>
                  <a:lnTo>
                    <a:pt x="7" y="159"/>
                  </a:lnTo>
                  <a:lnTo>
                    <a:pt x="17" y="182"/>
                  </a:lnTo>
                  <a:lnTo>
                    <a:pt x="40" y="199"/>
                  </a:lnTo>
                  <a:lnTo>
                    <a:pt x="48" y="209"/>
                  </a:lnTo>
                  <a:lnTo>
                    <a:pt x="50" y="225"/>
                  </a:lnTo>
                  <a:lnTo>
                    <a:pt x="49" y="240"/>
                  </a:lnTo>
                  <a:lnTo>
                    <a:pt x="52" y="252"/>
                  </a:lnTo>
                  <a:lnTo>
                    <a:pt x="61" y="253"/>
                  </a:lnTo>
                  <a:lnTo>
                    <a:pt x="65" y="263"/>
                  </a:lnTo>
                  <a:lnTo>
                    <a:pt x="59" y="269"/>
                  </a:lnTo>
                  <a:lnTo>
                    <a:pt x="53" y="283"/>
                  </a:lnTo>
                  <a:lnTo>
                    <a:pt x="50" y="291"/>
                  </a:lnTo>
                  <a:lnTo>
                    <a:pt x="50" y="304"/>
                  </a:lnTo>
                  <a:lnTo>
                    <a:pt x="47" y="307"/>
                  </a:lnTo>
                  <a:lnTo>
                    <a:pt x="38" y="315"/>
                  </a:lnTo>
                  <a:lnTo>
                    <a:pt x="34" y="323"/>
                  </a:lnTo>
                  <a:lnTo>
                    <a:pt x="33" y="337"/>
                  </a:lnTo>
                  <a:lnTo>
                    <a:pt x="39" y="354"/>
                  </a:lnTo>
                  <a:lnTo>
                    <a:pt x="58" y="366"/>
                  </a:lnTo>
                  <a:lnTo>
                    <a:pt x="76" y="386"/>
                  </a:lnTo>
                  <a:lnTo>
                    <a:pt x="79" y="392"/>
                  </a:lnTo>
                  <a:lnTo>
                    <a:pt x="81" y="401"/>
                  </a:lnTo>
                  <a:lnTo>
                    <a:pt x="82" y="434"/>
                  </a:lnTo>
                  <a:lnTo>
                    <a:pt x="88" y="452"/>
                  </a:lnTo>
                  <a:lnTo>
                    <a:pt x="91" y="454"/>
                  </a:lnTo>
                  <a:lnTo>
                    <a:pt x="96" y="469"/>
                  </a:lnTo>
                  <a:lnTo>
                    <a:pt x="111" y="503"/>
                  </a:lnTo>
                  <a:lnTo>
                    <a:pt x="109" y="510"/>
                  </a:lnTo>
                  <a:lnTo>
                    <a:pt x="91" y="540"/>
                  </a:lnTo>
                  <a:lnTo>
                    <a:pt x="80" y="547"/>
                  </a:lnTo>
                  <a:lnTo>
                    <a:pt x="72" y="559"/>
                  </a:lnTo>
                  <a:lnTo>
                    <a:pt x="70" y="574"/>
                  </a:lnTo>
                  <a:lnTo>
                    <a:pt x="65" y="586"/>
                  </a:lnTo>
                  <a:lnTo>
                    <a:pt x="60" y="594"/>
                  </a:lnTo>
                  <a:lnTo>
                    <a:pt x="59" y="597"/>
                  </a:lnTo>
                  <a:lnTo>
                    <a:pt x="54" y="610"/>
                  </a:lnTo>
                  <a:lnTo>
                    <a:pt x="53" y="618"/>
                  </a:lnTo>
                  <a:lnTo>
                    <a:pt x="39" y="664"/>
                  </a:lnTo>
                  <a:lnTo>
                    <a:pt x="37" y="681"/>
                  </a:lnTo>
                  <a:lnTo>
                    <a:pt x="37" y="696"/>
                  </a:lnTo>
                  <a:lnTo>
                    <a:pt x="40" y="705"/>
                  </a:lnTo>
                  <a:lnTo>
                    <a:pt x="60" y="703"/>
                  </a:lnTo>
                  <a:lnTo>
                    <a:pt x="80" y="725"/>
                  </a:lnTo>
                  <a:lnTo>
                    <a:pt x="86" y="729"/>
                  </a:lnTo>
                  <a:lnTo>
                    <a:pt x="101" y="750"/>
                  </a:lnTo>
                  <a:lnTo>
                    <a:pt x="112" y="759"/>
                  </a:lnTo>
                  <a:lnTo>
                    <a:pt x="118" y="774"/>
                  </a:lnTo>
                  <a:lnTo>
                    <a:pt x="145" y="804"/>
                  </a:lnTo>
                  <a:lnTo>
                    <a:pt x="140" y="788"/>
                  </a:lnTo>
                  <a:lnTo>
                    <a:pt x="152" y="788"/>
                  </a:lnTo>
                  <a:lnTo>
                    <a:pt x="160" y="797"/>
                  </a:lnTo>
                  <a:lnTo>
                    <a:pt x="177" y="800"/>
                  </a:lnTo>
                  <a:lnTo>
                    <a:pt x="187" y="802"/>
                  </a:lnTo>
                  <a:lnTo>
                    <a:pt x="197" y="817"/>
                  </a:lnTo>
                  <a:lnTo>
                    <a:pt x="194" y="833"/>
                  </a:lnTo>
                  <a:lnTo>
                    <a:pt x="198" y="844"/>
                  </a:lnTo>
                  <a:lnTo>
                    <a:pt x="221" y="829"/>
                  </a:lnTo>
                  <a:lnTo>
                    <a:pt x="232" y="831"/>
                  </a:lnTo>
                  <a:lnTo>
                    <a:pt x="243" y="829"/>
                  </a:lnTo>
                  <a:lnTo>
                    <a:pt x="251" y="817"/>
                  </a:lnTo>
                  <a:lnTo>
                    <a:pt x="242" y="804"/>
                  </a:lnTo>
                  <a:lnTo>
                    <a:pt x="230" y="790"/>
                  </a:lnTo>
                  <a:lnTo>
                    <a:pt x="215" y="778"/>
                  </a:lnTo>
                  <a:lnTo>
                    <a:pt x="181" y="773"/>
                  </a:lnTo>
                  <a:lnTo>
                    <a:pt x="168" y="758"/>
                  </a:lnTo>
                  <a:lnTo>
                    <a:pt x="162" y="754"/>
                  </a:lnTo>
                  <a:lnTo>
                    <a:pt x="157" y="745"/>
                  </a:lnTo>
                  <a:lnTo>
                    <a:pt x="151" y="709"/>
                  </a:lnTo>
                  <a:lnTo>
                    <a:pt x="145" y="699"/>
                  </a:lnTo>
                  <a:lnTo>
                    <a:pt x="136" y="691"/>
                  </a:lnTo>
                  <a:lnTo>
                    <a:pt x="131" y="676"/>
                  </a:lnTo>
                  <a:lnTo>
                    <a:pt x="129" y="660"/>
                  </a:lnTo>
                  <a:lnTo>
                    <a:pt x="124" y="649"/>
                  </a:lnTo>
                  <a:lnTo>
                    <a:pt x="114" y="646"/>
                  </a:lnTo>
                  <a:lnTo>
                    <a:pt x="102" y="651"/>
                  </a:lnTo>
                  <a:lnTo>
                    <a:pt x="92" y="649"/>
                  </a:lnTo>
                  <a:lnTo>
                    <a:pt x="88" y="640"/>
                  </a:lnTo>
                  <a:lnTo>
                    <a:pt x="86" y="623"/>
                  </a:lnTo>
                  <a:lnTo>
                    <a:pt x="85" y="607"/>
                  </a:lnTo>
                  <a:lnTo>
                    <a:pt x="85" y="592"/>
                  </a:lnTo>
                  <a:lnTo>
                    <a:pt x="86" y="586"/>
                  </a:lnTo>
                  <a:lnTo>
                    <a:pt x="92" y="578"/>
                  </a:lnTo>
                  <a:lnTo>
                    <a:pt x="93" y="568"/>
                  </a:lnTo>
                  <a:lnTo>
                    <a:pt x="98" y="563"/>
                  </a:lnTo>
                  <a:lnTo>
                    <a:pt x="103" y="553"/>
                  </a:lnTo>
                  <a:lnTo>
                    <a:pt x="103" y="542"/>
                  </a:lnTo>
                  <a:lnTo>
                    <a:pt x="112" y="515"/>
                  </a:lnTo>
                  <a:lnTo>
                    <a:pt x="119" y="501"/>
                  </a:lnTo>
                  <a:lnTo>
                    <a:pt x="126" y="487"/>
                  </a:lnTo>
                  <a:lnTo>
                    <a:pt x="128" y="471"/>
                  </a:lnTo>
                  <a:lnTo>
                    <a:pt x="133" y="439"/>
                  </a:lnTo>
                  <a:lnTo>
                    <a:pt x="129" y="415"/>
                  </a:lnTo>
                  <a:lnTo>
                    <a:pt x="142" y="411"/>
                  </a:lnTo>
                  <a:lnTo>
                    <a:pt x="157" y="409"/>
                  </a:lnTo>
                  <a:lnTo>
                    <a:pt x="161" y="409"/>
                  </a:lnTo>
                  <a:lnTo>
                    <a:pt x="168" y="411"/>
                  </a:lnTo>
                  <a:lnTo>
                    <a:pt x="179" y="414"/>
                  </a:lnTo>
                  <a:lnTo>
                    <a:pt x="182" y="419"/>
                  </a:lnTo>
                  <a:lnTo>
                    <a:pt x="179" y="455"/>
                  </a:lnTo>
                  <a:lnTo>
                    <a:pt x="183" y="462"/>
                  </a:lnTo>
                  <a:lnTo>
                    <a:pt x="187" y="462"/>
                  </a:lnTo>
                  <a:lnTo>
                    <a:pt x="184" y="458"/>
                  </a:lnTo>
                  <a:lnTo>
                    <a:pt x="189" y="458"/>
                  </a:lnTo>
                  <a:lnTo>
                    <a:pt x="212" y="460"/>
                  </a:lnTo>
                  <a:lnTo>
                    <a:pt x="222" y="458"/>
                  </a:lnTo>
                  <a:lnTo>
                    <a:pt x="233" y="461"/>
                  </a:lnTo>
                  <a:lnTo>
                    <a:pt x="251" y="476"/>
                  </a:lnTo>
                  <a:lnTo>
                    <a:pt x="257" y="484"/>
                  </a:lnTo>
                  <a:lnTo>
                    <a:pt x="264" y="488"/>
                  </a:lnTo>
                  <a:lnTo>
                    <a:pt x="270" y="492"/>
                  </a:lnTo>
                  <a:lnTo>
                    <a:pt x="271" y="489"/>
                  </a:lnTo>
                  <a:lnTo>
                    <a:pt x="276" y="493"/>
                  </a:lnTo>
                  <a:lnTo>
                    <a:pt x="285" y="511"/>
                  </a:lnTo>
                  <a:lnTo>
                    <a:pt x="291" y="516"/>
                  </a:lnTo>
                  <a:lnTo>
                    <a:pt x="292" y="510"/>
                  </a:lnTo>
                  <a:lnTo>
                    <a:pt x="292" y="501"/>
                  </a:lnTo>
                  <a:lnTo>
                    <a:pt x="286" y="487"/>
                  </a:lnTo>
                  <a:lnTo>
                    <a:pt x="280" y="473"/>
                  </a:lnTo>
                  <a:lnTo>
                    <a:pt x="265" y="462"/>
                  </a:lnTo>
                  <a:lnTo>
                    <a:pt x="258" y="440"/>
                  </a:lnTo>
                  <a:lnTo>
                    <a:pt x="255" y="429"/>
                  </a:lnTo>
                  <a:lnTo>
                    <a:pt x="258" y="411"/>
                  </a:lnTo>
                  <a:lnTo>
                    <a:pt x="265" y="407"/>
                  </a:lnTo>
                  <a:lnTo>
                    <a:pt x="270" y="396"/>
                  </a:lnTo>
                  <a:lnTo>
                    <a:pt x="278" y="392"/>
                  </a:lnTo>
                  <a:lnTo>
                    <a:pt x="292" y="372"/>
                  </a:lnTo>
                  <a:lnTo>
                    <a:pt x="298" y="366"/>
                  </a:lnTo>
                  <a:lnTo>
                    <a:pt x="307" y="363"/>
                  </a:lnTo>
                  <a:lnTo>
                    <a:pt x="334" y="365"/>
                  </a:lnTo>
                  <a:lnTo>
                    <a:pt x="350" y="368"/>
                  </a:lnTo>
                  <a:lnTo>
                    <a:pt x="368" y="365"/>
                  </a:lnTo>
                  <a:lnTo>
                    <a:pt x="396" y="364"/>
                  </a:lnTo>
                  <a:lnTo>
                    <a:pt x="405" y="374"/>
                  </a:lnTo>
                  <a:lnTo>
                    <a:pt x="416" y="369"/>
                  </a:lnTo>
                  <a:lnTo>
                    <a:pt x="416" y="365"/>
                  </a:lnTo>
                  <a:lnTo>
                    <a:pt x="420" y="365"/>
                  </a:lnTo>
                  <a:lnTo>
                    <a:pt x="427" y="354"/>
                  </a:lnTo>
                  <a:lnTo>
                    <a:pt x="427" y="312"/>
                  </a:lnTo>
                  <a:lnTo>
                    <a:pt x="431" y="302"/>
                  </a:lnTo>
                  <a:lnTo>
                    <a:pt x="430" y="293"/>
                  </a:lnTo>
                  <a:lnTo>
                    <a:pt x="429" y="286"/>
                  </a:lnTo>
                  <a:lnTo>
                    <a:pt x="424" y="280"/>
                  </a:lnTo>
                  <a:lnTo>
                    <a:pt x="416" y="275"/>
                  </a:lnTo>
                  <a:lnTo>
                    <a:pt x="414" y="268"/>
                  </a:lnTo>
                  <a:lnTo>
                    <a:pt x="404" y="267"/>
                  </a:lnTo>
                  <a:lnTo>
                    <a:pt x="397" y="262"/>
                  </a:lnTo>
                  <a:lnTo>
                    <a:pt x="389" y="252"/>
                  </a:lnTo>
                  <a:lnTo>
                    <a:pt x="386" y="241"/>
                  </a:lnTo>
                  <a:lnTo>
                    <a:pt x="387" y="216"/>
                  </a:lnTo>
                  <a:lnTo>
                    <a:pt x="386" y="203"/>
                  </a:lnTo>
                  <a:lnTo>
                    <a:pt x="382" y="191"/>
                  </a:lnTo>
                  <a:lnTo>
                    <a:pt x="377" y="181"/>
                  </a:lnTo>
                  <a:lnTo>
                    <a:pt x="370" y="176"/>
                  </a:lnTo>
                  <a:lnTo>
                    <a:pt x="368" y="169"/>
                  </a:lnTo>
                  <a:lnTo>
                    <a:pt x="360" y="165"/>
                  </a:lnTo>
                  <a:lnTo>
                    <a:pt x="353" y="158"/>
                  </a:lnTo>
                  <a:lnTo>
                    <a:pt x="348" y="150"/>
                  </a:lnTo>
                  <a:lnTo>
                    <a:pt x="335" y="135"/>
                  </a:lnTo>
                  <a:lnTo>
                    <a:pt x="323" y="134"/>
                  </a:lnTo>
                  <a:lnTo>
                    <a:pt x="312" y="135"/>
                  </a:lnTo>
                  <a:lnTo>
                    <a:pt x="301" y="138"/>
                  </a:lnTo>
                  <a:lnTo>
                    <a:pt x="297" y="149"/>
                  </a:lnTo>
                  <a:lnTo>
                    <a:pt x="292" y="153"/>
                  </a:lnTo>
                  <a:lnTo>
                    <a:pt x="285" y="156"/>
                  </a:lnTo>
                  <a:lnTo>
                    <a:pt x="273" y="162"/>
                  </a:lnTo>
                  <a:lnTo>
                    <a:pt x="264" y="162"/>
                  </a:lnTo>
                  <a:lnTo>
                    <a:pt x="255" y="156"/>
                  </a:lnTo>
                  <a:lnTo>
                    <a:pt x="249" y="146"/>
                  </a:lnTo>
                  <a:lnTo>
                    <a:pt x="242" y="144"/>
                  </a:lnTo>
                  <a:lnTo>
                    <a:pt x="233" y="146"/>
                  </a:lnTo>
                  <a:lnTo>
                    <a:pt x="220" y="151"/>
                  </a:lnTo>
                  <a:lnTo>
                    <a:pt x="208" y="164"/>
                  </a:lnTo>
                  <a:lnTo>
                    <a:pt x="195" y="169"/>
                  </a:lnTo>
                  <a:lnTo>
                    <a:pt x="188" y="178"/>
                  </a:lnTo>
                  <a:lnTo>
                    <a:pt x="183" y="182"/>
                  </a:lnTo>
                  <a:lnTo>
                    <a:pt x="184" y="177"/>
                  </a:lnTo>
                  <a:lnTo>
                    <a:pt x="181" y="164"/>
                  </a:lnTo>
                  <a:lnTo>
                    <a:pt x="185" y="150"/>
                  </a:lnTo>
                  <a:lnTo>
                    <a:pt x="188" y="126"/>
                  </a:lnTo>
                  <a:lnTo>
                    <a:pt x="193" y="115"/>
                  </a:lnTo>
                  <a:lnTo>
                    <a:pt x="193" y="106"/>
                  </a:lnTo>
                  <a:lnTo>
                    <a:pt x="194" y="97"/>
                  </a:lnTo>
                  <a:lnTo>
                    <a:pt x="190" y="81"/>
                  </a:lnTo>
                  <a:lnTo>
                    <a:pt x="194" y="64"/>
                  </a:lnTo>
                  <a:lnTo>
                    <a:pt x="190" y="60"/>
                  </a:lnTo>
                  <a:lnTo>
                    <a:pt x="169" y="60"/>
                  </a:lnTo>
                  <a:lnTo>
                    <a:pt x="163" y="59"/>
                  </a:lnTo>
                  <a:lnTo>
                    <a:pt x="161" y="58"/>
                  </a:lnTo>
                  <a:lnTo>
                    <a:pt x="161" y="40"/>
                  </a:lnTo>
                  <a:lnTo>
                    <a:pt x="158" y="25"/>
                  </a:lnTo>
                  <a:lnTo>
                    <a:pt x="152" y="16"/>
                  </a:lnTo>
                  <a:lnTo>
                    <a:pt x="149" y="11"/>
                  </a:lnTo>
                  <a:lnTo>
                    <a:pt x="142" y="14"/>
                  </a:lnTo>
                  <a:lnTo>
                    <a:pt x="140" y="8"/>
                  </a:lnTo>
                  <a:lnTo>
                    <a:pt x="141" y="0"/>
                  </a:lnTo>
                  <a:lnTo>
                    <a:pt x="144"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59" name="Google Shape;359;p9"/>
            <p:cNvSpPr/>
            <p:nvPr/>
          </p:nvSpPr>
          <p:spPr>
            <a:xfrm>
              <a:off x="7506454" y="3698100"/>
              <a:ext cx="154244" cy="366688"/>
            </a:xfrm>
            <a:custGeom>
              <a:rect b="b" l="l" r="r" t="t"/>
              <a:pathLst>
                <a:path extrusionOk="0" h="1050" w="489">
                  <a:moveTo>
                    <a:pt x="112" y="704"/>
                  </a:moveTo>
                  <a:lnTo>
                    <a:pt x="117" y="690"/>
                  </a:lnTo>
                  <a:lnTo>
                    <a:pt x="119" y="673"/>
                  </a:lnTo>
                  <a:lnTo>
                    <a:pt x="125" y="657"/>
                  </a:lnTo>
                  <a:lnTo>
                    <a:pt x="125" y="638"/>
                  </a:lnTo>
                  <a:lnTo>
                    <a:pt x="121" y="607"/>
                  </a:lnTo>
                  <a:lnTo>
                    <a:pt x="117" y="599"/>
                  </a:lnTo>
                  <a:lnTo>
                    <a:pt x="116" y="592"/>
                  </a:lnTo>
                  <a:lnTo>
                    <a:pt x="109" y="580"/>
                  </a:lnTo>
                  <a:lnTo>
                    <a:pt x="95" y="556"/>
                  </a:lnTo>
                  <a:lnTo>
                    <a:pt x="92" y="545"/>
                  </a:lnTo>
                  <a:lnTo>
                    <a:pt x="89" y="559"/>
                  </a:lnTo>
                  <a:lnTo>
                    <a:pt x="78" y="553"/>
                  </a:lnTo>
                  <a:lnTo>
                    <a:pt x="71" y="539"/>
                  </a:lnTo>
                  <a:lnTo>
                    <a:pt x="74" y="531"/>
                  </a:lnTo>
                  <a:lnTo>
                    <a:pt x="85" y="536"/>
                  </a:lnTo>
                  <a:lnTo>
                    <a:pt x="84" y="531"/>
                  </a:lnTo>
                  <a:lnTo>
                    <a:pt x="76" y="525"/>
                  </a:lnTo>
                  <a:lnTo>
                    <a:pt x="79" y="518"/>
                  </a:lnTo>
                  <a:lnTo>
                    <a:pt x="78" y="512"/>
                  </a:lnTo>
                  <a:lnTo>
                    <a:pt x="38" y="493"/>
                  </a:lnTo>
                  <a:lnTo>
                    <a:pt x="37" y="482"/>
                  </a:lnTo>
                  <a:lnTo>
                    <a:pt x="28" y="479"/>
                  </a:lnTo>
                  <a:lnTo>
                    <a:pt x="22" y="470"/>
                  </a:lnTo>
                  <a:lnTo>
                    <a:pt x="21" y="474"/>
                  </a:lnTo>
                  <a:lnTo>
                    <a:pt x="14" y="468"/>
                  </a:lnTo>
                  <a:lnTo>
                    <a:pt x="10" y="458"/>
                  </a:lnTo>
                  <a:lnTo>
                    <a:pt x="0" y="443"/>
                  </a:lnTo>
                  <a:lnTo>
                    <a:pt x="1" y="425"/>
                  </a:lnTo>
                  <a:lnTo>
                    <a:pt x="3" y="418"/>
                  </a:lnTo>
                  <a:lnTo>
                    <a:pt x="7" y="413"/>
                  </a:lnTo>
                  <a:lnTo>
                    <a:pt x="19" y="416"/>
                  </a:lnTo>
                  <a:lnTo>
                    <a:pt x="17" y="387"/>
                  </a:lnTo>
                  <a:lnTo>
                    <a:pt x="19" y="384"/>
                  </a:lnTo>
                  <a:lnTo>
                    <a:pt x="22" y="381"/>
                  </a:lnTo>
                  <a:lnTo>
                    <a:pt x="27" y="376"/>
                  </a:lnTo>
                  <a:lnTo>
                    <a:pt x="36" y="378"/>
                  </a:lnTo>
                  <a:lnTo>
                    <a:pt x="41" y="377"/>
                  </a:lnTo>
                  <a:lnTo>
                    <a:pt x="46" y="371"/>
                  </a:lnTo>
                  <a:lnTo>
                    <a:pt x="47" y="365"/>
                  </a:lnTo>
                  <a:lnTo>
                    <a:pt x="44" y="365"/>
                  </a:lnTo>
                  <a:lnTo>
                    <a:pt x="41" y="355"/>
                  </a:lnTo>
                  <a:lnTo>
                    <a:pt x="41" y="339"/>
                  </a:lnTo>
                  <a:lnTo>
                    <a:pt x="42" y="326"/>
                  </a:lnTo>
                  <a:lnTo>
                    <a:pt x="53" y="327"/>
                  </a:lnTo>
                  <a:lnTo>
                    <a:pt x="57" y="322"/>
                  </a:lnTo>
                  <a:lnTo>
                    <a:pt x="60" y="302"/>
                  </a:lnTo>
                  <a:lnTo>
                    <a:pt x="59" y="276"/>
                  </a:lnTo>
                  <a:lnTo>
                    <a:pt x="66" y="269"/>
                  </a:lnTo>
                  <a:lnTo>
                    <a:pt x="80" y="265"/>
                  </a:lnTo>
                  <a:lnTo>
                    <a:pt x="93" y="268"/>
                  </a:lnTo>
                  <a:lnTo>
                    <a:pt x="101" y="268"/>
                  </a:lnTo>
                  <a:lnTo>
                    <a:pt x="106" y="263"/>
                  </a:lnTo>
                  <a:lnTo>
                    <a:pt x="112" y="243"/>
                  </a:lnTo>
                  <a:lnTo>
                    <a:pt x="130" y="208"/>
                  </a:lnTo>
                  <a:lnTo>
                    <a:pt x="134" y="197"/>
                  </a:lnTo>
                  <a:lnTo>
                    <a:pt x="132" y="187"/>
                  </a:lnTo>
                  <a:lnTo>
                    <a:pt x="138" y="178"/>
                  </a:lnTo>
                  <a:lnTo>
                    <a:pt x="154" y="167"/>
                  </a:lnTo>
                  <a:lnTo>
                    <a:pt x="160" y="155"/>
                  </a:lnTo>
                  <a:lnTo>
                    <a:pt x="159" y="127"/>
                  </a:lnTo>
                  <a:lnTo>
                    <a:pt x="166" y="111"/>
                  </a:lnTo>
                  <a:lnTo>
                    <a:pt x="179" y="100"/>
                  </a:lnTo>
                  <a:lnTo>
                    <a:pt x="194" y="92"/>
                  </a:lnTo>
                  <a:lnTo>
                    <a:pt x="204" y="84"/>
                  </a:lnTo>
                  <a:lnTo>
                    <a:pt x="211" y="70"/>
                  </a:lnTo>
                  <a:lnTo>
                    <a:pt x="231" y="66"/>
                  </a:lnTo>
                  <a:lnTo>
                    <a:pt x="242" y="63"/>
                  </a:lnTo>
                  <a:lnTo>
                    <a:pt x="258" y="68"/>
                  </a:lnTo>
                  <a:lnTo>
                    <a:pt x="263" y="63"/>
                  </a:lnTo>
                  <a:lnTo>
                    <a:pt x="259" y="47"/>
                  </a:lnTo>
                  <a:lnTo>
                    <a:pt x="264" y="33"/>
                  </a:lnTo>
                  <a:lnTo>
                    <a:pt x="275" y="28"/>
                  </a:lnTo>
                  <a:lnTo>
                    <a:pt x="281" y="21"/>
                  </a:lnTo>
                  <a:lnTo>
                    <a:pt x="281" y="9"/>
                  </a:lnTo>
                  <a:lnTo>
                    <a:pt x="290" y="5"/>
                  </a:lnTo>
                  <a:lnTo>
                    <a:pt x="294" y="0"/>
                  </a:lnTo>
                  <a:lnTo>
                    <a:pt x="297" y="0"/>
                  </a:lnTo>
                  <a:lnTo>
                    <a:pt x="310" y="6"/>
                  </a:lnTo>
                  <a:lnTo>
                    <a:pt x="322" y="20"/>
                  </a:lnTo>
                  <a:lnTo>
                    <a:pt x="326" y="37"/>
                  </a:lnTo>
                  <a:lnTo>
                    <a:pt x="331" y="45"/>
                  </a:lnTo>
                  <a:lnTo>
                    <a:pt x="347" y="47"/>
                  </a:lnTo>
                  <a:lnTo>
                    <a:pt x="354" y="79"/>
                  </a:lnTo>
                  <a:lnTo>
                    <a:pt x="355" y="100"/>
                  </a:lnTo>
                  <a:lnTo>
                    <a:pt x="351" y="128"/>
                  </a:lnTo>
                  <a:lnTo>
                    <a:pt x="351" y="136"/>
                  </a:lnTo>
                  <a:lnTo>
                    <a:pt x="342" y="163"/>
                  </a:lnTo>
                  <a:lnTo>
                    <a:pt x="333" y="174"/>
                  </a:lnTo>
                  <a:lnTo>
                    <a:pt x="326" y="177"/>
                  </a:lnTo>
                  <a:lnTo>
                    <a:pt x="322" y="187"/>
                  </a:lnTo>
                  <a:lnTo>
                    <a:pt x="311" y="198"/>
                  </a:lnTo>
                  <a:lnTo>
                    <a:pt x="307" y="217"/>
                  </a:lnTo>
                  <a:lnTo>
                    <a:pt x="301" y="231"/>
                  </a:lnTo>
                  <a:lnTo>
                    <a:pt x="305" y="247"/>
                  </a:lnTo>
                  <a:lnTo>
                    <a:pt x="304" y="256"/>
                  </a:lnTo>
                  <a:lnTo>
                    <a:pt x="294" y="273"/>
                  </a:lnTo>
                  <a:lnTo>
                    <a:pt x="299" y="278"/>
                  </a:lnTo>
                  <a:lnTo>
                    <a:pt x="312" y="264"/>
                  </a:lnTo>
                  <a:lnTo>
                    <a:pt x="323" y="258"/>
                  </a:lnTo>
                  <a:lnTo>
                    <a:pt x="342" y="257"/>
                  </a:lnTo>
                  <a:lnTo>
                    <a:pt x="361" y="256"/>
                  </a:lnTo>
                  <a:lnTo>
                    <a:pt x="361" y="267"/>
                  </a:lnTo>
                  <a:lnTo>
                    <a:pt x="366" y="281"/>
                  </a:lnTo>
                  <a:lnTo>
                    <a:pt x="367" y="301"/>
                  </a:lnTo>
                  <a:lnTo>
                    <a:pt x="381" y="311"/>
                  </a:lnTo>
                  <a:lnTo>
                    <a:pt x="397" y="319"/>
                  </a:lnTo>
                  <a:lnTo>
                    <a:pt x="391" y="346"/>
                  </a:lnTo>
                  <a:lnTo>
                    <a:pt x="387" y="366"/>
                  </a:lnTo>
                  <a:lnTo>
                    <a:pt x="402" y="369"/>
                  </a:lnTo>
                  <a:lnTo>
                    <a:pt x="420" y="375"/>
                  </a:lnTo>
                  <a:lnTo>
                    <a:pt x="423" y="387"/>
                  </a:lnTo>
                  <a:lnTo>
                    <a:pt x="441" y="404"/>
                  </a:lnTo>
                  <a:lnTo>
                    <a:pt x="461" y="402"/>
                  </a:lnTo>
                  <a:lnTo>
                    <a:pt x="476" y="389"/>
                  </a:lnTo>
                  <a:lnTo>
                    <a:pt x="488" y="391"/>
                  </a:lnTo>
                  <a:lnTo>
                    <a:pt x="489" y="397"/>
                  </a:lnTo>
                  <a:lnTo>
                    <a:pt x="488" y="402"/>
                  </a:lnTo>
                  <a:lnTo>
                    <a:pt x="483" y="409"/>
                  </a:lnTo>
                  <a:lnTo>
                    <a:pt x="456" y="427"/>
                  </a:lnTo>
                  <a:lnTo>
                    <a:pt x="456" y="432"/>
                  </a:lnTo>
                  <a:lnTo>
                    <a:pt x="458" y="440"/>
                  </a:lnTo>
                  <a:lnTo>
                    <a:pt x="452" y="441"/>
                  </a:lnTo>
                  <a:lnTo>
                    <a:pt x="445" y="443"/>
                  </a:lnTo>
                  <a:lnTo>
                    <a:pt x="440" y="447"/>
                  </a:lnTo>
                  <a:lnTo>
                    <a:pt x="439" y="453"/>
                  </a:lnTo>
                  <a:lnTo>
                    <a:pt x="433" y="456"/>
                  </a:lnTo>
                  <a:lnTo>
                    <a:pt x="426" y="464"/>
                  </a:lnTo>
                  <a:lnTo>
                    <a:pt x="420" y="477"/>
                  </a:lnTo>
                  <a:lnTo>
                    <a:pt x="407" y="480"/>
                  </a:lnTo>
                  <a:lnTo>
                    <a:pt x="398" y="485"/>
                  </a:lnTo>
                  <a:lnTo>
                    <a:pt x="383" y="496"/>
                  </a:lnTo>
                  <a:lnTo>
                    <a:pt x="372" y="502"/>
                  </a:lnTo>
                  <a:lnTo>
                    <a:pt x="361" y="513"/>
                  </a:lnTo>
                  <a:lnTo>
                    <a:pt x="350" y="517"/>
                  </a:lnTo>
                  <a:lnTo>
                    <a:pt x="332" y="518"/>
                  </a:lnTo>
                  <a:lnTo>
                    <a:pt x="318" y="520"/>
                  </a:lnTo>
                  <a:lnTo>
                    <a:pt x="304" y="559"/>
                  </a:lnTo>
                  <a:lnTo>
                    <a:pt x="302" y="571"/>
                  </a:lnTo>
                  <a:lnTo>
                    <a:pt x="304" y="581"/>
                  </a:lnTo>
                  <a:lnTo>
                    <a:pt x="295" y="588"/>
                  </a:lnTo>
                  <a:lnTo>
                    <a:pt x="296" y="595"/>
                  </a:lnTo>
                  <a:lnTo>
                    <a:pt x="302" y="612"/>
                  </a:lnTo>
                  <a:lnTo>
                    <a:pt x="312" y="635"/>
                  </a:lnTo>
                  <a:lnTo>
                    <a:pt x="335" y="652"/>
                  </a:lnTo>
                  <a:lnTo>
                    <a:pt x="343" y="662"/>
                  </a:lnTo>
                  <a:lnTo>
                    <a:pt x="345" y="678"/>
                  </a:lnTo>
                  <a:lnTo>
                    <a:pt x="344" y="693"/>
                  </a:lnTo>
                  <a:lnTo>
                    <a:pt x="347" y="705"/>
                  </a:lnTo>
                  <a:lnTo>
                    <a:pt x="356" y="706"/>
                  </a:lnTo>
                  <a:lnTo>
                    <a:pt x="360" y="716"/>
                  </a:lnTo>
                  <a:lnTo>
                    <a:pt x="354" y="722"/>
                  </a:lnTo>
                  <a:lnTo>
                    <a:pt x="348" y="736"/>
                  </a:lnTo>
                  <a:lnTo>
                    <a:pt x="345" y="744"/>
                  </a:lnTo>
                  <a:lnTo>
                    <a:pt x="345" y="757"/>
                  </a:lnTo>
                  <a:lnTo>
                    <a:pt x="342" y="760"/>
                  </a:lnTo>
                  <a:lnTo>
                    <a:pt x="333" y="768"/>
                  </a:lnTo>
                  <a:lnTo>
                    <a:pt x="329" y="776"/>
                  </a:lnTo>
                  <a:lnTo>
                    <a:pt x="328" y="790"/>
                  </a:lnTo>
                  <a:lnTo>
                    <a:pt x="334" y="807"/>
                  </a:lnTo>
                  <a:lnTo>
                    <a:pt x="353" y="819"/>
                  </a:lnTo>
                  <a:lnTo>
                    <a:pt x="371" y="839"/>
                  </a:lnTo>
                  <a:lnTo>
                    <a:pt x="374" y="845"/>
                  </a:lnTo>
                  <a:lnTo>
                    <a:pt x="376" y="854"/>
                  </a:lnTo>
                  <a:lnTo>
                    <a:pt x="377" y="887"/>
                  </a:lnTo>
                  <a:lnTo>
                    <a:pt x="383" y="905"/>
                  </a:lnTo>
                  <a:lnTo>
                    <a:pt x="386" y="907"/>
                  </a:lnTo>
                  <a:lnTo>
                    <a:pt x="391" y="922"/>
                  </a:lnTo>
                  <a:lnTo>
                    <a:pt x="406" y="956"/>
                  </a:lnTo>
                  <a:lnTo>
                    <a:pt x="404" y="963"/>
                  </a:lnTo>
                  <a:lnTo>
                    <a:pt x="386" y="993"/>
                  </a:lnTo>
                  <a:lnTo>
                    <a:pt x="375" y="1000"/>
                  </a:lnTo>
                  <a:lnTo>
                    <a:pt x="367" y="1012"/>
                  </a:lnTo>
                  <a:lnTo>
                    <a:pt x="365" y="1027"/>
                  </a:lnTo>
                  <a:lnTo>
                    <a:pt x="360" y="1039"/>
                  </a:lnTo>
                  <a:lnTo>
                    <a:pt x="355" y="1047"/>
                  </a:lnTo>
                  <a:lnTo>
                    <a:pt x="354" y="1050"/>
                  </a:lnTo>
                  <a:lnTo>
                    <a:pt x="344" y="1043"/>
                  </a:lnTo>
                  <a:lnTo>
                    <a:pt x="345" y="1031"/>
                  </a:lnTo>
                  <a:lnTo>
                    <a:pt x="349" y="1017"/>
                  </a:lnTo>
                  <a:lnTo>
                    <a:pt x="359" y="993"/>
                  </a:lnTo>
                  <a:lnTo>
                    <a:pt x="359" y="981"/>
                  </a:lnTo>
                  <a:lnTo>
                    <a:pt x="361" y="964"/>
                  </a:lnTo>
                  <a:lnTo>
                    <a:pt x="351" y="958"/>
                  </a:lnTo>
                  <a:lnTo>
                    <a:pt x="344" y="953"/>
                  </a:lnTo>
                  <a:lnTo>
                    <a:pt x="345" y="946"/>
                  </a:lnTo>
                  <a:lnTo>
                    <a:pt x="354" y="947"/>
                  </a:lnTo>
                  <a:lnTo>
                    <a:pt x="351" y="937"/>
                  </a:lnTo>
                  <a:lnTo>
                    <a:pt x="354" y="924"/>
                  </a:lnTo>
                  <a:lnTo>
                    <a:pt x="349" y="897"/>
                  </a:lnTo>
                  <a:lnTo>
                    <a:pt x="338" y="870"/>
                  </a:lnTo>
                  <a:lnTo>
                    <a:pt x="333" y="851"/>
                  </a:lnTo>
                  <a:lnTo>
                    <a:pt x="329" y="855"/>
                  </a:lnTo>
                  <a:lnTo>
                    <a:pt x="327" y="860"/>
                  </a:lnTo>
                  <a:lnTo>
                    <a:pt x="322" y="844"/>
                  </a:lnTo>
                  <a:lnTo>
                    <a:pt x="317" y="821"/>
                  </a:lnTo>
                  <a:lnTo>
                    <a:pt x="311" y="805"/>
                  </a:lnTo>
                  <a:lnTo>
                    <a:pt x="306" y="784"/>
                  </a:lnTo>
                  <a:lnTo>
                    <a:pt x="301" y="759"/>
                  </a:lnTo>
                  <a:lnTo>
                    <a:pt x="297" y="721"/>
                  </a:lnTo>
                  <a:lnTo>
                    <a:pt x="299" y="695"/>
                  </a:lnTo>
                  <a:lnTo>
                    <a:pt x="295" y="695"/>
                  </a:lnTo>
                  <a:lnTo>
                    <a:pt x="291" y="694"/>
                  </a:lnTo>
                  <a:lnTo>
                    <a:pt x="279" y="688"/>
                  </a:lnTo>
                  <a:lnTo>
                    <a:pt x="269" y="679"/>
                  </a:lnTo>
                  <a:lnTo>
                    <a:pt x="262" y="671"/>
                  </a:lnTo>
                  <a:lnTo>
                    <a:pt x="254" y="673"/>
                  </a:lnTo>
                  <a:lnTo>
                    <a:pt x="251" y="653"/>
                  </a:lnTo>
                  <a:lnTo>
                    <a:pt x="246" y="642"/>
                  </a:lnTo>
                  <a:lnTo>
                    <a:pt x="246" y="662"/>
                  </a:lnTo>
                  <a:lnTo>
                    <a:pt x="241" y="685"/>
                  </a:lnTo>
                  <a:lnTo>
                    <a:pt x="226" y="693"/>
                  </a:lnTo>
                  <a:lnTo>
                    <a:pt x="211" y="700"/>
                  </a:lnTo>
                  <a:lnTo>
                    <a:pt x="200" y="710"/>
                  </a:lnTo>
                  <a:lnTo>
                    <a:pt x="189" y="717"/>
                  </a:lnTo>
                  <a:lnTo>
                    <a:pt x="179" y="726"/>
                  </a:lnTo>
                  <a:lnTo>
                    <a:pt x="170" y="738"/>
                  </a:lnTo>
                  <a:lnTo>
                    <a:pt x="165" y="733"/>
                  </a:lnTo>
                  <a:lnTo>
                    <a:pt x="159" y="735"/>
                  </a:lnTo>
                  <a:lnTo>
                    <a:pt x="154" y="728"/>
                  </a:lnTo>
                  <a:lnTo>
                    <a:pt x="146" y="738"/>
                  </a:lnTo>
                  <a:lnTo>
                    <a:pt x="136" y="733"/>
                  </a:lnTo>
                  <a:lnTo>
                    <a:pt x="127" y="730"/>
                  </a:lnTo>
                  <a:lnTo>
                    <a:pt x="122" y="726"/>
                  </a:lnTo>
                  <a:lnTo>
                    <a:pt x="125" y="717"/>
                  </a:lnTo>
                  <a:lnTo>
                    <a:pt x="116" y="725"/>
                  </a:lnTo>
                  <a:lnTo>
                    <a:pt x="109" y="721"/>
                  </a:lnTo>
                  <a:lnTo>
                    <a:pt x="112" y="70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0" name="Google Shape;360;p9"/>
            <p:cNvSpPr/>
            <p:nvPr/>
          </p:nvSpPr>
          <p:spPr>
            <a:xfrm>
              <a:off x="7681369" y="3977481"/>
              <a:ext cx="92228" cy="82069"/>
            </a:xfrm>
            <a:custGeom>
              <a:rect b="b" l="l" r="r" t="t"/>
              <a:pathLst>
                <a:path extrusionOk="0" h="237" w="290">
                  <a:moveTo>
                    <a:pt x="120" y="237"/>
                  </a:moveTo>
                  <a:lnTo>
                    <a:pt x="115" y="236"/>
                  </a:lnTo>
                  <a:lnTo>
                    <a:pt x="112" y="234"/>
                  </a:lnTo>
                  <a:lnTo>
                    <a:pt x="106" y="230"/>
                  </a:lnTo>
                  <a:lnTo>
                    <a:pt x="89" y="229"/>
                  </a:lnTo>
                  <a:lnTo>
                    <a:pt x="82" y="232"/>
                  </a:lnTo>
                  <a:lnTo>
                    <a:pt x="72" y="232"/>
                  </a:lnTo>
                  <a:lnTo>
                    <a:pt x="72" y="221"/>
                  </a:lnTo>
                  <a:lnTo>
                    <a:pt x="77" y="214"/>
                  </a:lnTo>
                  <a:lnTo>
                    <a:pt x="75" y="204"/>
                  </a:lnTo>
                  <a:lnTo>
                    <a:pt x="69" y="202"/>
                  </a:lnTo>
                  <a:lnTo>
                    <a:pt x="64" y="203"/>
                  </a:lnTo>
                  <a:lnTo>
                    <a:pt x="59" y="211"/>
                  </a:lnTo>
                  <a:lnTo>
                    <a:pt x="50" y="214"/>
                  </a:lnTo>
                  <a:lnTo>
                    <a:pt x="41" y="188"/>
                  </a:lnTo>
                  <a:lnTo>
                    <a:pt x="41" y="186"/>
                  </a:lnTo>
                  <a:lnTo>
                    <a:pt x="45" y="189"/>
                  </a:lnTo>
                  <a:lnTo>
                    <a:pt x="45" y="184"/>
                  </a:lnTo>
                  <a:lnTo>
                    <a:pt x="36" y="173"/>
                  </a:lnTo>
                  <a:lnTo>
                    <a:pt x="36" y="172"/>
                  </a:lnTo>
                  <a:lnTo>
                    <a:pt x="37" y="166"/>
                  </a:lnTo>
                  <a:lnTo>
                    <a:pt x="37" y="157"/>
                  </a:lnTo>
                  <a:lnTo>
                    <a:pt x="31" y="143"/>
                  </a:lnTo>
                  <a:lnTo>
                    <a:pt x="25" y="129"/>
                  </a:lnTo>
                  <a:lnTo>
                    <a:pt x="10" y="118"/>
                  </a:lnTo>
                  <a:lnTo>
                    <a:pt x="3" y="96"/>
                  </a:lnTo>
                  <a:lnTo>
                    <a:pt x="0" y="85"/>
                  </a:lnTo>
                  <a:lnTo>
                    <a:pt x="3" y="67"/>
                  </a:lnTo>
                  <a:lnTo>
                    <a:pt x="10" y="63"/>
                  </a:lnTo>
                  <a:lnTo>
                    <a:pt x="15" y="52"/>
                  </a:lnTo>
                  <a:lnTo>
                    <a:pt x="23" y="48"/>
                  </a:lnTo>
                  <a:lnTo>
                    <a:pt x="37" y="28"/>
                  </a:lnTo>
                  <a:lnTo>
                    <a:pt x="43" y="22"/>
                  </a:lnTo>
                  <a:lnTo>
                    <a:pt x="52" y="19"/>
                  </a:lnTo>
                  <a:lnTo>
                    <a:pt x="79" y="21"/>
                  </a:lnTo>
                  <a:lnTo>
                    <a:pt x="95" y="24"/>
                  </a:lnTo>
                  <a:lnTo>
                    <a:pt x="113" y="21"/>
                  </a:lnTo>
                  <a:lnTo>
                    <a:pt x="141" y="20"/>
                  </a:lnTo>
                  <a:lnTo>
                    <a:pt x="150" y="30"/>
                  </a:lnTo>
                  <a:lnTo>
                    <a:pt x="161" y="25"/>
                  </a:lnTo>
                  <a:lnTo>
                    <a:pt x="169" y="33"/>
                  </a:lnTo>
                  <a:lnTo>
                    <a:pt x="187" y="37"/>
                  </a:lnTo>
                  <a:lnTo>
                    <a:pt x="198" y="41"/>
                  </a:lnTo>
                  <a:lnTo>
                    <a:pt x="207" y="38"/>
                  </a:lnTo>
                  <a:lnTo>
                    <a:pt x="207" y="24"/>
                  </a:lnTo>
                  <a:lnTo>
                    <a:pt x="223" y="15"/>
                  </a:lnTo>
                  <a:lnTo>
                    <a:pt x="234" y="11"/>
                  </a:lnTo>
                  <a:lnTo>
                    <a:pt x="242" y="11"/>
                  </a:lnTo>
                  <a:lnTo>
                    <a:pt x="251" y="20"/>
                  </a:lnTo>
                  <a:lnTo>
                    <a:pt x="258" y="20"/>
                  </a:lnTo>
                  <a:lnTo>
                    <a:pt x="268" y="15"/>
                  </a:lnTo>
                  <a:lnTo>
                    <a:pt x="279" y="6"/>
                  </a:lnTo>
                  <a:lnTo>
                    <a:pt x="283" y="0"/>
                  </a:lnTo>
                  <a:lnTo>
                    <a:pt x="281" y="37"/>
                  </a:lnTo>
                  <a:lnTo>
                    <a:pt x="283" y="53"/>
                  </a:lnTo>
                  <a:lnTo>
                    <a:pt x="290" y="68"/>
                  </a:lnTo>
                  <a:lnTo>
                    <a:pt x="289" y="117"/>
                  </a:lnTo>
                  <a:lnTo>
                    <a:pt x="287" y="129"/>
                  </a:lnTo>
                  <a:lnTo>
                    <a:pt x="281" y="138"/>
                  </a:lnTo>
                  <a:lnTo>
                    <a:pt x="272" y="135"/>
                  </a:lnTo>
                  <a:lnTo>
                    <a:pt x="262" y="144"/>
                  </a:lnTo>
                  <a:lnTo>
                    <a:pt x="255" y="148"/>
                  </a:lnTo>
                  <a:lnTo>
                    <a:pt x="247" y="148"/>
                  </a:lnTo>
                  <a:lnTo>
                    <a:pt x="229" y="156"/>
                  </a:lnTo>
                  <a:lnTo>
                    <a:pt x="228" y="166"/>
                  </a:lnTo>
                  <a:lnTo>
                    <a:pt x="209" y="167"/>
                  </a:lnTo>
                  <a:lnTo>
                    <a:pt x="199" y="171"/>
                  </a:lnTo>
                  <a:lnTo>
                    <a:pt x="197" y="184"/>
                  </a:lnTo>
                  <a:lnTo>
                    <a:pt x="198" y="193"/>
                  </a:lnTo>
                  <a:lnTo>
                    <a:pt x="199" y="202"/>
                  </a:lnTo>
                  <a:lnTo>
                    <a:pt x="193" y="204"/>
                  </a:lnTo>
                  <a:lnTo>
                    <a:pt x="185" y="207"/>
                  </a:lnTo>
                  <a:lnTo>
                    <a:pt x="174" y="214"/>
                  </a:lnTo>
                  <a:lnTo>
                    <a:pt x="164" y="218"/>
                  </a:lnTo>
                  <a:lnTo>
                    <a:pt x="156" y="215"/>
                  </a:lnTo>
                  <a:lnTo>
                    <a:pt x="149" y="215"/>
                  </a:lnTo>
                  <a:lnTo>
                    <a:pt x="148" y="225"/>
                  </a:lnTo>
                  <a:lnTo>
                    <a:pt x="143" y="230"/>
                  </a:lnTo>
                  <a:lnTo>
                    <a:pt x="136" y="234"/>
                  </a:lnTo>
                  <a:lnTo>
                    <a:pt x="125" y="236"/>
                  </a:lnTo>
                  <a:lnTo>
                    <a:pt x="120" y="23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1" name="Google Shape;361;p9"/>
            <p:cNvSpPr/>
            <p:nvPr/>
          </p:nvSpPr>
          <p:spPr>
            <a:xfrm>
              <a:off x="7644797" y="3820329"/>
              <a:ext cx="125622" cy="171121"/>
            </a:xfrm>
            <a:custGeom>
              <a:rect b="b" l="l" r="r" t="t"/>
              <a:pathLst>
                <a:path extrusionOk="0" h="490" w="398">
                  <a:moveTo>
                    <a:pt x="106" y="3"/>
                  </a:moveTo>
                  <a:lnTo>
                    <a:pt x="118" y="19"/>
                  </a:lnTo>
                  <a:lnTo>
                    <a:pt x="135" y="39"/>
                  </a:lnTo>
                  <a:lnTo>
                    <a:pt x="145" y="49"/>
                  </a:lnTo>
                  <a:lnTo>
                    <a:pt x="150" y="59"/>
                  </a:lnTo>
                  <a:lnTo>
                    <a:pt x="147" y="71"/>
                  </a:lnTo>
                  <a:lnTo>
                    <a:pt x="149" y="79"/>
                  </a:lnTo>
                  <a:lnTo>
                    <a:pt x="163" y="94"/>
                  </a:lnTo>
                  <a:lnTo>
                    <a:pt x="183" y="98"/>
                  </a:lnTo>
                  <a:lnTo>
                    <a:pt x="203" y="93"/>
                  </a:lnTo>
                  <a:lnTo>
                    <a:pt x="219" y="94"/>
                  </a:lnTo>
                  <a:lnTo>
                    <a:pt x="228" y="105"/>
                  </a:lnTo>
                  <a:lnTo>
                    <a:pt x="233" y="114"/>
                  </a:lnTo>
                  <a:lnTo>
                    <a:pt x="235" y="121"/>
                  </a:lnTo>
                  <a:lnTo>
                    <a:pt x="243" y="127"/>
                  </a:lnTo>
                  <a:lnTo>
                    <a:pt x="247" y="136"/>
                  </a:lnTo>
                  <a:lnTo>
                    <a:pt x="253" y="142"/>
                  </a:lnTo>
                  <a:lnTo>
                    <a:pt x="252" y="151"/>
                  </a:lnTo>
                  <a:lnTo>
                    <a:pt x="236" y="167"/>
                  </a:lnTo>
                  <a:lnTo>
                    <a:pt x="231" y="167"/>
                  </a:lnTo>
                  <a:lnTo>
                    <a:pt x="220" y="164"/>
                  </a:lnTo>
                  <a:lnTo>
                    <a:pt x="213" y="167"/>
                  </a:lnTo>
                  <a:lnTo>
                    <a:pt x="209" y="172"/>
                  </a:lnTo>
                  <a:lnTo>
                    <a:pt x="205" y="181"/>
                  </a:lnTo>
                  <a:lnTo>
                    <a:pt x="206" y="188"/>
                  </a:lnTo>
                  <a:lnTo>
                    <a:pt x="213" y="190"/>
                  </a:lnTo>
                  <a:lnTo>
                    <a:pt x="221" y="196"/>
                  </a:lnTo>
                  <a:lnTo>
                    <a:pt x="240" y="206"/>
                  </a:lnTo>
                  <a:lnTo>
                    <a:pt x="267" y="226"/>
                  </a:lnTo>
                  <a:lnTo>
                    <a:pt x="271" y="239"/>
                  </a:lnTo>
                  <a:lnTo>
                    <a:pt x="294" y="260"/>
                  </a:lnTo>
                  <a:lnTo>
                    <a:pt x="297" y="270"/>
                  </a:lnTo>
                  <a:lnTo>
                    <a:pt x="314" y="290"/>
                  </a:lnTo>
                  <a:lnTo>
                    <a:pt x="319" y="291"/>
                  </a:lnTo>
                  <a:lnTo>
                    <a:pt x="337" y="303"/>
                  </a:lnTo>
                  <a:lnTo>
                    <a:pt x="342" y="317"/>
                  </a:lnTo>
                  <a:lnTo>
                    <a:pt x="345" y="329"/>
                  </a:lnTo>
                  <a:lnTo>
                    <a:pt x="344" y="330"/>
                  </a:lnTo>
                  <a:lnTo>
                    <a:pt x="345" y="331"/>
                  </a:lnTo>
                  <a:lnTo>
                    <a:pt x="349" y="345"/>
                  </a:lnTo>
                  <a:lnTo>
                    <a:pt x="357" y="345"/>
                  </a:lnTo>
                  <a:lnTo>
                    <a:pt x="371" y="355"/>
                  </a:lnTo>
                  <a:lnTo>
                    <a:pt x="380" y="363"/>
                  </a:lnTo>
                  <a:lnTo>
                    <a:pt x="384" y="380"/>
                  </a:lnTo>
                  <a:lnTo>
                    <a:pt x="397" y="409"/>
                  </a:lnTo>
                  <a:lnTo>
                    <a:pt x="398" y="416"/>
                  </a:lnTo>
                  <a:lnTo>
                    <a:pt x="398" y="449"/>
                  </a:lnTo>
                  <a:lnTo>
                    <a:pt x="394" y="455"/>
                  </a:lnTo>
                  <a:lnTo>
                    <a:pt x="383" y="464"/>
                  </a:lnTo>
                  <a:lnTo>
                    <a:pt x="373" y="469"/>
                  </a:lnTo>
                  <a:lnTo>
                    <a:pt x="366" y="469"/>
                  </a:lnTo>
                  <a:lnTo>
                    <a:pt x="357" y="460"/>
                  </a:lnTo>
                  <a:lnTo>
                    <a:pt x="349" y="460"/>
                  </a:lnTo>
                  <a:lnTo>
                    <a:pt x="338" y="464"/>
                  </a:lnTo>
                  <a:lnTo>
                    <a:pt x="322" y="473"/>
                  </a:lnTo>
                  <a:lnTo>
                    <a:pt x="322" y="487"/>
                  </a:lnTo>
                  <a:lnTo>
                    <a:pt x="313" y="490"/>
                  </a:lnTo>
                  <a:lnTo>
                    <a:pt x="302" y="486"/>
                  </a:lnTo>
                  <a:lnTo>
                    <a:pt x="284" y="482"/>
                  </a:lnTo>
                  <a:lnTo>
                    <a:pt x="276" y="474"/>
                  </a:lnTo>
                  <a:lnTo>
                    <a:pt x="276" y="470"/>
                  </a:lnTo>
                  <a:lnTo>
                    <a:pt x="280" y="470"/>
                  </a:lnTo>
                  <a:lnTo>
                    <a:pt x="287" y="459"/>
                  </a:lnTo>
                  <a:lnTo>
                    <a:pt x="287" y="417"/>
                  </a:lnTo>
                  <a:lnTo>
                    <a:pt x="291" y="407"/>
                  </a:lnTo>
                  <a:lnTo>
                    <a:pt x="290" y="398"/>
                  </a:lnTo>
                  <a:lnTo>
                    <a:pt x="289" y="391"/>
                  </a:lnTo>
                  <a:lnTo>
                    <a:pt x="284" y="385"/>
                  </a:lnTo>
                  <a:lnTo>
                    <a:pt x="276" y="380"/>
                  </a:lnTo>
                  <a:lnTo>
                    <a:pt x="274" y="373"/>
                  </a:lnTo>
                  <a:lnTo>
                    <a:pt x="264" y="372"/>
                  </a:lnTo>
                  <a:lnTo>
                    <a:pt x="257" y="367"/>
                  </a:lnTo>
                  <a:lnTo>
                    <a:pt x="249" y="357"/>
                  </a:lnTo>
                  <a:lnTo>
                    <a:pt x="246" y="346"/>
                  </a:lnTo>
                  <a:lnTo>
                    <a:pt x="247" y="321"/>
                  </a:lnTo>
                  <a:lnTo>
                    <a:pt x="246" y="308"/>
                  </a:lnTo>
                  <a:lnTo>
                    <a:pt x="242" y="296"/>
                  </a:lnTo>
                  <a:lnTo>
                    <a:pt x="237" y="286"/>
                  </a:lnTo>
                  <a:lnTo>
                    <a:pt x="230" y="281"/>
                  </a:lnTo>
                  <a:lnTo>
                    <a:pt x="228" y="274"/>
                  </a:lnTo>
                  <a:lnTo>
                    <a:pt x="220" y="270"/>
                  </a:lnTo>
                  <a:lnTo>
                    <a:pt x="213" y="263"/>
                  </a:lnTo>
                  <a:lnTo>
                    <a:pt x="208" y="255"/>
                  </a:lnTo>
                  <a:lnTo>
                    <a:pt x="195" y="240"/>
                  </a:lnTo>
                  <a:lnTo>
                    <a:pt x="183" y="239"/>
                  </a:lnTo>
                  <a:lnTo>
                    <a:pt x="172" y="240"/>
                  </a:lnTo>
                  <a:lnTo>
                    <a:pt x="161" y="243"/>
                  </a:lnTo>
                  <a:lnTo>
                    <a:pt x="157" y="254"/>
                  </a:lnTo>
                  <a:lnTo>
                    <a:pt x="152" y="258"/>
                  </a:lnTo>
                  <a:lnTo>
                    <a:pt x="145" y="261"/>
                  </a:lnTo>
                  <a:lnTo>
                    <a:pt x="133" y="267"/>
                  </a:lnTo>
                  <a:lnTo>
                    <a:pt x="124" y="267"/>
                  </a:lnTo>
                  <a:lnTo>
                    <a:pt x="115" y="261"/>
                  </a:lnTo>
                  <a:lnTo>
                    <a:pt x="109" y="251"/>
                  </a:lnTo>
                  <a:lnTo>
                    <a:pt x="102" y="249"/>
                  </a:lnTo>
                  <a:lnTo>
                    <a:pt x="93" y="251"/>
                  </a:lnTo>
                  <a:lnTo>
                    <a:pt x="80" y="256"/>
                  </a:lnTo>
                  <a:lnTo>
                    <a:pt x="68" y="269"/>
                  </a:lnTo>
                  <a:lnTo>
                    <a:pt x="55" y="274"/>
                  </a:lnTo>
                  <a:lnTo>
                    <a:pt x="48" y="283"/>
                  </a:lnTo>
                  <a:lnTo>
                    <a:pt x="43" y="287"/>
                  </a:lnTo>
                  <a:lnTo>
                    <a:pt x="44" y="282"/>
                  </a:lnTo>
                  <a:lnTo>
                    <a:pt x="41" y="269"/>
                  </a:lnTo>
                  <a:lnTo>
                    <a:pt x="45" y="255"/>
                  </a:lnTo>
                  <a:lnTo>
                    <a:pt x="48" y="231"/>
                  </a:lnTo>
                  <a:lnTo>
                    <a:pt x="53" y="220"/>
                  </a:lnTo>
                  <a:lnTo>
                    <a:pt x="53" y="211"/>
                  </a:lnTo>
                  <a:lnTo>
                    <a:pt x="54" y="202"/>
                  </a:lnTo>
                  <a:lnTo>
                    <a:pt x="50" y="186"/>
                  </a:lnTo>
                  <a:lnTo>
                    <a:pt x="54" y="169"/>
                  </a:lnTo>
                  <a:lnTo>
                    <a:pt x="50" y="165"/>
                  </a:lnTo>
                  <a:lnTo>
                    <a:pt x="29" y="165"/>
                  </a:lnTo>
                  <a:lnTo>
                    <a:pt x="23" y="164"/>
                  </a:lnTo>
                  <a:lnTo>
                    <a:pt x="21" y="163"/>
                  </a:lnTo>
                  <a:lnTo>
                    <a:pt x="21" y="145"/>
                  </a:lnTo>
                  <a:lnTo>
                    <a:pt x="18" y="130"/>
                  </a:lnTo>
                  <a:lnTo>
                    <a:pt x="12" y="121"/>
                  </a:lnTo>
                  <a:lnTo>
                    <a:pt x="9" y="116"/>
                  </a:lnTo>
                  <a:lnTo>
                    <a:pt x="2" y="119"/>
                  </a:lnTo>
                  <a:lnTo>
                    <a:pt x="0" y="113"/>
                  </a:lnTo>
                  <a:lnTo>
                    <a:pt x="1" y="105"/>
                  </a:lnTo>
                  <a:lnTo>
                    <a:pt x="4" y="105"/>
                  </a:lnTo>
                  <a:lnTo>
                    <a:pt x="5" y="99"/>
                  </a:lnTo>
                  <a:lnTo>
                    <a:pt x="10" y="95"/>
                  </a:lnTo>
                  <a:lnTo>
                    <a:pt x="17" y="93"/>
                  </a:lnTo>
                  <a:lnTo>
                    <a:pt x="23" y="92"/>
                  </a:lnTo>
                  <a:lnTo>
                    <a:pt x="21" y="84"/>
                  </a:lnTo>
                  <a:lnTo>
                    <a:pt x="21" y="79"/>
                  </a:lnTo>
                  <a:lnTo>
                    <a:pt x="48" y="61"/>
                  </a:lnTo>
                  <a:lnTo>
                    <a:pt x="53" y="54"/>
                  </a:lnTo>
                  <a:lnTo>
                    <a:pt x="54" y="49"/>
                  </a:lnTo>
                  <a:lnTo>
                    <a:pt x="59" y="76"/>
                  </a:lnTo>
                  <a:lnTo>
                    <a:pt x="80" y="71"/>
                  </a:lnTo>
                  <a:lnTo>
                    <a:pt x="84" y="67"/>
                  </a:lnTo>
                  <a:lnTo>
                    <a:pt x="85" y="52"/>
                  </a:lnTo>
                  <a:lnTo>
                    <a:pt x="79" y="36"/>
                  </a:lnTo>
                  <a:lnTo>
                    <a:pt x="76" y="19"/>
                  </a:lnTo>
                  <a:lnTo>
                    <a:pt x="77" y="7"/>
                  </a:lnTo>
                  <a:lnTo>
                    <a:pt x="86" y="0"/>
                  </a:lnTo>
                  <a:lnTo>
                    <a:pt x="106" y="1"/>
                  </a:lnTo>
                  <a:lnTo>
                    <a:pt x="106"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362" name="Google Shape;362;p9"/>
            <p:cNvGrpSpPr/>
            <p:nvPr/>
          </p:nvGrpSpPr>
          <p:grpSpPr>
            <a:xfrm>
              <a:off x="6957856" y="3500786"/>
              <a:ext cx="637647" cy="646069"/>
              <a:chOff x="3183" y="2052"/>
              <a:chExt cx="401" cy="370"/>
            </a:xfrm>
          </p:grpSpPr>
          <p:sp>
            <p:nvSpPr>
              <p:cNvPr id="363" name="Google Shape;363;p9"/>
              <p:cNvSpPr/>
              <p:nvPr/>
            </p:nvSpPr>
            <p:spPr>
              <a:xfrm>
                <a:off x="3509" y="2232"/>
                <a:ext cx="3" cy="5"/>
              </a:xfrm>
              <a:custGeom>
                <a:rect b="b" l="l" r="r" t="t"/>
                <a:pathLst>
                  <a:path extrusionOk="0" h="27" w="14">
                    <a:moveTo>
                      <a:pt x="0" y="4"/>
                    </a:moveTo>
                    <a:lnTo>
                      <a:pt x="1" y="26"/>
                    </a:lnTo>
                    <a:lnTo>
                      <a:pt x="9" y="27"/>
                    </a:lnTo>
                    <a:lnTo>
                      <a:pt x="14" y="21"/>
                    </a:lnTo>
                    <a:lnTo>
                      <a:pt x="14" y="12"/>
                    </a:lnTo>
                    <a:lnTo>
                      <a:pt x="9" y="3"/>
                    </a:lnTo>
                    <a:lnTo>
                      <a:pt x="5" y="0"/>
                    </a:lnTo>
                    <a:lnTo>
                      <a:pt x="0" y="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4" name="Google Shape;364;p9"/>
              <p:cNvSpPr/>
              <p:nvPr/>
            </p:nvSpPr>
            <p:spPr>
              <a:xfrm>
                <a:off x="3262" y="2066"/>
                <a:ext cx="322" cy="332"/>
              </a:xfrm>
              <a:custGeom>
                <a:rect b="b" l="l" r="r" t="t"/>
                <a:pathLst>
                  <a:path extrusionOk="0" h="1661" w="1608">
                    <a:moveTo>
                      <a:pt x="304" y="1236"/>
                    </a:moveTo>
                    <a:lnTo>
                      <a:pt x="306" y="1238"/>
                    </a:lnTo>
                    <a:lnTo>
                      <a:pt x="310" y="1250"/>
                    </a:lnTo>
                    <a:lnTo>
                      <a:pt x="312" y="1252"/>
                    </a:lnTo>
                    <a:lnTo>
                      <a:pt x="315" y="1249"/>
                    </a:lnTo>
                    <a:lnTo>
                      <a:pt x="320" y="1250"/>
                    </a:lnTo>
                    <a:lnTo>
                      <a:pt x="316" y="1255"/>
                    </a:lnTo>
                    <a:lnTo>
                      <a:pt x="316" y="1260"/>
                    </a:lnTo>
                    <a:lnTo>
                      <a:pt x="322" y="1281"/>
                    </a:lnTo>
                    <a:lnTo>
                      <a:pt x="331" y="1293"/>
                    </a:lnTo>
                    <a:lnTo>
                      <a:pt x="338" y="1297"/>
                    </a:lnTo>
                    <a:lnTo>
                      <a:pt x="348" y="1319"/>
                    </a:lnTo>
                    <a:lnTo>
                      <a:pt x="351" y="1334"/>
                    </a:lnTo>
                    <a:lnTo>
                      <a:pt x="358" y="1343"/>
                    </a:lnTo>
                    <a:lnTo>
                      <a:pt x="364" y="1358"/>
                    </a:lnTo>
                    <a:lnTo>
                      <a:pt x="370" y="1388"/>
                    </a:lnTo>
                    <a:lnTo>
                      <a:pt x="382" y="1426"/>
                    </a:lnTo>
                    <a:lnTo>
                      <a:pt x="382" y="1429"/>
                    </a:lnTo>
                    <a:lnTo>
                      <a:pt x="391" y="1444"/>
                    </a:lnTo>
                    <a:lnTo>
                      <a:pt x="401" y="1453"/>
                    </a:lnTo>
                    <a:lnTo>
                      <a:pt x="418" y="1475"/>
                    </a:lnTo>
                    <a:lnTo>
                      <a:pt x="425" y="1494"/>
                    </a:lnTo>
                    <a:lnTo>
                      <a:pt x="432" y="1519"/>
                    </a:lnTo>
                    <a:lnTo>
                      <a:pt x="454" y="1572"/>
                    </a:lnTo>
                    <a:lnTo>
                      <a:pt x="461" y="1600"/>
                    </a:lnTo>
                    <a:lnTo>
                      <a:pt x="468" y="1614"/>
                    </a:lnTo>
                    <a:lnTo>
                      <a:pt x="481" y="1633"/>
                    </a:lnTo>
                    <a:lnTo>
                      <a:pt x="495" y="1650"/>
                    </a:lnTo>
                    <a:lnTo>
                      <a:pt x="508" y="1661"/>
                    </a:lnTo>
                    <a:lnTo>
                      <a:pt x="525" y="1661"/>
                    </a:lnTo>
                    <a:lnTo>
                      <a:pt x="534" y="1653"/>
                    </a:lnTo>
                    <a:lnTo>
                      <a:pt x="534" y="1650"/>
                    </a:lnTo>
                    <a:lnTo>
                      <a:pt x="540" y="1647"/>
                    </a:lnTo>
                    <a:lnTo>
                      <a:pt x="546" y="1642"/>
                    </a:lnTo>
                    <a:lnTo>
                      <a:pt x="548" y="1636"/>
                    </a:lnTo>
                    <a:lnTo>
                      <a:pt x="547" y="1632"/>
                    </a:lnTo>
                    <a:lnTo>
                      <a:pt x="554" y="1611"/>
                    </a:lnTo>
                    <a:lnTo>
                      <a:pt x="577" y="1600"/>
                    </a:lnTo>
                    <a:lnTo>
                      <a:pt x="594" y="1598"/>
                    </a:lnTo>
                    <a:lnTo>
                      <a:pt x="593" y="1588"/>
                    </a:lnTo>
                    <a:lnTo>
                      <a:pt x="594" y="1578"/>
                    </a:lnTo>
                    <a:lnTo>
                      <a:pt x="607" y="1560"/>
                    </a:lnTo>
                    <a:lnTo>
                      <a:pt x="610" y="1552"/>
                    </a:lnTo>
                    <a:lnTo>
                      <a:pt x="615" y="1541"/>
                    </a:lnTo>
                    <a:lnTo>
                      <a:pt x="628" y="1539"/>
                    </a:lnTo>
                    <a:lnTo>
                      <a:pt x="632" y="1542"/>
                    </a:lnTo>
                    <a:lnTo>
                      <a:pt x="643" y="1542"/>
                    </a:lnTo>
                    <a:lnTo>
                      <a:pt x="643" y="1525"/>
                    </a:lnTo>
                    <a:lnTo>
                      <a:pt x="640" y="1496"/>
                    </a:lnTo>
                    <a:lnTo>
                      <a:pt x="640" y="1467"/>
                    </a:lnTo>
                    <a:lnTo>
                      <a:pt x="643" y="1456"/>
                    </a:lnTo>
                    <a:lnTo>
                      <a:pt x="655" y="1431"/>
                    </a:lnTo>
                    <a:lnTo>
                      <a:pt x="660" y="1417"/>
                    </a:lnTo>
                    <a:lnTo>
                      <a:pt x="667" y="1390"/>
                    </a:lnTo>
                    <a:lnTo>
                      <a:pt x="669" y="1381"/>
                    </a:lnTo>
                    <a:lnTo>
                      <a:pt x="667" y="1368"/>
                    </a:lnTo>
                    <a:lnTo>
                      <a:pt x="661" y="1363"/>
                    </a:lnTo>
                    <a:lnTo>
                      <a:pt x="660" y="1358"/>
                    </a:lnTo>
                    <a:lnTo>
                      <a:pt x="658" y="1356"/>
                    </a:lnTo>
                    <a:lnTo>
                      <a:pt x="660" y="1352"/>
                    </a:lnTo>
                    <a:lnTo>
                      <a:pt x="664" y="1356"/>
                    </a:lnTo>
                    <a:lnTo>
                      <a:pt x="656" y="1324"/>
                    </a:lnTo>
                    <a:lnTo>
                      <a:pt x="659" y="1314"/>
                    </a:lnTo>
                    <a:lnTo>
                      <a:pt x="659" y="1304"/>
                    </a:lnTo>
                    <a:lnTo>
                      <a:pt x="659" y="1302"/>
                    </a:lnTo>
                    <a:lnTo>
                      <a:pt x="655" y="1297"/>
                    </a:lnTo>
                    <a:lnTo>
                      <a:pt x="654" y="1284"/>
                    </a:lnTo>
                    <a:lnTo>
                      <a:pt x="654" y="1262"/>
                    </a:lnTo>
                    <a:lnTo>
                      <a:pt x="661" y="1251"/>
                    </a:lnTo>
                    <a:lnTo>
                      <a:pt x="670" y="1238"/>
                    </a:lnTo>
                    <a:lnTo>
                      <a:pt x="680" y="1233"/>
                    </a:lnTo>
                    <a:lnTo>
                      <a:pt x="688" y="1232"/>
                    </a:lnTo>
                    <a:lnTo>
                      <a:pt x="698" y="1238"/>
                    </a:lnTo>
                    <a:lnTo>
                      <a:pt x="706" y="1234"/>
                    </a:lnTo>
                    <a:lnTo>
                      <a:pt x="713" y="1222"/>
                    </a:lnTo>
                    <a:lnTo>
                      <a:pt x="718" y="1208"/>
                    </a:lnTo>
                    <a:lnTo>
                      <a:pt x="720" y="1208"/>
                    </a:lnTo>
                    <a:lnTo>
                      <a:pt x="733" y="1205"/>
                    </a:lnTo>
                    <a:lnTo>
                      <a:pt x="746" y="1202"/>
                    </a:lnTo>
                    <a:lnTo>
                      <a:pt x="769" y="1193"/>
                    </a:lnTo>
                    <a:lnTo>
                      <a:pt x="776" y="1185"/>
                    </a:lnTo>
                    <a:lnTo>
                      <a:pt x="776" y="1174"/>
                    </a:lnTo>
                    <a:lnTo>
                      <a:pt x="782" y="1164"/>
                    </a:lnTo>
                    <a:lnTo>
                      <a:pt x="795" y="1155"/>
                    </a:lnTo>
                    <a:lnTo>
                      <a:pt x="820" y="1136"/>
                    </a:lnTo>
                    <a:lnTo>
                      <a:pt x="837" y="1123"/>
                    </a:lnTo>
                    <a:lnTo>
                      <a:pt x="849" y="1109"/>
                    </a:lnTo>
                    <a:lnTo>
                      <a:pt x="864" y="1098"/>
                    </a:lnTo>
                    <a:lnTo>
                      <a:pt x="875" y="1092"/>
                    </a:lnTo>
                    <a:lnTo>
                      <a:pt x="878" y="1088"/>
                    </a:lnTo>
                    <a:lnTo>
                      <a:pt x="880" y="1087"/>
                    </a:lnTo>
                    <a:lnTo>
                      <a:pt x="890" y="1077"/>
                    </a:lnTo>
                    <a:lnTo>
                      <a:pt x="925" y="1034"/>
                    </a:lnTo>
                    <a:lnTo>
                      <a:pt x="938" y="1024"/>
                    </a:lnTo>
                    <a:lnTo>
                      <a:pt x="968" y="1007"/>
                    </a:lnTo>
                    <a:lnTo>
                      <a:pt x="986" y="1001"/>
                    </a:lnTo>
                    <a:lnTo>
                      <a:pt x="995" y="996"/>
                    </a:lnTo>
                    <a:lnTo>
                      <a:pt x="998" y="996"/>
                    </a:lnTo>
                    <a:lnTo>
                      <a:pt x="1015" y="981"/>
                    </a:lnTo>
                    <a:lnTo>
                      <a:pt x="1024" y="970"/>
                    </a:lnTo>
                    <a:lnTo>
                      <a:pt x="1026" y="964"/>
                    </a:lnTo>
                    <a:lnTo>
                      <a:pt x="1036" y="953"/>
                    </a:lnTo>
                    <a:lnTo>
                      <a:pt x="1030" y="929"/>
                    </a:lnTo>
                    <a:lnTo>
                      <a:pt x="1036" y="913"/>
                    </a:lnTo>
                    <a:lnTo>
                      <a:pt x="1068" y="897"/>
                    </a:lnTo>
                    <a:lnTo>
                      <a:pt x="1078" y="894"/>
                    </a:lnTo>
                    <a:lnTo>
                      <a:pt x="1084" y="889"/>
                    </a:lnTo>
                    <a:lnTo>
                      <a:pt x="1089" y="880"/>
                    </a:lnTo>
                    <a:lnTo>
                      <a:pt x="1091" y="874"/>
                    </a:lnTo>
                    <a:lnTo>
                      <a:pt x="1096" y="868"/>
                    </a:lnTo>
                    <a:lnTo>
                      <a:pt x="1100" y="868"/>
                    </a:lnTo>
                    <a:lnTo>
                      <a:pt x="1097" y="880"/>
                    </a:lnTo>
                    <a:lnTo>
                      <a:pt x="1097" y="893"/>
                    </a:lnTo>
                    <a:lnTo>
                      <a:pt x="1099" y="894"/>
                    </a:lnTo>
                    <a:lnTo>
                      <a:pt x="1101" y="894"/>
                    </a:lnTo>
                    <a:lnTo>
                      <a:pt x="1104" y="895"/>
                    </a:lnTo>
                    <a:lnTo>
                      <a:pt x="1107" y="902"/>
                    </a:lnTo>
                    <a:lnTo>
                      <a:pt x="1116" y="901"/>
                    </a:lnTo>
                    <a:lnTo>
                      <a:pt x="1121" y="897"/>
                    </a:lnTo>
                    <a:lnTo>
                      <a:pt x="1124" y="899"/>
                    </a:lnTo>
                    <a:lnTo>
                      <a:pt x="1126" y="890"/>
                    </a:lnTo>
                    <a:lnTo>
                      <a:pt x="1128" y="886"/>
                    </a:lnTo>
                    <a:lnTo>
                      <a:pt x="1131" y="896"/>
                    </a:lnTo>
                    <a:lnTo>
                      <a:pt x="1134" y="900"/>
                    </a:lnTo>
                    <a:lnTo>
                      <a:pt x="1142" y="897"/>
                    </a:lnTo>
                    <a:lnTo>
                      <a:pt x="1135" y="884"/>
                    </a:lnTo>
                    <a:lnTo>
                      <a:pt x="1137" y="878"/>
                    </a:lnTo>
                    <a:lnTo>
                      <a:pt x="1135" y="874"/>
                    </a:lnTo>
                    <a:lnTo>
                      <a:pt x="1133" y="863"/>
                    </a:lnTo>
                    <a:lnTo>
                      <a:pt x="1134" y="854"/>
                    </a:lnTo>
                    <a:lnTo>
                      <a:pt x="1132" y="846"/>
                    </a:lnTo>
                    <a:lnTo>
                      <a:pt x="1127" y="841"/>
                    </a:lnTo>
                    <a:lnTo>
                      <a:pt x="1124" y="832"/>
                    </a:lnTo>
                    <a:lnTo>
                      <a:pt x="1124" y="823"/>
                    </a:lnTo>
                    <a:lnTo>
                      <a:pt x="1126" y="820"/>
                    </a:lnTo>
                    <a:lnTo>
                      <a:pt x="1127" y="804"/>
                    </a:lnTo>
                    <a:lnTo>
                      <a:pt x="1126" y="800"/>
                    </a:lnTo>
                    <a:lnTo>
                      <a:pt x="1122" y="799"/>
                    </a:lnTo>
                    <a:lnTo>
                      <a:pt x="1122" y="784"/>
                    </a:lnTo>
                    <a:lnTo>
                      <a:pt x="1116" y="778"/>
                    </a:lnTo>
                    <a:lnTo>
                      <a:pt x="1116" y="770"/>
                    </a:lnTo>
                    <a:lnTo>
                      <a:pt x="1118" y="759"/>
                    </a:lnTo>
                    <a:lnTo>
                      <a:pt x="1120" y="738"/>
                    </a:lnTo>
                    <a:lnTo>
                      <a:pt x="1111" y="728"/>
                    </a:lnTo>
                    <a:lnTo>
                      <a:pt x="1105" y="723"/>
                    </a:lnTo>
                    <a:lnTo>
                      <a:pt x="1094" y="718"/>
                    </a:lnTo>
                    <a:lnTo>
                      <a:pt x="1085" y="714"/>
                    </a:lnTo>
                    <a:lnTo>
                      <a:pt x="1084" y="708"/>
                    </a:lnTo>
                    <a:lnTo>
                      <a:pt x="1085" y="703"/>
                    </a:lnTo>
                    <a:lnTo>
                      <a:pt x="1090" y="695"/>
                    </a:lnTo>
                    <a:lnTo>
                      <a:pt x="1097" y="694"/>
                    </a:lnTo>
                    <a:lnTo>
                      <a:pt x="1104" y="690"/>
                    </a:lnTo>
                    <a:lnTo>
                      <a:pt x="1106" y="683"/>
                    </a:lnTo>
                    <a:lnTo>
                      <a:pt x="1126" y="681"/>
                    </a:lnTo>
                    <a:lnTo>
                      <a:pt x="1126" y="673"/>
                    </a:lnTo>
                    <a:lnTo>
                      <a:pt x="1122" y="669"/>
                    </a:lnTo>
                    <a:lnTo>
                      <a:pt x="1123" y="665"/>
                    </a:lnTo>
                    <a:lnTo>
                      <a:pt x="1108" y="667"/>
                    </a:lnTo>
                    <a:lnTo>
                      <a:pt x="1101" y="662"/>
                    </a:lnTo>
                    <a:lnTo>
                      <a:pt x="1099" y="648"/>
                    </a:lnTo>
                    <a:lnTo>
                      <a:pt x="1095" y="644"/>
                    </a:lnTo>
                    <a:lnTo>
                      <a:pt x="1110" y="620"/>
                    </a:lnTo>
                    <a:lnTo>
                      <a:pt x="1112" y="608"/>
                    </a:lnTo>
                    <a:lnTo>
                      <a:pt x="1117" y="605"/>
                    </a:lnTo>
                    <a:lnTo>
                      <a:pt x="1126" y="622"/>
                    </a:lnTo>
                    <a:lnTo>
                      <a:pt x="1132" y="630"/>
                    </a:lnTo>
                    <a:lnTo>
                      <a:pt x="1133" y="622"/>
                    </a:lnTo>
                    <a:lnTo>
                      <a:pt x="1137" y="610"/>
                    </a:lnTo>
                    <a:lnTo>
                      <a:pt x="1143" y="613"/>
                    </a:lnTo>
                    <a:lnTo>
                      <a:pt x="1145" y="627"/>
                    </a:lnTo>
                    <a:lnTo>
                      <a:pt x="1153" y="636"/>
                    </a:lnTo>
                    <a:lnTo>
                      <a:pt x="1159" y="632"/>
                    </a:lnTo>
                    <a:lnTo>
                      <a:pt x="1166" y="638"/>
                    </a:lnTo>
                    <a:lnTo>
                      <a:pt x="1175" y="624"/>
                    </a:lnTo>
                    <a:lnTo>
                      <a:pt x="1177" y="628"/>
                    </a:lnTo>
                    <a:lnTo>
                      <a:pt x="1180" y="648"/>
                    </a:lnTo>
                    <a:lnTo>
                      <a:pt x="1185" y="667"/>
                    </a:lnTo>
                    <a:lnTo>
                      <a:pt x="1192" y="675"/>
                    </a:lnTo>
                    <a:lnTo>
                      <a:pt x="1203" y="680"/>
                    </a:lnTo>
                    <a:lnTo>
                      <a:pt x="1246" y="684"/>
                    </a:lnTo>
                    <a:lnTo>
                      <a:pt x="1250" y="681"/>
                    </a:lnTo>
                    <a:lnTo>
                      <a:pt x="1264" y="679"/>
                    </a:lnTo>
                    <a:lnTo>
                      <a:pt x="1288" y="681"/>
                    </a:lnTo>
                    <a:lnTo>
                      <a:pt x="1311" y="685"/>
                    </a:lnTo>
                    <a:lnTo>
                      <a:pt x="1326" y="691"/>
                    </a:lnTo>
                    <a:lnTo>
                      <a:pt x="1325" y="696"/>
                    </a:lnTo>
                    <a:lnTo>
                      <a:pt x="1315" y="701"/>
                    </a:lnTo>
                    <a:lnTo>
                      <a:pt x="1310" y="714"/>
                    </a:lnTo>
                    <a:lnTo>
                      <a:pt x="1298" y="729"/>
                    </a:lnTo>
                    <a:lnTo>
                      <a:pt x="1288" y="739"/>
                    </a:lnTo>
                    <a:lnTo>
                      <a:pt x="1276" y="744"/>
                    </a:lnTo>
                    <a:lnTo>
                      <a:pt x="1262" y="754"/>
                    </a:lnTo>
                    <a:lnTo>
                      <a:pt x="1260" y="762"/>
                    </a:lnTo>
                    <a:lnTo>
                      <a:pt x="1261" y="778"/>
                    </a:lnTo>
                    <a:lnTo>
                      <a:pt x="1268" y="798"/>
                    </a:lnTo>
                    <a:lnTo>
                      <a:pt x="1278" y="799"/>
                    </a:lnTo>
                    <a:lnTo>
                      <a:pt x="1284" y="809"/>
                    </a:lnTo>
                    <a:lnTo>
                      <a:pt x="1292" y="814"/>
                    </a:lnTo>
                    <a:lnTo>
                      <a:pt x="1295" y="807"/>
                    </a:lnTo>
                    <a:lnTo>
                      <a:pt x="1301" y="786"/>
                    </a:lnTo>
                    <a:lnTo>
                      <a:pt x="1312" y="771"/>
                    </a:lnTo>
                    <a:lnTo>
                      <a:pt x="1319" y="772"/>
                    </a:lnTo>
                    <a:lnTo>
                      <a:pt x="1326" y="786"/>
                    </a:lnTo>
                    <a:lnTo>
                      <a:pt x="1331" y="803"/>
                    </a:lnTo>
                    <a:lnTo>
                      <a:pt x="1333" y="811"/>
                    </a:lnTo>
                    <a:lnTo>
                      <a:pt x="1336" y="819"/>
                    </a:lnTo>
                    <a:lnTo>
                      <a:pt x="1342" y="847"/>
                    </a:lnTo>
                    <a:lnTo>
                      <a:pt x="1346" y="881"/>
                    </a:lnTo>
                    <a:lnTo>
                      <a:pt x="1349" y="878"/>
                    </a:lnTo>
                    <a:lnTo>
                      <a:pt x="1354" y="873"/>
                    </a:lnTo>
                    <a:lnTo>
                      <a:pt x="1363" y="875"/>
                    </a:lnTo>
                    <a:lnTo>
                      <a:pt x="1368" y="874"/>
                    </a:lnTo>
                    <a:lnTo>
                      <a:pt x="1373" y="868"/>
                    </a:lnTo>
                    <a:lnTo>
                      <a:pt x="1374" y="862"/>
                    </a:lnTo>
                    <a:lnTo>
                      <a:pt x="1371" y="862"/>
                    </a:lnTo>
                    <a:lnTo>
                      <a:pt x="1368" y="852"/>
                    </a:lnTo>
                    <a:lnTo>
                      <a:pt x="1368" y="836"/>
                    </a:lnTo>
                    <a:lnTo>
                      <a:pt x="1369" y="823"/>
                    </a:lnTo>
                    <a:lnTo>
                      <a:pt x="1380" y="824"/>
                    </a:lnTo>
                    <a:lnTo>
                      <a:pt x="1384" y="819"/>
                    </a:lnTo>
                    <a:lnTo>
                      <a:pt x="1387" y="799"/>
                    </a:lnTo>
                    <a:lnTo>
                      <a:pt x="1386" y="773"/>
                    </a:lnTo>
                    <a:lnTo>
                      <a:pt x="1393" y="766"/>
                    </a:lnTo>
                    <a:lnTo>
                      <a:pt x="1407" y="762"/>
                    </a:lnTo>
                    <a:lnTo>
                      <a:pt x="1420" y="765"/>
                    </a:lnTo>
                    <a:lnTo>
                      <a:pt x="1428" y="765"/>
                    </a:lnTo>
                    <a:lnTo>
                      <a:pt x="1433" y="760"/>
                    </a:lnTo>
                    <a:lnTo>
                      <a:pt x="1439" y="740"/>
                    </a:lnTo>
                    <a:lnTo>
                      <a:pt x="1457" y="705"/>
                    </a:lnTo>
                    <a:lnTo>
                      <a:pt x="1461" y="694"/>
                    </a:lnTo>
                    <a:lnTo>
                      <a:pt x="1459" y="684"/>
                    </a:lnTo>
                    <a:lnTo>
                      <a:pt x="1465" y="675"/>
                    </a:lnTo>
                    <a:lnTo>
                      <a:pt x="1481" y="664"/>
                    </a:lnTo>
                    <a:lnTo>
                      <a:pt x="1487" y="652"/>
                    </a:lnTo>
                    <a:lnTo>
                      <a:pt x="1486" y="624"/>
                    </a:lnTo>
                    <a:lnTo>
                      <a:pt x="1493" y="608"/>
                    </a:lnTo>
                    <a:lnTo>
                      <a:pt x="1506" y="597"/>
                    </a:lnTo>
                    <a:lnTo>
                      <a:pt x="1521" y="589"/>
                    </a:lnTo>
                    <a:lnTo>
                      <a:pt x="1531" y="581"/>
                    </a:lnTo>
                    <a:lnTo>
                      <a:pt x="1538" y="567"/>
                    </a:lnTo>
                    <a:lnTo>
                      <a:pt x="1558" y="563"/>
                    </a:lnTo>
                    <a:lnTo>
                      <a:pt x="1569" y="560"/>
                    </a:lnTo>
                    <a:lnTo>
                      <a:pt x="1585" y="565"/>
                    </a:lnTo>
                    <a:lnTo>
                      <a:pt x="1590" y="560"/>
                    </a:lnTo>
                    <a:lnTo>
                      <a:pt x="1586" y="544"/>
                    </a:lnTo>
                    <a:lnTo>
                      <a:pt x="1591" y="530"/>
                    </a:lnTo>
                    <a:lnTo>
                      <a:pt x="1602" y="525"/>
                    </a:lnTo>
                    <a:lnTo>
                      <a:pt x="1608" y="518"/>
                    </a:lnTo>
                    <a:lnTo>
                      <a:pt x="1608" y="506"/>
                    </a:lnTo>
                    <a:lnTo>
                      <a:pt x="1604" y="493"/>
                    </a:lnTo>
                    <a:lnTo>
                      <a:pt x="1594" y="490"/>
                    </a:lnTo>
                    <a:lnTo>
                      <a:pt x="1580" y="490"/>
                    </a:lnTo>
                    <a:lnTo>
                      <a:pt x="1570" y="486"/>
                    </a:lnTo>
                    <a:lnTo>
                      <a:pt x="1552" y="486"/>
                    </a:lnTo>
                    <a:lnTo>
                      <a:pt x="1554" y="470"/>
                    </a:lnTo>
                    <a:lnTo>
                      <a:pt x="1556" y="455"/>
                    </a:lnTo>
                    <a:lnTo>
                      <a:pt x="1543" y="453"/>
                    </a:lnTo>
                    <a:lnTo>
                      <a:pt x="1541" y="442"/>
                    </a:lnTo>
                    <a:lnTo>
                      <a:pt x="1543" y="434"/>
                    </a:lnTo>
                    <a:lnTo>
                      <a:pt x="1532" y="422"/>
                    </a:lnTo>
                    <a:lnTo>
                      <a:pt x="1520" y="426"/>
                    </a:lnTo>
                    <a:lnTo>
                      <a:pt x="1505" y="436"/>
                    </a:lnTo>
                    <a:lnTo>
                      <a:pt x="1492" y="439"/>
                    </a:lnTo>
                    <a:lnTo>
                      <a:pt x="1472" y="441"/>
                    </a:lnTo>
                    <a:lnTo>
                      <a:pt x="1463" y="439"/>
                    </a:lnTo>
                    <a:lnTo>
                      <a:pt x="1457" y="434"/>
                    </a:lnTo>
                    <a:lnTo>
                      <a:pt x="1452" y="433"/>
                    </a:lnTo>
                    <a:lnTo>
                      <a:pt x="1443" y="438"/>
                    </a:lnTo>
                    <a:lnTo>
                      <a:pt x="1434" y="444"/>
                    </a:lnTo>
                    <a:lnTo>
                      <a:pt x="1428" y="455"/>
                    </a:lnTo>
                    <a:lnTo>
                      <a:pt x="1408" y="472"/>
                    </a:lnTo>
                    <a:lnTo>
                      <a:pt x="1393" y="476"/>
                    </a:lnTo>
                    <a:lnTo>
                      <a:pt x="1379" y="492"/>
                    </a:lnTo>
                    <a:lnTo>
                      <a:pt x="1369" y="499"/>
                    </a:lnTo>
                    <a:lnTo>
                      <a:pt x="1354" y="507"/>
                    </a:lnTo>
                    <a:lnTo>
                      <a:pt x="1342" y="515"/>
                    </a:lnTo>
                    <a:lnTo>
                      <a:pt x="1314" y="522"/>
                    </a:lnTo>
                    <a:lnTo>
                      <a:pt x="1296" y="527"/>
                    </a:lnTo>
                    <a:lnTo>
                      <a:pt x="1298" y="529"/>
                    </a:lnTo>
                    <a:lnTo>
                      <a:pt x="1298" y="531"/>
                    </a:lnTo>
                    <a:lnTo>
                      <a:pt x="1295" y="538"/>
                    </a:lnTo>
                    <a:lnTo>
                      <a:pt x="1295" y="540"/>
                    </a:lnTo>
                    <a:lnTo>
                      <a:pt x="1296" y="542"/>
                    </a:lnTo>
                    <a:lnTo>
                      <a:pt x="1315" y="550"/>
                    </a:lnTo>
                    <a:lnTo>
                      <a:pt x="1321" y="556"/>
                    </a:lnTo>
                    <a:lnTo>
                      <a:pt x="1319" y="570"/>
                    </a:lnTo>
                    <a:lnTo>
                      <a:pt x="1320" y="574"/>
                    </a:lnTo>
                    <a:lnTo>
                      <a:pt x="1320" y="577"/>
                    </a:lnTo>
                    <a:lnTo>
                      <a:pt x="1312" y="581"/>
                    </a:lnTo>
                    <a:lnTo>
                      <a:pt x="1292" y="584"/>
                    </a:lnTo>
                    <a:lnTo>
                      <a:pt x="1278" y="585"/>
                    </a:lnTo>
                    <a:lnTo>
                      <a:pt x="1257" y="589"/>
                    </a:lnTo>
                    <a:lnTo>
                      <a:pt x="1249" y="590"/>
                    </a:lnTo>
                    <a:lnTo>
                      <a:pt x="1240" y="590"/>
                    </a:lnTo>
                    <a:lnTo>
                      <a:pt x="1230" y="587"/>
                    </a:lnTo>
                    <a:lnTo>
                      <a:pt x="1225" y="587"/>
                    </a:lnTo>
                    <a:lnTo>
                      <a:pt x="1202" y="595"/>
                    </a:lnTo>
                    <a:lnTo>
                      <a:pt x="1183" y="595"/>
                    </a:lnTo>
                    <a:lnTo>
                      <a:pt x="1160" y="592"/>
                    </a:lnTo>
                    <a:lnTo>
                      <a:pt x="1149" y="588"/>
                    </a:lnTo>
                    <a:lnTo>
                      <a:pt x="1145" y="585"/>
                    </a:lnTo>
                    <a:lnTo>
                      <a:pt x="1142" y="585"/>
                    </a:lnTo>
                    <a:lnTo>
                      <a:pt x="1140" y="584"/>
                    </a:lnTo>
                    <a:lnTo>
                      <a:pt x="1140" y="577"/>
                    </a:lnTo>
                    <a:lnTo>
                      <a:pt x="1139" y="574"/>
                    </a:lnTo>
                    <a:lnTo>
                      <a:pt x="1134" y="573"/>
                    </a:lnTo>
                    <a:lnTo>
                      <a:pt x="1134" y="568"/>
                    </a:lnTo>
                    <a:lnTo>
                      <a:pt x="1143" y="560"/>
                    </a:lnTo>
                    <a:lnTo>
                      <a:pt x="1144" y="556"/>
                    </a:lnTo>
                    <a:lnTo>
                      <a:pt x="1139" y="556"/>
                    </a:lnTo>
                    <a:lnTo>
                      <a:pt x="1135" y="554"/>
                    </a:lnTo>
                    <a:lnTo>
                      <a:pt x="1133" y="551"/>
                    </a:lnTo>
                    <a:lnTo>
                      <a:pt x="1133" y="544"/>
                    </a:lnTo>
                    <a:lnTo>
                      <a:pt x="1137" y="531"/>
                    </a:lnTo>
                    <a:lnTo>
                      <a:pt x="1137" y="525"/>
                    </a:lnTo>
                    <a:lnTo>
                      <a:pt x="1134" y="515"/>
                    </a:lnTo>
                    <a:lnTo>
                      <a:pt x="1133" y="512"/>
                    </a:lnTo>
                    <a:lnTo>
                      <a:pt x="1128" y="509"/>
                    </a:lnTo>
                    <a:lnTo>
                      <a:pt x="1123" y="511"/>
                    </a:lnTo>
                    <a:lnTo>
                      <a:pt x="1115" y="517"/>
                    </a:lnTo>
                    <a:lnTo>
                      <a:pt x="1107" y="517"/>
                    </a:lnTo>
                    <a:lnTo>
                      <a:pt x="1099" y="520"/>
                    </a:lnTo>
                    <a:lnTo>
                      <a:pt x="1097" y="522"/>
                    </a:lnTo>
                    <a:lnTo>
                      <a:pt x="1094" y="529"/>
                    </a:lnTo>
                    <a:lnTo>
                      <a:pt x="1090" y="541"/>
                    </a:lnTo>
                    <a:lnTo>
                      <a:pt x="1091" y="556"/>
                    </a:lnTo>
                    <a:lnTo>
                      <a:pt x="1090" y="570"/>
                    </a:lnTo>
                    <a:lnTo>
                      <a:pt x="1086" y="574"/>
                    </a:lnTo>
                    <a:lnTo>
                      <a:pt x="1086" y="578"/>
                    </a:lnTo>
                    <a:lnTo>
                      <a:pt x="1094" y="582"/>
                    </a:lnTo>
                    <a:lnTo>
                      <a:pt x="1099" y="592"/>
                    </a:lnTo>
                    <a:lnTo>
                      <a:pt x="1099" y="599"/>
                    </a:lnTo>
                    <a:lnTo>
                      <a:pt x="1092" y="610"/>
                    </a:lnTo>
                    <a:lnTo>
                      <a:pt x="1092" y="613"/>
                    </a:lnTo>
                    <a:lnTo>
                      <a:pt x="1080" y="611"/>
                    </a:lnTo>
                    <a:lnTo>
                      <a:pt x="1069" y="614"/>
                    </a:lnTo>
                    <a:lnTo>
                      <a:pt x="1054" y="613"/>
                    </a:lnTo>
                    <a:lnTo>
                      <a:pt x="1046" y="615"/>
                    </a:lnTo>
                    <a:lnTo>
                      <a:pt x="1036" y="610"/>
                    </a:lnTo>
                    <a:lnTo>
                      <a:pt x="1026" y="609"/>
                    </a:lnTo>
                    <a:lnTo>
                      <a:pt x="1020" y="609"/>
                    </a:lnTo>
                    <a:lnTo>
                      <a:pt x="973" y="601"/>
                    </a:lnTo>
                    <a:lnTo>
                      <a:pt x="967" y="595"/>
                    </a:lnTo>
                    <a:lnTo>
                      <a:pt x="959" y="592"/>
                    </a:lnTo>
                    <a:lnTo>
                      <a:pt x="945" y="593"/>
                    </a:lnTo>
                    <a:lnTo>
                      <a:pt x="925" y="589"/>
                    </a:lnTo>
                    <a:lnTo>
                      <a:pt x="913" y="581"/>
                    </a:lnTo>
                    <a:lnTo>
                      <a:pt x="907" y="576"/>
                    </a:lnTo>
                    <a:lnTo>
                      <a:pt x="897" y="562"/>
                    </a:lnTo>
                    <a:lnTo>
                      <a:pt x="891" y="558"/>
                    </a:lnTo>
                    <a:lnTo>
                      <a:pt x="873" y="555"/>
                    </a:lnTo>
                    <a:lnTo>
                      <a:pt x="869" y="555"/>
                    </a:lnTo>
                    <a:lnTo>
                      <a:pt x="866" y="558"/>
                    </a:lnTo>
                    <a:lnTo>
                      <a:pt x="860" y="557"/>
                    </a:lnTo>
                    <a:lnTo>
                      <a:pt x="852" y="554"/>
                    </a:lnTo>
                    <a:lnTo>
                      <a:pt x="841" y="554"/>
                    </a:lnTo>
                    <a:lnTo>
                      <a:pt x="832" y="558"/>
                    </a:lnTo>
                    <a:lnTo>
                      <a:pt x="827" y="558"/>
                    </a:lnTo>
                    <a:lnTo>
                      <a:pt x="806" y="554"/>
                    </a:lnTo>
                    <a:lnTo>
                      <a:pt x="796" y="541"/>
                    </a:lnTo>
                    <a:lnTo>
                      <a:pt x="794" y="539"/>
                    </a:lnTo>
                    <a:lnTo>
                      <a:pt x="785" y="538"/>
                    </a:lnTo>
                    <a:lnTo>
                      <a:pt x="782" y="538"/>
                    </a:lnTo>
                    <a:lnTo>
                      <a:pt x="772" y="530"/>
                    </a:lnTo>
                    <a:lnTo>
                      <a:pt x="761" y="525"/>
                    </a:lnTo>
                    <a:lnTo>
                      <a:pt x="751" y="524"/>
                    </a:lnTo>
                    <a:lnTo>
                      <a:pt x="741" y="519"/>
                    </a:lnTo>
                    <a:lnTo>
                      <a:pt x="736" y="515"/>
                    </a:lnTo>
                    <a:lnTo>
                      <a:pt x="724" y="501"/>
                    </a:lnTo>
                    <a:lnTo>
                      <a:pt x="715" y="495"/>
                    </a:lnTo>
                    <a:lnTo>
                      <a:pt x="707" y="491"/>
                    </a:lnTo>
                    <a:lnTo>
                      <a:pt x="703" y="487"/>
                    </a:lnTo>
                    <a:lnTo>
                      <a:pt x="690" y="480"/>
                    </a:lnTo>
                    <a:lnTo>
                      <a:pt x="687" y="480"/>
                    </a:lnTo>
                    <a:lnTo>
                      <a:pt x="686" y="484"/>
                    </a:lnTo>
                    <a:lnTo>
                      <a:pt x="681" y="484"/>
                    </a:lnTo>
                    <a:lnTo>
                      <a:pt x="676" y="480"/>
                    </a:lnTo>
                    <a:lnTo>
                      <a:pt x="675" y="474"/>
                    </a:lnTo>
                    <a:lnTo>
                      <a:pt x="670" y="469"/>
                    </a:lnTo>
                    <a:lnTo>
                      <a:pt x="659" y="468"/>
                    </a:lnTo>
                    <a:lnTo>
                      <a:pt x="658" y="465"/>
                    </a:lnTo>
                    <a:lnTo>
                      <a:pt x="659" y="458"/>
                    </a:lnTo>
                    <a:lnTo>
                      <a:pt x="664" y="450"/>
                    </a:lnTo>
                    <a:lnTo>
                      <a:pt x="667" y="449"/>
                    </a:lnTo>
                    <a:lnTo>
                      <a:pt x="669" y="442"/>
                    </a:lnTo>
                    <a:lnTo>
                      <a:pt x="672" y="438"/>
                    </a:lnTo>
                    <a:lnTo>
                      <a:pt x="669" y="429"/>
                    </a:lnTo>
                    <a:lnTo>
                      <a:pt x="672" y="422"/>
                    </a:lnTo>
                    <a:lnTo>
                      <a:pt x="677" y="416"/>
                    </a:lnTo>
                    <a:lnTo>
                      <a:pt x="675" y="409"/>
                    </a:lnTo>
                    <a:lnTo>
                      <a:pt x="675" y="405"/>
                    </a:lnTo>
                    <a:lnTo>
                      <a:pt x="679" y="400"/>
                    </a:lnTo>
                    <a:lnTo>
                      <a:pt x="685" y="400"/>
                    </a:lnTo>
                    <a:lnTo>
                      <a:pt x="688" y="393"/>
                    </a:lnTo>
                    <a:lnTo>
                      <a:pt x="696" y="388"/>
                    </a:lnTo>
                    <a:lnTo>
                      <a:pt x="699" y="382"/>
                    </a:lnTo>
                    <a:lnTo>
                      <a:pt x="701" y="377"/>
                    </a:lnTo>
                    <a:lnTo>
                      <a:pt x="703" y="375"/>
                    </a:lnTo>
                    <a:lnTo>
                      <a:pt x="706" y="377"/>
                    </a:lnTo>
                    <a:lnTo>
                      <a:pt x="712" y="375"/>
                    </a:lnTo>
                    <a:lnTo>
                      <a:pt x="709" y="374"/>
                    </a:lnTo>
                    <a:lnTo>
                      <a:pt x="692" y="369"/>
                    </a:lnTo>
                    <a:lnTo>
                      <a:pt x="690" y="367"/>
                    </a:lnTo>
                    <a:lnTo>
                      <a:pt x="686" y="361"/>
                    </a:lnTo>
                    <a:lnTo>
                      <a:pt x="681" y="359"/>
                    </a:lnTo>
                    <a:lnTo>
                      <a:pt x="669" y="350"/>
                    </a:lnTo>
                    <a:lnTo>
                      <a:pt x="663" y="350"/>
                    </a:lnTo>
                    <a:lnTo>
                      <a:pt x="656" y="346"/>
                    </a:lnTo>
                    <a:lnTo>
                      <a:pt x="654" y="342"/>
                    </a:lnTo>
                    <a:lnTo>
                      <a:pt x="654" y="339"/>
                    </a:lnTo>
                    <a:lnTo>
                      <a:pt x="651" y="335"/>
                    </a:lnTo>
                    <a:lnTo>
                      <a:pt x="647" y="335"/>
                    </a:lnTo>
                    <a:lnTo>
                      <a:pt x="645" y="332"/>
                    </a:lnTo>
                    <a:lnTo>
                      <a:pt x="640" y="330"/>
                    </a:lnTo>
                    <a:lnTo>
                      <a:pt x="632" y="334"/>
                    </a:lnTo>
                    <a:lnTo>
                      <a:pt x="631" y="332"/>
                    </a:lnTo>
                    <a:lnTo>
                      <a:pt x="629" y="326"/>
                    </a:lnTo>
                    <a:lnTo>
                      <a:pt x="628" y="325"/>
                    </a:lnTo>
                    <a:lnTo>
                      <a:pt x="624" y="324"/>
                    </a:lnTo>
                    <a:lnTo>
                      <a:pt x="621" y="325"/>
                    </a:lnTo>
                    <a:lnTo>
                      <a:pt x="612" y="324"/>
                    </a:lnTo>
                    <a:lnTo>
                      <a:pt x="608" y="325"/>
                    </a:lnTo>
                    <a:lnTo>
                      <a:pt x="602" y="329"/>
                    </a:lnTo>
                    <a:lnTo>
                      <a:pt x="599" y="329"/>
                    </a:lnTo>
                    <a:lnTo>
                      <a:pt x="596" y="326"/>
                    </a:lnTo>
                    <a:lnTo>
                      <a:pt x="597" y="316"/>
                    </a:lnTo>
                    <a:lnTo>
                      <a:pt x="593" y="313"/>
                    </a:lnTo>
                    <a:lnTo>
                      <a:pt x="589" y="307"/>
                    </a:lnTo>
                    <a:lnTo>
                      <a:pt x="589" y="304"/>
                    </a:lnTo>
                    <a:lnTo>
                      <a:pt x="584" y="299"/>
                    </a:lnTo>
                    <a:lnTo>
                      <a:pt x="584" y="294"/>
                    </a:lnTo>
                    <a:lnTo>
                      <a:pt x="586" y="287"/>
                    </a:lnTo>
                    <a:lnTo>
                      <a:pt x="583" y="281"/>
                    </a:lnTo>
                    <a:lnTo>
                      <a:pt x="583" y="277"/>
                    </a:lnTo>
                    <a:lnTo>
                      <a:pt x="584" y="270"/>
                    </a:lnTo>
                    <a:lnTo>
                      <a:pt x="586" y="264"/>
                    </a:lnTo>
                    <a:lnTo>
                      <a:pt x="579" y="254"/>
                    </a:lnTo>
                    <a:lnTo>
                      <a:pt x="572" y="246"/>
                    </a:lnTo>
                    <a:lnTo>
                      <a:pt x="572" y="237"/>
                    </a:lnTo>
                    <a:lnTo>
                      <a:pt x="569" y="229"/>
                    </a:lnTo>
                    <a:lnTo>
                      <a:pt x="570" y="226"/>
                    </a:lnTo>
                    <a:lnTo>
                      <a:pt x="581" y="224"/>
                    </a:lnTo>
                    <a:lnTo>
                      <a:pt x="584" y="221"/>
                    </a:lnTo>
                    <a:lnTo>
                      <a:pt x="585" y="222"/>
                    </a:lnTo>
                    <a:lnTo>
                      <a:pt x="586" y="229"/>
                    </a:lnTo>
                    <a:lnTo>
                      <a:pt x="589" y="234"/>
                    </a:lnTo>
                    <a:lnTo>
                      <a:pt x="591" y="237"/>
                    </a:lnTo>
                    <a:lnTo>
                      <a:pt x="599" y="239"/>
                    </a:lnTo>
                    <a:lnTo>
                      <a:pt x="601" y="238"/>
                    </a:lnTo>
                    <a:lnTo>
                      <a:pt x="604" y="237"/>
                    </a:lnTo>
                    <a:lnTo>
                      <a:pt x="607" y="238"/>
                    </a:lnTo>
                    <a:lnTo>
                      <a:pt x="608" y="232"/>
                    </a:lnTo>
                    <a:lnTo>
                      <a:pt x="612" y="229"/>
                    </a:lnTo>
                    <a:lnTo>
                      <a:pt x="616" y="223"/>
                    </a:lnTo>
                    <a:lnTo>
                      <a:pt x="617" y="223"/>
                    </a:lnTo>
                    <a:lnTo>
                      <a:pt x="621" y="228"/>
                    </a:lnTo>
                    <a:lnTo>
                      <a:pt x="623" y="228"/>
                    </a:lnTo>
                    <a:lnTo>
                      <a:pt x="632" y="217"/>
                    </a:lnTo>
                    <a:lnTo>
                      <a:pt x="632" y="215"/>
                    </a:lnTo>
                    <a:lnTo>
                      <a:pt x="628" y="208"/>
                    </a:lnTo>
                    <a:lnTo>
                      <a:pt x="622" y="200"/>
                    </a:lnTo>
                    <a:lnTo>
                      <a:pt x="621" y="195"/>
                    </a:lnTo>
                    <a:lnTo>
                      <a:pt x="622" y="192"/>
                    </a:lnTo>
                    <a:lnTo>
                      <a:pt x="622" y="189"/>
                    </a:lnTo>
                    <a:lnTo>
                      <a:pt x="612" y="184"/>
                    </a:lnTo>
                    <a:lnTo>
                      <a:pt x="607" y="185"/>
                    </a:lnTo>
                    <a:lnTo>
                      <a:pt x="606" y="181"/>
                    </a:lnTo>
                    <a:lnTo>
                      <a:pt x="597" y="174"/>
                    </a:lnTo>
                    <a:lnTo>
                      <a:pt x="597" y="159"/>
                    </a:lnTo>
                    <a:lnTo>
                      <a:pt x="602" y="158"/>
                    </a:lnTo>
                    <a:lnTo>
                      <a:pt x="600" y="152"/>
                    </a:lnTo>
                    <a:lnTo>
                      <a:pt x="601" y="149"/>
                    </a:lnTo>
                    <a:lnTo>
                      <a:pt x="602" y="148"/>
                    </a:lnTo>
                    <a:lnTo>
                      <a:pt x="595" y="141"/>
                    </a:lnTo>
                    <a:lnTo>
                      <a:pt x="596" y="135"/>
                    </a:lnTo>
                    <a:lnTo>
                      <a:pt x="596" y="133"/>
                    </a:lnTo>
                    <a:lnTo>
                      <a:pt x="606" y="133"/>
                    </a:lnTo>
                    <a:lnTo>
                      <a:pt x="610" y="130"/>
                    </a:lnTo>
                    <a:lnTo>
                      <a:pt x="621" y="133"/>
                    </a:lnTo>
                    <a:lnTo>
                      <a:pt x="623" y="131"/>
                    </a:lnTo>
                    <a:lnTo>
                      <a:pt x="628" y="126"/>
                    </a:lnTo>
                    <a:lnTo>
                      <a:pt x="633" y="116"/>
                    </a:lnTo>
                    <a:lnTo>
                      <a:pt x="633" y="105"/>
                    </a:lnTo>
                    <a:lnTo>
                      <a:pt x="643" y="104"/>
                    </a:lnTo>
                    <a:lnTo>
                      <a:pt x="644" y="103"/>
                    </a:lnTo>
                    <a:lnTo>
                      <a:pt x="642" y="100"/>
                    </a:lnTo>
                    <a:lnTo>
                      <a:pt x="643" y="97"/>
                    </a:lnTo>
                    <a:lnTo>
                      <a:pt x="647" y="94"/>
                    </a:lnTo>
                    <a:lnTo>
                      <a:pt x="648" y="92"/>
                    </a:lnTo>
                    <a:lnTo>
                      <a:pt x="651" y="88"/>
                    </a:lnTo>
                    <a:lnTo>
                      <a:pt x="658" y="83"/>
                    </a:lnTo>
                    <a:lnTo>
                      <a:pt x="658" y="77"/>
                    </a:lnTo>
                    <a:lnTo>
                      <a:pt x="664" y="71"/>
                    </a:lnTo>
                    <a:lnTo>
                      <a:pt x="666" y="52"/>
                    </a:lnTo>
                    <a:lnTo>
                      <a:pt x="669" y="50"/>
                    </a:lnTo>
                    <a:lnTo>
                      <a:pt x="669" y="43"/>
                    </a:lnTo>
                    <a:lnTo>
                      <a:pt x="675" y="35"/>
                    </a:lnTo>
                    <a:lnTo>
                      <a:pt x="675" y="32"/>
                    </a:lnTo>
                    <a:lnTo>
                      <a:pt x="671" y="29"/>
                    </a:lnTo>
                    <a:lnTo>
                      <a:pt x="667" y="29"/>
                    </a:lnTo>
                    <a:lnTo>
                      <a:pt x="660" y="38"/>
                    </a:lnTo>
                    <a:lnTo>
                      <a:pt x="658" y="38"/>
                    </a:lnTo>
                    <a:lnTo>
                      <a:pt x="655" y="34"/>
                    </a:lnTo>
                    <a:lnTo>
                      <a:pt x="653" y="23"/>
                    </a:lnTo>
                    <a:lnTo>
                      <a:pt x="648" y="27"/>
                    </a:lnTo>
                    <a:lnTo>
                      <a:pt x="644" y="27"/>
                    </a:lnTo>
                    <a:lnTo>
                      <a:pt x="642" y="22"/>
                    </a:lnTo>
                    <a:lnTo>
                      <a:pt x="639" y="22"/>
                    </a:lnTo>
                    <a:lnTo>
                      <a:pt x="637" y="20"/>
                    </a:lnTo>
                    <a:lnTo>
                      <a:pt x="636" y="11"/>
                    </a:lnTo>
                    <a:lnTo>
                      <a:pt x="632" y="9"/>
                    </a:lnTo>
                    <a:lnTo>
                      <a:pt x="631" y="7"/>
                    </a:lnTo>
                    <a:lnTo>
                      <a:pt x="628" y="6"/>
                    </a:lnTo>
                    <a:lnTo>
                      <a:pt x="624" y="6"/>
                    </a:lnTo>
                    <a:lnTo>
                      <a:pt x="621" y="1"/>
                    </a:lnTo>
                    <a:lnTo>
                      <a:pt x="618" y="0"/>
                    </a:lnTo>
                    <a:lnTo>
                      <a:pt x="615" y="0"/>
                    </a:lnTo>
                    <a:lnTo>
                      <a:pt x="610" y="2"/>
                    </a:lnTo>
                    <a:lnTo>
                      <a:pt x="604" y="2"/>
                    </a:lnTo>
                    <a:lnTo>
                      <a:pt x="599" y="6"/>
                    </a:lnTo>
                    <a:lnTo>
                      <a:pt x="585" y="6"/>
                    </a:lnTo>
                    <a:lnTo>
                      <a:pt x="575" y="13"/>
                    </a:lnTo>
                    <a:lnTo>
                      <a:pt x="564" y="19"/>
                    </a:lnTo>
                    <a:lnTo>
                      <a:pt x="557" y="24"/>
                    </a:lnTo>
                    <a:lnTo>
                      <a:pt x="552" y="29"/>
                    </a:lnTo>
                    <a:lnTo>
                      <a:pt x="547" y="30"/>
                    </a:lnTo>
                    <a:lnTo>
                      <a:pt x="543" y="35"/>
                    </a:lnTo>
                    <a:lnTo>
                      <a:pt x="536" y="32"/>
                    </a:lnTo>
                    <a:lnTo>
                      <a:pt x="531" y="35"/>
                    </a:lnTo>
                    <a:lnTo>
                      <a:pt x="526" y="35"/>
                    </a:lnTo>
                    <a:lnTo>
                      <a:pt x="492" y="60"/>
                    </a:lnTo>
                    <a:lnTo>
                      <a:pt x="488" y="66"/>
                    </a:lnTo>
                    <a:lnTo>
                      <a:pt x="489" y="68"/>
                    </a:lnTo>
                    <a:lnTo>
                      <a:pt x="489" y="71"/>
                    </a:lnTo>
                    <a:lnTo>
                      <a:pt x="486" y="79"/>
                    </a:lnTo>
                    <a:lnTo>
                      <a:pt x="482" y="83"/>
                    </a:lnTo>
                    <a:lnTo>
                      <a:pt x="478" y="82"/>
                    </a:lnTo>
                    <a:lnTo>
                      <a:pt x="475" y="78"/>
                    </a:lnTo>
                    <a:lnTo>
                      <a:pt x="456" y="79"/>
                    </a:lnTo>
                    <a:lnTo>
                      <a:pt x="454" y="81"/>
                    </a:lnTo>
                    <a:lnTo>
                      <a:pt x="449" y="87"/>
                    </a:lnTo>
                    <a:lnTo>
                      <a:pt x="446" y="88"/>
                    </a:lnTo>
                    <a:lnTo>
                      <a:pt x="440" y="88"/>
                    </a:lnTo>
                    <a:lnTo>
                      <a:pt x="433" y="86"/>
                    </a:lnTo>
                    <a:lnTo>
                      <a:pt x="429" y="88"/>
                    </a:lnTo>
                    <a:lnTo>
                      <a:pt x="427" y="92"/>
                    </a:lnTo>
                    <a:lnTo>
                      <a:pt x="423" y="94"/>
                    </a:lnTo>
                    <a:lnTo>
                      <a:pt x="421" y="95"/>
                    </a:lnTo>
                    <a:lnTo>
                      <a:pt x="414" y="94"/>
                    </a:lnTo>
                    <a:lnTo>
                      <a:pt x="411" y="95"/>
                    </a:lnTo>
                    <a:lnTo>
                      <a:pt x="407" y="93"/>
                    </a:lnTo>
                    <a:lnTo>
                      <a:pt x="395" y="93"/>
                    </a:lnTo>
                    <a:lnTo>
                      <a:pt x="390" y="92"/>
                    </a:lnTo>
                    <a:lnTo>
                      <a:pt x="385" y="92"/>
                    </a:lnTo>
                    <a:lnTo>
                      <a:pt x="370" y="83"/>
                    </a:lnTo>
                    <a:lnTo>
                      <a:pt x="360" y="81"/>
                    </a:lnTo>
                    <a:lnTo>
                      <a:pt x="342" y="73"/>
                    </a:lnTo>
                    <a:lnTo>
                      <a:pt x="337" y="76"/>
                    </a:lnTo>
                    <a:lnTo>
                      <a:pt x="333" y="79"/>
                    </a:lnTo>
                    <a:lnTo>
                      <a:pt x="326" y="78"/>
                    </a:lnTo>
                    <a:lnTo>
                      <a:pt x="322" y="79"/>
                    </a:lnTo>
                    <a:lnTo>
                      <a:pt x="321" y="82"/>
                    </a:lnTo>
                    <a:lnTo>
                      <a:pt x="320" y="90"/>
                    </a:lnTo>
                    <a:lnTo>
                      <a:pt x="312" y="104"/>
                    </a:lnTo>
                    <a:lnTo>
                      <a:pt x="312" y="106"/>
                    </a:lnTo>
                    <a:lnTo>
                      <a:pt x="321" y="106"/>
                    </a:lnTo>
                    <a:lnTo>
                      <a:pt x="323" y="111"/>
                    </a:lnTo>
                    <a:lnTo>
                      <a:pt x="323" y="115"/>
                    </a:lnTo>
                    <a:lnTo>
                      <a:pt x="319" y="117"/>
                    </a:lnTo>
                    <a:lnTo>
                      <a:pt x="317" y="119"/>
                    </a:lnTo>
                    <a:lnTo>
                      <a:pt x="317" y="122"/>
                    </a:lnTo>
                    <a:lnTo>
                      <a:pt x="320" y="126"/>
                    </a:lnTo>
                    <a:lnTo>
                      <a:pt x="322" y="127"/>
                    </a:lnTo>
                    <a:lnTo>
                      <a:pt x="333" y="126"/>
                    </a:lnTo>
                    <a:lnTo>
                      <a:pt x="336" y="129"/>
                    </a:lnTo>
                    <a:lnTo>
                      <a:pt x="337" y="132"/>
                    </a:lnTo>
                    <a:lnTo>
                      <a:pt x="337" y="133"/>
                    </a:lnTo>
                    <a:lnTo>
                      <a:pt x="332" y="138"/>
                    </a:lnTo>
                    <a:lnTo>
                      <a:pt x="326" y="141"/>
                    </a:lnTo>
                    <a:lnTo>
                      <a:pt x="325" y="147"/>
                    </a:lnTo>
                    <a:lnTo>
                      <a:pt x="337" y="158"/>
                    </a:lnTo>
                    <a:lnTo>
                      <a:pt x="337" y="164"/>
                    </a:lnTo>
                    <a:lnTo>
                      <a:pt x="336" y="169"/>
                    </a:lnTo>
                    <a:lnTo>
                      <a:pt x="322" y="178"/>
                    </a:lnTo>
                    <a:lnTo>
                      <a:pt x="321" y="181"/>
                    </a:lnTo>
                    <a:lnTo>
                      <a:pt x="330" y="185"/>
                    </a:lnTo>
                    <a:lnTo>
                      <a:pt x="333" y="194"/>
                    </a:lnTo>
                    <a:lnTo>
                      <a:pt x="343" y="200"/>
                    </a:lnTo>
                    <a:lnTo>
                      <a:pt x="342" y="207"/>
                    </a:lnTo>
                    <a:lnTo>
                      <a:pt x="349" y="208"/>
                    </a:lnTo>
                    <a:lnTo>
                      <a:pt x="352" y="212"/>
                    </a:lnTo>
                    <a:lnTo>
                      <a:pt x="358" y="210"/>
                    </a:lnTo>
                    <a:lnTo>
                      <a:pt x="363" y="211"/>
                    </a:lnTo>
                    <a:lnTo>
                      <a:pt x="363" y="216"/>
                    </a:lnTo>
                    <a:lnTo>
                      <a:pt x="362" y="222"/>
                    </a:lnTo>
                    <a:lnTo>
                      <a:pt x="365" y="229"/>
                    </a:lnTo>
                    <a:lnTo>
                      <a:pt x="366" y="230"/>
                    </a:lnTo>
                    <a:lnTo>
                      <a:pt x="384" y="232"/>
                    </a:lnTo>
                    <a:lnTo>
                      <a:pt x="389" y="235"/>
                    </a:lnTo>
                    <a:lnTo>
                      <a:pt x="394" y="234"/>
                    </a:lnTo>
                    <a:lnTo>
                      <a:pt x="400" y="242"/>
                    </a:lnTo>
                    <a:lnTo>
                      <a:pt x="398" y="246"/>
                    </a:lnTo>
                    <a:lnTo>
                      <a:pt x="401" y="250"/>
                    </a:lnTo>
                    <a:lnTo>
                      <a:pt x="396" y="255"/>
                    </a:lnTo>
                    <a:lnTo>
                      <a:pt x="394" y="259"/>
                    </a:lnTo>
                    <a:lnTo>
                      <a:pt x="386" y="260"/>
                    </a:lnTo>
                    <a:lnTo>
                      <a:pt x="382" y="260"/>
                    </a:lnTo>
                    <a:lnTo>
                      <a:pt x="380" y="259"/>
                    </a:lnTo>
                    <a:lnTo>
                      <a:pt x="375" y="260"/>
                    </a:lnTo>
                    <a:lnTo>
                      <a:pt x="373" y="262"/>
                    </a:lnTo>
                    <a:lnTo>
                      <a:pt x="362" y="267"/>
                    </a:lnTo>
                    <a:lnTo>
                      <a:pt x="358" y="275"/>
                    </a:lnTo>
                    <a:lnTo>
                      <a:pt x="357" y="286"/>
                    </a:lnTo>
                    <a:lnTo>
                      <a:pt x="362" y="292"/>
                    </a:lnTo>
                    <a:lnTo>
                      <a:pt x="360" y="297"/>
                    </a:lnTo>
                    <a:lnTo>
                      <a:pt x="363" y="298"/>
                    </a:lnTo>
                    <a:lnTo>
                      <a:pt x="364" y="301"/>
                    </a:lnTo>
                    <a:lnTo>
                      <a:pt x="363" y="304"/>
                    </a:lnTo>
                    <a:lnTo>
                      <a:pt x="358" y="308"/>
                    </a:lnTo>
                    <a:lnTo>
                      <a:pt x="357" y="314"/>
                    </a:lnTo>
                    <a:lnTo>
                      <a:pt x="357" y="316"/>
                    </a:lnTo>
                    <a:lnTo>
                      <a:pt x="359" y="318"/>
                    </a:lnTo>
                    <a:lnTo>
                      <a:pt x="369" y="318"/>
                    </a:lnTo>
                    <a:lnTo>
                      <a:pt x="371" y="324"/>
                    </a:lnTo>
                    <a:lnTo>
                      <a:pt x="369" y="326"/>
                    </a:lnTo>
                    <a:lnTo>
                      <a:pt x="365" y="328"/>
                    </a:lnTo>
                    <a:lnTo>
                      <a:pt x="362" y="326"/>
                    </a:lnTo>
                    <a:lnTo>
                      <a:pt x="359" y="324"/>
                    </a:lnTo>
                    <a:lnTo>
                      <a:pt x="357" y="331"/>
                    </a:lnTo>
                    <a:lnTo>
                      <a:pt x="343" y="336"/>
                    </a:lnTo>
                    <a:lnTo>
                      <a:pt x="331" y="352"/>
                    </a:lnTo>
                    <a:lnTo>
                      <a:pt x="326" y="355"/>
                    </a:lnTo>
                    <a:lnTo>
                      <a:pt x="321" y="361"/>
                    </a:lnTo>
                    <a:lnTo>
                      <a:pt x="317" y="366"/>
                    </a:lnTo>
                    <a:lnTo>
                      <a:pt x="316" y="372"/>
                    </a:lnTo>
                    <a:lnTo>
                      <a:pt x="317" y="380"/>
                    </a:lnTo>
                    <a:lnTo>
                      <a:pt x="314" y="388"/>
                    </a:lnTo>
                    <a:lnTo>
                      <a:pt x="305" y="393"/>
                    </a:lnTo>
                    <a:lnTo>
                      <a:pt x="298" y="393"/>
                    </a:lnTo>
                    <a:lnTo>
                      <a:pt x="292" y="398"/>
                    </a:lnTo>
                    <a:lnTo>
                      <a:pt x="287" y="406"/>
                    </a:lnTo>
                    <a:lnTo>
                      <a:pt x="283" y="417"/>
                    </a:lnTo>
                    <a:lnTo>
                      <a:pt x="277" y="428"/>
                    </a:lnTo>
                    <a:lnTo>
                      <a:pt x="262" y="450"/>
                    </a:lnTo>
                    <a:lnTo>
                      <a:pt x="256" y="457"/>
                    </a:lnTo>
                    <a:lnTo>
                      <a:pt x="244" y="464"/>
                    </a:lnTo>
                    <a:lnTo>
                      <a:pt x="233" y="474"/>
                    </a:lnTo>
                    <a:lnTo>
                      <a:pt x="229" y="479"/>
                    </a:lnTo>
                    <a:lnTo>
                      <a:pt x="219" y="495"/>
                    </a:lnTo>
                    <a:lnTo>
                      <a:pt x="212" y="504"/>
                    </a:lnTo>
                    <a:lnTo>
                      <a:pt x="204" y="519"/>
                    </a:lnTo>
                    <a:lnTo>
                      <a:pt x="199" y="522"/>
                    </a:lnTo>
                    <a:lnTo>
                      <a:pt x="195" y="523"/>
                    </a:lnTo>
                    <a:lnTo>
                      <a:pt x="172" y="523"/>
                    </a:lnTo>
                    <a:lnTo>
                      <a:pt x="169" y="524"/>
                    </a:lnTo>
                    <a:lnTo>
                      <a:pt x="161" y="527"/>
                    </a:lnTo>
                    <a:lnTo>
                      <a:pt x="156" y="533"/>
                    </a:lnTo>
                    <a:lnTo>
                      <a:pt x="152" y="534"/>
                    </a:lnTo>
                    <a:lnTo>
                      <a:pt x="149" y="533"/>
                    </a:lnTo>
                    <a:lnTo>
                      <a:pt x="147" y="528"/>
                    </a:lnTo>
                    <a:lnTo>
                      <a:pt x="139" y="514"/>
                    </a:lnTo>
                    <a:lnTo>
                      <a:pt x="136" y="512"/>
                    </a:lnTo>
                    <a:lnTo>
                      <a:pt x="132" y="513"/>
                    </a:lnTo>
                    <a:lnTo>
                      <a:pt x="122" y="522"/>
                    </a:lnTo>
                    <a:lnTo>
                      <a:pt x="118" y="528"/>
                    </a:lnTo>
                    <a:lnTo>
                      <a:pt x="107" y="538"/>
                    </a:lnTo>
                    <a:lnTo>
                      <a:pt x="93" y="556"/>
                    </a:lnTo>
                    <a:lnTo>
                      <a:pt x="85" y="563"/>
                    </a:lnTo>
                    <a:lnTo>
                      <a:pt x="83" y="570"/>
                    </a:lnTo>
                    <a:lnTo>
                      <a:pt x="79" y="588"/>
                    </a:lnTo>
                    <a:lnTo>
                      <a:pt x="79" y="593"/>
                    </a:lnTo>
                    <a:lnTo>
                      <a:pt x="81" y="598"/>
                    </a:lnTo>
                    <a:lnTo>
                      <a:pt x="88" y="601"/>
                    </a:lnTo>
                    <a:lnTo>
                      <a:pt x="94" y="600"/>
                    </a:lnTo>
                    <a:lnTo>
                      <a:pt x="101" y="603"/>
                    </a:lnTo>
                    <a:lnTo>
                      <a:pt x="111" y="603"/>
                    </a:lnTo>
                    <a:lnTo>
                      <a:pt x="113" y="604"/>
                    </a:lnTo>
                    <a:lnTo>
                      <a:pt x="117" y="608"/>
                    </a:lnTo>
                    <a:lnTo>
                      <a:pt x="118" y="611"/>
                    </a:lnTo>
                    <a:lnTo>
                      <a:pt x="118" y="616"/>
                    </a:lnTo>
                    <a:lnTo>
                      <a:pt x="112" y="636"/>
                    </a:lnTo>
                    <a:lnTo>
                      <a:pt x="112" y="641"/>
                    </a:lnTo>
                    <a:lnTo>
                      <a:pt x="113" y="646"/>
                    </a:lnTo>
                    <a:lnTo>
                      <a:pt x="123" y="657"/>
                    </a:lnTo>
                    <a:lnTo>
                      <a:pt x="127" y="658"/>
                    </a:lnTo>
                    <a:lnTo>
                      <a:pt x="137" y="654"/>
                    </a:lnTo>
                    <a:lnTo>
                      <a:pt x="139" y="655"/>
                    </a:lnTo>
                    <a:lnTo>
                      <a:pt x="142" y="658"/>
                    </a:lnTo>
                    <a:lnTo>
                      <a:pt x="142" y="669"/>
                    </a:lnTo>
                    <a:lnTo>
                      <a:pt x="143" y="678"/>
                    </a:lnTo>
                    <a:lnTo>
                      <a:pt x="148" y="685"/>
                    </a:lnTo>
                    <a:lnTo>
                      <a:pt x="150" y="692"/>
                    </a:lnTo>
                    <a:lnTo>
                      <a:pt x="155" y="698"/>
                    </a:lnTo>
                    <a:lnTo>
                      <a:pt x="160" y="703"/>
                    </a:lnTo>
                    <a:lnTo>
                      <a:pt x="160" y="706"/>
                    </a:lnTo>
                    <a:lnTo>
                      <a:pt x="164" y="711"/>
                    </a:lnTo>
                    <a:lnTo>
                      <a:pt x="165" y="714"/>
                    </a:lnTo>
                    <a:lnTo>
                      <a:pt x="160" y="716"/>
                    </a:lnTo>
                    <a:lnTo>
                      <a:pt x="160" y="718"/>
                    </a:lnTo>
                    <a:lnTo>
                      <a:pt x="160" y="728"/>
                    </a:lnTo>
                    <a:lnTo>
                      <a:pt x="159" y="732"/>
                    </a:lnTo>
                    <a:lnTo>
                      <a:pt x="166" y="733"/>
                    </a:lnTo>
                    <a:lnTo>
                      <a:pt x="166" y="735"/>
                    </a:lnTo>
                    <a:lnTo>
                      <a:pt x="159" y="735"/>
                    </a:lnTo>
                    <a:lnTo>
                      <a:pt x="154" y="739"/>
                    </a:lnTo>
                    <a:lnTo>
                      <a:pt x="154" y="741"/>
                    </a:lnTo>
                    <a:lnTo>
                      <a:pt x="150" y="743"/>
                    </a:lnTo>
                    <a:lnTo>
                      <a:pt x="147" y="743"/>
                    </a:lnTo>
                    <a:lnTo>
                      <a:pt x="140" y="743"/>
                    </a:lnTo>
                    <a:lnTo>
                      <a:pt x="139" y="740"/>
                    </a:lnTo>
                    <a:lnTo>
                      <a:pt x="138" y="739"/>
                    </a:lnTo>
                    <a:lnTo>
                      <a:pt x="139" y="733"/>
                    </a:lnTo>
                    <a:lnTo>
                      <a:pt x="139" y="732"/>
                    </a:lnTo>
                    <a:lnTo>
                      <a:pt x="132" y="730"/>
                    </a:lnTo>
                    <a:lnTo>
                      <a:pt x="127" y="734"/>
                    </a:lnTo>
                    <a:lnTo>
                      <a:pt x="115" y="738"/>
                    </a:lnTo>
                    <a:lnTo>
                      <a:pt x="111" y="745"/>
                    </a:lnTo>
                    <a:lnTo>
                      <a:pt x="110" y="746"/>
                    </a:lnTo>
                    <a:lnTo>
                      <a:pt x="107" y="746"/>
                    </a:lnTo>
                    <a:lnTo>
                      <a:pt x="93" y="746"/>
                    </a:lnTo>
                    <a:lnTo>
                      <a:pt x="84" y="739"/>
                    </a:lnTo>
                    <a:lnTo>
                      <a:pt x="78" y="741"/>
                    </a:lnTo>
                    <a:lnTo>
                      <a:pt x="74" y="739"/>
                    </a:lnTo>
                    <a:lnTo>
                      <a:pt x="62" y="740"/>
                    </a:lnTo>
                    <a:lnTo>
                      <a:pt x="58" y="739"/>
                    </a:lnTo>
                    <a:lnTo>
                      <a:pt x="52" y="740"/>
                    </a:lnTo>
                    <a:lnTo>
                      <a:pt x="48" y="739"/>
                    </a:lnTo>
                    <a:lnTo>
                      <a:pt x="47" y="740"/>
                    </a:lnTo>
                    <a:lnTo>
                      <a:pt x="46" y="740"/>
                    </a:lnTo>
                    <a:lnTo>
                      <a:pt x="43" y="735"/>
                    </a:lnTo>
                    <a:lnTo>
                      <a:pt x="41" y="735"/>
                    </a:lnTo>
                    <a:lnTo>
                      <a:pt x="40" y="740"/>
                    </a:lnTo>
                    <a:lnTo>
                      <a:pt x="40" y="757"/>
                    </a:lnTo>
                    <a:lnTo>
                      <a:pt x="20" y="757"/>
                    </a:lnTo>
                    <a:lnTo>
                      <a:pt x="16" y="759"/>
                    </a:lnTo>
                    <a:lnTo>
                      <a:pt x="11" y="757"/>
                    </a:lnTo>
                    <a:lnTo>
                      <a:pt x="9" y="762"/>
                    </a:lnTo>
                    <a:lnTo>
                      <a:pt x="7" y="764"/>
                    </a:lnTo>
                    <a:lnTo>
                      <a:pt x="5" y="767"/>
                    </a:lnTo>
                    <a:lnTo>
                      <a:pt x="0" y="771"/>
                    </a:lnTo>
                    <a:lnTo>
                      <a:pt x="0" y="773"/>
                    </a:lnTo>
                    <a:lnTo>
                      <a:pt x="2" y="782"/>
                    </a:lnTo>
                    <a:lnTo>
                      <a:pt x="9" y="782"/>
                    </a:lnTo>
                    <a:lnTo>
                      <a:pt x="13" y="791"/>
                    </a:lnTo>
                    <a:lnTo>
                      <a:pt x="27" y="809"/>
                    </a:lnTo>
                    <a:lnTo>
                      <a:pt x="37" y="820"/>
                    </a:lnTo>
                    <a:lnTo>
                      <a:pt x="47" y="825"/>
                    </a:lnTo>
                    <a:lnTo>
                      <a:pt x="67" y="827"/>
                    </a:lnTo>
                    <a:lnTo>
                      <a:pt x="89" y="825"/>
                    </a:lnTo>
                    <a:lnTo>
                      <a:pt x="105" y="821"/>
                    </a:lnTo>
                    <a:lnTo>
                      <a:pt x="113" y="818"/>
                    </a:lnTo>
                    <a:lnTo>
                      <a:pt x="117" y="810"/>
                    </a:lnTo>
                    <a:lnTo>
                      <a:pt x="122" y="808"/>
                    </a:lnTo>
                    <a:lnTo>
                      <a:pt x="124" y="814"/>
                    </a:lnTo>
                    <a:lnTo>
                      <a:pt x="117" y="834"/>
                    </a:lnTo>
                    <a:lnTo>
                      <a:pt x="106" y="843"/>
                    </a:lnTo>
                    <a:lnTo>
                      <a:pt x="96" y="850"/>
                    </a:lnTo>
                    <a:lnTo>
                      <a:pt x="84" y="852"/>
                    </a:lnTo>
                    <a:lnTo>
                      <a:pt x="70" y="854"/>
                    </a:lnTo>
                    <a:lnTo>
                      <a:pt x="59" y="857"/>
                    </a:lnTo>
                    <a:lnTo>
                      <a:pt x="51" y="850"/>
                    </a:lnTo>
                    <a:lnTo>
                      <a:pt x="47" y="854"/>
                    </a:lnTo>
                    <a:lnTo>
                      <a:pt x="50" y="870"/>
                    </a:lnTo>
                    <a:lnTo>
                      <a:pt x="90" y="911"/>
                    </a:lnTo>
                    <a:lnTo>
                      <a:pt x="104" y="926"/>
                    </a:lnTo>
                    <a:lnTo>
                      <a:pt x="124" y="944"/>
                    </a:lnTo>
                    <a:lnTo>
                      <a:pt x="131" y="945"/>
                    </a:lnTo>
                    <a:lnTo>
                      <a:pt x="156" y="947"/>
                    </a:lnTo>
                    <a:lnTo>
                      <a:pt x="167" y="944"/>
                    </a:lnTo>
                    <a:lnTo>
                      <a:pt x="174" y="943"/>
                    </a:lnTo>
                    <a:lnTo>
                      <a:pt x="183" y="936"/>
                    </a:lnTo>
                    <a:lnTo>
                      <a:pt x="190" y="936"/>
                    </a:lnTo>
                    <a:lnTo>
                      <a:pt x="207" y="924"/>
                    </a:lnTo>
                    <a:lnTo>
                      <a:pt x="213" y="916"/>
                    </a:lnTo>
                    <a:lnTo>
                      <a:pt x="218" y="906"/>
                    </a:lnTo>
                    <a:lnTo>
                      <a:pt x="219" y="879"/>
                    </a:lnTo>
                    <a:lnTo>
                      <a:pt x="222" y="867"/>
                    </a:lnTo>
                    <a:lnTo>
                      <a:pt x="224" y="852"/>
                    </a:lnTo>
                    <a:lnTo>
                      <a:pt x="226" y="856"/>
                    </a:lnTo>
                    <a:lnTo>
                      <a:pt x="229" y="857"/>
                    </a:lnTo>
                    <a:lnTo>
                      <a:pt x="258" y="858"/>
                    </a:lnTo>
                    <a:lnTo>
                      <a:pt x="260" y="859"/>
                    </a:lnTo>
                    <a:lnTo>
                      <a:pt x="253" y="866"/>
                    </a:lnTo>
                    <a:lnTo>
                      <a:pt x="242" y="866"/>
                    </a:lnTo>
                    <a:lnTo>
                      <a:pt x="239" y="879"/>
                    </a:lnTo>
                    <a:lnTo>
                      <a:pt x="241" y="880"/>
                    </a:lnTo>
                    <a:lnTo>
                      <a:pt x="240" y="891"/>
                    </a:lnTo>
                    <a:lnTo>
                      <a:pt x="242" y="894"/>
                    </a:lnTo>
                    <a:lnTo>
                      <a:pt x="249" y="897"/>
                    </a:lnTo>
                    <a:lnTo>
                      <a:pt x="242" y="911"/>
                    </a:lnTo>
                    <a:lnTo>
                      <a:pt x="242" y="922"/>
                    </a:lnTo>
                    <a:lnTo>
                      <a:pt x="242" y="924"/>
                    </a:lnTo>
                    <a:lnTo>
                      <a:pt x="246" y="924"/>
                    </a:lnTo>
                    <a:lnTo>
                      <a:pt x="249" y="928"/>
                    </a:lnTo>
                    <a:lnTo>
                      <a:pt x="249" y="934"/>
                    </a:lnTo>
                    <a:lnTo>
                      <a:pt x="255" y="952"/>
                    </a:lnTo>
                    <a:lnTo>
                      <a:pt x="256" y="963"/>
                    </a:lnTo>
                    <a:lnTo>
                      <a:pt x="256" y="971"/>
                    </a:lnTo>
                    <a:lnTo>
                      <a:pt x="250" y="987"/>
                    </a:lnTo>
                    <a:lnTo>
                      <a:pt x="247" y="998"/>
                    </a:lnTo>
                    <a:lnTo>
                      <a:pt x="247" y="1009"/>
                    </a:lnTo>
                    <a:lnTo>
                      <a:pt x="251" y="1028"/>
                    </a:lnTo>
                    <a:lnTo>
                      <a:pt x="253" y="1031"/>
                    </a:lnTo>
                    <a:lnTo>
                      <a:pt x="253" y="1047"/>
                    </a:lnTo>
                    <a:lnTo>
                      <a:pt x="257" y="1044"/>
                    </a:lnTo>
                    <a:lnTo>
                      <a:pt x="261" y="1041"/>
                    </a:lnTo>
                    <a:lnTo>
                      <a:pt x="262" y="1045"/>
                    </a:lnTo>
                    <a:lnTo>
                      <a:pt x="263" y="1052"/>
                    </a:lnTo>
                    <a:lnTo>
                      <a:pt x="261" y="1056"/>
                    </a:lnTo>
                    <a:lnTo>
                      <a:pt x="261" y="1060"/>
                    </a:lnTo>
                    <a:lnTo>
                      <a:pt x="260" y="1065"/>
                    </a:lnTo>
                    <a:lnTo>
                      <a:pt x="257" y="1084"/>
                    </a:lnTo>
                    <a:lnTo>
                      <a:pt x="263" y="1093"/>
                    </a:lnTo>
                    <a:lnTo>
                      <a:pt x="262" y="1096"/>
                    </a:lnTo>
                    <a:lnTo>
                      <a:pt x="265" y="1114"/>
                    </a:lnTo>
                    <a:lnTo>
                      <a:pt x="266" y="1114"/>
                    </a:lnTo>
                    <a:lnTo>
                      <a:pt x="273" y="1139"/>
                    </a:lnTo>
                    <a:lnTo>
                      <a:pt x="276" y="1147"/>
                    </a:lnTo>
                    <a:lnTo>
                      <a:pt x="276" y="1157"/>
                    </a:lnTo>
                    <a:lnTo>
                      <a:pt x="278" y="1163"/>
                    </a:lnTo>
                    <a:lnTo>
                      <a:pt x="282" y="1192"/>
                    </a:lnTo>
                    <a:lnTo>
                      <a:pt x="284" y="1201"/>
                    </a:lnTo>
                    <a:lnTo>
                      <a:pt x="289" y="1212"/>
                    </a:lnTo>
                    <a:lnTo>
                      <a:pt x="293" y="1214"/>
                    </a:lnTo>
                    <a:lnTo>
                      <a:pt x="295" y="1225"/>
                    </a:lnTo>
                    <a:lnTo>
                      <a:pt x="304" y="12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5" name="Google Shape;365;p9"/>
              <p:cNvSpPr/>
              <p:nvPr/>
            </p:nvSpPr>
            <p:spPr>
              <a:xfrm>
                <a:off x="3183" y="2052"/>
                <a:ext cx="184" cy="168"/>
              </a:xfrm>
              <a:custGeom>
                <a:rect b="b" l="l" r="r" t="t"/>
                <a:pathLst>
                  <a:path extrusionOk="0" h="842" w="921">
                    <a:moveTo>
                      <a:pt x="42" y="757"/>
                    </a:moveTo>
                    <a:lnTo>
                      <a:pt x="42" y="743"/>
                    </a:lnTo>
                    <a:lnTo>
                      <a:pt x="44" y="730"/>
                    </a:lnTo>
                    <a:lnTo>
                      <a:pt x="55" y="701"/>
                    </a:lnTo>
                    <a:lnTo>
                      <a:pt x="64" y="689"/>
                    </a:lnTo>
                    <a:lnTo>
                      <a:pt x="77" y="679"/>
                    </a:lnTo>
                    <a:lnTo>
                      <a:pt x="91" y="674"/>
                    </a:lnTo>
                    <a:lnTo>
                      <a:pt x="106" y="668"/>
                    </a:lnTo>
                    <a:lnTo>
                      <a:pt x="118" y="665"/>
                    </a:lnTo>
                    <a:lnTo>
                      <a:pt x="131" y="653"/>
                    </a:lnTo>
                    <a:lnTo>
                      <a:pt x="134" y="647"/>
                    </a:lnTo>
                    <a:lnTo>
                      <a:pt x="133" y="637"/>
                    </a:lnTo>
                    <a:lnTo>
                      <a:pt x="128" y="632"/>
                    </a:lnTo>
                    <a:lnTo>
                      <a:pt x="108" y="628"/>
                    </a:lnTo>
                    <a:lnTo>
                      <a:pt x="109" y="614"/>
                    </a:lnTo>
                    <a:lnTo>
                      <a:pt x="108" y="599"/>
                    </a:lnTo>
                    <a:lnTo>
                      <a:pt x="103" y="573"/>
                    </a:lnTo>
                    <a:lnTo>
                      <a:pt x="98" y="567"/>
                    </a:lnTo>
                    <a:lnTo>
                      <a:pt x="71" y="558"/>
                    </a:lnTo>
                    <a:lnTo>
                      <a:pt x="55" y="550"/>
                    </a:lnTo>
                    <a:lnTo>
                      <a:pt x="43" y="540"/>
                    </a:lnTo>
                    <a:lnTo>
                      <a:pt x="22" y="497"/>
                    </a:lnTo>
                    <a:lnTo>
                      <a:pt x="8" y="485"/>
                    </a:lnTo>
                    <a:lnTo>
                      <a:pt x="0" y="475"/>
                    </a:lnTo>
                    <a:lnTo>
                      <a:pt x="4" y="470"/>
                    </a:lnTo>
                    <a:lnTo>
                      <a:pt x="63" y="486"/>
                    </a:lnTo>
                    <a:lnTo>
                      <a:pt x="81" y="496"/>
                    </a:lnTo>
                    <a:lnTo>
                      <a:pt x="88" y="497"/>
                    </a:lnTo>
                    <a:lnTo>
                      <a:pt x="92" y="496"/>
                    </a:lnTo>
                    <a:lnTo>
                      <a:pt x="96" y="493"/>
                    </a:lnTo>
                    <a:lnTo>
                      <a:pt x="99" y="492"/>
                    </a:lnTo>
                    <a:lnTo>
                      <a:pt x="109" y="492"/>
                    </a:lnTo>
                    <a:lnTo>
                      <a:pt x="118" y="491"/>
                    </a:lnTo>
                    <a:lnTo>
                      <a:pt x="130" y="491"/>
                    </a:lnTo>
                    <a:lnTo>
                      <a:pt x="144" y="490"/>
                    </a:lnTo>
                    <a:lnTo>
                      <a:pt x="161" y="490"/>
                    </a:lnTo>
                    <a:lnTo>
                      <a:pt x="177" y="497"/>
                    </a:lnTo>
                    <a:lnTo>
                      <a:pt x="180" y="495"/>
                    </a:lnTo>
                    <a:lnTo>
                      <a:pt x="184" y="490"/>
                    </a:lnTo>
                    <a:lnTo>
                      <a:pt x="187" y="487"/>
                    </a:lnTo>
                    <a:lnTo>
                      <a:pt x="194" y="485"/>
                    </a:lnTo>
                    <a:lnTo>
                      <a:pt x="206" y="485"/>
                    </a:lnTo>
                    <a:lnTo>
                      <a:pt x="232" y="486"/>
                    </a:lnTo>
                    <a:lnTo>
                      <a:pt x="248" y="482"/>
                    </a:lnTo>
                    <a:lnTo>
                      <a:pt x="268" y="475"/>
                    </a:lnTo>
                    <a:lnTo>
                      <a:pt x="293" y="470"/>
                    </a:lnTo>
                    <a:lnTo>
                      <a:pt x="302" y="464"/>
                    </a:lnTo>
                    <a:lnTo>
                      <a:pt x="302" y="458"/>
                    </a:lnTo>
                    <a:lnTo>
                      <a:pt x="298" y="454"/>
                    </a:lnTo>
                    <a:lnTo>
                      <a:pt x="298" y="450"/>
                    </a:lnTo>
                    <a:lnTo>
                      <a:pt x="302" y="431"/>
                    </a:lnTo>
                    <a:lnTo>
                      <a:pt x="301" y="418"/>
                    </a:lnTo>
                    <a:lnTo>
                      <a:pt x="305" y="404"/>
                    </a:lnTo>
                    <a:lnTo>
                      <a:pt x="308" y="398"/>
                    </a:lnTo>
                    <a:lnTo>
                      <a:pt x="319" y="389"/>
                    </a:lnTo>
                    <a:lnTo>
                      <a:pt x="325" y="378"/>
                    </a:lnTo>
                    <a:lnTo>
                      <a:pt x="333" y="374"/>
                    </a:lnTo>
                    <a:lnTo>
                      <a:pt x="336" y="377"/>
                    </a:lnTo>
                    <a:lnTo>
                      <a:pt x="336" y="380"/>
                    </a:lnTo>
                    <a:lnTo>
                      <a:pt x="348" y="382"/>
                    </a:lnTo>
                    <a:lnTo>
                      <a:pt x="359" y="379"/>
                    </a:lnTo>
                    <a:lnTo>
                      <a:pt x="370" y="377"/>
                    </a:lnTo>
                    <a:lnTo>
                      <a:pt x="377" y="375"/>
                    </a:lnTo>
                    <a:lnTo>
                      <a:pt x="379" y="373"/>
                    </a:lnTo>
                    <a:lnTo>
                      <a:pt x="379" y="371"/>
                    </a:lnTo>
                    <a:lnTo>
                      <a:pt x="372" y="368"/>
                    </a:lnTo>
                    <a:lnTo>
                      <a:pt x="371" y="366"/>
                    </a:lnTo>
                    <a:lnTo>
                      <a:pt x="375" y="362"/>
                    </a:lnTo>
                    <a:lnTo>
                      <a:pt x="392" y="353"/>
                    </a:lnTo>
                    <a:lnTo>
                      <a:pt x="394" y="348"/>
                    </a:lnTo>
                    <a:lnTo>
                      <a:pt x="399" y="346"/>
                    </a:lnTo>
                    <a:lnTo>
                      <a:pt x="405" y="346"/>
                    </a:lnTo>
                    <a:lnTo>
                      <a:pt x="421" y="351"/>
                    </a:lnTo>
                    <a:lnTo>
                      <a:pt x="421" y="348"/>
                    </a:lnTo>
                    <a:lnTo>
                      <a:pt x="418" y="347"/>
                    </a:lnTo>
                    <a:lnTo>
                      <a:pt x="420" y="343"/>
                    </a:lnTo>
                    <a:lnTo>
                      <a:pt x="424" y="343"/>
                    </a:lnTo>
                    <a:lnTo>
                      <a:pt x="431" y="348"/>
                    </a:lnTo>
                    <a:lnTo>
                      <a:pt x="432" y="352"/>
                    </a:lnTo>
                    <a:lnTo>
                      <a:pt x="435" y="356"/>
                    </a:lnTo>
                    <a:lnTo>
                      <a:pt x="441" y="358"/>
                    </a:lnTo>
                    <a:lnTo>
                      <a:pt x="443" y="358"/>
                    </a:lnTo>
                    <a:lnTo>
                      <a:pt x="463" y="337"/>
                    </a:lnTo>
                    <a:lnTo>
                      <a:pt x="463" y="334"/>
                    </a:lnTo>
                    <a:lnTo>
                      <a:pt x="461" y="323"/>
                    </a:lnTo>
                    <a:lnTo>
                      <a:pt x="459" y="305"/>
                    </a:lnTo>
                    <a:lnTo>
                      <a:pt x="461" y="302"/>
                    </a:lnTo>
                    <a:lnTo>
                      <a:pt x="464" y="297"/>
                    </a:lnTo>
                    <a:lnTo>
                      <a:pt x="467" y="292"/>
                    </a:lnTo>
                    <a:lnTo>
                      <a:pt x="469" y="292"/>
                    </a:lnTo>
                    <a:lnTo>
                      <a:pt x="470" y="288"/>
                    </a:lnTo>
                    <a:lnTo>
                      <a:pt x="469" y="282"/>
                    </a:lnTo>
                    <a:lnTo>
                      <a:pt x="470" y="277"/>
                    </a:lnTo>
                    <a:lnTo>
                      <a:pt x="476" y="275"/>
                    </a:lnTo>
                    <a:lnTo>
                      <a:pt x="478" y="261"/>
                    </a:lnTo>
                    <a:lnTo>
                      <a:pt x="490" y="258"/>
                    </a:lnTo>
                    <a:lnTo>
                      <a:pt x="497" y="259"/>
                    </a:lnTo>
                    <a:lnTo>
                      <a:pt x="507" y="251"/>
                    </a:lnTo>
                    <a:lnTo>
                      <a:pt x="515" y="249"/>
                    </a:lnTo>
                    <a:lnTo>
                      <a:pt x="519" y="243"/>
                    </a:lnTo>
                    <a:lnTo>
                      <a:pt x="519" y="239"/>
                    </a:lnTo>
                    <a:lnTo>
                      <a:pt x="515" y="234"/>
                    </a:lnTo>
                    <a:lnTo>
                      <a:pt x="510" y="218"/>
                    </a:lnTo>
                    <a:lnTo>
                      <a:pt x="506" y="218"/>
                    </a:lnTo>
                    <a:lnTo>
                      <a:pt x="500" y="208"/>
                    </a:lnTo>
                    <a:lnTo>
                      <a:pt x="499" y="205"/>
                    </a:lnTo>
                    <a:lnTo>
                      <a:pt x="500" y="200"/>
                    </a:lnTo>
                    <a:lnTo>
                      <a:pt x="504" y="197"/>
                    </a:lnTo>
                    <a:lnTo>
                      <a:pt x="508" y="199"/>
                    </a:lnTo>
                    <a:lnTo>
                      <a:pt x="527" y="203"/>
                    </a:lnTo>
                    <a:lnTo>
                      <a:pt x="538" y="205"/>
                    </a:lnTo>
                    <a:lnTo>
                      <a:pt x="549" y="202"/>
                    </a:lnTo>
                    <a:lnTo>
                      <a:pt x="555" y="199"/>
                    </a:lnTo>
                    <a:lnTo>
                      <a:pt x="562" y="189"/>
                    </a:lnTo>
                    <a:lnTo>
                      <a:pt x="562" y="181"/>
                    </a:lnTo>
                    <a:lnTo>
                      <a:pt x="566" y="178"/>
                    </a:lnTo>
                    <a:lnTo>
                      <a:pt x="562" y="175"/>
                    </a:lnTo>
                    <a:lnTo>
                      <a:pt x="558" y="173"/>
                    </a:lnTo>
                    <a:lnTo>
                      <a:pt x="558" y="167"/>
                    </a:lnTo>
                    <a:lnTo>
                      <a:pt x="561" y="163"/>
                    </a:lnTo>
                    <a:lnTo>
                      <a:pt x="565" y="156"/>
                    </a:lnTo>
                    <a:lnTo>
                      <a:pt x="572" y="147"/>
                    </a:lnTo>
                    <a:lnTo>
                      <a:pt x="581" y="141"/>
                    </a:lnTo>
                    <a:lnTo>
                      <a:pt x="587" y="133"/>
                    </a:lnTo>
                    <a:lnTo>
                      <a:pt x="591" y="126"/>
                    </a:lnTo>
                    <a:lnTo>
                      <a:pt x="591" y="120"/>
                    </a:lnTo>
                    <a:lnTo>
                      <a:pt x="588" y="116"/>
                    </a:lnTo>
                    <a:lnTo>
                      <a:pt x="588" y="114"/>
                    </a:lnTo>
                    <a:lnTo>
                      <a:pt x="593" y="105"/>
                    </a:lnTo>
                    <a:lnTo>
                      <a:pt x="593" y="104"/>
                    </a:lnTo>
                    <a:lnTo>
                      <a:pt x="588" y="94"/>
                    </a:lnTo>
                    <a:lnTo>
                      <a:pt x="585" y="81"/>
                    </a:lnTo>
                    <a:lnTo>
                      <a:pt x="578" y="73"/>
                    </a:lnTo>
                    <a:lnTo>
                      <a:pt x="570" y="67"/>
                    </a:lnTo>
                    <a:lnTo>
                      <a:pt x="569" y="66"/>
                    </a:lnTo>
                    <a:lnTo>
                      <a:pt x="570" y="60"/>
                    </a:lnTo>
                    <a:lnTo>
                      <a:pt x="574" y="56"/>
                    </a:lnTo>
                    <a:lnTo>
                      <a:pt x="591" y="43"/>
                    </a:lnTo>
                    <a:lnTo>
                      <a:pt x="591" y="38"/>
                    </a:lnTo>
                    <a:lnTo>
                      <a:pt x="592" y="36"/>
                    </a:lnTo>
                    <a:lnTo>
                      <a:pt x="597" y="36"/>
                    </a:lnTo>
                    <a:lnTo>
                      <a:pt x="602" y="39"/>
                    </a:lnTo>
                    <a:lnTo>
                      <a:pt x="605" y="38"/>
                    </a:lnTo>
                    <a:lnTo>
                      <a:pt x="604" y="34"/>
                    </a:lnTo>
                    <a:lnTo>
                      <a:pt x="605" y="32"/>
                    </a:lnTo>
                    <a:lnTo>
                      <a:pt x="615" y="29"/>
                    </a:lnTo>
                    <a:lnTo>
                      <a:pt x="619" y="25"/>
                    </a:lnTo>
                    <a:lnTo>
                      <a:pt x="619" y="23"/>
                    </a:lnTo>
                    <a:lnTo>
                      <a:pt x="624" y="22"/>
                    </a:lnTo>
                    <a:lnTo>
                      <a:pt x="628" y="19"/>
                    </a:lnTo>
                    <a:lnTo>
                      <a:pt x="636" y="18"/>
                    </a:lnTo>
                    <a:lnTo>
                      <a:pt x="645" y="12"/>
                    </a:lnTo>
                    <a:lnTo>
                      <a:pt x="652" y="12"/>
                    </a:lnTo>
                    <a:lnTo>
                      <a:pt x="662" y="7"/>
                    </a:lnTo>
                    <a:lnTo>
                      <a:pt x="666" y="8"/>
                    </a:lnTo>
                    <a:lnTo>
                      <a:pt x="701" y="6"/>
                    </a:lnTo>
                    <a:lnTo>
                      <a:pt x="705" y="7"/>
                    </a:lnTo>
                    <a:lnTo>
                      <a:pt x="712" y="6"/>
                    </a:lnTo>
                    <a:lnTo>
                      <a:pt x="726" y="11"/>
                    </a:lnTo>
                    <a:lnTo>
                      <a:pt x="731" y="11"/>
                    </a:lnTo>
                    <a:lnTo>
                      <a:pt x="737" y="6"/>
                    </a:lnTo>
                    <a:lnTo>
                      <a:pt x="741" y="6"/>
                    </a:lnTo>
                    <a:lnTo>
                      <a:pt x="746" y="2"/>
                    </a:lnTo>
                    <a:lnTo>
                      <a:pt x="755" y="4"/>
                    </a:lnTo>
                    <a:lnTo>
                      <a:pt x="757" y="0"/>
                    </a:lnTo>
                    <a:lnTo>
                      <a:pt x="755" y="1"/>
                    </a:lnTo>
                    <a:lnTo>
                      <a:pt x="766" y="4"/>
                    </a:lnTo>
                    <a:lnTo>
                      <a:pt x="780" y="2"/>
                    </a:lnTo>
                    <a:lnTo>
                      <a:pt x="784" y="3"/>
                    </a:lnTo>
                    <a:lnTo>
                      <a:pt x="789" y="6"/>
                    </a:lnTo>
                    <a:lnTo>
                      <a:pt x="796" y="4"/>
                    </a:lnTo>
                    <a:lnTo>
                      <a:pt x="798" y="7"/>
                    </a:lnTo>
                    <a:lnTo>
                      <a:pt x="798" y="19"/>
                    </a:lnTo>
                    <a:lnTo>
                      <a:pt x="800" y="20"/>
                    </a:lnTo>
                    <a:lnTo>
                      <a:pt x="806" y="16"/>
                    </a:lnTo>
                    <a:lnTo>
                      <a:pt x="811" y="16"/>
                    </a:lnTo>
                    <a:lnTo>
                      <a:pt x="822" y="23"/>
                    </a:lnTo>
                    <a:lnTo>
                      <a:pt x="828" y="29"/>
                    </a:lnTo>
                    <a:lnTo>
                      <a:pt x="830" y="35"/>
                    </a:lnTo>
                    <a:lnTo>
                      <a:pt x="830" y="41"/>
                    </a:lnTo>
                    <a:lnTo>
                      <a:pt x="828" y="47"/>
                    </a:lnTo>
                    <a:lnTo>
                      <a:pt x="830" y="50"/>
                    </a:lnTo>
                    <a:lnTo>
                      <a:pt x="832" y="55"/>
                    </a:lnTo>
                    <a:lnTo>
                      <a:pt x="830" y="59"/>
                    </a:lnTo>
                    <a:lnTo>
                      <a:pt x="825" y="60"/>
                    </a:lnTo>
                    <a:lnTo>
                      <a:pt x="825" y="62"/>
                    </a:lnTo>
                    <a:lnTo>
                      <a:pt x="827" y="66"/>
                    </a:lnTo>
                    <a:lnTo>
                      <a:pt x="834" y="67"/>
                    </a:lnTo>
                    <a:lnTo>
                      <a:pt x="840" y="78"/>
                    </a:lnTo>
                    <a:lnTo>
                      <a:pt x="844" y="79"/>
                    </a:lnTo>
                    <a:lnTo>
                      <a:pt x="849" y="78"/>
                    </a:lnTo>
                    <a:lnTo>
                      <a:pt x="852" y="78"/>
                    </a:lnTo>
                    <a:lnTo>
                      <a:pt x="857" y="74"/>
                    </a:lnTo>
                    <a:lnTo>
                      <a:pt x="861" y="73"/>
                    </a:lnTo>
                    <a:lnTo>
                      <a:pt x="862" y="77"/>
                    </a:lnTo>
                    <a:lnTo>
                      <a:pt x="862" y="83"/>
                    </a:lnTo>
                    <a:lnTo>
                      <a:pt x="872" y="89"/>
                    </a:lnTo>
                    <a:lnTo>
                      <a:pt x="889" y="95"/>
                    </a:lnTo>
                    <a:lnTo>
                      <a:pt x="897" y="100"/>
                    </a:lnTo>
                    <a:lnTo>
                      <a:pt x="903" y="99"/>
                    </a:lnTo>
                    <a:lnTo>
                      <a:pt x="910" y="104"/>
                    </a:lnTo>
                    <a:lnTo>
                      <a:pt x="921" y="105"/>
                    </a:lnTo>
                    <a:lnTo>
                      <a:pt x="887" y="130"/>
                    </a:lnTo>
                    <a:lnTo>
                      <a:pt x="883" y="136"/>
                    </a:lnTo>
                    <a:lnTo>
                      <a:pt x="884" y="138"/>
                    </a:lnTo>
                    <a:lnTo>
                      <a:pt x="884" y="141"/>
                    </a:lnTo>
                    <a:lnTo>
                      <a:pt x="881" y="149"/>
                    </a:lnTo>
                    <a:lnTo>
                      <a:pt x="877" y="153"/>
                    </a:lnTo>
                    <a:lnTo>
                      <a:pt x="873" y="152"/>
                    </a:lnTo>
                    <a:lnTo>
                      <a:pt x="870" y="148"/>
                    </a:lnTo>
                    <a:lnTo>
                      <a:pt x="851" y="149"/>
                    </a:lnTo>
                    <a:lnTo>
                      <a:pt x="849" y="151"/>
                    </a:lnTo>
                    <a:lnTo>
                      <a:pt x="844" y="157"/>
                    </a:lnTo>
                    <a:lnTo>
                      <a:pt x="841" y="158"/>
                    </a:lnTo>
                    <a:lnTo>
                      <a:pt x="835" y="158"/>
                    </a:lnTo>
                    <a:lnTo>
                      <a:pt x="828" y="156"/>
                    </a:lnTo>
                    <a:lnTo>
                      <a:pt x="824" y="158"/>
                    </a:lnTo>
                    <a:lnTo>
                      <a:pt x="822" y="162"/>
                    </a:lnTo>
                    <a:lnTo>
                      <a:pt x="818" y="164"/>
                    </a:lnTo>
                    <a:lnTo>
                      <a:pt x="816" y="165"/>
                    </a:lnTo>
                    <a:lnTo>
                      <a:pt x="809" y="164"/>
                    </a:lnTo>
                    <a:lnTo>
                      <a:pt x="806" y="165"/>
                    </a:lnTo>
                    <a:lnTo>
                      <a:pt x="802" y="163"/>
                    </a:lnTo>
                    <a:lnTo>
                      <a:pt x="790" y="163"/>
                    </a:lnTo>
                    <a:lnTo>
                      <a:pt x="785" y="162"/>
                    </a:lnTo>
                    <a:lnTo>
                      <a:pt x="780" y="162"/>
                    </a:lnTo>
                    <a:lnTo>
                      <a:pt x="765" y="153"/>
                    </a:lnTo>
                    <a:lnTo>
                      <a:pt x="755" y="151"/>
                    </a:lnTo>
                    <a:lnTo>
                      <a:pt x="737" y="143"/>
                    </a:lnTo>
                    <a:lnTo>
                      <a:pt x="732" y="146"/>
                    </a:lnTo>
                    <a:lnTo>
                      <a:pt x="728" y="149"/>
                    </a:lnTo>
                    <a:lnTo>
                      <a:pt x="721" y="148"/>
                    </a:lnTo>
                    <a:lnTo>
                      <a:pt x="717" y="149"/>
                    </a:lnTo>
                    <a:lnTo>
                      <a:pt x="716" y="152"/>
                    </a:lnTo>
                    <a:lnTo>
                      <a:pt x="715" y="160"/>
                    </a:lnTo>
                    <a:lnTo>
                      <a:pt x="707" y="174"/>
                    </a:lnTo>
                    <a:lnTo>
                      <a:pt x="707" y="176"/>
                    </a:lnTo>
                    <a:lnTo>
                      <a:pt x="716" y="176"/>
                    </a:lnTo>
                    <a:lnTo>
                      <a:pt x="718" y="181"/>
                    </a:lnTo>
                    <a:lnTo>
                      <a:pt x="718" y="185"/>
                    </a:lnTo>
                    <a:lnTo>
                      <a:pt x="714" y="187"/>
                    </a:lnTo>
                    <a:lnTo>
                      <a:pt x="712" y="189"/>
                    </a:lnTo>
                    <a:lnTo>
                      <a:pt x="712" y="192"/>
                    </a:lnTo>
                    <a:lnTo>
                      <a:pt x="715" y="196"/>
                    </a:lnTo>
                    <a:lnTo>
                      <a:pt x="717" y="197"/>
                    </a:lnTo>
                    <a:lnTo>
                      <a:pt x="728" y="196"/>
                    </a:lnTo>
                    <a:lnTo>
                      <a:pt x="731" y="199"/>
                    </a:lnTo>
                    <a:lnTo>
                      <a:pt x="732" y="202"/>
                    </a:lnTo>
                    <a:lnTo>
                      <a:pt x="732" y="203"/>
                    </a:lnTo>
                    <a:lnTo>
                      <a:pt x="727" y="208"/>
                    </a:lnTo>
                    <a:lnTo>
                      <a:pt x="721" y="211"/>
                    </a:lnTo>
                    <a:lnTo>
                      <a:pt x="720" y="217"/>
                    </a:lnTo>
                    <a:lnTo>
                      <a:pt x="732" y="228"/>
                    </a:lnTo>
                    <a:lnTo>
                      <a:pt x="732" y="234"/>
                    </a:lnTo>
                    <a:lnTo>
                      <a:pt x="731" y="239"/>
                    </a:lnTo>
                    <a:lnTo>
                      <a:pt x="717" y="248"/>
                    </a:lnTo>
                    <a:lnTo>
                      <a:pt x="716" y="251"/>
                    </a:lnTo>
                    <a:lnTo>
                      <a:pt x="725" y="255"/>
                    </a:lnTo>
                    <a:lnTo>
                      <a:pt x="728" y="264"/>
                    </a:lnTo>
                    <a:lnTo>
                      <a:pt x="738" y="270"/>
                    </a:lnTo>
                    <a:lnTo>
                      <a:pt x="737" y="277"/>
                    </a:lnTo>
                    <a:lnTo>
                      <a:pt x="744" y="278"/>
                    </a:lnTo>
                    <a:lnTo>
                      <a:pt x="747" y="282"/>
                    </a:lnTo>
                    <a:lnTo>
                      <a:pt x="753" y="280"/>
                    </a:lnTo>
                    <a:lnTo>
                      <a:pt x="758" y="281"/>
                    </a:lnTo>
                    <a:lnTo>
                      <a:pt x="758" y="286"/>
                    </a:lnTo>
                    <a:lnTo>
                      <a:pt x="757" y="292"/>
                    </a:lnTo>
                    <a:lnTo>
                      <a:pt x="760" y="299"/>
                    </a:lnTo>
                    <a:lnTo>
                      <a:pt x="761" y="300"/>
                    </a:lnTo>
                    <a:lnTo>
                      <a:pt x="779" y="302"/>
                    </a:lnTo>
                    <a:lnTo>
                      <a:pt x="784" y="305"/>
                    </a:lnTo>
                    <a:lnTo>
                      <a:pt x="789" y="304"/>
                    </a:lnTo>
                    <a:lnTo>
                      <a:pt x="795" y="312"/>
                    </a:lnTo>
                    <a:lnTo>
                      <a:pt x="793" y="316"/>
                    </a:lnTo>
                    <a:lnTo>
                      <a:pt x="796" y="320"/>
                    </a:lnTo>
                    <a:lnTo>
                      <a:pt x="791" y="325"/>
                    </a:lnTo>
                    <a:lnTo>
                      <a:pt x="789" y="329"/>
                    </a:lnTo>
                    <a:lnTo>
                      <a:pt x="781" y="330"/>
                    </a:lnTo>
                    <a:lnTo>
                      <a:pt x="777" y="330"/>
                    </a:lnTo>
                    <a:lnTo>
                      <a:pt x="775" y="329"/>
                    </a:lnTo>
                    <a:lnTo>
                      <a:pt x="770" y="330"/>
                    </a:lnTo>
                    <a:lnTo>
                      <a:pt x="768" y="332"/>
                    </a:lnTo>
                    <a:lnTo>
                      <a:pt x="757" y="337"/>
                    </a:lnTo>
                    <a:lnTo>
                      <a:pt x="753" y="345"/>
                    </a:lnTo>
                    <a:lnTo>
                      <a:pt x="752" y="356"/>
                    </a:lnTo>
                    <a:lnTo>
                      <a:pt x="757" y="362"/>
                    </a:lnTo>
                    <a:lnTo>
                      <a:pt x="755" y="367"/>
                    </a:lnTo>
                    <a:lnTo>
                      <a:pt x="758" y="368"/>
                    </a:lnTo>
                    <a:lnTo>
                      <a:pt x="759" y="371"/>
                    </a:lnTo>
                    <a:lnTo>
                      <a:pt x="758" y="374"/>
                    </a:lnTo>
                    <a:lnTo>
                      <a:pt x="753" y="378"/>
                    </a:lnTo>
                    <a:lnTo>
                      <a:pt x="752" y="384"/>
                    </a:lnTo>
                    <a:lnTo>
                      <a:pt x="752" y="386"/>
                    </a:lnTo>
                    <a:lnTo>
                      <a:pt x="754" y="388"/>
                    </a:lnTo>
                    <a:lnTo>
                      <a:pt x="764" y="388"/>
                    </a:lnTo>
                    <a:lnTo>
                      <a:pt x="766" y="394"/>
                    </a:lnTo>
                    <a:lnTo>
                      <a:pt x="764" y="396"/>
                    </a:lnTo>
                    <a:lnTo>
                      <a:pt x="760" y="398"/>
                    </a:lnTo>
                    <a:lnTo>
                      <a:pt x="757" y="396"/>
                    </a:lnTo>
                    <a:lnTo>
                      <a:pt x="754" y="394"/>
                    </a:lnTo>
                    <a:lnTo>
                      <a:pt x="752" y="401"/>
                    </a:lnTo>
                    <a:lnTo>
                      <a:pt x="738" y="406"/>
                    </a:lnTo>
                    <a:lnTo>
                      <a:pt x="726" y="422"/>
                    </a:lnTo>
                    <a:lnTo>
                      <a:pt x="721" y="425"/>
                    </a:lnTo>
                    <a:lnTo>
                      <a:pt x="716" y="431"/>
                    </a:lnTo>
                    <a:lnTo>
                      <a:pt x="712" y="436"/>
                    </a:lnTo>
                    <a:lnTo>
                      <a:pt x="711" y="442"/>
                    </a:lnTo>
                    <a:lnTo>
                      <a:pt x="712" y="450"/>
                    </a:lnTo>
                    <a:lnTo>
                      <a:pt x="709" y="458"/>
                    </a:lnTo>
                    <a:lnTo>
                      <a:pt x="700" y="463"/>
                    </a:lnTo>
                    <a:lnTo>
                      <a:pt x="693" y="463"/>
                    </a:lnTo>
                    <a:lnTo>
                      <a:pt x="687" y="468"/>
                    </a:lnTo>
                    <a:lnTo>
                      <a:pt x="682" y="476"/>
                    </a:lnTo>
                    <a:lnTo>
                      <a:pt x="678" y="487"/>
                    </a:lnTo>
                    <a:lnTo>
                      <a:pt x="672" y="498"/>
                    </a:lnTo>
                    <a:lnTo>
                      <a:pt x="657" y="520"/>
                    </a:lnTo>
                    <a:lnTo>
                      <a:pt x="651" y="527"/>
                    </a:lnTo>
                    <a:lnTo>
                      <a:pt x="639" y="534"/>
                    </a:lnTo>
                    <a:lnTo>
                      <a:pt x="628" y="544"/>
                    </a:lnTo>
                    <a:lnTo>
                      <a:pt x="624" y="549"/>
                    </a:lnTo>
                    <a:lnTo>
                      <a:pt x="614" y="565"/>
                    </a:lnTo>
                    <a:lnTo>
                      <a:pt x="607" y="574"/>
                    </a:lnTo>
                    <a:lnTo>
                      <a:pt x="599" y="589"/>
                    </a:lnTo>
                    <a:lnTo>
                      <a:pt x="594" y="592"/>
                    </a:lnTo>
                    <a:lnTo>
                      <a:pt x="590" y="593"/>
                    </a:lnTo>
                    <a:lnTo>
                      <a:pt x="567" y="593"/>
                    </a:lnTo>
                    <a:lnTo>
                      <a:pt x="564" y="594"/>
                    </a:lnTo>
                    <a:lnTo>
                      <a:pt x="556" y="597"/>
                    </a:lnTo>
                    <a:lnTo>
                      <a:pt x="551" y="603"/>
                    </a:lnTo>
                    <a:lnTo>
                      <a:pt x="547" y="604"/>
                    </a:lnTo>
                    <a:lnTo>
                      <a:pt x="544" y="603"/>
                    </a:lnTo>
                    <a:lnTo>
                      <a:pt x="542" y="598"/>
                    </a:lnTo>
                    <a:lnTo>
                      <a:pt x="534" y="584"/>
                    </a:lnTo>
                    <a:lnTo>
                      <a:pt x="531" y="582"/>
                    </a:lnTo>
                    <a:lnTo>
                      <a:pt x="527" y="583"/>
                    </a:lnTo>
                    <a:lnTo>
                      <a:pt x="517" y="592"/>
                    </a:lnTo>
                    <a:lnTo>
                      <a:pt x="513" y="598"/>
                    </a:lnTo>
                    <a:lnTo>
                      <a:pt x="502" y="608"/>
                    </a:lnTo>
                    <a:lnTo>
                      <a:pt x="488" y="626"/>
                    </a:lnTo>
                    <a:lnTo>
                      <a:pt x="480" y="633"/>
                    </a:lnTo>
                    <a:lnTo>
                      <a:pt x="478" y="640"/>
                    </a:lnTo>
                    <a:lnTo>
                      <a:pt x="474" y="658"/>
                    </a:lnTo>
                    <a:lnTo>
                      <a:pt x="474" y="663"/>
                    </a:lnTo>
                    <a:lnTo>
                      <a:pt x="476" y="668"/>
                    </a:lnTo>
                    <a:lnTo>
                      <a:pt x="483" y="671"/>
                    </a:lnTo>
                    <a:lnTo>
                      <a:pt x="489" y="670"/>
                    </a:lnTo>
                    <a:lnTo>
                      <a:pt x="496" y="673"/>
                    </a:lnTo>
                    <a:lnTo>
                      <a:pt x="506" y="673"/>
                    </a:lnTo>
                    <a:lnTo>
                      <a:pt x="508" y="674"/>
                    </a:lnTo>
                    <a:lnTo>
                      <a:pt x="512" y="678"/>
                    </a:lnTo>
                    <a:lnTo>
                      <a:pt x="513" y="681"/>
                    </a:lnTo>
                    <a:lnTo>
                      <a:pt x="513" y="686"/>
                    </a:lnTo>
                    <a:lnTo>
                      <a:pt x="507" y="706"/>
                    </a:lnTo>
                    <a:lnTo>
                      <a:pt x="507" y="711"/>
                    </a:lnTo>
                    <a:lnTo>
                      <a:pt x="508" y="716"/>
                    </a:lnTo>
                    <a:lnTo>
                      <a:pt x="518" y="727"/>
                    </a:lnTo>
                    <a:lnTo>
                      <a:pt x="522" y="728"/>
                    </a:lnTo>
                    <a:lnTo>
                      <a:pt x="532" y="724"/>
                    </a:lnTo>
                    <a:lnTo>
                      <a:pt x="534" y="725"/>
                    </a:lnTo>
                    <a:lnTo>
                      <a:pt x="537" y="728"/>
                    </a:lnTo>
                    <a:lnTo>
                      <a:pt x="537" y="739"/>
                    </a:lnTo>
                    <a:lnTo>
                      <a:pt x="538" y="748"/>
                    </a:lnTo>
                    <a:lnTo>
                      <a:pt x="543" y="755"/>
                    </a:lnTo>
                    <a:lnTo>
                      <a:pt x="545" y="762"/>
                    </a:lnTo>
                    <a:lnTo>
                      <a:pt x="550" y="768"/>
                    </a:lnTo>
                    <a:lnTo>
                      <a:pt x="555" y="773"/>
                    </a:lnTo>
                    <a:lnTo>
                      <a:pt x="555" y="776"/>
                    </a:lnTo>
                    <a:lnTo>
                      <a:pt x="559" y="781"/>
                    </a:lnTo>
                    <a:lnTo>
                      <a:pt x="560" y="784"/>
                    </a:lnTo>
                    <a:lnTo>
                      <a:pt x="555" y="786"/>
                    </a:lnTo>
                    <a:lnTo>
                      <a:pt x="555" y="788"/>
                    </a:lnTo>
                    <a:lnTo>
                      <a:pt x="555" y="798"/>
                    </a:lnTo>
                    <a:lnTo>
                      <a:pt x="554" y="802"/>
                    </a:lnTo>
                    <a:lnTo>
                      <a:pt x="561" y="803"/>
                    </a:lnTo>
                    <a:lnTo>
                      <a:pt x="561" y="805"/>
                    </a:lnTo>
                    <a:lnTo>
                      <a:pt x="554" y="805"/>
                    </a:lnTo>
                    <a:lnTo>
                      <a:pt x="549" y="809"/>
                    </a:lnTo>
                    <a:lnTo>
                      <a:pt x="549" y="811"/>
                    </a:lnTo>
                    <a:lnTo>
                      <a:pt x="545" y="813"/>
                    </a:lnTo>
                    <a:lnTo>
                      <a:pt x="542" y="813"/>
                    </a:lnTo>
                    <a:lnTo>
                      <a:pt x="535" y="813"/>
                    </a:lnTo>
                    <a:lnTo>
                      <a:pt x="534" y="810"/>
                    </a:lnTo>
                    <a:lnTo>
                      <a:pt x="533" y="809"/>
                    </a:lnTo>
                    <a:lnTo>
                      <a:pt x="534" y="803"/>
                    </a:lnTo>
                    <a:lnTo>
                      <a:pt x="534" y="802"/>
                    </a:lnTo>
                    <a:lnTo>
                      <a:pt x="527" y="800"/>
                    </a:lnTo>
                    <a:lnTo>
                      <a:pt x="522" y="804"/>
                    </a:lnTo>
                    <a:lnTo>
                      <a:pt x="510" y="808"/>
                    </a:lnTo>
                    <a:lnTo>
                      <a:pt x="506" y="815"/>
                    </a:lnTo>
                    <a:lnTo>
                      <a:pt x="505" y="816"/>
                    </a:lnTo>
                    <a:lnTo>
                      <a:pt x="502" y="816"/>
                    </a:lnTo>
                    <a:lnTo>
                      <a:pt x="488" y="816"/>
                    </a:lnTo>
                    <a:lnTo>
                      <a:pt x="479" y="809"/>
                    </a:lnTo>
                    <a:lnTo>
                      <a:pt x="473" y="811"/>
                    </a:lnTo>
                    <a:lnTo>
                      <a:pt x="469" y="809"/>
                    </a:lnTo>
                    <a:lnTo>
                      <a:pt x="457" y="810"/>
                    </a:lnTo>
                    <a:lnTo>
                      <a:pt x="453" y="809"/>
                    </a:lnTo>
                    <a:lnTo>
                      <a:pt x="447" y="810"/>
                    </a:lnTo>
                    <a:lnTo>
                      <a:pt x="443" y="809"/>
                    </a:lnTo>
                    <a:lnTo>
                      <a:pt x="442" y="810"/>
                    </a:lnTo>
                    <a:lnTo>
                      <a:pt x="441" y="810"/>
                    </a:lnTo>
                    <a:lnTo>
                      <a:pt x="438" y="805"/>
                    </a:lnTo>
                    <a:lnTo>
                      <a:pt x="436" y="805"/>
                    </a:lnTo>
                    <a:lnTo>
                      <a:pt x="435" y="810"/>
                    </a:lnTo>
                    <a:lnTo>
                      <a:pt x="435" y="827"/>
                    </a:lnTo>
                    <a:lnTo>
                      <a:pt x="415" y="827"/>
                    </a:lnTo>
                    <a:lnTo>
                      <a:pt x="411" y="829"/>
                    </a:lnTo>
                    <a:lnTo>
                      <a:pt x="406" y="827"/>
                    </a:lnTo>
                    <a:lnTo>
                      <a:pt x="404" y="832"/>
                    </a:lnTo>
                    <a:lnTo>
                      <a:pt x="402" y="834"/>
                    </a:lnTo>
                    <a:lnTo>
                      <a:pt x="400" y="837"/>
                    </a:lnTo>
                    <a:lnTo>
                      <a:pt x="395" y="841"/>
                    </a:lnTo>
                    <a:lnTo>
                      <a:pt x="391" y="842"/>
                    </a:lnTo>
                    <a:lnTo>
                      <a:pt x="378" y="837"/>
                    </a:lnTo>
                    <a:lnTo>
                      <a:pt x="367" y="836"/>
                    </a:lnTo>
                    <a:lnTo>
                      <a:pt x="363" y="834"/>
                    </a:lnTo>
                    <a:lnTo>
                      <a:pt x="362" y="827"/>
                    </a:lnTo>
                    <a:lnTo>
                      <a:pt x="360" y="824"/>
                    </a:lnTo>
                    <a:lnTo>
                      <a:pt x="355" y="820"/>
                    </a:lnTo>
                    <a:lnTo>
                      <a:pt x="350" y="808"/>
                    </a:lnTo>
                    <a:lnTo>
                      <a:pt x="344" y="791"/>
                    </a:lnTo>
                    <a:lnTo>
                      <a:pt x="344" y="784"/>
                    </a:lnTo>
                    <a:lnTo>
                      <a:pt x="340" y="784"/>
                    </a:lnTo>
                    <a:lnTo>
                      <a:pt x="329" y="781"/>
                    </a:lnTo>
                    <a:lnTo>
                      <a:pt x="322" y="776"/>
                    </a:lnTo>
                    <a:lnTo>
                      <a:pt x="318" y="756"/>
                    </a:lnTo>
                    <a:lnTo>
                      <a:pt x="316" y="751"/>
                    </a:lnTo>
                    <a:lnTo>
                      <a:pt x="308" y="745"/>
                    </a:lnTo>
                    <a:lnTo>
                      <a:pt x="302" y="741"/>
                    </a:lnTo>
                    <a:lnTo>
                      <a:pt x="292" y="740"/>
                    </a:lnTo>
                    <a:lnTo>
                      <a:pt x="271" y="744"/>
                    </a:lnTo>
                    <a:lnTo>
                      <a:pt x="250" y="744"/>
                    </a:lnTo>
                    <a:lnTo>
                      <a:pt x="236" y="750"/>
                    </a:lnTo>
                    <a:lnTo>
                      <a:pt x="227" y="748"/>
                    </a:lnTo>
                    <a:lnTo>
                      <a:pt x="212" y="746"/>
                    </a:lnTo>
                    <a:lnTo>
                      <a:pt x="205" y="759"/>
                    </a:lnTo>
                    <a:lnTo>
                      <a:pt x="200" y="753"/>
                    </a:lnTo>
                    <a:lnTo>
                      <a:pt x="188" y="753"/>
                    </a:lnTo>
                    <a:lnTo>
                      <a:pt x="178" y="745"/>
                    </a:lnTo>
                    <a:lnTo>
                      <a:pt x="164" y="746"/>
                    </a:lnTo>
                    <a:lnTo>
                      <a:pt x="151" y="745"/>
                    </a:lnTo>
                    <a:lnTo>
                      <a:pt x="144" y="753"/>
                    </a:lnTo>
                    <a:lnTo>
                      <a:pt x="130" y="755"/>
                    </a:lnTo>
                    <a:lnTo>
                      <a:pt x="102" y="751"/>
                    </a:lnTo>
                    <a:lnTo>
                      <a:pt x="91" y="751"/>
                    </a:lnTo>
                    <a:lnTo>
                      <a:pt x="76" y="759"/>
                    </a:lnTo>
                    <a:lnTo>
                      <a:pt x="69" y="755"/>
                    </a:lnTo>
                    <a:lnTo>
                      <a:pt x="61" y="761"/>
                    </a:lnTo>
                    <a:lnTo>
                      <a:pt x="53" y="761"/>
                    </a:lnTo>
                    <a:lnTo>
                      <a:pt x="48" y="765"/>
                    </a:lnTo>
                    <a:lnTo>
                      <a:pt x="45" y="759"/>
                    </a:lnTo>
                    <a:lnTo>
                      <a:pt x="42" y="75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6" name="Google Shape;366;p9"/>
              <p:cNvSpPr/>
              <p:nvPr/>
            </p:nvSpPr>
            <p:spPr>
              <a:xfrm>
                <a:off x="3489" y="2165"/>
                <a:ext cx="37" cy="20"/>
              </a:xfrm>
              <a:custGeom>
                <a:rect b="b" l="l" r="r" t="t"/>
                <a:pathLst>
                  <a:path extrusionOk="0" h="98" w="187">
                    <a:moveTo>
                      <a:pt x="164" y="32"/>
                    </a:moveTo>
                    <a:lnTo>
                      <a:pt x="164" y="30"/>
                    </a:lnTo>
                    <a:lnTo>
                      <a:pt x="150" y="22"/>
                    </a:lnTo>
                    <a:lnTo>
                      <a:pt x="148" y="18"/>
                    </a:lnTo>
                    <a:lnTo>
                      <a:pt x="145" y="17"/>
                    </a:lnTo>
                    <a:lnTo>
                      <a:pt x="130" y="21"/>
                    </a:lnTo>
                    <a:lnTo>
                      <a:pt x="126" y="21"/>
                    </a:lnTo>
                    <a:lnTo>
                      <a:pt x="112" y="16"/>
                    </a:lnTo>
                    <a:lnTo>
                      <a:pt x="96" y="15"/>
                    </a:lnTo>
                    <a:lnTo>
                      <a:pt x="89" y="10"/>
                    </a:lnTo>
                    <a:lnTo>
                      <a:pt x="89" y="7"/>
                    </a:lnTo>
                    <a:lnTo>
                      <a:pt x="85" y="1"/>
                    </a:lnTo>
                    <a:lnTo>
                      <a:pt x="79" y="0"/>
                    </a:lnTo>
                    <a:lnTo>
                      <a:pt x="65" y="1"/>
                    </a:lnTo>
                    <a:lnTo>
                      <a:pt x="53" y="6"/>
                    </a:lnTo>
                    <a:lnTo>
                      <a:pt x="42" y="17"/>
                    </a:lnTo>
                    <a:lnTo>
                      <a:pt x="32" y="33"/>
                    </a:lnTo>
                    <a:lnTo>
                      <a:pt x="11" y="53"/>
                    </a:lnTo>
                    <a:lnTo>
                      <a:pt x="10" y="59"/>
                    </a:lnTo>
                    <a:lnTo>
                      <a:pt x="9" y="63"/>
                    </a:lnTo>
                    <a:lnTo>
                      <a:pt x="0" y="71"/>
                    </a:lnTo>
                    <a:lnTo>
                      <a:pt x="0" y="76"/>
                    </a:lnTo>
                    <a:lnTo>
                      <a:pt x="5" y="77"/>
                    </a:lnTo>
                    <a:lnTo>
                      <a:pt x="6" y="80"/>
                    </a:lnTo>
                    <a:lnTo>
                      <a:pt x="6" y="87"/>
                    </a:lnTo>
                    <a:lnTo>
                      <a:pt x="8" y="88"/>
                    </a:lnTo>
                    <a:lnTo>
                      <a:pt x="11" y="88"/>
                    </a:lnTo>
                    <a:lnTo>
                      <a:pt x="15" y="91"/>
                    </a:lnTo>
                    <a:lnTo>
                      <a:pt x="26" y="95"/>
                    </a:lnTo>
                    <a:lnTo>
                      <a:pt x="49" y="98"/>
                    </a:lnTo>
                    <a:lnTo>
                      <a:pt x="68" y="98"/>
                    </a:lnTo>
                    <a:lnTo>
                      <a:pt x="91" y="90"/>
                    </a:lnTo>
                    <a:lnTo>
                      <a:pt x="96" y="90"/>
                    </a:lnTo>
                    <a:lnTo>
                      <a:pt x="106" y="93"/>
                    </a:lnTo>
                    <a:lnTo>
                      <a:pt x="115" y="93"/>
                    </a:lnTo>
                    <a:lnTo>
                      <a:pt x="123" y="92"/>
                    </a:lnTo>
                    <a:lnTo>
                      <a:pt x="144" y="88"/>
                    </a:lnTo>
                    <a:lnTo>
                      <a:pt x="158" y="87"/>
                    </a:lnTo>
                    <a:lnTo>
                      <a:pt x="178" y="84"/>
                    </a:lnTo>
                    <a:lnTo>
                      <a:pt x="186" y="80"/>
                    </a:lnTo>
                    <a:lnTo>
                      <a:pt x="186" y="77"/>
                    </a:lnTo>
                    <a:lnTo>
                      <a:pt x="185" y="73"/>
                    </a:lnTo>
                    <a:lnTo>
                      <a:pt x="187" y="59"/>
                    </a:lnTo>
                    <a:lnTo>
                      <a:pt x="181" y="53"/>
                    </a:lnTo>
                    <a:lnTo>
                      <a:pt x="162" y="45"/>
                    </a:lnTo>
                    <a:lnTo>
                      <a:pt x="161" y="43"/>
                    </a:lnTo>
                    <a:lnTo>
                      <a:pt x="161" y="41"/>
                    </a:lnTo>
                    <a:lnTo>
                      <a:pt x="164" y="34"/>
                    </a:lnTo>
                    <a:lnTo>
                      <a:pt x="164" y="3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7" name="Google Shape;367;p9"/>
              <p:cNvSpPr/>
              <p:nvPr/>
            </p:nvSpPr>
            <p:spPr>
              <a:xfrm>
                <a:off x="3394" y="2140"/>
                <a:ext cx="88" cy="49"/>
              </a:xfrm>
              <a:custGeom>
                <a:rect b="b" l="l" r="r" t="t"/>
                <a:pathLst>
                  <a:path extrusionOk="0" h="244" w="441">
                    <a:moveTo>
                      <a:pt x="439" y="151"/>
                    </a:moveTo>
                    <a:lnTo>
                      <a:pt x="436" y="158"/>
                    </a:lnTo>
                    <a:lnTo>
                      <a:pt x="432" y="170"/>
                    </a:lnTo>
                    <a:lnTo>
                      <a:pt x="433" y="185"/>
                    </a:lnTo>
                    <a:lnTo>
                      <a:pt x="432" y="199"/>
                    </a:lnTo>
                    <a:lnTo>
                      <a:pt x="428" y="203"/>
                    </a:lnTo>
                    <a:lnTo>
                      <a:pt x="428" y="207"/>
                    </a:lnTo>
                    <a:lnTo>
                      <a:pt x="436" y="211"/>
                    </a:lnTo>
                    <a:lnTo>
                      <a:pt x="441" y="221"/>
                    </a:lnTo>
                    <a:lnTo>
                      <a:pt x="441" y="228"/>
                    </a:lnTo>
                    <a:lnTo>
                      <a:pt x="434" y="239"/>
                    </a:lnTo>
                    <a:lnTo>
                      <a:pt x="434" y="242"/>
                    </a:lnTo>
                    <a:lnTo>
                      <a:pt x="422" y="240"/>
                    </a:lnTo>
                    <a:lnTo>
                      <a:pt x="411" y="243"/>
                    </a:lnTo>
                    <a:lnTo>
                      <a:pt x="396" y="242"/>
                    </a:lnTo>
                    <a:lnTo>
                      <a:pt x="388" y="244"/>
                    </a:lnTo>
                    <a:lnTo>
                      <a:pt x="378" y="239"/>
                    </a:lnTo>
                    <a:lnTo>
                      <a:pt x="368" y="238"/>
                    </a:lnTo>
                    <a:lnTo>
                      <a:pt x="362" y="238"/>
                    </a:lnTo>
                    <a:lnTo>
                      <a:pt x="315" y="230"/>
                    </a:lnTo>
                    <a:lnTo>
                      <a:pt x="308" y="224"/>
                    </a:lnTo>
                    <a:lnTo>
                      <a:pt x="299" y="221"/>
                    </a:lnTo>
                    <a:lnTo>
                      <a:pt x="287" y="222"/>
                    </a:lnTo>
                    <a:lnTo>
                      <a:pt x="267" y="218"/>
                    </a:lnTo>
                    <a:lnTo>
                      <a:pt x="255" y="210"/>
                    </a:lnTo>
                    <a:lnTo>
                      <a:pt x="249" y="205"/>
                    </a:lnTo>
                    <a:lnTo>
                      <a:pt x="239" y="191"/>
                    </a:lnTo>
                    <a:lnTo>
                      <a:pt x="232" y="187"/>
                    </a:lnTo>
                    <a:lnTo>
                      <a:pt x="213" y="184"/>
                    </a:lnTo>
                    <a:lnTo>
                      <a:pt x="211" y="184"/>
                    </a:lnTo>
                    <a:lnTo>
                      <a:pt x="208" y="187"/>
                    </a:lnTo>
                    <a:lnTo>
                      <a:pt x="202" y="186"/>
                    </a:lnTo>
                    <a:lnTo>
                      <a:pt x="192" y="184"/>
                    </a:lnTo>
                    <a:lnTo>
                      <a:pt x="183" y="183"/>
                    </a:lnTo>
                    <a:lnTo>
                      <a:pt x="173" y="187"/>
                    </a:lnTo>
                    <a:lnTo>
                      <a:pt x="168" y="187"/>
                    </a:lnTo>
                    <a:lnTo>
                      <a:pt x="148" y="183"/>
                    </a:lnTo>
                    <a:lnTo>
                      <a:pt x="138" y="170"/>
                    </a:lnTo>
                    <a:lnTo>
                      <a:pt x="136" y="168"/>
                    </a:lnTo>
                    <a:lnTo>
                      <a:pt x="127" y="167"/>
                    </a:lnTo>
                    <a:lnTo>
                      <a:pt x="124" y="167"/>
                    </a:lnTo>
                    <a:lnTo>
                      <a:pt x="114" y="159"/>
                    </a:lnTo>
                    <a:lnTo>
                      <a:pt x="103" y="154"/>
                    </a:lnTo>
                    <a:lnTo>
                      <a:pt x="93" y="153"/>
                    </a:lnTo>
                    <a:lnTo>
                      <a:pt x="83" y="148"/>
                    </a:lnTo>
                    <a:lnTo>
                      <a:pt x="78" y="144"/>
                    </a:lnTo>
                    <a:lnTo>
                      <a:pt x="66" y="130"/>
                    </a:lnTo>
                    <a:lnTo>
                      <a:pt x="57" y="124"/>
                    </a:lnTo>
                    <a:lnTo>
                      <a:pt x="49" y="120"/>
                    </a:lnTo>
                    <a:lnTo>
                      <a:pt x="45" y="116"/>
                    </a:lnTo>
                    <a:lnTo>
                      <a:pt x="32" y="109"/>
                    </a:lnTo>
                    <a:lnTo>
                      <a:pt x="28" y="109"/>
                    </a:lnTo>
                    <a:lnTo>
                      <a:pt x="28" y="113"/>
                    </a:lnTo>
                    <a:lnTo>
                      <a:pt x="23" y="113"/>
                    </a:lnTo>
                    <a:lnTo>
                      <a:pt x="18" y="109"/>
                    </a:lnTo>
                    <a:lnTo>
                      <a:pt x="17" y="103"/>
                    </a:lnTo>
                    <a:lnTo>
                      <a:pt x="12" y="98"/>
                    </a:lnTo>
                    <a:lnTo>
                      <a:pt x="1" y="97"/>
                    </a:lnTo>
                    <a:lnTo>
                      <a:pt x="0" y="94"/>
                    </a:lnTo>
                    <a:lnTo>
                      <a:pt x="1" y="87"/>
                    </a:lnTo>
                    <a:lnTo>
                      <a:pt x="6" y="79"/>
                    </a:lnTo>
                    <a:lnTo>
                      <a:pt x="9" y="78"/>
                    </a:lnTo>
                    <a:lnTo>
                      <a:pt x="11" y="71"/>
                    </a:lnTo>
                    <a:lnTo>
                      <a:pt x="14" y="67"/>
                    </a:lnTo>
                    <a:lnTo>
                      <a:pt x="11" y="58"/>
                    </a:lnTo>
                    <a:lnTo>
                      <a:pt x="14" y="51"/>
                    </a:lnTo>
                    <a:lnTo>
                      <a:pt x="19" y="45"/>
                    </a:lnTo>
                    <a:lnTo>
                      <a:pt x="17" y="38"/>
                    </a:lnTo>
                    <a:lnTo>
                      <a:pt x="17" y="34"/>
                    </a:lnTo>
                    <a:lnTo>
                      <a:pt x="21" y="29"/>
                    </a:lnTo>
                    <a:lnTo>
                      <a:pt x="27" y="29"/>
                    </a:lnTo>
                    <a:lnTo>
                      <a:pt x="30" y="22"/>
                    </a:lnTo>
                    <a:lnTo>
                      <a:pt x="38" y="17"/>
                    </a:lnTo>
                    <a:lnTo>
                      <a:pt x="41" y="11"/>
                    </a:lnTo>
                    <a:lnTo>
                      <a:pt x="43" y="6"/>
                    </a:lnTo>
                    <a:lnTo>
                      <a:pt x="45" y="4"/>
                    </a:lnTo>
                    <a:lnTo>
                      <a:pt x="48" y="7"/>
                    </a:lnTo>
                    <a:lnTo>
                      <a:pt x="54" y="4"/>
                    </a:lnTo>
                    <a:lnTo>
                      <a:pt x="56" y="6"/>
                    </a:lnTo>
                    <a:lnTo>
                      <a:pt x="59" y="11"/>
                    </a:lnTo>
                    <a:lnTo>
                      <a:pt x="67" y="18"/>
                    </a:lnTo>
                    <a:lnTo>
                      <a:pt x="68" y="14"/>
                    </a:lnTo>
                    <a:lnTo>
                      <a:pt x="67" y="12"/>
                    </a:lnTo>
                    <a:lnTo>
                      <a:pt x="71" y="8"/>
                    </a:lnTo>
                    <a:lnTo>
                      <a:pt x="71" y="2"/>
                    </a:lnTo>
                    <a:lnTo>
                      <a:pt x="71" y="1"/>
                    </a:lnTo>
                    <a:lnTo>
                      <a:pt x="73" y="0"/>
                    </a:lnTo>
                    <a:lnTo>
                      <a:pt x="89" y="2"/>
                    </a:lnTo>
                    <a:lnTo>
                      <a:pt x="92" y="3"/>
                    </a:lnTo>
                    <a:lnTo>
                      <a:pt x="110" y="7"/>
                    </a:lnTo>
                    <a:lnTo>
                      <a:pt x="130" y="13"/>
                    </a:lnTo>
                    <a:lnTo>
                      <a:pt x="135" y="15"/>
                    </a:lnTo>
                    <a:lnTo>
                      <a:pt x="141" y="24"/>
                    </a:lnTo>
                    <a:lnTo>
                      <a:pt x="151" y="33"/>
                    </a:lnTo>
                    <a:lnTo>
                      <a:pt x="163" y="36"/>
                    </a:lnTo>
                    <a:lnTo>
                      <a:pt x="174" y="46"/>
                    </a:lnTo>
                    <a:lnTo>
                      <a:pt x="181" y="55"/>
                    </a:lnTo>
                    <a:lnTo>
                      <a:pt x="184" y="72"/>
                    </a:lnTo>
                    <a:lnTo>
                      <a:pt x="186" y="77"/>
                    </a:lnTo>
                    <a:lnTo>
                      <a:pt x="192" y="79"/>
                    </a:lnTo>
                    <a:lnTo>
                      <a:pt x="196" y="79"/>
                    </a:lnTo>
                    <a:lnTo>
                      <a:pt x="200" y="74"/>
                    </a:lnTo>
                    <a:lnTo>
                      <a:pt x="204" y="73"/>
                    </a:lnTo>
                    <a:lnTo>
                      <a:pt x="207" y="70"/>
                    </a:lnTo>
                    <a:lnTo>
                      <a:pt x="207" y="67"/>
                    </a:lnTo>
                    <a:lnTo>
                      <a:pt x="211" y="63"/>
                    </a:lnTo>
                    <a:lnTo>
                      <a:pt x="215" y="65"/>
                    </a:lnTo>
                    <a:lnTo>
                      <a:pt x="221" y="63"/>
                    </a:lnTo>
                    <a:lnTo>
                      <a:pt x="227" y="65"/>
                    </a:lnTo>
                    <a:lnTo>
                      <a:pt x="229" y="67"/>
                    </a:lnTo>
                    <a:lnTo>
                      <a:pt x="226" y="73"/>
                    </a:lnTo>
                    <a:lnTo>
                      <a:pt x="227" y="79"/>
                    </a:lnTo>
                    <a:lnTo>
                      <a:pt x="224" y="92"/>
                    </a:lnTo>
                    <a:lnTo>
                      <a:pt x="226" y="95"/>
                    </a:lnTo>
                    <a:lnTo>
                      <a:pt x="231" y="93"/>
                    </a:lnTo>
                    <a:lnTo>
                      <a:pt x="233" y="98"/>
                    </a:lnTo>
                    <a:lnTo>
                      <a:pt x="235" y="101"/>
                    </a:lnTo>
                    <a:lnTo>
                      <a:pt x="240" y="101"/>
                    </a:lnTo>
                    <a:lnTo>
                      <a:pt x="245" y="105"/>
                    </a:lnTo>
                    <a:lnTo>
                      <a:pt x="251" y="104"/>
                    </a:lnTo>
                    <a:lnTo>
                      <a:pt x="259" y="106"/>
                    </a:lnTo>
                    <a:lnTo>
                      <a:pt x="267" y="108"/>
                    </a:lnTo>
                    <a:lnTo>
                      <a:pt x="272" y="106"/>
                    </a:lnTo>
                    <a:lnTo>
                      <a:pt x="277" y="103"/>
                    </a:lnTo>
                    <a:lnTo>
                      <a:pt x="280" y="104"/>
                    </a:lnTo>
                    <a:lnTo>
                      <a:pt x="277" y="117"/>
                    </a:lnTo>
                    <a:lnTo>
                      <a:pt x="278" y="124"/>
                    </a:lnTo>
                    <a:lnTo>
                      <a:pt x="293" y="133"/>
                    </a:lnTo>
                    <a:lnTo>
                      <a:pt x="301" y="131"/>
                    </a:lnTo>
                    <a:lnTo>
                      <a:pt x="308" y="132"/>
                    </a:lnTo>
                    <a:lnTo>
                      <a:pt x="314" y="138"/>
                    </a:lnTo>
                    <a:lnTo>
                      <a:pt x="315" y="142"/>
                    </a:lnTo>
                    <a:lnTo>
                      <a:pt x="319" y="148"/>
                    </a:lnTo>
                    <a:lnTo>
                      <a:pt x="323" y="151"/>
                    </a:lnTo>
                    <a:lnTo>
                      <a:pt x="329" y="149"/>
                    </a:lnTo>
                    <a:lnTo>
                      <a:pt x="333" y="147"/>
                    </a:lnTo>
                    <a:lnTo>
                      <a:pt x="339" y="151"/>
                    </a:lnTo>
                    <a:lnTo>
                      <a:pt x="344" y="149"/>
                    </a:lnTo>
                    <a:lnTo>
                      <a:pt x="350" y="152"/>
                    </a:lnTo>
                    <a:lnTo>
                      <a:pt x="352" y="151"/>
                    </a:lnTo>
                    <a:lnTo>
                      <a:pt x="356" y="144"/>
                    </a:lnTo>
                    <a:lnTo>
                      <a:pt x="361" y="143"/>
                    </a:lnTo>
                    <a:lnTo>
                      <a:pt x="369" y="144"/>
                    </a:lnTo>
                    <a:lnTo>
                      <a:pt x="377" y="151"/>
                    </a:lnTo>
                    <a:lnTo>
                      <a:pt x="387" y="153"/>
                    </a:lnTo>
                    <a:lnTo>
                      <a:pt x="394" y="157"/>
                    </a:lnTo>
                    <a:lnTo>
                      <a:pt x="398" y="158"/>
                    </a:lnTo>
                    <a:lnTo>
                      <a:pt x="405" y="156"/>
                    </a:lnTo>
                    <a:lnTo>
                      <a:pt x="419" y="159"/>
                    </a:lnTo>
                    <a:lnTo>
                      <a:pt x="422" y="159"/>
                    </a:lnTo>
                    <a:lnTo>
                      <a:pt x="428" y="151"/>
                    </a:lnTo>
                    <a:lnTo>
                      <a:pt x="436" y="149"/>
                    </a:lnTo>
                    <a:lnTo>
                      <a:pt x="439" y="15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8" name="Google Shape;368;p9"/>
              <p:cNvSpPr/>
              <p:nvPr/>
            </p:nvSpPr>
            <p:spPr>
              <a:xfrm>
                <a:off x="3479" y="2187"/>
                <a:ext cx="52" cy="67"/>
              </a:xfrm>
              <a:custGeom>
                <a:rect b="b" l="l" r="r" t="t"/>
                <a:pathLst>
                  <a:path extrusionOk="0" h="337" w="262">
                    <a:moveTo>
                      <a:pt x="243" y="335"/>
                    </a:moveTo>
                    <a:lnTo>
                      <a:pt x="241" y="337"/>
                    </a:lnTo>
                    <a:lnTo>
                      <a:pt x="233" y="319"/>
                    </a:lnTo>
                    <a:lnTo>
                      <a:pt x="226" y="291"/>
                    </a:lnTo>
                    <a:lnTo>
                      <a:pt x="225" y="276"/>
                    </a:lnTo>
                    <a:lnTo>
                      <a:pt x="221" y="257"/>
                    </a:lnTo>
                    <a:lnTo>
                      <a:pt x="204" y="230"/>
                    </a:lnTo>
                    <a:lnTo>
                      <a:pt x="198" y="225"/>
                    </a:lnTo>
                    <a:lnTo>
                      <a:pt x="187" y="229"/>
                    </a:lnTo>
                    <a:lnTo>
                      <a:pt x="174" y="230"/>
                    </a:lnTo>
                    <a:lnTo>
                      <a:pt x="166" y="225"/>
                    </a:lnTo>
                    <a:lnTo>
                      <a:pt x="161" y="215"/>
                    </a:lnTo>
                    <a:lnTo>
                      <a:pt x="157" y="218"/>
                    </a:lnTo>
                    <a:lnTo>
                      <a:pt x="153" y="227"/>
                    </a:lnTo>
                    <a:lnTo>
                      <a:pt x="146" y="234"/>
                    </a:lnTo>
                    <a:lnTo>
                      <a:pt x="149" y="246"/>
                    </a:lnTo>
                    <a:lnTo>
                      <a:pt x="149" y="257"/>
                    </a:lnTo>
                    <a:lnTo>
                      <a:pt x="129" y="283"/>
                    </a:lnTo>
                    <a:lnTo>
                      <a:pt x="125" y="280"/>
                    </a:lnTo>
                    <a:lnTo>
                      <a:pt x="115" y="267"/>
                    </a:lnTo>
                    <a:lnTo>
                      <a:pt x="110" y="274"/>
                    </a:lnTo>
                    <a:lnTo>
                      <a:pt x="108" y="279"/>
                    </a:lnTo>
                    <a:lnTo>
                      <a:pt x="99" y="288"/>
                    </a:lnTo>
                    <a:lnTo>
                      <a:pt x="96" y="280"/>
                    </a:lnTo>
                    <a:lnTo>
                      <a:pt x="91" y="285"/>
                    </a:lnTo>
                    <a:lnTo>
                      <a:pt x="80" y="284"/>
                    </a:lnTo>
                    <a:lnTo>
                      <a:pt x="79" y="289"/>
                    </a:lnTo>
                    <a:lnTo>
                      <a:pt x="75" y="286"/>
                    </a:lnTo>
                    <a:lnTo>
                      <a:pt x="71" y="288"/>
                    </a:lnTo>
                    <a:lnTo>
                      <a:pt x="69" y="291"/>
                    </a:lnTo>
                    <a:lnTo>
                      <a:pt x="65" y="294"/>
                    </a:lnTo>
                    <a:lnTo>
                      <a:pt x="58" y="292"/>
                    </a:lnTo>
                    <a:lnTo>
                      <a:pt x="51" y="279"/>
                    </a:lnTo>
                    <a:lnTo>
                      <a:pt x="53" y="273"/>
                    </a:lnTo>
                    <a:lnTo>
                      <a:pt x="51" y="269"/>
                    </a:lnTo>
                    <a:lnTo>
                      <a:pt x="49" y="258"/>
                    </a:lnTo>
                    <a:lnTo>
                      <a:pt x="50" y="251"/>
                    </a:lnTo>
                    <a:lnTo>
                      <a:pt x="48" y="241"/>
                    </a:lnTo>
                    <a:lnTo>
                      <a:pt x="43" y="236"/>
                    </a:lnTo>
                    <a:lnTo>
                      <a:pt x="40" y="227"/>
                    </a:lnTo>
                    <a:lnTo>
                      <a:pt x="40" y="218"/>
                    </a:lnTo>
                    <a:lnTo>
                      <a:pt x="42" y="215"/>
                    </a:lnTo>
                    <a:lnTo>
                      <a:pt x="43" y="199"/>
                    </a:lnTo>
                    <a:lnTo>
                      <a:pt x="42" y="195"/>
                    </a:lnTo>
                    <a:lnTo>
                      <a:pt x="38" y="194"/>
                    </a:lnTo>
                    <a:lnTo>
                      <a:pt x="38" y="179"/>
                    </a:lnTo>
                    <a:lnTo>
                      <a:pt x="32" y="173"/>
                    </a:lnTo>
                    <a:lnTo>
                      <a:pt x="32" y="165"/>
                    </a:lnTo>
                    <a:lnTo>
                      <a:pt x="34" y="154"/>
                    </a:lnTo>
                    <a:lnTo>
                      <a:pt x="36" y="133"/>
                    </a:lnTo>
                    <a:lnTo>
                      <a:pt x="27" y="123"/>
                    </a:lnTo>
                    <a:lnTo>
                      <a:pt x="21" y="118"/>
                    </a:lnTo>
                    <a:lnTo>
                      <a:pt x="10" y="113"/>
                    </a:lnTo>
                    <a:lnTo>
                      <a:pt x="1" y="109"/>
                    </a:lnTo>
                    <a:lnTo>
                      <a:pt x="0" y="103"/>
                    </a:lnTo>
                    <a:lnTo>
                      <a:pt x="1" y="98"/>
                    </a:lnTo>
                    <a:lnTo>
                      <a:pt x="6" y="90"/>
                    </a:lnTo>
                    <a:lnTo>
                      <a:pt x="13" y="89"/>
                    </a:lnTo>
                    <a:lnTo>
                      <a:pt x="20" y="85"/>
                    </a:lnTo>
                    <a:lnTo>
                      <a:pt x="22" y="78"/>
                    </a:lnTo>
                    <a:lnTo>
                      <a:pt x="42" y="76"/>
                    </a:lnTo>
                    <a:lnTo>
                      <a:pt x="42" y="68"/>
                    </a:lnTo>
                    <a:lnTo>
                      <a:pt x="38" y="64"/>
                    </a:lnTo>
                    <a:lnTo>
                      <a:pt x="39" y="60"/>
                    </a:lnTo>
                    <a:lnTo>
                      <a:pt x="24" y="62"/>
                    </a:lnTo>
                    <a:lnTo>
                      <a:pt x="17" y="57"/>
                    </a:lnTo>
                    <a:lnTo>
                      <a:pt x="15" y="43"/>
                    </a:lnTo>
                    <a:lnTo>
                      <a:pt x="11" y="39"/>
                    </a:lnTo>
                    <a:lnTo>
                      <a:pt x="26" y="15"/>
                    </a:lnTo>
                    <a:lnTo>
                      <a:pt x="28" y="3"/>
                    </a:lnTo>
                    <a:lnTo>
                      <a:pt x="32" y="0"/>
                    </a:lnTo>
                    <a:lnTo>
                      <a:pt x="42" y="17"/>
                    </a:lnTo>
                    <a:lnTo>
                      <a:pt x="48" y="25"/>
                    </a:lnTo>
                    <a:lnTo>
                      <a:pt x="49" y="17"/>
                    </a:lnTo>
                    <a:lnTo>
                      <a:pt x="53" y="5"/>
                    </a:lnTo>
                    <a:lnTo>
                      <a:pt x="59" y="8"/>
                    </a:lnTo>
                    <a:lnTo>
                      <a:pt x="61" y="22"/>
                    </a:lnTo>
                    <a:lnTo>
                      <a:pt x="69" y="31"/>
                    </a:lnTo>
                    <a:lnTo>
                      <a:pt x="74" y="27"/>
                    </a:lnTo>
                    <a:lnTo>
                      <a:pt x="82" y="33"/>
                    </a:lnTo>
                    <a:lnTo>
                      <a:pt x="91" y="19"/>
                    </a:lnTo>
                    <a:lnTo>
                      <a:pt x="93" y="23"/>
                    </a:lnTo>
                    <a:lnTo>
                      <a:pt x="96" y="43"/>
                    </a:lnTo>
                    <a:lnTo>
                      <a:pt x="101" y="62"/>
                    </a:lnTo>
                    <a:lnTo>
                      <a:pt x="107" y="70"/>
                    </a:lnTo>
                    <a:lnTo>
                      <a:pt x="118" y="75"/>
                    </a:lnTo>
                    <a:lnTo>
                      <a:pt x="162" y="79"/>
                    </a:lnTo>
                    <a:lnTo>
                      <a:pt x="166" y="76"/>
                    </a:lnTo>
                    <a:lnTo>
                      <a:pt x="180" y="74"/>
                    </a:lnTo>
                    <a:lnTo>
                      <a:pt x="203" y="76"/>
                    </a:lnTo>
                    <a:lnTo>
                      <a:pt x="227" y="80"/>
                    </a:lnTo>
                    <a:lnTo>
                      <a:pt x="242" y="86"/>
                    </a:lnTo>
                    <a:lnTo>
                      <a:pt x="239" y="91"/>
                    </a:lnTo>
                    <a:lnTo>
                      <a:pt x="231" y="96"/>
                    </a:lnTo>
                    <a:lnTo>
                      <a:pt x="226" y="109"/>
                    </a:lnTo>
                    <a:lnTo>
                      <a:pt x="214" y="124"/>
                    </a:lnTo>
                    <a:lnTo>
                      <a:pt x="203" y="134"/>
                    </a:lnTo>
                    <a:lnTo>
                      <a:pt x="192" y="140"/>
                    </a:lnTo>
                    <a:lnTo>
                      <a:pt x="178" y="149"/>
                    </a:lnTo>
                    <a:lnTo>
                      <a:pt x="176" y="157"/>
                    </a:lnTo>
                    <a:lnTo>
                      <a:pt x="177" y="173"/>
                    </a:lnTo>
                    <a:lnTo>
                      <a:pt x="184" y="193"/>
                    </a:lnTo>
                    <a:lnTo>
                      <a:pt x="194" y="194"/>
                    </a:lnTo>
                    <a:lnTo>
                      <a:pt x="199" y="204"/>
                    </a:lnTo>
                    <a:lnTo>
                      <a:pt x="206" y="210"/>
                    </a:lnTo>
                    <a:lnTo>
                      <a:pt x="211" y="202"/>
                    </a:lnTo>
                    <a:lnTo>
                      <a:pt x="217" y="181"/>
                    </a:lnTo>
                    <a:lnTo>
                      <a:pt x="228" y="166"/>
                    </a:lnTo>
                    <a:lnTo>
                      <a:pt x="233" y="167"/>
                    </a:lnTo>
                    <a:lnTo>
                      <a:pt x="241" y="181"/>
                    </a:lnTo>
                    <a:lnTo>
                      <a:pt x="246" y="198"/>
                    </a:lnTo>
                    <a:lnTo>
                      <a:pt x="249" y="206"/>
                    </a:lnTo>
                    <a:lnTo>
                      <a:pt x="252" y="215"/>
                    </a:lnTo>
                    <a:lnTo>
                      <a:pt x="258" y="243"/>
                    </a:lnTo>
                    <a:lnTo>
                      <a:pt x="262" y="276"/>
                    </a:lnTo>
                    <a:lnTo>
                      <a:pt x="260" y="279"/>
                    </a:lnTo>
                    <a:lnTo>
                      <a:pt x="262" y="308"/>
                    </a:lnTo>
                    <a:lnTo>
                      <a:pt x="250" y="305"/>
                    </a:lnTo>
                    <a:lnTo>
                      <a:pt x="244" y="310"/>
                    </a:lnTo>
                    <a:lnTo>
                      <a:pt x="243" y="318"/>
                    </a:lnTo>
                    <a:lnTo>
                      <a:pt x="243" y="33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69" name="Google Shape;369;p9"/>
              <p:cNvSpPr/>
              <p:nvPr/>
            </p:nvSpPr>
            <p:spPr>
              <a:xfrm>
                <a:off x="3390" y="2379"/>
                <a:ext cx="23" cy="43"/>
              </a:xfrm>
              <a:custGeom>
                <a:rect b="b" l="l" r="r" t="t"/>
                <a:pathLst>
                  <a:path extrusionOk="0" h="211" w="116">
                    <a:moveTo>
                      <a:pt x="18" y="0"/>
                    </a:moveTo>
                    <a:lnTo>
                      <a:pt x="13" y="4"/>
                    </a:lnTo>
                    <a:lnTo>
                      <a:pt x="19" y="9"/>
                    </a:lnTo>
                    <a:lnTo>
                      <a:pt x="28" y="12"/>
                    </a:lnTo>
                    <a:lnTo>
                      <a:pt x="33" y="19"/>
                    </a:lnTo>
                    <a:lnTo>
                      <a:pt x="28" y="19"/>
                    </a:lnTo>
                    <a:lnTo>
                      <a:pt x="22" y="25"/>
                    </a:lnTo>
                    <a:lnTo>
                      <a:pt x="19" y="38"/>
                    </a:lnTo>
                    <a:lnTo>
                      <a:pt x="13" y="47"/>
                    </a:lnTo>
                    <a:lnTo>
                      <a:pt x="7" y="95"/>
                    </a:lnTo>
                    <a:lnTo>
                      <a:pt x="2" y="91"/>
                    </a:lnTo>
                    <a:lnTo>
                      <a:pt x="0" y="95"/>
                    </a:lnTo>
                    <a:lnTo>
                      <a:pt x="0" y="111"/>
                    </a:lnTo>
                    <a:lnTo>
                      <a:pt x="7" y="166"/>
                    </a:lnTo>
                    <a:lnTo>
                      <a:pt x="11" y="182"/>
                    </a:lnTo>
                    <a:lnTo>
                      <a:pt x="19" y="198"/>
                    </a:lnTo>
                    <a:lnTo>
                      <a:pt x="29" y="209"/>
                    </a:lnTo>
                    <a:lnTo>
                      <a:pt x="45" y="211"/>
                    </a:lnTo>
                    <a:lnTo>
                      <a:pt x="59" y="211"/>
                    </a:lnTo>
                    <a:lnTo>
                      <a:pt x="86" y="197"/>
                    </a:lnTo>
                    <a:lnTo>
                      <a:pt x="100" y="187"/>
                    </a:lnTo>
                    <a:lnTo>
                      <a:pt x="113" y="170"/>
                    </a:lnTo>
                    <a:lnTo>
                      <a:pt x="115" y="145"/>
                    </a:lnTo>
                    <a:lnTo>
                      <a:pt x="116" y="125"/>
                    </a:lnTo>
                    <a:lnTo>
                      <a:pt x="115" y="117"/>
                    </a:lnTo>
                    <a:lnTo>
                      <a:pt x="108" y="114"/>
                    </a:lnTo>
                    <a:lnTo>
                      <a:pt x="98" y="87"/>
                    </a:lnTo>
                    <a:lnTo>
                      <a:pt x="92" y="75"/>
                    </a:lnTo>
                    <a:lnTo>
                      <a:pt x="86" y="69"/>
                    </a:lnTo>
                    <a:lnTo>
                      <a:pt x="83" y="62"/>
                    </a:lnTo>
                    <a:lnTo>
                      <a:pt x="80" y="55"/>
                    </a:lnTo>
                    <a:lnTo>
                      <a:pt x="67" y="44"/>
                    </a:lnTo>
                    <a:lnTo>
                      <a:pt x="64" y="33"/>
                    </a:lnTo>
                    <a:lnTo>
                      <a:pt x="45" y="12"/>
                    </a:lnTo>
                    <a:lnTo>
                      <a:pt x="35" y="4"/>
                    </a:lnTo>
                    <a:lnTo>
                      <a:pt x="27" y="0"/>
                    </a:lnTo>
                    <a:lnTo>
                      <a:pt x="1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370" name="Google Shape;370;p9"/>
            <p:cNvSpPr/>
            <p:nvPr/>
          </p:nvSpPr>
          <p:spPr>
            <a:xfrm>
              <a:off x="7991447" y="3762706"/>
              <a:ext cx="30213" cy="69845"/>
            </a:xfrm>
            <a:custGeom>
              <a:rect b="b" l="l" r="r" t="t"/>
              <a:pathLst>
                <a:path extrusionOk="0" h="199" w="97">
                  <a:moveTo>
                    <a:pt x="75" y="0"/>
                  </a:moveTo>
                  <a:lnTo>
                    <a:pt x="82" y="4"/>
                  </a:lnTo>
                  <a:lnTo>
                    <a:pt x="87" y="9"/>
                  </a:lnTo>
                  <a:lnTo>
                    <a:pt x="92" y="9"/>
                  </a:lnTo>
                  <a:lnTo>
                    <a:pt x="94" y="10"/>
                  </a:lnTo>
                  <a:lnTo>
                    <a:pt x="97" y="15"/>
                  </a:lnTo>
                  <a:lnTo>
                    <a:pt x="97" y="18"/>
                  </a:lnTo>
                  <a:lnTo>
                    <a:pt x="93" y="26"/>
                  </a:lnTo>
                  <a:lnTo>
                    <a:pt x="93" y="32"/>
                  </a:lnTo>
                  <a:lnTo>
                    <a:pt x="94" y="41"/>
                  </a:lnTo>
                  <a:lnTo>
                    <a:pt x="92" y="50"/>
                  </a:lnTo>
                  <a:lnTo>
                    <a:pt x="83" y="69"/>
                  </a:lnTo>
                  <a:lnTo>
                    <a:pt x="79" y="95"/>
                  </a:lnTo>
                  <a:lnTo>
                    <a:pt x="76" y="114"/>
                  </a:lnTo>
                  <a:lnTo>
                    <a:pt x="68" y="131"/>
                  </a:lnTo>
                  <a:lnTo>
                    <a:pt x="57" y="150"/>
                  </a:lnTo>
                  <a:lnTo>
                    <a:pt x="51" y="159"/>
                  </a:lnTo>
                  <a:lnTo>
                    <a:pt x="48" y="168"/>
                  </a:lnTo>
                  <a:lnTo>
                    <a:pt x="40" y="199"/>
                  </a:lnTo>
                  <a:lnTo>
                    <a:pt x="36" y="195"/>
                  </a:lnTo>
                  <a:lnTo>
                    <a:pt x="33" y="182"/>
                  </a:lnTo>
                  <a:lnTo>
                    <a:pt x="25" y="170"/>
                  </a:lnTo>
                  <a:lnTo>
                    <a:pt x="16" y="163"/>
                  </a:lnTo>
                  <a:lnTo>
                    <a:pt x="6" y="147"/>
                  </a:lnTo>
                  <a:lnTo>
                    <a:pt x="1" y="122"/>
                  </a:lnTo>
                  <a:lnTo>
                    <a:pt x="0" y="102"/>
                  </a:lnTo>
                  <a:lnTo>
                    <a:pt x="2" y="92"/>
                  </a:lnTo>
                  <a:lnTo>
                    <a:pt x="9" y="76"/>
                  </a:lnTo>
                  <a:lnTo>
                    <a:pt x="48" y="17"/>
                  </a:lnTo>
                  <a:lnTo>
                    <a:pt x="65" y="7"/>
                  </a:lnTo>
                  <a:lnTo>
                    <a:pt x="68" y="3"/>
                  </a:lnTo>
                  <a:lnTo>
                    <a:pt x="7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371" name="Google Shape;371;p9"/>
            <p:cNvGrpSpPr/>
            <p:nvPr/>
          </p:nvGrpSpPr>
          <p:grpSpPr>
            <a:xfrm>
              <a:off x="8158411" y="3286012"/>
              <a:ext cx="283045" cy="352719"/>
              <a:chOff x="3938" y="1929"/>
              <a:chExt cx="178" cy="202"/>
            </a:xfrm>
          </p:grpSpPr>
          <p:sp>
            <p:nvSpPr>
              <p:cNvPr id="372" name="Google Shape;372;p9"/>
              <p:cNvSpPr/>
              <p:nvPr/>
            </p:nvSpPr>
            <p:spPr>
              <a:xfrm>
                <a:off x="4050" y="1929"/>
                <a:ext cx="66" cy="61"/>
              </a:xfrm>
              <a:custGeom>
                <a:rect b="b" l="l" r="r" t="t"/>
                <a:pathLst>
                  <a:path extrusionOk="0" h="307" w="330">
                    <a:moveTo>
                      <a:pt x="285" y="108"/>
                    </a:moveTo>
                    <a:lnTo>
                      <a:pt x="301" y="94"/>
                    </a:lnTo>
                    <a:lnTo>
                      <a:pt x="305" y="97"/>
                    </a:lnTo>
                    <a:lnTo>
                      <a:pt x="299" y="113"/>
                    </a:lnTo>
                    <a:lnTo>
                      <a:pt x="291" y="129"/>
                    </a:lnTo>
                    <a:lnTo>
                      <a:pt x="294" y="141"/>
                    </a:lnTo>
                    <a:lnTo>
                      <a:pt x="304" y="148"/>
                    </a:lnTo>
                    <a:lnTo>
                      <a:pt x="304" y="164"/>
                    </a:lnTo>
                    <a:lnTo>
                      <a:pt x="315" y="164"/>
                    </a:lnTo>
                    <a:lnTo>
                      <a:pt x="330" y="159"/>
                    </a:lnTo>
                    <a:lnTo>
                      <a:pt x="325" y="170"/>
                    </a:lnTo>
                    <a:lnTo>
                      <a:pt x="308" y="177"/>
                    </a:lnTo>
                    <a:lnTo>
                      <a:pt x="293" y="188"/>
                    </a:lnTo>
                    <a:lnTo>
                      <a:pt x="283" y="191"/>
                    </a:lnTo>
                    <a:lnTo>
                      <a:pt x="277" y="187"/>
                    </a:lnTo>
                    <a:lnTo>
                      <a:pt x="271" y="195"/>
                    </a:lnTo>
                    <a:lnTo>
                      <a:pt x="254" y="193"/>
                    </a:lnTo>
                    <a:lnTo>
                      <a:pt x="238" y="195"/>
                    </a:lnTo>
                    <a:lnTo>
                      <a:pt x="223" y="204"/>
                    </a:lnTo>
                    <a:lnTo>
                      <a:pt x="208" y="223"/>
                    </a:lnTo>
                    <a:lnTo>
                      <a:pt x="199" y="241"/>
                    </a:lnTo>
                    <a:lnTo>
                      <a:pt x="195" y="259"/>
                    </a:lnTo>
                    <a:lnTo>
                      <a:pt x="189" y="268"/>
                    </a:lnTo>
                    <a:lnTo>
                      <a:pt x="162" y="248"/>
                    </a:lnTo>
                    <a:lnTo>
                      <a:pt x="142" y="241"/>
                    </a:lnTo>
                    <a:lnTo>
                      <a:pt x="114" y="224"/>
                    </a:lnTo>
                    <a:lnTo>
                      <a:pt x="97" y="221"/>
                    </a:lnTo>
                    <a:lnTo>
                      <a:pt x="84" y="227"/>
                    </a:lnTo>
                    <a:lnTo>
                      <a:pt x="74" y="236"/>
                    </a:lnTo>
                    <a:lnTo>
                      <a:pt x="63" y="235"/>
                    </a:lnTo>
                    <a:lnTo>
                      <a:pt x="52" y="225"/>
                    </a:lnTo>
                    <a:lnTo>
                      <a:pt x="36" y="226"/>
                    </a:lnTo>
                    <a:lnTo>
                      <a:pt x="28" y="240"/>
                    </a:lnTo>
                    <a:lnTo>
                      <a:pt x="34" y="251"/>
                    </a:lnTo>
                    <a:lnTo>
                      <a:pt x="57" y="262"/>
                    </a:lnTo>
                    <a:lnTo>
                      <a:pt x="74" y="277"/>
                    </a:lnTo>
                    <a:lnTo>
                      <a:pt x="71" y="284"/>
                    </a:lnTo>
                    <a:lnTo>
                      <a:pt x="59" y="283"/>
                    </a:lnTo>
                    <a:lnTo>
                      <a:pt x="50" y="283"/>
                    </a:lnTo>
                    <a:lnTo>
                      <a:pt x="40" y="289"/>
                    </a:lnTo>
                    <a:lnTo>
                      <a:pt x="35" y="297"/>
                    </a:lnTo>
                    <a:lnTo>
                      <a:pt x="22" y="307"/>
                    </a:lnTo>
                    <a:lnTo>
                      <a:pt x="14" y="305"/>
                    </a:lnTo>
                    <a:lnTo>
                      <a:pt x="11" y="295"/>
                    </a:lnTo>
                    <a:lnTo>
                      <a:pt x="18" y="264"/>
                    </a:lnTo>
                    <a:lnTo>
                      <a:pt x="0" y="247"/>
                    </a:lnTo>
                    <a:lnTo>
                      <a:pt x="2" y="224"/>
                    </a:lnTo>
                    <a:lnTo>
                      <a:pt x="11" y="214"/>
                    </a:lnTo>
                    <a:lnTo>
                      <a:pt x="24" y="207"/>
                    </a:lnTo>
                    <a:lnTo>
                      <a:pt x="34" y="195"/>
                    </a:lnTo>
                    <a:lnTo>
                      <a:pt x="38" y="184"/>
                    </a:lnTo>
                    <a:lnTo>
                      <a:pt x="31" y="176"/>
                    </a:lnTo>
                    <a:lnTo>
                      <a:pt x="34" y="167"/>
                    </a:lnTo>
                    <a:lnTo>
                      <a:pt x="47" y="171"/>
                    </a:lnTo>
                    <a:lnTo>
                      <a:pt x="60" y="175"/>
                    </a:lnTo>
                    <a:lnTo>
                      <a:pt x="81" y="175"/>
                    </a:lnTo>
                    <a:lnTo>
                      <a:pt x="88" y="160"/>
                    </a:lnTo>
                    <a:lnTo>
                      <a:pt x="87" y="146"/>
                    </a:lnTo>
                    <a:lnTo>
                      <a:pt x="87" y="135"/>
                    </a:lnTo>
                    <a:lnTo>
                      <a:pt x="94" y="127"/>
                    </a:lnTo>
                    <a:lnTo>
                      <a:pt x="100" y="110"/>
                    </a:lnTo>
                    <a:lnTo>
                      <a:pt x="102" y="90"/>
                    </a:lnTo>
                    <a:lnTo>
                      <a:pt x="109" y="58"/>
                    </a:lnTo>
                    <a:lnTo>
                      <a:pt x="99" y="25"/>
                    </a:lnTo>
                    <a:lnTo>
                      <a:pt x="99" y="15"/>
                    </a:lnTo>
                    <a:lnTo>
                      <a:pt x="110" y="3"/>
                    </a:lnTo>
                    <a:lnTo>
                      <a:pt x="115" y="0"/>
                    </a:lnTo>
                    <a:lnTo>
                      <a:pt x="122" y="8"/>
                    </a:lnTo>
                    <a:lnTo>
                      <a:pt x="126" y="15"/>
                    </a:lnTo>
                    <a:lnTo>
                      <a:pt x="135" y="22"/>
                    </a:lnTo>
                    <a:lnTo>
                      <a:pt x="158" y="54"/>
                    </a:lnTo>
                    <a:lnTo>
                      <a:pt x="179" y="75"/>
                    </a:lnTo>
                    <a:lnTo>
                      <a:pt x="199" y="92"/>
                    </a:lnTo>
                    <a:lnTo>
                      <a:pt x="222" y="103"/>
                    </a:lnTo>
                    <a:lnTo>
                      <a:pt x="244" y="108"/>
                    </a:lnTo>
                    <a:lnTo>
                      <a:pt x="250" y="116"/>
                    </a:lnTo>
                    <a:lnTo>
                      <a:pt x="261" y="121"/>
                    </a:lnTo>
                    <a:lnTo>
                      <a:pt x="272" y="118"/>
                    </a:lnTo>
                    <a:lnTo>
                      <a:pt x="285" y="10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73" name="Google Shape;373;p9"/>
              <p:cNvSpPr/>
              <p:nvPr/>
            </p:nvSpPr>
            <p:spPr>
              <a:xfrm>
                <a:off x="3952" y="1989"/>
                <a:ext cx="123" cy="110"/>
              </a:xfrm>
              <a:custGeom>
                <a:rect b="b" l="l" r="r" t="t"/>
                <a:pathLst>
                  <a:path extrusionOk="0" h="552" w="613">
                    <a:moveTo>
                      <a:pt x="560" y="6"/>
                    </a:moveTo>
                    <a:lnTo>
                      <a:pt x="576" y="6"/>
                    </a:lnTo>
                    <a:lnTo>
                      <a:pt x="578" y="13"/>
                    </a:lnTo>
                    <a:lnTo>
                      <a:pt x="576" y="37"/>
                    </a:lnTo>
                    <a:lnTo>
                      <a:pt x="577" y="53"/>
                    </a:lnTo>
                    <a:lnTo>
                      <a:pt x="582" y="69"/>
                    </a:lnTo>
                    <a:lnTo>
                      <a:pt x="592" y="83"/>
                    </a:lnTo>
                    <a:lnTo>
                      <a:pt x="598" y="96"/>
                    </a:lnTo>
                    <a:lnTo>
                      <a:pt x="607" y="118"/>
                    </a:lnTo>
                    <a:lnTo>
                      <a:pt x="613" y="143"/>
                    </a:lnTo>
                    <a:lnTo>
                      <a:pt x="612" y="153"/>
                    </a:lnTo>
                    <a:lnTo>
                      <a:pt x="608" y="160"/>
                    </a:lnTo>
                    <a:lnTo>
                      <a:pt x="607" y="171"/>
                    </a:lnTo>
                    <a:lnTo>
                      <a:pt x="599" y="180"/>
                    </a:lnTo>
                    <a:lnTo>
                      <a:pt x="593" y="180"/>
                    </a:lnTo>
                    <a:lnTo>
                      <a:pt x="585" y="208"/>
                    </a:lnTo>
                    <a:lnTo>
                      <a:pt x="583" y="224"/>
                    </a:lnTo>
                    <a:lnTo>
                      <a:pt x="571" y="223"/>
                    </a:lnTo>
                    <a:lnTo>
                      <a:pt x="556" y="232"/>
                    </a:lnTo>
                    <a:lnTo>
                      <a:pt x="551" y="251"/>
                    </a:lnTo>
                    <a:lnTo>
                      <a:pt x="554" y="268"/>
                    </a:lnTo>
                    <a:lnTo>
                      <a:pt x="556" y="284"/>
                    </a:lnTo>
                    <a:lnTo>
                      <a:pt x="556" y="305"/>
                    </a:lnTo>
                    <a:lnTo>
                      <a:pt x="558" y="317"/>
                    </a:lnTo>
                    <a:lnTo>
                      <a:pt x="548" y="327"/>
                    </a:lnTo>
                    <a:lnTo>
                      <a:pt x="539" y="347"/>
                    </a:lnTo>
                    <a:lnTo>
                      <a:pt x="535" y="365"/>
                    </a:lnTo>
                    <a:lnTo>
                      <a:pt x="535" y="386"/>
                    </a:lnTo>
                    <a:lnTo>
                      <a:pt x="543" y="397"/>
                    </a:lnTo>
                    <a:lnTo>
                      <a:pt x="545" y="404"/>
                    </a:lnTo>
                    <a:lnTo>
                      <a:pt x="537" y="409"/>
                    </a:lnTo>
                    <a:lnTo>
                      <a:pt x="527" y="425"/>
                    </a:lnTo>
                    <a:lnTo>
                      <a:pt x="521" y="439"/>
                    </a:lnTo>
                    <a:lnTo>
                      <a:pt x="494" y="459"/>
                    </a:lnTo>
                    <a:lnTo>
                      <a:pt x="491" y="449"/>
                    </a:lnTo>
                    <a:lnTo>
                      <a:pt x="495" y="425"/>
                    </a:lnTo>
                    <a:lnTo>
                      <a:pt x="502" y="417"/>
                    </a:lnTo>
                    <a:lnTo>
                      <a:pt x="505" y="408"/>
                    </a:lnTo>
                    <a:lnTo>
                      <a:pt x="491" y="408"/>
                    </a:lnTo>
                    <a:lnTo>
                      <a:pt x="489" y="419"/>
                    </a:lnTo>
                    <a:lnTo>
                      <a:pt x="484" y="429"/>
                    </a:lnTo>
                    <a:lnTo>
                      <a:pt x="483" y="440"/>
                    </a:lnTo>
                    <a:lnTo>
                      <a:pt x="475" y="434"/>
                    </a:lnTo>
                    <a:lnTo>
                      <a:pt x="462" y="433"/>
                    </a:lnTo>
                    <a:lnTo>
                      <a:pt x="456" y="443"/>
                    </a:lnTo>
                    <a:lnTo>
                      <a:pt x="451" y="468"/>
                    </a:lnTo>
                    <a:lnTo>
                      <a:pt x="445" y="476"/>
                    </a:lnTo>
                    <a:lnTo>
                      <a:pt x="437" y="474"/>
                    </a:lnTo>
                    <a:lnTo>
                      <a:pt x="435" y="459"/>
                    </a:lnTo>
                    <a:lnTo>
                      <a:pt x="436" y="447"/>
                    </a:lnTo>
                    <a:lnTo>
                      <a:pt x="427" y="446"/>
                    </a:lnTo>
                    <a:lnTo>
                      <a:pt x="419" y="455"/>
                    </a:lnTo>
                    <a:lnTo>
                      <a:pt x="410" y="466"/>
                    </a:lnTo>
                    <a:lnTo>
                      <a:pt x="404" y="478"/>
                    </a:lnTo>
                    <a:lnTo>
                      <a:pt x="402" y="479"/>
                    </a:lnTo>
                    <a:lnTo>
                      <a:pt x="384" y="476"/>
                    </a:lnTo>
                    <a:lnTo>
                      <a:pt x="356" y="476"/>
                    </a:lnTo>
                    <a:lnTo>
                      <a:pt x="341" y="479"/>
                    </a:lnTo>
                    <a:lnTo>
                      <a:pt x="345" y="474"/>
                    </a:lnTo>
                    <a:lnTo>
                      <a:pt x="351" y="470"/>
                    </a:lnTo>
                    <a:lnTo>
                      <a:pt x="339" y="467"/>
                    </a:lnTo>
                    <a:lnTo>
                      <a:pt x="336" y="463"/>
                    </a:lnTo>
                    <a:lnTo>
                      <a:pt x="333" y="470"/>
                    </a:lnTo>
                    <a:lnTo>
                      <a:pt x="327" y="462"/>
                    </a:lnTo>
                    <a:lnTo>
                      <a:pt x="325" y="449"/>
                    </a:lnTo>
                    <a:lnTo>
                      <a:pt x="320" y="451"/>
                    </a:lnTo>
                    <a:lnTo>
                      <a:pt x="309" y="476"/>
                    </a:lnTo>
                    <a:lnTo>
                      <a:pt x="328" y="488"/>
                    </a:lnTo>
                    <a:lnTo>
                      <a:pt x="328" y="504"/>
                    </a:lnTo>
                    <a:lnTo>
                      <a:pt x="320" y="498"/>
                    </a:lnTo>
                    <a:lnTo>
                      <a:pt x="314" y="501"/>
                    </a:lnTo>
                    <a:lnTo>
                      <a:pt x="307" y="503"/>
                    </a:lnTo>
                    <a:lnTo>
                      <a:pt x="300" y="508"/>
                    </a:lnTo>
                    <a:lnTo>
                      <a:pt x="296" y="514"/>
                    </a:lnTo>
                    <a:lnTo>
                      <a:pt x="295" y="517"/>
                    </a:lnTo>
                    <a:lnTo>
                      <a:pt x="279" y="546"/>
                    </a:lnTo>
                    <a:lnTo>
                      <a:pt x="268" y="552"/>
                    </a:lnTo>
                    <a:lnTo>
                      <a:pt x="252" y="546"/>
                    </a:lnTo>
                    <a:lnTo>
                      <a:pt x="247" y="536"/>
                    </a:lnTo>
                    <a:lnTo>
                      <a:pt x="236" y="529"/>
                    </a:lnTo>
                    <a:lnTo>
                      <a:pt x="233" y="517"/>
                    </a:lnTo>
                    <a:lnTo>
                      <a:pt x="233" y="499"/>
                    </a:lnTo>
                    <a:lnTo>
                      <a:pt x="238" y="494"/>
                    </a:lnTo>
                    <a:lnTo>
                      <a:pt x="248" y="479"/>
                    </a:lnTo>
                    <a:lnTo>
                      <a:pt x="249" y="474"/>
                    </a:lnTo>
                    <a:lnTo>
                      <a:pt x="247" y="472"/>
                    </a:lnTo>
                    <a:lnTo>
                      <a:pt x="228" y="476"/>
                    </a:lnTo>
                    <a:lnTo>
                      <a:pt x="216" y="471"/>
                    </a:lnTo>
                    <a:lnTo>
                      <a:pt x="203" y="468"/>
                    </a:lnTo>
                    <a:lnTo>
                      <a:pt x="190" y="468"/>
                    </a:lnTo>
                    <a:lnTo>
                      <a:pt x="179" y="478"/>
                    </a:lnTo>
                    <a:lnTo>
                      <a:pt x="163" y="488"/>
                    </a:lnTo>
                    <a:lnTo>
                      <a:pt x="156" y="483"/>
                    </a:lnTo>
                    <a:lnTo>
                      <a:pt x="147" y="487"/>
                    </a:lnTo>
                    <a:lnTo>
                      <a:pt x="142" y="487"/>
                    </a:lnTo>
                    <a:lnTo>
                      <a:pt x="133" y="492"/>
                    </a:lnTo>
                    <a:lnTo>
                      <a:pt x="126" y="492"/>
                    </a:lnTo>
                    <a:lnTo>
                      <a:pt x="119" y="495"/>
                    </a:lnTo>
                    <a:lnTo>
                      <a:pt x="92" y="503"/>
                    </a:lnTo>
                    <a:lnTo>
                      <a:pt x="85" y="497"/>
                    </a:lnTo>
                    <a:lnTo>
                      <a:pt x="78" y="498"/>
                    </a:lnTo>
                    <a:lnTo>
                      <a:pt x="69" y="524"/>
                    </a:lnTo>
                    <a:lnTo>
                      <a:pt x="64" y="525"/>
                    </a:lnTo>
                    <a:lnTo>
                      <a:pt x="51" y="520"/>
                    </a:lnTo>
                    <a:lnTo>
                      <a:pt x="43" y="515"/>
                    </a:lnTo>
                    <a:lnTo>
                      <a:pt x="32" y="519"/>
                    </a:lnTo>
                    <a:lnTo>
                      <a:pt x="24" y="519"/>
                    </a:lnTo>
                    <a:lnTo>
                      <a:pt x="20" y="521"/>
                    </a:lnTo>
                    <a:lnTo>
                      <a:pt x="10" y="517"/>
                    </a:lnTo>
                    <a:lnTo>
                      <a:pt x="0" y="516"/>
                    </a:lnTo>
                    <a:lnTo>
                      <a:pt x="0" y="503"/>
                    </a:lnTo>
                    <a:lnTo>
                      <a:pt x="1" y="495"/>
                    </a:lnTo>
                    <a:lnTo>
                      <a:pt x="26" y="488"/>
                    </a:lnTo>
                    <a:lnTo>
                      <a:pt x="35" y="478"/>
                    </a:lnTo>
                    <a:lnTo>
                      <a:pt x="45" y="471"/>
                    </a:lnTo>
                    <a:lnTo>
                      <a:pt x="63" y="461"/>
                    </a:lnTo>
                    <a:lnTo>
                      <a:pt x="74" y="446"/>
                    </a:lnTo>
                    <a:lnTo>
                      <a:pt x="87" y="438"/>
                    </a:lnTo>
                    <a:lnTo>
                      <a:pt x="94" y="424"/>
                    </a:lnTo>
                    <a:lnTo>
                      <a:pt x="106" y="417"/>
                    </a:lnTo>
                    <a:lnTo>
                      <a:pt x="118" y="413"/>
                    </a:lnTo>
                    <a:lnTo>
                      <a:pt x="136" y="418"/>
                    </a:lnTo>
                    <a:lnTo>
                      <a:pt x="155" y="416"/>
                    </a:lnTo>
                    <a:lnTo>
                      <a:pt x="169" y="417"/>
                    </a:lnTo>
                    <a:lnTo>
                      <a:pt x="209" y="408"/>
                    </a:lnTo>
                    <a:lnTo>
                      <a:pt x="219" y="407"/>
                    </a:lnTo>
                    <a:lnTo>
                      <a:pt x="228" y="403"/>
                    </a:lnTo>
                    <a:lnTo>
                      <a:pt x="238" y="403"/>
                    </a:lnTo>
                    <a:lnTo>
                      <a:pt x="237" y="412"/>
                    </a:lnTo>
                    <a:lnTo>
                      <a:pt x="260" y="418"/>
                    </a:lnTo>
                    <a:lnTo>
                      <a:pt x="265" y="417"/>
                    </a:lnTo>
                    <a:lnTo>
                      <a:pt x="270" y="412"/>
                    </a:lnTo>
                    <a:lnTo>
                      <a:pt x="282" y="403"/>
                    </a:lnTo>
                    <a:lnTo>
                      <a:pt x="284" y="371"/>
                    </a:lnTo>
                    <a:lnTo>
                      <a:pt x="300" y="357"/>
                    </a:lnTo>
                    <a:lnTo>
                      <a:pt x="312" y="339"/>
                    </a:lnTo>
                    <a:lnTo>
                      <a:pt x="320" y="320"/>
                    </a:lnTo>
                    <a:lnTo>
                      <a:pt x="322" y="305"/>
                    </a:lnTo>
                    <a:lnTo>
                      <a:pt x="324" y="294"/>
                    </a:lnTo>
                    <a:lnTo>
                      <a:pt x="343" y="283"/>
                    </a:lnTo>
                    <a:lnTo>
                      <a:pt x="351" y="284"/>
                    </a:lnTo>
                    <a:lnTo>
                      <a:pt x="350" y="294"/>
                    </a:lnTo>
                    <a:lnTo>
                      <a:pt x="341" y="298"/>
                    </a:lnTo>
                    <a:lnTo>
                      <a:pt x="333" y="306"/>
                    </a:lnTo>
                    <a:lnTo>
                      <a:pt x="332" y="309"/>
                    </a:lnTo>
                    <a:lnTo>
                      <a:pt x="336" y="321"/>
                    </a:lnTo>
                    <a:lnTo>
                      <a:pt x="336" y="333"/>
                    </a:lnTo>
                    <a:lnTo>
                      <a:pt x="341" y="333"/>
                    </a:lnTo>
                    <a:lnTo>
                      <a:pt x="354" y="332"/>
                    </a:lnTo>
                    <a:lnTo>
                      <a:pt x="363" y="321"/>
                    </a:lnTo>
                    <a:lnTo>
                      <a:pt x="377" y="314"/>
                    </a:lnTo>
                    <a:lnTo>
                      <a:pt x="393" y="309"/>
                    </a:lnTo>
                    <a:lnTo>
                      <a:pt x="410" y="295"/>
                    </a:lnTo>
                    <a:lnTo>
                      <a:pt x="422" y="284"/>
                    </a:lnTo>
                    <a:lnTo>
                      <a:pt x="430" y="269"/>
                    </a:lnTo>
                    <a:lnTo>
                      <a:pt x="440" y="257"/>
                    </a:lnTo>
                    <a:lnTo>
                      <a:pt x="453" y="247"/>
                    </a:lnTo>
                    <a:lnTo>
                      <a:pt x="459" y="247"/>
                    </a:lnTo>
                    <a:lnTo>
                      <a:pt x="467" y="235"/>
                    </a:lnTo>
                    <a:lnTo>
                      <a:pt x="468" y="225"/>
                    </a:lnTo>
                    <a:lnTo>
                      <a:pt x="470" y="215"/>
                    </a:lnTo>
                    <a:lnTo>
                      <a:pt x="486" y="188"/>
                    </a:lnTo>
                    <a:lnTo>
                      <a:pt x="490" y="176"/>
                    </a:lnTo>
                    <a:lnTo>
                      <a:pt x="492" y="165"/>
                    </a:lnTo>
                    <a:lnTo>
                      <a:pt x="499" y="154"/>
                    </a:lnTo>
                    <a:lnTo>
                      <a:pt x="502" y="139"/>
                    </a:lnTo>
                    <a:lnTo>
                      <a:pt x="502" y="123"/>
                    </a:lnTo>
                    <a:lnTo>
                      <a:pt x="495" y="117"/>
                    </a:lnTo>
                    <a:lnTo>
                      <a:pt x="484" y="112"/>
                    </a:lnTo>
                    <a:lnTo>
                      <a:pt x="489" y="107"/>
                    </a:lnTo>
                    <a:lnTo>
                      <a:pt x="499" y="92"/>
                    </a:lnTo>
                    <a:lnTo>
                      <a:pt x="497" y="62"/>
                    </a:lnTo>
                    <a:lnTo>
                      <a:pt x="502" y="53"/>
                    </a:lnTo>
                    <a:lnTo>
                      <a:pt x="512" y="49"/>
                    </a:lnTo>
                    <a:lnTo>
                      <a:pt x="513" y="32"/>
                    </a:lnTo>
                    <a:lnTo>
                      <a:pt x="517" y="24"/>
                    </a:lnTo>
                    <a:lnTo>
                      <a:pt x="524" y="20"/>
                    </a:lnTo>
                    <a:lnTo>
                      <a:pt x="531" y="29"/>
                    </a:lnTo>
                    <a:lnTo>
                      <a:pt x="535" y="42"/>
                    </a:lnTo>
                    <a:lnTo>
                      <a:pt x="539" y="48"/>
                    </a:lnTo>
                    <a:lnTo>
                      <a:pt x="547" y="38"/>
                    </a:lnTo>
                    <a:lnTo>
                      <a:pt x="553" y="42"/>
                    </a:lnTo>
                    <a:lnTo>
                      <a:pt x="560" y="41"/>
                    </a:lnTo>
                    <a:lnTo>
                      <a:pt x="566" y="27"/>
                    </a:lnTo>
                    <a:lnTo>
                      <a:pt x="567" y="15"/>
                    </a:lnTo>
                    <a:lnTo>
                      <a:pt x="559" y="22"/>
                    </a:lnTo>
                    <a:lnTo>
                      <a:pt x="547" y="26"/>
                    </a:lnTo>
                    <a:lnTo>
                      <a:pt x="543" y="14"/>
                    </a:lnTo>
                    <a:lnTo>
                      <a:pt x="547" y="3"/>
                    </a:lnTo>
                    <a:lnTo>
                      <a:pt x="551" y="0"/>
                    </a:lnTo>
                    <a:lnTo>
                      <a:pt x="560" y="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74" name="Google Shape;374;p9"/>
              <p:cNvSpPr/>
              <p:nvPr/>
            </p:nvSpPr>
            <p:spPr>
              <a:xfrm>
                <a:off x="3966" y="2088"/>
                <a:ext cx="28" cy="21"/>
              </a:xfrm>
              <a:custGeom>
                <a:rect b="b" l="l" r="r" t="t"/>
                <a:pathLst>
                  <a:path extrusionOk="0" h="107" w="140">
                    <a:moveTo>
                      <a:pt x="113" y="70"/>
                    </a:moveTo>
                    <a:lnTo>
                      <a:pt x="102" y="63"/>
                    </a:lnTo>
                    <a:lnTo>
                      <a:pt x="88" y="58"/>
                    </a:lnTo>
                    <a:lnTo>
                      <a:pt x="74" y="62"/>
                    </a:lnTo>
                    <a:lnTo>
                      <a:pt x="66" y="68"/>
                    </a:lnTo>
                    <a:lnTo>
                      <a:pt x="59" y="80"/>
                    </a:lnTo>
                    <a:lnTo>
                      <a:pt x="50" y="95"/>
                    </a:lnTo>
                    <a:lnTo>
                      <a:pt x="48" y="106"/>
                    </a:lnTo>
                    <a:lnTo>
                      <a:pt x="39" y="107"/>
                    </a:lnTo>
                    <a:lnTo>
                      <a:pt x="30" y="100"/>
                    </a:lnTo>
                    <a:lnTo>
                      <a:pt x="26" y="95"/>
                    </a:lnTo>
                    <a:lnTo>
                      <a:pt x="19" y="82"/>
                    </a:lnTo>
                    <a:lnTo>
                      <a:pt x="20" y="76"/>
                    </a:lnTo>
                    <a:lnTo>
                      <a:pt x="16" y="69"/>
                    </a:lnTo>
                    <a:lnTo>
                      <a:pt x="10" y="64"/>
                    </a:lnTo>
                    <a:lnTo>
                      <a:pt x="0" y="64"/>
                    </a:lnTo>
                    <a:lnTo>
                      <a:pt x="15" y="53"/>
                    </a:lnTo>
                    <a:lnTo>
                      <a:pt x="37" y="23"/>
                    </a:lnTo>
                    <a:lnTo>
                      <a:pt x="50" y="25"/>
                    </a:lnTo>
                    <a:lnTo>
                      <a:pt x="57" y="28"/>
                    </a:lnTo>
                    <a:lnTo>
                      <a:pt x="68" y="26"/>
                    </a:lnTo>
                    <a:lnTo>
                      <a:pt x="78" y="21"/>
                    </a:lnTo>
                    <a:lnTo>
                      <a:pt x="82" y="14"/>
                    </a:lnTo>
                    <a:lnTo>
                      <a:pt x="95" y="1"/>
                    </a:lnTo>
                    <a:lnTo>
                      <a:pt x="102" y="0"/>
                    </a:lnTo>
                    <a:lnTo>
                      <a:pt x="112" y="3"/>
                    </a:lnTo>
                    <a:lnTo>
                      <a:pt x="123" y="9"/>
                    </a:lnTo>
                    <a:lnTo>
                      <a:pt x="132" y="10"/>
                    </a:lnTo>
                    <a:lnTo>
                      <a:pt x="138" y="33"/>
                    </a:lnTo>
                    <a:lnTo>
                      <a:pt x="140" y="36"/>
                    </a:lnTo>
                    <a:lnTo>
                      <a:pt x="134" y="44"/>
                    </a:lnTo>
                    <a:lnTo>
                      <a:pt x="128" y="47"/>
                    </a:lnTo>
                    <a:lnTo>
                      <a:pt x="123" y="54"/>
                    </a:lnTo>
                    <a:lnTo>
                      <a:pt x="118" y="63"/>
                    </a:lnTo>
                    <a:lnTo>
                      <a:pt x="113" y="7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75" name="Google Shape;375;p9"/>
              <p:cNvSpPr/>
              <p:nvPr/>
            </p:nvSpPr>
            <p:spPr>
              <a:xfrm>
                <a:off x="3938" y="2093"/>
                <a:ext cx="26" cy="38"/>
              </a:xfrm>
              <a:custGeom>
                <a:rect b="b" l="l" r="r" t="t"/>
                <a:pathLst>
                  <a:path extrusionOk="0" h="187" w="131">
                    <a:moveTo>
                      <a:pt x="67" y="2"/>
                    </a:moveTo>
                    <a:lnTo>
                      <a:pt x="69" y="2"/>
                    </a:lnTo>
                    <a:lnTo>
                      <a:pt x="64" y="0"/>
                    </a:lnTo>
                    <a:lnTo>
                      <a:pt x="56" y="4"/>
                    </a:lnTo>
                    <a:lnTo>
                      <a:pt x="47" y="13"/>
                    </a:lnTo>
                    <a:lnTo>
                      <a:pt x="42" y="22"/>
                    </a:lnTo>
                    <a:lnTo>
                      <a:pt x="35" y="22"/>
                    </a:lnTo>
                    <a:lnTo>
                      <a:pt x="29" y="29"/>
                    </a:lnTo>
                    <a:lnTo>
                      <a:pt x="21" y="32"/>
                    </a:lnTo>
                    <a:lnTo>
                      <a:pt x="18" y="29"/>
                    </a:lnTo>
                    <a:lnTo>
                      <a:pt x="11" y="34"/>
                    </a:lnTo>
                    <a:lnTo>
                      <a:pt x="0" y="48"/>
                    </a:lnTo>
                    <a:lnTo>
                      <a:pt x="10" y="56"/>
                    </a:lnTo>
                    <a:lnTo>
                      <a:pt x="16" y="64"/>
                    </a:lnTo>
                    <a:lnTo>
                      <a:pt x="16" y="72"/>
                    </a:lnTo>
                    <a:lnTo>
                      <a:pt x="11" y="62"/>
                    </a:lnTo>
                    <a:lnTo>
                      <a:pt x="5" y="62"/>
                    </a:lnTo>
                    <a:lnTo>
                      <a:pt x="9" y="88"/>
                    </a:lnTo>
                    <a:lnTo>
                      <a:pt x="14" y="81"/>
                    </a:lnTo>
                    <a:lnTo>
                      <a:pt x="27" y="78"/>
                    </a:lnTo>
                    <a:lnTo>
                      <a:pt x="37" y="84"/>
                    </a:lnTo>
                    <a:lnTo>
                      <a:pt x="41" y="75"/>
                    </a:lnTo>
                    <a:lnTo>
                      <a:pt x="35" y="72"/>
                    </a:lnTo>
                    <a:lnTo>
                      <a:pt x="32" y="65"/>
                    </a:lnTo>
                    <a:lnTo>
                      <a:pt x="32" y="54"/>
                    </a:lnTo>
                    <a:lnTo>
                      <a:pt x="37" y="50"/>
                    </a:lnTo>
                    <a:lnTo>
                      <a:pt x="43" y="63"/>
                    </a:lnTo>
                    <a:lnTo>
                      <a:pt x="51" y="74"/>
                    </a:lnTo>
                    <a:lnTo>
                      <a:pt x="51" y="85"/>
                    </a:lnTo>
                    <a:lnTo>
                      <a:pt x="53" y="86"/>
                    </a:lnTo>
                    <a:lnTo>
                      <a:pt x="53" y="100"/>
                    </a:lnTo>
                    <a:lnTo>
                      <a:pt x="47" y="112"/>
                    </a:lnTo>
                    <a:lnTo>
                      <a:pt x="41" y="118"/>
                    </a:lnTo>
                    <a:lnTo>
                      <a:pt x="36" y="128"/>
                    </a:lnTo>
                    <a:lnTo>
                      <a:pt x="35" y="143"/>
                    </a:lnTo>
                    <a:lnTo>
                      <a:pt x="38" y="159"/>
                    </a:lnTo>
                    <a:lnTo>
                      <a:pt x="35" y="167"/>
                    </a:lnTo>
                    <a:lnTo>
                      <a:pt x="41" y="174"/>
                    </a:lnTo>
                    <a:lnTo>
                      <a:pt x="54" y="180"/>
                    </a:lnTo>
                    <a:lnTo>
                      <a:pt x="58" y="166"/>
                    </a:lnTo>
                    <a:lnTo>
                      <a:pt x="53" y="155"/>
                    </a:lnTo>
                    <a:lnTo>
                      <a:pt x="57" y="145"/>
                    </a:lnTo>
                    <a:lnTo>
                      <a:pt x="65" y="148"/>
                    </a:lnTo>
                    <a:lnTo>
                      <a:pt x="62" y="151"/>
                    </a:lnTo>
                    <a:lnTo>
                      <a:pt x="61" y="160"/>
                    </a:lnTo>
                    <a:lnTo>
                      <a:pt x="63" y="172"/>
                    </a:lnTo>
                    <a:lnTo>
                      <a:pt x="63" y="187"/>
                    </a:lnTo>
                    <a:lnTo>
                      <a:pt x="70" y="185"/>
                    </a:lnTo>
                    <a:lnTo>
                      <a:pt x="79" y="177"/>
                    </a:lnTo>
                    <a:lnTo>
                      <a:pt x="79" y="169"/>
                    </a:lnTo>
                    <a:lnTo>
                      <a:pt x="88" y="160"/>
                    </a:lnTo>
                    <a:lnTo>
                      <a:pt x="94" y="164"/>
                    </a:lnTo>
                    <a:lnTo>
                      <a:pt x="100" y="148"/>
                    </a:lnTo>
                    <a:lnTo>
                      <a:pt x="107" y="117"/>
                    </a:lnTo>
                    <a:lnTo>
                      <a:pt x="113" y="100"/>
                    </a:lnTo>
                    <a:lnTo>
                      <a:pt x="120" y="89"/>
                    </a:lnTo>
                    <a:lnTo>
                      <a:pt x="127" y="78"/>
                    </a:lnTo>
                    <a:lnTo>
                      <a:pt x="131" y="69"/>
                    </a:lnTo>
                    <a:lnTo>
                      <a:pt x="129" y="59"/>
                    </a:lnTo>
                    <a:lnTo>
                      <a:pt x="124" y="48"/>
                    </a:lnTo>
                    <a:lnTo>
                      <a:pt x="111" y="45"/>
                    </a:lnTo>
                    <a:lnTo>
                      <a:pt x="110" y="40"/>
                    </a:lnTo>
                    <a:lnTo>
                      <a:pt x="115" y="26"/>
                    </a:lnTo>
                    <a:lnTo>
                      <a:pt x="112" y="19"/>
                    </a:lnTo>
                    <a:lnTo>
                      <a:pt x="104" y="21"/>
                    </a:lnTo>
                    <a:lnTo>
                      <a:pt x="86" y="22"/>
                    </a:lnTo>
                    <a:lnTo>
                      <a:pt x="77" y="9"/>
                    </a:lnTo>
                    <a:lnTo>
                      <a:pt x="77" y="3"/>
                    </a:lnTo>
                    <a:lnTo>
                      <a:pt x="67"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376" name="Google Shape;376;p9"/>
            <p:cNvSpPr/>
            <p:nvPr/>
          </p:nvSpPr>
          <p:spPr>
            <a:xfrm>
              <a:off x="8096396" y="3464118"/>
              <a:ext cx="60425" cy="99530"/>
            </a:xfrm>
            <a:custGeom>
              <a:rect b="b" l="l" r="r" t="t"/>
              <a:pathLst>
                <a:path extrusionOk="0" h="285" w="190">
                  <a:moveTo>
                    <a:pt x="125" y="0"/>
                  </a:moveTo>
                  <a:lnTo>
                    <a:pt x="130" y="5"/>
                  </a:lnTo>
                  <a:lnTo>
                    <a:pt x="146" y="36"/>
                  </a:lnTo>
                  <a:lnTo>
                    <a:pt x="156" y="46"/>
                  </a:lnTo>
                  <a:lnTo>
                    <a:pt x="165" y="58"/>
                  </a:lnTo>
                  <a:lnTo>
                    <a:pt x="173" y="73"/>
                  </a:lnTo>
                  <a:lnTo>
                    <a:pt x="180" y="91"/>
                  </a:lnTo>
                  <a:lnTo>
                    <a:pt x="184" y="113"/>
                  </a:lnTo>
                  <a:lnTo>
                    <a:pt x="183" y="150"/>
                  </a:lnTo>
                  <a:lnTo>
                    <a:pt x="184" y="170"/>
                  </a:lnTo>
                  <a:lnTo>
                    <a:pt x="190" y="171"/>
                  </a:lnTo>
                  <a:lnTo>
                    <a:pt x="181" y="201"/>
                  </a:lnTo>
                  <a:lnTo>
                    <a:pt x="174" y="217"/>
                  </a:lnTo>
                  <a:lnTo>
                    <a:pt x="163" y="228"/>
                  </a:lnTo>
                  <a:lnTo>
                    <a:pt x="154" y="230"/>
                  </a:lnTo>
                  <a:lnTo>
                    <a:pt x="142" y="233"/>
                  </a:lnTo>
                  <a:lnTo>
                    <a:pt x="135" y="230"/>
                  </a:lnTo>
                  <a:lnTo>
                    <a:pt x="131" y="235"/>
                  </a:lnTo>
                  <a:lnTo>
                    <a:pt x="127" y="242"/>
                  </a:lnTo>
                  <a:lnTo>
                    <a:pt x="120" y="252"/>
                  </a:lnTo>
                  <a:lnTo>
                    <a:pt x="116" y="245"/>
                  </a:lnTo>
                  <a:lnTo>
                    <a:pt x="111" y="245"/>
                  </a:lnTo>
                  <a:lnTo>
                    <a:pt x="101" y="240"/>
                  </a:lnTo>
                  <a:lnTo>
                    <a:pt x="95" y="241"/>
                  </a:lnTo>
                  <a:lnTo>
                    <a:pt x="83" y="246"/>
                  </a:lnTo>
                  <a:lnTo>
                    <a:pt x="88" y="252"/>
                  </a:lnTo>
                  <a:lnTo>
                    <a:pt x="86" y="260"/>
                  </a:lnTo>
                  <a:lnTo>
                    <a:pt x="79" y="263"/>
                  </a:lnTo>
                  <a:lnTo>
                    <a:pt x="76" y="256"/>
                  </a:lnTo>
                  <a:lnTo>
                    <a:pt x="72" y="252"/>
                  </a:lnTo>
                  <a:lnTo>
                    <a:pt x="71" y="268"/>
                  </a:lnTo>
                  <a:lnTo>
                    <a:pt x="66" y="272"/>
                  </a:lnTo>
                  <a:lnTo>
                    <a:pt x="61" y="273"/>
                  </a:lnTo>
                  <a:lnTo>
                    <a:pt x="57" y="269"/>
                  </a:lnTo>
                  <a:lnTo>
                    <a:pt x="65" y="263"/>
                  </a:lnTo>
                  <a:lnTo>
                    <a:pt x="66" y="257"/>
                  </a:lnTo>
                  <a:lnTo>
                    <a:pt x="60" y="260"/>
                  </a:lnTo>
                  <a:lnTo>
                    <a:pt x="51" y="264"/>
                  </a:lnTo>
                  <a:lnTo>
                    <a:pt x="41" y="276"/>
                  </a:lnTo>
                  <a:lnTo>
                    <a:pt x="38" y="276"/>
                  </a:lnTo>
                  <a:lnTo>
                    <a:pt x="35" y="269"/>
                  </a:lnTo>
                  <a:lnTo>
                    <a:pt x="31" y="274"/>
                  </a:lnTo>
                  <a:lnTo>
                    <a:pt x="22" y="283"/>
                  </a:lnTo>
                  <a:lnTo>
                    <a:pt x="20" y="274"/>
                  </a:lnTo>
                  <a:lnTo>
                    <a:pt x="12" y="277"/>
                  </a:lnTo>
                  <a:lnTo>
                    <a:pt x="8" y="285"/>
                  </a:lnTo>
                  <a:lnTo>
                    <a:pt x="4" y="282"/>
                  </a:lnTo>
                  <a:lnTo>
                    <a:pt x="9" y="273"/>
                  </a:lnTo>
                  <a:lnTo>
                    <a:pt x="11" y="263"/>
                  </a:lnTo>
                  <a:lnTo>
                    <a:pt x="22" y="267"/>
                  </a:lnTo>
                  <a:lnTo>
                    <a:pt x="20" y="261"/>
                  </a:lnTo>
                  <a:lnTo>
                    <a:pt x="24" y="253"/>
                  </a:lnTo>
                  <a:lnTo>
                    <a:pt x="19" y="250"/>
                  </a:lnTo>
                  <a:lnTo>
                    <a:pt x="13" y="256"/>
                  </a:lnTo>
                  <a:lnTo>
                    <a:pt x="11" y="247"/>
                  </a:lnTo>
                  <a:lnTo>
                    <a:pt x="15" y="235"/>
                  </a:lnTo>
                  <a:lnTo>
                    <a:pt x="15" y="225"/>
                  </a:lnTo>
                  <a:lnTo>
                    <a:pt x="20" y="212"/>
                  </a:lnTo>
                  <a:lnTo>
                    <a:pt x="27" y="203"/>
                  </a:lnTo>
                  <a:lnTo>
                    <a:pt x="23" y="199"/>
                  </a:lnTo>
                  <a:lnTo>
                    <a:pt x="31" y="193"/>
                  </a:lnTo>
                  <a:lnTo>
                    <a:pt x="34" y="186"/>
                  </a:lnTo>
                  <a:lnTo>
                    <a:pt x="30" y="180"/>
                  </a:lnTo>
                  <a:lnTo>
                    <a:pt x="30" y="174"/>
                  </a:lnTo>
                  <a:lnTo>
                    <a:pt x="24" y="167"/>
                  </a:lnTo>
                  <a:lnTo>
                    <a:pt x="23" y="155"/>
                  </a:lnTo>
                  <a:lnTo>
                    <a:pt x="20" y="143"/>
                  </a:lnTo>
                  <a:lnTo>
                    <a:pt x="19" y="129"/>
                  </a:lnTo>
                  <a:lnTo>
                    <a:pt x="13" y="127"/>
                  </a:lnTo>
                  <a:lnTo>
                    <a:pt x="15" y="139"/>
                  </a:lnTo>
                  <a:lnTo>
                    <a:pt x="11" y="142"/>
                  </a:lnTo>
                  <a:lnTo>
                    <a:pt x="4" y="132"/>
                  </a:lnTo>
                  <a:lnTo>
                    <a:pt x="0" y="132"/>
                  </a:lnTo>
                  <a:lnTo>
                    <a:pt x="1" y="123"/>
                  </a:lnTo>
                  <a:lnTo>
                    <a:pt x="8" y="115"/>
                  </a:lnTo>
                  <a:lnTo>
                    <a:pt x="17" y="115"/>
                  </a:lnTo>
                  <a:lnTo>
                    <a:pt x="29" y="110"/>
                  </a:lnTo>
                  <a:lnTo>
                    <a:pt x="39" y="117"/>
                  </a:lnTo>
                  <a:lnTo>
                    <a:pt x="43" y="118"/>
                  </a:lnTo>
                  <a:lnTo>
                    <a:pt x="38" y="108"/>
                  </a:lnTo>
                  <a:lnTo>
                    <a:pt x="38" y="100"/>
                  </a:lnTo>
                  <a:lnTo>
                    <a:pt x="34" y="95"/>
                  </a:lnTo>
                  <a:lnTo>
                    <a:pt x="35" y="89"/>
                  </a:lnTo>
                  <a:lnTo>
                    <a:pt x="38" y="86"/>
                  </a:lnTo>
                  <a:lnTo>
                    <a:pt x="31" y="81"/>
                  </a:lnTo>
                  <a:lnTo>
                    <a:pt x="29" y="83"/>
                  </a:lnTo>
                  <a:lnTo>
                    <a:pt x="25" y="77"/>
                  </a:lnTo>
                  <a:lnTo>
                    <a:pt x="24" y="72"/>
                  </a:lnTo>
                  <a:lnTo>
                    <a:pt x="28" y="72"/>
                  </a:lnTo>
                  <a:lnTo>
                    <a:pt x="22" y="64"/>
                  </a:lnTo>
                  <a:lnTo>
                    <a:pt x="19" y="58"/>
                  </a:lnTo>
                  <a:lnTo>
                    <a:pt x="19" y="53"/>
                  </a:lnTo>
                  <a:lnTo>
                    <a:pt x="23" y="56"/>
                  </a:lnTo>
                  <a:lnTo>
                    <a:pt x="36" y="45"/>
                  </a:lnTo>
                  <a:lnTo>
                    <a:pt x="58" y="22"/>
                  </a:lnTo>
                  <a:lnTo>
                    <a:pt x="76" y="21"/>
                  </a:lnTo>
                  <a:lnTo>
                    <a:pt x="93" y="22"/>
                  </a:lnTo>
                  <a:lnTo>
                    <a:pt x="108" y="16"/>
                  </a:lnTo>
                  <a:lnTo>
                    <a:pt x="12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77" name="Google Shape;377;p9"/>
            <p:cNvSpPr/>
            <p:nvPr/>
          </p:nvSpPr>
          <p:spPr>
            <a:xfrm>
              <a:off x="7428538" y="3090445"/>
              <a:ext cx="551779" cy="296843"/>
            </a:xfrm>
            <a:custGeom>
              <a:rect b="b" l="l" r="r" t="t"/>
              <a:pathLst>
                <a:path extrusionOk="0" h="848" w="1734">
                  <a:moveTo>
                    <a:pt x="0" y="273"/>
                  </a:moveTo>
                  <a:lnTo>
                    <a:pt x="12" y="251"/>
                  </a:lnTo>
                  <a:lnTo>
                    <a:pt x="28" y="234"/>
                  </a:lnTo>
                  <a:lnTo>
                    <a:pt x="46" y="227"/>
                  </a:lnTo>
                  <a:lnTo>
                    <a:pt x="65" y="221"/>
                  </a:lnTo>
                  <a:lnTo>
                    <a:pt x="84" y="208"/>
                  </a:lnTo>
                  <a:lnTo>
                    <a:pt x="104" y="192"/>
                  </a:lnTo>
                  <a:lnTo>
                    <a:pt x="129" y="180"/>
                  </a:lnTo>
                  <a:lnTo>
                    <a:pt x="154" y="158"/>
                  </a:lnTo>
                  <a:lnTo>
                    <a:pt x="195" y="146"/>
                  </a:lnTo>
                  <a:lnTo>
                    <a:pt x="220" y="135"/>
                  </a:lnTo>
                  <a:lnTo>
                    <a:pt x="243" y="132"/>
                  </a:lnTo>
                  <a:lnTo>
                    <a:pt x="265" y="136"/>
                  </a:lnTo>
                  <a:lnTo>
                    <a:pt x="281" y="142"/>
                  </a:lnTo>
                  <a:lnTo>
                    <a:pt x="294" y="153"/>
                  </a:lnTo>
                  <a:lnTo>
                    <a:pt x="313" y="149"/>
                  </a:lnTo>
                  <a:lnTo>
                    <a:pt x="334" y="148"/>
                  </a:lnTo>
                  <a:lnTo>
                    <a:pt x="351" y="151"/>
                  </a:lnTo>
                  <a:lnTo>
                    <a:pt x="382" y="180"/>
                  </a:lnTo>
                  <a:lnTo>
                    <a:pt x="387" y="187"/>
                  </a:lnTo>
                  <a:lnTo>
                    <a:pt x="404" y="190"/>
                  </a:lnTo>
                  <a:lnTo>
                    <a:pt x="451" y="183"/>
                  </a:lnTo>
                  <a:lnTo>
                    <a:pt x="464" y="189"/>
                  </a:lnTo>
                  <a:lnTo>
                    <a:pt x="508" y="190"/>
                  </a:lnTo>
                  <a:lnTo>
                    <a:pt x="546" y="185"/>
                  </a:lnTo>
                  <a:lnTo>
                    <a:pt x="556" y="180"/>
                  </a:lnTo>
                  <a:lnTo>
                    <a:pt x="556" y="172"/>
                  </a:lnTo>
                  <a:lnTo>
                    <a:pt x="552" y="160"/>
                  </a:lnTo>
                  <a:lnTo>
                    <a:pt x="555" y="146"/>
                  </a:lnTo>
                  <a:lnTo>
                    <a:pt x="565" y="130"/>
                  </a:lnTo>
                  <a:lnTo>
                    <a:pt x="565" y="114"/>
                  </a:lnTo>
                  <a:lnTo>
                    <a:pt x="554" y="99"/>
                  </a:lnTo>
                  <a:lnTo>
                    <a:pt x="550" y="81"/>
                  </a:lnTo>
                  <a:lnTo>
                    <a:pt x="552" y="63"/>
                  </a:lnTo>
                  <a:lnTo>
                    <a:pt x="568" y="49"/>
                  </a:lnTo>
                  <a:lnTo>
                    <a:pt x="582" y="33"/>
                  </a:lnTo>
                  <a:lnTo>
                    <a:pt x="600" y="18"/>
                  </a:lnTo>
                  <a:lnTo>
                    <a:pt x="611" y="1"/>
                  </a:lnTo>
                  <a:lnTo>
                    <a:pt x="625" y="0"/>
                  </a:lnTo>
                  <a:lnTo>
                    <a:pt x="645" y="6"/>
                  </a:lnTo>
                  <a:lnTo>
                    <a:pt x="659" y="17"/>
                  </a:lnTo>
                  <a:lnTo>
                    <a:pt x="696" y="27"/>
                  </a:lnTo>
                  <a:lnTo>
                    <a:pt x="707" y="41"/>
                  </a:lnTo>
                  <a:lnTo>
                    <a:pt x="731" y="47"/>
                  </a:lnTo>
                  <a:lnTo>
                    <a:pt x="755" y="50"/>
                  </a:lnTo>
                  <a:lnTo>
                    <a:pt x="772" y="57"/>
                  </a:lnTo>
                  <a:lnTo>
                    <a:pt x="782" y="73"/>
                  </a:lnTo>
                  <a:lnTo>
                    <a:pt x="787" y="103"/>
                  </a:lnTo>
                  <a:lnTo>
                    <a:pt x="787" y="124"/>
                  </a:lnTo>
                  <a:lnTo>
                    <a:pt x="792" y="124"/>
                  </a:lnTo>
                  <a:lnTo>
                    <a:pt x="807" y="138"/>
                  </a:lnTo>
                  <a:lnTo>
                    <a:pt x="830" y="154"/>
                  </a:lnTo>
                  <a:lnTo>
                    <a:pt x="864" y="165"/>
                  </a:lnTo>
                  <a:lnTo>
                    <a:pt x="892" y="159"/>
                  </a:lnTo>
                  <a:lnTo>
                    <a:pt x="919" y="144"/>
                  </a:lnTo>
                  <a:lnTo>
                    <a:pt x="944" y="132"/>
                  </a:lnTo>
                  <a:lnTo>
                    <a:pt x="975" y="140"/>
                  </a:lnTo>
                  <a:lnTo>
                    <a:pt x="1023" y="157"/>
                  </a:lnTo>
                  <a:lnTo>
                    <a:pt x="1033" y="169"/>
                  </a:lnTo>
                  <a:lnTo>
                    <a:pt x="1034" y="169"/>
                  </a:lnTo>
                  <a:lnTo>
                    <a:pt x="1040" y="174"/>
                  </a:lnTo>
                  <a:lnTo>
                    <a:pt x="1062" y="186"/>
                  </a:lnTo>
                  <a:lnTo>
                    <a:pt x="1083" y="192"/>
                  </a:lnTo>
                  <a:lnTo>
                    <a:pt x="1104" y="201"/>
                  </a:lnTo>
                  <a:lnTo>
                    <a:pt x="1118" y="221"/>
                  </a:lnTo>
                  <a:lnTo>
                    <a:pt x="1145" y="237"/>
                  </a:lnTo>
                  <a:lnTo>
                    <a:pt x="1177" y="242"/>
                  </a:lnTo>
                  <a:lnTo>
                    <a:pt x="1200" y="249"/>
                  </a:lnTo>
                  <a:lnTo>
                    <a:pt x="1218" y="250"/>
                  </a:lnTo>
                  <a:lnTo>
                    <a:pt x="1243" y="248"/>
                  </a:lnTo>
                  <a:lnTo>
                    <a:pt x="1261" y="256"/>
                  </a:lnTo>
                  <a:lnTo>
                    <a:pt x="1317" y="237"/>
                  </a:lnTo>
                  <a:lnTo>
                    <a:pt x="1351" y="229"/>
                  </a:lnTo>
                  <a:lnTo>
                    <a:pt x="1378" y="224"/>
                  </a:lnTo>
                  <a:lnTo>
                    <a:pt x="1415" y="195"/>
                  </a:lnTo>
                  <a:lnTo>
                    <a:pt x="1439" y="179"/>
                  </a:lnTo>
                  <a:lnTo>
                    <a:pt x="1464" y="170"/>
                  </a:lnTo>
                  <a:lnTo>
                    <a:pt x="1489" y="180"/>
                  </a:lnTo>
                  <a:lnTo>
                    <a:pt x="1507" y="195"/>
                  </a:lnTo>
                  <a:lnTo>
                    <a:pt x="1528" y="199"/>
                  </a:lnTo>
                  <a:lnTo>
                    <a:pt x="1545" y="195"/>
                  </a:lnTo>
                  <a:lnTo>
                    <a:pt x="1559" y="187"/>
                  </a:lnTo>
                  <a:lnTo>
                    <a:pt x="1565" y="190"/>
                  </a:lnTo>
                  <a:lnTo>
                    <a:pt x="1565" y="195"/>
                  </a:lnTo>
                  <a:lnTo>
                    <a:pt x="1556" y="203"/>
                  </a:lnTo>
                  <a:lnTo>
                    <a:pt x="1540" y="232"/>
                  </a:lnTo>
                  <a:lnTo>
                    <a:pt x="1529" y="246"/>
                  </a:lnTo>
                  <a:lnTo>
                    <a:pt x="1525" y="255"/>
                  </a:lnTo>
                  <a:lnTo>
                    <a:pt x="1525" y="271"/>
                  </a:lnTo>
                  <a:lnTo>
                    <a:pt x="1528" y="288"/>
                  </a:lnTo>
                  <a:lnTo>
                    <a:pt x="1525" y="308"/>
                  </a:lnTo>
                  <a:lnTo>
                    <a:pt x="1517" y="325"/>
                  </a:lnTo>
                  <a:lnTo>
                    <a:pt x="1517" y="347"/>
                  </a:lnTo>
                  <a:lnTo>
                    <a:pt x="1520" y="367"/>
                  </a:lnTo>
                  <a:lnTo>
                    <a:pt x="1529" y="382"/>
                  </a:lnTo>
                  <a:lnTo>
                    <a:pt x="1570" y="391"/>
                  </a:lnTo>
                  <a:lnTo>
                    <a:pt x="1595" y="389"/>
                  </a:lnTo>
                  <a:lnTo>
                    <a:pt x="1620" y="382"/>
                  </a:lnTo>
                  <a:lnTo>
                    <a:pt x="1638" y="369"/>
                  </a:lnTo>
                  <a:lnTo>
                    <a:pt x="1667" y="348"/>
                  </a:lnTo>
                  <a:lnTo>
                    <a:pt x="1673" y="362"/>
                  </a:lnTo>
                  <a:lnTo>
                    <a:pt x="1686" y="377"/>
                  </a:lnTo>
                  <a:lnTo>
                    <a:pt x="1715" y="401"/>
                  </a:lnTo>
                  <a:lnTo>
                    <a:pt x="1721" y="415"/>
                  </a:lnTo>
                  <a:lnTo>
                    <a:pt x="1719" y="428"/>
                  </a:lnTo>
                  <a:lnTo>
                    <a:pt x="1719" y="437"/>
                  </a:lnTo>
                  <a:lnTo>
                    <a:pt x="1733" y="445"/>
                  </a:lnTo>
                  <a:lnTo>
                    <a:pt x="1734" y="458"/>
                  </a:lnTo>
                  <a:lnTo>
                    <a:pt x="1724" y="464"/>
                  </a:lnTo>
                  <a:lnTo>
                    <a:pt x="1707" y="461"/>
                  </a:lnTo>
                  <a:lnTo>
                    <a:pt x="1688" y="456"/>
                  </a:lnTo>
                  <a:lnTo>
                    <a:pt x="1663" y="461"/>
                  </a:lnTo>
                  <a:lnTo>
                    <a:pt x="1638" y="465"/>
                  </a:lnTo>
                  <a:lnTo>
                    <a:pt x="1613" y="464"/>
                  </a:lnTo>
                  <a:lnTo>
                    <a:pt x="1592" y="468"/>
                  </a:lnTo>
                  <a:lnTo>
                    <a:pt x="1576" y="482"/>
                  </a:lnTo>
                  <a:lnTo>
                    <a:pt x="1525" y="538"/>
                  </a:lnTo>
                  <a:lnTo>
                    <a:pt x="1507" y="550"/>
                  </a:lnTo>
                  <a:lnTo>
                    <a:pt x="1500" y="552"/>
                  </a:lnTo>
                  <a:lnTo>
                    <a:pt x="1489" y="551"/>
                  </a:lnTo>
                  <a:lnTo>
                    <a:pt x="1477" y="551"/>
                  </a:lnTo>
                  <a:lnTo>
                    <a:pt x="1457" y="573"/>
                  </a:lnTo>
                  <a:lnTo>
                    <a:pt x="1438" y="594"/>
                  </a:lnTo>
                  <a:lnTo>
                    <a:pt x="1411" y="611"/>
                  </a:lnTo>
                  <a:lnTo>
                    <a:pt x="1393" y="611"/>
                  </a:lnTo>
                  <a:lnTo>
                    <a:pt x="1372" y="606"/>
                  </a:lnTo>
                  <a:lnTo>
                    <a:pt x="1360" y="593"/>
                  </a:lnTo>
                  <a:lnTo>
                    <a:pt x="1344" y="588"/>
                  </a:lnTo>
                  <a:lnTo>
                    <a:pt x="1323" y="594"/>
                  </a:lnTo>
                  <a:lnTo>
                    <a:pt x="1314" y="611"/>
                  </a:lnTo>
                  <a:lnTo>
                    <a:pt x="1301" y="631"/>
                  </a:lnTo>
                  <a:lnTo>
                    <a:pt x="1298" y="646"/>
                  </a:lnTo>
                  <a:lnTo>
                    <a:pt x="1320" y="675"/>
                  </a:lnTo>
                  <a:lnTo>
                    <a:pt x="1323" y="689"/>
                  </a:lnTo>
                  <a:lnTo>
                    <a:pt x="1265" y="738"/>
                  </a:lnTo>
                  <a:lnTo>
                    <a:pt x="1255" y="752"/>
                  </a:lnTo>
                  <a:lnTo>
                    <a:pt x="1235" y="767"/>
                  </a:lnTo>
                  <a:lnTo>
                    <a:pt x="1221" y="776"/>
                  </a:lnTo>
                  <a:lnTo>
                    <a:pt x="1191" y="787"/>
                  </a:lnTo>
                  <a:lnTo>
                    <a:pt x="1163" y="789"/>
                  </a:lnTo>
                  <a:lnTo>
                    <a:pt x="1158" y="792"/>
                  </a:lnTo>
                  <a:lnTo>
                    <a:pt x="1130" y="783"/>
                  </a:lnTo>
                  <a:lnTo>
                    <a:pt x="1114" y="789"/>
                  </a:lnTo>
                  <a:lnTo>
                    <a:pt x="1088" y="788"/>
                  </a:lnTo>
                  <a:lnTo>
                    <a:pt x="1070" y="795"/>
                  </a:lnTo>
                  <a:lnTo>
                    <a:pt x="1033" y="802"/>
                  </a:lnTo>
                  <a:lnTo>
                    <a:pt x="1022" y="805"/>
                  </a:lnTo>
                  <a:lnTo>
                    <a:pt x="1014" y="815"/>
                  </a:lnTo>
                  <a:lnTo>
                    <a:pt x="1003" y="819"/>
                  </a:lnTo>
                  <a:lnTo>
                    <a:pt x="990" y="821"/>
                  </a:lnTo>
                  <a:lnTo>
                    <a:pt x="960" y="832"/>
                  </a:lnTo>
                  <a:lnTo>
                    <a:pt x="942" y="847"/>
                  </a:lnTo>
                  <a:lnTo>
                    <a:pt x="932" y="848"/>
                  </a:lnTo>
                  <a:lnTo>
                    <a:pt x="920" y="845"/>
                  </a:lnTo>
                  <a:lnTo>
                    <a:pt x="909" y="836"/>
                  </a:lnTo>
                  <a:lnTo>
                    <a:pt x="903" y="834"/>
                  </a:lnTo>
                  <a:lnTo>
                    <a:pt x="874" y="832"/>
                  </a:lnTo>
                  <a:lnTo>
                    <a:pt x="852" y="825"/>
                  </a:lnTo>
                  <a:lnTo>
                    <a:pt x="834" y="815"/>
                  </a:lnTo>
                  <a:lnTo>
                    <a:pt x="801" y="805"/>
                  </a:lnTo>
                  <a:lnTo>
                    <a:pt x="778" y="795"/>
                  </a:lnTo>
                  <a:lnTo>
                    <a:pt x="763" y="782"/>
                  </a:lnTo>
                  <a:lnTo>
                    <a:pt x="754" y="771"/>
                  </a:lnTo>
                  <a:lnTo>
                    <a:pt x="744" y="767"/>
                  </a:lnTo>
                  <a:lnTo>
                    <a:pt x="710" y="756"/>
                  </a:lnTo>
                  <a:lnTo>
                    <a:pt x="693" y="754"/>
                  </a:lnTo>
                  <a:lnTo>
                    <a:pt x="675" y="756"/>
                  </a:lnTo>
                  <a:lnTo>
                    <a:pt x="527" y="766"/>
                  </a:lnTo>
                  <a:lnTo>
                    <a:pt x="506" y="766"/>
                  </a:lnTo>
                  <a:lnTo>
                    <a:pt x="492" y="760"/>
                  </a:lnTo>
                  <a:lnTo>
                    <a:pt x="476" y="746"/>
                  </a:lnTo>
                  <a:lnTo>
                    <a:pt x="463" y="730"/>
                  </a:lnTo>
                  <a:lnTo>
                    <a:pt x="451" y="716"/>
                  </a:lnTo>
                  <a:lnTo>
                    <a:pt x="439" y="696"/>
                  </a:lnTo>
                  <a:lnTo>
                    <a:pt x="432" y="676"/>
                  </a:lnTo>
                  <a:lnTo>
                    <a:pt x="421" y="659"/>
                  </a:lnTo>
                  <a:lnTo>
                    <a:pt x="410" y="644"/>
                  </a:lnTo>
                  <a:lnTo>
                    <a:pt x="398" y="643"/>
                  </a:lnTo>
                  <a:lnTo>
                    <a:pt x="385" y="633"/>
                  </a:lnTo>
                  <a:lnTo>
                    <a:pt x="353" y="625"/>
                  </a:lnTo>
                  <a:lnTo>
                    <a:pt x="337" y="616"/>
                  </a:lnTo>
                  <a:lnTo>
                    <a:pt x="322" y="606"/>
                  </a:lnTo>
                  <a:lnTo>
                    <a:pt x="292" y="596"/>
                  </a:lnTo>
                  <a:lnTo>
                    <a:pt x="280" y="590"/>
                  </a:lnTo>
                  <a:lnTo>
                    <a:pt x="267" y="590"/>
                  </a:lnTo>
                  <a:lnTo>
                    <a:pt x="254" y="595"/>
                  </a:lnTo>
                  <a:lnTo>
                    <a:pt x="245" y="595"/>
                  </a:lnTo>
                  <a:lnTo>
                    <a:pt x="211" y="584"/>
                  </a:lnTo>
                  <a:lnTo>
                    <a:pt x="180" y="581"/>
                  </a:lnTo>
                  <a:lnTo>
                    <a:pt x="164" y="574"/>
                  </a:lnTo>
                  <a:lnTo>
                    <a:pt x="157" y="567"/>
                  </a:lnTo>
                  <a:lnTo>
                    <a:pt x="158" y="552"/>
                  </a:lnTo>
                  <a:lnTo>
                    <a:pt x="166" y="536"/>
                  </a:lnTo>
                  <a:lnTo>
                    <a:pt x="167" y="517"/>
                  </a:lnTo>
                  <a:lnTo>
                    <a:pt x="163" y="498"/>
                  </a:lnTo>
                  <a:lnTo>
                    <a:pt x="163" y="470"/>
                  </a:lnTo>
                  <a:lnTo>
                    <a:pt x="151" y="427"/>
                  </a:lnTo>
                  <a:lnTo>
                    <a:pt x="141" y="410"/>
                  </a:lnTo>
                  <a:lnTo>
                    <a:pt x="134" y="388"/>
                  </a:lnTo>
                  <a:lnTo>
                    <a:pt x="124" y="372"/>
                  </a:lnTo>
                  <a:lnTo>
                    <a:pt x="108" y="369"/>
                  </a:lnTo>
                  <a:lnTo>
                    <a:pt x="93" y="361"/>
                  </a:lnTo>
                  <a:lnTo>
                    <a:pt x="77" y="358"/>
                  </a:lnTo>
                  <a:lnTo>
                    <a:pt x="70" y="369"/>
                  </a:lnTo>
                  <a:lnTo>
                    <a:pt x="55" y="358"/>
                  </a:lnTo>
                  <a:lnTo>
                    <a:pt x="44" y="337"/>
                  </a:lnTo>
                  <a:lnTo>
                    <a:pt x="14" y="314"/>
                  </a:lnTo>
                  <a:lnTo>
                    <a:pt x="3" y="288"/>
                  </a:lnTo>
                  <a:lnTo>
                    <a:pt x="0" y="277"/>
                  </a:lnTo>
                  <a:lnTo>
                    <a:pt x="0" y="2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78" name="Google Shape;378;p9"/>
            <p:cNvSpPr/>
            <p:nvPr/>
          </p:nvSpPr>
          <p:spPr>
            <a:xfrm>
              <a:off x="7791090" y="3867474"/>
              <a:ext cx="41344" cy="40162"/>
            </a:xfrm>
            <a:custGeom>
              <a:rect b="b" l="l" r="r" t="t"/>
              <a:pathLst>
                <a:path extrusionOk="0" h="113" w="127">
                  <a:moveTo>
                    <a:pt x="102" y="5"/>
                  </a:moveTo>
                  <a:lnTo>
                    <a:pt x="100" y="5"/>
                  </a:lnTo>
                  <a:lnTo>
                    <a:pt x="105" y="0"/>
                  </a:lnTo>
                  <a:lnTo>
                    <a:pt x="112" y="5"/>
                  </a:lnTo>
                  <a:lnTo>
                    <a:pt x="123" y="8"/>
                  </a:lnTo>
                  <a:lnTo>
                    <a:pt x="127" y="20"/>
                  </a:lnTo>
                  <a:lnTo>
                    <a:pt x="127" y="27"/>
                  </a:lnTo>
                  <a:lnTo>
                    <a:pt x="117" y="37"/>
                  </a:lnTo>
                  <a:lnTo>
                    <a:pt x="105" y="61"/>
                  </a:lnTo>
                  <a:lnTo>
                    <a:pt x="100" y="79"/>
                  </a:lnTo>
                  <a:lnTo>
                    <a:pt x="91" y="85"/>
                  </a:lnTo>
                  <a:lnTo>
                    <a:pt x="78" y="99"/>
                  </a:lnTo>
                  <a:lnTo>
                    <a:pt x="66" y="101"/>
                  </a:lnTo>
                  <a:lnTo>
                    <a:pt x="59" y="113"/>
                  </a:lnTo>
                  <a:lnTo>
                    <a:pt x="53" y="112"/>
                  </a:lnTo>
                  <a:lnTo>
                    <a:pt x="48" y="109"/>
                  </a:lnTo>
                  <a:lnTo>
                    <a:pt x="11" y="97"/>
                  </a:lnTo>
                  <a:lnTo>
                    <a:pt x="3" y="86"/>
                  </a:lnTo>
                  <a:lnTo>
                    <a:pt x="0" y="50"/>
                  </a:lnTo>
                  <a:lnTo>
                    <a:pt x="6" y="45"/>
                  </a:lnTo>
                  <a:lnTo>
                    <a:pt x="19" y="31"/>
                  </a:lnTo>
                  <a:lnTo>
                    <a:pt x="28" y="24"/>
                  </a:lnTo>
                  <a:lnTo>
                    <a:pt x="30" y="20"/>
                  </a:lnTo>
                  <a:lnTo>
                    <a:pt x="37" y="15"/>
                  </a:lnTo>
                  <a:lnTo>
                    <a:pt x="49" y="10"/>
                  </a:lnTo>
                  <a:lnTo>
                    <a:pt x="78" y="9"/>
                  </a:lnTo>
                  <a:lnTo>
                    <a:pt x="85" y="4"/>
                  </a:lnTo>
                  <a:lnTo>
                    <a:pt x="92" y="5"/>
                  </a:lnTo>
                  <a:lnTo>
                    <a:pt x="97" y="4"/>
                  </a:lnTo>
                  <a:lnTo>
                    <a:pt x="102" y="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79" name="Google Shape;379;p9"/>
            <p:cNvSpPr/>
            <p:nvPr/>
          </p:nvSpPr>
          <p:spPr>
            <a:xfrm>
              <a:off x="7180476" y="3050284"/>
              <a:ext cx="1068574" cy="815445"/>
            </a:xfrm>
            <a:custGeom>
              <a:rect b="b" l="l" r="r" t="t"/>
              <a:pathLst>
                <a:path extrusionOk="0" h="2335" w="3356">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0" name="Google Shape;380;p9"/>
            <p:cNvSpPr/>
            <p:nvPr/>
          </p:nvSpPr>
          <p:spPr>
            <a:xfrm>
              <a:off x="8066183" y="3352365"/>
              <a:ext cx="109720" cy="132706"/>
            </a:xfrm>
            <a:custGeom>
              <a:rect b="b" l="l" r="r" t="t"/>
              <a:pathLst>
                <a:path extrusionOk="0" h="377" w="349">
                  <a:moveTo>
                    <a:pt x="223" y="318"/>
                  </a:moveTo>
                  <a:lnTo>
                    <a:pt x="220" y="310"/>
                  </a:lnTo>
                  <a:lnTo>
                    <a:pt x="196" y="290"/>
                  </a:lnTo>
                  <a:lnTo>
                    <a:pt x="185" y="277"/>
                  </a:lnTo>
                  <a:lnTo>
                    <a:pt x="171" y="272"/>
                  </a:lnTo>
                  <a:lnTo>
                    <a:pt x="169" y="266"/>
                  </a:lnTo>
                  <a:lnTo>
                    <a:pt x="174" y="253"/>
                  </a:lnTo>
                  <a:lnTo>
                    <a:pt x="174" y="262"/>
                  </a:lnTo>
                  <a:lnTo>
                    <a:pt x="175" y="255"/>
                  </a:lnTo>
                  <a:lnTo>
                    <a:pt x="174" y="236"/>
                  </a:lnTo>
                  <a:lnTo>
                    <a:pt x="175" y="229"/>
                  </a:lnTo>
                  <a:lnTo>
                    <a:pt x="186" y="226"/>
                  </a:lnTo>
                  <a:lnTo>
                    <a:pt x="196" y="220"/>
                  </a:lnTo>
                  <a:lnTo>
                    <a:pt x="199" y="212"/>
                  </a:lnTo>
                  <a:lnTo>
                    <a:pt x="223" y="209"/>
                  </a:lnTo>
                  <a:lnTo>
                    <a:pt x="235" y="200"/>
                  </a:lnTo>
                  <a:lnTo>
                    <a:pt x="239" y="194"/>
                  </a:lnTo>
                  <a:lnTo>
                    <a:pt x="257" y="181"/>
                  </a:lnTo>
                  <a:lnTo>
                    <a:pt x="274" y="162"/>
                  </a:lnTo>
                  <a:lnTo>
                    <a:pt x="289" y="155"/>
                  </a:lnTo>
                  <a:lnTo>
                    <a:pt x="295" y="150"/>
                  </a:lnTo>
                  <a:lnTo>
                    <a:pt x="297" y="121"/>
                  </a:lnTo>
                  <a:lnTo>
                    <a:pt x="293" y="112"/>
                  </a:lnTo>
                  <a:lnTo>
                    <a:pt x="295" y="101"/>
                  </a:lnTo>
                  <a:lnTo>
                    <a:pt x="304" y="87"/>
                  </a:lnTo>
                  <a:lnTo>
                    <a:pt x="308" y="80"/>
                  </a:lnTo>
                  <a:lnTo>
                    <a:pt x="335" y="49"/>
                  </a:lnTo>
                  <a:lnTo>
                    <a:pt x="342" y="46"/>
                  </a:lnTo>
                  <a:lnTo>
                    <a:pt x="349" y="48"/>
                  </a:lnTo>
                  <a:lnTo>
                    <a:pt x="347" y="41"/>
                  </a:lnTo>
                  <a:lnTo>
                    <a:pt x="343" y="33"/>
                  </a:lnTo>
                  <a:lnTo>
                    <a:pt x="343" y="27"/>
                  </a:lnTo>
                  <a:lnTo>
                    <a:pt x="335" y="26"/>
                  </a:lnTo>
                  <a:lnTo>
                    <a:pt x="327" y="11"/>
                  </a:lnTo>
                  <a:lnTo>
                    <a:pt x="316" y="0"/>
                  </a:lnTo>
                  <a:lnTo>
                    <a:pt x="305" y="9"/>
                  </a:lnTo>
                  <a:lnTo>
                    <a:pt x="298" y="29"/>
                  </a:lnTo>
                  <a:lnTo>
                    <a:pt x="288" y="44"/>
                  </a:lnTo>
                  <a:lnTo>
                    <a:pt x="257" y="68"/>
                  </a:lnTo>
                  <a:lnTo>
                    <a:pt x="233" y="74"/>
                  </a:lnTo>
                  <a:lnTo>
                    <a:pt x="213" y="74"/>
                  </a:lnTo>
                  <a:lnTo>
                    <a:pt x="208" y="83"/>
                  </a:lnTo>
                  <a:lnTo>
                    <a:pt x="214" y="114"/>
                  </a:lnTo>
                  <a:lnTo>
                    <a:pt x="172" y="118"/>
                  </a:lnTo>
                  <a:lnTo>
                    <a:pt x="158" y="108"/>
                  </a:lnTo>
                  <a:lnTo>
                    <a:pt x="139" y="103"/>
                  </a:lnTo>
                  <a:lnTo>
                    <a:pt x="127" y="113"/>
                  </a:lnTo>
                  <a:lnTo>
                    <a:pt x="102" y="142"/>
                  </a:lnTo>
                  <a:lnTo>
                    <a:pt x="84" y="157"/>
                  </a:lnTo>
                  <a:lnTo>
                    <a:pt x="45" y="178"/>
                  </a:lnTo>
                  <a:lnTo>
                    <a:pt x="30" y="185"/>
                  </a:lnTo>
                  <a:lnTo>
                    <a:pt x="2" y="220"/>
                  </a:lnTo>
                  <a:lnTo>
                    <a:pt x="0" y="224"/>
                  </a:lnTo>
                  <a:lnTo>
                    <a:pt x="13" y="235"/>
                  </a:lnTo>
                  <a:lnTo>
                    <a:pt x="16" y="246"/>
                  </a:lnTo>
                  <a:lnTo>
                    <a:pt x="30" y="239"/>
                  </a:lnTo>
                  <a:lnTo>
                    <a:pt x="42" y="243"/>
                  </a:lnTo>
                  <a:lnTo>
                    <a:pt x="57" y="245"/>
                  </a:lnTo>
                  <a:lnTo>
                    <a:pt x="63" y="248"/>
                  </a:lnTo>
                  <a:lnTo>
                    <a:pt x="59" y="258"/>
                  </a:lnTo>
                  <a:lnTo>
                    <a:pt x="56" y="278"/>
                  </a:lnTo>
                  <a:lnTo>
                    <a:pt x="50" y="301"/>
                  </a:lnTo>
                  <a:lnTo>
                    <a:pt x="52" y="307"/>
                  </a:lnTo>
                  <a:lnTo>
                    <a:pt x="59" y="307"/>
                  </a:lnTo>
                  <a:lnTo>
                    <a:pt x="45" y="315"/>
                  </a:lnTo>
                  <a:lnTo>
                    <a:pt x="43" y="320"/>
                  </a:lnTo>
                  <a:lnTo>
                    <a:pt x="37" y="323"/>
                  </a:lnTo>
                  <a:lnTo>
                    <a:pt x="32" y="339"/>
                  </a:lnTo>
                  <a:lnTo>
                    <a:pt x="24" y="352"/>
                  </a:lnTo>
                  <a:lnTo>
                    <a:pt x="40" y="353"/>
                  </a:lnTo>
                  <a:lnTo>
                    <a:pt x="50" y="350"/>
                  </a:lnTo>
                  <a:lnTo>
                    <a:pt x="48" y="355"/>
                  </a:lnTo>
                  <a:lnTo>
                    <a:pt x="45" y="361"/>
                  </a:lnTo>
                  <a:lnTo>
                    <a:pt x="40" y="361"/>
                  </a:lnTo>
                  <a:lnTo>
                    <a:pt x="41" y="368"/>
                  </a:lnTo>
                  <a:lnTo>
                    <a:pt x="47" y="366"/>
                  </a:lnTo>
                  <a:lnTo>
                    <a:pt x="51" y="376"/>
                  </a:lnTo>
                  <a:lnTo>
                    <a:pt x="53" y="377"/>
                  </a:lnTo>
                  <a:lnTo>
                    <a:pt x="61" y="377"/>
                  </a:lnTo>
                  <a:lnTo>
                    <a:pt x="64" y="372"/>
                  </a:lnTo>
                  <a:lnTo>
                    <a:pt x="71" y="370"/>
                  </a:lnTo>
                  <a:lnTo>
                    <a:pt x="74" y="360"/>
                  </a:lnTo>
                  <a:lnTo>
                    <a:pt x="72" y="355"/>
                  </a:lnTo>
                  <a:lnTo>
                    <a:pt x="78" y="356"/>
                  </a:lnTo>
                  <a:lnTo>
                    <a:pt x="84" y="365"/>
                  </a:lnTo>
                  <a:lnTo>
                    <a:pt x="91" y="368"/>
                  </a:lnTo>
                  <a:lnTo>
                    <a:pt x="99" y="374"/>
                  </a:lnTo>
                  <a:lnTo>
                    <a:pt x="102" y="369"/>
                  </a:lnTo>
                  <a:lnTo>
                    <a:pt x="113" y="365"/>
                  </a:lnTo>
                  <a:lnTo>
                    <a:pt x="121" y="374"/>
                  </a:lnTo>
                  <a:lnTo>
                    <a:pt x="134" y="363"/>
                  </a:lnTo>
                  <a:lnTo>
                    <a:pt x="156" y="340"/>
                  </a:lnTo>
                  <a:lnTo>
                    <a:pt x="174" y="339"/>
                  </a:lnTo>
                  <a:lnTo>
                    <a:pt x="191" y="340"/>
                  </a:lnTo>
                  <a:lnTo>
                    <a:pt x="206" y="334"/>
                  </a:lnTo>
                  <a:lnTo>
                    <a:pt x="223" y="3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381" name="Google Shape;381;p9"/>
            <p:cNvGrpSpPr/>
            <p:nvPr/>
          </p:nvGrpSpPr>
          <p:grpSpPr>
            <a:xfrm>
              <a:off x="6237522" y="1594009"/>
              <a:ext cx="2978333" cy="1802010"/>
              <a:chOff x="2730" y="960"/>
              <a:chExt cx="1873" cy="1032"/>
            </a:xfrm>
          </p:grpSpPr>
          <p:grpSp>
            <p:nvGrpSpPr>
              <p:cNvPr id="382" name="Google Shape;382;p9"/>
              <p:cNvGrpSpPr/>
              <p:nvPr/>
            </p:nvGrpSpPr>
            <p:grpSpPr>
              <a:xfrm>
                <a:off x="3044" y="960"/>
                <a:ext cx="1473" cy="481"/>
                <a:chOff x="3044" y="960"/>
                <a:chExt cx="1473" cy="481"/>
              </a:xfrm>
            </p:grpSpPr>
            <p:sp>
              <p:nvSpPr>
                <p:cNvPr id="383" name="Google Shape;383;p9"/>
                <p:cNvSpPr/>
                <p:nvPr/>
              </p:nvSpPr>
              <p:spPr>
                <a:xfrm>
                  <a:off x="3044" y="1416"/>
                  <a:ext cx="23" cy="25"/>
                </a:xfrm>
                <a:custGeom>
                  <a:rect b="b" l="l" r="r" t="t"/>
                  <a:pathLst>
                    <a:path extrusionOk="0" h="126" w="116">
                      <a:moveTo>
                        <a:pt x="27" y="8"/>
                      </a:moveTo>
                      <a:lnTo>
                        <a:pt x="29" y="5"/>
                      </a:lnTo>
                      <a:lnTo>
                        <a:pt x="34" y="3"/>
                      </a:lnTo>
                      <a:lnTo>
                        <a:pt x="38" y="7"/>
                      </a:lnTo>
                      <a:lnTo>
                        <a:pt x="49" y="0"/>
                      </a:lnTo>
                      <a:lnTo>
                        <a:pt x="54" y="0"/>
                      </a:lnTo>
                      <a:lnTo>
                        <a:pt x="94" y="37"/>
                      </a:lnTo>
                      <a:lnTo>
                        <a:pt x="100" y="51"/>
                      </a:lnTo>
                      <a:lnTo>
                        <a:pt x="105" y="53"/>
                      </a:lnTo>
                      <a:lnTo>
                        <a:pt x="105" y="34"/>
                      </a:lnTo>
                      <a:lnTo>
                        <a:pt x="109" y="49"/>
                      </a:lnTo>
                      <a:lnTo>
                        <a:pt x="116" y="65"/>
                      </a:lnTo>
                      <a:lnTo>
                        <a:pt x="115" y="78"/>
                      </a:lnTo>
                      <a:lnTo>
                        <a:pt x="109" y="64"/>
                      </a:lnTo>
                      <a:lnTo>
                        <a:pt x="97" y="76"/>
                      </a:lnTo>
                      <a:lnTo>
                        <a:pt x="77" y="105"/>
                      </a:lnTo>
                      <a:lnTo>
                        <a:pt x="63" y="113"/>
                      </a:lnTo>
                      <a:lnTo>
                        <a:pt x="55" y="113"/>
                      </a:lnTo>
                      <a:lnTo>
                        <a:pt x="45" y="124"/>
                      </a:lnTo>
                      <a:lnTo>
                        <a:pt x="35" y="125"/>
                      </a:lnTo>
                      <a:lnTo>
                        <a:pt x="30" y="118"/>
                      </a:lnTo>
                      <a:lnTo>
                        <a:pt x="28" y="126"/>
                      </a:lnTo>
                      <a:lnTo>
                        <a:pt x="19" y="118"/>
                      </a:lnTo>
                      <a:lnTo>
                        <a:pt x="12" y="105"/>
                      </a:lnTo>
                      <a:lnTo>
                        <a:pt x="6" y="105"/>
                      </a:lnTo>
                      <a:lnTo>
                        <a:pt x="4" y="118"/>
                      </a:lnTo>
                      <a:lnTo>
                        <a:pt x="8" y="125"/>
                      </a:lnTo>
                      <a:lnTo>
                        <a:pt x="2" y="115"/>
                      </a:lnTo>
                      <a:lnTo>
                        <a:pt x="0" y="104"/>
                      </a:lnTo>
                      <a:lnTo>
                        <a:pt x="2" y="91"/>
                      </a:lnTo>
                      <a:lnTo>
                        <a:pt x="3" y="56"/>
                      </a:lnTo>
                      <a:lnTo>
                        <a:pt x="7" y="41"/>
                      </a:lnTo>
                      <a:lnTo>
                        <a:pt x="19" y="17"/>
                      </a:lnTo>
                      <a:lnTo>
                        <a:pt x="27"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4" name="Google Shape;384;p9"/>
                <p:cNvSpPr/>
                <p:nvPr/>
              </p:nvSpPr>
              <p:spPr>
                <a:xfrm>
                  <a:off x="3605" y="995"/>
                  <a:ext cx="67" cy="84"/>
                </a:xfrm>
                <a:custGeom>
                  <a:rect b="b" l="l" r="r" t="t"/>
                  <a:pathLst>
                    <a:path extrusionOk="0" h="418" w="337">
                      <a:moveTo>
                        <a:pt x="33" y="286"/>
                      </a:moveTo>
                      <a:lnTo>
                        <a:pt x="42" y="277"/>
                      </a:lnTo>
                      <a:lnTo>
                        <a:pt x="42" y="269"/>
                      </a:lnTo>
                      <a:lnTo>
                        <a:pt x="52" y="238"/>
                      </a:lnTo>
                      <a:lnTo>
                        <a:pt x="49" y="228"/>
                      </a:lnTo>
                      <a:lnTo>
                        <a:pt x="66" y="185"/>
                      </a:lnTo>
                      <a:lnTo>
                        <a:pt x="85" y="202"/>
                      </a:lnTo>
                      <a:lnTo>
                        <a:pt x="96" y="201"/>
                      </a:lnTo>
                      <a:lnTo>
                        <a:pt x="80" y="183"/>
                      </a:lnTo>
                      <a:lnTo>
                        <a:pt x="80" y="149"/>
                      </a:lnTo>
                      <a:lnTo>
                        <a:pt x="81" y="131"/>
                      </a:lnTo>
                      <a:lnTo>
                        <a:pt x="92" y="119"/>
                      </a:lnTo>
                      <a:lnTo>
                        <a:pt x="100" y="118"/>
                      </a:lnTo>
                      <a:lnTo>
                        <a:pt x="93" y="115"/>
                      </a:lnTo>
                      <a:lnTo>
                        <a:pt x="93" y="103"/>
                      </a:lnTo>
                      <a:lnTo>
                        <a:pt x="100" y="94"/>
                      </a:lnTo>
                      <a:lnTo>
                        <a:pt x="109" y="92"/>
                      </a:lnTo>
                      <a:lnTo>
                        <a:pt x="105" y="88"/>
                      </a:lnTo>
                      <a:lnTo>
                        <a:pt x="105" y="73"/>
                      </a:lnTo>
                      <a:lnTo>
                        <a:pt x="124" y="52"/>
                      </a:lnTo>
                      <a:lnTo>
                        <a:pt x="125" y="44"/>
                      </a:lnTo>
                      <a:lnTo>
                        <a:pt x="124" y="29"/>
                      </a:lnTo>
                      <a:lnTo>
                        <a:pt x="130" y="24"/>
                      </a:lnTo>
                      <a:lnTo>
                        <a:pt x="136" y="39"/>
                      </a:lnTo>
                      <a:lnTo>
                        <a:pt x="139" y="56"/>
                      </a:lnTo>
                      <a:lnTo>
                        <a:pt x="155" y="62"/>
                      </a:lnTo>
                      <a:lnTo>
                        <a:pt x="157" y="48"/>
                      </a:lnTo>
                      <a:lnTo>
                        <a:pt x="155" y="16"/>
                      </a:lnTo>
                      <a:lnTo>
                        <a:pt x="166" y="0"/>
                      </a:lnTo>
                      <a:lnTo>
                        <a:pt x="194" y="12"/>
                      </a:lnTo>
                      <a:lnTo>
                        <a:pt x="194" y="36"/>
                      </a:lnTo>
                      <a:lnTo>
                        <a:pt x="195" y="29"/>
                      </a:lnTo>
                      <a:lnTo>
                        <a:pt x="200" y="23"/>
                      </a:lnTo>
                      <a:lnTo>
                        <a:pt x="208" y="30"/>
                      </a:lnTo>
                      <a:lnTo>
                        <a:pt x="208" y="43"/>
                      </a:lnTo>
                      <a:lnTo>
                        <a:pt x="195" y="73"/>
                      </a:lnTo>
                      <a:lnTo>
                        <a:pt x="197" y="94"/>
                      </a:lnTo>
                      <a:lnTo>
                        <a:pt x="194" y="108"/>
                      </a:lnTo>
                      <a:lnTo>
                        <a:pt x="194" y="122"/>
                      </a:lnTo>
                      <a:lnTo>
                        <a:pt x="209" y="103"/>
                      </a:lnTo>
                      <a:lnTo>
                        <a:pt x="219" y="84"/>
                      </a:lnTo>
                      <a:lnTo>
                        <a:pt x="219" y="66"/>
                      </a:lnTo>
                      <a:lnTo>
                        <a:pt x="224" y="65"/>
                      </a:lnTo>
                      <a:lnTo>
                        <a:pt x="233" y="79"/>
                      </a:lnTo>
                      <a:lnTo>
                        <a:pt x="236" y="94"/>
                      </a:lnTo>
                      <a:lnTo>
                        <a:pt x="238" y="99"/>
                      </a:lnTo>
                      <a:lnTo>
                        <a:pt x="245" y="88"/>
                      </a:lnTo>
                      <a:lnTo>
                        <a:pt x="249" y="72"/>
                      </a:lnTo>
                      <a:lnTo>
                        <a:pt x="258" y="77"/>
                      </a:lnTo>
                      <a:lnTo>
                        <a:pt x="262" y="95"/>
                      </a:lnTo>
                      <a:lnTo>
                        <a:pt x="259" y="110"/>
                      </a:lnTo>
                      <a:lnTo>
                        <a:pt x="261" y="119"/>
                      </a:lnTo>
                      <a:lnTo>
                        <a:pt x="267" y="131"/>
                      </a:lnTo>
                      <a:lnTo>
                        <a:pt x="273" y="131"/>
                      </a:lnTo>
                      <a:lnTo>
                        <a:pt x="272" y="118"/>
                      </a:lnTo>
                      <a:lnTo>
                        <a:pt x="279" y="110"/>
                      </a:lnTo>
                      <a:lnTo>
                        <a:pt x="284" y="137"/>
                      </a:lnTo>
                      <a:lnTo>
                        <a:pt x="292" y="163"/>
                      </a:lnTo>
                      <a:lnTo>
                        <a:pt x="326" y="184"/>
                      </a:lnTo>
                      <a:lnTo>
                        <a:pt x="334" y="195"/>
                      </a:lnTo>
                      <a:lnTo>
                        <a:pt x="337" y="217"/>
                      </a:lnTo>
                      <a:lnTo>
                        <a:pt x="337" y="234"/>
                      </a:lnTo>
                      <a:lnTo>
                        <a:pt x="333" y="245"/>
                      </a:lnTo>
                      <a:lnTo>
                        <a:pt x="337" y="259"/>
                      </a:lnTo>
                      <a:lnTo>
                        <a:pt x="337" y="276"/>
                      </a:lnTo>
                      <a:lnTo>
                        <a:pt x="318" y="312"/>
                      </a:lnTo>
                      <a:lnTo>
                        <a:pt x="307" y="323"/>
                      </a:lnTo>
                      <a:lnTo>
                        <a:pt x="301" y="317"/>
                      </a:lnTo>
                      <a:lnTo>
                        <a:pt x="280" y="321"/>
                      </a:lnTo>
                      <a:lnTo>
                        <a:pt x="242" y="344"/>
                      </a:lnTo>
                      <a:lnTo>
                        <a:pt x="226" y="341"/>
                      </a:lnTo>
                      <a:lnTo>
                        <a:pt x="216" y="347"/>
                      </a:lnTo>
                      <a:lnTo>
                        <a:pt x="205" y="344"/>
                      </a:lnTo>
                      <a:lnTo>
                        <a:pt x="200" y="346"/>
                      </a:lnTo>
                      <a:lnTo>
                        <a:pt x="199" y="355"/>
                      </a:lnTo>
                      <a:lnTo>
                        <a:pt x="190" y="360"/>
                      </a:lnTo>
                      <a:lnTo>
                        <a:pt x="176" y="342"/>
                      </a:lnTo>
                      <a:lnTo>
                        <a:pt x="149" y="352"/>
                      </a:lnTo>
                      <a:lnTo>
                        <a:pt x="143" y="346"/>
                      </a:lnTo>
                      <a:lnTo>
                        <a:pt x="133" y="352"/>
                      </a:lnTo>
                      <a:lnTo>
                        <a:pt x="98" y="350"/>
                      </a:lnTo>
                      <a:lnTo>
                        <a:pt x="92" y="368"/>
                      </a:lnTo>
                      <a:lnTo>
                        <a:pt x="86" y="371"/>
                      </a:lnTo>
                      <a:lnTo>
                        <a:pt x="77" y="385"/>
                      </a:lnTo>
                      <a:lnTo>
                        <a:pt x="53" y="396"/>
                      </a:lnTo>
                      <a:lnTo>
                        <a:pt x="41" y="409"/>
                      </a:lnTo>
                      <a:lnTo>
                        <a:pt x="33" y="418"/>
                      </a:lnTo>
                      <a:lnTo>
                        <a:pt x="6" y="416"/>
                      </a:lnTo>
                      <a:lnTo>
                        <a:pt x="7" y="409"/>
                      </a:lnTo>
                      <a:lnTo>
                        <a:pt x="12" y="398"/>
                      </a:lnTo>
                      <a:lnTo>
                        <a:pt x="11" y="387"/>
                      </a:lnTo>
                      <a:lnTo>
                        <a:pt x="0" y="393"/>
                      </a:lnTo>
                      <a:lnTo>
                        <a:pt x="4" y="366"/>
                      </a:lnTo>
                      <a:lnTo>
                        <a:pt x="9" y="355"/>
                      </a:lnTo>
                      <a:lnTo>
                        <a:pt x="38" y="302"/>
                      </a:lnTo>
                      <a:lnTo>
                        <a:pt x="33" y="297"/>
                      </a:lnTo>
                      <a:lnTo>
                        <a:pt x="33" y="28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5" name="Google Shape;385;p9"/>
                <p:cNvSpPr/>
                <p:nvPr/>
              </p:nvSpPr>
              <p:spPr>
                <a:xfrm>
                  <a:off x="4015" y="1163"/>
                  <a:ext cx="73" cy="67"/>
                </a:xfrm>
                <a:custGeom>
                  <a:rect b="b" l="l" r="r" t="t"/>
                  <a:pathLst>
                    <a:path extrusionOk="0" h="334" w="365">
                      <a:moveTo>
                        <a:pt x="178" y="86"/>
                      </a:moveTo>
                      <a:lnTo>
                        <a:pt x="179" y="89"/>
                      </a:lnTo>
                      <a:lnTo>
                        <a:pt x="180" y="95"/>
                      </a:lnTo>
                      <a:lnTo>
                        <a:pt x="185" y="89"/>
                      </a:lnTo>
                      <a:lnTo>
                        <a:pt x="201" y="94"/>
                      </a:lnTo>
                      <a:lnTo>
                        <a:pt x="200" y="103"/>
                      </a:lnTo>
                      <a:lnTo>
                        <a:pt x="201" y="106"/>
                      </a:lnTo>
                      <a:lnTo>
                        <a:pt x="194" y="120"/>
                      </a:lnTo>
                      <a:lnTo>
                        <a:pt x="196" y="121"/>
                      </a:lnTo>
                      <a:lnTo>
                        <a:pt x="195" y="127"/>
                      </a:lnTo>
                      <a:lnTo>
                        <a:pt x="198" y="135"/>
                      </a:lnTo>
                      <a:lnTo>
                        <a:pt x="205" y="132"/>
                      </a:lnTo>
                      <a:lnTo>
                        <a:pt x="210" y="138"/>
                      </a:lnTo>
                      <a:lnTo>
                        <a:pt x="216" y="133"/>
                      </a:lnTo>
                      <a:lnTo>
                        <a:pt x="226" y="137"/>
                      </a:lnTo>
                      <a:lnTo>
                        <a:pt x="228" y="133"/>
                      </a:lnTo>
                      <a:lnTo>
                        <a:pt x="228" y="109"/>
                      </a:lnTo>
                      <a:lnTo>
                        <a:pt x="233" y="103"/>
                      </a:lnTo>
                      <a:lnTo>
                        <a:pt x="226" y="92"/>
                      </a:lnTo>
                      <a:lnTo>
                        <a:pt x="225" y="60"/>
                      </a:lnTo>
                      <a:lnTo>
                        <a:pt x="225" y="47"/>
                      </a:lnTo>
                      <a:lnTo>
                        <a:pt x="235" y="34"/>
                      </a:lnTo>
                      <a:lnTo>
                        <a:pt x="242" y="30"/>
                      </a:lnTo>
                      <a:lnTo>
                        <a:pt x="268" y="49"/>
                      </a:lnTo>
                      <a:lnTo>
                        <a:pt x="287" y="78"/>
                      </a:lnTo>
                      <a:lnTo>
                        <a:pt x="290" y="89"/>
                      </a:lnTo>
                      <a:lnTo>
                        <a:pt x="297" y="109"/>
                      </a:lnTo>
                      <a:lnTo>
                        <a:pt x="307" y="109"/>
                      </a:lnTo>
                      <a:lnTo>
                        <a:pt x="314" y="115"/>
                      </a:lnTo>
                      <a:lnTo>
                        <a:pt x="314" y="127"/>
                      </a:lnTo>
                      <a:lnTo>
                        <a:pt x="311" y="138"/>
                      </a:lnTo>
                      <a:lnTo>
                        <a:pt x="309" y="151"/>
                      </a:lnTo>
                      <a:lnTo>
                        <a:pt x="305" y="163"/>
                      </a:lnTo>
                      <a:lnTo>
                        <a:pt x="300" y="170"/>
                      </a:lnTo>
                      <a:lnTo>
                        <a:pt x="296" y="181"/>
                      </a:lnTo>
                      <a:lnTo>
                        <a:pt x="296" y="191"/>
                      </a:lnTo>
                      <a:lnTo>
                        <a:pt x="298" y="201"/>
                      </a:lnTo>
                      <a:lnTo>
                        <a:pt x="309" y="234"/>
                      </a:lnTo>
                      <a:lnTo>
                        <a:pt x="323" y="254"/>
                      </a:lnTo>
                      <a:lnTo>
                        <a:pt x="344" y="259"/>
                      </a:lnTo>
                      <a:lnTo>
                        <a:pt x="361" y="272"/>
                      </a:lnTo>
                      <a:lnTo>
                        <a:pt x="365" y="280"/>
                      </a:lnTo>
                      <a:lnTo>
                        <a:pt x="364" y="283"/>
                      </a:lnTo>
                      <a:lnTo>
                        <a:pt x="343" y="289"/>
                      </a:lnTo>
                      <a:lnTo>
                        <a:pt x="317" y="277"/>
                      </a:lnTo>
                      <a:lnTo>
                        <a:pt x="314" y="287"/>
                      </a:lnTo>
                      <a:lnTo>
                        <a:pt x="314" y="296"/>
                      </a:lnTo>
                      <a:lnTo>
                        <a:pt x="305" y="302"/>
                      </a:lnTo>
                      <a:lnTo>
                        <a:pt x="281" y="273"/>
                      </a:lnTo>
                      <a:lnTo>
                        <a:pt x="287" y="272"/>
                      </a:lnTo>
                      <a:lnTo>
                        <a:pt x="289" y="261"/>
                      </a:lnTo>
                      <a:lnTo>
                        <a:pt x="279" y="253"/>
                      </a:lnTo>
                      <a:lnTo>
                        <a:pt x="265" y="272"/>
                      </a:lnTo>
                      <a:lnTo>
                        <a:pt x="238" y="280"/>
                      </a:lnTo>
                      <a:lnTo>
                        <a:pt x="225" y="287"/>
                      </a:lnTo>
                      <a:lnTo>
                        <a:pt x="211" y="301"/>
                      </a:lnTo>
                      <a:lnTo>
                        <a:pt x="183" y="312"/>
                      </a:lnTo>
                      <a:lnTo>
                        <a:pt x="174" y="310"/>
                      </a:lnTo>
                      <a:lnTo>
                        <a:pt x="165" y="302"/>
                      </a:lnTo>
                      <a:lnTo>
                        <a:pt x="172" y="303"/>
                      </a:lnTo>
                      <a:lnTo>
                        <a:pt x="179" y="296"/>
                      </a:lnTo>
                      <a:lnTo>
                        <a:pt x="169" y="289"/>
                      </a:lnTo>
                      <a:lnTo>
                        <a:pt x="162" y="276"/>
                      </a:lnTo>
                      <a:lnTo>
                        <a:pt x="162" y="256"/>
                      </a:lnTo>
                      <a:lnTo>
                        <a:pt x="149" y="265"/>
                      </a:lnTo>
                      <a:lnTo>
                        <a:pt x="146" y="288"/>
                      </a:lnTo>
                      <a:lnTo>
                        <a:pt x="155" y="285"/>
                      </a:lnTo>
                      <a:lnTo>
                        <a:pt x="150" y="298"/>
                      </a:lnTo>
                      <a:lnTo>
                        <a:pt x="146" y="320"/>
                      </a:lnTo>
                      <a:lnTo>
                        <a:pt x="140" y="331"/>
                      </a:lnTo>
                      <a:lnTo>
                        <a:pt x="130" y="334"/>
                      </a:lnTo>
                      <a:lnTo>
                        <a:pt x="113" y="324"/>
                      </a:lnTo>
                      <a:lnTo>
                        <a:pt x="90" y="320"/>
                      </a:lnTo>
                      <a:lnTo>
                        <a:pt x="70" y="307"/>
                      </a:lnTo>
                      <a:lnTo>
                        <a:pt x="61" y="289"/>
                      </a:lnTo>
                      <a:lnTo>
                        <a:pt x="54" y="260"/>
                      </a:lnTo>
                      <a:lnTo>
                        <a:pt x="42" y="262"/>
                      </a:lnTo>
                      <a:lnTo>
                        <a:pt x="15" y="242"/>
                      </a:lnTo>
                      <a:lnTo>
                        <a:pt x="10" y="223"/>
                      </a:lnTo>
                      <a:lnTo>
                        <a:pt x="0" y="196"/>
                      </a:lnTo>
                      <a:lnTo>
                        <a:pt x="10" y="190"/>
                      </a:lnTo>
                      <a:lnTo>
                        <a:pt x="20" y="196"/>
                      </a:lnTo>
                      <a:lnTo>
                        <a:pt x="32" y="190"/>
                      </a:lnTo>
                      <a:lnTo>
                        <a:pt x="27" y="179"/>
                      </a:lnTo>
                      <a:lnTo>
                        <a:pt x="17" y="181"/>
                      </a:lnTo>
                      <a:lnTo>
                        <a:pt x="15" y="176"/>
                      </a:lnTo>
                      <a:lnTo>
                        <a:pt x="17" y="173"/>
                      </a:lnTo>
                      <a:lnTo>
                        <a:pt x="26" y="173"/>
                      </a:lnTo>
                      <a:lnTo>
                        <a:pt x="24" y="159"/>
                      </a:lnTo>
                      <a:lnTo>
                        <a:pt x="13" y="152"/>
                      </a:lnTo>
                      <a:lnTo>
                        <a:pt x="7" y="141"/>
                      </a:lnTo>
                      <a:lnTo>
                        <a:pt x="8" y="140"/>
                      </a:lnTo>
                      <a:lnTo>
                        <a:pt x="17" y="151"/>
                      </a:lnTo>
                      <a:lnTo>
                        <a:pt x="21" y="143"/>
                      </a:lnTo>
                      <a:lnTo>
                        <a:pt x="22" y="132"/>
                      </a:lnTo>
                      <a:lnTo>
                        <a:pt x="17" y="122"/>
                      </a:lnTo>
                      <a:lnTo>
                        <a:pt x="17" y="106"/>
                      </a:lnTo>
                      <a:lnTo>
                        <a:pt x="26" y="99"/>
                      </a:lnTo>
                      <a:lnTo>
                        <a:pt x="39" y="103"/>
                      </a:lnTo>
                      <a:lnTo>
                        <a:pt x="44" y="95"/>
                      </a:lnTo>
                      <a:lnTo>
                        <a:pt x="38" y="83"/>
                      </a:lnTo>
                      <a:lnTo>
                        <a:pt x="33" y="88"/>
                      </a:lnTo>
                      <a:lnTo>
                        <a:pt x="29" y="82"/>
                      </a:lnTo>
                      <a:lnTo>
                        <a:pt x="26" y="67"/>
                      </a:lnTo>
                      <a:lnTo>
                        <a:pt x="28" y="62"/>
                      </a:lnTo>
                      <a:lnTo>
                        <a:pt x="36" y="51"/>
                      </a:lnTo>
                      <a:lnTo>
                        <a:pt x="42" y="55"/>
                      </a:lnTo>
                      <a:lnTo>
                        <a:pt x="67" y="43"/>
                      </a:lnTo>
                      <a:lnTo>
                        <a:pt x="77" y="18"/>
                      </a:lnTo>
                      <a:lnTo>
                        <a:pt x="80" y="22"/>
                      </a:lnTo>
                      <a:lnTo>
                        <a:pt x="103" y="4"/>
                      </a:lnTo>
                      <a:lnTo>
                        <a:pt x="119" y="0"/>
                      </a:lnTo>
                      <a:lnTo>
                        <a:pt x="123" y="1"/>
                      </a:lnTo>
                      <a:lnTo>
                        <a:pt x="117" y="13"/>
                      </a:lnTo>
                      <a:lnTo>
                        <a:pt x="119" y="24"/>
                      </a:lnTo>
                      <a:lnTo>
                        <a:pt x="146" y="54"/>
                      </a:lnTo>
                      <a:lnTo>
                        <a:pt x="151" y="57"/>
                      </a:lnTo>
                      <a:lnTo>
                        <a:pt x="160" y="54"/>
                      </a:lnTo>
                      <a:lnTo>
                        <a:pt x="162" y="62"/>
                      </a:lnTo>
                      <a:lnTo>
                        <a:pt x="169" y="68"/>
                      </a:lnTo>
                      <a:lnTo>
                        <a:pt x="163" y="78"/>
                      </a:lnTo>
                      <a:lnTo>
                        <a:pt x="168" y="87"/>
                      </a:lnTo>
                      <a:lnTo>
                        <a:pt x="178" y="8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6" name="Google Shape;386;p9"/>
                <p:cNvSpPr/>
                <p:nvPr/>
              </p:nvSpPr>
              <p:spPr>
                <a:xfrm>
                  <a:off x="4066" y="1166"/>
                  <a:ext cx="44" cy="50"/>
                </a:xfrm>
                <a:custGeom>
                  <a:rect b="b" l="l" r="r" t="t"/>
                  <a:pathLst>
                    <a:path extrusionOk="0" h="248" w="224">
                      <a:moveTo>
                        <a:pt x="0" y="0"/>
                      </a:moveTo>
                      <a:lnTo>
                        <a:pt x="16" y="8"/>
                      </a:lnTo>
                      <a:lnTo>
                        <a:pt x="32" y="30"/>
                      </a:lnTo>
                      <a:lnTo>
                        <a:pt x="42" y="38"/>
                      </a:lnTo>
                      <a:lnTo>
                        <a:pt x="56" y="59"/>
                      </a:lnTo>
                      <a:lnTo>
                        <a:pt x="64" y="66"/>
                      </a:lnTo>
                      <a:lnTo>
                        <a:pt x="89" y="71"/>
                      </a:lnTo>
                      <a:lnTo>
                        <a:pt x="106" y="59"/>
                      </a:lnTo>
                      <a:lnTo>
                        <a:pt x="116" y="56"/>
                      </a:lnTo>
                      <a:lnTo>
                        <a:pt x="138" y="64"/>
                      </a:lnTo>
                      <a:lnTo>
                        <a:pt x="152" y="89"/>
                      </a:lnTo>
                      <a:lnTo>
                        <a:pt x="169" y="97"/>
                      </a:lnTo>
                      <a:lnTo>
                        <a:pt x="182" y="110"/>
                      </a:lnTo>
                      <a:lnTo>
                        <a:pt x="201" y="120"/>
                      </a:lnTo>
                      <a:lnTo>
                        <a:pt x="215" y="136"/>
                      </a:lnTo>
                      <a:lnTo>
                        <a:pt x="222" y="136"/>
                      </a:lnTo>
                      <a:lnTo>
                        <a:pt x="224" y="145"/>
                      </a:lnTo>
                      <a:lnTo>
                        <a:pt x="206" y="142"/>
                      </a:lnTo>
                      <a:lnTo>
                        <a:pt x="197" y="146"/>
                      </a:lnTo>
                      <a:lnTo>
                        <a:pt x="193" y="155"/>
                      </a:lnTo>
                      <a:lnTo>
                        <a:pt x="181" y="156"/>
                      </a:lnTo>
                      <a:lnTo>
                        <a:pt x="185" y="161"/>
                      </a:lnTo>
                      <a:lnTo>
                        <a:pt x="182" y="169"/>
                      </a:lnTo>
                      <a:lnTo>
                        <a:pt x="182" y="183"/>
                      </a:lnTo>
                      <a:lnTo>
                        <a:pt x="188" y="194"/>
                      </a:lnTo>
                      <a:lnTo>
                        <a:pt x="183" y="200"/>
                      </a:lnTo>
                      <a:lnTo>
                        <a:pt x="180" y="217"/>
                      </a:lnTo>
                      <a:lnTo>
                        <a:pt x="167" y="226"/>
                      </a:lnTo>
                      <a:lnTo>
                        <a:pt x="163" y="232"/>
                      </a:lnTo>
                      <a:lnTo>
                        <a:pt x="138" y="248"/>
                      </a:lnTo>
                      <a:lnTo>
                        <a:pt x="128" y="241"/>
                      </a:lnTo>
                      <a:lnTo>
                        <a:pt x="91" y="233"/>
                      </a:lnTo>
                      <a:lnTo>
                        <a:pt x="77" y="222"/>
                      </a:lnTo>
                      <a:lnTo>
                        <a:pt x="54" y="164"/>
                      </a:lnTo>
                      <a:lnTo>
                        <a:pt x="56" y="147"/>
                      </a:lnTo>
                      <a:lnTo>
                        <a:pt x="69" y="108"/>
                      </a:lnTo>
                      <a:lnTo>
                        <a:pt x="73" y="85"/>
                      </a:lnTo>
                      <a:lnTo>
                        <a:pt x="64" y="85"/>
                      </a:lnTo>
                      <a:lnTo>
                        <a:pt x="61" y="73"/>
                      </a:lnTo>
                      <a:lnTo>
                        <a:pt x="16" y="19"/>
                      </a:lnTo>
                      <a:lnTo>
                        <a:pt x="8" y="12"/>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7" name="Google Shape;387;p9"/>
                <p:cNvSpPr/>
                <p:nvPr/>
              </p:nvSpPr>
              <p:spPr>
                <a:xfrm>
                  <a:off x="4119" y="1193"/>
                  <a:ext cx="54" cy="36"/>
                </a:xfrm>
                <a:custGeom>
                  <a:rect b="b" l="l" r="r" t="t"/>
                  <a:pathLst>
                    <a:path extrusionOk="0" h="180" w="266">
                      <a:moveTo>
                        <a:pt x="3" y="0"/>
                      </a:moveTo>
                      <a:lnTo>
                        <a:pt x="9" y="6"/>
                      </a:lnTo>
                      <a:lnTo>
                        <a:pt x="19" y="10"/>
                      </a:lnTo>
                      <a:lnTo>
                        <a:pt x="24" y="15"/>
                      </a:lnTo>
                      <a:lnTo>
                        <a:pt x="26" y="25"/>
                      </a:lnTo>
                      <a:lnTo>
                        <a:pt x="36" y="30"/>
                      </a:lnTo>
                      <a:lnTo>
                        <a:pt x="51" y="33"/>
                      </a:lnTo>
                      <a:lnTo>
                        <a:pt x="66" y="35"/>
                      </a:lnTo>
                      <a:lnTo>
                        <a:pt x="73" y="31"/>
                      </a:lnTo>
                      <a:lnTo>
                        <a:pt x="127" y="41"/>
                      </a:lnTo>
                      <a:lnTo>
                        <a:pt x="129" y="49"/>
                      </a:lnTo>
                      <a:lnTo>
                        <a:pt x="122" y="49"/>
                      </a:lnTo>
                      <a:lnTo>
                        <a:pt x="121" y="55"/>
                      </a:lnTo>
                      <a:lnTo>
                        <a:pt x="109" y="67"/>
                      </a:lnTo>
                      <a:lnTo>
                        <a:pt x="132" y="64"/>
                      </a:lnTo>
                      <a:lnTo>
                        <a:pt x="154" y="68"/>
                      </a:lnTo>
                      <a:lnTo>
                        <a:pt x="163" y="62"/>
                      </a:lnTo>
                      <a:lnTo>
                        <a:pt x="172" y="62"/>
                      </a:lnTo>
                      <a:lnTo>
                        <a:pt x="182" y="68"/>
                      </a:lnTo>
                      <a:lnTo>
                        <a:pt x="188" y="79"/>
                      </a:lnTo>
                      <a:lnTo>
                        <a:pt x="207" y="75"/>
                      </a:lnTo>
                      <a:lnTo>
                        <a:pt x="218" y="79"/>
                      </a:lnTo>
                      <a:lnTo>
                        <a:pt x="225" y="91"/>
                      </a:lnTo>
                      <a:lnTo>
                        <a:pt x="266" y="100"/>
                      </a:lnTo>
                      <a:lnTo>
                        <a:pt x="256" y="108"/>
                      </a:lnTo>
                      <a:lnTo>
                        <a:pt x="257" y="135"/>
                      </a:lnTo>
                      <a:lnTo>
                        <a:pt x="245" y="154"/>
                      </a:lnTo>
                      <a:lnTo>
                        <a:pt x="208" y="176"/>
                      </a:lnTo>
                      <a:lnTo>
                        <a:pt x="198" y="180"/>
                      </a:lnTo>
                      <a:lnTo>
                        <a:pt x="191" y="171"/>
                      </a:lnTo>
                      <a:lnTo>
                        <a:pt x="186" y="176"/>
                      </a:lnTo>
                      <a:lnTo>
                        <a:pt x="179" y="173"/>
                      </a:lnTo>
                      <a:lnTo>
                        <a:pt x="174" y="164"/>
                      </a:lnTo>
                      <a:lnTo>
                        <a:pt x="171" y="175"/>
                      </a:lnTo>
                      <a:lnTo>
                        <a:pt x="160" y="175"/>
                      </a:lnTo>
                      <a:lnTo>
                        <a:pt x="144" y="170"/>
                      </a:lnTo>
                      <a:lnTo>
                        <a:pt x="133" y="156"/>
                      </a:lnTo>
                      <a:lnTo>
                        <a:pt x="117" y="156"/>
                      </a:lnTo>
                      <a:lnTo>
                        <a:pt x="104" y="151"/>
                      </a:lnTo>
                      <a:lnTo>
                        <a:pt x="95" y="140"/>
                      </a:lnTo>
                      <a:lnTo>
                        <a:pt x="85" y="135"/>
                      </a:lnTo>
                      <a:lnTo>
                        <a:pt x="75" y="123"/>
                      </a:lnTo>
                      <a:lnTo>
                        <a:pt x="57" y="118"/>
                      </a:lnTo>
                      <a:lnTo>
                        <a:pt x="46" y="110"/>
                      </a:lnTo>
                      <a:lnTo>
                        <a:pt x="45" y="81"/>
                      </a:lnTo>
                      <a:lnTo>
                        <a:pt x="31" y="67"/>
                      </a:lnTo>
                      <a:lnTo>
                        <a:pt x="26" y="47"/>
                      </a:lnTo>
                      <a:lnTo>
                        <a:pt x="5" y="20"/>
                      </a:lnTo>
                      <a:lnTo>
                        <a:pt x="0" y="3"/>
                      </a:ln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8" name="Google Shape;388;p9"/>
                <p:cNvSpPr/>
                <p:nvPr/>
              </p:nvSpPr>
              <p:spPr>
                <a:xfrm>
                  <a:off x="4047" y="1261"/>
                  <a:ext cx="43" cy="27"/>
                </a:xfrm>
                <a:custGeom>
                  <a:rect b="b" l="l" r="r" t="t"/>
                  <a:pathLst>
                    <a:path extrusionOk="0" h="136" w="212">
                      <a:moveTo>
                        <a:pt x="92" y="7"/>
                      </a:moveTo>
                      <a:lnTo>
                        <a:pt x="110" y="0"/>
                      </a:lnTo>
                      <a:lnTo>
                        <a:pt x="126" y="2"/>
                      </a:lnTo>
                      <a:lnTo>
                        <a:pt x="137" y="5"/>
                      </a:lnTo>
                      <a:lnTo>
                        <a:pt x="148" y="16"/>
                      </a:lnTo>
                      <a:lnTo>
                        <a:pt x="156" y="18"/>
                      </a:lnTo>
                      <a:lnTo>
                        <a:pt x="169" y="36"/>
                      </a:lnTo>
                      <a:lnTo>
                        <a:pt x="187" y="51"/>
                      </a:lnTo>
                      <a:lnTo>
                        <a:pt x="203" y="78"/>
                      </a:lnTo>
                      <a:lnTo>
                        <a:pt x="207" y="93"/>
                      </a:lnTo>
                      <a:lnTo>
                        <a:pt x="207" y="112"/>
                      </a:lnTo>
                      <a:lnTo>
                        <a:pt x="212" y="126"/>
                      </a:lnTo>
                      <a:lnTo>
                        <a:pt x="212" y="136"/>
                      </a:lnTo>
                      <a:lnTo>
                        <a:pt x="202" y="132"/>
                      </a:lnTo>
                      <a:lnTo>
                        <a:pt x="193" y="136"/>
                      </a:lnTo>
                      <a:lnTo>
                        <a:pt x="181" y="134"/>
                      </a:lnTo>
                      <a:lnTo>
                        <a:pt x="167" y="127"/>
                      </a:lnTo>
                      <a:lnTo>
                        <a:pt x="139" y="128"/>
                      </a:lnTo>
                      <a:lnTo>
                        <a:pt x="122" y="120"/>
                      </a:lnTo>
                      <a:lnTo>
                        <a:pt x="115" y="112"/>
                      </a:lnTo>
                      <a:lnTo>
                        <a:pt x="102" y="115"/>
                      </a:lnTo>
                      <a:lnTo>
                        <a:pt x="85" y="110"/>
                      </a:lnTo>
                      <a:lnTo>
                        <a:pt x="68" y="99"/>
                      </a:lnTo>
                      <a:lnTo>
                        <a:pt x="48" y="95"/>
                      </a:lnTo>
                      <a:lnTo>
                        <a:pt x="21" y="110"/>
                      </a:lnTo>
                      <a:lnTo>
                        <a:pt x="10" y="109"/>
                      </a:lnTo>
                      <a:lnTo>
                        <a:pt x="0" y="95"/>
                      </a:lnTo>
                      <a:lnTo>
                        <a:pt x="8" y="89"/>
                      </a:lnTo>
                      <a:lnTo>
                        <a:pt x="37" y="86"/>
                      </a:lnTo>
                      <a:lnTo>
                        <a:pt x="41" y="79"/>
                      </a:lnTo>
                      <a:lnTo>
                        <a:pt x="48" y="62"/>
                      </a:lnTo>
                      <a:lnTo>
                        <a:pt x="60" y="31"/>
                      </a:lnTo>
                      <a:lnTo>
                        <a:pt x="60" y="19"/>
                      </a:lnTo>
                      <a:lnTo>
                        <a:pt x="65" y="10"/>
                      </a:lnTo>
                      <a:lnTo>
                        <a:pt x="92" y="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89" name="Google Shape;389;p9"/>
                <p:cNvSpPr/>
                <p:nvPr/>
              </p:nvSpPr>
              <p:spPr>
                <a:xfrm>
                  <a:off x="3080" y="1282"/>
                  <a:ext cx="68" cy="102"/>
                </a:xfrm>
                <a:custGeom>
                  <a:rect b="b" l="l" r="r" t="t"/>
                  <a:pathLst>
                    <a:path extrusionOk="0" h="508" w="338">
                      <a:moveTo>
                        <a:pt x="124" y="20"/>
                      </a:moveTo>
                      <a:lnTo>
                        <a:pt x="128" y="17"/>
                      </a:lnTo>
                      <a:lnTo>
                        <a:pt x="152" y="22"/>
                      </a:lnTo>
                      <a:lnTo>
                        <a:pt x="161" y="12"/>
                      </a:lnTo>
                      <a:lnTo>
                        <a:pt x="187" y="0"/>
                      </a:lnTo>
                      <a:lnTo>
                        <a:pt x="199" y="0"/>
                      </a:lnTo>
                      <a:lnTo>
                        <a:pt x="210" y="9"/>
                      </a:lnTo>
                      <a:lnTo>
                        <a:pt x="219" y="14"/>
                      </a:lnTo>
                      <a:lnTo>
                        <a:pt x="234" y="15"/>
                      </a:lnTo>
                      <a:lnTo>
                        <a:pt x="256" y="33"/>
                      </a:lnTo>
                      <a:lnTo>
                        <a:pt x="268" y="34"/>
                      </a:lnTo>
                      <a:lnTo>
                        <a:pt x="277" y="45"/>
                      </a:lnTo>
                      <a:lnTo>
                        <a:pt x="279" y="55"/>
                      </a:lnTo>
                      <a:lnTo>
                        <a:pt x="245" y="63"/>
                      </a:lnTo>
                      <a:lnTo>
                        <a:pt x="272" y="68"/>
                      </a:lnTo>
                      <a:lnTo>
                        <a:pt x="268" y="74"/>
                      </a:lnTo>
                      <a:lnTo>
                        <a:pt x="256" y="73"/>
                      </a:lnTo>
                      <a:lnTo>
                        <a:pt x="234" y="86"/>
                      </a:lnTo>
                      <a:lnTo>
                        <a:pt x="246" y="88"/>
                      </a:lnTo>
                      <a:lnTo>
                        <a:pt x="265" y="82"/>
                      </a:lnTo>
                      <a:lnTo>
                        <a:pt x="267" y="94"/>
                      </a:lnTo>
                      <a:lnTo>
                        <a:pt x="262" y="103"/>
                      </a:lnTo>
                      <a:lnTo>
                        <a:pt x="253" y="111"/>
                      </a:lnTo>
                      <a:lnTo>
                        <a:pt x="245" y="114"/>
                      </a:lnTo>
                      <a:lnTo>
                        <a:pt x="225" y="111"/>
                      </a:lnTo>
                      <a:lnTo>
                        <a:pt x="222" y="121"/>
                      </a:lnTo>
                      <a:lnTo>
                        <a:pt x="238" y="119"/>
                      </a:lnTo>
                      <a:lnTo>
                        <a:pt x="242" y="131"/>
                      </a:lnTo>
                      <a:lnTo>
                        <a:pt x="235" y="143"/>
                      </a:lnTo>
                      <a:lnTo>
                        <a:pt x="232" y="158"/>
                      </a:lnTo>
                      <a:lnTo>
                        <a:pt x="226" y="156"/>
                      </a:lnTo>
                      <a:lnTo>
                        <a:pt x="222" y="160"/>
                      </a:lnTo>
                      <a:lnTo>
                        <a:pt x="226" y="165"/>
                      </a:lnTo>
                      <a:lnTo>
                        <a:pt x="225" y="176"/>
                      </a:lnTo>
                      <a:lnTo>
                        <a:pt x="219" y="178"/>
                      </a:lnTo>
                      <a:lnTo>
                        <a:pt x="219" y="189"/>
                      </a:lnTo>
                      <a:lnTo>
                        <a:pt x="218" y="201"/>
                      </a:lnTo>
                      <a:lnTo>
                        <a:pt x="219" y="214"/>
                      </a:lnTo>
                      <a:lnTo>
                        <a:pt x="224" y="226"/>
                      </a:lnTo>
                      <a:lnTo>
                        <a:pt x="224" y="235"/>
                      </a:lnTo>
                      <a:lnTo>
                        <a:pt x="216" y="255"/>
                      </a:lnTo>
                      <a:lnTo>
                        <a:pt x="218" y="267"/>
                      </a:lnTo>
                      <a:lnTo>
                        <a:pt x="222" y="273"/>
                      </a:lnTo>
                      <a:lnTo>
                        <a:pt x="226" y="313"/>
                      </a:lnTo>
                      <a:lnTo>
                        <a:pt x="230" y="331"/>
                      </a:lnTo>
                      <a:lnTo>
                        <a:pt x="234" y="341"/>
                      </a:lnTo>
                      <a:lnTo>
                        <a:pt x="242" y="353"/>
                      </a:lnTo>
                      <a:lnTo>
                        <a:pt x="250" y="373"/>
                      </a:lnTo>
                      <a:lnTo>
                        <a:pt x="253" y="382"/>
                      </a:lnTo>
                      <a:lnTo>
                        <a:pt x="254" y="394"/>
                      </a:lnTo>
                      <a:lnTo>
                        <a:pt x="278" y="426"/>
                      </a:lnTo>
                      <a:lnTo>
                        <a:pt x="288" y="436"/>
                      </a:lnTo>
                      <a:lnTo>
                        <a:pt x="296" y="439"/>
                      </a:lnTo>
                      <a:lnTo>
                        <a:pt x="306" y="450"/>
                      </a:lnTo>
                      <a:lnTo>
                        <a:pt x="322" y="464"/>
                      </a:lnTo>
                      <a:lnTo>
                        <a:pt x="327" y="463"/>
                      </a:lnTo>
                      <a:lnTo>
                        <a:pt x="338" y="472"/>
                      </a:lnTo>
                      <a:lnTo>
                        <a:pt x="332" y="475"/>
                      </a:lnTo>
                      <a:lnTo>
                        <a:pt x="332" y="485"/>
                      </a:lnTo>
                      <a:lnTo>
                        <a:pt x="322" y="490"/>
                      </a:lnTo>
                      <a:lnTo>
                        <a:pt x="301" y="486"/>
                      </a:lnTo>
                      <a:lnTo>
                        <a:pt x="296" y="491"/>
                      </a:lnTo>
                      <a:lnTo>
                        <a:pt x="320" y="498"/>
                      </a:lnTo>
                      <a:lnTo>
                        <a:pt x="311" y="499"/>
                      </a:lnTo>
                      <a:lnTo>
                        <a:pt x="310" y="508"/>
                      </a:lnTo>
                      <a:lnTo>
                        <a:pt x="301" y="502"/>
                      </a:lnTo>
                      <a:lnTo>
                        <a:pt x="286" y="486"/>
                      </a:lnTo>
                      <a:lnTo>
                        <a:pt x="281" y="482"/>
                      </a:lnTo>
                      <a:lnTo>
                        <a:pt x="284" y="470"/>
                      </a:lnTo>
                      <a:lnTo>
                        <a:pt x="274" y="475"/>
                      </a:lnTo>
                      <a:lnTo>
                        <a:pt x="265" y="475"/>
                      </a:lnTo>
                      <a:lnTo>
                        <a:pt x="261" y="481"/>
                      </a:lnTo>
                      <a:lnTo>
                        <a:pt x="262" y="487"/>
                      </a:lnTo>
                      <a:lnTo>
                        <a:pt x="268" y="491"/>
                      </a:lnTo>
                      <a:lnTo>
                        <a:pt x="273" y="487"/>
                      </a:lnTo>
                      <a:lnTo>
                        <a:pt x="275" y="498"/>
                      </a:lnTo>
                      <a:lnTo>
                        <a:pt x="261" y="499"/>
                      </a:lnTo>
                      <a:lnTo>
                        <a:pt x="251" y="491"/>
                      </a:lnTo>
                      <a:lnTo>
                        <a:pt x="246" y="491"/>
                      </a:lnTo>
                      <a:lnTo>
                        <a:pt x="248" y="498"/>
                      </a:lnTo>
                      <a:lnTo>
                        <a:pt x="243" y="495"/>
                      </a:lnTo>
                      <a:lnTo>
                        <a:pt x="237" y="481"/>
                      </a:lnTo>
                      <a:lnTo>
                        <a:pt x="229" y="482"/>
                      </a:lnTo>
                      <a:lnTo>
                        <a:pt x="220" y="476"/>
                      </a:lnTo>
                      <a:lnTo>
                        <a:pt x="216" y="487"/>
                      </a:lnTo>
                      <a:lnTo>
                        <a:pt x="213" y="483"/>
                      </a:lnTo>
                      <a:lnTo>
                        <a:pt x="210" y="488"/>
                      </a:lnTo>
                      <a:lnTo>
                        <a:pt x="209" y="499"/>
                      </a:lnTo>
                      <a:lnTo>
                        <a:pt x="204" y="499"/>
                      </a:lnTo>
                      <a:lnTo>
                        <a:pt x="182" y="480"/>
                      </a:lnTo>
                      <a:lnTo>
                        <a:pt x="178" y="471"/>
                      </a:lnTo>
                      <a:lnTo>
                        <a:pt x="191" y="471"/>
                      </a:lnTo>
                      <a:lnTo>
                        <a:pt x="189" y="466"/>
                      </a:lnTo>
                      <a:lnTo>
                        <a:pt x="173" y="465"/>
                      </a:lnTo>
                      <a:lnTo>
                        <a:pt x="151" y="472"/>
                      </a:lnTo>
                      <a:lnTo>
                        <a:pt x="144" y="470"/>
                      </a:lnTo>
                      <a:lnTo>
                        <a:pt x="139" y="461"/>
                      </a:lnTo>
                      <a:lnTo>
                        <a:pt x="134" y="465"/>
                      </a:lnTo>
                      <a:lnTo>
                        <a:pt x="127" y="461"/>
                      </a:lnTo>
                      <a:lnTo>
                        <a:pt x="125" y="458"/>
                      </a:lnTo>
                      <a:lnTo>
                        <a:pt x="124" y="449"/>
                      </a:lnTo>
                      <a:lnTo>
                        <a:pt x="125" y="438"/>
                      </a:lnTo>
                      <a:lnTo>
                        <a:pt x="125" y="431"/>
                      </a:lnTo>
                      <a:lnTo>
                        <a:pt x="122" y="423"/>
                      </a:lnTo>
                      <a:lnTo>
                        <a:pt x="124" y="421"/>
                      </a:lnTo>
                      <a:lnTo>
                        <a:pt x="137" y="427"/>
                      </a:lnTo>
                      <a:lnTo>
                        <a:pt x="139" y="422"/>
                      </a:lnTo>
                      <a:lnTo>
                        <a:pt x="135" y="413"/>
                      </a:lnTo>
                      <a:lnTo>
                        <a:pt x="144" y="418"/>
                      </a:lnTo>
                      <a:lnTo>
                        <a:pt x="156" y="416"/>
                      </a:lnTo>
                      <a:lnTo>
                        <a:pt x="157" y="412"/>
                      </a:lnTo>
                      <a:lnTo>
                        <a:pt x="145" y="410"/>
                      </a:lnTo>
                      <a:lnTo>
                        <a:pt x="150" y="404"/>
                      </a:lnTo>
                      <a:lnTo>
                        <a:pt x="143" y="400"/>
                      </a:lnTo>
                      <a:lnTo>
                        <a:pt x="124" y="397"/>
                      </a:lnTo>
                      <a:lnTo>
                        <a:pt x="116" y="388"/>
                      </a:lnTo>
                      <a:lnTo>
                        <a:pt x="116" y="380"/>
                      </a:lnTo>
                      <a:lnTo>
                        <a:pt x="119" y="382"/>
                      </a:lnTo>
                      <a:lnTo>
                        <a:pt x="121" y="372"/>
                      </a:lnTo>
                      <a:lnTo>
                        <a:pt x="138" y="348"/>
                      </a:lnTo>
                      <a:lnTo>
                        <a:pt x="124" y="357"/>
                      </a:lnTo>
                      <a:lnTo>
                        <a:pt x="116" y="373"/>
                      </a:lnTo>
                      <a:lnTo>
                        <a:pt x="109" y="380"/>
                      </a:lnTo>
                      <a:lnTo>
                        <a:pt x="109" y="364"/>
                      </a:lnTo>
                      <a:lnTo>
                        <a:pt x="107" y="356"/>
                      </a:lnTo>
                      <a:lnTo>
                        <a:pt x="107" y="345"/>
                      </a:lnTo>
                      <a:lnTo>
                        <a:pt x="109" y="336"/>
                      </a:lnTo>
                      <a:lnTo>
                        <a:pt x="97" y="348"/>
                      </a:lnTo>
                      <a:lnTo>
                        <a:pt x="90" y="342"/>
                      </a:lnTo>
                      <a:lnTo>
                        <a:pt x="86" y="352"/>
                      </a:lnTo>
                      <a:lnTo>
                        <a:pt x="80" y="348"/>
                      </a:lnTo>
                      <a:lnTo>
                        <a:pt x="76" y="353"/>
                      </a:lnTo>
                      <a:lnTo>
                        <a:pt x="73" y="341"/>
                      </a:lnTo>
                      <a:lnTo>
                        <a:pt x="73" y="325"/>
                      </a:lnTo>
                      <a:lnTo>
                        <a:pt x="65" y="319"/>
                      </a:lnTo>
                      <a:lnTo>
                        <a:pt x="57" y="335"/>
                      </a:lnTo>
                      <a:lnTo>
                        <a:pt x="55" y="346"/>
                      </a:lnTo>
                      <a:lnTo>
                        <a:pt x="51" y="331"/>
                      </a:lnTo>
                      <a:lnTo>
                        <a:pt x="46" y="336"/>
                      </a:lnTo>
                      <a:lnTo>
                        <a:pt x="44" y="347"/>
                      </a:lnTo>
                      <a:lnTo>
                        <a:pt x="32" y="347"/>
                      </a:lnTo>
                      <a:lnTo>
                        <a:pt x="26" y="346"/>
                      </a:lnTo>
                      <a:lnTo>
                        <a:pt x="22" y="341"/>
                      </a:lnTo>
                      <a:lnTo>
                        <a:pt x="16" y="340"/>
                      </a:lnTo>
                      <a:lnTo>
                        <a:pt x="10" y="330"/>
                      </a:lnTo>
                      <a:lnTo>
                        <a:pt x="3" y="309"/>
                      </a:lnTo>
                      <a:lnTo>
                        <a:pt x="1" y="294"/>
                      </a:lnTo>
                      <a:lnTo>
                        <a:pt x="0" y="280"/>
                      </a:lnTo>
                      <a:lnTo>
                        <a:pt x="3" y="269"/>
                      </a:lnTo>
                      <a:lnTo>
                        <a:pt x="3" y="255"/>
                      </a:lnTo>
                      <a:lnTo>
                        <a:pt x="6" y="246"/>
                      </a:lnTo>
                      <a:lnTo>
                        <a:pt x="21" y="234"/>
                      </a:lnTo>
                      <a:lnTo>
                        <a:pt x="27" y="242"/>
                      </a:lnTo>
                      <a:lnTo>
                        <a:pt x="33" y="235"/>
                      </a:lnTo>
                      <a:lnTo>
                        <a:pt x="43" y="234"/>
                      </a:lnTo>
                      <a:lnTo>
                        <a:pt x="42" y="244"/>
                      </a:lnTo>
                      <a:lnTo>
                        <a:pt x="48" y="249"/>
                      </a:lnTo>
                      <a:lnTo>
                        <a:pt x="52" y="240"/>
                      </a:lnTo>
                      <a:lnTo>
                        <a:pt x="53" y="230"/>
                      </a:lnTo>
                      <a:lnTo>
                        <a:pt x="57" y="228"/>
                      </a:lnTo>
                      <a:lnTo>
                        <a:pt x="58" y="206"/>
                      </a:lnTo>
                      <a:lnTo>
                        <a:pt x="64" y="206"/>
                      </a:lnTo>
                      <a:lnTo>
                        <a:pt x="65" y="199"/>
                      </a:lnTo>
                      <a:lnTo>
                        <a:pt x="62" y="189"/>
                      </a:lnTo>
                      <a:lnTo>
                        <a:pt x="70" y="186"/>
                      </a:lnTo>
                      <a:lnTo>
                        <a:pt x="70" y="174"/>
                      </a:lnTo>
                      <a:lnTo>
                        <a:pt x="74" y="171"/>
                      </a:lnTo>
                      <a:lnTo>
                        <a:pt x="79" y="162"/>
                      </a:lnTo>
                      <a:lnTo>
                        <a:pt x="85" y="156"/>
                      </a:lnTo>
                      <a:lnTo>
                        <a:pt x="86" y="149"/>
                      </a:lnTo>
                      <a:lnTo>
                        <a:pt x="75" y="158"/>
                      </a:lnTo>
                      <a:lnTo>
                        <a:pt x="71" y="152"/>
                      </a:lnTo>
                      <a:lnTo>
                        <a:pt x="76" y="140"/>
                      </a:lnTo>
                      <a:lnTo>
                        <a:pt x="68" y="141"/>
                      </a:lnTo>
                      <a:lnTo>
                        <a:pt x="52" y="126"/>
                      </a:lnTo>
                      <a:lnTo>
                        <a:pt x="55" y="111"/>
                      </a:lnTo>
                      <a:lnTo>
                        <a:pt x="73" y="97"/>
                      </a:lnTo>
                      <a:lnTo>
                        <a:pt x="85" y="90"/>
                      </a:lnTo>
                      <a:lnTo>
                        <a:pt x="91" y="95"/>
                      </a:lnTo>
                      <a:lnTo>
                        <a:pt x="103" y="87"/>
                      </a:lnTo>
                      <a:lnTo>
                        <a:pt x="95" y="87"/>
                      </a:lnTo>
                      <a:lnTo>
                        <a:pt x="90" y="81"/>
                      </a:lnTo>
                      <a:lnTo>
                        <a:pt x="94" y="74"/>
                      </a:lnTo>
                      <a:lnTo>
                        <a:pt x="100" y="72"/>
                      </a:lnTo>
                      <a:lnTo>
                        <a:pt x="97" y="66"/>
                      </a:lnTo>
                      <a:lnTo>
                        <a:pt x="92" y="61"/>
                      </a:lnTo>
                      <a:lnTo>
                        <a:pt x="91" y="52"/>
                      </a:lnTo>
                      <a:lnTo>
                        <a:pt x="109" y="30"/>
                      </a:lnTo>
                      <a:lnTo>
                        <a:pt x="124" y="2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0" name="Google Shape;390;p9"/>
                <p:cNvSpPr/>
                <p:nvPr/>
              </p:nvSpPr>
              <p:spPr>
                <a:xfrm>
                  <a:off x="3104" y="1129"/>
                  <a:ext cx="169" cy="159"/>
                </a:xfrm>
                <a:custGeom>
                  <a:rect b="b" l="l" r="r" t="t"/>
                  <a:pathLst>
                    <a:path extrusionOk="0" h="796" w="843">
                      <a:moveTo>
                        <a:pt x="0" y="692"/>
                      </a:moveTo>
                      <a:lnTo>
                        <a:pt x="0" y="687"/>
                      </a:lnTo>
                      <a:lnTo>
                        <a:pt x="4" y="692"/>
                      </a:lnTo>
                      <a:lnTo>
                        <a:pt x="17" y="689"/>
                      </a:lnTo>
                      <a:lnTo>
                        <a:pt x="31" y="669"/>
                      </a:lnTo>
                      <a:lnTo>
                        <a:pt x="60" y="659"/>
                      </a:lnTo>
                      <a:lnTo>
                        <a:pt x="55" y="653"/>
                      </a:lnTo>
                      <a:lnTo>
                        <a:pt x="60" y="636"/>
                      </a:lnTo>
                      <a:lnTo>
                        <a:pt x="77" y="621"/>
                      </a:lnTo>
                      <a:lnTo>
                        <a:pt x="88" y="629"/>
                      </a:lnTo>
                      <a:lnTo>
                        <a:pt x="101" y="631"/>
                      </a:lnTo>
                      <a:lnTo>
                        <a:pt x="116" y="641"/>
                      </a:lnTo>
                      <a:lnTo>
                        <a:pt x="133" y="644"/>
                      </a:lnTo>
                      <a:lnTo>
                        <a:pt x="124" y="631"/>
                      </a:lnTo>
                      <a:lnTo>
                        <a:pt x="84" y="616"/>
                      </a:lnTo>
                      <a:lnTo>
                        <a:pt x="77" y="604"/>
                      </a:lnTo>
                      <a:lnTo>
                        <a:pt x="86" y="606"/>
                      </a:lnTo>
                      <a:lnTo>
                        <a:pt x="103" y="604"/>
                      </a:lnTo>
                      <a:lnTo>
                        <a:pt x="108" y="593"/>
                      </a:lnTo>
                      <a:lnTo>
                        <a:pt x="83" y="578"/>
                      </a:lnTo>
                      <a:lnTo>
                        <a:pt x="86" y="572"/>
                      </a:lnTo>
                      <a:lnTo>
                        <a:pt x="120" y="570"/>
                      </a:lnTo>
                      <a:lnTo>
                        <a:pt x="127" y="565"/>
                      </a:lnTo>
                      <a:lnTo>
                        <a:pt x="121" y="556"/>
                      </a:lnTo>
                      <a:lnTo>
                        <a:pt x="109" y="554"/>
                      </a:lnTo>
                      <a:lnTo>
                        <a:pt x="103" y="545"/>
                      </a:lnTo>
                      <a:lnTo>
                        <a:pt x="98" y="536"/>
                      </a:lnTo>
                      <a:lnTo>
                        <a:pt x="98" y="523"/>
                      </a:lnTo>
                      <a:lnTo>
                        <a:pt x="100" y="519"/>
                      </a:lnTo>
                      <a:lnTo>
                        <a:pt x="106" y="527"/>
                      </a:lnTo>
                      <a:lnTo>
                        <a:pt x="129" y="513"/>
                      </a:lnTo>
                      <a:lnTo>
                        <a:pt x="151" y="519"/>
                      </a:lnTo>
                      <a:lnTo>
                        <a:pt x="163" y="511"/>
                      </a:lnTo>
                      <a:lnTo>
                        <a:pt x="152" y="513"/>
                      </a:lnTo>
                      <a:lnTo>
                        <a:pt x="144" y="509"/>
                      </a:lnTo>
                      <a:lnTo>
                        <a:pt x="138" y="496"/>
                      </a:lnTo>
                      <a:lnTo>
                        <a:pt x="127" y="493"/>
                      </a:lnTo>
                      <a:lnTo>
                        <a:pt x="108" y="498"/>
                      </a:lnTo>
                      <a:lnTo>
                        <a:pt x="105" y="490"/>
                      </a:lnTo>
                      <a:lnTo>
                        <a:pt x="113" y="481"/>
                      </a:lnTo>
                      <a:lnTo>
                        <a:pt x="122" y="455"/>
                      </a:lnTo>
                      <a:lnTo>
                        <a:pt x="117" y="457"/>
                      </a:lnTo>
                      <a:lnTo>
                        <a:pt x="116" y="452"/>
                      </a:lnTo>
                      <a:lnTo>
                        <a:pt x="113" y="443"/>
                      </a:lnTo>
                      <a:lnTo>
                        <a:pt x="103" y="457"/>
                      </a:lnTo>
                      <a:lnTo>
                        <a:pt x="103" y="442"/>
                      </a:lnTo>
                      <a:lnTo>
                        <a:pt x="97" y="437"/>
                      </a:lnTo>
                      <a:lnTo>
                        <a:pt x="103" y="426"/>
                      </a:lnTo>
                      <a:lnTo>
                        <a:pt x="100" y="421"/>
                      </a:lnTo>
                      <a:lnTo>
                        <a:pt x="105" y="410"/>
                      </a:lnTo>
                      <a:lnTo>
                        <a:pt x="124" y="410"/>
                      </a:lnTo>
                      <a:lnTo>
                        <a:pt x="124" y="426"/>
                      </a:lnTo>
                      <a:lnTo>
                        <a:pt x="131" y="431"/>
                      </a:lnTo>
                      <a:lnTo>
                        <a:pt x="153" y="418"/>
                      </a:lnTo>
                      <a:lnTo>
                        <a:pt x="163" y="404"/>
                      </a:lnTo>
                      <a:lnTo>
                        <a:pt x="165" y="387"/>
                      </a:lnTo>
                      <a:lnTo>
                        <a:pt x="184" y="378"/>
                      </a:lnTo>
                      <a:lnTo>
                        <a:pt x="208" y="383"/>
                      </a:lnTo>
                      <a:lnTo>
                        <a:pt x="229" y="362"/>
                      </a:lnTo>
                      <a:lnTo>
                        <a:pt x="230" y="351"/>
                      </a:lnTo>
                      <a:lnTo>
                        <a:pt x="226" y="340"/>
                      </a:lnTo>
                      <a:lnTo>
                        <a:pt x="237" y="332"/>
                      </a:lnTo>
                      <a:lnTo>
                        <a:pt x="234" y="320"/>
                      </a:lnTo>
                      <a:lnTo>
                        <a:pt x="249" y="308"/>
                      </a:lnTo>
                      <a:lnTo>
                        <a:pt x="259" y="310"/>
                      </a:lnTo>
                      <a:lnTo>
                        <a:pt x="269" y="304"/>
                      </a:lnTo>
                      <a:lnTo>
                        <a:pt x="265" y="298"/>
                      </a:lnTo>
                      <a:lnTo>
                        <a:pt x="271" y="277"/>
                      </a:lnTo>
                      <a:lnTo>
                        <a:pt x="278" y="269"/>
                      </a:lnTo>
                      <a:lnTo>
                        <a:pt x="302" y="253"/>
                      </a:lnTo>
                      <a:lnTo>
                        <a:pt x="334" y="240"/>
                      </a:lnTo>
                      <a:lnTo>
                        <a:pt x="341" y="233"/>
                      </a:lnTo>
                      <a:lnTo>
                        <a:pt x="343" y="222"/>
                      </a:lnTo>
                      <a:lnTo>
                        <a:pt x="348" y="211"/>
                      </a:lnTo>
                      <a:lnTo>
                        <a:pt x="372" y="196"/>
                      </a:lnTo>
                      <a:lnTo>
                        <a:pt x="383" y="201"/>
                      </a:lnTo>
                      <a:lnTo>
                        <a:pt x="377" y="212"/>
                      </a:lnTo>
                      <a:lnTo>
                        <a:pt x="371" y="229"/>
                      </a:lnTo>
                      <a:lnTo>
                        <a:pt x="380" y="232"/>
                      </a:lnTo>
                      <a:lnTo>
                        <a:pt x="385" y="219"/>
                      </a:lnTo>
                      <a:lnTo>
                        <a:pt x="404" y="212"/>
                      </a:lnTo>
                      <a:lnTo>
                        <a:pt x="409" y="201"/>
                      </a:lnTo>
                      <a:lnTo>
                        <a:pt x="401" y="195"/>
                      </a:lnTo>
                      <a:lnTo>
                        <a:pt x="398" y="184"/>
                      </a:lnTo>
                      <a:lnTo>
                        <a:pt x="398" y="169"/>
                      </a:lnTo>
                      <a:lnTo>
                        <a:pt x="404" y="170"/>
                      </a:lnTo>
                      <a:lnTo>
                        <a:pt x="407" y="162"/>
                      </a:lnTo>
                      <a:lnTo>
                        <a:pt x="402" y="157"/>
                      </a:lnTo>
                      <a:lnTo>
                        <a:pt x="423" y="152"/>
                      </a:lnTo>
                      <a:lnTo>
                        <a:pt x="426" y="161"/>
                      </a:lnTo>
                      <a:lnTo>
                        <a:pt x="470" y="165"/>
                      </a:lnTo>
                      <a:lnTo>
                        <a:pt x="470" y="185"/>
                      </a:lnTo>
                      <a:lnTo>
                        <a:pt x="481" y="190"/>
                      </a:lnTo>
                      <a:lnTo>
                        <a:pt x="488" y="178"/>
                      </a:lnTo>
                      <a:lnTo>
                        <a:pt x="502" y="184"/>
                      </a:lnTo>
                      <a:lnTo>
                        <a:pt x="546" y="152"/>
                      </a:lnTo>
                      <a:lnTo>
                        <a:pt x="557" y="152"/>
                      </a:lnTo>
                      <a:lnTo>
                        <a:pt x="560" y="161"/>
                      </a:lnTo>
                      <a:lnTo>
                        <a:pt x="562" y="162"/>
                      </a:lnTo>
                      <a:lnTo>
                        <a:pt x="572" y="161"/>
                      </a:lnTo>
                      <a:lnTo>
                        <a:pt x="577" y="154"/>
                      </a:lnTo>
                      <a:lnTo>
                        <a:pt x="583" y="156"/>
                      </a:lnTo>
                      <a:lnTo>
                        <a:pt x="588" y="147"/>
                      </a:lnTo>
                      <a:lnTo>
                        <a:pt x="595" y="146"/>
                      </a:lnTo>
                      <a:lnTo>
                        <a:pt x="615" y="124"/>
                      </a:lnTo>
                      <a:lnTo>
                        <a:pt x="633" y="124"/>
                      </a:lnTo>
                      <a:lnTo>
                        <a:pt x="638" y="118"/>
                      </a:lnTo>
                      <a:lnTo>
                        <a:pt x="643" y="102"/>
                      </a:lnTo>
                      <a:lnTo>
                        <a:pt x="653" y="109"/>
                      </a:lnTo>
                      <a:lnTo>
                        <a:pt x="660" y="105"/>
                      </a:lnTo>
                      <a:lnTo>
                        <a:pt x="667" y="97"/>
                      </a:lnTo>
                      <a:lnTo>
                        <a:pt x="663" y="70"/>
                      </a:lnTo>
                      <a:lnTo>
                        <a:pt x="668" y="56"/>
                      </a:lnTo>
                      <a:lnTo>
                        <a:pt x="680" y="51"/>
                      </a:lnTo>
                      <a:lnTo>
                        <a:pt x="689" y="39"/>
                      </a:lnTo>
                      <a:lnTo>
                        <a:pt x="697" y="39"/>
                      </a:lnTo>
                      <a:lnTo>
                        <a:pt x="708" y="25"/>
                      </a:lnTo>
                      <a:lnTo>
                        <a:pt x="713" y="14"/>
                      </a:lnTo>
                      <a:lnTo>
                        <a:pt x="726" y="20"/>
                      </a:lnTo>
                      <a:lnTo>
                        <a:pt x="750" y="0"/>
                      </a:lnTo>
                      <a:lnTo>
                        <a:pt x="782" y="1"/>
                      </a:lnTo>
                      <a:lnTo>
                        <a:pt x="812" y="12"/>
                      </a:lnTo>
                      <a:lnTo>
                        <a:pt x="820" y="20"/>
                      </a:lnTo>
                      <a:lnTo>
                        <a:pt x="825" y="29"/>
                      </a:lnTo>
                      <a:lnTo>
                        <a:pt x="832" y="36"/>
                      </a:lnTo>
                      <a:lnTo>
                        <a:pt x="831" y="46"/>
                      </a:lnTo>
                      <a:lnTo>
                        <a:pt x="842" y="76"/>
                      </a:lnTo>
                      <a:lnTo>
                        <a:pt x="842" y="87"/>
                      </a:lnTo>
                      <a:lnTo>
                        <a:pt x="834" y="93"/>
                      </a:lnTo>
                      <a:lnTo>
                        <a:pt x="829" y="110"/>
                      </a:lnTo>
                      <a:lnTo>
                        <a:pt x="843" y="111"/>
                      </a:lnTo>
                      <a:lnTo>
                        <a:pt x="841" y="119"/>
                      </a:lnTo>
                      <a:lnTo>
                        <a:pt x="829" y="127"/>
                      </a:lnTo>
                      <a:lnTo>
                        <a:pt x="819" y="141"/>
                      </a:lnTo>
                      <a:lnTo>
                        <a:pt x="799" y="176"/>
                      </a:lnTo>
                      <a:lnTo>
                        <a:pt x="807" y="189"/>
                      </a:lnTo>
                      <a:lnTo>
                        <a:pt x="789" y="180"/>
                      </a:lnTo>
                      <a:lnTo>
                        <a:pt x="781" y="180"/>
                      </a:lnTo>
                      <a:lnTo>
                        <a:pt x="772" y="184"/>
                      </a:lnTo>
                      <a:lnTo>
                        <a:pt x="733" y="221"/>
                      </a:lnTo>
                      <a:lnTo>
                        <a:pt x="712" y="229"/>
                      </a:lnTo>
                      <a:lnTo>
                        <a:pt x="702" y="229"/>
                      </a:lnTo>
                      <a:lnTo>
                        <a:pt x="680" y="240"/>
                      </a:lnTo>
                      <a:lnTo>
                        <a:pt x="669" y="238"/>
                      </a:lnTo>
                      <a:lnTo>
                        <a:pt x="648" y="244"/>
                      </a:lnTo>
                      <a:lnTo>
                        <a:pt x="641" y="251"/>
                      </a:lnTo>
                      <a:lnTo>
                        <a:pt x="638" y="261"/>
                      </a:lnTo>
                      <a:lnTo>
                        <a:pt x="628" y="271"/>
                      </a:lnTo>
                      <a:lnTo>
                        <a:pt x="624" y="260"/>
                      </a:lnTo>
                      <a:lnTo>
                        <a:pt x="614" y="276"/>
                      </a:lnTo>
                      <a:lnTo>
                        <a:pt x="558" y="310"/>
                      </a:lnTo>
                      <a:lnTo>
                        <a:pt x="552" y="309"/>
                      </a:lnTo>
                      <a:lnTo>
                        <a:pt x="545" y="289"/>
                      </a:lnTo>
                      <a:lnTo>
                        <a:pt x="539" y="294"/>
                      </a:lnTo>
                      <a:lnTo>
                        <a:pt x="540" y="304"/>
                      </a:lnTo>
                      <a:lnTo>
                        <a:pt x="538" y="308"/>
                      </a:lnTo>
                      <a:lnTo>
                        <a:pt x="534" y="318"/>
                      </a:lnTo>
                      <a:lnTo>
                        <a:pt x="506" y="350"/>
                      </a:lnTo>
                      <a:lnTo>
                        <a:pt x="481" y="356"/>
                      </a:lnTo>
                      <a:lnTo>
                        <a:pt x="472" y="372"/>
                      </a:lnTo>
                      <a:lnTo>
                        <a:pt x="469" y="363"/>
                      </a:lnTo>
                      <a:lnTo>
                        <a:pt x="449" y="398"/>
                      </a:lnTo>
                      <a:lnTo>
                        <a:pt x="422" y="431"/>
                      </a:lnTo>
                      <a:lnTo>
                        <a:pt x="395" y="436"/>
                      </a:lnTo>
                      <a:lnTo>
                        <a:pt x="391" y="442"/>
                      </a:lnTo>
                      <a:lnTo>
                        <a:pt x="389" y="434"/>
                      </a:lnTo>
                      <a:lnTo>
                        <a:pt x="378" y="436"/>
                      </a:lnTo>
                      <a:lnTo>
                        <a:pt x="373" y="430"/>
                      </a:lnTo>
                      <a:lnTo>
                        <a:pt x="367" y="445"/>
                      </a:lnTo>
                      <a:lnTo>
                        <a:pt x="374" y="453"/>
                      </a:lnTo>
                      <a:lnTo>
                        <a:pt x="383" y="454"/>
                      </a:lnTo>
                      <a:lnTo>
                        <a:pt x="385" y="465"/>
                      </a:lnTo>
                      <a:lnTo>
                        <a:pt x="359" y="491"/>
                      </a:lnTo>
                      <a:lnTo>
                        <a:pt x="362" y="501"/>
                      </a:lnTo>
                      <a:lnTo>
                        <a:pt x="358" y="511"/>
                      </a:lnTo>
                      <a:lnTo>
                        <a:pt x="340" y="514"/>
                      </a:lnTo>
                      <a:lnTo>
                        <a:pt x="331" y="504"/>
                      </a:lnTo>
                      <a:lnTo>
                        <a:pt x="316" y="498"/>
                      </a:lnTo>
                      <a:lnTo>
                        <a:pt x="319" y="506"/>
                      </a:lnTo>
                      <a:lnTo>
                        <a:pt x="331" y="520"/>
                      </a:lnTo>
                      <a:lnTo>
                        <a:pt x="341" y="543"/>
                      </a:lnTo>
                      <a:lnTo>
                        <a:pt x="304" y="517"/>
                      </a:lnTo>
                      <a:lnTo>
                        <a:pt x="294" y="520"/>
                      </a:lnTo>
                      <a:lnTo>
                        <a:pt x="296" y="524"/>
                      </a:lnTo>
                      <a:lnTo>
                        <a:pt x="294" y="530"/>
                      </a:lnTo>
                      <a:lnTo>
                        <a:pt x="299" y="544"/>
                      </a:lnTo>
                      <a:lnTo>
                        <a:pt x="304" y="549"/>
                      </a:lnTo>
                      <a:lnTo>
                        <a:pt x="293" y="541"/>
                      </a:lnTo>
                      <a:lnTo>
                        <a:pt x="291" y="547"/>
                      </a:lnTo>
                      <a:lnTo>
                        <a:pt x="297" y="562"/>
                      </a:lnTo>
                      <a:lnTo>
                        <a:pt x="293" y="570"/>
                      </a:lnTo>
                      <a:lnTo>
                        <a:pt x="285" y="571"/>
                      </a:lnTo>
                      <a:lnTo>
                        <a:pt x="280" y="561"/>
                      </a:lnTo>
                      <a:lnTo>
                        <a:pt x="251" y="538"/>
                      </a:lnTo>
                      <a:lnTo>
                        <a:pt x="249" y="547"/>
                      </a:lnTo>
                      <a:lnTo>
                        <a:pt x="262" y="561"/>
                      </a:lnTo>
                      <a:lnTo>
                        <a:pt x="270" y="574"/>
                      </a:lnTo>
                      <a:lnTo>
                        <a:pt x="278" y="593"/>
                      </a:lnTo>
                      <a:lnTo>
                        <a:pt x="278" y="604"/>
                      </a:lnTo>
                      <a:lnTo>
                        <a:pt x="273" y="603"/>
                      </a:lnTo>
                      <a:lnTo>
                        <a:pt x="271" y="610"/>
                      </a:lnTo>
                      <a:lnTo>
                        <a:pt x="270" y="620"/>
                      </a:lnTo>
                      <a:lnTo>
                        <a:pt x="264" y="613"/>
                      </a:lnTo>
                      <a:lnTo>
                        <a:pt x="261" y="613"/>
                      </a:lnTo>
                      <a:lnTo>
                        <a:pt x="262" y="625"/>
                      </a:lnTo>
                      <a:lnTo>
                        <a:pt x="265" y="629"/>
                      </a:lnTo>
                      <a:lnTo>
                        <a:pt x="260" y="633"/>
                      </a:lnTo>
                      <a:lnTo>
                        <a:pt x="251" y="625"/>
                      </a:lnTo>
                      <a:lnTo>
                        <a:pt x="249" y="636"/>
                      </a:lnTo>
                      <a:lnTo>
                        <a:pt x="251" y="651"/>
                      </a:lnTo>
                      <a:lnTo>
                        <a:pt x="244" y="653"/>
                      </a:lnTo>
                      <a:lnTo>
                        <a:pt x="239" y="644"/>
                      </a:lnTo>
                      <a:lnTo>
                        <a:pt x="232" y="643"/>
                      </a:lnTo>
                      <a:lnTo>
                        <a:pt x="228" y="630"/>
                      </a:lnTo>
                      <a:lnTo>
                        <a:pt x="213" y="601"/>
                      </a:lnTo>
                      <a:lnTo>
                        <a:pt x="207" y="621"/>
                      </a:lnTo>
                      <a:lnTo>
                        <a:pt x="210" y="633"/>
                      </a:lnTo>
                      <a:lnTo>
                        <a:pt x="197" y="640"/>
                      </a:lnTo>
                      <a:lnTo>
                        <a:pt x="213" y="646"/>
                      </a:lnTo>
                      <a:lnTo>
                        <a:pt x="221" y="652"/>
                      </a:lnTo>
                      <a:lnTo>
                        <a:pt x="221" y="663"/>
                      </a:lnTo>
                      <a:lnTo>
                        <a:pt x="230" y="668"/>
                      </a:lnTo>
                      <a:lnTo>
                        <a:pt x="226" y="671"/>
                      </a:lnTo>
                      <a:lnTo>
                        <a:pt x="228" y="678"/>
                      </a:lnTo>
                      <a:lnTo>
                        <a:pt x="228" y="687"/>
                      </a:lnTo>
                      <a:lnTo>
                        <a:pt x="226" y="700"/>
                      </a:lnTo>
                      <a:lnTo>
                        <a:pt x="216" y="701"/>
                      </a:lnTo>
                      <a:lnTo>
                        <a:pt x="211" y="686"/>
                      </a:lnTo>
                      <a:lnTo>
                        <a:pt x="205" y="684"/>
                      </a:lnTo>
                      <a:lnTo>
                        <a:pt x="179" y="679"/>
                      </a:lnTo>
                      <a:lnTo>
                        <a:pt x="170" y="681"/>
                      </a:lnTo>
                      <a:lnTo>
                        <a:pt x="179" y="689"/>
                      </a:lnTo>
                      <a:lnTo>
                        <a:pt x="194" y="691"/>
                      </a:lnTo>
                      <a:lnTo>
                        <a:pt x="207" y="712"/>
                      </a:lnTo>
                      <a:lnTo>
                        <a:pt x="211" y="723"/>
                      </a:lnTo>
                      <a:lnTo>
                        <a:pt x="207" y="730"/>
                      </a:lnTo>
                      <a:lnTo>
                        <a:pt x="202" y="733"/>
                      </a:lnTo>
                      <a:lnTo>
                        <a:pt x="200" y="739"/>
                      </a:lnTo>
                      <a:lnTo>
                        <a:pt x="190" y="730"/>
                      </a:lnTo>
                      <a:lnTo>
                        <a:pt x="185" y="718"/>
                      </a:lnTo>
                      <a:lnTo>
                        <a:pt x="174" y="714"/>
                      </a:lnTo>
                      <a:lnTo>
                        <a:pt x="179" y="732"/>
                      </a:lnTo>
                      <a:lnTo>
                        <a:pt x="184" y="744"/>
                      </a:lnTo>
                      <a:lnTo>
                        <a:pt x="191" y="751"/>
                      </a:lnTo>
                      <a:lnTo>
                        <a:pt x="192" y="760"/>
                      </a:lnTo>
                      <a:lnTo>
                        <a:pt x="185" y="769"/>
                      </a:lnTo>
                      <a:lnTo>
                        <a:pt x="180" y="781"/>
                      </a:lnTo>
                      <a:lnTo>
                        <a:pt x="174" y="782"/>
                      </a:lnTo>
                      <a:lnTo>
                        <a:pt x="167" y="796"/>
                      </a:lnTo>
                      <a:lnTo>
                        <a:pt x="159" y="794"/>
                      </a:lnTo>
                      <a:lnTo>
                        <a:pt x="152" y="788"/>
                      </a:lnTo>
                      <a:lnTo>
                        <a:pt x="133" y="789"/>
                      </a:lnTo>
                      <a:lnTo>
                        <a:pt x="115" y="777"/>
                      </a:lnTo>
                      <a:lnTo>
                        <a:pt x="97" y="776"/>
                      </a:lnTo>
                      <a:lnTo>
                        <a:pt x="82" y="761"/>
                      </a:lnTo>
                      <a:lnTo>
                        <a:pt x="61" y="764"/>
                      </a:lnTo>
                      <a:lnTo>
                        <a:pt x="39" y="777"/>
                      </a:lnTo>
                      <a:lnTo>
                        <a:pt x="24" y="776"/>
                      </a:lnTo>
                      <a:lnTo>
                        <a:pt x="35" y="766"/>
                      </a:lnTo>
                      <a:lnTo>
                        <a:pt x="39" y="757"/>
                      </a:lnTo>
                      <a:lnTo>
                        <a:pt x="33" y="757"/>
                      </a:lnTo>
                      <a:lnTo>
                        <a:pt x="34" y="745"/>
                      </a:lnTo>
                      <a:lnTo>
                        <a:pt x="39" y="738"/>
                      </a:lnTo>
                      <a:lnTo>
                        <a:pt x="56" y="723"/>
                      </a:lnTo>
                      <a:lnTo>
                        <a:pt x="63" y="724"/>
                      </a:lnTo>
                      <a:lnTo>
                        <a:pt x="78" y="713"/>
                      </a:lnTo>
                      <a:lnTo>
                        <a:pt x="77" y="711"/>
                      </a:lnTo>
                      <a:lnTo>
                        <a:pt x="68" y="703"/>
                      </a:lnTo>
                      <a:lnTo>
                        <a:pt x="63" y="711"/>
                      </a:lnTo>
                      <a:lnTo>
                        <a:pt x="52" y="713"/>
                      </a:lnTo>
                      <a:lnTo>
                        <a:pt x="40" y="727"/>
                      </a:lnTo>
                      <a:lnTo>
                        <a:pt x="18" y="724"/>
                      </a:lnTo>
                      <a:lnTo>
                        <a:pt x="17" y="714"/>
                      </a:lnTo>
                      <a:lnTo>
                        <a:pt x="4" y="706"/>
                      </a:lnTo>
                      <a:lnTo>
                        <a:pt x="0" y="69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1" name="Google Shape;391;p9"/>
                <p:cNvSpPr/>
                <p:nvPr/>
              </p:nvSpPr>
              <p:spPr>
                <a:xfrm>
                  <a:off x="3090" y="1355"/>
                  <a:ext cx="9" cy="16"/>
                </a:xfrm>
                <a:custGeom>
                  <a:rect b="b" l="l" r="r" t="t"/>
                  <a:pathLst>
                    <a:path extrusionOk="0" h="81" w="48">
                      <a:moveTo>
                        <a:pt x="0" y="11"/>
                      </a:moveTo>
                      <a:lnTo>
                        <a:pt x="0" y="8"/>
                      </a:lnTo>
                      <a:lnTo>
                        <a:pt x="13" y="0"/>
                      </a:lnTo>
                      <a:lnTo>
                        <a:pt x="23" y="5"/>
                      </a:lnTo>
                      <a:lnTo>
                        <a:pt x="33" y="16"/>
                      </a:lnTo>
                      <a:lnTo>
                        <a:pt x="35" y="10"/>
                      </a:lnTo>
                      <a:lnTo>
                        <a:pt x="47" y="30"/>
                      </a:lnTo>
                      <a:lnTo>
                        <a:pt x="48" y="40"/>
                      </a:lnTo>
                      <a:lnTo>
                        <a:pt x="47" y="53"/>
                      </a:lnTo>
                      <a:lnTo>
                        <a:pt x="44" y="57"/>
                      </a:lnTo>
                      <a:lnTo>
                        <a:pt x="45" y="68"/>
                      </a:lnTo>
                      <a:lnTo>
                        <a:pt x="48" y="78"/>
                      </a:lnTo>
                      <a:lnTo>
                        <a:pt x="44" y="81"/>
                      </a:lnTo>
                      <a:lnTo>
                        <a:pt x="38" y="59"/>
                      </a:lnTo>
                      <a:lnTo>
                        <a:pt x="31" y="46"/>
                      </a:lnTo>
                      <a:lnTo>
                        <a:pt x="24" y="27"/>
                      </a:lnTo>
                      <a:lnTo>
                        <a:pt x="4" y="19"/>
                      </a:lnTo>
                      <a:lnTo>
                        <a:pt x="0" y="1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2" name="Google Shape;392;p9"/>
                <p:cNvSpPr/>
                <p:nvPr/>
              </p:nvSpPr>
              <p:spPr>
                <a:xfrm>
                  <a:off x="4042" y="1314"/>
                  <a:ext cx="17" cy="13"/>
                </a:xfrm>
                <a:custGeom>
                  <a:rect b="b" l="l" r="r" t="t"/>
                  <a:pathLst>
                    <a:path extrusionOk="0" h="61" w="85">
                      <a:moveTo>
                        <a:pt x="44" y="7"/>
                      </a:moveTo>
                      <a:lnTo>
                        <a:pt x="57" y="9"/>
                      </a:lnTo>
                      <a:lnTo>
                        <a:pt x="84" y="4"/>
                      </a:lnTo>
                      <a:lnTo>
                        <a:pt x="85" y="7"/>
                      </a:lnTo>
                      <a:lnTo>
                        <a:pt x="84" y="14"/>
                      </a:lnTo>
                      <a:lnTo>
                        <a:pt x="79" y="27"/>
                      </a:lnTo>
                      <a:lnTo>
                        <a:pt x="76" y="37"/>
                      </a:lnTo>
                      <a:lnTo>
                        <a:pt x="71" y="45"/>
                      </a:lnTo>
                      <a:lnTo>
                        <a:pt x="70" y="40"/>
                      </a:lnTo>
                      <a:lnTo>
                        <a:pt x="70" y="26"/>
                      </a:lnTo>
                      <a:lnTo>
                        <a:pt x="62" y="51"/>
                      </a:lnTo>
                      <a:lnTo>
                        <a:pt x="54" y="50"/>
                      </a:lnTo>
                      <a:lnTo>
                        <a:pt x="44" y="42"/>
                      </a:lnTo>
                      <a:lnTo>
                        <a:pt x="36" y="52"/>
                      </a:lnTo>
                      <a:lnTo>
                        <a:pt x="20" y="51"/>
                      </a:lnTo>
                      <a:lnTo>
                        <a:pt x="17" y="57"/>
                      </a:lnTo>
                      <a:lnTo>
                        <a:pt x="13" y="61"/>
                      </a:lnTo>
                      <a:lnTo>
                        <a:pt x="0" y="46"/>
                      </a:lnTo>
                      <a:lnTo>
                        <a:pt x="4" y="40"/>
                      </a:lnTo>
                      <a:lnTo>
                        <a:pt x="11" y="37"/>
                      </a:lnTo>
                      <a:lnTo>
                        <a:pt x="10" y="29"/>
                      </a:lnTo>
                      <a:lnTo>
                        <a:pt x="13" y="23"/>
                      </a:lnTo>
                      <a:lnTo>
                        <a:pt x="19" y="20"/>
                      </a:lnTo>
                      <a:lnTo>
                        <a:pt x="19" y="14"/>
                      </a:lnTo>
                      <a:lnTo>
                        <a:pt x="16" y="4"/>
                      </a:lnTo>
                      <a:lnTo>
                        <a:pt x="25" y="0"/>
                      </a:lnTo>
                      <a:lnTo>
                        <a:pt x="41" y="2"/>
                      </a:lnTo>
                      <a:lnTo>
                        <a:pt x="44" y="3"/>
                      </a:lnTo>
                      <a:lnTo>
                        <a:pt x="44" y="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3" name="Google Shape;393;p9"/>
                <p:cNvSpPr/>
                <p:nvPr/>
              </p:nvSpPr>
              <p:spPr>
                <a:xfrm>
                  <a:off x="3158" y="1386"/>
                  <a:ext cx="22" cy="25"/>
                </a:xfrm>
                <a:custGeom>
                  <a:rect b="b" l="l" r="r" t="t"/>
                  <a:pathLst>
                    <a:path extrusionOk="0" h="123" w="112">
                      <a:moveTo>
                        <a:pt x="15" y="75"/>
                      </a:moveTo>
                      <a:lnTo>
                        <a:pt x="12" y="75"/>
                      </a:lnTo>
                      <a:lnTo>
                        <a:pt x="7" y="57"/>
                      </a:lnTo>
                      <a:lnTo>
                        <a:pt x="7" y="49"/>
                      </a:lnTo>
                      <a:lnTo>
                        <a:pt x="3" y="47"/>
                      </a:lnTo>
                      <a:lnTo>
                        <a:pt x="0" y="36"/>
                      </a:lnTo>
                      <a:lnTo>
                        <a:pt x="10" y="41"/>
                      </a:lnTo>
                      <a:lnTo>
                        <a:pt x="19" y="38"/>
                      </a:lnTo>
                      <a:lnTo>
                        <a:pt x="6" y="25"/>
                      </a:lnTo>
                      <a:lnTo>
                        <a:pt x="10" y="23"/>
                      </a:lnTo>
                      <a:lnTo>
                        <a:pt x="15" y="15"/>
                      </a:lnTo>
                      <a:lnTo>
                        <a:pt x="19" y="3"/>
                      </a:lnTo>
                      <a:lnTo>
                        <a:pt x="27" y="0"/>
                      </a:lnTo>
                      <a:lnTo>
                        <a:pt x="37" y="16"/>
                      </a:lnTo>
                      <a:lnTo>
                        <a:pt x="46" y="23"/>
                      </a:lnTo>
                      <a:lnTo>
                        <a:pt x="52" y="38"/>
                      </a:lnTo>
                      <a:lnTo>
                        <a:pt x="68" y="46"/>
                      </a:lnTo>
                      <a:lnTo>
                        <a:pt x="82" y="62"/>
                      </a:lnTo>
                      <a:lnTo>
                        <a:pt x="109" y="98"/>
                      </a:lnTo>
                      <a:lnTo>
                        <a:pt x="112" y="108"/>
                      </a:lnTo>
                      <a:lnTo>
                        <a:pt x="103" y="123"/>
                      </a:lnTo>
                      <a:lnTo>
                        <a:pt x="96" y="118"/>
                      </a:lnTo>
                      <a:lnTo>
                        <a:pt x="89" y="117"/>
                      </a:lnTo>
                      <a:lnTo>
                        <a:pt x="85" y="122"/>
                      </a:lnTo>
                      <a:lnTo>
                        <a:pt x="74" y="122"/>
                      </a:lnTo>
                      <a:lnTo>
                        <a:pt x="60" y="112"/>
                      </a:lnTo>
                      <a:lnTo>
                        <a:pt x="64" y="103"/>
                      </a:lnTo>
                      <a:lnTo>
                        <a:pt x="54" y="96"/>
                      </a:lnTo>
                      <a:lnTo>
                        <a:pt x="44" y="95"/>
                      </a:lnTo>
                      <a:lnTo>
                        <a:pt x="26" y="82"/>
                      </a:lnTo>
                      <a:lnTo>
                        <a:pt x="31" y="95"/>
                      </a:lnTo>
                      <a:lnTo>
                        <a:pt x="39" y="106"/>
                      </a:lnTo>
                      <a:lnTo>
                        <a:pt x="37" y="113"/>
                      </a:lnTo>
                      <a:lnTo>
                        <a:pt x="28" y="95"/>
                      </a:lnTo>
                      <a:lnTo>
                        <a:pt x="15" y="7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4" name="Google Shape;394;p9"/>
                <p:cNvSpPr/>
                <p:nvPr/>
              </p:nvSpPr>
              <p:spPr>
                <a:xfrm>
                  <a:off x="3534" y="960"/>
                  <a:ext cx="81" cy="75"/>
                </a:xfrm>
                <a:custGeom>
                  <a:rect b="b" l="l" r="r" t="t"/>
                  <a:pathLst>
                    <a:path extrusionOk="0" h="373" w="405">
                      <a:moveTo>
                        <a:pt x="77" y="32"/>
                      </a:moveTo>
                      <a:lnTo>
                        <a:pt x="81" y="49"/>
                      </a:lnTo>
                      <a:lnTo>
                        <a:pt x="91" y="55"/>
                      </a:lnTo>
                      <a:lnTo>
                        <a:pt x="90" y="63"/>
                      </a:lnTo>
                      <a:lnTo>
                        <a:pt x="80" y="72"/>
                      </a:lnTo>
                      <a:lnTo>
                        <a:pt x="54" y="79"/>
                      </a:lnTo>
                      <a:lnTo>
                        <a:pt x="49" y="91"/>
                      </a:lnTo>
                      <a:lnTo>
                        <a:pt x="47" y="106"/>
                      </a:lnTo>
                      <a:lnTo>
                        <a:pt x="16" y="141"/>
                      </a:lnTo>
                      <a:lnTo>
                        <a:pt x="0" y="138"/>
                      </a:lnTo>
                      <a:lnTo>
                        <a:pt x="13" y="149"/>
                      </a:lnTo>
                      <a:lnTo>
                        <a:pt x="17" y="168"/>
                      </a:lnTo>
                      <a:lnTo>
                        <a:pt x="21" y="163"/>
                      </a:lnTo>
                      <a:lnTo>
                        <a:pt x="19" y="154"/>
                      </a:lnTo>
                      <a:lnTo>
                        <a:pt x="21" y="146"/>
                      </a:lnTo>
                      <a:lnTo>
                        <a:pt x="31" y="142"/>
                      </a:lnTo>
                      <a:lnTo>
                        <a:pt x="38" y="160"/>
                      </a:lnTo>
                      <a:lnTo>
                        <a:pt x="45" y="154"/>
                      </a:lnTo>
                      <a:lnTo>
                        <a:pt x="50" y="158"/>
                      </a:lnTo>
                      <a:lnTo>
                        <a:pt x="51" y="168"/>
                      </a:lnTo>
                      <a:lnTo>
                        <a:pt x="64" y="160"/>
                      </a:lnTo>
                      <a:lnTo>
                        <a:pt x="71" y="160"/>
                      </a:lnTo>
                      <a:lnTo>
                        <a:pt x="71" y="168"/>
                      </a:lnTo>
                      <a:lnTo>
                        <a:pt x="75" y="181"/>
                      </a:lnTo>
                      <a:lnTo>
                        <a:pt x="76" y="192"/>
                      </a:lnTo>
                      <a:lnTo>
                        <a:pt x="76" y="220"/>
                      </a:lnTo>
                      <a:lnTo>
                        <a:pt x="77" y="236"/>
                      </a:lnTo>
                      <a:lnTo>
                        <a:pt x="83" y="247"/>
                      </a:lnTo>
                      <a:lnTo>
                        <a:pt x="97" y="257"/>
                      </a:lnTo>
                      <a:lnTo>
                        <a:pt x="103" y="276"/>
                      </a:lnTo>
                      <a:lnTo>
                        <a:pt x="115" y="289"/>
                      </a:lnTo>
                      <a:lnTo>
                        <a:pt x="120" y="302"/>
                      </a:lnTo>
                      <a:lnTo>
                        <a:pt x="144" y="278"/>
                      </a:lnTo>
                      <a:lnTo>
                        <a:pt x="157" y="255"/>
                      </a:lnTo>
                      <a:lnTo>
                        <a:pt x="160" y="269"/>
                      </a:lnTo>
                      <a:lnTo>
                        <a:pt x="161" y="298"/>
                      </a:lnTo>
                      <a:lnTo>
                        <a:pt x="166" y="306"/>
                      </a:lnTo>
                      <a:lnTo>
                        <a:pt x="176" y="300"/>
                      </a:lnTo>
                      <a:lnTo>
                        <a:pt x="187" y="303"/>
                      </a:lnTo>
                      <a:lnTo>
                        <a:pt x="185" y="313"/>
                      </a:lnTo>
                      <a:lnTo>
                        <a:pt x="228" y="327"/>
                      </a:lnTo>
                      <a:lnTo>
                        <a:pt x="233" y="338"/>
                      </a:lnTo>
                      <a:lnTo>
                        <a:pt x="254" y="348"/>
                      </a:lnTo>
                      <a:lnTo>
                        <a:pt x="260" y="354"/>
                      </a:lnTo>
                      <a:lnTo>
                        <a:pt x="265" y="366"/>
                      </a:lnTo>
                      <a:lnTo>
                        <a:pt x="327" y="373"/>
                      </a:lnTo>
                      <a:lnTo>
                        <a:pt x="338" y="365"/>
                      </a:lnTo>
                      <a:lnTo>
                        <a:pt x="350" y="366"/>
                      </a:lnTo>
                      <a:lnTo>
                        <a:pt x="351" y="351"/>
                      </a:lnTo>
                      <a:lnTo>
                        <a:pt x="365" y="348"/>
                      </a:lnTo>
                      <a:lnTo>
                        <a:pt x="376" y="338"/>
                      </a:lnTo>
                      <a:lnTo>
                        <a:pt x="375" y="322"/>
                      </a:lnTo>
                      <a:lnTo>
                        <a:pt x="377" y="313"/>
                      </a:lnTo>
                      <a:lnTo>
                        <a:pt x="377" y="295"/>
                      </a:lnTo>
                      <a:lnTo>
                        <a:pt x="365" y="275"/>
                      </a:lnTo>
                      <a:lnTo>
                        <a:pt x="366" y="262"/>
                      </a:lnTo>
                      <a:lnTo>
                        <a:pt x="356" y="259"/>
                      </a:lnTo>
                      <a:lnTo>
                        <a:pt x="339" y="232"/>
                      </a:lnTo>
                      <a:lnTo>
                        <a:pt x="336" y="212"/>
                      </a:lnTo>
                      <a:lnTo>
                        <a:pt x="371" y="232"/>
                      </a:lnTo>
                      <a:lnTo>
                        <a:pt x="376" y="216"/>
                      </a:lnTo>
                      <a:lnTo>
                        <a:pt x="376" y="190"/>
                      </a:lnTo>
                      <a:lnTo>
                        <a:pt x="375" y="163"/>
                      </a:lnTo>
                      <a:lnTo>
                        <a:pt x="377" y="160"/>
                      </a:lnTo>
                      <a:lnTo>
                        <a:pt x="378" y="147"/>
                      </a:lnTo>
                      <a:lnTo>
                        <a:pt x="383" y="139"/>
                      </a:lnTo>
                      <a:lnTo>
                        <a:pt x="388" y="113"/>
                      </a:lnTo>
                      <a:lnTo>
                        <a:pt x="405" y="107"/>
                      </a:lnTo>
                      <a:lnTo>
                        <a:pt x="399" y="102"/>
                      </a:lnTo>
                      <a:lnTo>
                        <a:pt x="386" y="103"/>
                      </a:lnTo>
                      <a:lnTo>
                        <a:pt x="384" y="90"/>
                      </a:lnTo>
                      <a:lnTo>
                        <a:pt x="390" y="72"/>
                      </a:lnTo>
                      <a:lnTo>
                        <a:pt x="392" y="60"/>
                      </a:lnTo>
                      <a:lnTo>
                        <a:pt x="384" y="65"/>
                      </a:lnTo>
                      <a:lnTo>
                        <a:pt x="386" y="53"/>
                      </a:lnTo>
                      <a:lnTo>
                        <a:pt x="367" y="18"/>
                      </a:lnTo>
                      <a:lnTo>
                        <a:pt x="366" y="6"/>
                      </a:lnTo>
                      <a:lnTo>
                        <a:pt x="359" y="0"/>
                      </a:lnTo>
                      <a:lnTo>
                        <a:pt x="344" y="0"/>
                      </a:lnTo>
                      <a:lnTo>
                        <a:pt x="335" y="2"/>
                      </a:lnTo>
                      <a:lnTo>
                        <a:pt x="330" y="0"/>
                      </a:lnTo>
                      <a:lnTo>
                        <a:pt x="306" y="0"/>
                      </a:lnTo>
                      <a:lnTo>
                        <a:pt x="308" y="2"/>
                      </a:lnTo>
                      <a:lnTo>
                        <a:pt x="306" y="32"/>
                      </a:lnTo>
                      <a:lnTo>
                        <a:pt x="282" y="50"/>
                      </a:lnTo>
                      <a:lnTo>
                        <a:pt x="269" y="75"/>
                      </a:lnTo>
                      <a:lnTo>
                        <a:pt x="253" y="77"/>
                      </a:lnTo>
                      <a:lnTo>
                        <a:pt x="237" y="95"/>
                      </a:lnTo>
                      <a:lnTo>
                        <a:pt x="223" y="92"/>
                      </a:lnTo>
                      <a:lnTo>
                        <a:pt x="255" y="66"/>
                      </a:lnTo>
                      <a:lnTo>
                        <a:pt x="265" y="68"/>
                      </a:lnTo>
                      <a:lnTo>
                        <a:pt x="265" y="45"/>
                      </a:lnTo>
                      <a:lnTo>
                        <a:pt x="290" y="33"/>
                      </a:lnTo>
                      <a:lnTo>
                        <a:pt x="291" y="2"/>
                      </a:lnTo>
                      <a:lnTo>
                        <a:pt x="290" y="0"/>
                      </a:lnTo>
                      <a:lnTo>
                        <a:pt x="97" y="0"/>
                      </a:lnTo>
                      <a:lnTo>
                        <a:pt x="83" y="15"/>
                      </a:lnTo>
                      <a:lnTo>
                        <a:pt x="77" y="3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5" name="Google Shape;395;p9"/>
                <p:cNvSpPr/>
                <p:nvPr/>
              </p:nvSpPr>
              <p:spPr>
                <a:xfrm>
                  <a:off x="4473" y="1348"/>
                  <a:ext cx="44" cy="25"/>
                </a:xfrm>
                <a:custGeom>
                  <a:rect b="b" l="l" r="r" t="t"/>
                  <a:pathLst>
                    <a:path extrusionOk="0" h="125" w="218">
                      <a:moveTo>
                        <a:pt x="82" y="99"/>
                      </a:moveTo>
                      <a:lnTo>
                        <a:pt x="78" y="98"/>
                      </a:lnTo>
                      <a:lnTo>
                        <a:pt x="69" y="103"/>
                      </a:lnTo>
                      <a:lnTo>
                        <a:pt x="63" y="110"/>
                      </a:lnTo>
                      <a:lnTo>
                        <a:pt x="60" y="119"/>
                      </a:lnTo>
                      <a:lnTo>
                        <a:pt x="38" y="121"/>
                      </a:lnTo>
                      <a:lnTo>
                        <a:pt x="36" y="118"/>
                      </a:lnTo>
                      <a:lnTo>
                        <a:pt x="16" y="125"/>
                      </a:lnTo>
                      <a:lnTo>
                        <a:pt x="15" y="116"/>
                      </a:lnTo>
                      <a:lnTo>
                        <a:pt x="4" y="100"/>
                      </a:lnTo>
                      <a:lnTo>
                        <a:pt x="0" y="91"/>
                      </a:lnTo>
                      <a:lnTo>
                        <a:pt x="4" y="78"/>
                      </a:lnTo>
                      <a:lnTo>
                        <a:pt x="12" y="72"/>
                      </a:lnTo>
                      <a:lnTo>
                        <a:pt x="16" y="60"/>
                      </a:lnTo>
                      <a:lnTo>
                        <a:pt x="36" y="43"/>
                      </a:lnTo>
                      <a:lnTo>
                        <a:pt x="42" y="33"/>
                      </a:lnTo>
                      <a:lnTo>
                        <a:pt x="55" y="19"/>
                      </a:lnTo>
                      <a:lnTo>
                        <a:pt x="63" y="19"/>
                      </a:lnTo>
                      <a:lnTo>
                        <a:pt x="66" y="10"/>
                      </a:lnTo>
                      <a:lnTo>
                        <a:pt x="82" y="5"/>
                      </a:lnTo>
                      <a:lnTo>
                        <a:pt x="82" y="3"/>
                      </a:lnTo>
                      <a:lnTo>
                        <a:pt x="82" y="5"/>
                      </a:lnTo>
                      <a:lnTo>
                        <a:pt x="84" y="3"/>
                      </a:lnTo>
                      <a:lnTo>
                        <a:pt x="84" y="5"/>
                      </a:lnTo>
                      <a:lnTo>
                        <a:pt x="90" y="6"/>
                      </a:lnTo>
                      <a:lnTo>
                        <a:pt x="101" y="1"/>
                      </a:lnTo>
                      <a:lnTo>
                        <a:pt x="114" y="10"/>
                      </a:lnTo>
                      <a:lnTo>
                        <a:pt x="127" y="1"/>
                      </a:lnTo>
                      <a:lnTo>
                        <a:pt x="133" y="3"/>
                      </a:lnTo>
                      <a:lnTo>
                        <a:pt x="135" y="0"/>
                      </a:lnTo>
                      <a:lnTo>
                        <a:pt x="156" y="11"/>
                      </a:lnTo>
                      <a:lnTo>
                        <a:pt x="184" y="19"/>
                      </a:lnTo>
                      <a:lnTo>
                        <a:pt x="188" y="24"/>
                      </a:lnTo>
                      <a:lnTo>
                        <a:pt x="186" y="28"/>
                      </a:lnTo>
                      <a:lnTo>
                        <a:pt x="186" y="32"/>
                      </a:lnTo>
                      <a:lnTo>
                        <a:pt x="214" y="55"/>
                      </a:lnTo>
                      <a:lnTo>
                        <a:pt x="218" y="67"/>
                      </a:lnTo>
                      <a:lnTo>
                        <a:pt x="214" y="77"/>
                      </a:lnTo>
                      <a:lnTo>
                        <a:pt x="193" y="91"/>
                      </a:lnTo>
                      <a:lnTo>
                        <a:pt x="143" y="107"/>
                      </a:lnTo>
                      <a:lnTo>
                        <a:pt x="133" y="113"/>
                      </a:lnTo>
                      <a:lnTo>
                        <a:pt x="113" y="109"/>
                      </a:lnTo>
                      <a:lnTo>
                        <a:pt x="107" y="104"/>
                      </a:lnTo>
                      <a:lnTo>
                        <a:pt x="82" y="100"/>
                      </a:lnTo>
                      <a:lnTo>
                        <a:pt x="82" y="9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396" name="Google Shape;396;p9"/>
              <p:cNvSpPr/>
              <p:nvPr/>
            </p:nvSpPr>
            <p:spPr>
              <a:xfrm>
                <a:off x="4071" y="1777"/>
                <a:ext cx="34" cy="144"/>
              </a:xfrm>
              <a:custGeom>
                <a:rect b="b" l="l" r="r" t="t"/>
                <a:pathLst>
                  <a:path extrusionOk="0" h="721" w="170">
                    <a:moveTo>
                      <a:pt x="52" y="3"/>
                    </a:moveTo>
                    <a:lnTo>
                      <a:pt x="55" y="0"/>
                    </a:lnTo>
                    <a:lnTo>
                      <a:pt x="63" y="4"/>
                    </a:lnTo>
                    <a:lnTo>
                      <a:pt x="69" y="22"/>
                    </a:lnTo>
                    <a:lnTo>
                      <a:pt x="73" y="59"/>
                    </a:lnTo>
                    <a:lnTo>
                      <a:pt x="76" y="79"/>
                    </a:lnTo>
                    <a:lnTo>
                      <a:pt x="87" y="113"/>
                    </a:lnTo>
                    <a:lnTo>
                      <a:pt x="92" y="144"/>
                    </a:lnTo>
                    <a:lnTo>
                      <a:pt x="93" y="166"/>
                    </a:lnTo>
                    <a:lnTo>
                      <a:pt x="90" y="187"/>
                    </a:lnTo>
                    <a:lnTo>
                      <a:pt x="82" y="192"/>
                    </a:lnTo>
                    <a:lnTo>
                      <a:pt x="84" y="210"/>
                    </a:lnTo>
                    <a:lnTo>
                      <a:pt x="89" y="229"/>
                    </a:lnTo>
                    <a:lnTo>
                      <a:pt x="90" y="243"/>
                    </a:lnTo>
                    <a:lnTo>
                      <a:pt x="89" y="258"/>
                    </a:lnTo>
                    <a:lnTo>
                      <a:pt x="92" y="257"/>
                    </a:lnTo>
                    <a:lnTo>
                      <a:pt x="98" y="272"/>
                    </a:lnTo>
                    <a:lnTo>
                      <a:pt x="102" y="289"/>
                    </a:lnTo>
                    <a:lnTo>
                      <a:pt x="103" y="292"/>
                    </a:lnTo>
                    <a:lnTo>
                      <a:pt x="116" y="344"/>
                    </a:lnTo>
                    <a:lnTo>
                      <a:pt x="135" y="407"/>
                    </a:lnTo>
                    <a:lnTo>
                      <a:pt x="139" y="425"/>
                    </a:lnTo>
                    <a:lnTo>
                      <a:pt x="144" y="445"/>
                    </a:lnTo>
                    <a:lnTo>
                      <a:pt x="150" y="459"/>
                    </a:lnTo>
                    <a:lnTo>
                      <a:pt x="157" y="474"/>
                    </a:lnTo>
                    <a:lnTo>
                      <a:pt x="168" y="487"/>
                    </a:lnTo>
                    <a:lnTo>
                      <a:pt x="170" y="496"/>
                    </a:lnTo>
                    <a:lnTo>
                      <a:pt x="149" y="466"/>
                    </a:lnTo>
                    <a:lnTo>
                      <a:pt x="135" y="456"/>
                    </a:lnTo>
                    <a:lnTo>
                      <a:pt x="119" y="448"/>
                    </a:lnTo>
                    <a:lnTo>
                      <a:pt x="104" y="445"/>
                    </a:lnTo>
                    <a:lnTo>
                      <a:pt x="92" y="447"/>
                    </a:lnTo>
                    <a:lnTo>
                      <a:pt x="80" y="457"/>
                    </a:lnTo>
                    <a:lnTo>
                      <a:pt x="75" y="475"/>
                    </a:lnTo>
                    <a:lnTo>
                      <a:pt x="73" y="491"/>
                    </a:lnTo>
                    <a:lnTo>
                      <a:pt x="65" y="509"/>
                    </a:lnTo>
                    <a:lnTo>
                      <a:pt x="55" y="549"/>
                    </a:lnTo>
                    <a:lnTo>
                      <a:pt x="53" y="566"/>
                    </a:lnTo>
                    <a:lnTo>
                      <a:pt x="53" y="586"/>
                    </a:lnTo>
                    <a:lnTo>
                      <a:pt x="61" y="602"/>
                    </a:lnTo>
                    <a:lnTo>
                      <a:pt x="77" y="623"/>
                    </a:lnTo>
                    <a:lnTo>
                      <a:pt x="80" y="635"/>
                    </a:lnTo>
                    <a:lnTo>
                      <a:pt x="84" y="645"/>
                    </a:lnTo>
                    <a:lnTo>
                      <a:pt x="89" y="651"/>
                    </a:lnTo>
                    <a:lnTo>
                      <a:pt x="97" y="656"/>
                    </a:lnTo>
                    <a:lnTo>
                      <a:pt x="100" y="654"/>
                    </a:lnTo>
                    <a:lnTo>
                      <a:pt x="103" y="657"/>
                    </a:lnTo>
                    <a:lnTo>
                      <a:pt x="108" y="684"/>
                    </a:lnTo>
                    <a:lnTo>
                      <a:pt x="107" y="700"/>
                    </a:lnTo>
                    <a:lnTo>
                      <a:pt x="102" y="713"/>
                    </a:lnTo>
                    <a:lnTo>
                      <a:pt x="95" y="674"/>
                    </a:lnTo>
                    <a:lnTo>
                      <a:pt x="69" y="663"/>
                    </a:lnTo>
                    <a:lnTo>
                      <a:pt x="55" y="662"/>
                    </a:lnTo>
                    <a:lnTo>
                      <a:pt x="46" y="673"/>
                    </a:lnTo>
                    <a:lnTo>
                      <a:pt x="36" y="706"/>
                    </a:lnTo>
                    <a:lnTo>
                      <a:pt x="31" y="721"/>
                    </a:lnTo>
                    <a:lnTo>
                      <a:pt x="18" y="714"/>
                    </a:lnTo>
                    <a:lnTo>
                      <a:pt x="15" y="689"/>
                    </a:lnTo>
                    <a:lnTo>
                      <a:pt x="15" y="666"/>
                    </a:lnTo>
                    <a:lnTo>
                      <a:pt x="21" y="623"/>
                    </a:lnTo>
                    <a:lnTo>
                      <a:pt x="26" y="565"/>
                    </a:lnTo>
                    <a:lnTo>
                      <a:pt x="32" y="554"/>
                    </a:lnTo>
                    <a:lnTo>
                      <a:pt x="31" y="539"/>
                    </a:lnTo>
                    <a:lnTo>
                      <a:pt x="23" y="522"/>
                    </a:lnTo>
                    <a:lnTo>
                      <a:pt x="17" y="499"/>
                    </a:lnTo>
                    <a:lnTo>
                      <a:pt x="17" y="479"/>
                    </a:lnTo>
                    <a:lnTo>
                      <a:pt x="22" y="463"/>
                    </a:lnTo>
                    <a:lnTo>
                      <a:pt x="28" y="425"/>
                    </a:lnTo>
                    <a:lnTo>
                      <a:pt x="28" y="394"/>
                    </a:lnTo>
                    <a:lnTo>
                      <a:pt x="32" y="392"/>
                    </a:lnTo>
                    <a:lnTo>
                      <a:pt x="30" y="386"/>
                    </a:lnTo>
                    <a:lnTo>
                      <a:pt x="30" y="375"/>
                    </a:lnTo>
                    <a:lnTo>
                      <a:pt x="28" y="360"/>
                    </a:lnTo>
                    <a:lnTo>
                      <a:pt x="25" y="348"/>
                    </a:lnTo>
                    <a:lnTo>
                      <a:pt x="25" y="331"/>
                    </a:lnTo>
                    <a:lnTo>
                      <a:pt x="31" y="297"/>
                    </a:lnTo>
                    <a:lnTo>
                      <a:pt x="31" y="284"/>
                    </a:lnTo>
                    <a:lnTo>
                      <a:pt x="21" y="260"/>
                    </a:lnTo>
                    <a:lnTo>
                      <a:pt x="11" y="249"/>
                    </a:lnTo>
                    <a:lnTo>
                      <a:pt x="4" y="243"/>
                    </a:lnTo>
                    <a:lnTo>
                      <a:pt x="6" y="237"/>
                    </a:lnTo>
                    <a:lnTo>
                      <a:pt x="3" y="226"/>
                    </a:lnTo>
                    <a:lnTo>
                      <a:pt x="0" y="205"/>
                    </a:lnTo>
                    <a:lnTo>
                      <a:pt x="0" y="188"/>
                    </a:lnTo>
                    <a:lnTo>
                      <a:pt x="10" y="160"/>
                    </a:lnTo>
                    <a:lnTo>
                      <a:pt x="12" y="125"/>
                    </a:lnTo>
                    <a:lnTo>
                      <a:pt x="11" y="108"/>
                    </a:lnTo>
                    <a:lnTo>
                      <a:pt x="9" y="96"/>
                    </a:lnTo>
                    <a:lnTo>
                      <a:pt x="14" y="85"/>
                    </a:lnTo>
                    <a:lnTo>
                      <a:pt x="25" y="79"/>
                    </a:lnTo>
                    <a:lnTo>
                      <a:pt x="31" y="81"/>
                    </a:lnTo>
                    <a:lnTo>
                      <a:pt x="37" y="87"/>
                    </a:lnTo>
                    <a:lnTo>
                      <a:pt x="48" y="86"/>
                    </a:lnTo>
                    <a:lnTo>
                      <a:pt x="50" y="81"/>
                    </a:lnTo>
                    <a:lnTo>
                      <a:pt x="48" y="75"/>
                    </a:lnTo>
                    <a:lnTo>
                      <a:pt x="50" y="66"/>
                    </a:lnTo>
                    <a:lnTo>
                      <a:pt x="57" y="66"/>
                    </a:lnTo>
                    <a:lnTo>
                      <a:pt x="59" y="64"/>
                    </a:lnTo>
                    <a:lnTo>
                      <a:pt x="54" y="52"/>
                    </a:lnTo>
                    <a:lnTo>
                      <a:pt x="49" y="33"/>
                    </a:lnTo>
                    <a:lnTo>
                      <a:pt x="39" y="16"/>
                    </a:lnTo>
                    <a:lnTo>
                      <a:pt x="38" y="9"/>
                    </a:lnTo>
                    <a:lnTo>
                      <a:pt x="41" y="6"/>
                    </a:lnTo>
                    <a:lnTo>
                      <a:pt x="47" y="6"/>
                    </a:lnTo>
                    <a:lnTo>
                      <a:pt x="52"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7" name="Google Shape;397;p9"/>
              <p:cNvSpPr/>
              <p:nvPr/>
            </p:nvSpPr>
            <p:spPr>
              <a:xfrm>
                <a:off x="2817" y="1091"/>
                <a:ext cx="1786" cy="901"/>
              </a:xfrm>
              <a:custGeom>
                <a:rect b="b" l="l" r="r" t="t"/>
                <a:pathLst>
                  <a:path extrusionOk="0" h="4504" w="8931">
                    <a:moveTo>
                      <a:pt x="2688" y="3454"/>
                    </a:moveTo>
                    <a:lnTo>
                      <a:pt x="2691" y="3461"/>
                    </a:lnTo>
                    <a:lnTo>
                      <a:pt x="2695" y="3463"/>
                    </a:lnTo>
                    <a:lnTo>
                      <a:pt x="2768" y="3530"/>
                    </a:lnTo>
                    <a:lnTo>
                      <a:pt x="2887" y="3748"/>
                    </a:lnTo>
                    <a:lnTo>
                      <a:pt x="2902" y="3737"/>
                    </a:lnTo>
                    <a:lnTo>
                      <a:pt x="2904" y="3730"/>
                    </a:lnTo>
                    <a:lnTo>
                      <a:pt x="2904" y="3723"/>
                    </a:lnTo>
                    <a:lnTo>
                      <a:pt x="2915" y="3709"/>
                    </a:lnTo>
                    <a:lnTo>
                      <a:pt x="2923" y="3708"/>
                    </a:lnTo>
                    <a:lnTo>
                      <a:pt x="2928" y="3714"/>
                    </a:lnTo>
                    <a:lnTo>
                      <a:pt x="2936" y="3717"/>
                    </a:lnTo>
                    <a:lnTo>
                      <a:pt x="2950" y="3725"/>
                    </a:lnTo>
                    <a:lnTo>
                      <a:pt x="2946" y="3732"/>
                    </a:lnTo>
                    <a:lnTo>
                      <a:pt x="2951" y="3739"/>
                    </a:lnTo>
                    <a:lnTo>
                      <a:pt x="2956" y="3740"/>
                    </a:lnTo>
                    <a:lnTo>
                      <a:pt x="2961" y="3753"/>
                    </a:lnTo>
                    <a:lnTo>
                      <a:pt x="2985" y="3751"/>
                    </a:lnTo>
                    <a:lnTo>
                      <a:pt x="3003" y="3756"/>
                    </a:lnTo>
                    <a:lnTo>
                      <a:pt x="3010" y="3753"/>
                    </a:lnTo>
                    <a:lnTo>
                      <a:pt x="3026" y="3753"/>
                    </a:lnTo>
                    <a:lnTo>
                      <a:pt x="3028" y="3746"/>
                    </a:lnTo>
                    <a:lnTo>
                      <a:pt x="3033" y="3740"/>
                    </a:lnTo>
                    <a:lnTo>
                      <a:pt x="3042" y="3741"/>
                    </a:lnTo>
                    <a:lnTo>
                      <a:pt x="3049" y="3741"/>
                    </a:lnTo>
                    <a:lnTo>
                      <a:pt x="3053" y="3734"/>
                    </a:lnTo>
                    <a:lnTo>
                      <a:pt x="3060" y="3729"/>
                    </a:lnTo>
                    <a:lnTo>
                      <a:pt x="3075" y="3734"/>
                    </a:lnTo>
                    <a:lnTo>
                      <a:pt x="3082" y="3737"/>
                    </a:lnTo>
                    <a:lnTo>
                      <a:pt x="3086" y="3745"/>
                    </a:lnTo>
                    <a:lnTo>
                      <a:pt x="3093" y="3748"/>
                    </a:lnTo>
                    <a:lnTo>
                      <a:pt x="3103" y="3761"/>
                    </a:lnTo>
                    <a:lnTo>
                      <a:pt x="3112" y="3764"/>
                    </a:lnTo>
                    <a:lnTo>
                      <a:pt x="3114" y="3772"/>
                    </a:lnTo>
                    <a:lnTo>
                      <a:pt x="3112" y="3779"/>
                    </a:lnTo>
                    <a:lnTo>
                      <a:pt x="3113" y="3788"/>
                    </a:lnTo>
                    <a:lnTo>
                      <a:pt x="3117" y="3795"/>
                    </a:lnTo>
                    <a:lnTo>
                      <a:pt x="3125" y="3796"/>
                    </a:lnTo>
                    <a:lnTo>
                      <a:pt x="3146" y="3807"/>
                    </a:lnTo>
                    <a:lnTo>
                      <a:pt x="3150" y="3815"/>
                    </a:lnTo>
                    <a:lnTo>
                      <a:pt x="3150" y="3822"/>
                    </a:lnTo>
                    <a:lnTo>
                      <a:pt x="3157" y="3826"/>
                    </a:lnTo>
                    <a:lnTo>
                      <a:pt x="3162" y="3831"/>
                    </a:lnTo>
                    <a:lnTo>
                      <a:pt x="3170" y="3845"/>
                    </a:lnTo>
                    <a:lnTo>
                      <a:pt x="3176" y="3849"/>
                    </a:lnTo>
                    <a:lnTo>
                      <a:pt x="3193" y="3852"/>
                    </a:lnTo>
                    <a:lnTo>
                      <a:pt x="3199" y="3857"/>
                    </a:lnTo>
                    <a:lnTo>
                      <a:pt x="3208" y="3859"/>
                    </a:lnTo>
                    <a:lnTo>
                      <a:pt x="3215" y="3860"/>
                    </a:lnTo>
                    <a:lnTo>
                      <a:pt x="3224" y="3860"/>
                    </a:lnTo>
                    <a:lnTo>
                      <a:pt x="3226" y="3853"/>
                    </a:lnTo>
                    <a:lnTo>
                      <a:pt x="3231" y="3847"/>
                    </a:lnTo>
                    <a:lnTo>
                      <a:pt x="3246" y="3841"/>
                    </a:lnTo>
                    <a:lnTo>
                      <a:pt x="3248" y="3849"/>
                    </a:lnTo>
                    <a:lnTo>
                      <a:pt x="3252" y="3857"/>
                    </a:lnTo>
                    <a:lnTo>
                      <a:pt x="3259" y="3861"/>
                    </a:lnTo>
                    <a:lnTo>
                      <a:pt x="3267" y="3875"/>
                    </a:lnTo>
                    <a:lnTo>
                      <a:pt x="3273" y="3880"/>
                    </a:lnTo>
                    <a:lnTo>
                      <a:pt x="3277" y="3887"/>
                    </a:lnTo>
                    <a:lnTo>
                      <a:pt x="3264" y="3913"/>
                    </a:lnTo>
                    <a:lnTo>
                      <a:pt x="3289" y="3920"/>
                    </a:lnTo>
                    <a:lnTo>
                      <a:pt x="3305" y="3904"/>
                    </a:lnTo>
                    <a:lnTo>
                      <a:pt x="3310" y="3904"/>
                    </a:lnTo>
                    <a:lnTo>
                      <a:pt x="3322" y="3882"/>
                    </a:lnTo>
                    <a:lnTo>
                      <a:pt x="3338" y="3865"/>
                    </a:lnTo>
                    <a:lnTo>
                      <a:pt x="3356" y="3858"/>
                    </a:lnTo>
                    <a:lnTo>
                      <a:pt x="3375" y="3852"/>
                    </a:lnTo>
                    <a:lnTo>
                      <a:pt x="3394" y="3839"/>
                    </a:lnTo>
                    <a:lnTo>
                      <a:pt x="3414" y="3823"/>
                    </a:lnTo>
                    <a:lnTo>
                      <a:pt x="3439" y="3811"/>
                    </a:lnTo>
                    <a:lnTo>
                      <a:pt x="3464" y="3789"/>
                    </a:lnTo>
                    <a:lnTo>
                      <a:pt x="3505" y="3777"/>
                    </a:lnTo>
                    <a:lnTo>
                      <a:pt x="3530" y="3766"/>
                    </a:lnTo>
                    <a:lnTo>
                      <a:pt x="3553" y="3763"/>
                    </a:lnTo>
                    <a:lnTo>
                      <a:pt x="3575" y="3767"/>
                    </a:lnTo>
                    <a:lnTo>
                      <a:pt x="3591" y="3773"/>
                    </a:lnTo>
                    <a:lnTo>
                      <a:pt x="3604" y="3784"/>
                    </a:lnTo>
                    <a:lnTo>
                      <a:pt x="3623" y="3780"/>
                    </a:lnTo>
                    <a:lnTo>
                      <a:pt x="3644" y="3779"/>
                    </a:lnTo>
                    <a:lnTo>
                      <a:pt x="3661" y="3782"/>
                    </a:lnTo>
                    <a:lnTo>
                      <a:pt x="3692" y="3811"/>
                    </a:lnTo>
                    <a:lnTo>
                      <a:pt x="3697" y="3818"/>
                    </a:lnTo>
                    <a:lnTo>
                      <a:pt x="3714" y="3821"/>
                    </a:lnTo>
                    <a:lnTo>
                      <a:pt x="3761" y="3814"/>
                    </a:lnTo>
                    <a:lnTo>
                      <a:pt x="3774" y="3820"/>
                    </a:lnTo>
                    <a:lnTo>
                      <a:pt x="3818" y="3821"/>
                    </a:lnTo>
                    <a:lnTo>
                      <a:pt x="3856" y="3816"/>
                    </a:lnTo>
                    <a:lnTo>
                      <a:pt x="3866" y="3811"/>
                    </a:lnTo>
                    <a:lnTo>
                      <a:pt x="3866" y="3803"/>
                    </a:lnTo>
                    <a:lnTo>
                      <a:pt x="3862" y="3791"/>
                    </a:lnTo>
                    <a:lnTo>
                      <a:pt x="3865" y="3777"/>
                    </a:lnTo>
                    <a:lnTo>
                      <a:pt x="3875" y="3761"/>
                    </a:lnTo>
                    <a:lnTo>
                      <a:pt x="3875" y="3745"/>
                    </a:lnTo>
                    <a:lnTo>
                      <a:pt x="3864" y="3730"/>
                    </a:lnTo>
                    <a:lnTo>
                      <a:pt x="3860" y="3712"/>
                    </a:lnTo>
                    <a:lnTo>
                      <a:pt x="3862" y="3694"/>
                    </a:lnTo>
                    <a:lnTo>
                      <a:pt x="3878" y="3680"/>
                    </a:lnTo>
                    <a:lnTo>
                      <a:pt x="3892" y="3664"/>
                    </a:lnTo>
                    <a:lnTo>
                      <a:pt x="3910" y="3649"/>
                    </a:lnTo>
                    <a:lnTo>
                      <a:pt x="3921" y="3632"/>
                    </a:lnTo>
                    <a:lnTo>
                      <a:pt x="3935" y="3631"/>
                    </a:lnTo>
                    <a:lnTo>
                      <a:pt x="3955" y="3637"/>
                    </a:lnTo>
                    <a:lnTo>
                      <a:pt x="3969" y="3648"/>
                    </a:lnTo>
                    <a:lnTo>
                      <a:pt x="4006" y="3658"/>
                    </a:lnTo>
                    <a:lnTo>
                      <a:pt x="4017" y="3672"/>
                    </a:lnTo>
                    <a:lnTo>
                      <a:pt x="4041" y="3678"/>
                    </a:lnTo>
                    <a:lnTo>
                      <a:pt x="4065" y="3681"/>
                    </a:lnTo>
                    <a:lnTo>
                      <a:pt x="4082" y="3688"/>
                    </a:lnTo>
                    <a:lnTo>
                      <a:pt x="4092" y="3704"/>
                    </a:lnTo>
                    <a:lnTo>
                      <a:pt x="4097" y="3734"/>
                    </a:lnTo>
                    <a:lnTo>
                      <a:pt x="4097" y="3755"/>
                    </a:lnTo>
                    <a:lnTo>
                      <a:pt x="4102" y="3755"/>
                    </a:lnTo>
                    <a:lnTo>
                      <a:pt x="4117" y="3769"/>
                    </a:lnTo>
                    <a:lnTo>
                      <a:pt x="4140" y="3785"/>
                    </a:lnTo>
                    <a:lnTo>
                      <a:pt x="4174" y="3796"/>
                    </a:lnTo>
                    <a:lnTo>
                      <a:pt x="4202" y="3790"/>
                    </a:lnTo>
                    <a:lnTo>
                      <a:pt x="4229" y="3775"/>
                    </a:lnTo>
                    <a:lnTo>
                      <a:pt x="4254" y="3763"/>
                    </a:lnTo>
                    <a:lnTo>
                      <a:pt x="4285" y="3771"/>
                    </a:lnTo>
                    <a:lnTo>
                      <a:pt x="4333" y="3788"/>
                    </a:lnTo>
                    <a:lnTo>
                      <a:pt x="4343" y="3800"/>
                    </a:lnTo>
                    <a:lnTo>
                      <a:pt x="4344" y="3800"/>
                    </a:lnTo>
                    <a:lnTo>
                      <a:pt x="4350" y="3805"/>
                    </a:lnTo>
                    <a:lnTo>
                      <a:pt x="4372" y="3817"/>
                    </a:lnTo>
                    <a:lnTo>
                      <a:pt x="4393" y="3823"/>
                    </a:lnTo>
                    <a:lnTo>
                      <a:pt x="4414" y="3832"/>
                    </a:lnTo>
                    <a:lnTo>
                      <a:pt x="4428" y="3852"/>
                    </a:lnTo>
                    <a:lnTo>
                      <a:pt x="4455" y="3868"/>
                    </a:lnTo>
                    <a:lnTo>
                      <a:pt x="4487" y="3873"/>
                    </a:lnTo>
                    <a:lnTo>
                      <a:pt x="4510" y="3880"/>
                    </a:lnTo>
                    <a:lnTo>
                      <a:pt x="4528" y="3881"/>
                    </a:lnTo>
                    <a:lnTo>
                      <a:pt x="4553" y="3879"/>
                    </a:lnTo>
                    <a:lnTo>
                      <a:pt x="4571" y="3887"/>
                    </a:lnTo>
                    <a:lnTo>
                      <a:pt x="4627" y="3868"/>
                    </a:lnTo>
                    <a:lnTo>
                      <a:pt x="4661" y="3860"/>
                    </a:lnTo>
                    <a:lnTo>
                      <a:pt x="4688" y="3855"/>
                    </a:lnTo>
                    <a:lnTo>
                      <a:pt x="4725" y="3826"/>
                    </a:lnTo>
                    <a:lnTo>
                      <a:pt x="4749" y="3810"/>
                    </a:lnTo>
                    <a:lnTo>
                      <a:pt x="4774" y="3801"/>
                    </a:lnTo>
                    <a:lnTo>
                      <a:pt x="4799" y="3811"/>
                    </a:lnTo>
                    <a:lnTo>
                      <a:pt x="4817" y="3826"/>
                    </a:lnTo>
                    <a:lnTo>
                      <a:pt x="4838" y="3830"/>
                    </a:lnTo>
                    <a:lnTo>
                      <a:pt x="4855" y="3826"/>
                    </a:lnTo>
                    <a:lnTo>
                      <a:pt x="4869" y="3818"/>
                    </a:lnTo>
                    <a:lnTo>
                      <a:pt x="4875" y="3821"/>
                    </a:lnTo>
                    <a:lnTo>
                      <a:pt x="4886" y="3823"/>
                    </a:lnTo>
                    <a:lnTo>
                      <a:pt x="4899" y="3833"/>
                    </a:lnTo>
                    <a:lnTo>
                      <a:pt x="4931" y="3843"/>
                    </a:lnTo>
                    <a:lnTo>
                      <a:pt x="4956" y="3855"/>
                    </a:lnTo>
                    <a:lnTo>
                      <a:pt x="4967" y="3853"/>
                    </a:lnTo>
                    <a:lnTo>
                      <a:pt x="4982" y="3842"/>
                    </a:lnTo>
                    <a:lnTo>
                      <a:pt x="5032" y="3811"/>
                    </a:lnTo>
                    <a:lnTo>
                      <a:pt x="5033" y="3804"/>
                    </a:lnTo>
                    <a:lnTo>
                      <a:pt x="5031" y="3791"/>
                    </a:lnTo>
                    <a:lnTo>
                      <a:pt x="5034" y="3779"/>
                    </a:lnTo>
                    <a:lnTo>
                      <a:pt x="5045" y="3766"/>
                    </a:lnTo>
                    <a:lnTo>
                      <a:pt x="5052" y="3755"/>
                    </a:lnTo>
                    <a:lnTo>
                      <a:pt x="5059" y="3725"/>
                    </a:lnTo>
                    <a:lnTo>
                      <a:pt x="5064" y="3703"/>
                    </a:lnTo>
                    <a:lnTo>
                      <a:pt x="5071" y="3686"/>
                    </a:lnTo>
                    <a:lnTo>
                      <a:pt x="5090" y="3676"/>
                    </a:lnTo>
                    <a:lnTo>
                      <a:pt x="5114" y="3649"/>
                    </a:lnTo>
                    <a:lnTo>
                      <a:pt x="5114" y="3644"/>
                    </a:lnTo>
                    <a:lnTo>
                      <a:pt x="5109" y="3633"/>
                    </a:lnTo>
                    <a:lnTo>
                      <a:pt x="5111" y="3606"/>
                    </a:lnTo>
                    <a:lnTo>
                      <a:pt x="5104" y="3602"/>
                    </a:lnTo>
                    <a:lnTo>
                      <a:pt x="5093" y="3602"/>
                    </a:lnTo>
                    <a:lnTo>
                      <a:pt x="5075" y="3607"/>
                    </a:lnTo>
                    <a:lnTo>
                      <a:pt x="5071" y="3602"/>
                    </a:lnTo>
                    <a:lnTo>
                      <a:pt x="5076" y="3589"/>
                    </a:lnTo>
                    <a:lnTo>
                      <a:pt x="5100" y="3565"/>
                    </a:lnTo>
                    <a:lnTo>
                      <a:pt x="5108" y="3553"/>
                    </a:lnTo>
                    <a:lnTo>
                      <a:pt x="5124" y="3541"/>
                    </a:lnTo>
                    <a:lnTo>
                      <a:pt x="5158" y="3535"/>
                    </a:lnTo>
                    <a:lnTo>
                      <a:pt x="5199" y="3520"/>
                    </a:lnTo>
                    <a:lnTo>
                      <a:pt x="5224" y="3521"/>
                    </a:lnTo>
                    <a:lnTo>
                      <a:pt x="5259" y="3515"/>
                    </a:lnTo>
                    <a:lnTo>
                      <a:pt x="5271" y="3515"/>
                    </a:lnTo>
                    <a:lnTo>
                      <a:pt x="5290" y="3524"/>
                    </a:lnTo>
                    <a:lnTo>
                      <a:pt x="5307" y="3536"/>
                    </a:lnTo>
                    <a:lnTo>
                      <a:pt x="5318" y="3548"/>
                    </a:lnTo>
                    <a:lnTo>
                      <a:pt x="5334" y="3552"/>
                    </a:lnTo>
                    <a:lnTo>
                      <a:pt x="5353" y="3549"/>
                    </a:lnTo>
                    <a:lnTo>
                      <a:pt x="5369" y="3553"/>
                    </a:lnTo>
                    <a:lnTo>
                      <a:pt x="5383" y="3559"/>
                    </a:lnTo>
                    <a:lnTo>
                      <a:pt x="5391" y="3573"/>
                    </a:lnTo>
                    <a:lnTo>
                      <a:pt x="5403" y="3591"/>
                    </a:lnTo>
                    <a:lnTo>
                      <a:pt x="5404" y="3604"/>
                    </a:lnTo>
                    <a:lnTo>
                      <a:pt x="5412" y="3611"/>
                    </a:lnTo>
                    <a:lnTo>
                      <a:pt x="5421" y="3617"/>
                    </a:lnTo>
                    <a:lnTo>
                      <a:pt x="5423" y="3626"/>
                    </a:lnTo>
                    <a:lnTo>
                      <a:pt x="5424" y="3621"/>
                    </a:lnTo>
                    <a:lnTo>
                      <a:pt x="5426" y="3634"/>
                    </a:lnTo>
                    <a:lnTo>
                      <a:pt x="5431" y="3649"/>
                    </a:lnTo>
                    <a:lnTo>
                      <a:pt x="5434" y="3670"/>
                    </a:lnTo>
                    <a:lnTo>
                      <a:pt x="5442" y="3687"/>
                    </a:lnTo>
                    <a:lnTo>
                      <a:pt x="5447" y="3704"/>
                    </a:lnTo>
                    <a:lnTo>
                      <a:pt x="5468" y="3744"/>
                    </a:lnTo>
                    <a:lnTo>
                      <a:pt x="5474" y="3785"/>
                    </a:lnTo>
                    <a:lnTo>
                      <a:pt x="5483" y="3804"/>
                    </a:lnTo>
                    <a:lnTo>
                      <a:pt x="5482" y="3809"/>
                    </a:lnTo>
                    <a:lnTo>
                      <a:pt x="5483" y="3810"/>
                    </a:lnTo>
                    <a:lnTo>
                      <a:pt x="5485" y="3828"/>
                    </a:lnTo>
                    <a:lnTo>
                      <a:pt x="5485" y="3849"/>
                    </a:lnTo>
                    <a:lnTo>
                      <a:pt x="5498" y="3860"/>
                    </a:lnTo>
                    <a:lnTo>
                      <a:pt x="5521" y="3863"/>
                    </a:lnTo>
                    <a:lnTo>
                      <a:pt x="5542" y="3855"/>
                    </a:lnTo>
                    <a:lnTo>
                      <a:pt x="5558" y="3863"/>
                    </a:lnTo>
                    <a:lnTo>
                      <a:pt x="5577" y="3865"/>
                    </a:lnTo>
                    <a:lnTo>
                      <a:pt x="5595" y="3874"/>
                    </a:lnTo>
                    <a:lnTo>
                      <a:pt x="5627" y="3902"/>
                    </a:lnTo>
                    <a:lnTo>
                      <a:pt x="5642" y="3909"/>
                    </a:lnTo>
                    <a:lnTo>
                      <a:pt x="5654" y="3911"/>
                    </a:lnTo>
                    <a:lnTo>
                      <a:pt x="5658" y="3918"/>
                    </a:lnTo>
                    <a:lnTo>
                      <a:pt x="5658" y="3923"/>
                    </a:lnTo>
                    <a:lnTo>
                      <a:pt x="5660" y="3922"/>
                    </a:lnTo>
                    <a:lnTo>
                      <a:pt x="5661" y="3938"/>
                    </a:lnTo>
                    <a:lnTo>
                      <a:pt x="5668" y="3947"/>
                    </a:lnTo>
                    <a:lnTo>
                      <a:pt x="5667" y="3963"/>
                    </a:lnTo>
                    <a:lnTo>
                      <a:pt x="5668" y="3981"/>
                    </a:lnTo>
                    <a:lnTo>
                      <a:pt x="5678" y="3997"/>
                    </a:lnTo>
                    <a:lnTo>
                      <a:pt x="5684" y="4010"/>
                    </a:lnTo>
                    <a:lnTo>
                      <a:pt x="5703" y="4009"/>
                    </a:lnTo>
                    <a:lnTo>
                      <a:pt x="5722" y="4015"/>
                    </a:lnTo>
                    <a:lnTo>
                      <a:pt x="5740" y="4013"/>
                    </a:lnTo>
                    <a:lnTo>
                      <a:pt x="5771" y="3998"/>
                    </a:lnTo>
                    <a:lnTo>
                      <a:pt x="5805" y="3976"/>
                    </a:lnTo>
                    <a:lnTo>
                      <a:pt x="5823" y="3974"/>
                    </a:lnTo>
                    <a:lnTo>
                      <a:pt x="5856" y="3956"/>
                    </a:lnTo>
                    <a:lnTo>
                      <a:pt x="5888" y="3947"/>
                    </a:lnTo>
                    <a:lnTo>
                      <a:pt x="5889" y="3950"/>
                    </a:lnTo>
                    <a:lnTo>
                      <a:pt x="5881" y="3963"/>
                    </a:lnTo>
                    <a:lnTo>
                      <a:pt x="5881" y="3983"/>
                    </a:lnTo>
                    <a:lnTo>
                      <a:pt x="5886" y="3999"/>
                    </a:lnTo>
                    <a:lnTo>
                      <a:pt x="5883" y="4019"/>
                    </a:lnTo>
                    <a:lnTo>
                      <a:pt x="5871" y="4029"/>
                    </a:lnTo>
                    <a:lnTo>
                      <a:pt x="5857" y="4042"/>
                    </a:lnTo>
                    <a:lnTo>
                      <a:pt x="5855" y="4063"/>
                    </a:lnTo>
                    <a:lnTo>
                      <a:pt x="5841" y="4096"/>
                    </a:lnTo>
                    <a:lnTo>
                      <a:pt x="5833" y="4138"/>
                    </a:lnTo>
                    <a:lnTo>
                      <a:pt x="5814" y="4176"/>
                    </a:lnTo>
                    <a:lnTo>
                      <a:pt x="5801" y="4194"/>
                    </a:lnTo>
                    <a:lnTo>
                      <a:pt x="5796" y="4214"/>
                    </a:lnTo>
                    <a:lnTo>
                      <a:pt x="5784" y="4224"/>
                    </a:lnTo>
                    <a:lnTo>
                      <a:pt x="5779" y="4220"/>
                    </a:lnTo>
                    <a:lnTo>
                      <a:pt x="5728" y="4208"/>
                    </a:lnTo>
                    <a:lnTo>
                      <a:pt x="5715" y="4215"/>
                    </a:lnTo>
                    <a:lnTo>
                      <a:pt x="5679" y="4250"/>
                    </a:lnTo>
                    <a:lnTo>
                      <a:pt x="5687" y="4263"/>
                    </a:lnTo>
                    <a:lnTo>
                      <a:pt x="5693" y="4290"/>
                    </a:lnTo>
                    <a:lnTo>
                      <a:pt x="5693" y="4349"/>
                    </a:lnTo>
                    <a:lnTo>
                      <a:pt x="5677" y="4374"/>
                    </a:lnTo>
                    <a:lnTo>
                      <a:pt x="5657" y="4391"/>
                    </a:lnTo>
                    <a:lnTo>
                      <a:pt x="5657" y="4409"/>
                    </a:lnTo>
                    <a:lnTo>
                      <a:pt x="5657" y="4415"/>
                    </a:lnTo>
                    <a:lnTo>
                      <a:pt x="5661" y="4423"/>
                    </a:lnTo>
                    <a:lnTo>
                      <a:pt x="5669" y="4419"/>
                    </a:lnTo>
                    <a:lnTo>
                      <a:pt x="5667" y="4412"/>
                    </a:lnTo>
                    <a:lnTo>
                      <a:pt x="5665" y="4407"/>
                    </a:lnTo>
                    <a:lnTo>
                      <a:pt x="5673" y="4404"/>
                    </a:lnTo>
                    <a:lnTo>
                      <a:pt x="5693" y="4406"/>
                    </a:lnTo>
                    <a:lnTo>
                      <a:pt x="5699" y="4396"/>
                    </a:lnTo>
                    <a:lnTo>
                      <a:pt x="5705" y="4390"/>
                    </a:lnTo>
                    <a:lnTo>
                      <a:pt x="5709" y="4382"/>
                    </a:lnTo>
                    <a:lnTo>
                      <a:pt x="5721" y="4369"/>
                    </a:lnTo>
                    <a:lnTo>
                      <a:pt x="5728" y="4345"/>
                    </a:lnTo>
                    <a:lnTo>
                      <a:pt x="5730" y="4354"/>
                    </a:lnTo>
                    <a:lnTo>
                      <a:pt x="5737" y="4355"/>
                    </a:lnTo>
                    <a:lnTo>
                      <a:pt x="5732" y="4365"/>
                    </a:lnTo>
                    <a:lnTo>
                      <a:pt x="5736" y="4370"/>
                    </a:lnTo>
                    <a:lnTo>
                      <a:pt x="5748" y="4361"/>
                    </a:lnTo>
                    <a:lnTo>
                      <a:pt x="5754" y="4359"/>
                    </a:lnTo>
                    <a:lnTo>
                      <a:pt x="5754" y="4366"/>
                    </a:lnTo>
                    <a:lnTo>
                      <a:pt x="5753" y="4374"/>
                    </a:lnTo>
                    <a:lnTo>
                      <a:pt x="5753" y="4385"/>
                    </a:lnTo>
                    <a:lnTo>
                      <a:pt x="5755" y="4387"/>
                    </a:lnTo>
                    <a:lnTo>
                      <a:pt x="5764" y="4387"/>
                    </a:lnTo>
                    <a:lnTo>
                      <a:pt x="5774" y="4390"/>
                    </a:lnTo>
                    <a:lnTo>
                      <a:pt x="5784" y="4396"/>
                    </a:lnTo>
                    <a:lnTo>
                      <a:pt x="5787" y="4395"/>
                    </a:lnTo>
                    <a:lnTo>
                      <a:pt x="5794" y="4398"/>
                    </a:lnTo>
                    <a:lnTo>
                      <a:pt x="5806" y="4401"/>
                    </a:lnTo>
                    <a:lnTo>
                      <a:pt x="5828" y="4393"/>
                    </a:lnTo>
                    <a:lnTo>
                      <a:pt x="5835" y="4393"/>
                    </a:lnTo>
                    <a:lnTo>
                      <a:pt x="5846" y="4387"/>
                    </a:lnTo>
                    <a:lnTo>
                      <a:pt x="5860" y="4376"/>
                    </a:lnTo>
                    <a:lnTo>
                      <a:pt x="5903" y="4347"/>
                    </a:lnTo>
                    <a:lnTo>
                      <a:pt x="5916" y="4332"/>
                    </a:lnTo>
                    <a:lnTo>
                      <a:pt x="5925" y="4318"/>
                    </a:lnTo>
                    <a:lnTo>
                      <a:pt x="5939" y="4299"/>
                    </a:lnTo>
                    <a:lnTo>
                      <a:pt x="5940" y="4290"/>
                    </a:lnTo>
                    <a:lnTo>
                      <a:pt x="5947" y="4279"/>
                    </a:lnTo>
                    <a:lnTo>
                      <a:pt x="5957" y="4269"/>
                    </a:lnTo>
                    <a:lnTo>
                      <a:pt x="5968" y="4263"/>
                    </a:lnTo>
                    <a:lnTo>
                      <a:pt x="5982" y="4240"/>
                    </a:lnTo>
                    <a:lnTo>
                      <a:pt x="5989" y="4232"/>
                    </a:lnTo>
                    <a:lnTo>
                      <a:pt x="6000" y="4215"/>
                    </a:lnTo>
                    <a:lnTo>
                      <a:pt x="6050" y="4161"/>
                    </a:lnTo>
                    <a:lnTo>
                      <a:pt x="6055" y="4148"/>
                    </a:lnTo>
                    <a:lnTo>
                      <a:pt x="6066" y="4138"/>
                    </a:lnTo>
                    <a:lnTo>
                      <a:pt x="6069" y="4134"/>
                    </a:lnTo>
                    <a:lnTo>
                      <a:pt x="6083" y="4106"/>
                    </a:lnTo>
                    <a:lnTo>
                      <a:pt x="6095" y="4070"/>
                    </a:lnTo>
                    <a:lnTo>
                      <a:pt x="6102" y="4056"/>
                    </a:lnTo>
                    <a:lnTo>
                      <a:pt x="6123" y="4031"/>
                    </a:lnTo>
                    <a:lnTo>
                      <a:pt x="6140" y="4001"/>
                    </a:lnTo>
                    <a:lnTo>
                      <a:pt x="6160" y="3979"/>
                    </a:lnTo>
                    <a:lnTo>
                      <a:pt x="6169" y="3967"/>
                    </a:lnTo>
                    <a:lnTo>
                      <a:pt x="6172" y="3961"/>
                    </a:lnTo>
                    <a:lnTo>
                      <a:pt x="6179" y="3957"/>
                    </a:lnTo>
                    <a:lnTo>
                      <a:pt x="6188" y="3949"/>
                    </a:lnTo>
                    <a:lnTo>
                      <a:pt x="6192" y="3924"/>
                    </a:lnTo>
                    <a:lnTo>
                      <a:pt x="6194" y="3912"/>
                    </a:lnTo>
                    <a:lnTo>
                      <a:pt x="6193" y="3902"/>
                    </a:lnTo>
                    <a:lnTo>
                      <a:pt x="6195" y="3890"/>
                    </a:lnTo>
                    <a:lnTo>
                      <a:pt x="6204" y="3871"/>
                    </a:lnTo>
                    <a:lnTo>
                      <a:pt x="6205" y="3861"/>
                    </a:lnTo>
                    <a:lnTo>
                      <a:pt x="6201" y="3827"/>
                    </a:lnTo>
                    <a:lnTo>
                      <a:pt x="6210" y="3816"/>
                    </a:lnTo>
                    <a:lnTo>
                      <a:pt x="6209" y="3810"/>
                    </a:lnTo>
                    <a:lnTo>
                      <a:pt x="6205" y="3806"/>
                    </a:lnTo>
                    <a:lnTo>
                      <a:pt x="6199" y="3778"/>
                    </a:lnTo>
                    <a:lnTo>
                      <a:pt x="6199" y="3757"/>
                    </a:lnTo>
                    <a:lnTo>
                      <a:pt x="6205" y="3747"/>
                    </a:lnTo>
                    <a:lnTo>
                      <a:pt x="6208" y="3734"/>
                    </a:lnTo>
                    <a:lnTo>
                      <a:pt x="6209" y="3713"/>
                    </a:lnTo>
                    <a:lnTo>
                      <a:pt x="6214" y="3712"/>
                    </a:lnTo>
                    <a:lnTo>
                      <a:pt x="6214" y="3705"/>
                    </a:lnTo>
                    <a:lnTo>
                      <a:pt x="6219" y="3702"/>
                    </a:lnTo>
                    <a:lnTo>
                      <a:pt x="6216" y="3696"/>
                    </a:lnTo>
                    <a:lnTo>
                      <a:pt x="6228" y="3676"/>
                    </a:lnTo>
                    <a:lnTo>
                      <a:pt x="6236" y="3671"/>
                    </a:lnTo>
                    <a:lnTo>
                      <a:pt x="6241" y="3661"/>
                    </a:lnTo>
                    <a:lnTo>
                      <a:pt x="6247" y="3653"/>
                    </a:lnTo>
                    <a:lnTo>
                      <a:pt x="6248" y="3643"/>
                    </a:lnTo>
                    <a:lnTo>
                      <a:pt x="6253" y="3631"/>
                    </a:lnTo>
                    <a:lnTo>
                      <a:pt x="6233" y="3610"/>
                    </a:lnTo>
                    <a:lnTo>
                      <a:pt x="6241" y="3591"/>
                    </a:lnTo>
                    <a:lnTo>
                      <a:pt x="6238" y="3578"/>
                    </a:lnTo>
                    <a:lnTo>
                      <a:pt x="6235" y="3565"/>
                    </a:lnTo>
                    <a:lnTo>
                      <a:pt x="6225" y="3559"/>
                    </a:lnTo>
                    <a:lnTo>
                      <a:pt x="6214" y="3549"/>
                    </a:lnTo>
                    <a:lnTo>
                      <a:pt x="6203" y="3551"/>
                    </a:lnTo>
                    <a:lnTo>
                      <a:pt x="6190" y="3542"/>
                    </a:lnTo>
                    <a:lnTo>
                      <a:pt x="6176" y="3537"/>
                    </a:lnTo>
                    <a:lnTo>
                      <a:pt x="6168" y="3538"/>
                    </a:lnTo>
                    <a:lnTo>
                      <a:pt x="6174" y="3532"/>
                    </a:lnTo>
                    <a:lnTo>
                      <a:pt x="6188" y="3532"/>
                    </a:lnTo>
                    <a:lnTo>
                      <a:pt x="6200" y="3542"/>
                    </a:lnTo>
                    <a:lnTo>
                      <a:pt x="6209" y="3543"/>
                    </a:lnTo>
                    <a:lnTo>
                      <a:pt x="6219" y="3542"/>
                    </a:lnTo>
                    <a:lnTo>
                      <a:pt x="6237" y="3554"/>
                    </a:lnTo>
                    <a:lnTo>
                      <a:pt x="6241" y="3551"/>
                    </a:lnTo>
                    <a:lnTo>
                      <a:pt x="6249" y="3540"/>
                    </a:lnTo>
                    <a:lnTo>
                      <a:pt x="6248" y="3529"/>
                    </a:lnTo>
                    <a:lnTo>
                      <a:pt x="6241" y="3526"/>
                    </a:lnTo>
                    <a:lnTo>
                      <a:pt x="6215" y="3508"/>
                    </a:lnTo>
                    <a:lnTo>
                      <a:pt x="6203" y="3495"/>
                    </a:lnTo>
                    <a:lnTo>
                      <a:pt x="6192" y="3487"/>
                    </a:lnTo>
                    <a:lnTo>
                      <a:pt x="6189" y="3482"/>
                    </a:lnTo>
                    <a:lnTo>
                      <a:pt x="6189" y="3468"/>
                    </a:lnTo>
                    <a:lnTo>
                      <a:pt x="6182" y="3461"/>
                    </a:lnTo>
                    <a:lnTo>
                      <a:pt x="6173" y="3454"/>
                    </a:lnTo>
                    <a:lnTo>
                      <a:pt x="6163" y="3450"/>
                    </a:lnTo>
                    <a:lnTo>
                      <a:pt x="6161" y="3445"/>
                    </a:lnTo>
                    <a:lnTo>
                      <a:pt x="6161" y="3440"/>
                    </a:lnTo>
                    <a:lnTo>
                      <a:pt x="6158" y="3440"/>
                    </a:lnTo>
                    <a:lnTo>
                      <a:pt x="6150" y="3440"/>
                    </a:lnTo>
                    <a:lnTo>
                      <a:pt x="6135" y="3446"/>
                    </a:lnTo>
                    <a:lnTo>
                      <a:pt x="6124" y="3446"/>
                    </a:lnTo>
                    <a:lnTo>
                      <a:pt x="6103" y="3438"/>
                    </a:lnTo>
                    <a:lnTo>
                      <a:pt x="6103" y="3457"/>
                    </a:lnTo>
                    <a:lnTo>
                      <a:pt x="6106" y="3459"/>
                    </a:lnTo>
                    <a:lnTo>
                      <a:pt x="6103" y="3467"/>
                    </a:lnTo>
                    <a:lnTo>
                      <a:pt x="6101" y="3483"/>
                    </a:lnTo>
                    <a:lnTo>
                      <a:pt x="6093" y="3504"/>
                    </a:lnTo>
                    <a:lnTo>
                      <a:pt x="6082" y="3510"/>
                    </a:lnTo>
                    <a:lnTo>
                      <a:pt x="6086" y="3495"/>
                    </a:lnTo>
                    <a:lnTo>
                      <a:pt x="6095" y="3481"/>
                    </a:lnTo>
                    <a:lnTo>
                      <a:pt x="6090" y="3471"/>
                    </a:lnTo>
                    <a:lnTo>
                      <a:pt x="6071" y="3493"/>
                    </a:lnTo>
                    <a:lnTo>
                      <a:pt x="6058" y="3500"/>
                    </a:lnTo>
                    <a:lnTo>
                      <a:pt x="6038" y="3505"/>
                    </a:lnTo>
                    <a:lnTo>
                      <a:pt x="6023" y="3504"/>
                    </a:lnTo>
                    <a:lnTo>
                      <a:pt x="6023" y="3499"/>
                    </a:lnTo>
                    <a:lnTo>
                      <a:pt x="6032" y="3495"/>
                    </a:lnTo>
                    <a:lnTo>
                      <a:pt x="6038" y="3488"/>
                    </a:lnTo>
                    <a:lnTo>
                      <a:pt x="6045" y="3477"/>
                    </a:lnTo>
                    <a:lnTo>
                      <a:pt x="6043" y="3470"/>
                    </a:lnTo>
                    <a:lnTo>
                      <a:pt x="6033" y="3465"/>
                    </a:lnTo>
                    <a:lnTo>
                      <a:pt x="6028" y="3455"/>
                    </a:lnTo>
                    <a:lnTo>
                      <a:pt x="6034" y="3452"/>
                    </a:lnTo>
                    <a:lnTo>
                      <a:pt x="6043" y="3443"/>
                    </a:lnTo>
                    <a:lnTo>
                      <a:pt x="6044" y="3438"/>
                    </a:lnTo>
                    <a:lnTo>
                      <a:pt x="6028" y="3439"/>
                    </a:lnTo>
                    <a:lnTo>
                      <a:pt x="6018" y="3445"/>
                    </a:lnTo>
                    <a:lnTo>
                      <a:pt x="6015" y="3454"/>
                    </a:lnTo>
                    <a:lnTo>
                      <a:pt x="6021" y="3462"/>
                    </a:lnTo>
                    <a:lnTo>
                      <a:pt x="6018" y="3470"/>
                    </a:lnTo>
                    <a:lnTo>
                      <a:pt x="6010" y="3479"/>
                    </a:lnTo>
                    <a:lnTo>
                      <a:pt x="6001" y="3479"/>
                    </a:lnTo>
                    <a:lnTo>
                      <a:pt x="5996" y="3487"/>
                    </a:lnTo>
                    <a:lnTo>
                      <a:pt x="5994" y="3484"/>
                    </a:lnTo>
                    <a:lnTo>
                      <a:pt x="5993" y="3466"/>
                    </a:lnTo>
                    <a:lnTo>
                      <a:pt x="5995" y="3455"/>
                    </a:lnTo>
                    <a:lnTo>
                      <a:pt x="5996" y="3444"/>
                    </a:lnTo>
                    <a:lnTo>
                      <a:pt x="5997" y="3434"/>
                    </a:lnTo>
                    <a:lnTo>
                      <a:pt x="5996" y="3430"/>
                    </a:lnTo>
                    <a:lnTo>
                      <a:pt x="5997" y="3417"/>
                    </a:lnTo>
                    <a:lnTo>
                      <a:pt x="5995" y="3408"/>
                    </a:lnTo>
                    <a:lnTo>
                      <a:pt x="5985" y="3406"/>
                    </a:lnTo>
                    <a:lnTo>
                      <a:pt x="5962" y="3412"/>
                    </a:lnTo>
                    <a:lnTo>
                      <a:pt x="5939" y="3413"/>
                    </a:lnTo>
                    <a:lnTo>
                      <a:pt x="5929" y="3405"/>
                    </a:lnTo>
                    <a:lnTo>
                      <a:pt x="5910" y="3396"/>
                    </a:lnTo>
                    <a:lnTo>
                      <a:pt x="5910" y="3390"/>
                    </a:lnTo>
                    <a:lnTo>
                      <a:pt x="5915" y="3376"/>
                    </a:lnTo>
                    <a:lnTo>
                      <a:pt x="5942" y="3354"/>
                    </a:lnTo>
                    <a:lnTo>
                      <a:pt x="5950" y="3350"/>
                    </a:lnTo>
                    <a:lnTo>
                      <a:pt x="5968" y="3336"/>
                    </a:lnTo>
                    <a:lnTo>
                      <a:pt x="5977" y="3320"/>
                    </a:lnTo>
                    <a:lnTo>
                      <a:pt x="5983" y="3314"/>
                    </a:lnTo>
                    <a:lnTo>
                      <a:pt x="5989" y="3312"/>
                    </a:lnTo>
                    <a:lnTo>
                      <a:pt x="5999" y="3305"/>
                    </a:lnTo>
                    <a:lnTo>
                      <a:pt x="6047" y="3260"/>
                    </a:lnTo>
                    <a:lnTo>
                      <a:pt x="6056" y="3241"/>
                    </a:lnTo>
                    <a:lnTo>
                      <a:pt x="6065" y="3235"/>
                    </a:lnTo>
                    <a:lnTo>
                      <a:pt x="6069" y="3226"/>
                    </a:lnTo>
                    <a:lnTo>
                      <a:pt x="6070" y="3218"/>
                    </a:lnTo>
                    <a:lnTo>
                      <a:pt x="6076" y="3212"/>
                    </a:lnTo>
                    <a:lnTo>
                      <a:pt x="6083" y="3202"/>
                    </a:lnTo>
                    <a:lnTo>
                      <a:pt x="6087" y="3194"/>
                    </a:lnTo>
                    <a:lnTo>
                      <a:pt x="6093" y="3196"/>
                    </a:lnTo>
                    <a:lnTo>
                      <a:pt x="6099" y="3182"/>
                    </a:lnTo>
                    <a:lnTo>
                      <a:pt x="6114" y="3169"/>
                    </a:lnTo>
                    <a:lnTo>
                      <a:pt x="6130" y="3145"/>
                    </a:lnTo>
                    <a:lnTo>
                      <a:pt x="6140" y="3147"/>
                    </a:lnTo>
                    <a:lnTo>
                      <a:pt x="6158" y="3127"/>
                    </a:lnTo>
                    <a:lnTo>
                      <a:pt x="6166" y="3111"/>
                    </a:lnTo>
                    <a:lnTo>
                      <a:pt x="6169" y="3112"/>
                    </a:lnTo>
                    <a:lnTo>
                      <a:pt x="6182" y="3101"/>
                    </a:lnTo>
                    <a:lnTo>
                      <a:pt x="6193" y="3095"/>
                    </a:lnTo>
                    <a:lnTo>
                      <a:pt x="6201" y="3078"/>
                    </a:lnTo>
                    <a:lnTo>
                      <a:pt x="6204" y="3063"/>
                    </a:lnTo>
                    <a:lnTo>
                      <a:pt x="6219" y="3043"/>
                    </a:lnTo>
                    <a:lnTo>
                      <a:pt x="6258" y="3011"/>
                    </a:lnTo>
                    <a:lnTo>
                      <a:pt x="6270" y="2994"/>
                    </a:lnTo>
                    <a:lnTo>
                      <a:pt x="6280" y="2976"/>
                    </a:lnTo>
                    <a:lnTo>
                      <a:pt x="6298" y="2960"/>
                    </a:lnTo>
                    <a:lnTo>
                      <a:pt x="6316" y="2946"/>
                    </a:lnTo>
                    <a:lnTo>
                      <a:pt x="6345" y="2932"/>
                    </a:lnTo>
                    <a:lnTo>
                      <a:pt x="6400" y="2927"/>
                    </a:lnTo>
                    <a:lnTo>
                      <a:pt x="6436" y="2927"/>
                    </a:lnTo>
                    <a:lnTo>
                      <a:pt x="6456" y="2924"/>
                    </a:lnTo>
                    <a:lnTo>
                      <a:pt x="6464" y="2927"/>
                    </a:lnTo>
                    <a:lnTo>
                      <a:pt x="6475" y="2925"/>
                    </a:lnTo>
                    <a:lnTo>
                      <a:pt x="6488" y="2929"/>
                    </a:lnTo>
                    <a:lnTo>
                      <a:pt x="6495" y="2929"/>
                    </a:lnTo>
                    <a:lnTo>
                      <a:pt x="6495" y="2941"/>
                    </a:lnTo>
                    <a:lnTo>
                      <a:pt x="6500" y="2950"/>
                    </a:lnTo>
                    <a:lnTo>
                      <a:pt x="6507" y="2951"/>
                    </a:lnTo>
                    <a:lnTo>
                      <a:pt x="6518" y="2949"/>
                    </a:lnTo>
                    <a:lnTo>
                      <a:pt x="6521" y="2944"/>
                    </a:lnTo>
                    <a:lnTo>
                      <a:pt x="6522" y="2923"/>
                    </a:lnTo>
                    <a:lnTo>
                      <a:pt x="6527" y="2919"/>
                    </a:lnTo>
                    <a:lnTo>
                      <a:pt x="6585" y="2943"/>
                    </a:lnTo>
                    <a:lnTo>
                      <a:pt x="6602" y="2940"/>
                    </a:lnTo>
                    <a:lnTo>
                      <a:pt x="6602" y="2932"/>
                    </a:lnTo>
                    <a:lnTo>
                      <a:pt x="6610" y="2927"/>
                    </a:lnTo>
                    <a:lnTo>
                      <a:pt x="6630" y="2928"/>
                    </a:lnTo>
                    <a:lnTo>
                      <a:pt x="6638" y="2937"/>
                    </a:lnTo>
                    <a:lnTo>
                      <a:pt x="6641" y="2944"/>
                    </a:lnTo>
                    <a:lnTo>
                      <a:pt x="6646" y="2945"/>
                    </a:lnTo>
                    <a:lnTo>
                      <a:pt x="6660" y="2941"/>
                    </a:lnTo>
                    <a:lnTo>
                      <a:pt x="6660" y="2932"/>
                    </a:lnTo>
                    <a:lnTo>
                      <a:pt x="6656" y="2932"/>
                    </a:lnTo>
                    <a:lnTo>
                      <a:pt x="6651" y="2923"/>
                    </a:lnTo>
                    <a:lnTo>
                      <a:pt x="6660" y="2918"/>
                    </a:lnTo>
                    <a:lnTo>
                      <a:pt x="6673" y="2918"/>
                    </a:lnTo>
                    <a:lnTo>
                      <a:pt x="6672" y="2912"/>
                    </a:lnTo>
                    <a:lnTo>
                      <a:pt x="6667" y="2905"/>
                    </a:lnTo>
                    <a:lnTo>
                      <a:pt x="6668" y="2898"/>
                    </a:lnTo>
                    <a:lnTo>
                      <a:pt x="6679" y="2891"/>
                    </a:lnTo>
                    <a:lnTo>
                      <a:pt x="6692" y="2890"/>
                    </a:lnTo>
                    <a:lnTo>
                      <a:pt x="6705" y="2892"/>
                    </a:lnTo>
                    <a:lnTo>
                      <a:pt x="6737" y="2905"/>
                    </a:lnTo>
                    <a:lnTo>
                      <a:pt x="6747" y="2905"/>
                    </a:lnTo>
                    <a:lnTo>
                      <a:pt x="6760" y="2913"/>
                    </a:lnTo>
                    <a:lnTo>
                      <a:pt x="6762" y="2918"/>
                    </a:lnTo>
                    <a:lnTo>
                      <a:pt x="6770" y="2921"/>
                    </a:lnTo>
                    <a:lnTo>
                      <a:pt x="6775" y="2908"/>
                    </a:lnTo>
                    <a:lnTo>
                      <a:pt x="6785" y="2906"/>
                    </a:lnTo>
                    <a:lnTo>
                      <a:pt x="6798" y="2910"/>
                    </a:lnTo>
                    <a:lnTo>
                      <a:pt x="6808" y="2916"/>
                    </a:lnTo>
                    <a:lnTo>
                      <a:pt x="6817" y="2927"/>
                    </a:lnTo>
                    <a:lnTo>
                      <a:pt x="6822" y="2937"/>
                    </a:lnTo>
                    <a:lnTo>
                      <a:pt x="6841" y="2940"/>
                    </a:lnTo>
                    <a:lnTo>
                      <a:pt x="6845" y="2948"/>
                    </a:lnTo>
                    <a:lnTo>
                      <a:pt x="6833" y="2953"/>
                    </a:lnTo>
                    <a:lnTo>
                      <a:pt x="6817" y="2954"/>
                    </a:lnTo>
                    <a:lnTo>
                      <a:pt x="6795" y="2954"/>
                    </a:lnTo>
                    <a:lnTo>
                      <a:pt x="6784" y="2959"/>
                    </a:lnTo>
                    <a:lnTo>
                      <a:pt x="6785" y="2965"/>
                    </a:lnTo>
                    <a:lnTo>
                      <a:pt x="6800" y="2984"/>
                    </a:lnTo>
                    <a:lnTo>
                      <a:pt x="6816" y="2986"/>
                    </a:lnTo>
                    <a:lnTo>
                      <a:pt x="6829" y="2984"/>
                    </a:lnTo>
                    <a:lnTo>
                      <a:pt x="6843" y="2981"/>
                    </a:lnTo>
                    <a:lnTo>
                      <a:pt x="6849" y="2971"/>
                    </a:lnTo>
                    <a:lnTo>
                      <a:pt x="6859" y="2966"/>
                    </a:lnTo>
                    <a:lnTo>
                      <a:pt x="6866" y="2973"/>
                    </a:lnTo>
                    <a:lnTo>
                      <a:pt x="6878" y="2978"/>
                    </a:lnTo>
                    <a:lnTo>
                      <a:pt x="6886" y="2972"/>
                    </a:lnTo>
                    <a:lnTo>
                      <a:pt x="6892" y="2962"/>
                    </a:lnTo>
                    <a:lnTo>
                      <a:pt x="6905" y="2960"/>
                    </a:lnTo>
                    <a:lnTo>
                      <a:pt x="6907" y="2953"/>
                    </a:lnTo>
                    <a:lnTo>
                      <a:pt x="6919" y="2946"/>
                    </a:lnTo>
                    <a:lnTo>
                      <a:pt x="6935" y="2951"/>
                    </a:lnTo>
                    <a:lnTo>
                      <a:pt x="6942" y="2962"/>
                    </a:lnTo>
                    <a:lnTo>
                      <a:pt x="6951" y="2962"/>
                    </a:lnTo>
                    <a:lnTo>
                      <a:pt x="6963" y="2959"/>
                    </a:lnTo>
                    <a:lnTo>
                      <a:pt x="6967" y="2950"/>
                    </a:lnTo>
                    <a:lnTo>
                      <a:pt x="6981" y="2951"/>
                    </a:lnTo>
                    <a:lnTo>
                      <a:pt x="6988" y="2956"/>
                    </a:lnTo>
                    <a:lnTo>
                      <a:pt x="6991" y="2950"/>
                    </a:lnTo>
                    <a:lnTo>
                      <a:pt x="7001" y="2950"/>
                    </a:lnTo>
                    <a:lnTo>
                      <a:pt x="7002" y="2943"/>
                    </a:lnTo>
                    <a:lnTo>
                      <a:pt x="7000" y="2933"/>
                    </a:lnTo>
                    <a:lnTo>
                      <a:pt x="6993" y="2922"/>
                    </a:lnTo>
                    <a:lnTo>
                      <a:pt x="6972" y="2913"/>
                    </a:lnTo>
                    <a:lnTo>
                      <a:pt x="6951" y="2917"/>
                    </a:lnTo>
                    <a:lnTo>
                      <a:pt x="6952" y="2910"/>
                    </a:lnTo>
                    <a:lnTo>
                      <a:pt x="6958" y="2902"/>
                    </a:lnTo>
                    <a:lnTo>
                      <a:pt x="6950" y="2879"/>
                    </a:lnTo>
                    <a:lnTo>
                      <a:pt x="6953" y="2875"/>
                    </a:lnTo>
                    <a:lnTo>
                      <a:pt x="6959" y="2879"/>
                    </a:lnTo>
                    <a:lnTo>
                      <a:pt x="6962" y="2879"/>
                    </a:lnTo>
                    <a:lnTo>
                      <a:pt x="6975" y="2849"/>
                    </a:lnTo>
                    <a:lnTo>
                      <a:pt x="6983" y="2837"/>
                    </a:lnTo>
                    <a:lnTo>
                      <a:pt x="6986" y="2827"/>
                    </a:lnTo>
                    <a:lnTo>
                      <a:pt x="6999" y="2815"/>
                    </a:lnTo>
                    <a:lnTo>
                      <a:pt x="7011" y="2809"/>
                    </a:lnTo>
                    <a:lnTo>
                      <a:pt x="7047" y="2776"/>
                    </a:lnTo>
                    <a:lnTo>
                      <a:pt x="7047" y="2767"/>
                    </a:lnTo>
                    <a:lnTo>
                      <a:pt x="7051" y="2757"/>
                    </a:lnTo>
                    <a:lnTo>
                      <a:pt x="7074" y="2731"/>
                    </a:lnTo>
                    <a:lnTo>
                      <a:pt x="7083" y="2723"/>
                    </a:lnTo>
                    <a:lnTo>
                      <a:pt x="7088" y="2697"/>
                    </a:lnTo>
                    <a:lnTo>
                      <a:pt x="7099" y="2690"/>
                    </a:lnTo>
                    <a:lnTo>
                      <a:pt x="7118" y="2670"/>
                    </a:lnTo>
                    <a:lnTo>
                      <a:pt x="7128" y="2666"/>
                    </a:lnTo>
                    <a:lnTo>
                      <a:pt x="7137" y="2659"/>
                    </a:lnTo>
                    <a:lnTo>
                      <a:pt x="7165" y="2661"/>
                    </a:lnTo>
                    <a:lnTo>
                      <a:pt x="7205" y="2653"/>
                    </a:lnTo>
                    <a:lnTo>
                      <a:pt x="7211" y="2648"/>
                    </a:lnTo>
                    <a:lnTo>
                      <a:pt x="7215" y="2642"/>
                    </a:lnTo>
                    <a:lnTo>
                      <a:pt x="7221" y="2643"/>
                    </a:lnTo>
                    <a:lnTo>
                      <a:pt x="7235" y="2652"/>
                    </a:lnTo>
                    <a:lnTo>
                      <a:pt x="7241" y="2659"/>
                    </a:lnTo>
                    <a:lnTo>
                      <a:pt x="7244" y="2670"/>
                    </a:lnTo>
                    <a:lnTo>
                      <a:pt x="7260" y="2669"/>
                    </a:lnTo>
                    <a:lnTo>
                      <a:pt x="7270" y="2658"/>
                    </a:lnTo>
                    <a:lnTo>
                      <a:pt x="7290" y="2638"/>
                    </a:lnTo>
                    <a:lnTo>
                      <a:pt x="7281" y="2685"/>
                    </a:lnTo>
                    <a:lnTo>
                      <a:pt x="7273" y="2693"/>
                    </a:lnTo>
                    <a:lnTo>
                      <a:pt x="7269" y="2703"/>
                    </a:lnTo>
                    <a:lnTo>
                      <a:pt x="7263" y="2712"/>
                    </a:lnTo>
                    <a:lnTo>
                      <a:pt x="7263" y="2725"/>
                    </a:lnTo>
                    <a:lnTo>
                      <a:pt x="7269" y="2733"/>
                    </a:lnTo>
                    <a:lnTo>
                      <a:pt x="7268" y="2741"/>
                    </a:lnTo>
                    <a:lnTo>
                      <a:pt x="7263" y="2745"/>
                    </a:lnTo>
                    <a:lnTo>
                      <a:pt x="7260" y="2752"/>
                    </a:lnTo>
                    <a:lnTo>
                      <a:pt x="7265" y="2756"/>
                    </a:lnTo>
                    <a:lnTo>
                      <a:pt x="7280" y="2749"/>
                    </a:lnTo>
                    <a:lnTo>
                      <a:pt x="7292" y="2746"/>
                    </a:lnTo>
                    <a:lnTo>
                      <a:pt x="7281" y="2771"/>
                    </a:lnTo>
                    <a:lnTo>
                      <a:pt x="7278" y="2787"/>
                    </a:lnTo>
                    <a:lnTo>
                      <a:pt x="7279" y="2797"/>
                    </a:lnTo>
                    <a:lnTo>
                      <a:pt x="7286" y="2793"/>
                    </a:lnTo>
                    <a:lnTo>
                      <a:pt x="7300" y="2781"/>
                    </a:lnTo>
                    <a:lnTo>
                      <a:pt x="7309" y="2781"/>
                    </a:lnTo>
                    <a:lnTo>
                      <a:pt x="7345" y="2734"/>
                    </a:lnTo>
                    <a:lnTo>
                      <a:pt x="7355" y="2728"/>
                    </a:lnTo>
                    <a:lnTo>
                      <a:pt x="7367" y="2713"/>
                    </a:lnTo>
                    <a:lnTo>
                      <a:pt x="7378" y="2704"/>
                    </a:lnTo>
                    <a:lnTo>
                      <a:pt x="7399" y="2680"/>
                    </a:lnTo>
                    <a:lnTo>
                      <a:pt x="7414" y="2679"/>
                    </a:lnTo>
                    <a:lnTo>
                      <a:pt x="7420" y="2675"/>
                    </a:lnTo>
                    <a:lnTo>
                      <a:pt x="7422" y="2666"/>
                    </a:lnTo>
                    <a:lnTo>
                      <a:pt x="7430" y="2671"/>
                    </a:lnTo>
                    <a:lnTo>
                      <a:pt x="7429" y="2680"/>
                    </a:lnTo>
                    <a:lnTo>
                      <a:pt x="7431" y="2688"/>
                    </a:lnTo>
                    <a:lnTo>
                      <a:pt x="7438" y="2687"/>
                    </a:lnTo>
                    <a:lnTo>
                      <a:pt x="7447" y="2669"/>
                    </a:lnTo>
                    <a:lnTo>
                      <a:pt x="7437" y="2666"/>
                    </a:lnTo>
                    <a:lnTo>
                      <a:pt x="7434" y="2656"/>
                    </a:lnTo>
                    <a:lnTo>
                      <a:pt x="7437" y="2642"/>
                    </a:lnTo>
                    <a:lnTo>
                      <a:pt x="7438" y="2627"/>
                    </a:lnTo>
                    <a:lnTo>
                      <a:pt x="7438" y="2618"/>
                    </a:lnTo>
                    <a:lnTo>
                      <a:pt x="7448" y="2601"/>
                    </a:lnTo>
                    <a:lnTo>
                      <a:pt x="7448" y="2593"/>
                    </a:lnTo>
                    <a:lnTo>
                      <a:pt x="7452" y="2583"/>
                    </a:lnTo>
                    <a:lnTo>
                      <a:pt x="7467" y="2569"/>
                    </a:lnTo>
                    <a:lnTo>
                      <a:pt x="7511" y="2553"/>
                    </a:lnTo>
                    <a:lnTo>
                      <a:pt x="7526" y="2557"/>
                    </a:lnTo>
                    <a:lnTo>
                      <a:pt x="7542" y="2572"/>
                    </a:lnTo>
                    <a:lnTo>
                      <a:pt x="7535" y="2585"/>
                    </a:lnTo>
                    <a:lnTo>
                      <a:pt x="7524" y="2582"/>
                    </a:lnTo>
                    <a:lnTo>
                      <a:pt x="7506" y="2596"/>
                    </a:lnTo>
                    <a:lnTo>
                      <a:pt x="7496" y="2607"/>
                    </a:lnTo>
                    <a:lnTo>
                      <a:pt x="7494" y="2623"/>
                    </a:lnTo>
                    <a:lnTo>
                      <a:pt x="7490" y="2631"/>
                    </a:lnTo>
                    <a:lnTo>
                      <a:pt x="7489" y="2644"/>
                    </a:lnTo>
                    <a:lnTo>
                      <a:pt x="7489" y="2670"/>
                    </a:lnTo>
                    <a:lnTo>
                      <a:pt x="7478" y="2681"/>
                    </a:lnTo>
                    <a:lnTo>
                      <a:pt x="7477" y="2688"/>
                    </a:lnTo>
                    <a:lnTo>
                      <a:pt x="7478" y="2699"/>
                    </a:lnTo>
                    <a:lnTo>
                      <a:pt x="7480" y="2706"/>
                    </a:lnTo>
                    <a:lnTo>
                      <a:pt x="7479" y="2718"/>
                    </a:lnTo>
                    <a:lnTo>
                      <a:pt x="7472" y="2728"/>
                    </a:lnTo>
                    <a:lnTo>
                      <a:pt x="7465" y="2731"/>
                    </a:lnTo>
                    <a:lnTo>
                      <a:pt x="7464" y="2738"/>
                    </a:lnTo>
                    <a:lnTo>
                      <a:pt x="7463" y="2749"/>
                    </a:lnTo>
                    <a:lnTo>
                      <a:pt x="7472" y="2755"/>
                    </a:lnTo>
                    <a:lnTo>
                      <a:pt x="7472" y="2762"/>
                    </a:lnTo>
                    <a:lnTo>
                      <a:pt x="7462" y="2771"/>
                    </a:lnTo>
                    <a:lnTo>
                      <a:pt x="7451" y="2777"/>
                    </a:lnTo>
                    <a:lnTo>
                      <a:pt x="7440" y="2774"/>
                    </a:lnTo>
                    <a:lnTo>
                      <a:pt x="7427" y="2779"/>
                    </a:lnTo>
                    <a:lnTo>
                      <a:pt x="7415" y="2797"/>
                    </a:lnTo>
                    <a:lnTo>
                      <a:pt x="7402" y="2798"/>
                    </a:lnTo>
                    <a:lnTo>
                      <a:pt x="7376" y="2809"/>
                    </a:lnTo>
                    <a:lnTo>
                      <a:pt x="7372" y="2814"/>
                    </a:lnTo>
                    <a:lnTo>
                      <a:pt x="7372" y="2826"/>
                    </a:lnTo>
                    <a:lnTo>
                      <a:pt x="7367" y="2838"/>
                    </a:lnTo>
                    <a:lnTo>
                      <a:pt x="7356" y="2848"/>
                    </a:lnTo>
                    <a:lnTo>
                      <a:pt x="7343" y="2864"/>
                    </a:lnTo>
                    <a:lnTo>
                      <a:pt x="7318" y="2897"/>
                    </a:lnTo>
                    <a:lnTo>
                      <a:pt x="7293" y="2911"/>
                    </a:lnTo>
                    <a:lnTo>
                      <a:pt x="7286" y="2929"/>
                    </a:lnTo>
                    <a:lnTo>
                      <a:pt x="7276" y="2934"/>
                    </a:lnTo>
                    <a:lnTo>
                      <a:pt x="7258" y="2960"/>
                    </a:lnTo>
                    <a:lnTo>
                      <a:pt x="7255" y="2978"/>
                    </a:lnTo>
                    <a:lnTo>
                      <a:pt x="7236" y="3002"/>
                    </a:lnTo>
                    <a:lnTo>
                      <a:pt x="7225" y="3019"/>
                    </a:lnTo>
                    <a:lnTo>
                      <a:pt x="7210" y="3031"/>
                    </a:lnTo>
                    <a:lnTo>
                      <a:pt x="7195" y="3047"/>
                    </a:lnTo>
                    <a:lnTo>
                      <a:pt x="7182" y="3066"/>
                    </a:lnTo>
                    <a:lnTo>
                      <a:pt x="7162" y="3075"/>
                    </a:lnTo>
                    <a:lnTo>
                      <a:pt x="7144" y="3075"/>
                    </a:lnTo>
                    <a:lnTo>
                      <a:pt x="7137" y="3085"/>
                    </a:lnTo>
                    <a:lnTo>
                      <a:pt x="7128" y="3096"/>
                    </a:lnTo>
                    <a:lnTo>
                      <a:pt x="7108" y="3091"/>
                    </a:lnTo>
                    <a:lnTo>
                      <a:pt x="7098" y="3093"/>
                    </a:lnTo>
                    <a:lnTo>
                      <a:pt x="7103" y="3105"/>
                    </a:lnTo>
                    <a:lnTo>
                      <a:pt x="7106" y="3124"/>
                    </a:lnTo>
                    <a:lnTo>
                      <a:pt x="7093" y="3164"/>
                    </a:lnTo>
                    <a:lnTo>
                      <a:pt x="7077" y="3174"/>
                    </a:lnTo>
                    <a:lnTo>
                      <a:pt x="7065" y="3186"/>
                    </a:lnTo>
                    <a:lnTo>
                      <a:pt x="7051" y="3193"/>
                    </a:lnTo>
                    <a:lnTo>
                      <a:pt x="7045" y="3206"/>
                    </a:lnTo>
                    <a:lnTo>
                      <a:pt x="7040" y="3229"/>
                    </a:lnTo>
                    <a:lnTo>
                      <a:pt x="7028" y="3279"/>
                    </a:lnTo>
                    <a:lnTo>
                      <a:pt x="7027" y="3328"/>
                    </a:lnTo>
                    <a:lnTo>
                      <a:pt x="7028" y="3352"/>
                    </a:lnTo>
                    <a:lnTo>
                      <a:pt x="7031" y="3374"/>
                    </a:lnTo>
                    <a:lnTo>
                      <a:pt x="7032" y="3403"/>
                    </a:lnTo>
                    <a:lnTo>
                      <a:pt x="7036" y="3418"/>
                    </a:lnTo>
                    <a:lnTo>
                      <a:pt x="7040" y="3459"/>
                    </a:lnTo>
                    <a:lnTo>
                      <a:pt x="7042" y="3463"/>
                    </a:lnTo>
                    <a:lnTo>
                      <a:pt x="7044" y="3467"/>
                    </a:lnTo>
                    <a:lnTo>
                      <a:pt x="7051" y="3503"/>
                    </a:lnTo>
                    <a:lnTo>
                      <a:pt x="7056" y="3524"/>
                    </a:lnTo>
                    <a:lnTo>
                      <a:pt x="7058" y="3551"/>
                    </a:lnTo>
                    <a:lnTo>
                      <a:pt x="7061" y="3573"/>
                    </a:lnTo>
                    <a:lnTo>
                      <a:pt x="7066" y="3596"/>
                    </a:lnTo>
                    <a:lnTo>
                      <a:pt x="7075" y="3617"/>
                    </a:lnTo>
                    <a:lnTo>
                      <a:pt x="7081" y="3640"/>
                    </a:lnTo>
                    <a:lnTo>
                      <a:pt x="7081" y="3685"/>
                    </a:lnTo>
                    <a:lnTo>
                      <a:pt x="7082" y="3705"/>
                    </a:lnTo>
                    <a:lnTo>
                      <a:pt x="7092" y="3729"/>
                    </a:lnTo>
                    <a:lnTo>
                      <a:pt x="7094" y="3742"/>
                    </a:lnTo>
                    <a:lnTo>
                      <a:pt x="7108" y="3728"/>
                    </a:lnTo>
                    <a:lnTo>
                      <a:pt x="7120" y="3718"/>
                    </a:lnTo>
                    <a:lnTo>
                      <a:pt x="7131" y="3704"/>
                    </a:lnTo>
                    <a:lnTo>
                      <a:pt x="7139" y="3691"/>
                    </a:lnTo>
                    <a:lnTo>
                      <a:pt x="7150" y="3682"/>
                    </a:lnTo>
                    <a:lnTo>
                      <a:pt x="7172" y="3656"/>
                    </a:lnTo>
                    <a:lnTo>
                      <a:pt x="7184" y="3626"/>
                    </a:lnTo>
                    <a:lnTo>
                      <a:pt x="7185" y="3613"/>
                    </a:lnTo>
                    <a:lnTo>
                      <a:pt x="7184" y="3595"/>
                    </a:lnTo>
                    <a:lnTo>
                      <a:pt x="7188" y="3589"/>
                    </a:lnTo>
                    <a:lnTo>
                      <a:pt x="7192" y="3573"/>
                    </a:lnTo>
                    <a:lnTo>
                      <a:pt x="7187" y="3569"/>
                    </a:lnTo>
                    <a:lnTo>
                      <a:pt x="7192" y="3561"/>
                    </a:lnTo>
                    <a:lnTo>
                      <a:pt x="7198" y="3562"/>
                    </a:lnTo>
                    <a:lnTo>
                      <a:pt x="7203" y="3567"/>
                    </a:lnTo>
                    <a:lnTo>
                      <a:pt x="7212" y="3556"/>
                    </a:lnTo>
                    <a:lnTo>
                      <a:pt x="7228" y="3545"/>
                    </a:lnTo>
                    <a:lnTo>
                      <a:pt x="7252" y="3536"/>
                    </a:lnTo>
                    <a:lnTo>
                      <a:pt x="7269" y="3542"/>
                    </a:lnTo>
                    <a:lnTo>
                      <a:pt x="7268" y="3536"/>
                    </a:lnTo>
                    <a:lnTo>
                      <a:pt x="7264" y="3529"/>
                    </a:lnTo>
                    <a:lnTo>
                      <a:pt x="7262" y="3516"/>
                    </a:lnTo>
                    <a:lnTo>
                      <a:pt x="7262" y="3479"/>
                    </a:lnTo>
                    <a:lnTo>
                      <a:pt x="7263" y="3463"/>
                    </a:lnTo>
                    <a:lnTo>
                      <a:pt x="7273" y="3450"/>
                    </a:lnTo>
                    <a:lnTo>
                      <a:pt x="7301" y="3423"/>
                    </a:lnTo>
                    <a:lnTo>
                      <a:pt x="7319" y="3413"/>
                    </a:lnTo>
                    <a:lnTo>
                      <a:pt x="7335" y="3409"/>
                    </a:lnTo>
                    <a:lnTo>
                      <a:pt x="7341" y="3418"/>
                    </a:lnTo>
                    <a:lnTo>
                      <a:pt x="7354" y="3418"/>
                    </a:lnTo>
                    <a:lnTo>
                      <a:pt x="7366" y="3414"/>
                    </a:lnTo>
                    <a:lnTo>
                      <a:pt x="7382" y="3398"/>
                    </a:lnTo>
                    <a:lnTo>
                      <a:pt x="7384" y="3390"/>
                    </a:lnTo>
                    <a:lnTo>
                      <a:pt x="7365" y="3362"/>
                    </a:lnTo>
                    <a:lnTo>
                      <a:pt x="7360" y="3347"/>
                    </a:lnTo>
                    <a:lnTo>
                      <a:pt x="7357" y="3335"/>
                    </a:lnTo>
                    <a:lnTo>
                      <a:pt x="7359" y="3322"/>
                    </a:lnTo>
                    <a:lnTo>
                      <a:pt x="7362" y="3305"/>
                    </a:lnTo>
                    <a:lnTo>
                      <a:pt x="7368" y="3293"/>
                    </a:lnTo>
                    <a:lnTo>
                      <a:pt x="7372" y="3279"/>
                    </a:lnTo>
                    <a:lnTo>
                      <a:pt x="7381" y="3267"/>
                    </a:lnTo>
                    <a:lnTo>
                      <a:pt x="7397" y="3256"/>
                    </a:lnTo>
                    <a:lnTo>
                      <a:pt x="7394" y="3247"/>
                    </a:lnTo>
                    <a:lnTo>
                      <a:pt x="7391" y="3242"/>
                    </a:lnTo>
                    <a:lnTo>
                      <a:pt x="7389" y="3237"/>
                    </a:lnTo>
                    <a:lnTo>
                      <a:pt x="7405" y="3231"/>
                    </a:lnTo>
                    <a:lnTo>
                      <a:pt x="7422" y="3229"/>
                    </a:lnTo>
                    <a:lnTo>
                      <a:pt x="7429" y="3222"/>
                    </a:lnTo>
                    <a:lnTo>
                      <a:pt x="7431" y="3226"/>
                    </a:lnTo>
                    <a:lnTo>
                      <a:pt x="7424" y="3237"/>
                    </a:lnTo>
                    <a:lnTo>
                      <a:pt x="7416" y="3242"/>
                    </a:lnTo>
                    <a:lnTo>
                      <a:pt x="7413" y="3251"/>
                    </a:lnTo>
                    <a:lnTo>
                      <a:pt x="7422" y="3271"/>
                    </a:lnTo>
                    <a:lnTo>
                      <a:pt x="7431" y="3274"/>
                    </a:lnTo>
                    <a:lnTo>
                      <a:pt x="7435" y="3274"/>
                    </a:lnTo>
                    <a:lnTo>
                      <a:pt x="7445" y="3258"/>
                    </a:lnTo>
                    <a:lnTo>
                      <a:pt x="7447" y="3247"/>
                    </a:lnTo>
                    <a:lnTo>
                      <a:pt x="7442" y="3212"/>
                    </a:lnTo>
                    <a:lnTo>
                      <a:pt x="7437" y="3203"/>
                    </a:lnTo>
                    <a:lnTo>
                      <a:pt x="7421" y="3206"/>
                    </a:lnTo>
                    <a:lnTo>
                      <a:pt x="7419" y="3202"/>
                    </a:lnTo>
                    <a:lnTo>
                      <a:pt x="7419" y="3180"/>
                    </a:lnTo>
                    <a:lnTo>
                      <a:pt x="7416" y="3159"/>
                    </a:lnTo>
                    <a:lnTo>
                      <a:pt x="7418" y="3147"/>
                    </a:lnTo>
                    <a:lnTo>
                      <a:pt x="7421" y="3137"/>
                    </a:lnTo>
                    <a:lnTo>
                      <a:pt x="7434" y="3126"/>
                    </a:lnTo>
                    <a:lnTo>
                      <a:pt x="7445" y="3106"/>
                    </a:lnTo>
                    <a:lnTo>
                      <a:pt x="7443" y="3097"/>
                    </a:lnTo>
                    <a:lnTo>
                      <a:pt x="7413" y="3079"/>
                    </a:lnTo>
                    <a:lnTo>
                      <a:pt x="7400" y="3083"/>
                    </a:lnTo>
                    <a:lnTo>
                      <a:pt x="7397" y="3096"/>
                    </a:lnTo>
                    <a:lnTo>
                      <a:pt x="7394" y="3100"/>
                    </a:lnTo>
                    <a:lnTo>
                      <a:pt x="7387" y="3097"/>
                    </a:lnTo>
                    <a:lnTo>
                      <a:pt x="7381" y="3093"/>
                    </a:lnTo>
                    <a:lnTo>
                      <a:pt x="7377" y="3081"/>
                    </a:lnTo>
                    <a:lnTo>
                      <a:pt x="7377" y="3063"/>
                    </a:lnTo>
                    <a:lnTo>
                      <a:pt x="7381" y="3051"/>
                    </a:lnTo>
                    <a:lnTo>
                      <a:pt x="7386" y="3032"/>
                    </a:lnTo>
                    <a:lnTo>
                      <a:pt x="7393" y="3019"/>
                    </a:lnTo>
                    <a:lnTo>
                      <a:pt x="7407" y="2999"/>
                    </a:lnTo>
                    <a:lnTo>
                      <a:pt x="7420" y="2983"/>
                    </a:lnTo>
                    <a:lnTo>
                      <a:pt x="7427" y="2970"/>
                    </a:lnTo>
                    <a:lnTo>
                      <a:pt x="7426" y="2960"/>
                    </a:lnTo>
                    <a:lnTo>
                      <a:pt x="7430" y="2954"/>
                    </a:lnTo>
                    <a:lnTo>
                      <a:pt x="7440" y="2957"/>
                    </a:lnTo>
                    <a:lnTo>
                      <a:pt x="7437" y="2950"/>
                    </a:lnTo>
                    <a:lnTo>
                      <a:pt x="7437" y="2943"/>
                    </a:lnTo>
                    <a:lnTo>
                      <a:pt x="7446" y="2938"/>
                    </a:lnTo>
                    <a:lnTo>
                      <a:pt x="7450" y="2932"/>
                    </a:lnTo>
                    <a:lnTo>
                      <a:pt x="7446" y="2918"/>
                    </a:lnTo>
                    <a:lnTo>
                      <a:pt x="7447" y="2905"/>
                    </a:lnTo>
                    <a:lnTo>
                      <a:pt x="7454" y="2892"/>
                    </a:lnTo>
                    <a:lnTo>
                      <a:pt x="7456" y="2881"/>
                    </a:lnTo>
                    <a:lnTo>
                      <a:pt x="7462" y="2875"/>
                    </a:lnTo>
                    <a:lnTo>
                      <a:pt x="7472" y="2871"/>
                    </a:lnTo>
                    <a:lnTo>
                      <a:pt x="7485" y="2862"/>
                    </a:lnTo>
                    <a:lnTo>
                      <a:pt x="7492" y="2867"/>
                    </a:lnTo>
                    <a:lnTo>
                      <a:pt x="7496" y="2876"/>
                    </a:lnTo>
                    <a:lnTo>
                      <a:pt x="7505" y="2864"/>
                    </a:lnTo>
                    <a:lnTo>
                      <a:pt x="7517" y="2855"/>
                    </a:lnTo>
                    <a:lnTo>
                      <a:pt x="7527" y="2865"/>
                    </a:lnTo>
                    <a:lnTo>
                      <a:pt x="7532" y="2879"/>
                    </a:lnTo>
                    <a:lnTo>
                      <a:pt x="7542" y="2881"/>
                    </a:lnTo>
                    <a:lnTo>
                      <a:pt x="7547" y="2864"/>
                    </a:lnTo>
                    <a:lnTo>
                      <a:pt x="7547" y="2852"/>
                    </a:lnTo>
                    <a:lnTo>
                      <a:pt x="7556" y="2840"/>
                    </a:lnTo>
                    <a:lnTo>
                      <a:pt x="7563" y="2836"/>
                    </a:lnTo>
                    <a:lnTo>
                      <a:pt x="7581" y="2830"/>
                    </a:lnTo>
                    <a:lnTo>
                      <a:pt x="7588" y="2824"/>
                    </a:lnTo>
                    <a:lnTo>
                      <a:pt x="7598" y="2809"/>
                    </a:lnTo>
                    <a:lnTo>
                      <a:pt x="7604" y="2803"/>
                    </a:lnTo>
                    <a:lnTo>
                      <a:pt x="7609" y="2806"/>
                    </a:lnTo>
                    <a:lnTo>
                      <a:pt x="7612" y="2814"/>
                    </a:lnTo>
                    <a:lnTo>
                      <a:pt x="7607" y="2821"/>
                    </a:lnTo>
                    <a:lnTo>
                      <a:pt x="7610" y="2841"/>
                    </a:lnTo>
                    <a:lnTo>
                      <a:pt x="7606" y="2855"/>
                    </a:lnTo>
                    <a:lnTo>
                      <a:pt x="7606" y="2864"/>
                    </a:lnTo>
                    <a:lnTo>
                      <a:pt x="7604" y="2870"/>
                    </a:lnTo>
                    <a:lnTo>
                      <a:pt x="7602" y="2875"/>
                    </a:lnTo>
                    <a:lnTo>
                      <a:pt x="7602" y="2880"/>
                    </a:lnTo>
                    <a:lnTo>
                      <a:pt x="7606" y="2880"/>
                    </a:lnTo>
                    <a:lnTo>
                      <a:pt x="7618" y="2863"/>
                    </a:lnTo>
                    <a:lnTo>
                      <a:pt x="7647" y="2835"/>
                    </a:lnTo>
                    <a:lnTo>
                      <a:pt x="7649" y="2828"/>
                    </a:lnTo>
                    <a:lnTo>
                      <a:pt x="7647" y="2819"/>
                    </a:lnTo>
                    <a:lnTo>
                      <a:pt x="7650" y="2815"/>
                    </a:lnTo>
                    <a:lnTo>
                      <a:pt x="7658" y="2822"/>
                    </a:lnTo>
                    <a:lnTo>
                      <a:pt x="7667" y="2814"/>
                    </a:lnTo>
                    <a:lnTo>
                      <a:pt x="7678" y="2812"/>
                    </a:lnTo>
                    <a:lnTo>
                      <a:pt x="7694" y="2800"/>
                    </a:lnTo>
                    <a:lnTo>
                      <a:pt x="7706" y="2799"/>
                    </a:lnTo>
                    <a:lnTo>
                      <a:pt x="7714" y="2790"/>
                    </a:lnTo>
                    <a:lnTo>
                      <a:pt x="7720" y="2795"/>
                    </a:lnTo>
                    <a:lnTo>
                      <a:pt x="7726" y="2794"/>
                    </a:lnTo>
                    <a:lnTo>
                      <a:pt x="7755" y="2795"/>
                    </a:lnTo>
                    <a:lnTo>
                      <a:pt x="7770" y="2799"/>
                    </a:lnTo>
                    <a:lnTo>
                      <a:pt x="7781" y="2804"/>
                    </a:lnTo>
                    <a:lnTo>
                      <a:pt x="7795" y="2815"/>
                    </a:lnTo>
                    <a:lnTo>
                      <a:pt x="7800" y="2827"/>
                    </a:lnTo>
                    <a:lnTo>
                      <a:pt x="7819" y="2857"/>
                    </a:lnTo>
                    <a:lnTo>
                      <a:pt x="7820" y="2863"/>
                    </a:lnTo>
                    <a:lnTo>
                      <a:pt x="7833" y="2865"/>
                    </a:lnTo>
                    <a:lnTo>
                      <a:pt x="7836" y="2863"/>
                    </a:lnTo>
                    <a:lnTo>
                      <a:pt x="7836" y="2846"/>
                    </a:lnTo>
                    <a:lnTo>
                      <a:pt x="7848" y="2820"/>
                    </a:lnTo>
                    <a:lnTo>
                      <a:pt x="7848" y="2814"/>
                    </a:lnTo>
                    <a:lnTo>
                      <a:pt x="7845" y="2811"/>
                    </a:lnTo>
                    <a:lnTo>
                      <a:pt x="7852" y="2809"/>
                    </a:lnTo>
                    <a:lnTo>
                      <a:pt x="7865" y="2800"/>
                    </a:lnTo>
                    <a:lnTo>
                      <a:pt x="7871" y="2799"/>
                    </a:lnTo>
                    <a:lnTo>
                      <a:pt x="7875" y="2792"/>
                    </a:lnTo>
                    <a:lnTo>
                      <a:pt x="7879" y="2795"/>
                    </a:lnTo>
                    <a:lnTo>
                      <a:pt x="7886" y="2795"/>
                    </a:lnTo>
                    <a:lnTo>
                      <a:pt x="7899" y="2778"/>
                    </a:lnTo>
                    <a:lnTo>
                      <a:pt x="7903" y="2777"/>
                    </a:lnTo>
                    <a:lnTo>
                      <a:pt x="7903" y="2772"/>
                    </a:lnTo>
                    <a:lnTo>
                      <a:pt x="7913" y="2765"/>
                    </a:lnTo>
                    <a:lnTo>
                      <a:pt x="7921" y="2763"/>
                    </a:lnTo>
                    <a:lnTo>
                      <a:pt x="7925" y="2760"/>
                    </a:lnTo>
                    <a:lnTo>
                      <a:pt x="7931" y="2758"/>
                    </a:lnTo>
                    <a:lnTo>
                      <a:pt x="7932" y="2754"/>
                    </a:lnTo>
                    <a:lnTo>
                      <a:pt x="7931" y="2749"/>
                    </a:lnTo>
                    <a:lnTo>
                      <a:pt x="7926" y="2744"/>
                    </a:lnTo>
                    <a:lnTo>
                      <a:pt x="7927" y="2739"/>
                    </a:lnTo>
                    <a:lnTo>
                      <a:pt x="7936" y="2746"/>
                    </a:lnTo>
                    <a:lnTo>
                      <a:pt x="7941" y="2749"/>
                    </a:lnTo>
                    <a:lnTo>
                      <a:pt x="7946" y="2745"/>
                    </a:lnTo>
                    <a:lnTo>
                      <a:pt x="7948" y="2733"/>
                    </a:lnTo>
                    <a:lnTo>
                      <a:pt x="7946" y="2727"/>
                    </a:lnTo>
                    <a:lnTo>
                      <a:pt x="7957" y="2727"/>
                    </a:lnTo>
                    <a:lnTo>
                      <a:pt x="7968" y="2719"/>
                    </a:lnTo>
                    <a:lnTo>
                      <a:pt x="7970" y="2719"/>
                    </a:lnTo>
                    <a:lnTo>
                      <a:pt x="7973" y="2714"/>
                    </a:lnTo>
                    <a:lnTo>
                      <a:pt x="7968" y="2703"/>
                    </a:lnTo>
                    <a:lnTo>
                      <a:pt x="7972" y="2701"/>
                    </a:lnTo>
                    <a:lnTo>
                      <a:pt x="7978" y="2706"/>
                    </a:lnTo>
                    <a:lnTo>
                      <a:pt x="7981" y="2706"/>
                    </a:lnTo>
                    <a:lnTo>
                      <a:pt x="7988" y="2702"/>
                    </a:lnTo>
                    <a:lnTo>
                      <a:pt x="7992" y="2696"/>
                    </a:lnTo>
                    <a:lnTo>
                      <a:pt x="7996" y="2688"/>
                    </a:lnTo>
                    <a:lnTo>
                      <a:pt x="8000" y="2688"/>
                    </a:lnTo>
                    <a:lnTo>
                      <a:pt x="8002" y="2684"/>
                    </a:lnTo>
                    <a:lnTo>
                      <a:pt x="8004" y="2671"/>
                    </a:lnTo>
                    <a:lnTo>
                      <a:pt x="8006" y="2664"/>
                    </a:lnTo>
                    <a:lnTo>
                      <a:pt x="8012" y="2665"/>
                    </a:lnTo>
                    <a:lnTo>
                      <a:pt x="8017" y="2674"/>
                    </a:lnTo>
                    <a:lnTo>
                      <a:pt x="8022" y="2675"/>
                    </a:lnTo>
                    <a:lnTo>
                      <a:pt x="8027" y="2672"/>
                    </a:lnTo>
                    <a:lnTo>
                      <a:pt x="8040" y="2660"/>
                    </a:lnTo>
                    <a:lnTo>
                      <a:pt x="8067" y="2652"/>
                    </a:lnTo>
                    <a:lnTo>
                      <a:pt x="8075" y="2644"/>
                    </a:lnTo>
                    <a:lnTo>
                      <a:pt x="8090" y="2637"/>
                    </a:lnTo>
                    <a:lnTo>
                      <a:pt x="8093" y="2629"/>
                    </a:lnTo>
                    <a:lnTo>
                      <a:pt x="8094" y="2623"/>
                    </a:lnTo>
                    <a:lnTo>
                      <a:pt x="8094" y="2616"/>
                    </a:lnTo>
                    <a:lnTo>
                      <a:pt x="8103" y="2614"/>
                    </a:lnTo>
                    <a:lnTo>
                      <a:pt x="8102" y="2618"/>
                    </a:lnTo>
                    <a:lnTo>
                      <a:pt x="8099" y="2625"/>
                    </a:lnTo>
                    <a:lnTo>
                      <a:pt x="8103" y="2625"/>
                    </a:lnTo>
                    <a:lnTo>
                      <a:pt x="8126" y="2612"/>
                    </a:lnTo>
                    <a:lnTo>
                      <a:pt x="8133" y="2612"/>
                    </a:lnTo>
                    <a:lnTo>
                      <a:pt x="8146" y="2605"/>
                    </a:lnTo>
                    <a:lnTo>
                      <a:pt x="8182" y="2579"/>
                    </a:lnTo>
                    <a:lnTo>
                      <a:pt x="8209" y="2569"/>
                    </a:lnTo>
                    <a:lnTo>
                      <a:pt x="8212" y="2566"/>
                    </a:lnTo>
                    <a:lnTo>
                      <a:pt x="8210" y="2563"/>
                    </a:lnTo>
                    <a:lnTo>
                      <a:pt x="8205" y="2559"/>
                    </a:lnTo>
                    <a:lnTo>
                      <a:pt x="8199" y="2543"/>
                    </a:lnTo>
                    <a:lnTo>
                      <a:pt x="8196" y="2534"/>
                    </a:lnTo>
                    <a:lnTo>
                      <a:pt x="8200" y="2530"/>
                    </a:lnTo>
                    <a:lnTo>
                      <a:pt x="8204" y="2536"/>
                    </a:lnTo>
                    <a:lnTo>
                      <a:pt x="8209" y="2548"/>
                    </a:lnTo>
                    <a:lnTo>
                      <a:pt x="8215" y="2557"/>
                    </a:lnTo>
                    <a:lnTo>
                      <a:pt x="8219" y="2557"/>
                    </a:lnTo>
                    <a:lnTo>
                      <a:pt x="8219" y="2563"/>
                    </a:lnTo>
                    <a:lnTo>
                      <a:pt x="8221" y="2566"/>
                    </a:lnTo>
                    <a:lnTo>
                      <a:pt x="8232" y="2567"/>
                    </a:lnTo>
                    <a:lnTo>
                      <a:pt x="8231" y="2559"/>
                    </a:lnTo>
                    <a:lnTo>
                      <a:pt x="8227" y="2553"/>
                    </a:lnTo>
                    <a:lnTo>
                      <a:pt x="8233" y="2553"/>
                    </a:lnTo>
                    <a:lnTo>
                      <a:pt x="8237" y="2561"/>
                    </a:lnTo>
                    <a:lnTo>
                      <a:pt x="8243" y="2568"/>
                    </a:lnTo>
                    <a:lnTo>
                      <a:pt x="8253" y="2568"/>
                    </a:lnTo>
                    <a:lnTo>
                      <a:pt x="8266" y="2573"/>
                    </a:lnTo>
                    <a:lnTo>
                      <a:pt x="8275" y="2582"/>
                    </a:lnTo>
                    <a:lnTo>
                      <a:pt x="8290" y="2591"/>
                    </a:lnTo>
                    <a:lnTo>
                      <a:pt x="8306" y="2596"/>
                    </a:lnTo>
                    <a:lnTo>
                      <a:pt x="8309" y="2594"/>
                    </a:lnTo>
                    <a:lnTo>
                      <a:pt x="8313" y="2582"/>
                    </a:lnTo>
                    <a:lnTo>
                      <a:pt x="8320" y="2580"/>
                    </a:lnTo>
                    <a:lnTo>
                      <a:pt x="8334" y="2558"/>
                    </a:lnTo>
                    <a:lnTo>
                      <a:pt x="8338" y="2545"/>
                    </a:lnTo>
                    <a:lnTo>
                      <a:pt x="8334" y="2535"/>
                    </a:lnTo>
                    <a:lnTo>
                      <a:pt x="8324" y="2526"/>
                    </a:lnTo>
                    <a:lnTo>
                      <a:pt x="8311" y="2521"/>
                    </a:lnTo>
                    <a:lnTo>
                      <a:pt x="8308" y="2518"/>
                    </a:lnTo>
                    <a:lnTo>
                      <a:pt x="8307" y="2512"/>
                    </a:lnTo>
                    <a:lnTo>
                      <a:pt x="8309" y="2512"/>
                    </a:lnTo>
                    <a:lnTo>
                      <a:pt x="8316" y="2509"/>
                    </a:lnTo>
                    <a:lnTo>
                      <a:pt x="8327" y="2510"/>
                    </a:lnTo>
                    <a:lnTo>
                      <a:pt x="8332" y="2507"/>
                    </a:lnTo>
                    <a:lnTo>
                      <a:pt x="8324" y="2491"/>
                    </a:lnTo>
                    <a:lnTo>
                      <a:pt x="8317" y="2491"/>
                    </a:lnTo>
                    <a:lnTo>
                      <a:pt x="8308" y="2478"/>
                    </a:lnTo>
                    <a:lnTo>
                      <a:pt x="8301" y="2464"/>
                    </a:lnTo>
                    <a:lnTo>
                      <a:pt x="8297" y="2443"/>
                    </a:lnTo>
                    <a:lnTo>
                      <a:pt x="8295" y="2435"/>
                    </a:lnTo>
                    <a:lnTo>
                      <a:pt x="8291" y="2396"/>
                    </a:lnTo>
                    <a:lnTo>
                      <a:pt x="8280" y="2402"/>
                    </a:lnTo>
                    <a:lnTo>
                      <a:pt x="8271" y="2390"/>
                    </a:lnTo>
                    <a:lnTo>
                      <a:pt x="8270" y="2384"/>
                    </a:lnTo>
                    <a:lnTo>
                      <a:pt x="8280" y="2381"/>
                    </a:lnTo>
                    <a:lnTo>
                      <a:pt x="8284" y="2384"/>
                    </a:lnTo>
                    <a:lnTo>
                      <a:pt x="8280" y="2369"/>
                    </a:lnTo>
                    <a:lnTo>
                      <a:pt x="8273" y="2347"/>
                    </a:lnTo>
                    <a:lnTo>
                      <a:pt x="8266" y="2359"/>
                    </a:lnTo>
                    <a:lnTo>
                      <a:pt x="8260" y="2363"/>
                    </a:lnTo>
                    <a:lnTo>
                      <a:pt x="8249" y="2358"/>
                    </a:lnTo>
                    <a:lnTo>
                      <a:pt x="8242" y="2349"/>
                    </a:lnTo>
                    <a:lnTo>
                      <a:pt x="8231" y="2346"/>
                    </a:lnTo>
                    <a:lnTo>
                      <a:pt x="8222" y="2335"/>
                    </a:lnTo>
                    <a:lnTo>
                      <a:pt x="8221" y="2321"/>
                    </a:lnTo>
                    <a:lnTo>
                      <a:pt x="8221" y="2311"/>
                    </a:lnTo>
                    <a:lnTo>
                      <a:pt x="8222" y="2300"/>
                    </a:lnTo>
                    <a:lnTo>
                      <a:pt x="8230" y="2292"/>
                    </a:lnTo>
                    <a:lnTo>
                      <a:pt x="8239" y="2300"/>
                    </a:lnTo>
                    <a:lnTo>
                      <a:pt x="8258" y="2305"/>
                    </a:lnTo>
                    <a:lnTo>
                      <a:pt x="8268" y="2298"/>
                    </a:lnTo>
                    <a:lnTo>
                      <a:pt x="8266" y="2302"/>
                    </a:lnTo>
                    <a:lnTo>
                      <a:pt x="8271" y="2309"/>
                    </a:lnTo>
                    <a:lnTo>
                      <a:pt x="8289" y="2305"/>
                    </a:lnTo>
                    <a:lnTo>
                      <a:pt x="8285" y="2314"/>
                    </a:lnTo>
                    <a:lnTo>
                      <a:pt x="8286" y="2319"/>
                    </a:lnTo>
                    <a:lnTo>
                      <a:pt x="8298" y="2310"/>
                    </a:lnTo>
                    <a:lnTo>
                      <a:pt x="8306" y="2299"/>
                    </a:lnTo>
                    <a:lnTo>
                      <a:pt x="8320" y="2292"/>
                    </a:lnTo>
                    <a:lnTo>
                      <a:pt x="8335" y="2288"/>
                    </a:lnTo>
                    <a:lnTo>
                      <a:pt x="8355" y="2263"/>
                    </a:lnTo>
                    <a:lnTo>
                      <a:pt x="8363" y="2256"/>
                    </a:lnTo>
                    <a:lnTo>
                      <a:pt x="8363" y="2254"/>
                    </a:lnTo>
                    <a:lnTo>
                      <a:pt x="8377" y="2243"/>
                    </a:lnTo>
                    <a:lnTo>
                      <a:pt x="8393" y="2219"/>
                    </a:lnTo>
                    <a:lnTo>
                      <a:pt x="8395" y="2204"/>
                    </a:lnTo>
                    <a:lnTo>
                      <a:pt x="8404" y="2193"/>
                    </a:lnTo>
                    <a:lnTo>
                      <a:pt x="8403" y="2179"/>
                    </a:lnTo>
                    <a:lnTo>
                      <a:pt x="8390" y="2170"/>
                    </a:lnTo>
                    <a:lnTo>
                      <a:pt x="8373" y="2149"/>
                    </a:lnTo>
                    <a:lnTo>
                      <a:pt x="8372" y="2130"/>
                    </a:lnTo>
                    <a:lnTo>
                      <a:pt x="8370" y="2115"/>
                    </a:lnTo>
                    <a:lnTo>
                      <a:pt x="8378" y="2115"/>
                    </a:lnTo>
                    <a:lnTo>
                      <a:pt x="8384" y="2111"/>
                    </a:lnTo>
                    <a:lnTo>
                      <a:pt x="8389" y="2119"/>
                    </a:lnTo>
                    <a:lnTo>
                      <a:pt x="8402" y="2112"/>
                    </a:lnTo>
                    <a:lnTo>
                      <a:pt x="8400" y="2088"/>
                    </a:lnTo>
                    <a:lnTo>
                      <a:pt x="8408" y="2095"/>
                    </a:lnTo>
                    <a:lnTo>
                      <a:pt x="8410" y="2085"/>
                    </a:lnTo>
                    <a:lnTo>
                      <a:pt x="8413" y="2096"/>
                    </a:lnTo>
                    <a:lnTo>
                      <a:pt x="8424" y="2110"/>
                    </a:lnTo>
                    <a:lnTo>
                      <a:pt x="8431" y="2107"/>
                    </a:lnTo>
                    <a:lnTo>
                      <a:pt x="8437" y="2095"/>
                    </a:lnTo>
                    <a:lnTo>
                      <a:pt x="8440" y="2085"/>
                    </a:lnTo>
                    <a:lnTo>
                      <a:pt x="8446" y="2084"/>
                    </a:lnTo>
                    <a:lnTo>
                      <a:pt x="8447" y="2087"/>
                    </a:lnTo>
                    <a:lnTo>
                      <a:pt x="8443" y="2106"/>
                    </a:lnTo>
                    <a:lnTo>
                      <a:pt x="8445" y="2120"/>
                    </a:lnTo>
                    <a:lnTo>
                      <a:pt x="8436" y="2126"/>
                    </a:lnTo>
                    <a:lnTo>
                      <a:pt x="8430" y="2126"/>
                    </a:lnTo>
                    <a:lnTo>
                      <a:pt x="8422" y="2123"/>
                    </a:lnTo>
                    <a:lnTo>
                      <a:pt x="8427" y="2137"/>
                    </a:lnTo>
                    <a:lnTo>
                      <a:pt x="8432" y="2147"/>
                    </a:lnTo>
                    <a:lnTo>
                      <a:pt x="8437" y="2158"/>
                    </a:lnTo>
                    <a:lnTo>
                      <a:pt x="8443" y="2159"/>
                    </a:lnTo>
                    <a:lnTo>
                      <a:pt x="8448" y="2173"/>
                    </a:lnTo>
                    <a:lnTo>
                      <a:pt x="8448" y="2190"/>
                    </a:lnTo>
                    <a:lnTo>
                      <a:pt x="8459" y="2195"/>
                    </a:lnTo>
                    <a:lnTo>
                      <a:pt x="8473" y="2195"/>
                    </a:lnTo>
                    <a:lnTo>
                      <a:pt x="8491" y="2200"/>
                    </a:lnTo>
                    <a:lnTo>
                      <a:pt x="8511" y="2193"/>
                    </a:lnTo>
                    <a:lnTo>
                      <a:pt x="8516" y="2185"/>
                    </a:lnTo>
                    <a:lnTo>
                      <a:pt x="8526" y="2184"/>
                    </a:lnTo>
                    <a:lnTo>
                      <a:pt x="8546" y="2187"/>
                    </a:lnTo>
                    <a:lnTo>
                      <a:pt x="8556" y="2185"/>
                    </a:lnTo>
                    <a:lnTo>
                      <a:pt x="8564" y="2192"/>
                    </a:lnTo>
                    <a:lnTo>
                      <a:pt x="8569" y="2200"/>
                    </a:lnTo>
                    <a:lnTo>
                      <a:pt x="8578" y="2200"/>
                    </a:lnTo>
                    <a:lnTo>
                      <a:pt x="8589" y="2204"/>
                    </a:lnTo>
                    <a:lnTo>
                      <a:pt x="8588" y="2222"/>
                    </a:lnTo>
                    <a:lnTo>
                      <a:pt x="8593" y="2233"/>
                    </a:lnTo>
                    <a:lnTo>
                      <a:pt x="8593" y="2247"/>
                    </a:lnTo>
                    <a:lnTo>
                      <a:pt x="8591" y="2259"/>
                    </a:lnTo>
                    <a:lnTo>
                      <a:pt x="8613" y="2278"/>
                    </a:lnTo>
                    <a:lnTo>
                      <a:pt x="8618" y="2286"/>
                    </a:lnTo>
                    <a:lnTo>
                      <a:pt x="8619" y="2293"/>
                    </a:lnTo>
                    <a:lnTo>
                      <a:pt x="8630" y="2294"/>
                    </a:lnTo>
                    <a:lnTo>
                      <a:pt x="8640" y="2299"/>
                    </a:lnTo>
                    <a:lnTo>
                      <a:pt x="8645" y="2298"/>
                    </a:lnTo>
                    <a:lnTo>
                      <a:pt x="8637" y="2292"/>
                    </a:lnTo>
                    <a:lnTo>
                      <a:pt x="8644" y="2281"/>
                    </a:lnTo>
                    <a:lnTo>
                      <a:pt x="8646" y="2287"/>
                    </a:lnTo>
                    <a:lnTo>
                      <a:pt x="8656" y="2288"/>
                    </a:lnTo>
                    <a:lnTo>
                      <a:pt x="8656" y="2272"/>
                    </a:lnTo>
                    <a:lnTo>
                      <a:pt x="8660" y="2266"/>
                    </a:lnTo>
                    <a:lnTo>
                      <a:pt x="8661" y="2270"/>
                    </a:lnTo>
                    <a:lnTo>
                      <a:pt x="8660" y="2286"/>
                    </a:lnTo>
                    <a:lnTo>
                      <a:pt x="8652" y="2295"/>
                    </a:lnTo>
                    <a:lnTo>
                      <a:pt x="8668" y="2309"/>
                    </a:lnTo>
                    <a:lnTo>
                      <a:pt x="8678" y="2309"/>
                    </a:lnTo>
                    <a:lnTo>
                      <a:pt x="8684" y="2313"/>
                    </a:lnTo>
                    <a:lnTo>
                      <a:pt x="8682" y="2319"/>
                    </a:lnTo>
                    <a:lnTo>
                      <a:pt x="8693" y="2329"/>
                    </a:lnTo>
                    <a:lnTo>
                      <a:pt x="8693" y="2340"/>
                    </a:lnTo>
                    <a:lnTo>
                      <a:pt x="8705" y="2340"/>
                    </a:lnTo>
                    <a:lnTo>
                      <a:pt x="8709" y="2330"/>
                    </a:lnTo>
                    <a:lnTo>
                      <a:pt x="8707" y="2345"/>
                    </a:lnTo>
                    <a:lnTo>
                      <a:pt x="8718" y="2348"/>
                    </a:lnTo>
                    <a:lnTo>
                      <a:pt x="8727" y="2343"/>
                    </a:lnTo>
                    <a:lnTo>
                      <a:pt x="8731" y="2331"/>
                    </a:lnTo>
                    <a:lnTo>
                      <a:pt x="8732" y="2317"/>
                    </a:lnTo>
                    <a:lnTo>
                      <a:pt x="8737" y="2324"/>
                    </a:lnTo>
                    <a:lnTo>
                      <a:pt x="8736" y="2332"/>
                    </a:lnTo>
                    <a:lnTo>
                      <a:pt x="8728" y="2351"/>
                    </a:lnTo>
                    <a:lnTo>
                      <a:pt x="8736" y="2358"/>
                    </a:lnTo>
                    <a:lnTo>
                      <a:pt x="8744" y="2360"/>
                    </a:lnTo>
                    <a:lnTo>
                      <a:pt x="8749" y="2359"/>
                    </a:lnTo>
                    <a:lnTo>
                      <a:pt x="8757" y="2352"/>
                    </a:lnTo>
                    <a:lnTo>
                      <a:pt x="8757" y="2335"/>
                    </a:lnTo>
                    <a:lnTo>
                      <a:pt x="8747" y="2333"/>
                    </a:lnTo>
                    <a:lnTo>
                      <a:pt x="8746" y="2329"/>
                    </a:lnTo>
                    <a:lnTo>
                      <a:pt x="8755" y="2326"/>
                    </a:lnTo>
                    <a:lnTo>
                      <a:pt x="8764" y="2331"/>
                    </a:lnTo>
                    <a:lnTo>
                      <a:pt x="8773" y="2341"/>
                    </a:lnTo>
                    <a:lnTo>
                      <a:pt x="8785" y="2337"/>
                    </a:lnTo>
                    <a:lnTo>
                      <a:pt x="8776" y="2319"/>
                    </a:lnTo>
                    <a:lnTo>
                      <a:pt x="8776" y="2315"/>
                    </a:lnTo>
                    <a:lnTo>
                      <a:pt x="8770" y="2309"/>
                    </a:lnTo>
                    <a:lnTo>
                      <a:pt x="8758" y="2311"/>
                    </a:lnTo>
                    <a:lnTo>
                      <a:pt x="8758" y="2309"/>
                    </a:lnTo>
                    <a:lnTo>
                      <a:pt x="8752" y="2305"/>
                    </a:lnTo>
                    <a:lnTo>
                      <a:pt x="8750" y="2300"/>
                    </a:lnTo>
                    <a:lnTo>
                      <a:pt x="8761" y="2299"/>
                    </a:lnTo>
                    <a:lnTo>
                      <a:pt x="8764" y="2293"/>
                    </a:lnTo>
                    <a:lnTo>
                      <a:pt x="8758" y="2287"/>
                    </a:lnTo>
                    <a:lnTo>
                      <a:pt x="8744" y="2290"/>
                    </a:lnTo>
                    <a:lnTo>
                      <a:pt x="8753" y="2283"/>
                    </a:lnTo>
                    <a:lnTo>
                      <a:pt x="8765" y="2283"/>
                    </a:lnTo>
                    <a:lnTo>
                      <a:pt x="8770" y="2278"/>
                    </a:lnTo>
                    <a:lnTo>
                      <a:pt x="8769" y="2270"/>
                    </a:lnTo>
                    <a:lnTo>
                      <a:pt x="8779" y="2276"/>
                    </a:lnTo>
                    <a:lnTo>
                      <a:pt x="8801" y="2256"/>
                    </a:lnTo>
                    <a:lnTo>
                      <a:pt x="8796" y="2249"/>
                    </a:lnTo>
                    <a:lnTo>
                      <a:pt x="8790" y="2236"/>
                    </a:lnTo>
                    <a:lnTo>
                      <a:pt x="8780" y="2238"/>
                    </a:lnTo>
                    <a:lnTo>
                      <a:pt x="8769" y="2233"/>
                    </a:lnTo>
                    <a:lnTo>
                      <a:pt x="8795" y="2232"/>
                    </a:lnTo>
                    <a:lnTo>
                      <a:pt x="8792" y="2220"/>
                    </a:lnTo>
                    <a:lnTo>
                      <a:pt x="8796" y="2209"/>
                    </a:lnTo>
                    <a:lnTo>
                      <a:pt x="8811" y="2197"/>
                    </a:lnTo>
                    <a:lnTo>
                      <a:pt x="8824" y="2195"/>
                    </a:lnTo>
                    <a:lnTo>
                      <a:pt x="8841" y="2201"/>
                    </a:lnTo>
                    <a:lnTo>
                      <a:pt x="8852" y="2201"/>
                    </a:lnTo>
                    <a:lnTo>
                      <a:pt x="8857" y="2195"/>
                    </a:lnTo>
                    <a:lnTo>
                      <a:pt x="8854" y="2186"/>
                    </a:lnTo>
                    <a:lnTo>
                      <a:pt x="8839" y="2176"/>
                    </a:lnTo>
                    <a:lnTo>
                      <a:pt x="8835" y="2160"/>
                    </a:lnTo>
                    <a:lnTo>
                      <a:pt x="8840" y="2153"/>
                    </a:lnTo>
                    <a:lnTo>
                      <a:pt x="8850" y="2166"/>
                    </a:lnTo>
                    <a:lnTo>
                      <a:pt x="8861" y="2173"/>
                    </a:lnTo>
                    <a:lnTo>
                      <a:pt x="8867" y="2182"/>
                    </a:lnTo>
                    <a:lnTo>
                      <a:pt x="8881" y="2184"/>
                    </a:lnTo>
                    <a:lnTo>
                      <a:pt x="8883" y="2174"/>
                    </a:lnTo>
                    <a:lnTo>
                      <a:pt x="8882" y="2164"/>
                    </a:lnTo>
                    <a:lnTo>
                      <a:pt x="8886" y="2142"/>
                    </a:lnTo>
                    <a:lnTo>
                      <a:pt x="8898" y="2137"/>
                    </a:lnTo>
                    <a:lnTo>
                      <a:pt x="8906" y="2126"/>
                    </a:lnTo>
                    <a:lnTo>
                      <a:pt x="8916" y="2125"/>
                    </a:lnTo>
                    <a:lnTo>
                      <a:pt x="8926" y="2127"/>
                    </a:lnTo>
                    <a:lnTo>
                      <a:pt x="8931" y="2116"/>
                    </a:lnTo>
                    <a:lnTo>
                      <a:pt x="8921" y="2114"/>
                    </a:lnTo>
                    <a:lnTo>
                      <a:pt x="8917" y="2116"/>
                    </a:lnTo>
                    <a:lnTo>
                      <a:pt x="8909" y="2110"/>
                    </a:lnTo>
                    <a:lnTo>
                      <a:pt x="8902" y="2109"/>
                    </a:lnTo>
                    <a:lnTo>
                      <a:pt x="8904" y="2101"/>
                    </a:lnTo>
                    <a:lnTo>
                      <a:pt x="8895" y="2091"/>
                    </a:lnTo>
                    <a:lnTo>
                      <a:pt x="8883" y="2104"/>
                    </a:lnTo>
                    <a:lnTo>
                      <a:pt x="8878" y="2098"/>
                    </a:lnTo>
                    <a:lnTo>
                      <a:pt x="8886" y="2093"/>
                    </a:lnTo>
                    <a:lnTo>
                      <a:pt x="8886" y="2089"/>
                    </a:lnTo>
                    <a:lnTo>
                      <a:pt x="8874" y="2078"/>
                    </a:lnTo>
                    <a:lnTo>
                      <a:pt x="8862" y="2071"/>
                    </a:lnTo>
                    <a:lnTo>
                      <a:pt x="8856" y="2058"/>
                    </a:lnTo>
                    <a:lnTo>
                      <a:pt x="8841" y="2046"/>
                    </a:lnTo>
                    <a:lnTo>
                      <a:pt x="8834" y="2035"/>
                    </a:lnTo>
                    <a:lnTo>
                      <a:pt x="8834" y="2026"/>
                    </a:lnTo>
                    <a:lnTo>
                      <a:pt x="8823" y="2020"/>
                    </a:lnTo>
                    <a:lnTo>
                      <a:pt x="8819" y="2013"/>
                    </a:lnTo>
                    <a:lnTo>
                      <a:pt x="8817" y="2002"/>
                    </a:lnTo>
                    <a:lnTo>
                      <a:pt x="8769" y="1992"/>
                    </a:lnTo>
                    <a:lnTo>
                      <a:pt x="8759" y="1996"/>
                    </a:lnTo>
                    <a:lnTo>
                      <a:pt x="8781" y="2002"/>
                    </a:lnTo>
                    <a:lnTo>
                      <a:pt x="8777" y="2009"/>
                    </a:lnTo>
                    <a:lnTo>
                      <a:pt x="8766" y="2010"/>
                    </a:lnTo>
                    <a:lnTo>
                      <a:pt x="8755" y="2008"/>
                    </a:lnTo>
                    <a:lnTo>
                      <a:pt x="8737" y="1997"/>
                    </a:lnTo>
                    <a:lnTo>
                      <a:pt x="8741" y="2010"/>
                    </a:lnTo>
                    <a:lnTo>
                      <a:pt x="8737" y="2019"/>
                    </a:lnTo>
                    <a:lnTo>
                      <a:pt x="8732" y="2019"/>
                    </a:lnTo>
                    <a:lnTo>
                      <a:pt x="8728" y="2009"/>
                    </a:lnTo>
                    <a:lnTo>
                      <a:pt x="8723" y="2002"/>
                    </a:lnTo>
                    <a:lnTo>
                      <a:pt x="8726" y="1992"/>
                    </a:lnTo>
                    <a:lnTo>
                      <a:pt x="8734" y="1990"/>
                    </a:lnTo>
                    <a:lnTo>
                      <a:pt x="8723" y="1983"/>
                    </a:lnTo>
                    <a:lnTo>
                      <a:pt x="8717" y="1983"/>
                    </a:lnTo>
                    <a:lnTo>
                      <a:pt x="8715" y="1977"/>
                    </a:lnTo>
                    <a:lnTo>
                      <a:pt x="8707" y="1975"/>
                    </a:lnTo>
                    <a:lnTo>
                      <a:pt x="8709" y="1982"/>
                    </a:lnTo>
                    <a:lnTo>
                      <a:pt x="8704" y="1993"/>
                    </a:lnTo>
                    <a:lnTo>
                      <a:pt x="8700" y="1991"/>
                    </a:lnTo>
                    <a:lnTo>
                      <a:pt x="8698" y="1985"/>
                    </a:lnTo>
                    <a:lnTo>
                      <a:pt x="8685" y="1981"/>
                    </a:lnTo>
                    <a:lnTo>
                      <a:pt x="8674" y="1982"/>
                    </a:lnTo>
                    <a:lnTo>
                      <a:pt x="8663" y="1987"/>
                    </a:lnTo>
                    <a:lnTo>
                      <a:pt x="8668" y="1994"/>
                    </a:lnTo>
                    <a:lnTo>
                      <a:pt x="8671" y="1987"/>
                    </a:lnTo>
                    <a:lnTo>
                      <a:pt x="8683" y="1983"/>
                    </a:lnTo>
                    <a:lnTo>
                      <a:pt x="8684" y="1988"/>
                    </a:lnTo>
                    <a:lnTo>
                      <a:pt x="8677" y="1992"/>
                    </a:lnTo>
                    <a:lnTo>
                      <a:pt x="8690" y="1997"/>
                    </a:lnTo>
                    <a:lnTo>
                      <a:pt x="8690" y="2023"/>
                    </a:lnTo>
                    <a:lnTo>
                      <a:pt x="8685" y="2046"/>
                    </a:lnTo>
                    <a:lnTo>
                      <a:pt x="8693" y="2048"/>
                    </a:lnTo>
                    <a:lnTo>
                      <a:pt x="8696" y="2044"/>
                    </a:lnTo>
                    <a:lnTo>
                      <a:pt x="8700" y="2047"/>
                    </a:lnTo>
                    <a:lnTo>
                      <a:pt x="8706" y="2060"/>
                    </a:lnTo>
                    <a:lnTo>
                      <a:pt x="8706" y="2069"/>
                    </a:lnTo>
                    <a:lnTo>
                      <a:pt x="8704" y="2079"/>
                    </a:lnTo>
                    <a:lnTo>
                      <a:pt x="8696" y="2080"/>
                    </a:lnTo>
                    <a:lnTo>
                      <a:pt x="8693" y="2088"/>
                    </a:lnTo>
                    <a:lnTo>
                      <a:pt x="8693" y="2080"/>
                    </a:lnTo>
                    <a:lnTo>
                      <a:pt x="8695" y="2076"/>
                    </a:lnTo>
                    <a:lnTo>
                      <a:pt x="8695" y="2061"/>
                    </a:lnTo>
                    <a:lnTo>
                      <a:pt x="8683" y="2056"/>
                    </a:lnTo>
                    <a:lnTo>
                      <a:pt x="8673" y="2057"/>
                    </a:lnTo>
                    <a:lnTo>
                      <a:pt x="8671" y="2047"/>
                    </a:lnTo>
                    <a:lnTo>
                      <a:pt x="8672" y="2041"/>
                    </a:lnTo>
                    <a:lnTo>
                      <a:pt x="8660" y="2034"/>
                    </a:lnTo>
                    <a:lnTo>
                      <a:pt x="8655" y="2025"/>
                    </a:lnTo>
                    <a:lnTo>
                      <a:pt x="8657" y="2013"/>
                    </a:lnTo>
                    <a:lnTo>
                      <a:pt x="8656" y="2002"/>
                    </a:lnTo>
                    <a:lnTo>
                      <a:pt x="8650" y="1987"/>
                    </a:lnTo>
                    <a:lnTo>
                      <a:pt x="8647" y="1971"/>
                    </a:lnTo>
                    <a:lnTo>
                      <a:pt x="8642" y="1949"/>
                    </a:lnTo>
                    <a:lnTo>
                      <a:pt x="8637" y="1940"/>
                    </a:lnTo>
                    <a:lnTo>
                      <a:pt x="8640" y="1932"/>
                    </a:lnTo>
                    <a:lnTo>
                      <a:pt x="8647" y="1940"/>
                    </a:lnTo>
                    <a:lnTo>
                      <a:pt x="8648" y="1951"/>
                    </a:lnTo>
                    <a:lnTo>
                      <a:pt x="8651" y="1947"/>
                    </a:lnTo>
                    <a:lnTo>
                      <a:pt x="8647" y="1938"/>
                    </a:lnTo>
                    <a:lnTo>
                      <a:pt x="8623" y="1920"/>
                    </a:lnTo>
                    <a:lnTo>
                      <a:pt x="8619" y="1906"/>
                    </a:lnTo>
                    <a:lnTo>
                      <a:pt x="8618" y="1897"/>
                    </a:lnTo>
                    <a:lnTo>
                      <a:pt x="8592" y="1884"/>
                    </a:lnTo>
                    <a:lnTo>
                      <a:pt x="8588" y="1886"/>
                    </a:lnTo>
                    <a:lnTo>
                      <a:pt x="8592" y="1897"/>
                    </a:lnTo>
                    <a:lnTo>
                      <a:pt x="8599" y="1910"/>
                    </a:lnTo>
                    <a:lnTo>
                      <a:pt x="8605" y="1916"/>
                    </a:lnTo>
                    <a:lnTo>
                      <a:pt x="8610" y="1916"/>
                    </a:lnTo>
                    <a:lnTo>
                      <a:pt x="8615" y="1923"/>
                    </a:lnTo>
                    <a:lnTo>
                      <a:pt x="8617" y="1932"/>
                    </a:lnTo>
                    <a:lnTo>
                      <a:pt x="8608" y="1928"/>
                    </a:lnTo>
                    <a:lnTo>
                      <a:pt x="8578" y="1906"/>
                    </a:lnTo>
                    <a:lnTo>
                      <a:pt x="8569" y="1904"/>
                    </a:lnTo>
                    <a:lnTo>
                      <a:pt x="8559" y="1897"/>
                    </a:lnTo>
                    <a:lnTo>
                      <a:pt x="8564" y="1891"/>
                    </a:lnTo>
                    <a:lnTo>
                      <a:pt x="8574" y="1889"/>
                    </a:lnTo>
                    <a:lnTo>
                      <a:pt x="8575" y="1879"/>
                    </a:lnTo>
                    <a:lnTo>
                      <a:pt x="8577" y="1874"/>
                    </a:lnTo>
                    <a:lnTo>
                      <a:pt x="8556" y="1869"/>
                    </a:lnTo>
                    <a:lnTo>
                      <a:pt x="8545" y="1869"/>
                    </a:lnTo>
                    <a:lnTo>
                      <a:pt x="8538" y="1863"/>
                    </a:lnTo>
                    <a:lnTo>
                      <a:pt x="8527" y="1859"/>
                    </a:lnTo>
                    <a:lnTo>
                      <a:pt x="8532" y="1852"/>
                    </a:lnTo>
                    <a:lnTo>
                      <a:pt x="8537" y="1851"/>
                    </a:lnTo>
                    <a:lnTo>
                      <a:pt x="8534" y="1845"/>
                    </a:lnTo>
                    <a:lnTo>
                      <a:pt x="8532" y="1836"/>
                    </a:lnTo>
                    <a:lnTo>
                      <a:pt x="8515" y="1836"/>
                    </a:lnTo>
                    <a:lnTo>
                      <a:pt x="8517" y="1829"/>
                    </a:lnTo>
                    <a:lnTo>
                      <a:pt x="8510" y="1818"/>
                    </a:lnTo>
                    <a:lnTo>
                      <a:pt x="8501" y="1820"/>
                    </a:lnTo>
                    <a:lnTo>
                      <a:pt x="8501" y="1816"/>
                    </a:lnTo>
                    <a:lnTo>
                      <a:pt x="8489" y="1808"/>
                    </a:lnTo>
                    <a:lnTo>
                      <a:pt x="8470" y="1816"/>
                    </a:lnTo>
                    <a:lnTo>
                      <a:pt x="8469" y="1810"/>
                    </a:lnTo>
                    <a:lnTo>
                      <a:pt x="8472" y="1802"/>
                    </a:lnTo>
                    <a:lnTo>
                      <a:pt x="8470" y="1795"/>
                    </a:lnTo>
                    <a:lnTo>
                      <a:pt x="8465" y="1787"/>
                    </a:lnTo>
                    <a:lnTo>
                      <a:pt x="8453" y="1776"/>
                    </a:lnTo>
                    <a:lnTo>
                      <a:pt x="8463" y="1789"/>
                    </a:lnTo>
                    <a:lnTo>
                      <a:pt x="8448" y="1782"/>
                    </a:lnTo>
                    <a:lnTo>
                      <a:pt x="8442" y="1782"/>
                    </a:lnTo>
                    <a:lnTo>
                      <a:pt x="8433" y="1773"/>
                    </a:lnTo>
                    <a:lnTo>
                      <a:pt x="8431" y="1752"/>
                    </a:lnTo>
                    <a:lnTo>
                      <a:pt x="8425" y="1740"/>
                    </a:lnTo>
                    <a:lnTo>
                      <a:pt x="8419" y="1740"/>
                    </a:lnTo>
                    <a:lnTo>
                      <a:pt x="8394" y="1729"/>
                    </a:lnTo>
                    <a:lnTo>
                      <a:pt x="8387" y="1721"/>
                    </a:lnTo>
                    <a:lnTo>
                      <a:pt x="8375" y="1722"/>
                    </a:lnTo>
                    <a:lnTo>
                      <a:pt x="8363" y="1716"/>
                    </a:lnTo>
                    <a:lnTo>
                      <a:pt x="8363" y="1716"/>
                    </a:lnTo>
                    <a:lnTo>
                      <a:pt x="8317" y="1666"/>
                    </a:lnTo>
                    <a:lnTo>
                      <a:pt x="8295" y="1652"/>
                    </a:lnTo>
                    <a:lnTo>
                      <a:pt x="8282" y="1648"/>
                    </a:lnTo>
                    <a:lnTo>
                      <a:pt x="8276" y="1637"/>
                    </a:lnTo>
                    <a:lnTo>
                      <a:pt x="8271" y="1641"/>
                    </a:lnTo>
                    <a:lnTo>
                      <a:pt x="8234" y="1622"/>
                    </a:lnTo>
                    <a:lnTo>
                      <a:pt x="8220" y="1606"/>
                    </a:lnTo>
                    <a:lnTo>
                      <a:pt x="8212" y="1609"/>
                    </a:lnTo>
                    <a:lnTo>
                      <a:pt x="8191" y="1599"/>
                    </a:lnTo>
                    <a:lnTo>
                      <a:pt x="8179" y="1598"/>
                    </a:lnTo>
                    <a:lnTo>
                      <a:pt x="8150" y="1569"/>
                    </a:lnTo>
                    <a:lnTo>
                      <a:pt x="8137" y="1567"/>
                    </a:lnTo>
                    <a:lnTo>
                      <a:pt x="8086" y="1566"/>
                    </a:lnTo>
                    <a:lnTo>
                      <a:pt x="8081" y="1571"/>
                    </a:lnTo>
                    <a:lnTo>
                      <a:pt x="8066" y="1574"/>
                    </a:lnTo>
                    <a:lnTo>
                      <a:pt x="8056" y="1568"/>
                    </a:lnTo>
                    <a:lnTo>
                      <a:pt x="8042" y="1563"/>
                    </a:lnTo>
                    <a:lnTo>
                      <a:pt x="8028" y="1567"/>
                    </a:lnTo>
                    <a:lnTo>
                      <a:pt x="8005" y="1565"/>
                    </a:lnTo>
                    <a:lnTo>
                      <a:pt x="7992" y="1571"/>
                    </a:lnTo>
                    <a:lnTo>
                      <a:pt x="7978" y="1568"/>
                    </a:lnTo>
                    <a:lnTo>
                      <a:pt x="7952" y="1553"/>
                    </a:lnTo>
                    <a:lnTo>
                      <a:pt x="7945" y="1556"/>
                    </a:lnTo>
                    <a:lnTo>
                      <a:pt x="7877" y="1539"/>
                    </a:lnTo>
                    <a:lnTo>
                      <a:pt x="7850" y="1539"/>
                    </a:lnTo>
                    <a:lnTo>
                      <a:pt x="7840" y="1545"/>
                    </a:lnTo>
                    <a:lnTo>
                      <a:pt x="7839" y="1557"/>
                    </a:lnTo>
                    <a:lnTo>
                      <a:pt x="7843" y="1567"/>
                    </a:lnTo>
                    <a:lnTo>
                      <a:pt x="7841" y="1589"/>
                    </a:lnTo>
                    <a:lnTo>
                      <a:pt x="7824" y="1595"/>
                    </a:lnTo>
                    <a:lnTo>
                      <a:pt x="7819" y="1608"/>
                    </a:lnTo>
                    <a:lnTo>
                      <a:pt x="7849" y="1615"/>
                    </a:lnTo>
                    <a:lnTo>
                      <a:pt x="7860" y="1651"/>
                    </a:lnTo>
                    <a:lnTo>
                      <a:pt x="7866" y="1657"/>
                    </a:lnTo>
                    <a:lnTo>
                      <a:pt x="7866" y="1666"/>
                    </a:lnTo>
                    <a:lnTo>
                      <a:pt x="7871" y="1689"/>
                    </a:lnTo>
                    <a:lnTo>
                      <a:pt x="7840" y="1725"/>
                    </a:lnTo>
                    <a:lnTo>
                      <a:pt x="7820" y="1739"/>
                    </a:lnTo>
                    <a:lnTo>
                      <a:pt x="7797" y="1738"/>
                    </a:lnTo>
                    <a:lnTo>
                      <a:pt x="7790" y="1733"/>
                    </a:lnTo>
                    <a:lnTo>
                      <a:pt x="7782" y="1711"/>
                    </a:lnTo>
                    <a:lnTo>
                      <a:pt x="7777" y="1700"/>
                    </a:lnTo>
                    <a:lnTo>
                      <a:pt x="7762" y="1690"/>
                    </a:lnTo>
                    <a:lnTo>
                      <a:pt x="7760" y="1684"/>
                    </a:lnTo>
                    <a:lnTo>
                      <a:pt x="7750" y="1678"/>
                    </a:lnTo>
                    <a:lnTo>
                      <a:pt x="7727" y="1675"/>
                    </a:lnTo>
                    <a:lnTo>
                      <a:pt x="7721" y="1670"/>
                    </a:lnTo>
                    <a:lnTo>
                      <a:pt x="7719" y="1663"/>
                    </a:lnTo>
                    <a:lnTo>
                      <a:pt x="7717" y="1655"/>
                    </a:lnTo>
                    <a:lnTo>
                      <a:pt x="7720" y="1625"/>
                    </a:lnTo>
                    <a:lnTo>
                      <a:pt x="7716" y="1614"/>
                    </a:lnTo>
                    <a:lnTo>
                      <a:pt x="7698" y="1608"/>
                    </a:lnTo>
                    <a:lnTo>
                      <a:pt x="7700" y="1598"/>
                    </a:lnTo>
                    <a:lnTo>
                      <a:pt x="7707" y="1595"/>
                    </a:lnTo>
                    <a:lnTo>
                      <a:pt x="7706" y="1590"/>
                    </a:lnTo>
                    <a:lnTo>
                      <a:pt x="7693" y="1582"/>
                    </a:lnTo>
                    <a:lnTo>
                      <a:pt x="7685" y="1584"/>
                    </a:lnTo>
                    <a:lnTo>
                      <a:pt x="7679" y="1590"/>
                    </a:lnTo>
                    <a:lnTo>
                      <a:pt x="7650" y="1627"/>
                    </a:lnTo>
                    <a:lnTo>
                      <a:pt x="7641" y="1628"/>
                    </a:lnTo>
                    <a:lnTo>
                      <a:pt x="7635" y="1626"/>
                    </a:lnTo>
                    <a:lnTo>
                      <a:pt x="7613" y="1626"/>
                    </a:lnTo>
                    <a:lnTo>
                      <a:pt x="7591" y="1614"/>
                    </a:lnTo>
                    <a:lnTo>
                      <a:pt x="7559" y="1610"/>
                    </a:lnTo>
                    <a:lnTo>
                      <a:pt x="7547" y="1614"/>
                    </a:lnTo>
                    <a:lnTo>
                      <a:pt x="7544" y="1617"/>
                    </a:lnTo>
                    <a:lnTo>
                      <a:pt x="7542" y="1614"/>
                    </a:lnTo>
                    <a:lnTo>
                      <a:pt x="7518" y="1616"/>
                    </a:lnTo>
                    <a:lnTo>
                      <a:pt x="7504" y="1606"/>
                    </a:lnTo>
                    <a:lnTo>
                      <a:pt x="7489" y="1582"/>
                    </a:lnTo>
                    <a:lnTo>
                      <a:pt x="7469" y="1594"/>
                    </a:lnTo>
                    <a:lnTo>
                      <a:pt x="7438" y="1590"/>
                    </a:lnTo>
                    <a:lnTo>
                      <a:pt x="7420" y="1600"/>
                    </a:lnTo>
                    <a:lnTo>
                      <a:pt x="7405" y="1594"/>
                    </a:lnTo>
                    <a:lnTo>
                      <a:pt x="7398" y="1594"/>
                    </a:lnTo>
                    <a:lnTo>
                      <a:pt x="7393" y="1599"/>
                    </a:lnTo>
                    <a:lnTo>
                      <a:pt x="7389" y="1606"/>
                    </a:lnTo>
                    <a:lnTo>
                      <a:pt x="7382" y="1606"/>
                    </a:lnTo>
                    <a:lnTo>
                      <a:pt x="7378" y="1623"/>
                    </a:lnTo>
                    <a:lnTo>
                      <a:pt x="7362" y="1622"/>
                    </a:lnTo>
                    <a:lnTo>
                      <a:pt x="7356" y="1635"/>
                    </a:lnTo>
                    <a:lnTo>
                      <a:pt x="7346" y="1646"/>
                    </a:lnTo>
                    <a:lnTo>
                      <a:pt x="7338" y="1643"/>
                    </a:lnTo>
                    <a:lnTo>
                      <a:pt x="7339" y="1626"/>
                    </a:lnTo>
                    <a:lnTo>
                      <a:pt x="7336" y="1616"/>
                    </a:lnTo>
                    <a:lnTo>
                      <a:pt x="7327" y="1620"/>
                    </a:lnTo>
                    <a:lnTo>
                      <a:pt x="7322" y="1617"/>
                    </a:lnTo>
                    <a:lnTo>
                      <a:pt x="7314" y="1605"/>
                    </a:lnTo>
                    <a:lnTo>
                      <a:pt x="7306" y="1596"/>
                    </a:lnTo>
                    <a:lnTo>
                      <a:pt x="7293" y="1590"/>
                    </a:lnTo>
                    <a:lnTo>
                      <a:pt x="7284" y="1590"/>
                    </a:lnTo>
                    <a:lnTo>
                      <a:pt x="7273" y="1590"/>
                    </a:lnTo>
                    <a:lnTo>
                      <a:pt x="7268" y="1582"/>
                    </a:lnTo>
                    <a:lnTo>
                      <a:pt x="7250" y="1578"/>
                    </a:lnTo>
                    <a:lnTo>
                      <a:pt x="7250" y="1569"/>
                    </a:lnTo>
                    <a:lnTo>
                      <a:pt x="7270" y="1509"/>
                    </a:lnTo>
                    <a:lnTo>
                      <a:pt x="7270" y="1497"/>
                    </a:lnTo>
                    <a:lnTo>
                      <a:pt x="7268" y="1486"/>
                    </a:lnTo>
                    <a:lnTo>
                      <a:pt x="7268" y="1480"/>
                    </a:lnTo>
                    <a:lnTo>
                      <a:pt x="7258" y="1459"/>
                    </a:lnTo>
                    <a:lnTo>
                      <a:pt x="7258" y="1455"/>
                    </a:lnTo>
                    <a:lnTo>
                      <a:pt x="7247" y="1444"/>
                    </a:lnTo>
                    <a:lnTo>
                      <a:pt x="7238" y="1431"/>
                    </a:lnTo>
                    <a:lnTo>
                      <a:pt x="7232" y="1426"/>
                    </a:lnTo>
                    <a:lnTo>
                      <a:pt x="7222" y="1409"/>
                    </a:lnTo>
                    <a:lnTo>
                      <a:pt x="7212" y="1402"/>
                    </a:lnTo>
                    <a:lnTo>
                      <a:pt x="7204" y="1393"/>
                    </a:lnTo>
                    <a:lnTo>
                      <a:pt x="7192" y="1388"/>
                    </a:lnTo>
                    <a:lnTo>
                      <a:pt x="7152" y="1384"/>
                    </a:lnTo>
                    <a:lnTo>
                      <a:pt x="7139" y="1379"/>
                    </a:lnTo>
                    <a:lnTo>
                      <a:pt x="7112" y="1378"/>
                    </a:lnTo>
                    <a:lnTo>
                      <a:pt x="7090" y="1382"/>
                    </a:lnTo>
                    <a:lnTo>
                      <a:pt x="7064" y="1380"/>
                    </a:lnTo>
                    <a:lnTo>
                      <a:pt x="7051" y="1383"/>
                    </a:lnTo>
                    <a:lnTo>
                      <a:pt x="7047" y="1388"/>
                    </a:lnTo>
                    <a:lnTo>
                      <a:pt x="7024" y="1385"/>
                    </a:lnTo>
                    <a:lnTo>
                      <a:pt x="7017" y="1393"/>
                    </a:lnTo>
                    <a:lnTo>
                      <a:pt x="7006" y="1393"/>
                    </a:lnTo>
                    <a:lnTo>
                      <a:pt x="6979" y="1386"/>
                    </a:lnTo>
                    <a:lnTo>
                      <a:pt x="6973" y="1388"/>
                    </a:lnTo>
                    <a:lnTo>
                      <a:pt x="6964" y="1396"/>
                    </a:lnTo>
                    <a:lnTo>
                      <a:pt x="6951" y="1400"/>
                    </a:lnTo>
                    <a:lnTo>
                      <a:pt x="6941" y="1395"/>
                    </a:lnTo>
                    <a:lnTo>
                      <a:pt x="6920" y="1396"/>
                    </a:lnTo>
                    <a:lnTo>
                      <a:pt x="6913" y="1400"/>
                    </a:lnTo>
                    <a:lnTo>
                      <a:pt x="6905" y="1397"/>
                    </a:lnTo>
                    <a:lnTo>
                      <a:pt x="6881" y="1410"/>
                    </a:lnTo>
                    <a:lnTo>
                      <a:pt x="6870" y="1410"/>
                    </a:lnTo>
                    <a:lnTo>
                      <a:pt x="6861" y="1417"/>
                    </a:lnTo>
                    <a:lnTo>
                      <a:pt x="6855" y="1409"/>
                    </a:lnTo>
                    <a:lnTo>
                      <a:pt x="6837" y="1393"/>
                    </a:lnTo>
                    <a:lnTo>
                      <a:pt x="6823" y="1391"/>
                    </a:lnTo>
                    <a:lnTo>
                      <a:pt x="6817" y="1386"/>
                    </a:lnTo>
                    <a:lnTo>
                      <a:pt x="6840" y="1379"/>
                    </a:lnTo>
                    <a:lnTo>
                      <a:pt x="6848" y="1368"/>
                    </a:lnTo>
                    <a:lnTo>
                      <a:pt x="6850" y="1354"/>
                    </a:lnTo>
                    <a:lnTo>
                      <a:pt x="6814" y="1323"/>
                    </a:lnTo>
                    <a:lnTo>
                      <a:pt x="6811" y="1315"/>
                    </a:lnTo>
                    <a:lnTo>
                      <a:pt x="6808" y="1307"/>
                    </a:lnTo>
                    <a:lnTo>
                      <a:pt x="6786" y="1310"/>
                    </a:lnTo>
                    <a:lnTo>
                      <a:pt x="6769" y="1316"/>
                    </a:lnTo>
                    <a:lnTo>
                      <a:pt x="6759" y="1316"/>
                    </a:lnTo>
                    <a:lnTo>
                      <a:pt x="6755" y="1307"/>
                    </a:lnTo>
                    <a:lnTo>
                      <a:pt x="6755" y="1299"/>
                    </a:lnTo>
                    <a:lnTo>
                      <a:pt x="6737" y="1288"/>
                    </a:lnTo>
                    <a:lnTo>
                      <a:pt x="6732" y="1276"/>
                    </a:lnTo>
                    <a:lnTo>
                      <a:pt x="6725" y="1275"/>
                    </a:lnTo>
                    <a:lnTo>
                      <a:pt x="6706" y="1264"/>
                    </a:lnTo>
                    <a:lnTo>
                      <a:pt x="6701" y="1271"/>
                    </a:lnTo>
                    <a:lnTo>
                      <a:pt x="6692" y="1272"/>
                    </a:lnTo>
                    <a:lnTo>
                      <a:pt x="6685" y="1267"/>
                    </a:lnTo>
                    <a:lnTo>
                      <a:pt x="6671" y="1264"/>
                    </a:lnTo>
                    <a:lnTo>
                      <a:pt x="6665" y="1266"/>
                    </a:lnTo>
                    <a:lnTo>
                      <a:pt x="6665" y="1260"/>
                    </a:lnTo>
                    <a:lnTo>
                      <a:pt x="6684" y="1232"/>
                    </a:lnTo>
                    <a:lnTo>
                      <a:pt x="6690" y="1227"/>
                    </a:lnTo>
                    <a:lnTo>
                      <a:pt x="6703" y="1237"/>
                    </a:lnTo>
                    <a:lnTo>
                      <a:pt x="6709" y="1245"/>
                    </a:lnTo>
                    <a:lnTo>
                      <a:pt x="6722" y="1237"/>
                    </a:lnTo>
                    <a:lnTo>
                      <a:pt x="6722" y="1226"/>
                    </a:lnTo>
                    <a:lnTo>
                      <a:pt x="6721" y="1217"/>
                    </a:lnTo>
                    <a:lnTo>
                      <a:pt x="6708" y="1181"/>
                    </a:lnTo>
                    <a:lnTo>
                      <a:pt x="6689" y="1169"/>
                    </a:lnTo>
                    <a:lnTo>
                      <a:pt x="6678" y="1162"/>
                    </a:lnTo>
                    <a:lnTo>
                      <a:pt x="6662" y="1159"/>
                    </a:lnTo>
                    <a:lnTo>
                      <a:pt x="6656" y="1153"/>
                    </a:lnTo>
                    <a:lnTo>
                      <a:pt x="6636" y="1143"/>
                    </a:lnTo>
                    <a:lnTo>
                      <a:pt x="6617" y="1147"/>
                    </a:lnTo>
                    <a:lnTo>
                      <a:pt x="6615" y="1151"/>
                    </a:lnTo>
                    <a:lnTo>
                      <a:pt x="6612" y="1144"/>
                    </a:lnTo>
                    <a:lnTo>
                      <a:pt x="6603" y="1143"/>
                    </a:lnTo>
                    <a:lnTo>
                      <a:pt x="6575" y="1143"/>
                    </a:lnTo>
                    <a:lnTo>
                      <a:pt x="6565" y="1148"/>
                    </a:lnTo>
                    <a:lnTo>
                      <a:pt x="6540" y="1142"/>
                    </a:lnTo>
                    <a:lnTo>
                      <a:pt x="6528" y="1131"/>
                    </a:lnTo>
                    <a:lnTo>
                      <a:pt x="6512" y="1131"/>
                    </a:lnTo>
                    <a:lnTo>
                      <a:pt x="6490" y="1109"/>
                    </a:lnTo>
                    <a:lnTo>
                      <a:pt x="6484" y="1111"/>
                    </a:lnTo>
                    <a:lnTo>
                      <a:pt x="6443" y="1106"/>
                    </a:lnTo>
                    <a:lnTo>
                      <a:pt x="6419" y="1092"/>
                    </a:lnTo>
                    <a:lnTo>
                      <a:pt x="6378" y="1089"/>
                    </a:lnTo>
                    <a:lnTo>
                      <a:pt x="6365" y="1084"/>
                    </a:lnTo>
                    <a:lnTo>
                      <a:pt x="6319" y="1086"/>
                    </a:lnTo>
                    <a:lnTo>
                      <a:pt x="6264" y="1079"/>
                    </a:lnTo>
                    <a:lnTo>
                      <a:pt x="6257" y="1073"/>
                    </a:lnTo>
                    <a:lnTo>
                      <a:pt x="6252" y="1066"/>
                    </a:lnTo>
                    <a:lnTo>
                      <a:pt x="6242" y="1060"/>
                    </a:lnTo>
                    <a:lnTo>
                      <a:pt x="6232" y="1058"/>
                    </a:lnTo>
                    <a:lnTo>
                      <a:pt x="6225" y="1057"/>
                    </a:lnTo>
                    <a:lnTo>
                      <a:pt x="6217" y="1068"/>
                    </a:lnTo>
                    <a:lnTo>
                      <a:pt x="6216" y="1074"/>
                    </a:lnTo>
                    <a:lnTo>
                      <a:pt x="6226" y="1084"/>
                    </a:lnTo>
                    <a:lnTo>
                      <a:pt x="6227" y="1093"/>
                    </a:lnTo>
                    <a:lnTo>
                      <a:pt x="6235" y="1105"/>
                    </a:lnTo>
                    <a:lnTo>
                      <a:pt x="6227" y="1109"/>
                    </a:lnTo>
                    <a:lnTo>
                      <a:pt x="6216" y="1119"/>
                    </a:lnTo>
                    <a:lnTo>
                      <a:pt x="6211" y="1127"/>
                    </a:lnTo>
                    <a:lnTo>
                      <a:pt x="6206" y="1152"/>
                    </a:lnTo>
                    <a:lnTo>
                      <a:pt x="6199" y="1167"/>
                    </a:lnTo>
                    <a:lnTo>
                      <a:pt x="6192" y="1176"/>
                    </a:lnTo>
                    <a:lnTo>
                      <a:pt x="6179" y="1179"/>
                    </a:lnTo>
                    <a:lnTo>
                      <a:pt x="6166" y="1191"/>
                    </a:lnTo>
                    <a:lnTo>
                      <a:pt x="6158" y="1205"/>
                    </a:lnTo>
                    <a:lnTo>
                      <a:pt x="6157" y="1212"/>
                    </a:lnTo>
                    <a:lnTo>
                      <a:pt x="6163" y="1226"/>
                    </a:lnTo>
                    <a:lnTo>
                      <a:pt x="6165" y="1234"/>
                    </a:lnTo>
                    <a:lnTo>
                      <a:pt x="6155" y="1235"/>
                    </a:lnTo>
                    <a:lnTo>
                      <a:pt x="6156" y="1255"/>
                    </a:lnTo>
                    <a:lnTo>
                      <a:pt x="6161" y="1269"/>
                    </a:lnTo>
                    <a:lnTo>
                      <a:pt x="6171" y="1280"/>
                    </a:lnTo>
                    <a:lnTo>
                      <a:pt x="6173" y="1286"/>
                    </a:lnTo>
                    <a:lnTo>
                      <a:pt x="6173" y="1298"/>
                    </a:lnTo>
                    <a:lnTo>
                      <a:pt x="6171" y="1307"/>
                    </a:lnTo>
                    <a:lnTo>
                      <a:pt x="6161" y="1307"/>
                    </a:lnTo>
                    <a:lnTo>
                      <a:pt x="6141" y="1294"/>
                    </a:lnTo>
                    <a:lnTo>
                      <a:pt x="6135" y="1313"/>
                    </a:lnTo>
                    <a:lnTo>
                      <a:pt x="6120" y="1307"/>
                    </a:lnTo>
                    <a:lnTo>
                      <a:pt x="6115" y="1314"/>
                    </a:lnTo>
                    <a:lnTo>
                      <a:pt x="6113" y="1309"/>
                    </a:lnTo>
                    <a:lnTo>
                      <a:pt x="6093" y="1325"/>
                    </a:lnTo>
                    <a:lnTo>
                      <a:pt x="6088" y="1334"/>
                    </a:lnTo>
                    <a:lnTo>
                      <a:pt x="6080" y="1340"/>
                    </a:lnTo>
                    <a:lnTo>
                      <a:pt x="6076" y="1352"/>
                    </a:lnTo>
                    <a:lnTo>
                      <a:pt x="6065" y="1351"/>
                    </a:lnTo>
                    <a:lnTo>
                      <a:pt x="6060" y="1357"/>
                    </a:lnTo>
                    <a:lnTo>
                      <a:pt x="6054" y="1350"/>
                    </a:lnTo>
                    <a:lnTo>
                      <a:pt x="6047" y="1348"/>
                    </a:lnTo>
                    <a:lnTo>
                      <a:pt x="6042" y="1343"/>
                    </a:lnTo>
                    <a:lnTo>
                      <a:pt x="6042" y="1334"/>
                    </a:lnTo>
                    <a:lnTo>
                      <a:pt x="6033" y="1331"/>
                    </a:lnTo>
                    <a:lnTo>
                      <a:pt x="6029" y="1320"/>
                    </a:lnTo>
                    <a:lnTo>
                      <a:pt x="6021" y="1314"/>
                    </a:lnTo>
                    <a:lnTo>
                      <a:pt x="6013" y="1314"/>
                    </a:lnTo>
                    <a:lnTo>
                      <a:pt x="5985" y="1293"/>
                    </a:lnTo>
                    <a:lnTo>
                      <a:pt x="5972" y="1294"/>
                    </a:lnTo>
                    <a:lnTo>
                      <a:pt x="5956" y="1288"/>
                    </a:lnTo>
                    <a:lnTo>
                      <a:pt x="5950" y="1281"/>
                    </a:lnTo>
                    <a:lnTo>
                      <a:pt x="5941" y="1280"/>
                    </a:lnTo>
                    <a:lnTo>
                      <a:pt x="5929" y="1272"/>
                    </a:lnTo>
                    <a:lnTo>
                      <a:pt x="5898" y="1276"/>
                    </a:lnTo>
                    <a:lnTo>
                      <a:pt x="5887" y="1294"/>
                    </a:lnTo>
                    <a:lnTo>
                      <a:pt x="5886" y="1304"/>
                    </a:lnTo>
                    <a:lnTo>
                      <a:pt x="5888" y="1318"/>
                    </a:lnTo>
                    <a:lnTo>
                      <a:pt x="5887" y="1324"/>
                    </a:lnTo>
                    <a:lnTo>
                      <a:pt x="5877" y="1309"/>
                    </a:lnTo>
                    <a:lnTo>
                      <a:pt x="5872" y="1314"/>
                    </a:lnTo>
                    <a:lnTo>
                      <a:pt x="5845" y="1309"/>
                    </a:lnTo>
                    <a:lnTo>
                      <a:pt x="5834" y="1314"/>
                    </a:lnTo>
                    <a:lnTo>
                      <a:pt x="5824" y="1312"/>
                    </a:lnTo>
                    <a:lnTo>
                      <a:pt x="5811" y="1292"/>
                    </a:lnTo>
                    <a:lnTo>
                      <a:pt x="5802" y="1287"/>
                    </a:lnTo>
                    <a:lnTo>
                      <a:pt x="5792" y="1264"/>
                    </a:lnTo>
                    <a:lnTo>
                      <a:pt x="5783" y="1254"/>
                    </a:lnTo>
                    <a:lnTo>
                      <a:pt x="5775" y="1232"/>
                    </a:lnTo>
                    <a:lnTo>
                      <a:pt x="5774" y="1217"/>
                    </a:lnTo>
                    <a:lnTo>
                      <a:pt x="5773" y="1214"/>
                    </a:lnTo>
                    <a:lnTo>
                      <a:pt x="5767" y="1218"/>
                    </a:lnTo>
                    <a:lnTo>
                      <a:pt x="5762" y="1232"/>
                    </a:lnTo>
                    <a:lnTo>
                      <a:pt x="5744" y="1275"/>
                    </a:lnTo>
                    <a:lnTo>
                      <a:pt x="5737" y="1289"/>
                    </a:lnTo>
                    <a:lnTo>
                      <a:pt x="5736" y="1307"/>
                    </a:lnTo>
                    <a:lnTo>
                      <a:pt x="5733" y="1319"/>
                    </a:lnTo>
                    <a:lnTo>
                      <a:pt x="5735" y="1353"/>
                    </a:lnTo>
                    <a:lnTo>
                      <a:pt x="5727" y="1358"/>
                    </a:lnTo>
                    <a:lnTo>
                      <a:pt x="5719" y="1380"/>
                    </a:lnTo>
                    <a:lnTo>
                      <a:pt x="5712" y="1388"/>
                    </a:lnTo>
                    <a:lnTo>
                      <a:pt x="5710" y="1406"/>
                    </a:lnTo>
                    <a:lnTo>
                      <a:pt x="5700" y="1418"/>
                    </a:lnTo>
                    <a:lnTo>
                      <a:pt x="5697" y="1433"/>
                    </a:lnTo>
                    <a:lnTo>
                      <a:pt x="5684" y="1427"/>
                    </a:lnTo>
                    <a:lnTo>
                      <a:pt x="5674" y="1395"/>
                    </a:lnTo>
                    <a:lnTo>
                      <a:pt x="5671" y="1393"/>
                    </a:lnTo>
                    <a:lnTo>
                      <a:pt x="5669" y="1405"/>
                    </a:lnTo>
                    <a:lnTo>
                      <a:pt x="5662" y="1406"/>
                    </a:lnTo>
                    <a:lnTo>
                      <a:pt x="5656" y="1397"/>
                    </a:lnTo>
                    <a:lnTo>
                      <a:pt x="5649" y="1399"/>
                    </a:lnTo>
                    <a:lnTo>
                      <a:pt x="5641" y="1394"/>
                    </a:lnTo>
                    <a:lnTo>
                      <a:pt x="5636" y="1386"/>
                    </a:lnTo>
                    <a:lnTo>
                      <a:pt x="5636" y="1379"/>
                    </a:lnTo>
                    <a:lnTo>
                      <a:pt x="5627" y="1368"/>
                    </a:lnTo>
                    <a:lnTo>
                      <a:pt x="5620" y="1375"/>
                    </a:lnTo>
                    <a:lnTo>
                      <a:pt x="5618" y="1369"/>
                    </a:lnTo>
                    <a:lnTo>
                      <a:pt x="5613" y="1364"/>
                    </a:lnTo>
                    <a:lnTo>
                      <a:pt x="5609" y="1354"/>
                    </a:lnTo>
                    <a:lnTo>
                      <a:pt x="5607" y="1340"/>
                    </a:lnTo>
                    <a:lnTo>
                      <a:pt x="5599" y="1336"/>
                    </a:lnTo>
                    <a:lnTo>
                      <a:pt x="5596" y="1340"/>
                    </a:lnTo>
                    <a:lnTo>
                      <a:pt x="5596" y="1332"/>
                    </a:lnTo>
                    <a:lnTo>
                      <a:pt x="5588" y="1318"/>
                    </a:lnTo>
                    <a:lnTo>
                      <a:pt x="5586" y="1303"/>
                    </a:lnTo>
                    <a:lnTo>
                      <a:pt x="5582" y="1299"/>
                    </a:lnTo>
                    <a:lnTo>
                      <a:pt x="5582" y="1288"/>
                    </a:lnTo>
                    <a:lnTo>
                      <a:pt x="5579" y="1282"/>
                    </a:lnTo>
                    <a:lnTo>
                      <a:pt x="5576" y="1270"/>
                    </a:lnTo>
                    <a:lnTo>
                      <a:pt x="5575" y="1273"/>
                    </a:lnTo>
                    <a:lnTo>
                      <a:pt x="5565" y="1280"/>
                    </a:lnTo>
                    <a:lnTo>
                      <a:pt x="5559" y="1272"/>
                    </a:lnTo>
                    <a:lnTo>
                      <a:pt x="5561" y="1264"/>
                    </a:lnTo>
                    <a:lnTo>
                      <a:pt x="5559" y="1255"/>
                    </a:lnTo>
                    <a:lnTo>
                      <a:pt x="5555" y="1251"/>
                    </a:lnTo>
                    <a:lnTo>
                      <a:pt x="5554" y="1245"/>
                    </a:lnTo>
                    <a:lnTo>
                      <a:pt x="5553" y="1229"/>
                    </a:lnTo>
                    <a:lnTo>
                      <a:pt x="5572" y="1200"/>
                    </a:lnTo>
                    <a:lnTo>
                      <a:pt x="5577" y="1205"/>
                    </a:lnTo>
                    <a:lnTo>
                      <a:pt x="5582" y="1203"/>
                    </a:lnTo>
                    <a:lnTo>
                      <a:pt x="5579" y="1199"/>
                    </a:lnTo>
                    <a:lnTo>
                      <a:pt x="5580" y="1192"/>
                    </a:lnTo>
                    <a:lnTo>
                      <a:pt x="5591" y="1187"/>
                    </a:lnTo>
                    <a:lnTo>
                      <a:pt x="5597" y="1180"/>
                    </a:lnTo>
                    <a:lnTo>
                      <a:pt x="5591" y="1181"/>
                    </a:lnTo>
                    <a:lnTo>
                      <a:pt x="5591" y="1178"/>
                    </a:lnTo>
                    <a:lnTo>
                      <a:pt x="5596" y="1173"/>
                    </a:lnTo>
                    <a:lnTo>
                      <a:pt x="5593" y="1169"/>
                    </a:lnTo>
                    <a:lnTo>
                      <a:pt x="5593" y="1159"/>
                    </a:lnTo>
                    <a:lnTo>
                      <a:pt x="5603" y="1141"/>
                    </a:lnTo>
                    <a:lnTo>
                      <a:pt x="5581" y="1125"/>
                    </a:lnTo>
                    <a:lnTo>
                      <a:pt x="5582" y="1120"/>
                    </a:lnTo>
                    <a:lnTo>
                      <a:pt x="5590" y="1111"/>
                    </a:lnTo>
                    <a:lnTo>
                      <a:pt x="5580" y="1104"/>
                    </a:lnTo>
                    <a:lnTo>
                      <a:pt x="5582" y="1094"/>
                    </a:lnTo>
                    <a:lnTo>
                      <a:pt x="5588" y="1090"/>
                    </a:lnTo>
                    <a:lnTo>
                      <a:pt x="5588" y="1077"/>
                    </a:lnTo>
                    <a:lnTo>
                      <a:pt x="5591" y="1074"/>
                    </a:lnTo>
                    <a:lnTo>
                      <a:pt x="5587" y="1072"/>
                    </a:lnTo>
                    <a:lnTo>
                      <a:pt x="5586" y="1066"/>
                    </a:lnTo>
                    <a:lnTo>
                      <a:pt x="5587" y="1058"/>
                    </a:lnTo>
                    <a:lnTo>
                      <a:pt x="5585" y="1050"/>
                    </a:lnTo>
                    <a:lnTo>
                      <a:pt x="5592" y="1049"/>
                    </a:lnTo>
                    <a:lnTo>
                      <a:pt x="5593" y="1045"/>
                    </a:lnTo>
                    <a:lnTo>
                      <a:pt x="5595" y="1038"/>
                    </a:lnTo>
                    <a:lnTo>
                      <a:pt x="5597" y="1031"/>
                    </a:lnTo>
                    <a:lnTo>
                      <a:pt x="5593" y="1028"/>
                    </a:lnTo>
                    <a:lnTo>
                      <a:pt x="5593" y="1022"/>
                    </a:lnTo>
                    <a:lnTo>
                      <a:pt x="5577" y="1012"/>
                    </a:lnTo>
                    <a:lnTo>
                      <a:pt x="5572" y="1001"/>
                    </a:lnTo>
                    <a:lnTo>
                      <a:pt x="5565" y="992"/>
                    </a:lnTo>
                    <a:lnTo>
                      <a:pt x="5565" y="985"/>
                    </a:lnTo>
                    <a:lnTo>
                      <a:pt x="5541" y="971"/>
                    </a:lnTo>
                    <a:lnTo>
                      <a:pt x="5542" y="964"/>
                    </a:lnTo>
                    <a:lnTo>
                      <a:pt x="5541" y="957"/>
                    </a:lnTo>
                    <a:lnTo>
                      <a:pt x="5528" y="955"/>
                    </a:lnTo>
                    <a:lnTo>
                      <a:pt x="5523" y="952"/>
                    </a:lnTo>
                    <a:lnTo>
                      <a:pt x="5527" y="948"/>
                    </a:lnTo>
                    <a:lnTo>
                      <a:pt x="5521" y="939"/>
                    </a:lnTo>
                    <a:lnTo>
                      <a:pt x="5504" y="932"/>
                    </a:lnTo>
                    <a:lnTo>
                      <a:pt x="5494" y="936"/>
                    </a:lnTo>
                    <a:lnTo>
                      <a:pt x="5478" y="933"/>
                    </a:lnTo>
                    <a:lnTo>
                      <a:pt x="5461" y="925"/>
                    </a:lnTo>
                    <a:lnTo>
                      <a:pt x="5457" y="930"/>
                    </a:lnTo>
                    <a:lnTo>
                      <a:pt x="5455" y="938"/>
                    </a:lnTo>
                    <a:lnTo>
                      <a:pt x="5447" y="938"/>
                    </a:lnTo>
                    <a:lnTo>
                      <a:pt x="5437" y="950"/>
                    </a:lnTo>
                    <a:lnTo>
                      <a:pt x="5435" y="947"/>
                    </a:lnTo>
                    <a:lnTo>
                      <a:pt x="5434" y="941"/>
                    </a:lnTo>
                    <a:lnTo>
                      <a:pt x="5415" y="918"/>
                    </a:lnTo>
                    <a:lnTo>
                      <a:pt x="5408" y="925"/>
                    </a:lnTo>
                    <a:lnTo>
                      <a:pt x="5399" y="920"/>
                    </a:lnTo>
                    <a:lnTo>
                      <a:pt x="5392" y="922"/>
                    </a:lnTo>
                    <a:lnTo>
                      <a:pt x="5385" y="912"/>
                    </a:lnTo>
                    <a:lnTo>
                      <a:pt x="5380" y="916"/>
                    </a:lnTo>
                    <a:lnTo>
                      <a:pt x="5373" y="910"/>
                    </a:lnTo>
                    <a:lnTo>
                      <a:pt x="5370" y="918"/>
                    </a:lnTo>
                    <a:lnTo>
                      <a:pt x="5361" y="910"/>
                    </a:lnTo>
                    <a:lnTo>
                      <a:pt x="5361" y="904"/>
                    </a:lnTo>
                    <a:lnTo>
                      <a:pt x="5359" y="895"/>
                    </a:lnTo>
                    <a:lnTo>
                      <a:pt x="5354" y="891"/>
                    </a:lnTo>
                    <a:lnTo>
                      <a:pt x="5350" y="896"/>
                    </a:lnTo>
                    <a:lnTo>
                      <a:pt x="5339" y="883"/>
                    </a:lnTo>
                    <a:lnTo>
                      <a:pt x="5333" y="885"/>
                    </a:lnTo>
                    <a:lnTo>
                      <a:pt x="5323" y="879"/>
                    </a:lnTo>
                    <a:lnTo>
                      <a:pt x="5305" y="875"/>
                    </a:lnTo>
                    <a:lnTo>
                      <a:pt x="5292" y="866"/>
                    </a:lnTo>
                    <a:lnTo>
                      <a:pt x="5286" y="866"/>
                    </a:lnTo>
                    <a:lnTo>
                      <a:pt x="5285" y="873"/>
                    </a:lnTo>
                    <a:lnTo>
                      <a:pt x="5285" y="880"/>
                    </a:lnTo>
                    <a:lnTo>
                      <a:pt x="5286" y="890"/>
                    </a:lnTo>
                    <a:lnTo>
                      <a:pt x="5284" y="895"/>
                    </a:lnTo>
                    <a:lnTo>
                      <a:pt x="5268" y="893"/>
                    </a:lnTo>
                    <a:lnTo>
                      <a:pt x="5258" y="877"/>
                    </a:lnTo>
                    <a:lnTo>
                      <a:pt x="5257" y="883"/>
                    </a:lnTo>
                    <a:lnTo>
                      <a:pt x="5256" y="900"/>
                    </a:lnTo>
                    <a:lnTo>
                      <a:pt x="5247" y="942"/>
                    </a:lnTo>
                    <a:lnTo>
                      <a:pt x="5252" y="944"/>
                    </a:lnTo>
                    <a:lnTo>
                      <a:pt x="5249" y="950"/>
                    </a:lnTo>
                    <a:lnTo>
                      <a:pt x="5248" y="955"/>
                    </a:lnTo>
                    <a:lnTo>
                      <a:pt x="5251" y="970"/>
                    </a:lnTo>
                    <a:lnTo>
                      <a:pt x="5264" y="1003"/>
                    </a:lnTo>
                    <a:lnTo>
                      <a:pt x="5260" y="1011"/>
                    </a:lnTo>
                    <a:lnTo>
                      <a:pt x="5252" y="1019"/>
                    </a:lnTo>
                    <a:lnTo>
                      <a:pt x="5225" y="1024"/>
                    </a:lnTo>
                    <a:lnTo>
                      <a:pt x="5210" y="1036"/>
                    </a:lnTo>
                    <a:lnTo>
                      <a:pt x="5204" y="1031"/>
                    </a:lnTo>
                    <a:lnTo>
                      <a:pt x="5200" y="1038"/>
                    </a:lnTo>
                    <a:lnTo>
                      <a:pt x="5195" y="1034"/>
                    </a:lnTo>
                    <a:lnTo>
                      <a:pt x="5179" y="1038"/>
                    </a:lnTo>
                    <a:lnTo>
                      <a:pt x="5168" y="1033"/>
                    </a:lnTo>
                    <a:lnTo>
                      <a:pt x="5161" y="1033"/>
                    </a:lnTo>
                    <a:lnTo>
                      <a:pt x="5136" y="1038"/>
                    </a:lnTo>
                    <a:lnTo>
                      <a:pt x="5131" y="1041"/>
                    </a:lnTo>
                    <a:lnTo>
                      <a:pt x="5112" y="1030"/>
                    </a:lnTo>
                    <a:lnTo>
                      <a:pt x="5082" y="1023"/>
                    </a:lnTo>
                    <a:lnTo>
                      <a:pt x="5074" y="1022"/>
                    </a:lnTo>
                    <a:lnTo>
                      <a:pt x="5074" y="1030"/>
                    </a:lnTo>
                    <a:lnTo>
                      <a:pt x="5071" y="1035"/>
                    </a:lnTo>
                    <a:lnTo>
                      <a:pt x="5042" y="1015"/>
                    </a:lnTo>
                    <a:lnTo>
                      <a:pt x="5023" y="1011"/>
                    </a:lnTo>
                    <a:lnTo>
                      <a:pt x="4994" y="995"/>
                    </a:lnTo>
                    <a:lnTo>
                      <a:pt x="4989" y="987"/>
                    </a:lnTo>
                    <a:lnTo>
                      <a:pt x="4989" y="980"/>
                    </a:lnTo>
                    <a:lnTo>
                      <a:pt x="4989" y="974"/>
                    </a:lnTo>
                    <a:lnTo>
                      <a:pt x="4990" y="969"/>
                    </a:lnTo>
                    <a:lnTo>
                      <a:pt x="4988" y="955"/>
                    </a:lnTo>
                    <a:lnTo>
                      <a:pt x="4990" y="948"/>
                    </a:lnTo>
                    <a:lnTo>
                      <a:pt x="4996" y="944"/>
                    </a:lnTo>
                    <a:lnTo>
                      <a:pt x="5007" y="944"/>
                    </a:lnTo>
                    <a:lnTo>
                      <a:pt x="5009" y="938"/>
                    </a:lnTo>
                    <a:lnTo>
                      <a:pt x="5015" y="938"/>
                    </a:lnTo>
                    <a:lnTo>
                      <a:pt x="5012" y="931"/>
                    </a:lnTo>
                    <a:lnTo>
                      <a:pt x="5005" y="925"/>
                    </a:lnTo>
                    <a:lnTo>
                      <a:pt x="4978" y="926"/>
                    </a:lnTo>
                    <a:lnTo>
                      <a:pt x="4967" y="920"/>
                    </a:lnTo>
                    <a:lnTo>
                      <a:pt x="4948" y="925"/>
                    </a:lnTo>
                    <a:lnTo>
                      <a:pt x="4924" y="920"/>
                    </a:lnTo>
                    <a:lnTo>
                      <a:pt x="4912" y="912"/>
                    </a:lnTo>
                    <a:lnTo>
                      <a:pt x="4900" y="912"/>
                    </a:lnTo>
                    <a:lnTo>
                      <a:pt x="4888" y="907"/>
                    </a:lnTo>
                    <a:lnTo>
                      <a:pt x="4875" y="907"/>
                    </a:lnTo>
                    <a:lnTo>
                      <a:pt x="4858" y="899"/>
                    </a:lnTo>
                    <a:lnTo>
                      <a:pt x="4837" y="895"/>
                    </a:lnTo>
                    <a:lnTo>
                      <a:pt x="4818" y="900"/>
                    </a:lnTo>
                    <a:lnTo>
                      <a:pt x="4818" y="909"/>
                    </a:lnTo>
                    <a:lnTo>
                      <a:pt x="4792" y="918"/>
                    </a:lnTo>
                    <a:lnTo>
                      <a:pt x="4779" y="921"/>
                    </a:lnTo>
                    <a:lnTo>
                      <a:pt x="4756" y="918"/>
                    </a:lnTo>
                    <a:lnTo>
                      <a:pt x="4721" y="932"/>
                    </a:lnTo>
                    <a:lnTo>
                      <a:pt x="4736" y="957"/>
                    </a:lnTo>
                    <a:lnTo>
                      <a:pt x="4738" y="969"/>
                    </a:lnTo>
                    <a:lnTo>
                      <a:pt x="4735" y="974"/>
                    </a:lnTo>
                    <a:lnTo>
                      <a:pt x="4713" y="990"/>
                    </a:lnTo>
                    <a:lnTo>
                      <a:pt x="4698" y="984"/>
                    </a:lnTo>
                    <a:lnTo>
                      <a:pt x="4700" y="976"/>
                    </a:lnTo>
                    <a:lnTo>
                      <a:pt x="4715" y="979"/>
                    </a:lnTo>
                    <a:lnTo>
                      <a:pt x="4719" y="969"/>
                    </a:lnTo>
                    <a:lnTo>
                      <a:pt x="4703" y="964"/>
                    </a:lnTo>
                    <a:lnTo>
                      <a:pt x="4705" y="955"/>
                    </a:lnTo>
                    <a:lnTo>
                      <a:pt x="4700" y="947"/>
                    </a:lnTo>
                    <a:lnTo>
                      <a:pt x="4711" y="922"/>
                    </a:lnTo>
                    <a:lnTo>
                      <a:pt x="4710" y="907"/>
                    </a:lnTo>
                    <a:lnTo>
                      <a:pt x="4705" y="894"/>
                    </a:lnTo>
                    <a:lnTo>
                      <a:pt x="4700" y="889"/>
                    </a:lnTo>
                    <a:lnTo>
                      <a:pt x="4698" y="872"/>
                    </a:lnTo>
                    <a:lnTo>
                      <a:pt x="4690" y="858"/>
                    </a:lnTo>
                    <a:lnTo>
                      <a:pt x="4678" y="832"/>
                    </a:lnTo>
                    <a:lnTo>
                      <a:pt x="4684" y="861"/>
                    </a:lnTo>
                    <a:lnTo>
                      <a:pt x="4682" y="878"/>
                    </a:lnTo>
                    <a:lnTo>
                      <a:pt x="4674" y="891"/>
                    </a:lnTo>
                    <a:lnTo>
                      <a:pt x="4658" y="896"/>
                    </a:lnTo>
                    <a:lnTo>
                      <a:pt x="4628" y="894"/>
                    </a:lnTo>
                    <a:lnTo>
                      <a:pt x="4619" y="896"/>
                    </a:lnTo>
                    <a:lnTo>
                      <a:pt x="4617" y="891"/>
                    </a:lnTo>
                    <a:lnTo>
                      <a:pt x="4596" y="874"/>
                    </a:lnTo>
                    <a:lnTo>
                      <a:pt x="4592" y="862"/>
                    </a:lnTo>
                    <a:lnTo>
                      <a:pt x="4591" y="848"/>
                    </a:lnTo>
                    <a:lnTo>
                      <a:pt x="4596" y="837"/>
                    </a:lnTo>
                    <a:lnTo>
                      <a:pt x="4598" y="847"/>
                    </a:lnTo>
                    <a:lnTo>
                      <a:pt x="4607" y="832"/>
                    </a:lnTo>
                    <a:lnTo>
                      <a:pt x="4608" y="826"/>
                    </a:lnTo>
                    <a:lnTo>
                      <a:pt x="4584" y="834"/>
                    </a:lnTo>
                    <a:lnTo>
                      <a:pt x="4576" y="842"/>
                    </a:lnTo>
                    <a:lnTo>
                      <a:pt x="4574" y="851"/>
                    </a:lnTo>
                    <a:lnTo>
                      <a:pt x="4570" y="855"/>
                    </a:lnTo>
                    <a:lnTo>
                      <a:pt x="4565" y="845"/>
                    </a:lnTo>
                    <a:lnTo>
                      <a:pt x="4553" y="840"/>
                    </a:lnTo>
                    <a:lnTo>
                      <a:pt x="4542" y="831"/>
                    </a:lnTo>
                    <a:lnTo>
                      <a:pt x="4527" y="834"/>
                    </a:lnTo>
                    <a:lnTo>
                      <a:pt x="4515" y="839"/>
                    </a:lnTo>
                    <a:lnTo>
                      <a:pt x="4512" y="852"/>
                    </a:lnTo>
                    <a:lnTo>
                      <a:pt x="4496" y="875"/>
                    </a:lnTo>
                    <a:lnTo>
                      <a:pt x="4495" y="884"/>
                    </a:lnTo>
                    <a:lnTo>
                      <a:pt x="4500" y="899"/>
                    </a:lnTo>
                    <a:lnTo>
                      <a:pt x="4507" y="911"/>
                    </a:lnTo>
                    <a:lnTo>
                      <a:pt x="4514" y="907"/>
                    </a:lnTo>
                    <a:lnTo>
                      <a:pt x="4509" y="905"/>
                    </a:lnTo>
                    <a:lnTo>
                      <a:pt x="4509" y="896"/>
                    </a:lnTo>
                    <a:lnTo>
                      <a:pt x="4515" y="902"/>
                    </a:lnTo>
                    <a:lnTo>
                      <a:pt x="4534" y="902"/>
                    </a:lnTo>
                    <a:lnTo>
                      <a:pt x="4542" y="893"/>
                    </a:lnTo>
                    <a:lnTo>
                      <a:pt x="4552" y="888"/>
                    </a:lnTo>
                    <a:lnTo>
                      <a:pt x="4557" y="879"/>
                    </a:lnTo>
                    <a:lnTo>
                      <a:pt x="4565" y="884"/>
                    </a:lnTo>
                    <a:lnTo>
                      <a:pt x="4573" y="901"/>
                    </a:lnTo>
                    <a:lnTo>
                      <a:pt x="4542" y="916"/>
                    </a:lnTo>
                    <a:lnTo>
                      <a:pt x="4536" y="930"/>
                    </a:lnTo>
                    <a:lnTo>
                      <a:pt x="4531" y="927"/>
                    </a:lnTo>
                    <a:lnTo>
                      <a:pt x="4506" y="948"/>
                    </a:lnTo>
                    <a:lnTo>
                      <a:pt x="4495" y="948"/>
                    </a:lnTo>
                    <a:lnTo>
                      <a:pt x="4478" y="926"/>
                    </a:lnTo>
                    <a:lnTo>
                      <a:pt x="4490" y="949"/>
                    </a:lnTo>
                    <a:lnTo>
                      <a:pt x="4487" y="952"/>
                    </a:lnTo>
                    <a:lnTo>
                      <a:pt x="4480" y="945"/>
                    </a:lnTo>
                    <a:lnTo>
                      <a:pt x="4482" y="953"/>
                    </a:lnTo>
                    <a:lnTo>
                      <a:pt x="4479" y="960"/>
                    </a:lnTo>
                    <a:lnTo>
                      <a:pt x="4444" y="971"/>
                    </a:lnTo>
                    <a:lnTo>
                      <a:pt x="4432" y="970"/>
                    </a:lnTo>
                    <a:lnTo>
                      <a:pt x="4430" y="979"/>
                    </a:lnTo>
                    <a:lnTo>
                      <a:pt x="4432" y="986"/>
                    </a:lnTo>
                    <a:lnTo>
                      <a:pt x="4414" y="982"/>
                    </a:lnTo>
                    <a:lnTo>
                      <a:pt x="4394" y="1001"/>
                    </a:lnTo>
                    <a:lnTo>
                      <a:pt x="4389" y="998"/>
                    </a:lnTo>
                    <a:lnTo>
                      <a:pt x="4361" y="996"/>
                    </a:lnTo>
                    <a:lnTo>
                      <a:pt x="4354" y="1003"/>
                    </a:lnTo>
                    <a:lnTo>
                      <a:pt x="4326" y="996"/>
                    </a:lnTo>
                    <a:lnTo>
                      <a:pt x="4315" y="1004"/>
                    </a:lnTo>
                    <a:lnTo>
                      <a:pt x="4316" y="1018"/>
                    </a:lnTo>
                    <a:lnTo>
                      <a:pt x="4323" y="1036"/>
                    </a:lnTo>
                    <a:lnTo>
                      <a:pt x="4358" y="1054"/>
                    </a:lnTo>
                    <a:lnTo>
                      <a:pt x="4350" y="1056"/>
                    </a:lnTo>
                    <a:lnTo>
                      <a:pt x="4340" y="1054"/>
                    </a:lnTo>
                    <a:lnTo>
                      <a:pt x="4317" y="1044"/>
                    </a:lnTo>
                    <a:lnTo>
                      <a:pt x="4308" y="1038"/>
                    </a:lnTo>
                    <a:lnTo>
                      <a:pt x="4301" y="1047"/>
                    </a:lnTo>
                    <a:lnTo>
                      <a:pt x="4294" y="1052"/>
                    </a:lnTo>
                    <a:lnTo>
                      <a:pt x="4288" y="1065"/>
                    </a:lnTo>
                    <a:lnTo>
                      <a:pt x="4278" y="1071"/>
                    </a:lnTo>
                    <a:lnTo>
                      <a:pt x="4267" y="1072"/>
                    </a:lnTo>
                    <a:lnTo>
                      <a:pt x="4253" y="1082"/>
                    </a:lnTo>
                    <a:lnTo>
                      <a:pt x="4242" y="1090"/>
                    </a:lnTo>
                    <a:lnTo>
                      <a:pt x="4229" y="1109"/>
                    </a:lnTo>
                    <a:lnTo>
                      <a:pt x="4232" y="1104"/>
                    </a:lnTo>
                    <a:lnTo>
                      <a:pt x="4229" y="1101"/>
                    </a:lnTo>
                    <a:lnTo>
                      <a:pt x="4215" y="1105"/>
                    </a:lnTo>
                    <a:lnTo>
                      <a:pt x="4213" y="1111"/>
                    </a:lnTo>
                    <a:lnTo>
                      <a:pt x="4206" y="1110"/>
                    </a:lnTo>
                    <a:lnTo>
                      <a:pt x="4205" y="1103"/>
                    </a:lnTo>
                    <a:lnTo>
                      <a:pt x="4227" y="1083"/>
                    </a:lnTo>
                    <a:lnTo>
                      <a:pt x="4236" y="1078"/>
                    </a:lnTo>
                    <a:lnTo>
                      <a:pt x="4240" y="1072"/>
                    </a:lnTo>
                    <a:lnTo>
                      <a:pt x="4252" y="1063"/>
                    </a:lnTo>
                    <a:lnTo>
                      <a:pt x="4263" y="1067"/>
                    </a:lnTo>
                    <a:lnTo>
                      <a:pt x="4276" y="1055"/>
                    </a:lnTo>
                    <a:lnTo>
                      <a:pt x="4285" y="1044"/>
                    </a:lnTo>
                    <a:lnTo>
                      <a:pt x="4301" y="1008"/>
                    </a:lnTo>
                    <a:lnTo>
                      <a:pt x="4306" y="1002"/>
                    </a:lnTo>
                    <a:lnTo>
                      <a:pt x="4306" y="997"/>
                    </a:lnTo>
                    <a:lnTo>
                      <a:pt x="4310" y="987"/>
                    </a:lnTo>
                    <a:lnTo>
                      <a:pt x="4316" y="972"/>
                    </a:lnTo>
                    <a:lnTo>
                      <a:pt x="4326" y="974"/>
                    </a:lnTo>
                    <a:lnTo>
                      <a:pt x="4349" y="965"/>
                    </a:lnTo>
                    <a:lnTo>
                      <a:pt x="4351" y="952"/>
                    </a:lnTo>
                    <a:lnTo>
                      <a:pt x="4365" y="928"/>
                    </a:lnTo>
                    <a:lnTo>
                      <a:pt x="4369" y="911"/>
                    </a:lnTo>
                    <a:lnTo>
                      <a:pt x="4409" y="910"/>
                    </a:lnTo>
                    <a:lnTo>
                      <a:pt x="4419" y="907"/>
                    </a:lnTo>
                    <a:lnTo>
                      <a:pt x="4425" y="915"/>
                    </a:lnTo>
                    <a:lnTo>
                      <a:pt x="4445" y="875"/>
                    </a:lnTo>
                    <a:lnTo>
                      <a:pt x="4452" y="864"/>
                    </a:lnTo>
                    <a:lnTo>
                      <a:pt x="4456" y="848"/>
                    </a:lnTo>
                    <a:lnTo>
                      <a:pt x="4484" y="820"/>
                    </a:lnTo>
                    <a:lnTo>
                      <a:pt x="4500" y="813"/>
                    </a:lnTo>
                    <a:lnTo>
                      <a:pt x="4511" y="802"/>
                    </a:lnTo>
                    <a:lnTo>
                      <a:pt x="4520" y="788"/>
                    </a:lnTo>
                    <a:lnTo>
                      <a:pt x="4526" y="767"/>
                    </a:lnTo>
                    <a:lnTo>
                      <a:pt x="4547" y="748"/>
                    </a:lnTo>
                    <a:lnTo>
                      <a:pt x="4545" y="743"/>
                    </a:lnTo>
                    <a:lnTo>
                      <a:pt x="4548" y="735"/>
                    </a:lnTo>
                    <a:lnTo>
                      <a:pt x="4559" y="733"/>
                    </a:lnTo>
                    <a:lnTo>
                      <a:pt x="4566" y="727"/>
                    </a:lnTo>
                    <a:lnTo>
                      <a:pt x="4563" y="724"/>
                    </a:lnTo>
                    <a:lnTo>
                      <a:pt x="4569" y="722"/>
                    </a:lnTo>
                    <a:lnTo>
                      <a:pt x="4573" y="726"/>
                    </a:lnTo>
                    <a:lnTo>
                      <a:pt x="4584" y="721"/>
                    </a:lnTo>
                    <a:lnTo>
                      <a:pt x="4587" y="707"/>
                    </a:lnTo>
                    <a:lnTo>
                      <a:pt x="4592" y="708"/>
                    </a:lnTo>
                    <a:lnTo>
                      <a:pt x="4607" y="692"/>
                    </a:lnTo>
                    <a:lnTo>
                      <a:pt x="4625" y="703"/>
                    </a:lnTo>
                    <a:lnTo>
                      <a:pt x="4627" y="695"/>
                    </a:lnTo>
                    <a:lnTo>
                      <a:pt x="4630" y="686"/>
                    </a:lnTo>
                    <a:lnTo>
                      <a:pt x="4625" y="678"/>
                    </a:lnTo>
                    <a:lnTo>
                      <a:pt x="4657" y="665"/>
                    </a:lnTo>
                    <a:lnTo>
                      <a:pt x="4643" y="662"/>
                    </a:lnTo>
                    <a:lnTo>
                      <a:pt x="4645" y="656"/>
                    </a:lnTo>
                    <a:lnTo>
                      <a:pt x="4667" y="645"/>
                    </a:lnTo>
                    <a:lnTo>
                      <a:pt x="4665" y="656"/>
                    </a:lnTo>
                    <a:lnTo>
                      <a:pt x="4672" y="645"/>
                    </a:lnTo>
                    <a:lnTo>
                      <a:pt x="4678" y="643"/>
                    </a:lnTo>
                    <a:lnTo>
                      <a:pt x="4684" y="636"/>
                    </a:lnTo>
                    <a:lnTo>
                      <a:pt x="4679" y="631"/>
                    </a:lnTo>
                    <a:lnTo>
                      <a:pt x="4688" y="622"/>
                    </a:lnTo>
                    <a:lnTo>
                      <a:pt x="4698" y="624"/>
                    </a:lnTo>
                    <a:lnTo>
                      <a:pt x="4704" y="611"/>
                    </a:lnTo>
                    <a:lnTo>
                      <a:pt x="4708" y="599"/>
                    </a:lnTo>
                    <a:lnTo>
                      <a:pt x="4708" y="595"/>
                    </a:lnTo>
                    <a:lnTo>
                      <a:pt x="4719" y="582"/>
                    </a:lnTo>
                    <a:lnTo>
                      <a:pt x="4722" y="573"/>
                    </a:lnTo>
                    <a:lnTo>
                      <a:pt x="4729" y="567"/>
                    </a:lnTo>
                    <a:lnTo>
                      <a:pt x="4729" y="549"/>
                    </a:lnTo>
                    <a:lnTo>
                      <a:pt x="4726" y="548"/>
                    </a:lnTo>
                    <a:lnTo>
                      <a:pt x="4722" y="534"/>
                    </a:lnTo>
                    <a:lnTo>
                      <a:pt x="4731" y="538"/>
                    </a:lnTo>
                    <a:lnTo>
                      <a:pt x="4730" y="518"/>
                    </a:lnTo>
                    <a:lnTo>
                      <a:pt x="4716" y="518"/>
                    </a:lnTo>
                    <a:lnTo>
                      <a:pt x="4703" y="506"/>
                    </a:lnTo>
                    <a:lnTo>
                      <a:pt x="4701" y="491"/>
                    </a:lnTo>
                    <a:lnTo>
                      <a:pt x="4692" y="492"/>
                    </a:lnTo>
                    <a:lnTo>
                      <a:pt x="4689" y="502"/>
                    </a:lnTo>
                    <a:lnTo>
                      <a:pt x="4686" y="507"/>
                    </a:lnTo>
                    <a:lnTo>
                      <a:pt x="4681" y="497"/>
                    </a:lnTo>
                    <a:lnTo>
                      <a:pt x="4681" y="493"/>
                    </a:lnTo>
                    <a:lnTo>
                      <a:pt x="4676" y="481"/>
                    </a:lnTo>
                    <a:lnTo>
                      <a:pt x="4679" y="475"/>
                    </a:lnTo>
                    <a:lnTo>
                      <a:pt x="4666" y="464"/>
                    </a:lnTo>
                    <a:lnTo>
                      <a:pt x="4660" y="454"/>
                    </a:lnTo>
                    <a:lnTo>
                      <a:pt x="4662" y="447"/>
                    </a:lnTo>
                    <a:lnTo>
                      <a:pt x="4670" y="449"/>
                    </a:lnTo>
                    <a:lnTo>
                      <a:pt x="4687" y="470"/>
                    </a:lnTo>
                    <a:lnTo>
                      <a:pt x="4717" y="490"/>
                    </a:lnTo>
                    <a:lnTo>
                      <a:pt x="4711" y="507"/>
                    </a:lnTo>
                    <a:lnTo>
                      <a:pt x="4717" y="505"/>
                    </a:lnTo>
                    <a:lnTo>
                      <a:pt x="4724" y="493"/>
                    </a:lnTo>
                    <a:lnTo>
                      <a:pt x="4736" y="455"/>
                    </a:lnTo>
                    <a:lnTo>
                      <a:pt x="4736" y="441"/>
                    </a:lnTo>
                    <a:lnTo>
                      <a:pt x="4732" y="428"/>
                    </a:lnTo>
                    <a:lnTo>
                      <a:pt x="4726" y="432"/>
                    </a:lnTo>
                    <a:lnTo>
                      <a:pt x="4717" y="428"/>
                    </a:lnTo>
                    <a:lnTo>
                      <a:pt x="4713" y="400"/>
                    </a:lnTo>
                    <a:lnTo>
                      <a:pt x="4714" y="389"/>
                    </a:lnTo>
                    <a:lnTo>
                      <a:pt x="4698" y="360"/>
                    </a:lnTo>
                    <a:lnTo>
                      <a:pt x="4689" y="364"/>
                    </a:lnTo>
                    <a:lnTo>
                      <a:pt x="4695" y="378"/>
                    </a:lnTo>
                    <a:lnTo>
                      <a:pt x="4686" y="387"/>
                    </a:lnTo>
                    <a:lnTo>
                      <a:pt x="4684" y="394"/>
                    </a:lnTo>
                    <a:lnTo>
                      <a:pt x="4679" y="394"/>
                    </a:lnTo>
                    <a:lnTo>
                      <a:pt x="4672" y="374"/>
                    </a:lnTo>
                    <a:lnTo>
                      <a:pt x="4662" y="362"/>
                    </a:lnTo>
                    <a:lnTo>
                      <a:pt x="4670" y="358"/>
                    </a:lnTo>
                    <a:lnTo>
                      <a:pt x="4671" y="349"/>
                    </a:lnTo>
                    <a:lnTo>
                      <a:pt x="4673" y="341"/>
                    </a:lnTo>
                    <a:lnTo>
                      <a:pt x="4647" y="315"/>
                    </a:lnTo>
                    <a:lnTo>
                      <a:pt x="4640" y="318"/>
                    </a:lnTo>
                    <a:lnTo>
                      <a:pt x="4639" y="306"/>
                    </a:lnTo>
                    <a:lnTo>
                      <a:pt x="4624" y="283"/>
                    </a:lnTo>
                    <a:lnTo>
                      <a:pt x="4603" y="271"/>
                    </a:lnTo>
                    <a:lnTo>
                      <a:pt x="4607" y="266"/>
                    </a:lnTo>
                    <a:lnTo>
                      <a:pt x="4603" y="258"/>
                    </a:lnTo>
                    <a:lnTo>
                      <a:pt x="4593" y="255"/>
                    </a:lnTo>
                    <a:lnTo>
                      <a:pt x="4588" y="261"/>
                    </a:lnTo>
                    <a:lnTo>
                      <a:pt x="4585" y="255"/>
                    </a:lnTo>
                    <a:lnTo>
                      <a:pt x="4586" y="244"/>
                    </a:lnTo>
                    <a:lnTo>
                      <a:pt x="4569" y="248"/>
                    </a:lnTo>
                    <a:lnTo>
                      <a:pt x="4539" y="242"/>
                    </a:lnTo>
                    <a:lnTo>
                      <a:pt x="4523" y="255"/>
                    </a:lnTo>
                    <a:lnTo>
                      <a:pt x="4518" y="253"/>
                    </a:lnTo>
                    <a:lnTo>
                      <a:pt x="4509" y="255"/>
                    </a:lnTo>
                    <a:lnTo>
                      <a:pt x="4489" y="238"/>
                    </a:lnTo>
                    <a:lnTo>
                      <a:pt x="4477" y="248"/>
                    </a:lnTo>
                    <a:lnTo>
                      <a:pt x="4469" y="247"/>
                    </a:lnTo>
                    <a:lnTo>
                      <a:pt x="4441" y="253"/>
                    </a:lnTo>
                    <a:lnTo>
                      <a:pt x="4435" y="247"/>
                    </a:lnTo>
                    <a:lnTo>
                      <a:pt x="4426" y="255"/>
                    </a:lnTo>
                    <a:lnTo>
                      <a:pt x="4428" y="248"/>
                    </a:lnTo>
                    <a:lnTo>
                      <a:pt x="4432" y="242"/>
                    </a:lnTo>
                    <a:lnTo>
                      <a:pt x="4430" y="238"/>
                    </a:lnTo>
                    <a:lnTo>
                      <a:pt x="4424" y="237"/>
                    </a:lnTo>
                    <a:lnTo>
                      <a:pt x="4421" y="244"/>
                    </a:lnTo>
                    <a:lnTo>
                      <a:pt x="4410" y="247"/>
                    </a:lnTo>
                    <a:lnTo>
                      <a:pt x="4409" y="258"/>
                    </a:lnTo>
                    <a:lnTo>
                      <a:pt x="4405" y="264"/>
                    </a:lnTo>
                    <a:lnTo>
                      <a:pt x="4416" y="261"/>
                    </a:lnTo>
                    <a:lnTo>
                      <a:pt x="4409" y="272"/>
                    </a:lnTo>
                    <a:lnTo>
                      <a:pt x="4403" y="272"/>
                    </a:lnTo>
                    <a:lnTo>
                      <a:pt x="4402" y="283"/>
                    </a:lnTo>
                    <a:lnTo>
                      <a:pt x="4397" y="294"/>
                    </a:lnTo>
                    <a:lnTo>
                      <a:pt x="4386" y="299"/>
                    </a:lnTo>
                    <a:lnTo>
                      <a:pt x="4382" y="296"/>
                    </a:lnTo>
                    <a:lnTo>
                      <a:pt x="4380" y="307"/>
                    </a:lnTo>
                    <a:lnTo>
                      <a:pt x="4356" y="306"/>
                    </a:lnTo>
                    <a:lnTo>
                      <a:pt x="4349" y="312"/>
                    </a:lnTo>
                    <a:lnTo>
                      <a:pt x="4334" y="306"/>
                    </a:lnTo>
                    <a:lnTo>
                      <a:pt x="4313" y="306"/>
                    </a:lnTo>
                    <a:lnTo>
                      <a:pt x="4313" y="301"/>
                    </a:lnTo>
                    <a:lnTo>
                      <a:pt x="4311" y="299"/>
                    </a:lnTo>
                    <a:lnTo>
                      <a:pt x="4329" y="288"/>
                    </a:lnTo>
                    <a:lnTo>
                      <a:pt x="4333" y="292"/>
                    </a:lnTo>
                    <a:lnTo>
                      <a:pt x="4343" y="264"/>
                    </a:lnTo>
                    <a:lnTo>
                      <a:pt x="4349" y="253"/>
                    </a:lnTo>
                    <a:lnTo>
                      <a:pt x="4353" y="242"/>
                    </a:lnTo>
                    <a:lnTo>
                      <a:pt x="4367" y="238"/>
                    </a:lnTo>
                    <a:lnTo>
                      <a:pt x="4377" y="216"/>
                    </a:lnTo>
                    <a:lnTo>
                      <a:pt x="4373" y="213"/>
                    </a:lnTo>
                    <a:lnTo>
                      <a:pt x="4370" y="207"/>
                    </a:lnTo>
                    <a:lnTo>
                      <a:pt x="4372" y="204"/>
                    </a:lnTo>
                    <a:lnTo>
                      <a:pt x="4380" y="204"/>
                    </a:lnTo>
                    <a:lnTo>
                      <a:pt x="4380" y="197"/>
                    </a:lnTo>
                    <a:lnTo>
                      <a:pt x="4373" y="195"/>
                    </a:lnTo>
                    <a:lnTo>
                      <a:pt x="4373" y="188"/>
                    </a:lnTo>
                    <a:lnTo>
                      <a:pt x="4375" y="183"/>
                    </a:lnTo>
                    <a:lnTo>
                      <a:pt x="4349" y="175"/>
                    </a:lnTo>
                    <a:lnTo>
                      <a:pt x="4344" y="178"/>
                    </a:lnTo>
                    <a:lnTo>
                      <a:pt x="4338" y="168"/>
                    </a:lnTo>
                    <a:lnTo>
                      <a:pt x="4329" y="166"/>
                    </a:lnTo>
                    <a:lnTo>
                      <a:pt x="4321" y="166"/>
                    </a:lnTo>
                    <a:lnTo>
                      <a:pt x="4312" y="173"/>
                    </a:lnTo>
                    <a:lnTo>
                      <a:pt x="4306" y="164"/>
                    </a:lnTo>
                    <a:lnTo>
                      <a:pt x="4289" y="173"/>
                    </a:lnTo>
                    <a:lnTo>
                      <a:pt x="4294" y="157"/>
                    </a:lnTo>
                    <a:lnTo>
                      <a:pt x="4292" y="143"/>
                    </a:lnTo>
                    <a:lnTo>
                      <a:pt x="4286" y="162"/>
                    </a:lnTo>
                    <a:lnTo>
                      <a:pt x="4268" y="161"/>
                    </a:lnTo>
                    <a:lnTo>
                      <a:pt x="4211" y="189"/>
                    </a:lnTo>
                    <a:lnTo>
                      <a:pt x="4224" y="169"/>
                    </a:lnTo>
                    <a:lnTo>
                      <a:pt x="4231" y="166"/>
                    </a:lnTo>
                    <a:lnTo>
                      <a:pt x="4256" y="126"/>
                    </a:lnTo>
                    <a:lnTo>
                      <a:pt x="4268" y="116"/>
                    </a:lnTo>
                    <a:lnTo>
                      <a:pt x="4276" y="115"/>
                    </a:lnTo>
                    <a:lnTo>
                      <a:pt x="4286" y="98"/>
                    </a:lnTo>
                    <a:lnTo>
                      <a:pt x="4286" y="91"/>
                    </a:lnTo>
                    <a:lnTo>
                      <a:pt x="4301" y="88"/>
                    </a:lnTo>
                    <a:lnTo>
                      <a:pt x="4310" y="95"/>
                    </a:lnTo>
                    <a:lnTo>
                      <a:pt x="4301" y="82"/>
                    </a:lnTo>
                    <a:lnTo>
                      <a:pt x="4290" y="43"/>
                    </a:lnTo>
                    <a:lnTo>
                      <a:pt x="4281" y="39"/>
                    </a:lnTo>
                    <a:lnTo>
                      <a:pt x="4276" y="48"/>
                    </a:lnTo>
                    <a:lnTo>
                      <a:pt x="4259" y="45"/>
                    </a:lnTo>
                    <a:lnTo>
                      <a:pt x="4242" y="34"/>
                    </a:lnTo>
                    <a:lnTo>
                      <a:pt x="4226" y="7"/>
                    </a:lnTo>
                    <a:lnTo>
                      <a:pt x="4219" y="17"/>
                    </a:lnTo>
                    <a:lnTo>
                      <a:pt x="4213" y="14"/>
                    </a:lnTo>
                    <a:lnTo>
                      <a:pt x="4211" y="12"/>
                    </a:lnTo>
                    <a:lnTo>
                      <a:pt x="4211" y="5"/>
                    </a:lnTo>
                    <a:lnTo>
                      <a:pt x="4203" y="0"/>
                    </a:lnTo>
                    <a:lnTo>
                      <a:pt x="4193" y="2"/>
                    </a:lnTo>
                    <a:lnTo>
                      <a:pt x="4178" y="14"/>
                    </a:lnTo>
                    <a:lnTo>
                      <a:pt x="4172" y="24"/>
                    </a:lnTo>
                    <a:lnTo>
                      <a:pt x="4166" y="27"/>
                    </a:lnTo>
                    <a:lnTo>
                      <a:pt x="4143" y="22"/>
                    </a:lnTo>
                    <a:lnTo>
                      <a:pt x="4139" y="35"/>
                    </a:lnTo>
                    <a:lnTo>
                      <a:pt x="4122" y="51"/>
                    </a:lnTo>
                    <a:lnTo>
                      <a:pt x="4098" y="88"/>
                    </a:lnTo>
                    <a:lnTo>
                      <a:pt x="4093" y="102"/>
                    </a:lnTo>
                    <a:lnTo>
                      <a:pt x="4073" y="120"/>
                    </a:lnTo>
                    <a:lnTo>
                      <a:pt x="4070" y="126"/>
                    </a:lnTo>
                    <a:lnTo>
                      <a:pt x="4049" y="157"/>
                    </a:lnTo>
                    <a:lnTo>
                      <a:pt x="4043" y="168"/>
                    </a:lnTo>
                    <a:lnTo>
                      <a:pt x="4042" y="178"/>
                    </a:lnTo>
                    <a:lnTo>
                      <a:pt x="4042" y="185"/>
                    </a:lnTo>
                    <a:lnTo>
                      <a:pt x="4039" y="194"/>
                    </a:lnTo>
                    <a:lnTo>
                      <a:pt x="4033" y="194"/>
                    </a:lnTo>
                    <a:lnTo>
                      <a:pt x="4032" y="201"/>
                    </a:lnTo>
                    <a:lnTo>
                      <a:pt x="4023" y="220"/>
                    </a:lnTo>
                    <a:lnTo>
                      <a:pt x="4025" y="222"/>
                    </a:lnTo>
                    <a:lnTo>
                      <a:pt x="4025" y="232"/>
                    </a:lnTo>
                    <a:lnTo>
                      <a:pt x="4030" y="238"/>
                    </a:lnTo>
                    <a:lnTo>
                      <a:pt x="4043" y="244"/>
                    </a:lnTo>
                    <a:lnTo>
                      <a:pt x="4046" y="258"/>
                    </a:lnTo>
                    <a:lnTo>
                      <a:pt x="4052" y="263"/>
                    </a:lnTo>
                    <a:lnTo>
                      <a:pt x="4050" y="267"/>
                    </a:lnTo>
                    <a:lnTo>
                      <a:pt x="4039" y="265"/>
                    </a:lnTo>
                    <a:lnTo>
                      <a:pt x="4037" y="258"/>
                    </a:lnTo>
                    <a:lnTo>
                      <a:pt x="4037" y="282"/>
                    </a:lnTo>
                    <a:lnTo>
                      <a:pt x="4041" y="285"/>
                    </a:lnTo>
                    <a:lnTo>
                      <a:pt x="4039" y="286"/>
                    </a:lnTo>
                    <a:lnTo>
                      <a:pt x="4010" y="303"/>
                    </a:lnTo>
                    <a:lnTo>
                      <a:pt x="3995" y="307"/>
                    </a:lnTo>
                    <a:lnTo>
                      <a:pt x="3975" y="306"/>
                    </a:lnTo>
                    <a:lnTo>
                      <a:pt x="3962" y="312"/>
                    </a:lnTo>
                    <a:lnTo>
                      <a:pt x="3913" y="302"/>
                    </a:lnTo>
                    <a:lnTo>
                      <a:pt x="3915" y="310"/>
                    </a:lnTo>
                    <a:lnTo>
                      <a:pt x="3915" y="315"/>
                    </a:lnTo>
                    <a:lnTo>
                      <a:pt x="3921" y="321"/>
                    </a:lnTo>
                    <a:lnTo>
                      <a:pt x="3923" y="334"/>
                    </a:lnTo>
                    <a:lnTo>
                      <a:pt x="3934" y="335"/>
                    </a:lnTo>
                    <a:lnTo>
                      <a:pt x="3941" y="344"/>
                    </a:lnTo>
                    <a:lnTo>
                      <a:pt x="3941" y="351"/>
                    </a:lnTo>
                    <a:lnTo>
                      <a:pt x="3960" y="351"/>
                    </a:lnTo>
                    <a:lnTo>
                      <a:pt x="3967" y="356"/>
                    </a:lnTo>
                    <a:lnTo>
                      <a:pt x="3968" y="364"/>
                    </a:lnTo>
                    <a:lnTo>
                      <a:pt x="3963" y="377"/>
                    </a:lnTo>
                    <a:lnTo>
                      <a:pt x="3963" y="396"/>
                    </a:lnTo>
                    <a:lnTo>
                      <a:pt x="3960" y="406"/>
                    </a:lnTo>
                    <a:lnTo>
                      <a:pt x="3947" y="401"/>
                    </a:lnTo>
                    <a:lnTo>
                      <a:pt x="3947" y="389"/>
                    </a:lnTo>
                    <a:lnTo>
                      <a:pt x="3944" y="384"/>
                    </a:lnTo>
                    <a:lnTo>
                      <a:pt x="3923" y="380"/>
                    </a:lnTo>
                    <a:lnTo>
                      <a:pt x="3923" y="377"/>
                    </a:lnTo>
                    <a:lnTo>
                      <a:pt x="3926" y="366"/>
                    </a:lnTo>
                    <a:lnTo>
                      <a:pt x="3924" y="361"/>
                    </a:lnTo>
                    <a:lnTo>
                      <a:pt x="3907" y="364"/>
                    </a:lnTo>
                    <a:lnTo>
                      <a:pt x="3908" y="353"/>
                    </a:lnTo>
                    <a:lnTo>
                      <a:pt x="3902" y="352"/>
                    </a:lnTo>
                    <a:lnTo>
                      <a:pt x="3865" y="379"/>
                    </a:lnTo>
                    <a:lnTo>
                      <a:pt x="3869" y="389"/>
                    </a:lnTo>
                    <a:lnTo>
                      <a:pt x="3869" y="396"/>
                    </a:lnTo>
                    <a:lnTo>
                      <a:pt x="3864" y="396"/>
                    </a:lnTo>
                    <a:lnTo>
                      <a:pt x="3860" y="390"/>
                    </a:lnTo>
                    <a:lnTo>
                      <a:pt x="3849" y="393"/>
                    </a:lnTo>
                    <a:lnTo>
                      <a:pt x="3844" y="404"/>
                    </a:lnTo>
                    <a:lnTo>
                      <a:pt x="3851" y="405"/>
                    </a:lnTo>
                    <a:lnTo>
                      <a:pt x="3854" y="409"/>
                    </a:lnTo>
                    <a:lnTo>
                      <a:pt x="3855" y="417"/>
                    </a:lnTo>
                    <a:lnTo>
                      <a:pt x="3850" y="419"/>
                    </a:lnTo>
                    <a:lnTo>
                      <a:pt x="3838" y="415"/>
                    </a:lnTo>
                    <a:lnTo>
                      <a:pt x="3821" y="428"/>
                    </a:lnTo>
                    <a:lnTo>
                      <a:pt x="3821" y="415"/>
                    </a:lnTo>
                    <a:lnTo>
                      <a:pt x="3819" y="411"/>
                    </a:lnTo>
                    <a:lnTo>
                      <a:pt x="3815" y="415"/>
                    </a:lnTo>
                    <a:lnTo>
                      <a:pt x="3805" y="431"/>
                    </a:lnTo>
                    <a:lnTo>
                      <a:pt x="3797" y="431"/>
                    </a:lnTo>
                    <a:lnTo>
                      <a:pt x="3784" y="442"/>
                    </a:lnTo>
                    <a:lnTo>
                      <a:pt x="3780" y="439"/>
                    </a:lnTo>
                    <a:lnTo>
                      <a:pt x="3790" y="427"/>
                    </a:lnTo>
                    <a:lnTo>
                      <a:pt x="3791" y="419"/>
                    </a:lnTo>
                    <a:lnTo>
                      <a:pt x="3780" y="417"/>
                    </a:lnTo>
                    <a:lnTo>
                      <a:pt x="3779" y="411"/>
                    </a:lnTo>
                    <a:lnTo>
                      <a:pt x="3774" y="419"/>
                    </a:lnTo>
                    <a:lnTo>
                      <a:pt x="3756" y="423"/>
                    </a:lnTo>
                    <a:lnTo>
                      <a:pt x="3748" y="438"/>
                    </a:lnTo>
                    <a:lnTo>
                      <a:pt x="3740" y="442"/>
                    </a:lnTo>
                    <a:lnTo>
                      <a:pt x="3736" y="436"/>
                    </a:lnTo>
                    <a:lnTo>
                      <a:pt x="3756" y="414"/>
                    </a:lnTo>
                    <a:lnTo>
                      <a:pt x="3761" y="393"/>
                    </a:lnTo>
                    <a:lnTo>
                      <a:pt x="3745" y="380"/>
                    </a:lnTo>
                    <a:lnTo>
                      <a:pt x="3716" y="382"/>
                    </a:lnTo>
                    <a:lnTo>
                      <a:pt x="3711" y="385"/>
                    </a:lnTo>
                    <a:lnTo>
                      <a:pt x="3710" y="393"/>
                    </a:lnTo>
                    <a:lnTo>
                      <a:pt x="3678" y="383"/>
                    </a:lnTo>
                    <a:lnTo>
                      <a:pt x="3676" y="390"/>
                    </a:lnTo>
                    <a:lnTo>
                      <a:pt x="3665" y="399"/>
                    </a:lnTo>
                    <a:lnTo>
                      <a:pt x="3657" y="389"/>
                    </a:lnTo>
                    <a:lnTo>
                      <a:pt x="3629" y="390"/>
                    </a:lnTo>
                    <a:lnTo>
                      <a:pt x="3628" y="394"/>
                    </a:lnTo>
                    <a:lnTo>
                      <a:pt x="3635" y="399"/>
                    </a:lnTo>
                    <a:lnTo>
                      <a:pt x="3635" y="403"/>
                    </a:lnTo>
                    <a:lnTo>
                      <a:pt x="3609" y="409"/>
                    </a:lnTo>
                    <a:lnTo>
                      <a:pt x="3608" y="405"/>
                    </a:lnTo>
                    <a:lnTo>
                      <a:pt x="3611" y="398"/>
                    </a:lnTo>
                    <a:lnTo>
                      <a:pt x="3604" y="399"/>
                    </a:lnTo>
                    <a:lnTo>
                      <a:pt x="3590" y="412"/>
                    </a:lnTo>
                    <a:lnTo>
                      <a:pt x="3586" y="401"/>
                    </a:lnTo>
                    <a:lnTo>
                      <a:pt x="3581" y="405"/>
                    </a:lnTo>
                    <a:lnTo>
                      <a:pt x="3581" y="423"/>
                    </a:lnTo>
                    <a:lnTo>
                      <a:pt x="3585" y="427"/>
                    </a:lnTo>
                    <a:lnTo>
                      <a:pt x="3604" y="417"/>
                    </a:lnTo>
                    <a:lnTo>
                      <a:pt x="3607" y="428"/>
                    </a:lnTo>
                    <a:lnTo>
                      <a:pt x="3611" y="435"/>
                    </a:lnTo>
                    <a:lnTo>
                      <a:pt x="3612" y="432"/>
                    </a:lnTo>
                    <a:lnTo>
                      <a:pt x="3612" y="426"/>
                    </a:lnTo>
                    <a:lnTo>
                      <a:pt x="3619" y="423"/>
                    </a:lnTo>
                    <a:lnTo>
                      <a:pt x="3618" y="428"/>
                    </a:lnTo>
                    <a:lnTo>
                      <a:pt x="3620" y="435"/>
                    </a:lnTo>
                    <a:lnTo>
                      <a:pt x="3614" y="446"/>
                    </a:lnTo>
                    <a:lnTo>
                      <a:pt x="3549" y="471"/>
                    </a:lnTo>
                    <a:lnTo>
                      <a:pt x="3520" y="475"/>
                    </a:lnTo>
                    <a:lnTo>
                      <a:pt x="3516" y="473"/>
                    </a:lnTo>
                    <a:lnTo>
                      <a:pt x="3514" y="481"/>
                    </a:lnTo>
                    <a:lnTo>
                      <a:pt x="3514" y="492"/>
                    </a:lnTo>
                    <a:lnTo>
                      <a:pt x="3514" y="489"/>
                    </a:lnTo>
                    <a:lnTo>
                      <a:pt x="3501" y="487"/>
                    </a:lnTo>
                    <a:lnTo>
                      <a:pt x="3488" y="496"/>
                    </a:lnTo>
                    <a:lnTo>
                      <a:pt x="3473" y="490"/>
                    </a:lnTo>
                    <a:lnTo>
                      <a:pt x="3455" y="502"/>
                    </a:lnTo>
                    <a:lnTo>
                      <a:pt x="3436" y="502"/>
                    </a:lnTo>
                    <a:lnTo>
                      <a:pt x="3420" y="516"/>
                    </a:lnTo>
                    <a:lnTo>
                      <a:pt x="3434" y="524"/>
                    </a:lnTo>
                    <a:lnTo>
                      <a:pt x="3415" y="529"/>
                    </a:lnTo>
                    <a:lnTo>
                      <a:pt x="3401" y="541"/>
                    </a:lnTo>
                    <a:lnTo>
                      <a:pt x="3385" y="528"/>
                    </a:lnTo>
                    <a:lnTo>
                      <a:pt x="3378" y="536"/>
                    </a:lnTo>
                    <a:lnTo>
                      <a:pt x="3366" y="539"/>
                    </a:lnTo>
                    <a:lnTo>
                      <a:pt x="3365" y="544"/>
                    </a:lnTo>
                    <a:lnTo>
                      <a:pt x="3371" y="544"/>
                    </a:lnTo>
                    <a:lnTo>
                      <a:pt x="3374" y="550"/>
                    </a:lnTo>
                    <a:lnTo>
                      <a:pt x="3355" y="555"/>
                    </a:lnTo>
                    <a:lnTo>
                      <a:pt x="3354" y="562"/>
                    </a:lnTo>
                    <a:lnTo>
                      <a:pt x="3344" y="566"/>
                    </a:lnTo>
                    <a:lnTo>
                      <a:pt x="3333" y="584"/>
                    </a:lnTo>
                    <a:lnTo>
                      <a:pt x="3322" y="593"/>
                    </a:lnTo>
                    <a:lnTo>
                      <a:pt x="3321" y="598"/>
                    </a:lnTo>
                    <a:lnTo>
                      <a:pt x="3322" y="604"/>
                    </a:lnTo>
                    <a:lnTo>
                      <a:pt x="3319" y="608"/>
                    </a:lnTo>
                    <a:lnTo>
                      <a:pt x="3305" y="614"/>
                    </a:lnTo>
                    <a:lnTo>
                      <a:pt x="3300" y="605"/>
                    </a:lnTo>
                    <a:lnTo>
                      <a:pt x="3292" y="604"/>
                    </a:lnTo>
                    <a:lnTo>
                      <a:pt x="3269" y="602"/>
                    </a:lnTo>
                    <a:lnTo>
                      <a:pt x="3261" y="606"/>
                    </a:lnTo>
                    <a:lnTo>
                      <a:pt x="3256" y="611"/>
                    </a:lnTo>
                    <a:lnTo>
                      <a:pt x="3262" y="618"/>
                    </a:lnTo>
                    <a:lnTo>
                      <a:pt x="3279" y="625"/>
                    </a:lnTo>
                    <a:lnTo>
                      <a:pt x="3301" y="626"/>
                    </a:lnTo>
                    <a:lnTo>
                      <a:pt x="3297" y="633"/>
                    </a:lnTo>
                    <a:lnTo>
                      <a:pt x="3288" y="642"/>
                    </a:lnTo>
                    <a:lnTo>
                      <a:pt x="3281" y="640"/>
                    </a:lnTo>
                    <a:lnTo>
                      <a:pt x="3279" y="633"/>
                    </a:lnTo>
                    <a:lnTo>
                      <a:pt x="3272" y="640"/>
                    </a:lnTo>
                    <a:lnTo>
                      <a:pt x="3274" y="645"/>
                    </a:lnTo>
                    <a:lnTo>
                      <a:pt x="3268" y="659"/>
                    </a:lnTo>
                    <a:lnTo>
                      <a:pt x="3262" y="667"/>
                    </a:lnTo>
                    <a:lnTo>
                      <a:pt x="3256" y="683"/>
                    </a:lnTo>
                    <a:lnTo>
                      <a:pt x="3249" y="683"/>
                    </a:lnTo>
                    <a:lnTo>
                      <a:pt x="3247" y="694"/>
                    </a:lnTo>
                    <a:lnTo>
                      <a:pt x="3253" y="702"/>
                    </a:lnTo>
                    <a:lnTo>
                      <a:pt x="3246" y="708"/>
                    </a:lnTo>
                    <a:lnTo>
                      <a:pt x="3236" y="691"/>
                    </a:lnTo>
                    <a:lnTo>
                      <a:pt x="3222" y="684"/>
                    </a:lnTo>
                    <a:lnTo>
                      <a:pt x="3221" y="674"/>
                    </a:lnTo>
                    <a:lnTo>
                      <a:pt x="3204" y="667"/>
                    </a:lnTo>
                    <a:lnTo>
                      <a:pt x="3203" y="668"/>
                    </a:lnTo>
                    <a:lnTo>
                      <a:pt x="3209" y="681"/>
                    </a:lnTo>
                    <a:lnTo>
                      <a:pt x="3194" y="690"/>
                    </a:lnTo>
                    <a:lnTo>
                      <a:pt x="3197" y="699"/>
                    </a:lnTo>
                    <a:lnTo>
                      <a:pt x="3192" y="701"/>
                    </a:lnTo>
                    <a:lnTo>
                      <a:pt x="3193" y="707"/>
                    </a:lnTo>
                    <a:lnTo>
                      <a:pt x="3222" y="711"/>
                    </a:lnTo>
                    <a:lnTo>
                      <a:pt x="3229" y="717"/>
                    </a:lnTo>
                    <a:lnTo>
                      <a:pt x="3242" y="724"/>
                    </a:lnTo>
                    <a:lnTo>
                      <a:pt x="3238" y="728"/>
                    </a:lnTo>
                    <a:lnTo>
                      <a:pt x="3238" y="735"/>
                    </a:lnTo>
                    <a:lnTo>
                      <a:pt x="3242" y="739"/>
                    </a:lnTo>
                    <a:lnTo>
                      <a:pt x="3240" y="743"/>
                    </a:lnTo>
                    <a:lnTo>
                      <a:pt x="3227" y="740"/>
                    </a:lnTo>
                    <a:lnTo>
                      <a:pt x="3224" y="744"/>
                    </a:lnTo>
                    <a:lnTo>
                      <a:pt x="3211" y="750"/>
                    </a:lnTo>
                    <a:lnTo>
                      <a:pt x="3215" y="756"/>
                    </a:lnTo>
                    <a:lnTo>
                      <a:pt x="3204" y="756"/>
                    </a:lnTo>
                    <a:lnTo>
                      <a:pt x="3202" y="761"/>
                    </a:lnTo>
                    <a:lnTo>
                      <a:pt x="3203" y="771"/>
                    </a:lnTo>
                    <a:lnTo>
                      <a:pt x="3209" y="777"/>
                    </a:lnTo>
                    <a:lnTo>
                      <a:pt x="3246" y="788"/>
                    </a:lnTo>
                    <a:lnTo>
                      <a:pt x="3249" y="814"/>
                    </a:lnTo>
                    <a:lnTo>
                      <a:pt x="3253" y="821"/>
                    </a:lnTo>
                    <a:lnTo>
                      <a:pt x="3259" y="826"/>
                    </a:lnTo>
                    <a:lnTo>
                      <a:pt x="3254" y="832"/>
                    </a:lnTo>
                    <a:lnTo>
                      <a:pt x="3242" y="828"/>
                    </a:lnTo>
                    <a:lnTo>
                      <a:pt x="3242" y="831"/>
                    </a:lnTo>
                    <a:lnTo>
                      <a:pt x="3245" y="839"/>
                    </a:lnTo>
                    <a:lnTo>
                      <a:pt x="3240" y="841"/>
                    </a:lnTo>
                    <a:lnTo>
                      <a:pt x="3242" y="847"/>
                    </a:lnTo>
                    <a:lnTo>
                      <a:pt x="3247" y="850"/>
                    </a:lnTo>
                    <a:lnTo>
                      <a:pt x="3247" y="856"/>
                    </a:lnTo>
                    <a:lnTo>
                      <a:pt x="3237" y="861"/>
                    </a:lnTo>
                    <a:lnTo>
                      <a:pt x="3215" y="863"/>
                    </a:lnTo>
                    <a:lnTo>
                      <a:pt x="3202" y="872"/>
                    </a:lnTo>
                    <a:lnTo>
                      <a:pt x="3189" y="871"/>
                    </a:lnTo>
                    <a:lnTo>
                      <a:pt x="3182" y="874"/>
                    </a:lnTo>
                    <a:lnTo>
                      <a:pt x="3179" y="883"/>
                    </a:lnTo>
                    <a:lnTo>
                      <a:pt x="3166" y="894"/>
                    </a:lnTo>
                    <a:lnTo>
                      <a:pt x="3148" y="889"/>
                    </a:lnTo>
                    <a:lnTo>
                      <a:pt x="3145" y="883"/>
                    </a:lnTo>
                    <a:lnTo>
                      <a:pt x="3143" y="883"/>
                    </a:lnTo>
                    <a:lnTo>
                      <a:pt x="3130" y="888"/>
                    </a:lnTo>
                    <a:lnTo>
                      <a:pt x="3105" y="893"/>
                    </a:lnTo>
                    <a:lnTo>
                      <a:pt x="3082" y="900"/>
                    </a:lnTo>
                    <a:lnTo>
                      <a:pt x="3035" y="906"/>
                    </a:lnTo>
                    <a:lnTo>
                      <a:pt x="3026" y="900"/>
                    </a:lnTo>
                    <a:lnTo>
                      <a:pt x="3007" y="904"/>
                    </a:lnTo>
                    <a:lnTo>
                      <a:pt x="2989" y="901"/>
                    </a:lnTo>
                    <a:lnTo>
                      <a:pt x="2952" y="912"/>
                    </a:lnTo>
                    <a:lnTo>
                      <a:pt x="2952" y="917"/>
                    </a:lnTo>
                    <a:lnTo>
                      <a:pt x="2950" y="920"/>
                    </a:lnTo>
                    <a:lnTo>
                      <a:pt x="2939" y="914"/>
                    </a:lnTo>
                    <a:lnTo>
                      <a:pt x="2929" y="918"/>
                    </a:lnTo>
                    <a:lnTo>
                      <a:pt x="2928" y="922"/>
                    </a:lnTo>
                    <a:lnTo>
                      <a:pt x="2912" y="926"/>
                    </a:lnTo>
                    <a:lnTo>
                      <a:pt x="2913" y="936"/>
                    </a:lnTo>
                    <a:lnTo>
                      <a:pt x="2917" y="944"/>
                    </a:lnTo>
                    <a:lnTo>
                      <a:pt x="2920" y="943"/>
                    </a:lnTo>
                    <a:lnTo>
                      <a:pt x="2921" y="938"/>
                    </a:lnTo>
                    <a:lnTo>
                      <a:pt x="2926" y="939"/>
                    </a:lnTo>
                    <a:lnTo>
                      <a:pt x="2924" y="947"/>
                    </a:lnTo>
                    <a:lnTo>
                      <a:pt x="2912" y="958"/>
                    </a:lnTo>
                    <a:lnTo>
                      <a:pt x="2912" y="964"/>
                    </a:lnTo>
                    <a:lnTo>
                      <a:pt x="2904" y="960"/>
                    </a:lnTo>
                    <a:lnTo>
                      <a:pt x="2901" y="966"/>
                    </a:lnTo>
                    <a:lnTo>
                      <a:pt x="2904" y="975"/>
                    </a:lnTo>
                    <a:lnTo>
                      <a:pt x="2913" y="977"/>
                    </a:lnTo>
                    <a:lnTo>
                      <a:pt x="2913" y="987"/>
                    </a:lnTo>
                    <a:lnTo>
                      <a:pt x="2901" y="996"/>
                    </a:lnTo>
                    <a:lnTo>
                      <a:pt x="2918" y="1009"/>
                    </a:lnTo>
                    <a:lnTo>
                      <a:pt x="2917" y="1014"/>
                    </a:lnTo>
                    <a:lnTo>
                      <a:pt x="2923" y="1019"/>
                    </a:lnTo>
                    <a:lnTo>
                      <a:pt x="2926" y="1018"/>
                    </a:lnTo>
                    <a:lnTo>
                      <a:pt x="2931" y="1040"/>
                    </a:lnTo>
                    <a:lnTo>
                      <a:pt x="2937" y="1046"/>
                    </a:lnTo>
                    <a:lnTo>
                      <a:pt x="2934" y="1052"/>
                    </a:lnTo>
                    <a:lnTo>
                      <a:pt x="2933" y="1058"/>
                    </a:lnTo>
                    <a:lnTo>
                      <a:pt x="2929" y="1066"/>
                    </a:lnTo>
                    <a:lnTo>
                      <a:pt x="2924" y="1082"/>
                    </a:lnTo>
                    <a:lnTo>
                      <a:pt x="2925" y="1097"/>
                    </a:lnTo>
                    <a:lnTo>
                      <a:pt x="2930" y="1105"/>
                    </a:lnTo>
                    <a:lnTo>
                      <a:pt x="2930" y="1122"/>
                    </a:lnTo>
                    <a:lnTo>
                      <a:pt x="2935" y="1133"/>
                    </a:lnTo>
                    <a:lnTo>
                      <a:pt x="2949" y="1149"/>
                    </a:lnTo>
                    <a:lnTo>
                      <a:pt x="2962" y="1153"/>
                    </a:lnTo>
                    <a:lnTo>
                      <a:pt x="2987" y="1157"/>
                    </a:lnTo>
                    <a:lnTo>
                      <a:pt x="3001" y="1168"/>
                    </a:lnTo>
                    <a:lnTo>
                      <a:pt x="3009" y="1168"/>
                    </a:lnTo>
                    <a:lnTo>
                      <a:pt x="3015" y="1184"/>
                    </a:lnTo>
                    <a:lnTo>
                      <a:pt x="3010" y="1196"/>
                    </a:lnTo>
                    <a:lnTo>
                      <a:pt x="3006" y="1200"/>
                    </a:lnTo>
                    <a:lnTo>
                      <a:pt x="3017" y="1203"/>
                    </a:lnTo>
                    <a:lnTo>
                      <a:pt x="3023" y="1211"/>
                    </a:lnTo>
                    <a:lnTo>
                      <a:pt x="3031" y="1227"/>
                    </a:lnTo>
                    <a:lnTo>
                      <a:pt x="3041" y="1233"/>
                    </a:lnTo>
                    <a:lnTo>
                      <a:pt x="3060" y="1239"/>
                    </a:lnTo>
                    <a:lnTo>
                      <a:pt x="3069" y="1246"/>
                    </a:lnTo>
                    <a:lnTo>
                      <a:pt x="3073" y="1239"/>
                    </a:lnTo>
                    <a:lnTo>
                      <a:pt x="3076" y="1254"/>
                    </a:lnTo>
                    <a:lnTo>
                      <a:pt x="3084" y="1272"/>
                    </a:lnTo>
                    <a:lnTo>
                      <a:pt x="3084" y="1282"/>
                    </a:lnTo>
                    <a:lnTo>
                      <a:pt x="3080" y="1302"/>
                    </a:lnTo>
                    <a:lnTo>
                      <a:pt x="3069" y="1312"/>
                    </a:lnTo>
                    <a:lnTo>
                      <a:pt x="3068" y="1329"/>
                    </a:lnTo>
                    <a:lnTo>
                      <a:pt x="3060" y="1343"/>
                    </a:lnTo>
                    <a:lnTo>
                      <a:pt x="3064" y="1358"/>
                    </a:lnTo>
                    <a:lnTo>
                      <a:pt x="3063" y="1372"/>
                    </a:lnTo>
                    <a:lnTo>
                      <a:pt x="3079" y="1394"/>
                    </a:lnTo>
                    <a:lnTo>
                      <a:pt x="3082" y="1426"/>
                    </a:lnTo>
                    <a:lnTo>
                      <a:pt x="3087" y="1440"/>
                    </a:lnTo>
                    <a:lnTo>
                      <a:pt x="3090" y="1459"/>
                    </a:lnTo>
                    <a:lnTo>
                      <a:pt x="3090" y="1474"/>
                    </a:lnTo>
                    <a:lnTo>
                      <a:pt x="3085" y="1487"/>
                    </a:lnTo>
                    <a:lnTo>
                      <a:pt x="3075" y="1501"/>
                    </a:lnTo>
                    <a:lnTo>
                      <a:pt x="3063" y="1504"/>
                    </a:lnTo>
                    <a:lnTo>
                      <a:pt x="3055" y="1501"/>
                    </a:lnTo>
                    <a:lnTo>
                      <a:pt x="3054" y="1509"/>
                    </a:lnTo>
                    <a:lnTo>
                      <a:pt x="3063" y="1530"/>
                    </a:lnTo>
                    <a:lnTo>
                      <a:pt x="3059" y="1539"/>
                    </a:lnTo>
                    <a:lnTo>
                      <a:pt x="3035" y="1529"/>
                    </a:lnTo>
                    <a:lnTo>
                      <a:pt x="3017" y="1528"/>
                    </a:lnTo>
                    <a:lnTo>
                      <a:pt x="3006" y="1517"/>
                    </a:lnTo>
                    <a:lnTo>
                      <a:pt x="3004" y="1504"/>
                    </a:lnTo>
                    <a:lnTo>
                      <a:pt x="3004" y="1458"/>
                    </a:lnTo>
                    <a:lnTo>
                      <a:pt x="3012" y="1428"/>
                    </a:lnTo>
                    <a:lnTo>
                      <a:pt x="3009" y="1422"/>
                    </a:lnTo>
                    <a:lnTo>
                      <a:pt x="3007" y="1393"/>
                    </a:lnTo>
                    <a:lnTo>
                      <a:pt x="3010" y="1379"/>
                    </a:lnTo>
                    <a:lnTo>
                      <a:pt x="3009" y="1362"/>
                    </a:lnTo>
                    <a:lnTo>
                      <a:pt x="3007" y="1352"/>
                    </a:lnTo>
                    <a:lnTo>
                      <a:pt x="3015" y="1340"/>
                    </a:lnTo>
                    <a:lnTo>
                      <a:pt x="3047" y="1319"/>
                    </a:lnTo>
                    <a:lnTo>
                      <a:pt x="3049" y="1313"/>
                    </a:lnTo>
                    <a:lnTo>
                      <a:pt x="3049" y="1300"/>
                    </a:lnTo>
                    <a:lnTo>
                      <a:pt x="3052" y="1288"/>
                    </a:lnTo>
                    <a:lnTo>
                      <a:pt x="3060" y="1287"/>
                    </a:lnTo>
                    <a:lnTo>
                      <a:pt x="3063" y="1270"/>
                    </a:lnTo>
                    <a:lnTo>
                      <a:pt x="3039" y="1254"/>
                    </a:lnTo>
                    <a:lnTo>
                      <a:pt x="3010" y="1264"/>
                    </a:lnTo>
                    <a:lnTo>
                      <a:pt x="2982" y="1267"/>
                    </a:lnTo>
                    <a:lnTo>
                      <a:pt x="2966" y="1260"/>
                    </a:lnTo>
                    <a:lnTo>
                      <a:pt x="2955" y="1248"/>
                    </a:lnTo>
                    <a:lnTo>
                      <a:pt x="2952" y="1250"/>
                    </a:lnTo>
                    <a:lnTo>
                      <a:pt x="2945" y="1235"/>
                    </a:lnTo>
                    <a:lnTo>
                      <a:pt x="2931" y="1219"/>
                    </a:lnTo>
                    <a:lnTo>
                      <a:pt x="2928" y="1212"/>
                    </a:lnTo>
                    <a:lnTo>
                      <a:pt x="2928" y="1203"/>
                    </a:lnTo>
                    <a:lnTo>
                      <a:pt x="2902" y="1191"/>
                    </a:lnTo>
                    <a:lnTo>
                      <a:pt x="2880" y="1174"/>
                    </a:lnTo>
                    <a:lnTo>
                      <a:pt x="2871" y="1163"/>
                    </a:lnTo>
                    <a:lnTo>
                      <a:pt x="2844" y="1149"/>
                    </a:lnTo>
                    <a:lnTo>
                      <a:pt x="2792" y="1148"/>
                    </a:lnTo>
                    <a:lnTo>
                      <a:pt x="2777" y="1151"/>
                    </a:lnTo>
                    <a:lnTo>
                      <a:pt x="2763" y="1171"/>
                    </a:lnTo>
                    <a:lnTo>
                      <a:pt x="2741" y="1181"/>
                    </a:lnTo>
                    <a:lnTo>
                      <a:pt x="2737" y="1201"/>
                    </a:lnTo>
                    <a:lnTo>
                      <a:pt x="2764" y="1202"/>
                    </a:lnTo>
                    <a:lnTo>
                      <a:pt x="2778" y="1213"/>
                    </a:lnTo>
                    <a:lnTo>
                      <a:pt x="2773" y="1227"/>
                    </a:lnTo>
                    <a:lnTo>
                      <a:pt x="2763" y="1240"/>
                    </a:lnTo>
                    <a:lnTo>
                      <a:pt x="2743" y="1246"/>
                    </a:lnTo>
                    <a:lnTo>
                      <a:pt x="2729" y="1259"/>
                    </a:lnTo>
                    <a:lnTo>
                      <a:pt x="2708" y="1265"/>
                    </a:lnTo>
                    <a:lnTo>
                      <a:pt x="2708" y="1249"/>
                    </a:lnTo>
                    <a:lnTo>
                      <a:pt x="2692" y="1233"/>
                    </a:lnTo>
                    <a:lnTo>
                      <a:pt x="2683" y="1217"/>
                    </a:lnTo>
                    <a:lnTo>
                      <a:pt x="2672" y="1218"/>
                    </a:lnTo>
                    <a:lnTo>
                      <a:pt x="2662" y="1232"/>
                    </a:lnTo>
                    <a:lnTo>
                      <a:pt x="2668" y="1239"/>
                    </a:lnTo>
                    <a:lnTo>
                      <a:pt x="2673" y="1260"/>
                    </a:lnTo>
                    <a:lnTo>
                      <a:pt x="2678" y="1275"/>
                    </a:lnTo>
                    <a:lnTo>
                      <a:pt x="2681" y="1287"/>
                    </a:lnTo>
                    <a:lnTo>
                      <a:pt x="2687" y="1289"/>
                    </a:lnTo>
                    <a:lnTo>
                      <a:pt x="2709" y="1308"/>
                    </a:lnTo>
                    <a:lnTo>
                      <a:pt x="2724" y="1314"/>
                    </a:lnTo>
                    <a:lnTo>
                      <a:pt x="2732" y="1326"/>
                    </a:lnTo>
                    <a:lnTo>
                      <a:pt x="2741" y="1327"/>
                    </a:lnTo>
                    <a:lnTo>
                      <a:pt x="2747" y="1335"/>
                    </a:lnTo>
                    <a:lnTo>
                      <a:pt x="2757" y="1329"/>
                    </a:lnTo>
                    <a:lnTo>
                      <a:pt x="2767" y="1319"/>
                    </a:lnTo>
                    <a:lnTo>
                      <a:pt x="2764" y="1334"/>
                    </a:lnTo>
                    <a:lnTo>
                      <a:pt x="2769" y="1341"/>
                    </a:lnTo>
                    <a:lnTo>
                      <a:pt x="2780" y="1337"/>
                    </a:lnTo>
                    <a:lnTo>
                      <a:pt x="2781" y="1367"/>
                    </a:lnTo>
                    <a:lnTo>
                      <a:pt x="2795" y="1383"/>
                    </a:lnTo>
                    <a:lnTo>
                      <a:pt x="2795" y="1393"/>
                    </a:lnTo>
                    <a:lnTo>
                      <a:pt x="2779" y="1390"/>
                    </a:lnTo>
                    <a:lnTo>
                      <a:pt x="2769" y="1384"/>
                    </a:lnTo>
                    <a:lnTo>
                      <a:pt x="2762" y="1377"/>
                    </a:lnTo>
                    <a:lnTo>
                      <a:pt x="2758" y="1367"/>
                    </a:lnTo>
                    <a:lnTo>
                      <a:pt x="2748" y="1358"/>
                    </a:lnTo>
                    <a:lnTo>
                      <a:pt x="2713" y="1354"/>
                    </a:lnTo>
                    <a:lnTo>
                      <a:pt x="2702" y="1348"/>
                    </a:lnTo>
                    <a:lnTo>
                      <a:pt x="2668" y="1345"/>
                    </a:lnTo>
                    <a:lnTo>
                      <a:pt x="2636" y="1332"/>
                    </a:lnTo>
                    <a:lnTo>
                      <a:pt x="2627" y="1325"/>
                    </a:lnTo>
                    <a:lnTo>
                      <a:pt x="2617" y="1310"/>
                    </a:lnTo>
                    <a:lnTo>
                      <a:pt x="2619" y="1307"/>
                    </a:lnTo>
                    <a:lnTo>
                      <a:pt x="2633" y="1304"/>
                    </a:lnTo>
                    <a:lnTo>
                      <a:pt x="2634" y="1299"/>
                    </a:lnTo>
                    <a:lnTo>
                      <a:pt x="2633" y="1278"/>
                    </a:lnTo>
                    <a:lnTo>
                      <a:pt x="2622" y="1256"/>
                    </a:lnTo>
                    <a:lnTo>
                      <a:pt x="2621" y="1246"/>
                    </a:lnTo>
                    <a:lnTo>
                      <a:pt x="2627" y="1222"/>
                    </a:lnTo>
                    <a:lnTo>
                      <a:pt x="2618" y="1211"/>
                    </a:lnTo>
                    <a:lnTo>
                      <a:pt x="2627" y="1202"/>
                    </a:lnTo>
                    <a:lnTo>
                      <a:pt x="2641" y="1163"/>
                    </a:lnTo>
                    <a:lnTo>
                      <a:pt x="2634" y="1137"/>
                    </a:lnTo>
                    <a:lnTo>
                      <a:pt x="2632" y="1120"/>
                    </a:lnTo>
                    <a:lnTo>
                      <a:pt x="2640" y="1115"/>
                    </a:lnTo>
                    <a:lnTo>
                      <a:pt x="2630" y="1100"/>
                    </a:lnTo>
                    <a:lnTo>
                      <a:pt x="2628" y="1090"/>
                    </a:lnTo>
                    <a:lnTo>
                      <a:pt x="2629" y="1082"/>
                    </a:lnTo>
                    <a:lnTo>
                      <a:pt x="2613" y="1066"/>
                    </a:lnTo>
                    <a:lnTo>
                      <a:pt x="2608" y="1055"/>
                    </a:lnTo>
                    <a:lnTo>
                      <a:pt x="2593" y="1063"/>
                    </a:lnTo>
                    <a:lnTo>
                      <a:pt x="2595" y="1074"/>
                    </a:lnTo>
                    <a:lnTo>
                      <a:pt x="2602" y="1094"/>
                    </a:lnTo>
                    <a:lnTo>
                      <a:pt x="2607" y="1115"/>
                    </a:lnTo>
                    <a:lnTo>
                      <a:pt x="2607" y="1160"/>
                    </a:lnTo>
                    <a:lnTo>
                      <a:pt x="2598" y="1176"/>
                    </a:lnTo>
                    <a:lnTo>
                      <a:pt x="2566" y="1207"/>
                    </a:lnTo>
                    <a:lnTo>
                      <a:pt x="2546" y="1217"/>
                    </a:lnTo>
                    <a:lnTo>
                      <a:pt x="2516" y="1239"/>
                    </a:lnTo>
                    <a:lnTo>
                      <a:pt x="2517" y="1253"/>
                    </a:lnTo>
                    <a:lnTo>
                      <a:pt x="2517" y="1261"/>
                    </a:lnTo>
                    <a:lnTo>
                      <a:pt x="2514" y="1272"/>
                    </a:lnTo>
                    <a:lnTo>
                      <a:pt x="2498" y="1289"/>
                    </a:lnTo>
                    <a:lnTo>
                      <a:pt x="2498" y="1298"/>
                    </a:lnTo>
                    <a:lnTo>
                      <a:pt x="2519" y="1321"/>
                    </a:lnTo>
                    <a:lnTo>
                      <a:pt x="2532" y="1343"/>
                    </a:lnTo>
                    <a:lnTo>
                      <a:pt x="2541" y="1362"/>
                    </a:lnTo>
                    <a:lnTo>
                      <a:pt x="2547" y="1395"/>
                    </a:lnTo>
                    <a:lnTo>
                      <a:pt x="2560" y="1417"/>
                    </a:lnTo>
                    <a:lnTo>
                      <a:pt x="2569" y="1438"/>
                    </a:lnTo>
                    <a:lnTo>
                      <a:pt x="2569" y="1448"/>
                    </a:lnTo>
                    <a:lnTo>
                      <a:pt x="2565" y="1468"/>
                    </a:lnTo>
                    <a:lnTo>
                      <a:pt x="2557" y="1488"/>
                    </a:lnTo>
                    <a:lnTo>
                      <a:pt x="2555" y="1496"/>
                    </a:lnTo>
                    <a:lnTo>
                      <a:pt x="2541" y="1514"/>
                    </a:lnTo>
                    <a:lnTo>
                      <a:pt x="2538" y="1528"/>
                    </a:lnTo>
                    <a:lnTo>
                      <a:pt x="2539" y="1545"/>
                    </a:lnTo>
                    <a:lnTo>
                      <a:pt x="2532" y="1555"/>
                    </a:lnTo>
                    <a:lnTo>
                      <a:pt x="2530" y="1568"/>
                    </a:lnTo>
                    <a:lnTo>
                      <a:pt x="2527" y="1588"/>
                    </a:lnTo>
                    <a:lnTo>
                      <a:pt x="2541" y="1611"/>
                    </a:lnTo>
                    <a:lnTo>
                      <a:pt x="2548" y="1632"/>
                    </a:lnTo>
                    <a:lnTo>
                      <a:pt x="2546" y="1647"/>
                    </a:lnTo>
                    <a:lnTo>
                      <a:pt x="2539" y="1664"/>
                    </a:lnTo>
                    <a:lnTo>
                      <a:pt x="2538" y="1673"/>
                    </a:lnTo>
                    <a:lnTo>
                      <a:pt x="2547" y="1689"/>
                    </a:lnTo>
                    <a:lnTo>
                      <a:pt x="2559" y="1691"/>
                    </a:lnTo>
                    <a:lnTo>
                      <a:pt x="2575" y="1686"/>
                    </a:lnTo>
                    <a:lnTo>
                      <a:pt x="2586" y="1686"/>
                    </a:lnTo>
                    <a:lnTo>
                      <a:pt x="2600" y="1691"/>
                    </a:lnTo>
                    <a:lnTo>
                      <a:pt x="2616" y="1694"/>
                    </a:lnTo>
                    <a:lnTo>
                      <a:pt x="2618" y="1685"/>
                    </a:lnTo>
                    <a:lnTo>
                      <a:pt x="2641" y="1670"/>
                    </a:lnTo>
                    <a:lnTo>
                      <a:pt x="2665" y="1670"/>
                    </a:lnTo>
                    <a:lnTo>
                      <a:pt x="2698" y="1690"/>
                    </a:lnTo>
                    <a:lnTo>
                      <a:pt x="2708" y="1700"/>
                    </a:lnTo>
                    <a:lnTo>
                      <a:pt x="2734" y="1716"/>
                    </a:lnTo>
                    <a:lnTo>
                      <a:pt x="2753" y="1724"/>
                    </a:lnTo>
                    <a:lnTo>
                      <a:pt x="2758" y="1734"/>
                    </a:lnTo>
                    <a:lnTo>
                      <a:pt x="2758" y="1750"/>
                    </a:lnTo>
                    <a:lnTo>
                      <a:pt x="2757" y="1761"/>
                    </a:lnTo>
                    <a:lnTo>
                      <a:pt x="2775" y="1802"/>
                    </a:lnTo>
                    <a:lnTo>
                      <a:pt x="2779" y="1802"/>
                    </a:lnTo>
                    <a:lnTo>
                      <a:pt x="2780" y="1814"/>
                    </a:lnTo>
                    <a:lnTo>
                      <a:pt x="2774" y="1822"/>
                    </a:lnTo>
                    <a:lnTo>
                      <a:pt x="2761" y="1824"/>
                    </a:lnTo>
                    <a:lnTo>
                      <a:pt x="2750" y="1832"/>
                    </a:lnTo>
                    <a:lnTo>
                      <a:pt x="2746" y="1845"/>
                    </a:lnTo>
                    <a:lnTo>
                      <a:pt x="2745" y="1868"/>
                    </a:lnTo>
                    <a:lnTo>
                      <a:pt x="2747" y="1886"/>
                    </a:lnTo>
                    <a:lnTo>
                      <a:pt x="2751" y="1896"/>
                    </a:lnTo>
                    <a:lnTo>
                      <a:pt x="2763" y="1894"/>
                    </a:lnTo>
                    <a:lnTo>
                      <a:pt x="2781" y="1904"/>
                    </a:lnTo>
                    <a:lnTo>
                      <a:pt x="2800" y="1902"/>
                    </a:lnTo>
                    <a:lnTo>
                      <a:pt x="2820" y="1915"/>
                    </a:lnTo>
                    <a:lnTo>
                      <a:pt x="2817" y="1918"/>
                    </a:lnTo>
                    <a:lnTo>
                      <a:pt x="2792" y="1923"/>
                    </a:lnTo>
                    <a:lnTo>
                      <a:pt x="2779" y="1920"/>
                    </a:lnTo>
                    <a:lnTo>
                      <a:pt x="2754" y="1921"/>
                    </a:lnTo>
                    <a:lnTo>
                      <a:pt x="2752" y="1912"/>
                    </a:lnTo>
                    <a:lnTo>
                      <a:pt x="2748" y="1905"/>
                    </a:lnTo>
                    <a:lnTo>
                      <a:pt x="2727" y="1894"/>
                    </a:lnTo>
                    <a:lnTo>
                      <a:pt x="2726" y="1883"/>
                    </a:lnTo>
                    <a:lnTo>
                      <a:pt x="2730" y="1878"/>
                    </a:lnTo>
                    <a:lnTo>
                      <a:pt x="2732" y="1868"/>
                    </a:lnTo>
                    <a:lnTo>
                      <a:pt x="2731" y="1857"/>
                    </a:lnTo>
                    <a:lnTo>
                      <a:pt x="2732" y="1842"/>
                    </a:lnTo>
                    <a:lnTo>
                      <a:pt x="2740" y="1825"/>
                    </a:lnTo>
                    <a:lnTo>
                      <a:pt x="2736" y="1821"/>
                    </a:lnTo>
                    <a:lnTo>
                      <a:pt x="2730" y="1824"/>
                    </a:lnTo>
                    <a:lnTo>
                      <a:pt x="2729" y="1814"/>
                    </a:lnTo>
                    <a:lnTo>
                      <a:pt x="2732" y="1800"/>
                    </a:lnTo>
                    <a:lnTo>
                      <a:pt x="2734" y="1798"/>
                    </a:lnTo>
                    <a:lnTo>
                      <a:pt x="2732" y="1791"/>
                    </a:lnTo>
                    <a:lnTo>
                      <a:pt x="2735" y="1783"/>
                    </a:lnTo>
                    <a:lnTo>
                      <a:pt x="2732" y="1776"/>
                    </a:lnTo>
                    <a:lnTo>
                      <a:pt x="2726" y="1767"/>
                    </a:lnTo>
                    <a:lnTo>
                      <a:pt x="2718" y="1762"/>
                    </a:lnTo>
                    <a:lnTo>
                      <a:pt x="2713" y="1754"/>
                    </a:lnTo>
                    <a:lnTo>
                      <a:pt x="2703" y="1749"/>
                    </a:lnTo>
                    <a:lnTo>
                      <a:pt x="2699" y="1739"/>
                    </a:lnTo>
                    <a:lnTo>
                      <a:pt x="2700" y="1727"/>
                    </a:lnTo>
                    <a:lnTo>
                      <a:pt x="2694" y="1708"/>
                    </a:lnTo>
                    <a:lnTo>
                      <a:pt x="2667" y="1712"/>
                    </a:lnTo>
                    <a:lnTo>
                      <a:pt x="2652" y="1718"/>
                    </a:lnTo>
                    <a:lnTo>
                      <a:pt x="2621" y="1724"/>
                    </a:lnTo>
                    <a:lnTo>
                      <a:pt x="2602" y="1737"/>
                    </a:lnTo>
                    <a:lnTo>
                      <a:pt x="2582" y="1744"/>
                    </a:lnTo>
                    <a:lnTo>
                      <a:pt x="2574" y="1750"/>
                    </a:lnTo>
                    <a:lnTo>
                      <a:pt x="2574" y="1760"/>
                    </a:lnTo>
                    <a:lnTo>
                      <a:pt x="2576" y="1772"/>
                    </a:lnTo>
                    <a:lnTo>
                      <a:pt x="2573" y="1786"/>
                    </a:lnTo>
                    <a:lnTo>
                      <a:pt x="2566" y="1794"/>
                    </a:lnTo>
                    <a:lnTo>
                      <a:pt x="2570" y="1805"/>
                    </a:lnTo>
                    <a:lnTo>
                      <a:pt x="2575" y="1808"/>
                    </a:lnTo>
                    <a:lnTo>
                      <a:pt x="2579" y="1818"/>
                    </a:lnTo>
                    <a:lnTo>
                      <a:pt x="2585" y="1825"/>
                    </a:lnTo>
                    <a:lnTo>
                      <a:pt x="2584" y="1835"/>
                    </a:lnTo>
                    <a:lnTo>
                      <a:pt x="2590" y="1842"/>
                    </a:lnTo>
                    <a:lnTo>
                      <a:pt x="2593" y="1854"/>
                    </a:lnTo>
                    <a:lnTo>
                      <a:pt x="2595" y="1873"/>
                    </a:lnTo>
                    <a:lnTo>
                      <a:pt x="2590" y="1900"/>
                    </a:lnTo>
                    <a:lnTo>
                      <a:pt x="2576" y="1911"/>
                    </a:lnTo>
                    <a:lnTo>
                      <a:pt x="2547" y="1948"/>
                    </a:lnTo>
                    <a:lnTo>
                      <a:pt x="2544" y="1954"/>
                    </a:lnTo>
                    <a:lnTo>
                      <a:pt x="2544" y="1969"/>
                    </a:lnTo>
                    <a:lnTo>
                      <a:pt x="2541" y="1988"/>
                    </a:lnTo>
                    <a:lnTo>
                      <a:pt x="2525" y="2013"/>
                    </a:lnTo>
                    <a:lnTo>
                      <a:pt x="2515" y="2023"/>
                    </a:lnTo>
                    <a:lnTo>
                      <a:pt x="2499" y="2031"/>
                    </a:lnTo>
                    <a:lnTo>
                      <a:pt x="2490" y="2042"/>
                    </a:lnTo>
                    <a:lnTo>
                      <a:pt x="2462" y="2053"/>
                    </a:lnTo>
                    <a:lnTo>
                      <a:pt x="2457" y="2061"/>
                    </a:lnTo>
                    <a:lnTo>
                      <a:pt x="2465" y="2078"/>
                    </a:lnTo>
                    <a:lnTo>
                      <a:pt x="2458" y="2098"/>
                    </a:lnTo>
                    <a:lnTo>
                      <a:pt x="2445" y="2103"/>
                    </a:lnTo>
                    <a:lnTo>
                      <a:pt x="2407" y="2085"/>
                    </a:lnTo>
                    <a:lnTo>
                      <a:pt x="2387" y="2083"/>
                    </a:lnTo>
                    <a:lnTo>
                      <a:pt x="2374" y="2087"/>
                    </a:lnTo>
                    <a:lnTo>
                      <a:pt x="2363" y="2088"/>
                    </a:lnTo>
                    <a:lnTo>
                      <a:pt x="2338" y="2083"/>
                    </a:lnTo>
                    <a:lnTo>
                      <a:pt x="2334" y="2080"/>
                    </a:lnTo>
                    <a:lnTo>
                      <a:pt x="2334" y="2071"/>
                    </a:lnTo>
                    <a:lnTo>
                      <a:pt x="2337" y="2064"/>
                    </a:lnTo>
                    <a:lnTo>
                      <a:pt x="2334" y="2040"/>
                    </a:lnTo>
                    <a:lnTo>
                      <a:pt x="2321" y="2037"/>
                    </a:lnTo>
                    <a:lnTo>
                      <a:pt x="2318" y="2030"/>
                    </a:lnTo>
                    <a:lnTo>
                      <a:pt x="2321" y="2026"/>
                    </a:lnTo>
                    <a:lnTo>
                      <a:pt x="2332" y="2021"/>
                    </a:lnTo>
                    <a:lnTo>
                      <a:pt x="2343" y="2030"/>
                    </a:lnTo>
                    <a:lnTo>
                      <a:pt x="2347" y="2037"/>
                    </a:lnTo>
                    <a:lnTo>
                      <a:pt x="2360" y="2037"/>
                    </a:lnTo>
                    <a:lnTo>
                      <a:pt x="2366" y="2028"/>
                    </a:lnTo>
                    <a:lnTo>
                      <a:pt x="2375" y="2028"/>
                    </a:lnTo>
                    <a:lnTo>
                      <a:pt x="2385" y="2012"/>
                    </a:lnTo>
                    <a:lnTo>
                      <a:pt x="2393" y="2018"/>
                    </a:lnTo>
                    <a:lnTo>
                      <a:pt x="2407" y="2012"/>
                    </a:lnTo>
                    <a:lnTo>
                      <a:pt x="2409" y="2005"/>
                    </a:lnTo>
                    <a:lnTo>
                      <a:pt x="2415" y="2003"/>
                    </a:lnTo>
                    <a:lnTo>
                      <a:pt x="2424" y="2004"/>
                    </a:lnTo>
                    <a:lnTo>
                      <a:pt x="2439" y="2001"/>
                    </a:lnTo>
                    <a:lnTo>
                      <a:pt x="2445" y="1992"/>
                    </a:lnTo>
                    <a:lnTo>
                      <a:pt x="2439" y="1983"/>
                    </a:lnTo>
                    <a:lnTo>
                      <a:pt x="2422" y="1983"/>
                    </a:lnTo>
                    <a:lnTo>
                      <a:pt x="2415" y="1988"/>
                    </a:lnTo>
                    <a:lnTo>
                      <a:pt x="2407" y="1982"/>
                    </a:lnTo>
                    <a:lnTo>
                      <a:pt x="2408" y="1969"/>
                    </a:lnTo>
                    <a:lnTo>
                      <a:pt x="2428" y="1981"/>
                    </a:lnTo>
                    <a:lnTo>
                      <a:pt x="2449" y="1977"/>
                    </a:lnTo>
                    <a:lnTo>
                      <a:pt x="2451" y="1974"/>
                    </a:lnTo>
                    <a:lnTo>
                      <a:pt x="2452" y="1956"/>
                    </a:lnTo>
                    <a:lnTo>
                      <a:pt x="2461" y="1956"/>
                    </a:lnTo>
                    <a:lnTo>
                      <a:pt x="2468" y="1947"/>
                    </a:lnTo>
                    <a:lnTo>
                      <a:pt x="2469" y="1937"/>
                    </a:lnTo>
                    <a:lnTo>
                      <a:pt x="2474" y="1924"/>
                    </a:lnTo>
                    <a:lnTo>
                      <a:pt x="2477" y="1915"/>
                    </a:lnTo>
                    <a:lnTo>
                      <a:pt x="2494" y="1906"/>
                    </a:lnTo>
                    <a:lnTo>
                      <a:pt x="2503" y="1895"/>
                    </a:lnTo>
                    <a:lnTo>
                      <a:pt x="2499" y="1888"/>
                    </a:lnTo>
                    <a:lnTo>
                      <a:pt x="2504" y="1878"/>
                    </a:lnTo>
                    <a:lnTo>
                      <a:pt x="2501" y="1843"/>
                    </a:lnTo>
                    <a:lnTo>
                      <a:pt x="2501" y="1832"/>
                    </a:lnTo>
                    <a:lnTo>
                      <a:pt x="2506" y="1815"/>
                    </a:lnTo>
                    <a:lnTo>
                      <a:pt x="2521" y="1792"/>
                    </a:lnTo>
                    <a:lnTo>
                      <a:pt x="2520" y="1762"/>
                    </a:lnTo>
                    <a:lnTo>
                      <a:pt x="2490" y="1735"/>
                    </a:lnTo>
                    <a:lnTo>
                      <a:pt x="2468" y="1701"/>
                    </a:lnTo>
                    <a:lnTo>
                      <a:pt x="2468" y="1684"/>
                    </a:lnTo>
                    <a:lnTo>
                      <a:pt x="2472" y="1670"/>
                    </a:lnTo>
                    <a:lnTo>
                      <a:pt x="2473" y="1657"/>
                    </a:lnTo>
                    <a:lnTo>
                      <a:pt x="2471" y="1643"/>
                    </a:lnTo>
                    <a:lnTo>
                      <a:pt x="2478" y="1630"/>
                    </a:lnTo>
                    <a:lnTo>
                      <a:pt x="2473" y="1606"/>
                    </a:lnTo>
                    <a:lnTo>
                      <a:pt x="2479" y="1592"/>
                    </a:lnTo>
                    <a:lnTo>
                      <a:pt x="2479" y="1571"/>
                    </a:lnTo>
                    <a:lnTo>
                      <a:pt x="2476" y="1565"/>
                    </a:lnTo>
                    <a:lnTo>
                      <a:pt x="2476" y="1558"/>
                    </a:lnTo>
                    <a:lnTo>
                      <a:pt x="2473" y="1555"/>
                    </a:lnTo>
                    <a:lnTo>
                      <a:pt x="2472" y="1545"/>
                    </a:lnTo>
                    <a:lnTo>
                      <a:pt x="2474" y="1530"/>
                    </a:lnTo>
                    <a:lnTo>
                      <a:pt x="2473" y="1524"/>
                    </a:lnTo>
                    <a:lnTo>
                      <a:pt x="2467" y="1518"/>
                    </a:lnTo>
                    <a:lnTo>
                      <a:pt x="2465" y="1504"/>
                    </a:lnTo>
                    <a:lnTo>
                      <a:pt x="2469" y="1492"/>
                    </a:lnTo>
                    <a:lnTo>
                      <a:pt x="2482" y="1482"/>
                    </a:lnTo>
                    <a:lnTo>
                      <a:pt x="2483" y="1475"/>
                    </a:lnTo>
                    <a:lnTo>
                      <a:pt x="2480" y="1442"/>
                    </a:lnTo>
                    <a:lnTo>
                      <a:pt x="2485" y="1427"/>
                    </a:lnTo>
                    <a:lnTo>
                      <a:pt x="2485" y="1406"/>
                    </a:lnTo>
                    <a:lnTo>
                      <a:pt x="2471" y="1373"/>
                    </a:lnTo>
                    <a:lnTo>
                      <a:pt x="2473" y="1350"/>
                    </a:lnTo>
                    <a:lnTo>
                      <a:pt x="2453" y="1334"/>
                    </a:lnTo>
                    <a:lnTo>
                      <a:pt x="2442" y="1321"/>
                    </a:lnTo>
                    <a:lnTo>
                      <a:pt x="2429" y="1297"/>
                    </a:lnTo>
                    <a:lnTo>
                      <a:pt x="2430" y="1283"/>
                    </a:lnTo>
                    <a:lnTo>
                      <a:pt x="2431" y="1281"/>
                    </a:lnTo>
                    <a:lnTo>
                      <a:pt x="2447" y="1271"/>
                    </a:lnTo>
                    <a:lnTo>
                      <a:pt x="2450" y="1260"/>
                    </a:lnTo>
                    <a:lnTo>
                      <a:pt x="2457" y="1250"/>
                    </a:lnTo>
                    <a:lnTo>
                      <a:pt x="2457" y="1243"/>
                    </a:lnTo>
                    <a:lnTo>
                      <a:pt x="2456" y="1233"/>
                    </a:lnTo>
                    <a:lnTo>
                      <a:pt x="2465" y="1217"/>
                    </a:lnTo>
                    <a:lnTo>
                      <a:pt x="2472" y="1187"/>
                    </a:lnTo>
                    <a:lnTo>
                      <a:pt x="2478" y="1173"/>
                    </a:lnTo>
                    <a:lnTo>
                      <a:pt x="2480" y="1147"/>
                    </a:lnTo>
                    <a:lnTo>
                      <a:pt x="2477" y="1132"/>
                    </a:lnTo>
                    <a:lnTo>
                      <a:pt x="2476" y="1114"/>
                    </a:lnTo>
                    <a:lnTo>
                      <a:pt x="2477" y="1092"/>
                    </a:lnTo>
                    <a:lnTo>
                      <a:pt x="2473" y="1084"/>
                    </a:lnTo>
                    <a:lnTo>
                      <a:pt x="2477" y="1079"/>
                    </a:lnTo>
                    <a:lnTo>
                      <a:pt x="2476" y="1078"/>
                    </a:lnTo>
                    <a:lnTo>
                      <a:pt x="2434" y="1058"/>
                    </a:lnTo>
                    <a:lnTo>
                      <a:pt x="2419" y="1046"/>
                    </a:lnTo>
                    <a:lnTo>
                      <a:pt x="2376" y="1052"/>
                    </a:lnTo>
                    <a:lnTo>
                      <a:pt x="2359" y="1050"/>
                    </a:lnTo>
                    <a:lnTo>
                      <a:pt x="2331" y="1051"/>
                    </a:lnTo>
                    <a:lnTo>
                      <a:pt x="2318" y="1045"/>
                    </a:lnTo>
                    <a:lnTo>
                      <a:pt x="2326" y="1038"/>
                    </a:lnTo>
                    <a:lnTo>
                      <a:pt x="2297" y="1040"/>
                    </a:lnTo>
                    <a:lnTo>
                      <a:pt x="2293" y="1050"/>
                    </a:lnTo>
                    <a:lnTo>
                      <a:pt x="2293" y="1056"/>
                    </a:lnTo>
                    <a:lnTo>
                      <a:pt x="2288" y="1071"/>
                    </a:lnTo>
                    <a:lnTo>
                      <a:pt x="2279" y="1084"/>
                    </a:lnTo>
                    <a:lnTo>
                      <a:pt x="2273" y="1103"/>
                    </a:lnTo>
                    <a:lnTo>
                      <a:pt x="2265" y="1143"/>
                    </a:lnTo>
                    <a:lnTo>
                      <a:pt x="2261" y="1164"/>
                    </a:lnTo>
                    <a:lnTo>
                      <a:pt x="2254" y="1176"/>
                    </a:lnTo>
                    <a:lnTo>
                      <a:pt x="2248" y="1228"/>
                    </a:lnTo>
                    <a:lnTo>
                      <a:pt x="2243" y="1246"/>
                    </a:lnTo>
                    <a:lnTo>
                      <a:pt x="2225" y="1282"/>
                    </a:lnTo>
                    <a:lnTo>
                      <a:pt x="2204" y="1305"/>
                    </a:lnTo>
                    <a:lnTo>
                      <a:pt x="2186" y="1323"/>
                    </a:lnTo>
                    <a:lnTo>
                      <a:pt x="2159" y="1336"/>
                    </a:lnTo>
                    <a:lnTo>
                      <a:pt x="2152" y="1369"/>
                    </a:lnTo>
                    <a:lnTo>
                      <a:pt x="2152" y="1374"/>
                    </a:lnTo>
                    <a:lnTo>
                      <a:pt x="2156" y="1375"/>
                    </a:lnTo>
                    <a:lnTo>
                      <a:pt x="2167" y="1358"/>
                    </a:lnTo>
                    <a:lnTo>
                      <a:pt x="2171" y="1361"/>
                    </a:lnTo>
                    <a:lnTo>
                      <a:pt x="2171" y="1375"/>
                    </a:lnTo>
                    <a:lnTo>
                      <a:pt x="2166" y="1385"/>
                    </a:lnTo>
                    <a:lnTo>
                      <a:pt x="2148" y="1397"/>
                    </a:lnTo>
                    <a:lnTo>
                      <a:pt x="2143" y="1415"/>
                    </a:lnTo>
                    <a:lnTo>
                      <a:pt x="2149" y="1428"/>
                    </a:lnTo>
                    <a:lnTo>
                      <a:pt x="2162" y="1422"/>
                    </a:lnTo>
                    <a:lnTo>
                      <a:pt x="2171" y="1415"/>
                    </a:lnTo>
                    <a:lnTo>
                      <a:pt x="2186" y="1416"/>
                    </a:lnTo>
                    <a:lnTo>
                      <a:pt x="2192" y="1432"/>
                    </a:lnTo>
                    <a:lnTo>
                      <a:pt x="2187" y="1445"/>
                    </a:lnTo>
                    <a:lnTo>
                      <a:pt x="2187" y="1487"/>
                    </a:lnTo>
                    <a:lnTo>
                      <a:pt x="2178" y="1499"/>
                    </a:lnTo>
                    <a:lnTo>
                      <a:pt x="2181" y="1522"/>
                    </a:lnTo>
                    <a:lnTo>
                      <a:pt x="2187" y="1534"/>
                    </a:lnTo>
                    <a:lnTo>
                      <a:pt x="2181" y="1550"/>
                    </a:lnTo>
                    <a:lnTo>
                      <a:pt x="2170" y="1550"/>
                    </a:lnTo>
                    <a:lnTo>
                      <a:pt x="2164" y="1540"/>
                    </a:lnTo>
                    <a:lnTo>
                      <a:pt x="2161" y="1563"/>
                    </a:lnTo>
                    <a:lnTo>
                      <a:pt x="2161" y="1606"/>
                    </a:lnTo>
                    <a:lnTo>
                      <a:pt x="2168" y="1621"/>
                    </a:lnTo>
                    <a:lnTo>
                      <a:pt x="2168" y="1606"/>
                    </a:lnTo>
                    <a:lnTo>
                      <a:pt x="2182" y="1601"/>
                    </a:lnTo>
                    <a:lnTo>
                      <a:pt x="2205" y="1616"/>
                    </a:lnTo>
                    <a:lnTo>
                      <a:pt x="2218" y="1628"/>
                    </a:lnTo>
                    <a:lnTo>
                      <a:pt x="2225" y="1625"/>
                    </a:lnTo>
                    <a:lnTo>
                      <a:pt x="2230" y="1625"/>
                    </a:lnTo>
                    <a:lnTo>
                      <a:pt x="2227" y="1647"/>
                    </a:lnTo>
                    <a:lnTo>
                      <a:pt x="2236" y="1671"/>
                    </a:lnTo>
                    <a:lnTo>
                      <a:pt x="2243" y="1686"/>
                    </a:lnTo>
                    <a:lnTo>
                      <a:pt x="2251" y="1706"/>
                    </a:lnTo>
                    <a:lnTo>
                      <a:pt x="2267" y="1717"/>
                    </a:lnTo>
                    <a:lnTo>
                      <a:pt x="2279" y="1713"/>
                    </a:lnTo>
                    <a:lnTo>
                      <a:pt x="2279" y="1719"/>
                    </a:lnTo>
                    <a:lnTo>
                      <a:pt x="2285" y="1727"/>
                    </a:lnTo>
                    <a:lnTo>
                      <a:pt x="2274" y="1743"/>
                    </a:lnTo>
                    <a:lnTo>
                      <a:pt x="2264" y="1776"/>
                    </a:lnTo>
                    <a:lnTo>
                      <a:pt x="2256" y="1799"/>
                    </a:lnTo>
                    <a:lnTo>
                      <a:pt x="2253" y="1811"/>
                    </a:lnTo>
                    <a:lnTo>
                      <a:pt x="2238" y="1822"/>
                    </a:lnTo>
                    <a:lnTo>
                      <a:pt x="2234" y="1814"/>
                    </a:lnTo>
                    <a:lnTo>
                      <a:pt x="2235" y="1800"/>
                    </a:lnTo>
                    <a:lnTo>
                      <a:pt x="2225" y="1787"/>
                    </a:lnTo>
                    <a:lnTo>
                      <a:pt x="2207" y="1776"/>
                    </a:lnTo>
                    <a:lnTo>
                      <a:pt x="2172" y="1733"/>
                    </a:lnTo>
                    <a:lnTo>
                      <a:pt x="2161" y="1724"/>
                    </a:lnTo>
                    <a:lnTo>
                      <a:pt x="2144" y="1721"/>
                    </a:lnTo>
                    <a:lnTo>
                      <a:pt x="2119" y="1701"/>
                    </a:lnTo>
                    <a:lnTo>
                      <a:pt x="2092" y="1691"/>
                    </a:lnTo>
                    <a:lnTo>
                      <a:pt x="2094" y="1682"/>
                    </a:lnTo>
                    <a:lnTo>
                      <a:pt x="2101" y="1682"/>
                    </a:lnTo>
                    <a:lnTo>
                      <a:pt x="2097" y="1679"/>
                    </a:lnTo>
                    <a:lnTo>
                      <a:pt x="2079" y="1675"/>
                    </a:lnTo>
                    <a:lnTo>
                      <a:pt x="2057" y="1658"/>
                    </a:lnTo>
                    <a:lnTo>
                      <a:pt x="2043" y="1652"/>
                    </a:lnTo>
                    <a:lnTo>
                      <a:pt x="2011" y="1622"/>
                    </a:lnTo>
                    <a:lnTo>
                      <a:pt x="1993" y="1617"/>
                    </a:lnTo>
                    <a:lnTo>
                      <a:pt x="1965" y="1603"/>
                    </a:lnTo>
                    <a:lnTo>
                      <a:pt x="1956" y="1603"/>
                    </a:lnTo>
                    <a:lnTo>
                      <a:pt x="1936" y="1589"/>
                    </a:lnTo>
                    <a:lnTo>
                      <a:pt x="1922" y="1590"/>
                    </a:lnTo>
                    <a:lnTo>
                      <a:pt x="1869" y="1587"/>
                    </a:lnTo>
                    <a:lnTo>
                      <a:pt x="1865" y="1581"/>
                    </a:lnTo>
                    <a:lnTo>
                      <a:pt x="1848" y="1573"/>
                    </a:lnTo>
                    <a:lnTo>
                      <a:pt x="1834" y="1573"/>
                    </a:lnTo>
                    <a:lnTo>
                      <a:pt x="1829" y="1577"/>
                    </a:lnTo>
                    <a:lnTo>
                      <a:pt x="1828" y="1587"/>
                    </a:lnTo>
                    <a:lnTo>
                      <a:pt x="1823" y="1595"/>
                    </a:lnTo>
                    <a:lnTo>
                      <a:pt x="1802" y="1609"/>
                    </a:lnTo>
                    <a:lnTo>
                      <a:pt x="1804" y="1617"/>
                    </a:lnTo>
                    <a:lnTo>
                      <a:pt x="1810" y="1635"/>
                    </a:lnTo>
                    <a:lnTo>
                      <a:pt x="1823" y="1655"/>
                    </a:lnTo>
                    <a:lnTo>
                      <a:pt x="1833" y="1690"/>
                    </a:lnTo>
                    <a:lnTo>
                      <a:pt x="1832" y="1682"/>
                    </a:lnTo>
                    <a:lnTo>
                      <a:pt x="1837" y="1684"/>
                    </a:lnTo>
                    <a:lnTo>
                      <a:pt x="1832" y="1718"/>
                    </a:lnTo>
                    <a:lnTo>
                      <a:pt x="1829" y="1724"/>
                    </a:lnTo>
                    <a:lnTo>
                      <a:pt x="1810" y="1746"/>
                    </a:lnTo>
                    <a:lnTo>
                      <a:pt x="1779" y="1750"/>
                    </a:lnTo>
                    <a:lnTo>
                      <a:pt x="1778" y="1765"/>
                    </a:lnTo>
                    <a:lnTo>
                      <a:pt x="1783" y="1773"/>
                    </a:lnTo>
                    <a:lnTo>
                      <a:pt x="1784" y="1783"/>
                    </a:lnTo>
                    <a:lnTo>
                      <a:pt x="1773" y="1799"/>
                    </a:lnTo>
                    <a:lnTo>
                      <a:pt x="1761" y="1805"/>
                    </a:lnTo>
                    <a:lnTo>
                      <a:pt x="1747" y="1798"/>
                    </a:lnTo>
                    <a:lnTo>
                      <a:pt x="1736" y="1787"/>
                    </a:lnTo>
                    <a:lnTo>
                      <a:pt x="1736" y="1770"/>
                    </a:lnTo>
                    <a:lnTo>
                      <a:pt x="1741" y="1759"/>
                    </a:lnTo>
                    <a:lnTo>
                      <a:pt x="1747" y="1750"/>
                    </a:lnTo>
                    <a:lnTo>
                      <a:pt x="1754" y="1745"/>
                    </a:lnTo>
                    <a:lnTo>
                      <a:pt x="1732" y="1713"/>
                    </a:lnTo>
                    <a:lnTo>
                      <a:pt x="1735" y="1705"/>
                    </a:lnTo>
                    <a:lnTo>
                      <a:pt x="1724" y="1703"/>
                    </a:lnTo>
                    <a:lnTo>
                      <a:pt x="1684" y="1721"/>
                    </a:lnTo>
                    <a:lnTo>
                      <a:pt x="1675" y="1737"/>
                    </a:lnTo>
                    <a:lnTo>
                      <a:pt x="1660" y="1743"/>
                    </a:lnTo>
                    <a:lnTo>
                      <a:pt x="1640" y="1773"/>
                    </a:lnTo>
                    <a:lnTo>
                      <a:pt x="1628" y="1775"/>
                    </a:lnTo>
                    <a:lnTo>
                      <a:pt x="1622" y="1766"/>
                    </a:lnTo>
                    <a:lnTo>
                      <a:pt x="1606" y="1762"/>
                    </a:lnTo>
                    <a:lnTo>
                      <a:pt x="1587" y="1767"/>
                    </a:lnTo>
                    <a:lnTo>
                      <a:pt x="1570" y="1757"/>
                    </a:lnTo>
                    <a:lnTo>
                      <a:pt x="1547" y="1772"/>
                    </a:lnTo>
                    <a:lnTo>
                      <a:pt x="1536" y="1771"/>
                    </a:lnTo>
                    <a:lnTo>
                      <a:pt x="1512" y="1792"/>
                    </a:lnTo>
                    <a:lnTo>
                      <a:pt x="1508" y="1802"/>
                    </a:lnTo>
                    <a:lnTo>
                      <a:pt x="1506" y="1822"/>
                    </a:lnTo>
                    <a:lnTo>
                      <a:pt x="1504" y="1831"/>
                    </a:lnTo>
                    <a:lnTo>
                      <a:pt x="1495" y="1831"/>
                    </a:lnTo>
                    <a:lnTo>
                      <a:pt x="1487" y="1824"/>
                    </a:lnTo>
                    <a:lnTo>
                      <a:pt x="1478" y="1813"/>
                    </a:lnTo>
                    <a:lnTo>
                      <a:pt x="1474" y="1816"/>
                    </a:lnTo>
                    <a:lnTo>
                      <a:pt x="1467" y="1821"/>
                    </a:lnTo>
                    <a:lnTo>
                      <a:pt x="1456" y="1807"/>
                    </a:lnTo>
                    <a:lnTo>
                      <a:pt x="1456" y="1779"/>
                    </a:lnTo>
                    <a:lnTo>
                      <a:pt x="1450" y="1773"/>
                    </a:lnTo>
                    <a:lnTo>
                      <a:pt x="1450" y="1766"/>
                    </a:lnTo>
                    <a:lnTo>
                      <a:pt x="1457" y="1751"/>
                    </a:lnTo>
                    <a:lnTo>
                      <a:pt x="1458" y="1737"/>
                    </a:lnTo>
                    <a:lnTo>
                      <a:pt x="1452" y="1724"/>
                    </a:lnTo>
                    <a:lnTo>
                      <a:pt x="1447" y="1722"/>
                    </a:lnTo>
                    <a:lnTo>
                      <a:pt x="1446" y="1730"/>
                    </a:lnTo>
                    <a:lnTo>
                      <a:pt x="1442" y="1730"/>
                    </a:lnTo>
                    <a:lnTo>
                      <a:pt x="1444" y="1721"/>
                    </a:lnTo>
                    <a:lnTo>
                      <a:pt x="1451" y="1716"/>
                    </a:lnTo>
                    <a:lnTo>
                      <a:pt x="1477" y="1713"/>
                    </a:lnTo>
                    <a:lnTo>
                      <a:pt x="1488" y="1707"/>
                    </a:lnTo>
                    <a:lnTo>
                      <a:pt x="1490" y="1705"/>
                    </a:lnTo>
                    <a:lnTo>
                      <a:pt x="1484" y="1707"/>
                    </a:lnTo>
                    <a:lnTo>
                      <a:pt x="1467" y="1712"/>
                    </a:lnTo>
                    <a:lnTo>
                      <a:pt x="1460" y="1711"/>
                    </a:lnTo>
                    <a:lnTo>
                      <a:pt x="1445" y="1712"/>
                    </a:lnTo>
                    <a:lnTo>
                      <a:pt x="1423" y="1723"/>
                    </a:lnTo>
                    <a:lnTo>
                      <a:pt x="1424" y="1730"/>
                    </a:lnTo>
                    <a:lnTo>
                      <a:pt x="1415" y="1734"/>
                    </a:lnTo>
                    <a:lnTo>
                      <a:pt x="1413" y="1738"/>
                    </a:lnTo>
                    <a:lnTo>
                      <a:pt x="1417" y="1751"/>
                    </a:lnTo>
                    <a:lnTo>
                      <a:pt x="1417" y="1759"/>
                    </a:lnTo>
                    <a:lnTo>
                      <a:pt x="1406" y="1765"/>
                    </a:lnTo>
                    <a:lnTo>
                      <a:pt x="1397" y="1760"/>
                    </a:lnTo>
                    <a:lnTo>
                      <a:pt x="1393" y="1751"/>
                    </a:lnTo>
                    <a:lnTo>
                      <a:pt x="1398" y="1743"/>
                    </a:lnTo>
                    <a:lnTo>
                      <a:pt x="1391" y="1743"/>
                    </a:lnTo>
                    <a:lnTo>
                      <a:pt x="1369" y="1767"/>
                    </a:lnTo>
                    <a:lnTo>
                      <a:pt x="1377" y="1766"/>
                    </a:lnTo>
                    <a:lnTo>
                      <a:pt x="1381" y="1775"/>
                    </a:lnTo>
                    <a:lnTo>
                      <a:pt x="1381" y="1783"/>
                    </a:lnTo>
                    <a:lnTo>
                      <a:pt x="1380" y="1793"/>
                    </a:lnTo>
                    <a:lnTo>
                      <a:pt x="1371" y="1800"/>
                    </a:lnTo>
                    <a:lnTo>
                      <a:pt x="1366" y="1803"/>
                    </a:lnTo>
                    <a:lnTo>
                      <a:pt x="1361" y="1789"/>
                    </a:lnTo>
                    <a:lnTo>
                      <a:pt x="1354" y="1777"/>
                    </a:lnTo>
                    <a:lnTo>
                      <a:pt x="1326" y="1786"/>
                    </a:lnTo>
                    <a:lnTo>
                      <a:pt x="1328" y="1789"/>
                    </a:lnTo>
                    <a:lnTo>
                      <a:pt x="1291" y="1807"/>
                    </a:lnTo>
                    <a:lnTo>
                      <a:pt x="1288" y="1804"/>
                    </a:lnTo>
                    <a:lnTo>
                      <a:pt x="1282" y="1807"/>
                    </a:lnTo>
                    <a:lnTo>
                      <a:pt x="1254" y="1832"/>
                    </a:lnTo>
                    <a:lnTo>
                      <a:pt x="1181" y="1880"/>
                    </a:lnTo>
                    <a:lnTo>
                      <a:pt x="1172" y="1880"/>
                    </a:lnTo>
                    <a:lnTo>
                      <a:pt x="1171" y="1895"/>
                    </a:lnTo>
                    <a:lnTo>
                      <a:pt x="1175" y="1897"/>
                    </a:lnTo>
                    <a:lnTo>
                      <a:pt x="1166" y="1905"/>
                    </a:lnTo>
                    <a:lnTo>
                      <a:pt x="1144" y="1908"/>
                    </a:lnTo>
                    <a:lnTo>
                      <a:pt x="1135" y="1916"/>
                    </a:lnTo>
                    <a:lnTo>
                      <a:pt x="1129" y="1913"/>
                    </a:lnTo>
                    <a:lnTo>
                      <a:pt x="1123" y="1927"/>
                    </a:lnTo>
                    <a:lnTo>
                      <a:pt x="1114" y="1958"/>
                    </a:lnTo>
                    <a:lnTo>
                      <a:pt x="1111" y="1970"/>
                    </a:lnTo>
                    <a:lnTo>
                      <a:pt x="1113" y="1996"/>
                    </a:lnTo>
                    <a:lnTo>
                      <a:pt x="1106" y="2008"/>
                    </a:lnTo>
                    <a:lnTo>
                      <a:pt x="1090" y="2017"/>
                    </a:lnTo>
                    <a:lnTo>
                      <a:pt x="1079" y="2015"/>
                    </a:lnTo>
                    <a:lnTo>
                      <a:pt x="1058" y="2024"/>
                    </a:lnTo>
                    <a:lnTo>
                      <a:pt x="1053" y="2044"/>
                    </a:lnTo>
                    <a:lnTo>
                      <a:pt x="1048" y="2030"/>
                    </a:lnTo>
                    <a:lnTo>
                      <a:pt x="1047" y="2015"/>
                    </a:lnTo>
                    <a:lnTo>
                      <a:pt x="1033" y="2023"/>
                    </a:lnTo>
                    <a:lnTo>
                      <a:pt x="1024" y="2023"/>
                    </a:lnTo>
                    <a:lnTo>
                      <a:pt x="1015" y="2017"/>
                    </a:lnTo>
                    <a:lnTo>
                      <a:pt x="1004" y="1997"/>
                    </a:lnTo>
                    <a:lnTo>
                      <a:pt x="1000" y="1985"/>
                    </a:lnTo>
                    <a:lnTo>
                      <a:pt x="978" y="1960"/>
                    </a:lnTo>
                    <a:lnTo>
                      <a:pt x="968" y="1950"/>
                    </a:lnTo>
                    <a:lnTo>
                      <a:pt x="963" y="1935"/>
                    </a:lnTo>
                    <a:lnTo>
                      <a:pt x="962" y="1921"/>
                    </a:lnTo>
                    <a:lnTo>
                      <a:pt x="973" y="1920"/>
                    </a:lnTo>
                    <a:lnTo>
                      <a:pt x="981" y="1910"/>
                    </a:lnTo>
                    <a:lnTo>
                      <a:pt x="984" y="1896"/>
                    </a:lnTo>
                    <a:lnTo>
                      <a:pt x="999" y="1891"/>
                    </a:lnTo>
                    <a:lnTo>
                      <a:pt x="1054" y="1880"/>
                    </a:lnTo>
                    <a:lnTo>
                      <a:pt x="1046" y="1863"/>
                    </a:lnTo>
                    <a:lnTo>
                      <a:pt x="1044" y="1845"/>
                    </a:lnTo>
                    <a:lnTo>
                      <a:pt x="1041" y="1826"/>
                    </a:lnTo>
                    <a:lnTo>
                      <a:pt x="1031" y="1832"/>
                    </a:lnTo>
                    <a:lnTo>
                      <a:pt x="1021" y="1814"/>
                    </a:lnTo>
                    <a:lnTo>
                      <a:pt x="1015" y="1809"/>
                    </a:lnTo>
                    <a:lnTo>
                      <a:pt x="1015" y="1792"/>
                    </a:lnTo>
                    <a:lnTo>
                      <a:pt x="1004" y="1783"/>
                    </a:lnTo>
                    <a:lnTo>
                      <a:pt x="978" y="1776"/>
                    </a:lnTo>
                    <a:lnTo>
                      <a:pt x="955" y="1776"/>
                    </a:lnTo>
                    <a:lnTo>
                      <a:pt x="930" y="1773"/>
                    </a:lnTo>
                    <a:lnTo>
                      <a:pt x="919" y="1777"/>
                    </a:lnTo>
                    <a:lnTo>
                      <a:pt x="909" y="1775"/>
                    </a:lnTo>
                    <a:lnTo>
                      <a:pt x="868" y="1754"/>
                    </a:lnTo>
                    <a:lnTo>
                      <a:pt x="870" y="1764"/>
                    </a:lnTo>
                    <a:lnTo>
                      <a:pt x="917" y="1805"/>
                    </a:lnTo>
                    <a:lnTo>
                      <a:pt x="917" y="1838"/>
                    </a:lnTo>
                    <a:lnTo>
                      <a:pt x="919" y="1853"/>
                    </a:lnTo>
                    <a:lnTo>
                      <a:pt x="914" y="1873"/>
                    </a:lnTo>
                    <a:lnTo>
                      <a:pt x="915" y="1890"/>
                    </a:lnTo>
                    <a:lnTo>
                      <a:pt x="901" y="1939"/>
                    </a:lnTo>
                    <a:lnTo>
                      <a:pt x="901" y="1953"/>
                    </a:lnTo>
                    <a:lnTo>
                      <a:pt x="902" y="1970"/>
                    </a:lnTo>
                    <a:lnTo>
                      <a:pt x="907" y="1975"/>
                    </a:lnTo>
                    <a:lnTo>
                      <a:pt x="919" y="1975"/>
                    </a:lnTo>
                    <a:lnTo>
                      <a:pt x="929" y="1982"/>
                    </a:lnTo>
                    <a:lnTo>
                      <a:pt x="938" y="2002"/>
                    </a:lnTo>
                    <a:lnTo>
                      <a:pt x="938" y="2013"/>
                    </a:lnTo>
                    <a:lnTo>
                      <a:pt x="933" y="2026"/>
                    </a:lnTo>
                    <a:lnTo>
                      <a:pt x="936" y="2037"/>
                    </a:lnTo>
                    <a:lnTo>
                      <a:pt x="933" y="2056"/>
                    </a:lnTo>
                    <a:lnTo>
                      <a:pt x="922" y="2072"/>
                    </a:lnTo>
                    <a:lnTo>
                      <a:pt x="915" y="2096"/>
                    </a:lnTo>
                    <a:lnTo>
                      <a:pt x="922" y="2114"/>
                    </a:lnTo>
                    <a:lnTo>
                      <a:pt x="918" y="2149"/>
                    </a:lnTo>
                    <a:lnTo>
                      <a:pt x="908" y="2134"/>
                    </a:lnTo>
                    <a:lnTo>
                      <a:pt x="906" y="2123"/>
                    </a:lnTo>
                    <a:lnTo>
                      <a:pt x="898" y="2114"/>
                    </a:lnTo>
                    <a:lnTo>
                      <a:pt x="890" y="2115"/>
                    </a:lnTo>
                    <a:lnTo>
                      <a:pt x="877" y="2126"/>
                    </a:lnTo>
                    <a:lnTo>
                      <a:pt x="885" y="2111"/>
                    </a:lnTo>
                    <a:lnTo>
                      <a:pt x="886" y="2099"/>
                    </a:lnTo>
                    <a:lnTo>
                      <a:pt x="869" y="2085"/>
                    </a:lnTo>
                    <a:lnTo>
                      <a:pt x="860" y="2080"/>
                    </a:lnTo>
                    <a:lnTo>
                      <a:pt x="837" y="2080"/>
                    </a:lnTo>
                    <a:lnTo>
                      <a:pt x="816" y="2062"/>
                    </a:lnTo>
                    <a:lnTo>
                      <a:pt x="807" y="2072"/>
                    </a:lnTo>
                    <a:lnTo>
                      <a:pt x="804" y="2083"/>
                    </a:lnTo>
                    <a:lnTo>
                      <a:pt x="788" y="2099"/>
                    </a:lnTo>
                    <a:lnTo>
                      <a:pt x="779" y="2114"/>
                    </a:lnTo>
                    <a:lnTo>
                      <a:pt x="768" y="2126"/>
                    </a:lnTo>
                    <a:lnTo>
                      <a:pt x="743" y="2136"/>
                    </a:lnTo>
                    <a:lnTo>
                      <a:pt x="735" y="2136"/>
                    </a:lnTo>
                    <a:lnTo>
                      <a:pt x="723" y="2144"/>
                    </a:lnTo>
                    <a:lnTo>
                      <a:pt x="716" y="2159"/>
                    </a:lnTo>
                    <a:lnTo>
                      <a:pt x="704" y="2170"/>
                    </a:lnTo>
                    <a:lnTo>
                      <a:pt x="693" y="2180"/>
                    </a:lnTo>
                    <a:lnTo>
                      <a:pt x="681" y="2184"/>
                    </a:lnTo>
                    <a:lnTo>
                      <a:pt x="681" y="2197"/>
                    </a:lnTo>
                    <a:lnTo>
                      <a:pt x="683" y="2223"/>
                    </a:lnTo>
                    <a:lnTo>
                      <a:pt x="696" y="2246"/>
                    </a:lnTo>
                    <a:lnTo>
                      <a:pt x="707" y="2261"/>
                    </a:lnTo>
                    <a:lnTo>
                      <a:pt x="714" y="2276"/>
                    </a:lnTo>
                    <a:lnTo>
                      <a:pt x="727" y="2308"/>
                    </a:lnTo>
                    <a:lnTo>
                      <a:pt x="730" y="2316"/>
                    </a:lnTo>
                    <a:lnTo>
                      <a:pt x="739" y="2330"/>
                    </a:lnTo>
                    <a:lnTo>
                      <a:pt x="739" y="2336"/>
                    </a:lnTo>
                    <a:lnTo>
                      <a:pt x="720" y="2324"/>
                    </a:lnTo>
                    <a:lnTo>
                      <a:pt x="714" y="2326"/>
                    </a:lnTo>
                    <a:lnTo>
                      <a:pt x="686" y="2315"/>
                    </a:lnTo>
                    <a:lnTo>
                      <a:pt x="687" y="2321"/>
                    </a:lnTo>
                    <a:lnTo>
                      <a:pt x="684" y="2325"/>
                    </a:lnTo>
                    <a:lnTo>
                      <a:pt x="671" y="2322"/>
                    </a:lnTo>
                    <a:lnTo>
                      <a:pt x="653" y="2314"/>
                    </a:lnTo>
                    <a:lnTo>
                      <a:pt x="634" y="2300"/>
                    </a:lnTo>
                    <a:lnTo>
                      <a:pt x="619" y="2298"/>
                    </a:lnTo>
                    <a:lnTo>
                      <a:pt x="610" y="2290"/>
                    </a:lnTo>
                    <a:lnTo>
                      <a:pt x="595" y="2304"/>
                    </a:lnTo>
                    <a:lnTo>
                      <a:pt x="587" y="2317"/>
                    </a:lnTo>
                    <a:lnTo>
                      <a:pt x="584" y="2297"/>
                    </a:lnTo>
                    <a:lnTo>
                      <a:pt x="599" y="2288"/>
                    </a:lnTo>
                    <a:lnTo>
                      <a:pt x="586" y="2283"/>
                    </a:lnTo>
                    <a:lnTo>
                      <a:pt x="570" y="2279"/>
                    </a:lnTo>
                    <a:lnTo>
                      <a:pt x="567" y="2266"/>
                    </a:lnTo>
                    <a:lnTo>
                      <a:pt x="549" y="2255"/>
                    </a:lnTo>
                    <a:lnTo>
                      <a:pt x="531" y="2246"/>
                    </a:lnTo>
                    <a:lnTo>
                      <a:pt x="520" y="2244"/>
                    </a:lnTo>
                    <a:lnTo>
                      <a:pt x="517" y="2265"/>
                    </a:lnTo>
                    <a:lnTo>
                      <a:pt x="509" y="2276"/>
                    </a:lnTo>
                    <a:lnTo>
                      <a:pt x="499" y="2279"/>
                    </a:lnTo>
                    <a:lnTo>
                      <a:pt x="501" y="2289"/>
                    </a:lnTo>
                    <a:lnTo>
                      <a:pt x="508" y="2304"/>
                    </a:lnTo>
                    <a:lnTo>
                      <a:pt x="516" y="2309"/>
                    </a:lnTo>
                    <a:lnTo>
                      <a:pt x="527" y="2332"/>
                    </a:lnTo>
                    <a:lnTo>
                      <a:pt x="543" y="2349"/>
                    </a:lnTo>
                    <a:lnTo>
                      <a:pt x="574" y="2336"/>
                    </a:lnTo>
                    <a:lnTo>
                      <a:pt x="580" y="2352"/>
                    </a:lnTo>
                    <a:lnTo>
                      <a:pt x="587" y="2399"/>
                    </a:lnTo>
                    <a:lnTo>
                      <a:pt x="592" y="2407"/>
                    </a:lnTo>
                    <a:lnTo>
                      <a:pt x="575" y="2400"/>
                    </a:lnTo>
                    <a:lnTo>
                      <a:pt x="560" y="2410"/>
                    </a:lnTo>
                    <a:lnTo>
                      <a:pt x="557" y="2417"/>
                    </a:lnTo>
                    <a:lnTo>
                      <a:pt x="557" y="2421"/>
                    </a:lnTo>
                    <a:lnTo>
                      <a:pt x="543" y="2413"/>
                    </a:lnTo>
                    <a:lnTo>
                      <a:pt x="533" y="2411"/>
                    </a:lnTo>
                    <a:lnTo>
                      <a:pt x="501" y="2395"/>
                    </a:lnTo>
                    <a:lnTo>
                      <a:pt x="484" y="2390"/>
                    </a:lnTo>
                    <a:lnTo>
                      <a:pt x="482" y="2383"/>
                    </a:lnTo>
                    <a:lnTo>
                      <a:pt x="474" y="2372"/>
                    </a:lnTo>
                    <a:lnTo>
                      <a:pt x="466" y="2364"/>
                    </a:lnTo>
                    <a:lnTo>
                      <a:pt x="460" y="2354"/>
                    </a:lnTo>
                    <a:lnTo>
                      <a:pt x="450" y="2348"/>
                    </a:lnTo>
                    <a:lnTo>
                      <a:pt x="444" y="2354"/>
                    </a:lnTo>
                    <a:lnTo>
                      <a:pt x="433" y="2356"/>
                    </a:lnTo>
                    <a:lnTo>
                      <a:pt x="415" y="2342"/>
                    </a:lnTo>
                    <a:lnTo>
                      <a:pt x="409" y="2330"/>
                    </a:lnTo>
                    <a:lnTo>
                      <a:pt x="396" y="2337"/>
                    </a:lnTo>
                    <a:lnTo>
                      <a:pt x="398" y="2329"/>
                    </a:lnTo>
                    <a:lnTo>
                      <a:pt x="408" y="2319"/>
                    </a:lnTo>
                    <a:lnTo>
                      <a:pt x="406" y="2299"/>
                    </a:lnTo>
                    <a:lnTo>
                      <a:pt x="408" y="2282"/>
                    </a:lnTo>
                    <a:lnTo>
                      <a:pt x="397" y="2272"/>
                    </a:lnTo>
                    <a:lnTo>
                      <a:pt x="398" y="2257"/>
                    </a:lnTo>
                    <a:lnTo>
                      <a:pt x="380" y="2222"/>
                    </a:lnTo>
                    <a:lnTo>
                      <a:pt x="385" y="2213"/>
                    </a:lnTo>
                    <a:lnTo>
                      <a:pt x="398" y="2209"/>
                    </a:lnTo>
                    <a:lnTo>
                      <a:pt x="402" y="2187"/>
                    </a:lnTo>
                    <a:lnTo>
                      <a:pt x="404" y="2161"/>
                    </a:lnTo>
                    <a:lnTo>
                      <a:pt x="402" y="2150"/>
                    </a:lnTo>
                    <a:lnTo>
                      <a:pt x="395" y="2142"/>
                    </a:lnTo>
                    <a:lnTo>
                      <a:pt x="388" y="2122"/>
                    </a:lnTo>
                    <a:lnTo>
                      <a:pt x="384" y="2116"/>
                    </a:lnTo>
                    <a:lnTo>
                      <a:pt x="368" y="2114"/>
                    </a:lnTo>
                    <a:lnTo>
                      <a:pt x="363" y="2101"/>
                    </a:lnTo>
                    <a:lnTo>
                      <a:pt x="353" y="2100"/>
                    </a:lnTo>
                    <a:lnTo>
                      <a:pt x="336" y="2094"/>
                    </a:lnTo>
                    <a:lnTo>
                      <a:pt x="336" y="2087"/>
                    </a:lnTo>
                    <a:lnTo>
                      <a:pt x="338" y="2078"/>
                    </a:lnTo>
                    <a:lnTo>
                      <a:pt x="336" y="2073"/>
                    </a:lnTo>
                    <a:lnTo>
                      <a:pt x="318" y="2071"/>
                    </a:lnTo>
                    <a:lnTo>
                      <a:pt x="285" y="2041"/>
                    </a:lnTo>
                    <a:lnTo>
                      <a:pt x="291" y="2035"/>
                    </a:lnTo>
                    <a:lnTo>
                      <a:pt x="275" y="2020"/>
                    </a:lnTo>
                    <a:lnTo>
                      <a:pt x="272" y="2004"/>
                    </a:lnTo>
                    <a:lnTo>
                      <a:pt x="264" y="1992"/>
                    </a:lnTo>
                    <a:lnTo>
                      <a:pt x="248" y="1987"/>
                    </a:lnTo>
                    <a:lnTo>
                      <a:pt x="256" y="1980"/>
                    </a:lnTo>
                    <a:lnTo>
                      <a:pt x="275" y="1976"/>
                    </a:lnTo>
                    <a:lnTo>
                      <a:pt x="295" y="1987"/>
                    </a:lnTo>
                    <a:lnTo>
                      <a:pt x="296" y="1999"/>
                    </a:lnTo>
                    <a:lnTo>
                      <a:pt x="306" y="2013"/>
                    </a:lnTo>
                    <a:lnTo>
                      <a:pt x="334" y="2033"/>
                    </a:lnTo>
                    <a:lnTo>
                      <a:pt x="338" y="2030"/>
                    </a:lnTo>
                    <a:lnTo>
                      <a:pt x="342" y="2020"/>
                    </a:lnTo>
                    <a:lnTo>
                      <a:pt x="350" y="2035"/>
                    </a:lnTo>
                    <a:lnTo>
                      <a:pt x="359" y="2042"/>
                    </a:lnTo>
                    <a:lnTo>
                      <a:pt x="365" y="2036"/>
                    </a:lnTo>
                    <a:lnTo>
                      <a:pt x="370" y="2039"/>
                    </a:lnTo>
                    <a:lnTo>
                      <a:pt x="375" y="2033"/>
                    </a:lnTo>
                    <a:lnTo>
                      <a:pt x="381" y="2034"/>
                    </a:lnTo>
                    <a:lnTo>
                      <a:pt x="384" y="2047"/>
                    </a:lnTo>
                    <a:lnTo>
                      <a:pt x="387" y="2060"/>
                    </a:lnTo>
                    <a:lnTo>
                      <a:pt x="402" y="2053"/>
                    </a:lnTo>
                    <a:lnTo>
                      <a:pt x="420" y="2058"/>
                    </a:lnTo>
                    <a:lnTo>
                      <a:pt x="427" y="2068"/>
                    </a:lnTo>
                    <a:lnTo>
                      <a:pt x="439" y="2068"/>
                    </a:lnTo>
                    <a:lnTo>
                      <a:pt x="447" y="2078"/>
                    </a:lnTo>
                    <a:lnTo>
                      <a:pt x="479" y="2087"/>
                    </a:lnTo>
                    <a:lnTo>
                      <a:pt x="494" y="2094"/>
                    </a:lnTo>
                    <a:lnTo>
                      <a:pt x="522" y="2096"/>
                    </a:lnTo>
                    <a:lnTo>
                      <a:pt x="548" y="2106"/>
                    </a:lnTo>
                    <a:lnTo>
                      <a:pt x="557" y="2116"/>
                    </a:lnTo>
                    <a:lnTo>
                      <a:pt x="576" y="2120"/>
                    </a:lnTo>
                    <a:lnTo>
                      <a:pt x="624" y="2123"/>
                    </a:lnTo>
                    <a:lnTo>
                      <a:pt x="637" y="2117"/>
                    </a:lnTo>
                    <a:lnTo>
                      <a:pt x="649" y="2115"/>
                    </a:lnTo>
                    <a:lnTo>
                      <a:pt x="693" y="2095"/>
                    </a:lnTo>
                    <a:lnTo>
                      <a:pt x="703" y="2085"/>
                    </a:lnTo>
                    <a:lnTo>
                      <a:pt x="712" y="2079"/>
                    </a:lnTo>
                    <a:lnTo>
                      <a:pt x="731" y="2057"/>
                    </a:lnTo>
                    <a:lnTo>
                      <a:pt x="752" y="2023"/>
                    </a:lnTo>
                    <a:lnTo>
                      <a:pt x="761" y="1998"/>
                    </a:lnTo>
                    <a:lnTo>
                      <a:pt x="764" y="1975"/>
                    </a:lnTo>
                    <a:lnTo>
                      <a:pt x="755" y="1970"/>
                    </a:lnTo>
                    <a:lnTo>
                      <a:pt x="752" y="1966"/>
                    </a:lnTo>
                    <a:lnTo>
                      <a:pt x="751" y="1944"/>
                    </a:lnTo>
                    <a:lnTo>
                      <a:pt x="746" y="1929"/>
                    </a:lnTo>
                    <a:lnTo>
                      <a:pt x="746" y="1907"/>
                    </a:lnTo>
                    <a:lnTo>
                      <a:pt x="735" y="1892"/>
                    </a:lnTo>
                    <a:lnTo>
                      <a:pt x="724" y="1886"/>
                    </a:lnTo>
                    <a:lnTo>
                      <a:pt x="718" y="1890"/>
                    </a:lnTo>
                    <a:lnTo>
                      <a:pt x="709" y="1883"/>
                    </a:lnTo>
                    <a:lnTo>
                      <a:pt x="710" y="1873"/>
                    </a:lnTo>
                    <a:lnTo>
                      <a:pt x="704" y="1869"/>
                    </a:lnTo>
                    <a:lnTo>
                      <a:pt x="693" y="1854"/>
                    </a:lnTo>
                    <a:lnTo>
                      <a:pt x="689" y="1845"/>
                    </a:lnTo>
                    <a:lnTo>
                      <a:pt x="683" y="1841"/>
                    </a:lnTo>
                    <a:lnTo>
                      <a:pt x="676" y="1835"/>
                    </a:lnTo>
                    <a:lnTo>
                      <a:pt x="681" y="1848"/>
                    </a:lnTo>
                    <a:lnTo>
                      <a:pt x="672" y="1851"/>
                    </a:lnTo>
                    <a:lnTo>
                      <a:pt x="650" y="1835"/>
                    </a:lnTo>
                    <a:lnTo>
                      <a:pt x="642" y="1825"/>
                    </a:lnTo>
                    <a:lnTo>
                      <a:pt x="639" y="1834"/>
                    </a:lnTo>
                    <a:lnTo>
                      <a:pt x="635" y="1827"/>
                    </a:lnTo>
                    <a:lnTo>
                      <a:pt x="632" y="1815"/>
                    </a:lnTo>
                    <a:lnTo>
                      <a:pt x="619" y="1800"/>
                    </a:lnTo>
                    <a:lnTo>
                      <a:pt x="627" y="1818"/>
                    </a:lnTo>
                    <a:lnTo>
                      <a:pt x="606" y="1811"/>
                    </a:lnTo>
                    <a:lnTo>
                      <a:pt x="599" y="1800"/>
                    </a:lnTo>
                    <a:lnTo>
                      <a:pt x="596" y="1793"/>
                    </a:lnTo>
                    <a:lnTo>
                      <a:pt x="589" y="1783"/>
                    </a:lnTo>
                    <a:lnTo>
                      <a:pt x="558" y="1751"/>
                    </a:lnTo>
                    <a:lnTo>
                      <a:pt x="542" y="1739"/>
                    </a:lnTo>
                    <a:lnTo>
                      <a:pt x="535" y="1730"/>
                    </a:lnTo>
                    <a:lnTo>
                      <a:pt x="509" y="1712"/>
                    </a:lnTo>
                    <a:lnTo>
                      <a:pt x="500" y="1701"/>
                    </a:lnTo>
                    <a:lnTo>
                      <a:pt x="466" y="1682"/>
                    </a:lnTo>
                    <a:lnTo>
                      <a:pt x="461" y="1678"/>
                    </a:lnTo>
                    <a:lnTo>
                      <a:pt x="427" y="1669"/>
                    </a:lnTo>
                    <a:lnTo>
                      <a:pt x="429" y="1675"/>
                    </a:lnTo>
                    <a:lnTo>
                      <a:pt x="427" y="1679"/>
                    </a:lnTo>
                    <a:lnTo>
                      <a:pt x="420" y="1679"/>
                    </a:lnTo>
                    <a:lnTo>
                      <a:pt x="403" y="1670"/>
                    </a:lnTo>
                    <a:lnTo>
                      <a:pt x="369" y="1662"/>
                    </a:lnTo>
                    <a:lnTo>
                      <a:pt x="354" y="1655"/>
                    </a:lnTo>
                    <a:lnTo>
                      <a:pt x="350" y="1662"/>
                    </a:lnTo>
                    <a:lnTo>
                      <a:pt x="333" y="1664"/>
                    </a:lnTo>
                    <a:lnTo>
                      <a:pt x="326" y="1670"/>
                    </a:lnTo>
                    <a:lnTo>
                      <a:pt x="322" y="1660"/>
                    </a:lnTo>
                    <a:lnTo>
                      <a:pt x="317" y="1657"/>
                    </a:lnTo>
                    <a:lnTo>
                      <a:pt x="320" y="1644"/>
                    </a:lnTo>
                    <a:lnTo>
                      <a:pt x="317" y="1641"/>
                    </a:lnTo>
                    <a:lnTo>
                      <a:pt x="299" y="1657"/>
                    </a:lnTo>
                    <a:lnTo>
                      <a:pt x="302" y="1637"/>
                    </a:lnTo>
                    <a:lnTo>
                      <a:pt x="293" y="1644"/>
                    </a:lnTo>
                    <a:lnTo>
                      <a:pt x="294" y="1633"/>
                    </a:lnTo>
                    <a:lnTo>
                      <a:pt x="291" y="1632"/>
                    </a:lnTo>
                    <a:lnTo>
                      <a:pt x="283" y="1632"/>
                    </a:lnTo>
                    <a:lnTo>
                      <a:pt x="268" y="1638"/>
                    </a:lnTo>
                    <a:lnTo>
                      <a:pt x="271" y="1631"/>
                    </a:lnTo>
                    <a:lnTo>
                      <a:pt x="269" y="1625"/>
                    </a:lnTo>
                    <a:lnTo>
                      <a:pt x="267" y="1617"/>
                    </a:lnTo>
                    <a:lnTo>
                      <a:pt x="251" y="1619"/>
                    </a:lnTo>
                    <a:lnTo>
                      <a:pt x="257" y="1589"/>
                    </a:lnTo>
                    <a:lnTo>
                      <a:pt x="261" y="1603"/>
                    </a:lnTo>
                    <a:lnTo>
                      <a:pt x="267" y="1606"/>
                    </a:lnTo>
                    <a:lnTo>
                      <a:pt x="273" y="1606"/>
                    </a:lnTo>
                    <a:lnTo>
                      <a:pt x="279" y="1614"/>
                    </a:lnTo>
                    <a:lnTo>
                      <a:pt x="290" y="1612"/>
                    </a:lnTo>
                    <a:lnTo>
                      <a:pt x="299" y="1616"/>
                    </a:lnTo>
                    <a:lnTo>
                      <a:pt x="307" y="1600"/>
                    </a:lnTo>
                    <a:lnTo>
                      <a:pt x="309" y="1589"/>
                    </a:lnTo>
                    <a:lnTo>
                      <a:pt x="290" y="1583"/>
                    </a:lnTo>
                    <a:lnTo>
                      <a:pt x="283" y="1585"/>
                    </a:lnTo>
                    <a:lnTo>
                      <a:pt x="275" y="1579"/>
                    </a:lnTo>
                    <a:lnTo>
                      <a:pt x="274" y="1573"/>
                    </a:lnTo>
                    <a:lnTo>
                      <a:pt x="259" y="1565"/>
                    </a:lnTo>
                    <a:lnTo>
                      <a:pt x="242" y="1558"/>
                    </a:lnTo>
                    <a:lnTo>
                      <a:pt x="248" y="1567"/>
                    </a:lnTo>
                    <a:lnTo>
                      <a:pt x="247" y="1582"/>
                    </a:lnTo>
                    <a:lnTo>
                      <a:pt x="239" y="1583"/>
                    </a:lnTo>
                    <a:lnTo>
                      <a:pt x="235" y="1579"/>
                    </a:lnTo>
                    <a:lnTo>
                      <a:pt x="232" y="1587"/>
                    </a:lnTo>
                    <a:lnTo>
                      <a:pt x="235" y="1598"/>
                    </a:lnTo>
                    <a:lnTo>
                      <a:pt x="231" y="1604"/>
                    </a:lnTo>
                    <a:lnTo>
                      <a:pt x="221" y="1604"/>
                    </a:lnTo>
                    <a:lnTo>
                      <a:pt x="210" y="1593"/>
                    </a:lnTo>
                    <a:lnTo>
                      <a:pt x="191" y="1583"/>
                    </a:lnTo>
                    <a:lnTo>
                      <a:pt x="189" y="1584"/>
                    </a:lnTo>
                    <a:lnTo>
                      <a:pt x="192" y="1589"/>
                    </a:lnTo>
                    <a:lnTo>
                      <a:pt x="191" y="1600"/>
                    </a:lnTo>
                    <a:lnTo>
                      <a:pt x="187" y="1612"/>
                    </a:lnTo>
                    <a:lnTo>
                      <a:pt x="185" y="1617"/>
                    </a:lnTo>
                    <a:lnTo>
                      <a:pt x="172" y="1621"/>
                    </a:lnTo>
                    <a:lnTo>
                      <a:pt x="150" y="1606"/>
                    </a:lnTo>
                    <a:lnTo>
                      <a:pt x="144" y="1637"/>
                    </a:lnTo>
                    <a:lnTo>
                      <a:pt x="138" y="1644"/>
                    </a:lnTo>
                    <a:lnTo>
                      <a:pt x="106" y="1664"/>
                    </a:lnTo>
                    <a:lnTo>
                      <a:pt x="103" y="1669"/>
                    </a:lnTo>
                    <a:lnTo>
                      <a:pt x="102" y="1680"/>
                    </a:lnTo>
                    <a:lnTo>
                      <a:pt x="101" y="1684"/>
                    </a:lnTo>
                    <a:lnTo>
                      <a:pt x="92" y="1692"/>
                    </a:lnTo>
                    <a:lnTo>
                      <a:pt x="90" y="1694"/>
                    </a:lnTo>
                    <a:lnTo>
                      <a:pt x="59" y="1721"/>
                    </a:lnTo>
                    <a:lnTo>
                      <a:pt x="69" y="1725"/>
                    </a:lnTo>
                    <a:lnTo>
                      <a:pt x="69" y="1730"/>
                    </a:lnTo>
                    <a:lnTo>
                      <a:pt x="58" y="1759"/>
                    </a:lnTo>
                    <a:lnTo>
                      <a:pt x="57" y="1768"/>
                    </a:lnTo>
                    <a:lnTo>
                      <a:pt x="59" y="1794"/>
                    </a:lnTo>
                    <a:lnTo>
                      <a:pt x="64" y="1814"/>
                    </a:lnTo>
                    <a:lnTo>
                      <a:pt x="69" y="1821"/>
                    </a:lnTo>
                    <a:lnTo>
                      <a:pt x="79" y="1827"/>
                    </a:lnTo>
                    <a:lnTo>
                      <a:pt x="92" y="1830"/>
                    </a:lnTo>
                    <a:lnTo>
                      <a:pt x="107" y="1837"/>
                    </a:lnTo>
                    <a:lnTo>
                      <a:pt x="127" y="1875"/>
                    </a:lnTo>
                    <a:lnTo>
                      <a:pt x="137" y="1890"/>
                    </a:lnTo>
                    <a:lnTo>
                      <a:pt x="140" y="1912"/>
                    </a:lnTo>
                    <a:lnTo>
                      <a:pt x="122" y="1949"/>
                    </a:lnTo>
                    <a:lnTo>
                      <a:pt x="103" y="1992"/>
                    </a:lnTo>
                    <a:lnTo>
                      <a:pt x="97" y="2005"/>
                    </a:lnTo>
                    <a:lnTo>
                      <a:pt x="99" y="2026"/>
                    </a:lnTo>
                    <a:lnTo>
                      <a:pt x="108" y="2046"/>
                    </a:lnTo>
                    <a:lnTo>
                      <a:pt x="116" y="2063"/>
                    </a:lnTo>
                    <a:lnTo>
                      <a:pt x="118" y="2082"/>
                    </a:lnTo>
                    <a:lnTo>
                      <a:pt x="133" y="2109"/>
                    </a:lnTo>
                    <a:lnTo>
                      <a:pt x="144" y="2143"/>
                    </a:lnTo>
                    <a:lnTo>
                      <a:pt x="146" y="2160"/>
                    </a:lnTo>
                    <a:lnTo>
                      <a:pt x="148" y="2175"/>
                    </a:lnTo>
                    <a:lnTo>
                      <a:pt x="134" y="2187"/>
                    </a:lnTo>
                    <a:lnTo>
                      <a:pt x="132" y="2209"/>
                    </a:lnTo>
                    <a:lnTo>
                      <a:pt x="127" y="2225"/>
                    </a:lnTo>
                    <a:lnTo>
                      <a:pt x="130" y="2235"/>
                    </a:lnTo>
                    <a:lnTo>
                      <a:pt x="132" y="2254"/>
                    </a:lnTo>
                    <a:lnTo>
                      <a:pt x="126" y="2265"/>
                    </a:lnTo>
                    <a:lnTo>
                      <a:pt x="127" y="2286"/>
                    </a:lnTo>
                    <a:lnTo>
                      <a:pt x="143" y="2289"/>
                    </a:lnTo>
                    <a:lnTo>
                      <a:pt x="151" y="2306"/>
                    </a:lnTo>
                    <a:lnTo>
                      <a:pt x="149" y="2327"/>
                    </a:lnTo>
                    <a:lnTo>
                      <a:pt x="156" y="2343"/>
                    </a:lnTo>
                    <a:lnTo>
                      <a:pt x="172" y="2358"/>
                    </a:lnTo>
                    <a:lnTo>
                      <a:pt x="173" y="2378"/>
                    </a:lnTo>
                    <a:lnTo>
                      <a:pt x="167" y="2396"/>
                    </a:lnTo>
                    <a:lnTo>
                      <a:pt x="157" y="2411"/>
                    </a:lnTo>
                    <a:lnTo>
                      <a:pt x="153" y="2427"/>
                    </a:lnTo>
                    <a:lnTo>
                      <a:pt x="159" y="2445"/>
                    </a:lnTo>
                    <a:lnTo>
                      <a:pt x="167" y="2458"/>
                    </a:lnTo>
                    <a:lnTo>
                      <a:pt x="197" y="2481"/>
                    </a:lnTo>
                    <a:lnTo>
                      <a:pt x="202" y="2498"/>
                    </a:lnTo>
                    <a:lnTo>
                      <a:pt x="212" y="2515"/>
                    </a:lnTo>
                    <a:lnTo>
                      <a:pt x="216" y="2509"/>
                    </a:lnTo>
                    <a:lnTo>
                      <a:pt x="215" y="2548"/>
                    </a:lnTo>
                    <a:lnTo>
                      <a:pt x="199" y="2586"/>
                    </a:lnTo>
                    <a:lnTo>
                      <a:pt x="186" y="2606"/>
                    </a:lnTo>
                    <a:lnTo>
                      <a:pt x="134" y="2675"/>
                    </a:lnTo>
                    <a:lnTo>
                      <a:pt x="96" y="2718"/>
                    </a:lnTo>
                    <a:lnTo>
                      <a:pt x="46" y="2767"/>
                    </a:lnTo>
                    <a:lnTo>
                      <a:pt x="10" y="2794"/>
                    </a:lnTo>
                    <a:lnTo>
                      <a:pt x="33" y="2798"/>
                    </a:lnTo>
                    <a:lnTo>
                      <a:pt x="44" y="2785"/>
                    </a:lnTo>
                    <a:lnTo>
                      <a:pt x="63" y="2776"/>
                    </a:lnTo>
                    <a:lnTo>
                      <a:pt x="64" y="2783"/>
                    </a:lnTo>
                    <a:lnTo>
                      <a:pt x="63" y="2788"/>
                    </a:lnTo>
                    <a:lnTo>
                      <a:pt x="63" y="2805"/>
                    </a:lnTo>
                    <a:lnTo>
                      <a:pt x="58" y="2798"/>
                    </a:lnTo>
                    <a:lnTo>
                      <a:pt x="54" y="2797"/>
                    </a:lnTo>
                    <a:lnTo>
                      <a:pt x="54" y="2811"/>
                    </a:lnTo>
                    <a:lnTo>
                      <a:pt x="59" y="2820"/>
                    </a:lnTo>
                    <a:lnTo>
                      <a:pt x="64" y="2821"/>
                    </a:lnTo>
                    <a:lnTo>
                      <a:pt x="70" y="2824"/>
                    </a:lnTo>
                    <a:lnTo>
                      <a:pt x="87" y="2838"/>
                    </a:lnTo>
                    <a:lnTo>
                      <a:pt x="99" y="2838"/>
                    </a:lnTo>
                    <a:lnTo>
                      <a:pt x="117" y="2833"/>
                    </a:lnTo>
                    <a:lnTo>
                      <a:pt x="128" y="2837"/>
                    </a:lnTo>
                    <a:lnTo>
                      <a:pt x="137" y="2844"/>
                    </a:lnTo>
                    <a:lnTo>
                      <a:pt x="137" y="2854"/>
                    </a:lnTo>
                    <a:lnTo>
                      <a:pt x="143" y="2858"/>
                    </a:lnTo>
                    <a:lnTo>
                      <a:pt x="150" y="2859"/>
                    </a:lnTo>
                    <a:lnTo>
                      <a:pt x="151" y="2863"/>
                    </a:lnTo>
                    <a:lnTo>
                      <a:pt x="145" y="2868"/>
                    </a:lnTo>
                    <a:lnTo>
                      <a:pt x="137" y="2868"/>
                    </a:lnTo>
                    <a:lnTo>
                      <a:pt x="110" y="2860"/>
                    </a:lnTo>
                    <a:lnTo>
                      <a:pt x="91" y="2859"/>
                    </a:lnTo>
                    <a:lnTo>
                      <a:pt x="85" y="2865"/>
                    </a:lnTo>
                    <a:lnTo>
                      <a:pt x="83" y="2873"/>
                    </a:lnTo>
                    <a:lnTo>
                      <a:pt x="68" y="2881"/>
                    </a:lnTo>
                    <a:lnTo>
                      <a:pt x="60" y="2876"/>
                    </a:lnTo>
                    <a:lnTo>
                      <a:pt x="54" y="2879"/>
                    </a:lnTo>
                    <a:lnTo>
                      <a:pt x="51" y="2889"/>
                    </a:lnTo>
                    <a:lnTo>
                      <a:pt x="44" y="2892"/>
                    </a:lnTo>
                    <a:lnTo>
                      <a:pt x="38" y="2886"/>
                    </a:lnTo>
                    <a:lnTo>
                      <a:pt x="31" y="2883"/>
                    </a:lnTo>
                    <a:lnTo>
                      <a:pt x="27" y="2891"/>
                    </a:lnTo>
                    <a:lnTo>
                      <a:pt x="30" y="2907"/>
                    </a:lnTo>
                    <a:lnTo>
                      <a:pt x="37" y="2908"/>
                    </a:lnTo>
                    <a:lnTo>
                      <a:pt x="42" y="2914"/>
                    </a:lnTo>
                    <a:lnTo>
                      <a:pt x="44" y="2922"/>
                    </a:lnTo>
                    <a:lnTo>
                      <a:pt x="41" y="2930"/>
                    </a:lnTo>
                    <a:lnTo>
                      <a:pt x="30" y="2941"/>
                    </a:lnTo>
                    <a:lnTo>
                      <a:pt x="21" y="2956"/>
                    </a:lnTo>
                    <a:lnTo>
                      <a:pt x="15" y="2970"/>
                    </a:lnTo>
                    <a:lnTo>
                      <a:pt x="19" y="2983"/>
                    </a:lnTo>
                    <a:lnTo>
                      <a:pt x="16" y="3002"/>
                    </a:lnTo>
                    <a:lnTo>
                      <a:pt x="17" y="3008"/>
                    </a:lnTo>
                    <a:lnTo>
                      <a:pt x="20" y="3013"/>
                    </a:lnTo>
                    <a:lnTo>
                      <a:pt x="20" y="3019"/>
                    </a:lnTo>
                    <a:lnTo>
                      <a:pt x="17" y="3026"/>
                    </a:lnTo>
                    <a:lnTo>
                      <a:pt x="9" y="3035"/>
                    </a:lnTo>
                    <a:lnTo>
                      <a:pt x="4" y="3038"/>
                    </a:lnTo>
                    <a:lnTo>
                      <a:pt x="1" y="3046"/>
                    </a:lnTo>
                    <a:lnTo>
                      <a:pt x="5" y="3053"/>
                    </a:lnTo>
                    <a:lnTo>
                      <a:pt x="14" y="3054"/>
                    </a:lnTo>
                    <a:lnTo>
                      <a:pt x="27" y="3053"/>
                    </a:lnTo>
                    <a:lnTo>
                      <a:pt x="38" y="3070"/>
                    </a:lnTo>
                    <a:lnTo>
                      <a:pt x="37" y="3086"/>
                    </a:lnTo>
                    <a:lnTo>
                      <a:pt x="27" y="3086"/>
                    </a:lnTo>
                    <a:lnTo>
                      <a:pt x="19" y="3075"/>
                    </a:lnTo>
                    <a:lnTo>
                      <a:pt x="10" y="3068"/>
                    </a:lnTo>
                    <a:lnTo>
                      <a:pt x="10" y="3083"/>
                    </a:lnTo>
                    <a:lnTo>
                      <a:pt x="6" y="3090"/>
                    </a:lnTo>
                    <a:lnTo>
                      <a:pt x="0" y="3105"/>
                    </a:lnTo>
                    <a:lnTo>
                      <a:pt x="1" y="3112"/>
                    </a:lnTo>
                    <a:lnTo>
                      <a:pt x="6" y="3118"/>
                    </a:lnTo>
                    <a:lnTo>
                      <a:pt x="10" y="3126"/>
                    </a:lnTo>
                    <a:lnTo>
                      <a:pt x="17" y="3129"/>
                    </a:lnTo>
                    <a:lnTo>
                      <a:pt x="21" y="3137"/>
                    </a:lnTo>
                    <a:lnTo>
                      <a:pt x="22" y="3145"/>
                    </a:lnTo>
                    <a:lnTo>
                      <a:pt x="17" y="3169"/>
                    </a:lnTo>
                    <a:lnTo>
                      <a:pt x="14" y="3176"/>
                    </a:lnTo>
                    <a:lnTo>
                      <a:pt x="22" y="3179"/>
                    </a:lnTo>
                    <a:lnTo>
                      <a:pt x="29" y="3183"/>
                    </a:lnTo>
                    <a:lnTo>
                      <a:pt x="29" y="3191"/>
                    </a:lnTo>
                    <a:lnTo>
                      <a:pt x="42" y="3213"/>
                    </a:lnTo>
                    <a:lnTo>
                      <a:pt x="44" y="3222"/>
                    </a:lnTo>
                    <a:lnTo>
                      <a:pt x="48" y="3229"/>
                    </a:lnTo>
                    <a:lnTo>
                      <a:pt x="48" y="3245"/>
                    </a:lnTo>
                    <a:lnTo>
                      <a:pt x="47" y="3252"/>
                    </a:lnTo>
                    <a:lnTo>
                      <a:pt x="49" y="3260"/>
                    </a:lnTo>
                    <a:lnTo>
                      <a:pt x="65" y="3257"/>
                    </a:lnTo>
                    <a:lnTo>
                      <a:pt x="73" y="3261"/>
                    </a:lnTo>
                    <a:lnTo>
                      <a:pt x="76" y="3268"/>
                    </a:lnTo>
                    <a:lnTo>
                      <a:pt x="92" y="3266"/>
                    </a:lnTo>
                    <a:lnTo>
                      <a:pt x="101" y="3267"/>
                    </a:lnTo>
                    <a:lnTo>
                      <a:pt x="113" y="3276"/>
                    </a:lnTo>
                    <a:lnTo>
                      <a:pt x="111" y="3296"/>
                    </a:lnTo>
                    <a:lnTo>
                      <a:pt x="126" y="3288"/>
                    </a:lnTo>
                    <a:lnTo>
                      <a:pt x="133" y="3287"/>
                    </a:lnTo>
                    <a:lnTo>
                      <a:pt x="139" y="3282"/>
                    </a:lnTo>
                    <a:lnTo>
                      <a:pt x="155" y="3280"/>
                    </a:lnTo>
                    <a:lnTo>
                      <a:pt x="162" y="3282"/>
                    </a:lnTo>
                    <a:lnTo>
                      <a:pt x="170" y="3287"/>
                    </a:lnTo>
                    <a:lnTo>
                      <a:pt x="176" y="3292"/>
                    </a:lnTo>
                    <a:lnTo>
                      <a:pt x="185" y="3305"/>
                    </a:lnTo>
                    <a:lnTo>
                      <a:pt x="193" y="3306"/>
                    </a:lnTo>
                    <a:lnTo>
                      <a:pt x="194" y="3317"/>
                    </a:lnTo>
                    <a:lnTo>
                      <a:pt x="192" y="3325"/>
                    </a:lnTo>
                    <a:lnTo>
                      <a:pt x="192" y="3333"/>
                    </a:lnTo>
                    <a:lnTo>
                      <a:pt x="197" y="3341"/>
                    </a:lnTo>
                    <a:lnTo>
                      <a:pt x="199" y="3348"/>
                    </a:lnTo>
                    <a:lnTo>
                      <a:pt x="198" y="3355"/>
                    </a:lnTo>
                    <a:lnTo>
                      <a:pt x="196" y="3363"/>
                    </a:lnTo>
                    <a:lnTo>
                      <a:pt x="189" y="3368"/>
                    </a:lnTo>
                    <a:lnTo>
                      <a:pt x="187" y="3376"/>
                    </a:lnTo>
                    <a:lnTo>
                      <a:pt x="189" y="3384"/>
                    </a:lnTo>
                    <a:lnTo>
                      <a:pt x="202" y="3395"/>
                    </a:lnTo>
                    <a:lnTo>
                      <a:pt x="205" y="3411"/>
                    </a:lnTo>
                    <a:lnTo>
                      <a:pt x="216" y="3433"/>
                    </a:lnTo>
                    <a:lnTo>
                      <a:pt x="221" y="3439"/>
                    </a:lnTo>
                    <a:lnTo>
                      <a:pt x="236" y="3448"/>
                    </a:lnTo>
                    <a:lnTo>
                      <a:pt x="241" y="3454"/>
                    </a:lnTo>
                    <a:lnTo>
                      <a:pt x="242" y="3462"/>
                    </a:lnTo>
                    <a:lnTo>
                      <a:pt x="241" y="3470"/>
                    </a:lnTo>
                    <a:lnTo>
                      <a:pt x="245" y="3477"/>
                    </a:lnTo>
                    <a:lnTo>
                      <a:pt x="268" y="3475"/>
                    </a:lnTo>
                    <a:lnTo>
                      <a:pt x="274" y="3479"/>
                    </a:lnTo>
                    <a:lnTo>
                      <a:pt x="282" y="3482"/>
                    </a:lnTo>
                    <a:lnTo>
                      <a:pt x="279" y="3489"/>
                    </a:lnTo>
                    <a:lnTo>
                      <a:pt x="284" y="3495"/>
                    </a:lnTo>
                    <a:lnTo>
                      <a:pt x="294" y="3497"/>
                    </a:lnTo>
                    <a:lnTo>
                      <a:pt x="295" y="3510"/>
                    </a:lnTo>
                    <a:lnTo>
                      <a:pt x="288" y="3515"/>
                    </a:lnTo>
                    <a:lnTo>
                      <a:pt x="284" y="3522"/>
                    </a:lnTo>
                    <a:lnTo>
                      <a:pt x="272" y="3532"/>
                    </a:lnTo>
                    <a:lnTo>
                      <a:pt x="264" y="3537"/>
                    </a:lnTo>
                    <a:lnTo>
                      <a:pt x="247" y="3535"/>
                    </a:lnTo>
                    <a:lnTo>
                      <a:pt x="235" y="3524"/>
                    </a:lnTo>
                    <a:lnTo>
                      <a:pt x="228" y="3524"/>
                    </a:lnTo>
                    <a:lnTo>
                      <a:pt x="220" y="3527"/>
                    </a:lnTo>
                    <a:lnTo>
                      <a:pt x="219" y="3535"/>
                    </a:lnTo>
                    <a:lnTo>
                      <a:pt x="212" y="3538"/>
                    </a:lnTo>
                    <a:lnTo>
                      <a:pt x="213" y="3546"/>
                    </a:lnTo>
                    <a:lnTo>
                      <a:pt x="224" y="3557"/>
                    </a:lnTo>
                    <a:lnTo>
                      <a:pt x="226" y="3564"/>
                    </a:lnTo>
                    <a:lnTo>
                      <a:pt x="224" y="3573"/>
                    </a:lnTo>
                    <a:lnTo>
                      <a:pt x="229" y="3578"/>
                    </a:lnTo>
                    <a:lnTo>
                      <a:pt x="228" y="3586"/>
                    </a:lnTo>
                    <a:lnTo>
                      <a:pt x="235" y="3590"/>
                    </a:lnTo>
                    <a:lnTo>
                      <a:pt x="237" y="3597"/>
                    </a:lnTo>
                    <a:lnTo>
                      <a:pt x="236" y="3606"/>
                    </a:lnTo>
                    <a:lnTo>
                      <a:pt x="241" y="3627"/>
                    </a:lnTo>
                    <a:lnTo>
                      <a:pt x="241" y="3627"/>
                    </a:lnTo>
                    <a:lnTo>
                      <a:pt x="247" y="3633"/>
                    </a:lnTo>
                    <a:lnTo>
                      <a:pt x="255" y="3635"/>
                    </a:lnTo>
                    <a:lnTo>
                      <a:pt x="262" y="3632"/>
                    </a:lnTo>
                    <a:lnTo>
                      <a:pt x="267" y="3626"/>
                    </a:lnTo>
                    <a:lnTo>
                      <a:pt x="269" y="3617"/>
                    </a:lnTo>
                    <a:lnTo>
                      <a:pt x="277" y="3612"/>
                    </a:lnTo>
                    <a:lnTo>
                      <a:pt x="293" y="3616"/>
                    </a:lnTo>
                    <a:lnTo>
                      <a:pt x="301" y="3616"/>
                    </a:lnTo>
                    <a:lnTo>
                      <a:pt x="317" y="3611"/>
                    </a:lnTo>
                    <a:lnTo>
                      <a:pt x="333" y="3613"/>
                    </a:lnTo>
                    <a:lnTo>
                      <a:pt x="349" y="3610"/>
                    </a:lnTo>
                    <a:lnTo>
                      <a:pt x="361" y="3619"/>
                    </a:lnTo>
                    <a:lnTo>
                      <a:pt x="366" y="3627"/>
                    </a:lnTo>
                    <a:lnTo>
                      <a:pt x="366" y="3635"/>
                    </a:lnTo>
                    <a:lnTo>
                      <a:pt x="379" y="3647"/>
                    </a:lnTo>
                    <a:lnTo>
                      <a:pt x="384" y="3653"/>
                    </a:lnTo>
                    <a:lnTo>
                      <a:pt x="384" y="3662"/>
                    </a:lnTo>
                    <a:lnTo>
                      <a:pt x="375" y="3666"/>
                    </a:lnTo>
                    <a:lnTo>
                      <a:pt x="368" y="3667"/>
                    </a:lnTo>
                    <a:lnTo>
                      <a:pt x="371" y="3675"/>
                    </a:lnTo>
                    <a:lnTo>
                      <a:pt x="371" y="3682"/>
                    </a:lnTo>
                    <a:lnTo>
                      <a:pt x="375" y="3698"/>
                    </a:lnTo>
                    <a:lnTo>
                      <a:pt x="382" y="3703"/>
                    </a:lnTo>
                    <a:lnTo>
                      <a:pt x="390" y="3705"/>
                    </a:lnTo>
                    <a:lnTo>
                      <a:pt x="406" y="3710"/>
                    </a:lnTo>
                    <a:lnTo>
                      <a:pt x="413" y="3707"/>
                    </a:lnTo>
                    <a:lnTo>
                      <a:pt x="422" y="3707"/>
                    </a:lnTo>
                    <a:lnTo>
                      <a:pt x="424" y="3715"/>
                    </a:lnTo>
                    <a:lnTo>
                      <a:pt x="435" y="3726"/>
                    </a:lnTo>
                    <a:lnTo>
                      <a:pt x="442" y="3753"/>
                    </a:lnTo>
                    <a:lnTo>
                      <a:pt x="440" y="3762"/>
                    </a:lnTo>
                    <a:lnTo>
                      <a:pt x="442" y="3769"/>
                    </a:lnTo>
                    <a:lnTo>
                      <a:pt x="449" y="3774"/>
                    </a:lnTo>
                    <a:lnTo>
                      <a:pt x="456" y="3779"/>
                    </a:lnTo>
                    <a:lnTo>
                      <a:pt x="463" y="3775"/>
                    </a:lnTo>
                    <a:lnTo>
                      <a:pt x="471" y="3774"/>
                    </a:lnTo>
                    <a:lnTo>
                      <a:pt x="479" y="3775"/>
                    </a:lnTo>
                    <a:lnTo>
                      <a:pt x="490" y="3787"/>
                    </a:lnTo>
                    <a:lnTo>
                      <a:pt x="499" y="3784"/>
                    </a:lnTo>
                    <a:lnTo>
                      <a:pt x="506" y="3788"/>
                    </a:lnTo>
                    <a:lnTo>
                      <a:pt x="531" y="3780"/>
                    </a:lnTo>
                    <a:lnTo>
                      <a:pt x="546" y="3773"/>
                    </a:lnTo>
                    <a:lnTo>
                      <a:pt x="553" y="3775"/>
                    </a:lnTo>
                    <a:lnTo>
                      <a:pt x="558" y="3782"/>
                    </a:lnTo>
                    <a:lnTo>
                      <a:pt x="569" y="3804"/>
                    </a:lnTo>
                    <a:lnTo>
                      <a:pt x="580" y="3816"/>
                    </a:lnTo>
                    <a:lnTo>
                      <a:pt x="587" y="3816"/>
                    </a:lnTo>
                    <a:lnTo>
                      <a:pt x="591" y="3809"/>
                    </a:lnTo>
                    <a:lnTo>
                      <a:pt x="600" y="3809"/>
                    </a:lnTo>
                    <a:lnTo>
                      <a:pt x="605" y="3815"/>
                    </a:lnTo>
                    <a:lnTo>
                      <a:pt x="612" y="3816"/>
                    </a:lnTo>
                    <a:lnTo>
                      <a:pt x="619" y="3820"/>
                    </a:lnTo>
                    <a:lnTo>
                      <a:pt x="626" y="3826"/>
                    </a:lnTo>
                    <a:lnTo>
                      <a:pt x="642" y="3825"/>
                    </a:lnTo>
                    <a:lnTo>
                      <a:pt x="655" y="3834"/>
                    </a:lnTo>
                    <a:lnTo>
                      <a:pt x="662" y="3833"/>
                    </a:lnTo>
                    <a:lnTo>
                      <a:pt x="675" y="3844"/>
                    </a:lnTo>
                    <a:lnTo>
                      <a:pt x="683" y="3845"/>
                    </a:lnTo>
                    <a:lnTo>
                      <a:pt x="692" y="3845"/>
                    </a:lnTo>
                    <a:lnTo>
                      <a:pt x="698" y="3850"/>
                    </a:lnTo>
                    <a:lnTo>
                      <a:pt x="691" y="3854"/>
                    </a:lnTo>
                    <a:lnTo>
                      <a:pt x="699" y="3877"/>
                    </a:lnTo>
                    <a:lnTo>
                      <a:pt x="691" y="3892"/>
                    </a:lnTo>
                    <a:lnTo>
                      <a:pt x="675" y="3896"/>
                    </a:lnTo>
                    <a:lnTo>
                      <a:pt x="680" y="3902"/>
                    </a:lnTo>
                    <a:lnTo>
                      <a:pt x="688" y="3904"/>
                    </a:lnTo>
                    <a:lnTo>
                      <a:pt x="693" y="3911"/>
                    </a:lnTo>
                    <a:lnTo>
                      <a:pt x="676" y="3916"/>
                    </a:lnTo>
                    <a:lnTo>
                      <a:pt x="673" y="3922"/>
                    </a:lnTo>
                    <a:lnTo>
                      <a:pt x="672" y="3930"/>
                    </a:lnTo>
                    <a:lnTo>
                      <a:pt x="677" y="3936"/>
                    </a:lnTo>
                    <a:lnTo>
                      <a:pt x="680" y="3944"/>
                    </a:lnTo>
                    <a:lnTo>
                      <a:pt x="678" y="3952"/>
                    </a:lnTo>
                    <a:lnTo>
                      <a:pt x="686" y="3956"/>
                    </a:lnTo>
                    <a:lnTo>
                      <a:pt x="682" y="3972"/>
                    </a:lnTo>
                    <a:lnTo>
                      <a:pt x="675" y="3995"/>
                    </a:lnTo>
                    <a:lnTo>
                      <a:pt x="667" y="3999"/>
                    </a:lnTo>
                    <a:lnTo>
                      <a:pt x="653" y="3995"/>
                    </a:lnTo>
                    <a:lnTo>
                      <a:pt x="644" y="3997"/>
                    </a:lnTo>
                    <a:lnTo>
                      <a:pt x="629" y="3989"/>
                    </a:lnTo>
                    <a:lnTo>
                      <a:pt x="623" y="3994"/>
                    </a:lnTo>
                    <a:lnTo>
                      <a:pt x="614" y="4008"/>
                    </a:lnTo>
                    <a:lnTo>
                      <a:pt x="600" y="4014"/>
                    </a:lnTo>
                    <a:lnTo>
                      <a:pt x="592" y="4029"/>
                    </a:lnTo>
                    <a:lnTo>
                      <a:pt x="594" y="4037"/>
                    </a:lnTo>
                    <a:lnTo>
                      <a:pt x="594" y="4052"/>
                    </a:lnTo>
                    <a:lnTo>
                      <a:pt x="607" y="4047"/>
                    </a:lnTo>
                    <a:lnTo>
                      <a:pt x="617" y="4048"/>
                    </a:lnTo>
                    <a:lnTo>
                      <a:pt x="623" y="4043"/>
                    </a:lnTo>
                    <a:lnTo>
                      <a:pt x="638" y="4041"/>
                    </a:lnTo>
                    <a:lnTo>
                      <a:pt x="644" y="4043"/>
                    </a:lnTo>
                    <a:lnTo>
                      <a:pt x="645" y="4049"/>
                    </a:lnTo>
                    <a:lnTo>
                      <a:pt x="653" y="4051"/>
                    </a:lnTo>
                    <a:lnTo>
                      <a:pt x="655" y="4053"/>
                    </a:lnTo>
                    <a:lnTo>
                      <a:pt x="654" y="4058"/>
                    </a:lnTo>
                    <a:lnTo>
                      <a:pt x="644" y="4058"/>
                    </a:lnTo>
                    <a:lnTo>
                      <a:pt x="632" y="4063"/>
                    </a:lnTo>
                    <a:lnTo>
                      <a:pt x="616" y="4073"/>
                    </a:lnTo>
                    <a:lnTo>
                      <a:pt x="605" y="4076"/>
                    </a:lnTo>
                    <a:lnTo>
                      <a:pt x="605" y="4081"/>
                    </a:lnTo>
                    <a:lnTo>
                      <a:pt x="610" y="4086"/>
                    </a:lnTo>
                    <a:lnTo>
                      <a:pt x="605" y="4089"/>
                    </a:lnTo>
                    <a:lnTo>
                      <a:pt x="594" y="4086"/>
                    </a:lnTo>
                    <a:lnTo>
                      <a:pt x="569" y="4090"/>
                    </a:lnTo>
                    <a:lnTo>
                      <a:pt x="567" y="4100"/>
                    </a:lnTo>
                    <a:lnTo>
                      <a:pt x="575" y="4107"/>
                    </a:lnTo>
                    <a:lnTo>
                      <a:pt x="587" y="4112"/>
                    </a:lnTo>
                    <a:lnTo>
                      <a:pt x="597" y="4126"/>
                    </a:lnTo>
                    <a:lnTo>
                      <a:pt x="607" y="4135"/>
                    </a:lnTo>
                    <a:lnTo>
                      <a:pt x="605" y="4137"/>
                    </a:lnTo>
                    <a:lnTo>
                      <a:pt x="591" y="4133"/>
                    </a:lnTo>
                    <a:lnTo>
                      <a:pt x="585" y="4143"/>
                    </a:lnTo>
                    <a:lnTo>
                      <a:pt x="579" y="4143"/>
                    </a:lnTo>
                    <a:lnTo>
                      <a:pt x="567" y="4160"/>
                    </a:lnTo>
                    <a:lnTo>
                      <a:pt x="557" y="4172"/>
                    </a:lnTo>
                    <a:lnTo>
                      <a:pt x="548" y="4191"/>
                    </a:lnTo>
                    <a:lnTo>
                      <a:pt x="535" y="4192"/>
                    </a:lnTo>
                    <a:lnTo>
                      <a:pt x="519" y="4189"/>
                    </a:lnTo>
                    <a:lnTo>
                      <a:pt x="516" y="4194"/>
                    </a:lnTo>
                    <a:lnTo>
                      <a:pt x="516" y="4200"/>
                    </a:lnTo>
                    <a:lnTo>
                      <a:pt x="506" y="4205"/>
                    </a:lnTo>
                    <a:lnTo>
                      <a:pt x="519" y="4210"/>
                    </a:lnTo>
                    <a:lnTo>
                      <a:pt x="531" y="4220"/>
                    </a:lnTo>
                    <a:lnTo>
                      <a:pt x="536" y="4235"/>
                    </a:lnTo>
                    <a:lnTo>
                      <a:pt x="546" y="4246"/>
                    </a:lnTo>
                    <a:lnTo>
                      <a:pt x="556" y="4247"/>
                    </a:lnTo>
                    <a:lnTo>
                      <a:pt x="560" y="4242"/>
                    </a:lnTo>
                    <a:lnTo>
                      <a:pt x="565" y="4250"/>
                    </a:lnTo>
                    <a:lnTo>
                      <a:pt x="580" y="4262"/>
                    </a:lnTo>
                    <a:lnTo>
                      <a:pt x="623" y="4280"/>
                    </a:lnTo>
                    <a:lnTo>
                      <a:pt x="649" y="4301"/>
                    </a:lnTo>
                    <a:lnTo>
                      <a:pt x="656" y="4313"/>
                    </a:lnTo>
                    <a:lnTo>
                      <a:pt x="662" y="4321"/>
                    </a:lnTo>
                    <a:lnTo>
                      <a:pt x="671" y="4323"/>
                    </a:lnTo>
                    <a:lnTo>
                      <a:pt x="683" y="4336"/>
                    </a:lnTo>
                    <a:lnTo>
                      <a:pt x="698" y="4331"/>
                    </a:lnTo>
                    <a:lnTo>
                      <a:pt x="707" y="4329"/>
                    </a:lnTo>
                    <a:lnTo>
                      <a:pt x="714" y="4332"/>
                    </a:lnTo>
                    <a:lnTo>
                      <a:pt x="723" y="4331"/>
                    </a:lnTo>
                    <a:lnTo>
                      <a:pt x="737" y="4336"/>
                    </a:lnTo>
                    <a:lnTo>
                      <a:pt x="743" y="4342"/>
                    </a:lnTo>
                    <a:lnTo>
                      <a:pt x="759" y="4344"/>
                    </a:lnTo>
                    <a:lnTo>
                      <a:pt x="782" y="4354"/>
                    </a:lnTo>
                    <a:lnTo>
                      <a:pt x="791" y="4355"/>
                    </a:lnTo>
                    <a:lnTo>
                      <a:pt x="815" y="4353"/>
                    </a:lnTo>
                    <a:lnTo>
                      <a:pt x="831" y="4358"/>
                    </a:lnTo>
                    <a:lnTo>
                      <a:pt x="847" y="4358"/>
                    </a:lnTo>
                    <a:lnTo>
                      <a:pt x="854" y="4363"/>
                    </a:lnTo>
                    <a:lnTo>
                      <a:pt x="858" y="4368"/>
                    </a:lnTo>
                    <a:lnTo>
                      <a:pt x="896" y="4390"/>
                    </a:lnTo>
                    <a:lnTo>
                      <a:pt x="898" y="4398"/>
                    </a:lnTo>
                    <a:lnTo>
                      <a:pt x="906" y="4402"/>
                    </a:lnTo>
                    <a:lnTo>
                      <a:pt x="914" y="4399"/>
                    </a:lnTo>
                    <a:lnTo>
                      <a:pt x="920" y="4395"/>
                    </a:lnTo>
                    <a:lnTo>
                      <a:pt x="935" y="4388"/>
                    </a:lnTo>
                    <a:lnTo>
                      <a:pt x="944" y="4388"/>
                    </a:lnTo>
                    <a:lnTo>
                      <a:pt x="950" y="4393"/>
                    </a:lnTo>
                    <a:lnTo>
                      <a:pt x="957" y="4392"/>
                    </a:lnTo>
                    <a:lnTo>
                      <a:pt x="973" y="4395"/>
                    </a:lnTo>
                    <a:lnTo>
                      <a:pt x="978" y="4401"/>
                    </a:lnTo>
                    <a:lnTo>
                      <a:pt x="985" y="4404"/>
                    </a:lnTo>
                    <a:lnTo>
                      <a:pt x="993" y="4404"/>
                    </a:lnTo>
                    <a:lnTo>
                      <a:pt x="1000" y="4408"/>
                    </a:lnTo>
                    <a:lnTo>
                      <a:pt x="1004" y="4415"/>
                    </a:lnTo>
                    <a:lnTo>
                      <a:pt x="1000" y="4430"/>
                    </a:lnTo>
                    <a:lnTo>
                      <a:pt x="1012" y="4440"/>
                    </a:lnTo>
                    <a:lnTo>
                      <a:pt x="1028" y="4445"/>
                    </a:lnTo>
                    <a:lnTo>
                      <a:pt x="1035" y="4450"/>
                    </a:lnTo>
                    <a:lnTo>
                      <a:pt x="1040" y="4453"/>
                    </a:lnTo>
                    <a:lnTo>
                      <a:pt x="1048" y="4458"/>
                    </a:lnTo>
                    <a:lnTo>
                      <a:pt x="1055" y="4458"/>
                    </a:lnTo>
                    <a:lnTo>
                      <a:pt x="1067" y="4469"/>
                    </a:lnTo>
                    <a:lnTo>
                      <a:pt x="1071" y="4477"/>
                    </a:lnTo>
                    <a:lnTo>
                      <a:pt x="1079" y="4477"/>
                    </a:lnTo>
                    <a:lnTo>
                      <a:pt x="1084" y="4493"/>
                    </a:lnTo>
                    <a:lnTo>
                      <a:pt x="1087" y="4500"/>
                    </a:lnTo>
                    <a:lnTo>
                      <a:pt x="1095" y="4500"/>
                    </a:lnTo>
                    <a:lnTo>
                      <a:pt x="1111" y="4504"/>
                    </a:lnTo>
                    <a:lnTo>
                      <a:pt x="1119" y="4501"/>
                    </a:lnTo>
                    <a:lnTo>
                      <a:pt x="1124" y="4496"/>
                    </a:lnTo>
                    <a:lnTo>
                      <a:pt x="1130" y="4481"/>
                    </a:lnTo>
                    <a:lnTo>
                      <a:pt x="1138" y="4477"/>
                    </a:lnTo>
                    <a:lnTo>
                      <a:pt x="1145" y="4473"/>
                    </a:lnTo>
                    <a:lnTo>
                      <a:pt x="1148" y="4466"/>
                    </a:lnTo>
                    <a:lnTo>
                      <a:pt x="1154" y="4456"/>
                    </a:lnTo>
                    <a:lnTo>
                      <a:pt x="1144" y="4451"/>
                    </a:lnTo>
                    <a:lnTo>
                      <a:pt x="1132" y="4423"/>
                    </a:lnTo>
                    <a:lnTo>
                      <a:pt x="1113" y="4391"/>
                    </a:lnTo>
                    <a:lnTo>
                      <a:pt x="1105" y="4380"/>
                    </a:lnTo>
                    <a:lnTo>
                      <a:pt x="1101" y="4366"/>
                    </a:lnTo>
                    <a:lnTo>
                      <a:pt x="1101" y="4344"/>
                    </a:lnTo>
                    <a:lnTo>
                      <a:pt x="1108" y="4317"/>
                    </a:lnTo>
                    <a:lnTo>
                      <a:pt x="1106" y="4305"/>
                    </a:lnTo>
                    <a:lnTo>
                      <a:pt x="1097" y="4326"/>
                    </a:lnTo>
                    <a:lnTo>
                      <a:pt x="1094" y="4320"/>
                    </a:lnTo>
                    <a:lnTo>
                      <a:pt x="1091" y="4302"/>
                    </a:lnTo>
                    <a:lnTo>
                      <a:pt x="1081" y="4285"/>
                    </a:lnTo>
                    <a:lnTo>
                      <a:pt x="1069" y="4268"/>
                    </a:lnTo>
                    <a:lnTo>
                      <a:pt x="1059" y="4268"/>
                    </a:lnTo>
                    <a:lnTo>
                      <a:pt x="1054" y="4253"/>
                    </a:lnTo>
                    <a:lnTo>
                      <a:pt x="1063" y="4240"/>
                    </a:lnTo>
                    <a:lnTo>
                      <a:pt x="1064" y="4229"/>
                    </a:lnTo>
                    <a:lnTo>
                      <a:pt x="1071" y="4218"/>
                    </a:lnTo>
                    <a:lnTo>
                      <a:pt x="1075" y="4218"/>
                    </a:lnTo>
                    <a:lnTo>
                      <a:pt x="1076" y="4215"/>
                    </a:lnTo>
                    <a:lnTo>
                      <a:pt x="1079" y="4207"/>
                    </a:lnTo>
                    <a:lnTo>
                      <a:pt x="1089" y="4198"/>
                    </a:lnTo>
                    <a:lnTo>
                      <a:pt x="1095" y="4162"/>
                    </a:lnTo>
                    <a:lnTo>
                      <a:pt x="1102" y="4165"/>
                    </a:lnTo>
                    <a:lnTo>
                      <a:pt x="1106" y="4144"/>
                    </a:lnTo>
                    <a:lnTo>
                      <a:pt x="1107" y="4133"/>
                    </a:lnTo>
                    <a:lnTo>
                      <a:pt x="1098" y="4117"/>
                    </a:lnTo>
                    <a:lnTo>
                      <a:pt x="1110" y="4121"/>
                    </a:lnTo>
                    <a:lnTo>
                      <a:pt x="1121" y="4121"/>
                    </a:lnTo>
                    <a:lnTo>
                      <a:pt x="1119" y="4128"/>
                    </a:lnTo>
                    <a:lnTo>
                      <a:pt x="1126" y="4139"/>
                    </a:lnTo>
                    <a:lnTo>
                      <a:pt x="1130" y="4154"/>
                    </a:lnTo>
                    <a:lnTo>
                      <a:pt x="1138" y="4154"/>
                    </a:lnTo>
                    <a:lnTo>
                      <a:pt x="1143" y="4151"/>
                    </a:lnTo>
                    <a:lnTo>
                      <a:pt x="1148" y="4151"/>
                    </a:lnTo>
                    <a:lnTo>
                      <a:pt x="1160" y="4123"/>
                    </a:lnTo>
                    <a:lnTo>
                      <a:pt x="1166" y="4119"/>
                    </a:lnTo>
                    <a:lnTo>
                      <a:pt x="1159" y="4117"/>
                    </a:lnTo>
                    <a:lnTo>
                      <a:pt x="1155" y="4111"/>
                    </a:lnTo>
                    <a:lnTo>
                      <a:pt x="1149" y="4107"/>
                    </a:lnTo>
                    <a:lnTo>
                      <a:pt x="1140" y="4107"/>
                    </a:lnTo>
                    <a:lnTo>
                      <a:pt x="1133" y="4105"/>
                    </a:lnTo>
                    <a:lnTo>
                      <a:pt x="1130" y="4099"/>
                    </a:lnTo>
                    <a:lnTo>
                      <a:pt x="1137" y="4091"/>
                    </a:lnTo>
                    <a:lnTo>
                      <a:pt x="1138" y="4084"/>
                    </a:lnTo>
                    <a:lnTo>
                      <a:pt x="1145" y="4081"/>
                    </a:lnTo>
                    <a:lnTo>
                      <a:pt x="1154" y="4087"/>
                    </a:lnTo>
                    <a:lnTo>
                      <a:pt x="1166" y="4084"/>
                    </a:lnTo>
                    <a:lnTo>
                      <a:pt x="1157" y="4027"/>
                    </a:lnTo>
                    <a:lnTo>
                      <a:pt x="1150" y="4025"/>
                    </a:lnTo>
                    <a:lnTo>
                      <a:pt x="1145" y="4019"/>
                    </a:lnTo>
                    <a:lnTo>
                      <a:pt x="1143" y="4010"/>
                    </a:lnTo>
                    <a:lnTo>
                      <a:pt x="1139" y="4004"/>
                    </a:lnTo>
                    <a:lnTo>
                      <a:pt x="1133" y="3998"/>
                    </a:lnTo>
                    <a:lnTo>
                      <a:pt x="1126" y="3998"/>
                    </a:lnTo>
                    <a:lnTo>
                      <a:pt x="1108" y="4000"/>
                    </a:lnTo>
                    <a:lnTo>
                      <a:pt x="1095" y="3997"/>
                    </a:lnTo>
                    <a:lnTo>
                      <a:pt x="1094" y="4005"/>
                    </a:lnTo>
                    <a:lnTo>
                      <a:pt x="1081" y="3993"/>
                    </a:lnTo>
                    <a:lnTo>
                      <a:pt x="1081" y="3986"/>
                    </a:lnTo>
                    <a:lnTo>
                      <a:pt x="1076" y="3978"/>
                    </a:lnTo>
                    <a:lnTo>
                      <a:pt x="1081" y="3971"/>
                    </a:lnTo>
                    <a:lnTo>
                      <a:pt x="1076" y="3965"/>
                    </a:lnTo>
                    <a:lnTo>
                      <a:pt x="1076" y="3957"/>
                    </a:lnTo>
                    <a:lnTo>
                      <a:pt x="1047" y="3947"/>
                    </a:lnTo>
                    <a:lnTo>
                      <a:pt x="1058" y="3903"/>
                    </a:lnTo>
                    <a:lnTo>
                      <a:pt x="1071" y="3896"/>
                    </a:lnTo>
                    <a:lnTo>
                      <a:pt x="1076" y="3888"/>
                    </a:lnTo>
                    <a:lnTo>
                      <a:pt x="1074" y="3881"/>
                    </a:lnTo>
                    <a:lnTo>
                      <a:pt x="1063" y="3870"/>
                    </a:lnTo>
                    <a:lnTo>
                      <a:pt x="1073" y="3825"/>
                    </a:lnTo>
                    <a:lnTo>
                      <a:pt x="1086" y="3816"/>
                    </a:lnTo>
                    <a:lnTo>
                      <a:pt x="1091" y="3810"/>
                    </a:lnTo>
                    <a:lnTo>
                      <a:pt x="1090" y="3801"/>
                    </a:lnTo>
                    <a:lnTo>
                      <a:pt x="1092" y="3794"/>
                    </a:lnTo>
                    <a:lnTo>
                      <a:pt x="1092" y="3787"/>
                    </a:lnTo>
                    <a:lnTo>
                      <a:pt x="1096" y="3778"/>
                    </a:lnTo>
                    <a:lnTo>
                      <a:pt x="1101" y="3772"/>
                    </a:lnTo>
                    <a:lnTo>
                      <a:pt x="1107" y="3777"/>
                    </a:lnTo>
                    <a:lnTo>
                      <a:pt x="1111" y="3784"/>
                    </a:lnTo>
                    <a:lnTo>
                      <a:pt x="1123" y="3794"/>
                    </a:lnTo>
                    <a:lnTo>
                      <a:pt x="1140" y="3831"/>
                    </a:lnTo>
                    <a:lnTo>
                      <a:pt x="1149" y="3833"/>
                    </a:lnTo>
                    <a:lnTo>
                      <a:pt x="1175" y="3816"/>
                    </a:lnTo>
                    <a:lnTo>
                      <a:pt x="1172" y="3807"/>
                    </a:lnTo>
                    <a:lnTo>
                      <a:pt x="1169" y="3800"/>
                    </a:lnTo>
                    <a:lnTo>
                      <a:pt x="1165" y="3775"/>
                    </a:lnTo>
                    <a:lnTo>
                      <a:pt x="1157" y="3762"/>
                    </a:lnTo>
                    <a:lnTo>
                      <a:pt x="1166" y="3763"/>
                    </a:lnTo>
                    <a:lnTo>
                      <a:pt x="1173" y="3760"/>
                    </a:lnTo>
                    <a:lnTo>
                      <a:pt x="1193" y="3746"/>
                    </a:lnTo>
                    <a:lnTo>
                      <a:pt x="1200" y="3742"/>
                    </a:lnTo>
                    <a:lnTo>
                      <a:pt x="1205" y="3736"/>
                    </a:lnTo>
                    <a:lnTo>
                      <a:pt x="1205" y="3728"/>
                    </a:lnTo>
                    <a:lnTo>
                      <a:pt x="1205" y="3719"/>
                    </a:lnTo>
                    <a:lnTo>
                      <a:pt x="1213" y="3718"/>
                    </a:lnTo>
                    <a:lnTo>
                      <a:pt x="1221" y="3719"/>
                    </a:lnTo>
                    <a:lnTo>
                      <a:pt x="1229" y="3715"/>
                    </a:lnTo>
                    <a:lnTo>
                      <a:pt x="1234" y="3709"/>
                    </a:lnTo>
                    <a:lnTo>
                      <a:pt x="1241" y="3705"/>
                    </a:lnTo>
                    <a:lnTo>
                      <a:pt x="1248" y="3703"/>
                    </a:lnTo>
                    <a:lnTo>
                      <a:pt x="1253" y="3697"/>
                    </a:lnTo>
                    <a:lnTo>
                      <a:pt x="1261" y="3692"/>
                    </a:lnTo>
                    <a:lnTo>
                      <a:pt x="1266" y="3686"/>
                    </a:lnTo>
                    <a:lnTo>
                      <a:pt x="1267" y="3678"/>
                    </a:lnTo>
                    <a:lnTo>
                      <a:pt x="1274" y="3672"/>
                    </a:lnTo>
                    <a:lnTo>
                      <a:pt x="1289" y="3669"/>
                    </a:lnTo>
                    <a:lnTo>
                      <a:pt x="1305" y="3669"/>
                    </a:lnTo>
                    <a:lnTo>
                      <a:pt x="1306" y="3677"/>
                    </a:lnTo>
                    <a:lnTo>
                      <a:pt x="1310" y="3685"/>
                    </a:lnTo>
                    <a:lnTo>
                      <a:pt x="1326" y="3681"/>
                    </a:lnTo>
                    <a:lnTo>
                      <a:pt x="1331" y="3687"/>
                    </a:lnTo>
                    <a:lnTo>
                      <a:pt x="1336" y="3680"/>
                    </a:lnTo>
                    <a:lnTo>
                      <a:pt x="1338" y="3671"/>
                    </a:lnTo>
                    <a:lnTo>
                      <a:pt x="1343" y="3665"/>
                    </a:lnTo>
                    <a:lnTo>
                      <a:pt x="1350" y="3665"/>
                    </a:lnTo>
                    <a:lnTo>
                      <a:pt x="1358" y="3662"/>
                    </a:lnTo>
                    <a:lnTo>
                      <a:pt x="1366" y="3662"/>
                    </a:lnTo>
                    <a:lnTo>
                      <a:pt x="1371" y="3678"/>
                    </a:lnTo>
                    <a:lnTo>
                      <a:pt x="1376" y="3685"/>
                    </a:lnTo>
                    <a:lnTo>
                      <a:pt x="1385" y="3681"/>
                    </a:lnTo>
                    <a:lnTo>
                      <a:pt x="1392" y="3681"/>
                    </a:lnTo>
                    <a:lnTo>
                      <a:pt x="1399" y="3683"/>
                    </a:lnTo>
                    <a:lnTo>
                      <a:pt x="1415" y="3680"/>
                    </a:lnTo>
                    <a:lnTo>
                      <a:pt x="1423" y="3681"/>
                    </a:lnTo>
                    <a:lnTo>
                      <a:pt x="1430" y="3685"/>
                    </a:lnTo>
                    <a:lnTo>
                      <a:pt x="1436" y="3691"/>
                    </a:lnTo>
                    <a:lnTo>
                      <a:pt x="1442" y="3705"/>
                    </a:lnTo>
                    <a:lnTo>
                      <a:pt x="1463" y="3718"/>
                    </a:lnTo>
                    <a:lnTo>
                      <a:pt x="1468" y="3724"/>
                    </a:lnTo>
                    <a:lnTo>
                      <a:pt x="1471" y="3732"/>
                    </a:lnTo>
                    <a:lnTo>
                      <a:pt x="1482" y="3745"/>
                    </a:lnTo>
                    <a:lnTo>
                      <a:pt x="1481" y="3752"/>
                    </a:lnTo>
                    <a:lnTo>
                      <a:pt x="1482" y="3761"/>
                    </a:lnTo>
                    <a:lnTo>
                      <a:pt x="1487" y="3767"/>
                    </a:lnTo>
                    <a:lnTo>
                      <a:pt x="1494" y="3764"/>
                    </a:lnTo>
                    <a:lnTo>
                      <a:pt x="1494" y="3757"/>
                    </a:lnTo>
                    <a:lnTo>
                      <a:pt x="1493" y="3748"/>
                    </a:lnTo>
                    <a:lnTo>
                      <a:pt x="1494" y="3741"/>
                    </a:lnTo>
                    <a:lnTo>
                      <a:pt x="1489" y="3734"/>
                    </a:lnTo>
                    <a:lnTo>
                      <a:pt x="1494" y="3728"/>
                    </a:lnTo>
                    <a:lnTo>
                      <a:pt x="1503" y="3726"/>
                    </a:lnTo>
                    <a:lnTo>
                      <a:pt x="1505" y="3734"/>
                    </a:lnTo>
                    <a:lnTo>
                      <a:pt x="1511" y="3739"/>
                    </a:lnTo>
                    <a:lnTo>
                      <a:pt x="1514" y="3747"/>
                    </a:lnTo>
                    <a:lnTo>
                      <a:pt x="1520" y="3752"/>
                    </a:lnTo>
                    <a:lnTo>
                      <a:pt x="1536" y="3757"/>
                    </a:lnTo>
                    <a:lnTo>
                      <a:pt x="1549" y="3766"/>
                    </a:lnTo>
                    <a:lnTo>
                      <a:pt x="1558" y="3763"/>
                    </a:lnTo>
                    <a:lnTo>
                      <a:pt x="1578" y="3750"/>
                    </a:lnTo>
                    <a:lnTo>
                      <a:pt x="1578" y="3741"/>
                    </a:lnTo>
                    <a:lnTo>
                      <a:pt x="1584" y="3737"/>
                    </a:lnTo>
                    <a:lnTo>
                      <a:pt x="1590" y="3732"/>
                    </a:lnTo>
                    <a:lnTo>
                      <a:pt x="1598" y="3731"/>
                    </a:lnTo>
                    <a:lnTo>
                      <a:pt x="1606" y="3734"/>
                    </a:lnTo>
                    <a:lnTo>
                      <a:pt x="1606" y="3725"/>
                    </a:lnTo>
                    <a:lnTo>
                      <a:pt x="1614" y="3725"/>
                    </a:lnTo>
                    <a:lnTo>
                      <a:pt x="1622" y="3728"/>
                    </a:lnTo>
                    <a:lnTo>
                      <a:pt x="1629" y="3723"/>
                    </a:lnTo>
                    <a:lnTo>
                      <a:pt x="1637" y="3728"/>
                    </a:lnTo>
                    <a:lnTo>
                      <a:pt x="1648" y="3739"/>
                    </a:lnTo>
                    <a:lnTo>
                      <a:pt x="1662" y="3730"/>
                    </a:lnTo>
                    <a:lnTo>
                      <a:pt x="1666" y="3723"/>
                    </a:lnTo>
                    <a:lnTo>
                      <a:pt x="1682" y="3723"/>
                    </a:lnTo>
                    <a:lnTo>
                      <a:pt x="1689" y="3719"/>
                    </a:lnTo>
                    <a:lnTo>
                      <a:pt x="1704" y="3725"/>
                    </a:lnTo>
                    <a:lnTo>
                      <a:pt x="1709" y="3731"/>
                    </a:lnTo>
                    <a:lnTo>
                      <a:pt x="1710" y="3747"/>
                    </a:lnTo>
                    <a:lnTo>
                      <a:pt x="1716" y="3753"/>
                    </a:lnTo>
                    <a:lnTo>
                      <a:pt x="1721" y="3760"/>
                    </a:lnTo>
                    <a:lnTo>
                      <a:pt x="1737" y="3757"/>
                    </a:lnTo>
                    <a:lnTo>
                      <a:pt x="1752" y="3761"/>
                    </a:lnTo>
                    <a:lnTo>
                      <a:pt x="1752" y="3761"/>
                    </a:lnTo>
                    <a:lnTo>
                      <a:pt x="1754" y="3772"/>
                    </a:lnTo>
                    <a:lnTo>
                      <a:pt x="1772" y="3771"/>
                    </a:lnTo>
                    <a:lnTo>
                      <a:pt x="1778" y="3766"/>
                    </a:lnTo>
                    <a:lnTo>
                      <a:pt x="1785" y="3751"/>
                    </a:lnTo>
                    <a:lnTo>
                      <a:pt x="1790" y="3745"/>
                    </a:lnTo>
                    <a:lnTo>
                      <a:pt x="1796" y="3747"/>
                    </a:lnTo>
                    <a:lnTo>
                      <a:pt x="1807" y="3760"/>
                    </a:lnTo>
                    <a:lnTo>
                      <a:pt x="1824" y="3761"/>
                    </a:lnTo>
                    <a:lnTo>
                      <a:pt x="1839" y="3757"/>
                    </a:lnTo>
                    <a:lnTo>
                      <a:pt x="1847" y="3752"/>
                    </a:lnTo>
                    <a:lnTo>
                      <a:pt x="1863" y="3747"/>
                    </a:lnTo>
                    <a:lnTo>
                      <a:pt x="1874" y="3709"/>
                    </a:lnTo>
                    <a:lnTo>
                      <a:pt x="1877" y="3702"/>
                    </a:lnTo>
                    <a:lnTo>
                      <a:pt x="1872" y="3696"/>
                    </a:lnTo>
                    <a:lnTo>
                      <a:pt x="1870" y="3692"/>
                    </a:lnTo>
                    <a:lnTo>
                      <a:pt x="1856" y="3691"/>
                    </a:lnTo>
                    <a:lnTo>
                      <a:pt x="1840" y="3689"/>
                    </a:lnTo>
                    <a:lnTo>
                      <a:pt x="1834" y="3682"/>
                    </a:lnTo>
                    <a:lnTo>
                      <a:pt x="1831" y="3677"/>
                    </a:lnTo>
                    <a:lnTo>
                      <a:pt x="1813" y="3674"/>
                    </a:lnTo>
                    <a:lnTo>
                      <a:pt x="1806" y="3671"/>
                    </a:lnTo>
                    <a:lnTo>
                      <a:pt x="1807" y="3662"/>
                    </a:lnTo>
                    <a:lnTo>
                      <a:pt x="1802" y="3655"/>
                    </a:lnTo>
                    <a:lnTo>
                      <a:pt x="1786" y="3653"/>
                    </a:lnTo>
                    <a:lnTo>
                      <a:pt x="1788" y="3644"/>
                    </a:lnTo>
                    <a:lnTo>
                      <a:pt x="1795" y="3642"/>
                    </a:lnTo>
                    <a:lnTo>
                      <a:pt x="1807" y="3632"/>
                    </a:lnTo>
                    <a:lnTo>
                      <a:pt x="1823" y="3626"/>
                    </a:lnTo>
                    <a:lnTo>
                      <a:pt x="1837" y="3617"/>
                    </a:lnTo>
                    <a:lnTo>
                      <a:pt x="1840" y="3611"/>
                    </a:lnTo>
                    <a:lnTo>
                      <a:pt x="1842" y="3602"/>
                    </a:lnTo>
                    <a:lnTo>
                      <a:pt x="1823" y="3575"/>
                    </a:lnTo>
                    <a:lnTo>
                      <a:pt x="1831" y="3572"/>
                    </a:lnTo>
                    <a:lnTo>
                      <a:pt x="1838" y="3565"/>
                    </a:lnTo>
                    <a:lnTo>
                      <a:pt x="1839" y="3558"/>
                    </a:lnTo>
                    <a:lnTo>
                      <a:pt x="1845" y="3553"/>
                    </a:lnTo>
                    <a:lnTo>
                      <a:pt x="1854" y="3552"/>
                    </a:lnTo>
                    <a:lnTo>
                      <a:pt x="1863" y="3553"/>
                    </a:lnTo>
                    <a:lnTo>
                      <a:pt x="1870" y="3552"/>
                    </a:lnTo>
                    <a:lnTo>
                      <a:pt x="1877" y="3554"/>
                    </a:lnTo>
                    <a:lnTo>
                      <a:pt x="1893" y="3554"/>
                    </a:lnTo>
                    <a:lnTo>
                      <a:pt x="1902" y="3551"/>
                    </a:lnTo>
                    <a:lnTo>
                      <a:pt x="1904" y="3543"/>
                    </a:lnTo>
                    <a:lnTo>
                      <a:pt x="1901" y="3537"/>
                    </a:lnTo>
                    <a:lnTo>
                      <a:pt x="1886" y="3529"/>
                    </a:lnTo>
                    <a:lnTo>
                      <a:pt x="1854" y="3524"/>
                    </a:lnTo>
                    <a:lnTo>
                      <a:pt x="1850" y="3518"/>
                    </a:lnTo>
                    <a:lnTo>
                      <a:pt x="1852" y="3509"/>
                    </a:lnTo>
                    <a:lnTo>
                      <a:pt x="1859" y="3509"/>
                    </a:lnTo>
                    <a:lnTo>
                      <a:pt x="1866" y="3506"/>
                    </a:lnTo>
                    <a:lnTo>
                      <a:pt x="1871" y="3499"/>
                    </a:lnTo>
                    <a:lnTo>
                      <a:pt x="1865" y="3494"/>
                    </a:lnTo>
                    <a:lnTo>
                      <a:pt x="1858" y="3498"/>
                    </a:lnTo>
                    <a:lnTo>
                      <a:pt x="1842" y="3498"/>
                    </a:lnTo>
                    <a:lnTo>
                      <a:pt x="1842" y="3489"/>
                    </a:lnTo>
                    <a:lnTo>
                      <a:pt x="1844" y="3482"/>
                    </a:lnTo>
                    <a:lnTo>
                      <a:pt x="1849" y="3476"/>
                    </a:lnTo>
                    <a:lnTo>
                      <a:pt x="1838" y="3463"/>
                    </a:lnTo>
                    <a:lnTo>
                      <a:pt x="1854" y="3463"/>
                    </a:lnTo>
                    <a:lnTo>
                      <a:pt x="1859" y="3457"/>
                    </a:lnTo>
                    <a:lnTo>
                      <a:pt x="1867" y="3457"/>
                    </a:lnTo>
                    <a:lnTo>
                      <a:pt x="1872" y="3463"/>
                    </a:lnTo>
                    <a:lnTo>
                      <a:pt x="1880" y="3462"/>
                    </a:lnTo>
                    <a:lnTo>
                      <a:pt x="1888" y="3463"/>
                    </a:lnTo>
                    <a:lnTo>
                      <a:pt x="1896" y="3461"/>
                    </a:lnTo>
                    <a:lnTo>
                      <a:pt x="1920" y="3461"/>
                    </a:lnTo>
                    <a:lnTo>
                      <a:pt x="1925" y="3468"/>
                    </a:lnTo>
                    <a:lnTo>
                      <a:pt x="1935" y="3456"/>
                    </a:lnTo>
                    <a:lnTo>
                      <a:pt x="1942" y="3452"/>
                    </a:lnTo>
                    <a:lnTo>
                      <a:pt x="1958" y="3454"/>
                    </a:lnTo>
                    <a:lnTo>
                      <a:pt x="1966" y="3449"/>
                    </a:lnTo>
                    <a:lnTo>
                      <a:pt x="1973" y="3446"/>
                    </a:lnTo>
                    <a:lnTo>
                      <a:pt x="1987" y="3436"/>
                    </a:lnTo>
                    <a:lnTo>
                      <a:pt x="1994" y="3439"/>
                    </a:lnTo>
                    <a:lnTo>
                      <a:pt x="2000" y="3444"/>
                    </a:lnTo>
                    <a:lnTo>
                      <a:pt x="2008" y="3444"/>
                    </a:lnTo>
                    <a:lnTo>
                      <a:pt x="2010" y="3436"/>
                    </a:lnTo>
                    <a:lnTo>
                      <a:pt x="2027" y="3432"/>
                    </a:lnTo>
                    <a:lnTo>
                      <a:pt x="2033" y="3428"/>
                    </a:lnTo>
                    <a:lnTo>
                      <a:pt x="2042" y="3427"/>
                    </a:lnTo>
                    <a:lnTo>
                      <a:pt x="2049" y="3424"/>
                    </a:lnTo>
                    <a:lnTo>
                      <a:pt x="2057" y="3424"/>
                    </a:lnTo>
                    <a:lnTo>
                      <a:pt x="2064" y="3427"/>
                    </a:lnTo>
                    <a:lnTo>
                      <a:pt x="2069" y="3419"/>
                    </a:lnTo>
                    <a:lnTo>
                      <a:pt x="2070" y="3412"/>
                    </a:lnTo>
                    <a:lnTo>
                      <a:pt x="2074" y="3403"/>
                    </a:lnTo>
                    <a:lnTo>
                      <a:pt x="2081" y="3400"/>
                    </a:lnTo>
                    <a:lnTo>
                      <a:pt x="2089" y="3398"/>
                    </a:lnTo>
                    <a:lnTo>
                      <a:pt x="2096" y="3402"/>
                    </a:lnTo>
                    <a:lnTo>
                      <a:pt x="2114" y="3396"/>
                    </a:lnTo>
                    <a:lnTo>
                      <a:pt x="2114" y="3397"/>
                    </a:lnTo>
                    <a:lnTo>
                      <a:pt x="2151" y="3387"/>
                    </a:lnTo>
                    <a:lnTo>
                      <a:pt x="2183" y="3384"/>
                    </a:lnTo>
                    <a:lnTo>
                      <a:pt x="2211" y="3375"/>
                    </a:lnTo>
                    <a:lnTo>
                      <a:pt x="2218" y="3369"/>
                    </a:lnTo>
                    <a:lnTo>
                      <a:pt x="2226" y="3370"/>
                    </a:lnTo>
                    <a:lnTo>
                      <a:pt x="2234" y="3368"/>
                    </a:lnTo>
                    <a:lnTo>
                      <a:pt x="2238" y="3362"/>
                    </a:lnTo>
                    <a:lnTo>
                      <a:pt x="2238" y="3353"/>
                    </a:lnTo>
                    <a:lnTo>
                      <a:pt x="2238" y="3346"/>
                    </a:lnTo>
                    <a:lnTo>
                      <a:pt x="2247" y="3347"/>
                    </a:lnTo>
                    <a:lnTo>
                      <a:pt x="2254" y="3344"/>
                    </a:lnTo>
                    <a:lnTo>
                      <a:pt x="2259" y="3338"/>
                    </a:lnTo>
                    <a:lnTo>
                      <a:pt x="2265" y="3333"/>
                    </a:lnTo>
                    <a:lnTo>
                      <a:pt x="2274" y="3333"/>
                    </a:lnTo>
                    <a:lnTo>
                      <a:pt x="2279" y="3326"/>
                    </a:lnTo>
                    <a:lnTo>
                      <a:pt x="2286" y="3326"/>
                    </a:lnTo>
                    <a:lnTo>
                      <a:pt x="2293" y="3332"/>
                    </a:lnTo>
                    <a:lnTo>
                      <a:pt x="2300" y="3330"/>
                    </a:lnTo>
                    <a:lnTo>
                      <a:pt x="2307" y="3333"/>
                    </a:lnTo>
                    <a:lnTo>
                      <a:pt x="2316" y="3331"/>
                    </a:lnTo>
                    <a:lnTo>
                      <a:pt x="2323" y="3335"/>
                    </a:lnTo>
                    <a:lnTo>
                      <a:pt x="2328" y="3341"/>
                    </a:lnTo>
                    <a:lnTo>
                      <a:pt x="2342" y="3349"/>
                    </a:lnTo>
                    <a:lnTo>
                      <a:pt x="2349" y="3346"/>
                    </a:lnTo>
                    <a:lnTo>
                      <a:pt x="2355" y="3341"/>
                    </a:lnTo>
                    <a:lnTo>
                      <a:pt x="2371" y="3338"/>
                    </a:lnTo>
                    <a:lnTo>
                      <a:pt x="2379" y="3341"/>
                    </a:lnTo>
                    <a:lnTo>
                      <a:pt x="2385" y="3347"/>
                    </a:lnTo>
                    <a:lnTo>
                      <a:pt x="2388" y="3354"/>
                    </a:lnTo>
                    <a:lnTo>
                      <a:pt x="2390" y="3370"/>
                    </a:lnTo>
                    <a:lnTo>
                      <a:pt x="2388" y="3379"/>
                    </a:lnTo>
                    <a:lnTo>
                      <a:pt x="2391" y="3386"/>
                    </a:lnTo>
                    <a:lnTo>
                      <a:pt x="2403" y="3397"/>
                    </a:lnTo>
                    <a:lnTo>
                      <a:pt x="2399" y="3403"/>
                    </a:lnTo>
                    <a:lnTo>
                      <a:pt x="2401" y="3420"/>
                    </a:lnTo>
                    <a:lnTo>
                      <a:pt x="2396" y="3427"/>
                    </a:lnTo>
                    <a:lnTo>
                      <a:pt x="2391" y="3433"/>
                    </a:lnTo>
                    <a:lnTo>
                      <a:pt x="2394" y="3440"/>
                    </a:lnTo>
                    <a:lnTo>
                      <a:pt x="2397" y="3448"/>
                    </a:lnTo>
                    <a:lnTo>
                      <a:pt x="2413" y="3444"/>
                    </a:lnTo>
                    <a:lnTo>
                      <a:pt x="2420" y="3449"/>
                    </a:lnTo>
                    <a:lnTo>
                      <a:pt x="2428" y="3448"/>
                    </a:lnTo>
                    <a:lnTo>
                      <a:pt x="2431" y="3439"/>
                    </a:lnTo>
                    <a:lnTo>
                      <a:pt x="2439" y="3439"/>
                    </a:lnTo>
                    <a:lnTo>
                      <a:pt x="2446" y="3441"/>
                    </a:lnTo>
                    <a:lnTo>
                      <a:pt x="2449" y="3433"/>
                    </a:lnTo>
                    <a:lnTo>
                      <a:pt x="2449" y="3425"/>
                    </a:lnTo>
                    <a:lnTo>
                      <a:pt x="2456" y="3427"/>
                    </a:lnTo>
                    <a:lnTo>
                      <a:pt x="2460" y="3434"/>
                    </a:lnTo>
                    <a:lnTo>
                      <a:pt x="2462" y="3443"/>
                    </a:lnTo>
                    <a:lnTo>
                      <a:pt x="2467" y="3448"/>
                    </a:lnTo>
                    <a:lnTo>
                      <a:pt x="2465" y="3455"/>
                    </a:lnTo>
                    <a:lnTo>
                      <a:pt x="2463" y="3463"/>
                    </a:lnTo>
                    <a:lnTo>
                      <a:pt x="2479" y="3465"/>
                    </a:lnTo>
                    <a:lnTo>
                      <a:pt x="2477" y="3457"/>
                    </a:lnTo>
                    <a:lnTo>
                      <a:pt x="2472" y="3451"/>
                    </a:lnTo>
                    <a:lnTo>
                      <a:pt x="2479" y="3448"/>
                    </a:lnTo>
                    <a:lnTo>
                      <a:pt x="2495" y="3451"/>
                    </a:lnTo>
                    <a:lnTo>
                      <a:pt x="2503" y="3456"/>
                    </a:lnTo>
                    <a:lnTo>
                      <a:pt x="2508" y="3462"/>
                    </a:lnTo>
                    <a:lnTo>
                      <a:pt x="2516" y="3466"/>
                    </a:lnTo>
                    <a:lnTo>
                      <a:pt x="2523" y="3466"/>
                    </a:lnTo>
                    <a:lnTo>
                      <a:pt x="2527" y="3459"/>
                    </a:lnTo>
                    <a:lnTo>
                      <a:pt x="2535" y="3455"/>
                    </a:lnTo>
                    <a:lnTo>
                      <a:pt x="2537" y="3463"/>
                    </a:lnTo>
                    <a:lnTo>
                      <a:pt x="2537" y="3471"/>
                    </a:lnTo>
                    <a:lnTo>
                      <a:pt x="2528" y="3473"/>
                    </a:lnTo>
                    <a:lnTo>
                      <a:pt x="2522" y="3478"/>
                    </a:lnTo>
                    <a:lnTo>
                      <a:pt x="2517" y="3486"/>
                    </a:lnTo>
                    <a:lnTo>
                      <a:pt x="2515" y="3493"/>
                    </a:lnTo>
                    <a:lnTo>
                      <a:pt x="2516" y="3502"/>
                    </a:lnTo>
                    <a:lnTo>
                      <a:pt x="2521" y="3508"/>
                    </a:lnTo>
                    <a:lnTo>
                      <a:pt x="2528" y="3508"/>
                    </a:lnTo>
                    <a:lnTo>
                      <a:pt x="2533" y="3502"/>
                    </a:lnTo>
                    <a:lnTo>
                      <a:pt x="2548" y="3495"/>
                    </a:lnTo>
                    <a:lnTo>
                      <a:pt x="2555" y="3498"/>
                    </a:lnTo>
                    <a:lnTo>
                      <a:pt x="2564" y="3498"/>
                    </a:lnTo>
                    <a:lnTo>
                      <a:pt x="2570" y="3503"/>
                    </a:lnTo>
                    <a:lnTo>
                      <a:pt x="2578" y="3503"/>
                    </a:lnTo>
                    <a:lnTo>
                      <a:pt x="2575" y="3495"/>
                    </a:lnTo>
                    <a:lnTo>
                      <a:pt x="2580" y="3489"/>
                    </a:lnTo>
                    <a:lnTo>
                      <a:pt x="2589" y="3488"/>
                    </a:lnTo>
                    <a:lnTo>
                      <a:pt x="2598" y="3477"/>
                    </a:lnTo>
                    <a:lnTo>
                      <a:pt x="2614" y="3475"/>
                    </a:lnTo>
                    <a:lnTo>
                      <a:pt x="2627" y="3463"/>
                    </a:lnTo>
                    <a:lnTo>
                      <a:pt x="2633" y="3449"/>
                    </a:lnTo>
                    <a:lnTo>
                      <a:pt x="2639" y="3444"/>
                    </a:lnTo>
                    <a:lnTo>
                      <a:pt x="2648" y="3445"/>
                    </a:lnTo>
                    <a:lnTo>
                      <a:pt x="2664" y="3441"/>
                    </a:lnTo>
                    <a:lnTo>
                      <a:pt x="2671" y="3439"/>
                    </a:lnTo>
                    <a:lnTo>
                      <a:pt x="2675" y="3432"/>
                    </a:lnTo>
                    <a:lnTo>
                      <a:pt x="2691" y="3430"/>
                    </a:lnTo>
                    <a:lnTo>
                      <a:pt x="2704" y="3422"/>
                    </a:lnTo>
                    <a:lnTo>
                      <a:pt x="2708" y="3429"/>
                    </a:lnTo>
                    <a:lnTo>
                      <a:pt x="2709" y="3436"/>
                    </a:lnTo>
                    <a:lnTo>
                      <a:pt x="2704" y="3444"/>
                    </a:lnTo>
                    <a:lnTo>
                      <a:pt x="2697" y="3446"/>
                    </a:lnTo>
                    <a:lnTo>
                      <a:pt x="2689" y="3446"/>
                    </a:lnTo>
                    <a:lnTo>
                      <a:pt x="2688" y="345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398" name="Google Shape;398;p9"/>
              <p:cNvSpPr/>
              <p:nvPr/>
            </p:nvSpPr>
            <p:spPr>
              <a:xfrm>
                <a:off x="2730" y="1750"/>
                <a:ext cx="36" cy="27"/>
              </a:xfrm>
              <a:custGeom>
                <a:rect b="b" l="l" r="r" t="t"/>
                <a:pathLst>
                  <a:path extrusionOk="0" h="134" w="180">
                    <a:moveTo>
                      <a:pt x="0" y="118"/>
                    </a:moveTo>
                    <a:lnTo>
                      <a:pt x="2" y="114"/>
                    </a:lnTo>
                    <a:lnTo>
                      <a:pt x="12" y="107"/>
                    </a:lnTo>
                    <a:lnTo>
                      <a:pt x="14" y="102"/>
                    </a:lnTo>
                    <a:lnTo>
                      <a:pt x="19" y="87"/>
                    </a:lnTo>
                    <a:lnTo>
                      <a:pt x="21" y="76"/>
                    </a:lnTo>
                    <a:lnTo>
                      <a:pt x="25" y="70"/>
                    </a:lnTo>
                    <a:lnTo>
                      <a:pt x="46" y="69"/>
                    </a:lnTo>
                    <a:lnTo>
                      <a:pt x="55" y="63"/>
                    </a:lnTo>
                    <a:lnTo>
                      <a:pt x="67" y="48"/>
                    </a:lnTo>
                    <a:lnTo>
                      <a:pt x="77" y="32"/>
                    </a:lnTo>
                    <a:lnTo>
                      <a:pt x="82" y="15"/>
                    </a:lnTo>
                    <a:lnTo>
                      <a:pt x="83" y="0"/>
                    </a:lnTo>
                    <a:lnTo>
                      <a:pt x="79" y="27"/>
                    </a:lnTo>
                    <a:lnTo>
                      <a:pt x="71" y="46"/>
                    </a:lnTo>
                    <a:lnTo>
                      <a:pt x="65" y="55"/>
                    </a:lnTo>
                    <a:lnTo>
                      <a:pt x="57" y="64"/>
                    </a:lnTo>
                    <a:lnTo>
                      <a:pt x="61" y="71"/>
                    </a:lnTo>
                    <a:lnTo>
                      <a:pt x="67" y="70"/>
                    </a:lnTo>
                    <a:lnTo>
                      <a:pt x="76" y="75"/>
                    </a:lnTo>
                    <a:lnTo>
                      <a:pt x="87" y="75"/>
                    </a:lnTo>
                    <a:lnTo>
                      <a:pt x="89" y="66"/>
                    </a:lnTo>
                    <a:lnTo>
                      <a:pt x="89" y="49"/>
                    </a:lnTo>
                    <a:lnTo>
                      <a:pt x="93" y="44"/>
                    </a:lnTo>
                    <a:lnTo>
                      <a:pt x="93" y="41"/>
                    </a:lnTo>
                    <a:lnTo>
                      <a:pt x="103" y="38"/>
                    </a:lnTo>
                    <a:lnTo>
                      <a:pt x="109" y="43"/>
                    </a:lnTo>
                    <a:lnTo>
                      <a:pt x="116" y="46"/>
                    </a:lnTo>
                    <a:lnTo>
                      <a:pt x="122" y="50"/>
                    </a:lnTo>
                    <a:lnTo>
                      <a:pt x="130" y="54"/>
                    </a:lnTo>
                    <a:lnTo>
                      <a:pt x="147" y="57"/>
                    </a:lnTo>
                    <a:lnTo>
                      <a:pt x="163" y="55"/>
                    </a:lnTo>
                    <a:lnTo>
                      <a:pt x="169" y="59"/>
                    </a:lnTo>
                    <a:lnTo>
                      <a:pt x="180" y="82"/>
                    </a:lnTo>
                    <a:lnTo>
                      <a:pt x="174" y="97"/>
                    </a:lnTo>
                    <a:lnTo>
                      <a:pt x="174" y="114"/>
                    </a:lnTo>
                    <a:lnTo>
                      <a:pt x="177" y="124"/>
                    </a:lnTo>
                    <a:lnTo>
                      <a:pt x="153" y="127"/>
                    </a:lnTo>
                    <a:lnTo>
                      <a:pt x="126" y="133"/>
                    </a:lnTo>
                    <a:lnTo>
                      <a:pt x="78" y="134"/>
                    </a:lnTo>
                    <a:lnTo>
                      <a:pt x="14" y="123"/>
                    </a:lnTo>
                    <a:lnTo>
                      <a:pt x="0" y="1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nvGrpSpPr>
            <p:cNvPr id="399" name="Google Shape;399;p9"/>
            <p:cNvGrpSpPr/>
            <p:nvPr/>
          </p:nvGrpSpPr>
          <p:grpSpPr>
            <a:xfrm>
              <a:off x="6352012" y="3373319"/>
              <a:ext cx="648777" cy="644324"/>
              <a:chOff x="2802" y="1979"/>
              <a:chExt cx="408" cy="369"/>
            </a:xfrm>
          </p:grpSpPr>
          <p:sp>
            <p:nvSpPr>
              <p:cNvPr id="400" name="Google Shape;400;p9"/>
              <p:cNvSpPr/>
              <p:nvPr/>
            </p:nvSpPr>
            <p:spPr>
              <a:xfrm>
                <a:off x="2899" y="2082"/>
                <a:ext cx="19" cy="23"/>
              </a:xfrm>
              <a:custGeom>
                <a:rect b="b" l="l" r="r" t="t"/>
                <a:pathLst>
                  <a:path extrusionOk="0" h="116" w="95">
                    <a:moveTo>
                      <a:pt x="32" y="102"/>
                    </a:moveTo>
                    <a:lnTo>
                      <a:pt x="39" y="96"/>
                    </a:lnTo>
                    <a:lnTo>
                      <a:pt x="44" y="95"/>
                    </a:lnTo>
                    <a:lnTo>
                      <a:pt x="45" y="93"/>
                    </a:lnTo>
                    <a:lnTo>
                      <a:pt x="52" y="88"/>
                    </a:lnTo>
                    <a:lnTo>
                      <a:pt x="55" y="83"/>
                    </a:lnTo>
                    <a:lnTo>
                      <a:pt x="58" y="83"/>
                    </a:lnTo>
                    <a:lnTo>
                      <a:pt x="58" y="78"/>
                    </a:lnTo>
                    <a:lnTo>
                      <a:pt x="53" y="75"/>
                    </a:lnTo>
                    <a:lnTo>
                      <a:pt x="53" y="75"/>
                    </a:lnTo>
                    <a:lnTo>
                      <a:pt x="55" y="69"/>
                    </a:lnTo>
                    <a:lnTo>
                      <a:pt x="58" y="68"/>
                    </a:lnTo>
                    <a:lnTo>
                      <a:pt x="59" y="63"/>
                    </a:lnTo>
                    <a:lnTo>
                      <a:pt x="72" y="62"/>
                    </a:lnTo>
                    <a:lnTo>
                      <a:pt x="77" y="63"/>
                    </a:lnTo>
                    <a:lnTo>
                      <a:pt x="79" y="62"/>
                    </a:lnTo>
                    <a:lnTo>
                      <a:pt x="80" y="62"/>
                    </a:lnTo>
                    <a:lnTo>
                      <a:pt x="77" y="59"/>
                    </a:lnTo>
                    <a:lnTo>
                      <a:pt x="72" y="56"/>
                    </a:lnTo>
                    <a:lnTo>
                      <a:pt x="74" y="53"/>
                    </a:lnTo>
                    <a:lnTo>
                      <a:pt x="77" y="52"/>
                    </a:lnTo>
                    <a:lnTo>
                      <a:pt x="77" y="48"/>
                    </a:lnTo>
                    <a:lnTo>
                      <a:pt x="82" y="47"/>
                    </a:lnTo>
                    <a:lnTo>
                      <a:pt x="87" y="42"/>
                    </a:lnTo>
                    <a:lnTo>
                      <a:pt x="90" y="42"/>
                    </a:lnTo>
                    <a:lnTo>
                      <a:pt x="91" y="38"/>
                    </a:lnTo>
                    <a:lnTo>
                      <a:pt x="95" y="36"/>
                    </a:lnTo>
                    <a:lnTo>
                      <a:pt x="91" y="34"/>
                    </a:lnTo>
                    <a:lnTo>
                      <a:pt x="92" y="30"/>
                    </a:lnTo>
                    <a:lnTo>
                      <a:pt x="88" y="25"/>
                    </a:lnTo>
                    <a:lnTo>
                      <a:pt x="90" y="21"/>
                    </a:lnTo>
                    <a:lnTo>
                      <a:pt x="85" y="19"/>
                    </a:lnTo>
                    <a:lnTo>
                      <a:pt x="84" y="15"/>
                    </a:lnTo>
                    <a:lnTo>
                      <a:pt x="77" y="15"/>
                    </a:lnTo>
                    <a:lnTo>
                      <a:pt x="77" y="13"/>
                    </a:lnTo>
                    <a:lnTo>
                      <a:pt x="81" y="10"/>
                    </a:lnTo>
                    <a:lnTo>
                      <a:pt x="81" y="9"/>
                    </a:lnTo>
                    <a:lnTo>
                      <a:pt x="85" y="9"/>
                    </a:lnTo>
                    <a:lnTo>
                      <a:pt x="85" y="7"/>
                    </a:lnTo>
                    <a:lnTo>
                      <a:pt x="84" y="4"/>
                    </a:lnTo>
                    <a:lnTo>
                      <a:pt x="79" y="4"/>
                    </a:lnTo>
                    <a:lnTo>
                      <a:pt x="77" y="0"/>
                    </a:lnTo>
                    <a:lnTo>
                      <a:pt x="75" y="0"/>
                    </a:lnTo>
                    <a:lnTo>
                      <a:pt x="72" y="4"/>
                    </a:lnTo>
                    <a:lnTo>
                      <a:pt x="55" y="4"/>
                    </a:lnTo>
                    <a:lnTo>
                      <a:pt x="58" y="14"/>
                    </a:lnTo>
                    <a:lnTo>
                      <a:pt x="48" y="21"/>
                    </a:lnTo>
                    <a:lnTo>
                      <a:pt x="41" y="29"/>
                    </a:lnTo>
                    <a:lnTo>
                      <a:pt x="33" y="53"/>
                    </a:lnTo>
                    <a:lnTo>
                      <a:pt x="27" y="54"/>
                    </a:lnTo>
                    <a:lnTo>
                      <a:pt x="27" y="58"/>
                    </a:lnTo>
                    <a:lnTo>
                      <a:pt x="25" y="58"/>
                    </a:lnTo>
                    <a:lnTo>
                      <a:pt x="22" y="63"/>
                    </a:lnTo>
                    <a:lnTo>
                      <a:pt x="17" y="73"/>
                    </a:lnTo>
                    <a:lnTo>
                      <a:pt x="16" y="77"/>
                    </a:lnTo>
                    <a:lnTo>
                      <a:pt x="11" y="85"/>
                    </a:lnTo>
                    <a:lnTo>
                      <a:pt x="6" y="99"/>
                    </a:lnTo>
                    <a:lnTo>
                      <a:pt x="1" y="106"/>
                    </a:lnTo>
                    <a:lnTo>
                      <a:pt x="0" y="111"/>
                    </a:lnTo>
                    <a:lnTo>
                      <a:pt x="2" y="113"/>
                    </a:lnTo>
                    <a:lnTo>
                      <a:pt x="14" y="112"/>
                    </a:lnTo>
                    <a:lnTo>
                      <a:pt x="16" y="116"/>
                    </a:lnTo>
                    <a:lnTo>
                      <a:pt x="18" y="116"/>
                    </a:lnTo>
                    <a:lnTo>
                      <a:pt x="21" y="113"/>
                    </a:lnTo>
                    <a:lnTo>
                      <a:pt x="26" y="115"/>
                    </a:lnTo>
                    <a:lnTo>
                      <a:pt x="27" y="101"/>
                    </a:lnTo>
                    <a:lnTo>
                      <a:pt x="29" y="99"/>
                    </a:lnTo>
                    <a:lnTo>
                      <a:pt x="31" y="100"/>
                    </a:lnTo>
                    <a:lnTo>
                      <a:pt x="32" y="10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01" name="Google Shape;401;p9"/>
              <p:cNvGrpSpPr/>
              <p:nvPr/>
            </p:nvGrpSpPr>
            <p:grpSpPr>
              <a:xfrm>
                <a:off x="2889" y="2101"/>
                <a:ext cx="17" cy="51"/>
                <a:chOff x="2889" y="2101"/>
                <a:chExt cx="17" cy="51"/>
              </a:xfrm>
            </p:grpSpPr>
            <p:sp>
              <p:nvSpPr>
                <p:cNvPr id="402" name="Google Shape;402;p9"/>
                <p:cNvSpPr/>
                <p:nvPr/>
              </p:nvSpPr>
              <p:spPr>
                <a:xfrm>
                  <a:off x="2897" y="2111"/>
                  <a:ext cx="8" cy="16"/>
                </a:xfrm>
                <a:custGeom>
                  <a:rect b="b" l="l" r="r" t="t"/>
                  <a:pathLst>
                    <a:path extrusionOk="0" h="80" w="37">
                      <a:moveTo>
                        <a:pt x="30" y="66"/>
                      </a:moveTo>
                      <a:lnTo>
                        <a:pt x="32" y="64"/>
                      </a:lnTo>
                      <a:lnTo>
                        <a:pt x="33" y="55"/>
                      </a:lnTo>
                      <a:lnTo>
                        <a:pt x="36" y="49"/>
                      </a:lnTo>
                      <a:lnTo>
                        <a:pt x="33" y="40"/>
                      </a:lnTo>
                      <a:lnTo>
                        <a:pt x="35" y="29"/>
                      </a:lnTo>
                      <a:lnTo>
                        <a:pt x="36" y="21"/>
                      </a:lnTo>
                      <a:lnTo>
                        <a:pt x="37" y="12"/>
                      </a:lnTo>
                      <a:lnTo>
                        <a:pt x="37" y="10"/>
                      </a:lnTo>
                      <a:lnTo>
                        <a:pt x="37" y="10"/>
                      </a:lnTo>
                      <a:lnTo>
                        <a:pt x="33" y="10"/>
                      </a:lnTo>
                      <a:lnTo>
                        <a:pt x="30" y="7"/>
                      </a:lnTo>
                      <a:lnTo>
                        <a:pt x="28" y="0"/>
                      </a:lnTo>
                      <a:lnTo>
                        <a:pt x="24" y="1"/>
                      </a:lnTo>
                      <a:lnTo>
                        <a:pt x="16" y="0"/>
                      </a:lnTo>
                      <a:lnTo>
                        <a:pt x="12" y="1"/>
                      </a:lnTo>
                      <a:lnTo>
                        <a:pt x="10" y="3"/>
                      </a:lnTo>
                      <a:lnTo>
                        <a:pt x="10" y="13"/>
                      </a:lnTo>
                      <a:lnTo>
                        <a:pt x="4" y="19"/>
                      </a:lnTo>
                      <a:lnTo>
                        <a:pt x="4" y="34"/>
                      </a:lnTo>
                      <a:lnTo>
                        <a:pt x="6" y="39"/>
                      </a:lnTo>
                      <a:lnTo>
                        <a:pt x="5" y="45"/>
                      </a:lnTo>
                      <a:lnTo>
                        <a:pt x="15" y="44"/>
                      </a:lnTo>
                      <a:lnTo>
                        <a:pt x="19" y="45"/>
                      </a:lnTo>
                      <a:lnTo>
                        <a:pt x="19" y="48"/>
                      </a:lnTo>
                      <a:lnTo>
                        <a:pt x="17" y="49"/>
                      </a:lnTo>
                      <a:lnTo>
                        <a:pt x="11" y="50"/>
                      </a:lnTo>
                      <a:lnTo>
                        <a:pt x="8" y="53"/>
                      </a:lnTo>
                      <a:lnTo>
                        <a:pt x="6" y="56"/>
                      </a:lnTo>
                      <a:lnTo>
                        <a:pt x="4" y="65"/>
                      </a:lnTo>
                      <a:lnTo>
                        <a:pt x="0" y="69"/>
                      </a:lnTo>
                      <a:lnTo>
                        <a:pt x="0" y="75"/>
                      </a:lnTo>
                      <a:lnTo>
                        <a:pt x="4" y="80"/>
                      </a:lnTo>
                      <a:lnTo>
                        <a:pt x="4" y="76"/>
                      </a:lnTo>
                      <a:lnTo>
                        <a:pt x="16" y="75"/>
                      </a:lnTo>
                      <a:lnTo>
                        <a:pt x="26" y="66"/>
                      </a:lnTo>
                      <a:lnTo>
                        <a:pt x="30" y="6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03" name="Google Shape;403;p9"/>
                <p:cNvSpPr/>
                <p:nvPr/>
              </p:nvSpPr>
              <p:spPr>
                <a:xfrm>
                  <a:off x="2889" y="2124"/>
                  <a:ext cx="4" cy="5"/>
                </a:xfrm>
                <a:custGeom>
                  <a:rect b="b" l="l" r="r" t="t"/>
                  <a:pathLst>
                    <a:path extrusionOk="0" h="24" w="18">
                      <a:moveTo>
                        <a:pt x="1" y="24"/>
                      </a:moveTo>
                      <a:lnTo>
                        <a:pt x="8" y="21"/>
                      </a:lnTo>
                      <a:lnTo>
                        <a:pt x="7" y="16"/>
                      </a:lnTo>
                      <a:lnTo>
                        <a:pt x="18" y="5"/>
                      </a:lnTo>
                      <a:lnTo>
                        <a:pt x="14" y="0"/>
                      </a:lnTo>
                      <a:lnTo>
                        <a:pt x="0" y="14"/>
                      </a:lnTo>
                      <a:lnTo>
                        <a:pt x="1" y="2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04" name="Google Shape;404;p9"/>
                <p:cNvSpPr/>
                <p:nvPr/>
              </p:nvSpPr>
              <p:spPr>
                <a:xfrm>
                  <a:off x="2890" y="2101"/>
                  <a:ext cx="16" cy="51"/>
                </a:xfrm>
                <a:custGeom>
                  <a:rect b="b" l="l" r="r" t="t"/>
                  <a:pathLst>
                    <a:path extrusionOk="0" h="251" w="81">
                      <a:moveTo>
                        <a:pt x="44" y="248"/>
                      </a:moveTo>
                      <a:lnTo>
                        <a:pt x="45" y="242"/>
                      </a:lnTo>
                      <a:lnTo>
                        <a:pt x="49" y="232"/>
                      </a:lnTo>
                      <a:lnTo>
                        <a:pt x="55" y="178"/>
                      </a:lnTo>
                      <a:lnTo>
                        <a:pt x="61" y="158"/>
                      </a:lnTo>
                      <a:lnTo>
                        <a:pt x="70" y="140"/>
                      </a:lnTo>
                      <a:lnTo>
                        <a:pt x="67" y="132"/>
                      </a:lnTo>
                      <a:lnTo>
                        <a:pt x="71" y="119"/>
                      </a:lnTo>
                      <a:lnTo>
                        <a:pt x="69" y="115"/>
                      </a:lnTo>
                      <a:lnTo>
                        <a:pt x="65" y="115"/>
                      </a:lnTo>
                      <a:lnTo>
                        <a:pt x="55" y="124"/>
                      </a:lnTo>
                      <a:lnTo>
                        <a:pt x="43" y="125"/>
                      </a:lnTo>
                      <a:lnTo>
                        <a:pt x="43" y="129"/>
                      </a:lnTo>
                      <a:lnTo>
                        <a:pt x="39" y="124"/>
                      </a:lnTo>
                      <a:lnTo>
                        <a:pt x="39" y="118"/>
                      </a:lnTo>
                      <a:lnTo>
                        <a:pt x="43" y="114"/>
                      </a:lnTo>
                      <a:lnTo>
                        <a:pt x="45" y="105"/>
                      </a:lnTo>
                      <a:lnTo>
                        <a:pt x="47" y="102"/>
                      </a:lnTo>
                      <a:lnTo>
                        <a:pt x="50" y="99"/>
                      </a:lnTo>
                      <a:lnTo>
                        <a:pt x="56" y="98"/>
                      </a:lnTo>
                      <a:lnTo>
                        <a:pt x="58" y="97"/>
                      </a:lnTo>
                      <a:lnTo>
                        <a:pt x="58" y="94"/>
                      </a:lnTo>
                      <a:lnTo>
                        <a:pt x="54" y="93"/>
                      </a:lnTo>
                      <a:lnTo>
                        <a:pt x="44" y="94"/>
                      </a:lnTo>
                      <a:lnTo>
                        <a:pt x="45" y="88"/>
                      </a:lnTo>
                      <a:lnTo>
                        <a:pt x="43" y="83"/>
                      </a:lnTo>
                      <a:lnTo>
                        <a:pt x="43" y="68"/>
                      </a:lnTo>
                      <a:lnTo>
                        <a:pt x="49" y="62"/>
                      </a:lnTo>
                      <a:lnTo>
                        <a:pt x="49" y="52"/>
                      </a:lnTo>
                      <a:lnTo>
                        <a:pt x="51" y="50"/>
                      </a:lnTo>
                      <a:lnTo>
                        <a:pt x="55" y="49"/>
                      </a:lnTo>
                      <a:lnTo>
                        <a:pt x="63" y="50"/>
                      </a:lnTo>
                      <a:lnTo>
                        <a:pt x="67" y="49"/>
                      </a:lnTo>
                      <a:lnTo>
                        <a:pt x="69" y="56"/>
                      </a:lnTo>
                      <a:lnTo>
                        <a:pt x="72" y="59"/>
                      </a:lnTo>
                      <a:lnTo>
                        <a:pt x="76" y="59"/>
                      </a:lnTo>
                      <a:lnTo>
                        <a:pt x="76" y="39"/>
                      </a:lnTo>
                      <a:lnTo>
                        <a:pt x="81" y="33"/>
                      </a:lnTo>
                      <a:lnTo>
                        <a:pt x="78" y="27"/>
                      </a:lnTo>
                      <a:lnTo>
                        <a:pt x="80" y="22"/>
                      </a:lnTo>
                      <a:lnTo>
                        <a:pt x="78" y="17"/>
                      </a:lnTo>
                      <a:lnTo>
                        <a:pt x="81" y="13"/>
                      </a:lnTo>
                      <a:lnTo>
                        <a:pt x="81" y="3"/>
                      </a:lnTo>
                      <a:lnTo>
                        <a:pt x="80" y="1"/>
                      </a:lnTo>
                      <a:lnTo>
                        <a:pt x="78" y="0"/>
                      </a:lnTo>
                      <a:lnTo>
                        <a:pt x="76" y="2"/>
                      </a:lnTo>
                      <a:lnTo>
                        <a:pt x="75" y="16"/>
                      </a:lnTo>
                      <a:lnTo>
                        <a:pt x="70" y="14"/>
                      </a:lnTo>
                      <a:lnTo>
                        <a:pt x="67" y="17"/>
                      </a:lnTo>
                      <a:lnTo>
                        <a:pt x="65" y="17"/>
                      </a:lnTo>
                      <a:lnTo>
                        <a:pt x="63" y="13"/>
                      </a:lnTo>
                      <a:lnTo>
                        <a:pt x="51" y="14"/>
                      </a:lnTo>
                      <a:lnTo>
                        <a:pt x="49" y="12"/>
                      </a:lnTo>
                      <a:lnTo>
                        <a:pt x="47" y="17"/>
                      </a:lnTo>
                      <a:lnTo>
                        <a:pt x="47" y="27"/>
                      </a:lnTo>
                      <a:lnTo>
                        <a:pt x="39" y="41"/>
                      </a:lnTo>
                      <a:lnTo>
                        <a:pt x="38" y="49"/>
                      </a:lnTo>
                      <a:lnTo>
                        <a:pt x="29" y="80"/>
                      </a:lnTo>
                      <a:lnTo>
                        <a:pt x="22" y="104"/>
                      </a:lnTo>
                      <a:lnTo>
                        <a:pt x="13" y="113"/>
                      </a:lnTo>
                      <a:lnTo>
                        <a:pt x="17" y="118"/>
                      </a:lnTo>
                      <a:lnTo>
                        <a:pt x="6" y="129"/>
                      </a:lnTo>
                      <a:lnTo>
                        <a:pt x="7" y="134"/>
                      </a:lnTo>
                      <a:lnTo>
                        <a:pt x="0" y="137"/>
                      </a:lnTo>
                      <a:lnTo>
                        <a:pt x="1" y="142"/>
                      </a:lnTo>
                      <a:lnTo>
                        <a:pt x="4" y="148"/>
                      </a:lnTo>
                      <a:lnTo>
                        <a:pt x="23" y="206"/>
                      </a:lnTo>
                      <a:lnTo>
                        <a:pt x="39" y="251"/>
                      </a:lnTo>
                      <a:lnTo>
                        <a:pt x="44" y="24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05" name="Google Shape;405;p9"/>
              <p:cNvSpPr/>
              <p:nvPr/>
            </p:nvSpPr>
            <p:spPr>
              <a:xfrm>
                <a:off x="3027" y="2143"/>
                <a:ext cx="19" cy="19"/>
              </a:xfrm>
              <a:custGeom>
                <a:rect b="b" l="l" r="r" t="t"/>
                <a:pathLst>
                  <a:path extrusionOk="0" h="95" w="96">
                    <a:moveTo>
                      <a:pt x="96" y="95"/>
                    </a:moveTo>
                    <a:lnTo>
                      <a:pt x="94" y="84"/>
                    </a:lnTo>
                    <a:lnTo>
                      <a:pt x="90" y="81"/>
                    </a:lnTo>
                    <a:lnTo>
                      <a:pt x="86" y="73"/>
                    </a:lnTo>
                    <a:lnTo>
                      <a:pt x="81" y="52"/>
                    </a:lnTo>
                    <a:lnTo>
                      <a:pt x="73" y="48"/>
                    </a:lnTo>
                    <a:lnTo>
                      <a:pt x="62" y="47"/>
                    </a:lnTo>
                    <a:lnTo>
                      <a:pt x="64" y="42"/>
                    </a:lnTo>
                    <a:lnTo>
                      <a:pt x="67" y="39"/>
                    </a:lnTo>
                    <a:lnTo>
                      <a:pt x="73" y="36"/>
                    </a:lnTo>
                    <a:lnTo>
                      <a:pt x="85" y="33"/>
                    </a:lnTo>
                    <a:lnTo>
                      <a:pt x="92" y="26"/>
                    </a:lnTo>
                    <a:lnTo>
                      <a:pt x="92" y="22"/>
                    </a:lnTo>
                    <a:lnTo>
                      <a:pt x="90" y="18"/>
                    </a:lnTo>
                    <a:lnTo>
                      <a:pt x="79" y="11"/>
                    </a:lnTo>
                    <a:lnTo>
                      <a:pt x="78" y="6"/>
                    </a:lnTo>
                    <a:lnTo>
                      <a:pt x="79" y="5"/>
                    </a:lnTo>
                    <a:lnTo>
                      <a:pt x="67" y="1"/>
                    </a:lnTo>
                    <a:lnTo>
                      <a:pt x="53" y="0"/>
                    </a:lnTo>
                    <a:lnTo>
                      <a:pt x="38" y="6"/>
                    </a:lnTo>
                    <a:lnTo>
                      <a:pt x="26" y="23"/>
                    </a:lnTo>
                    <a:lnTo>
                      <a:pt x="16" y="43"/>
                    </a:lnTo>
                    <a:lnTo>
                      <a:pt x="0" y="59"/>
                    </a:lnTo>
                    <a:lnTo>
                      <a:pt x="4" y="61"/>
                    </a:lnTo>
                    <a:lnTo>
                      <a:pt x="26" y="65"/>
                    </a:lnTo>
                    <a:lnTo>
                      <a:pt x="46" y="73"/>
                    </a:lnTo>
                    <a:lnTo>
                      <a:pt x="53" y="80"/>
                    </a:lnTo>
                    <a:lnTo>
                      <a:pt x="63" y="95"/>
                    </a:lnTo>
                    <a:lnTo>
                      <a:pt x="96" y="9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06" name="Google Shape;406;p9"/>
              <p:cNvGrpSpPr/>
              <p:nvPr/>
            </p:nvGrpSpPr>
            <p:grpSpPr>
              <a:xfrm>
                <a:off x="2896" y="2116"/>
                <a:ext cx="231" cy="189"/>
                <a:chOff x="2896" y="2116"/>
                <a:chExt cx="231" cy="189"/>
              </a:xfrm>
            </p:grpSpPr>
            <p:sp>
              <p:nvSpPr>
                <p:cNvPr id="407" name="Google Shape;407;p9"/>
                <p:cNvSpPr/>
                <p:nvPr/>
              </p:nvSpPr>
              <p:spPr>
                <a:xfrm>
                  <a:off x="2896" y="2116"/>
                  <a:ext cx="231" cy="189"/>
                </a:xfrm>
                <a:custGeom>
                  <a:rect b="b" l="l" r="r" t="t"/>
                  <a:pathLst>
                    <a:path extrusionOk="0" h="13229" w="15957">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08" name="Google Shape;408;p9"/>
                <p:cNvSpPr/>
                <p:nvPr/>
              </p:nvSpPr>
              <p:spPr>
                <a:xfrm>
                  <a:off x="2896" y="2116"/>
                  <a:ext cx="231" cy="189"/>
                </a:xfrm>
                <a:custGeom>
                  <a:rect b="b" l="l" r="r" t="t"/>
                  <a:pathLst>
                    <a:path extrusionOk="0" h="13229" w="15957">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nvGrpSpPr>
              <p:cNvPr id="409" name="Google Shape;409;p9"/>
              <p:cNvGrpSpPr/>
              <p:nvPr/>
            </p:nvGrpSpPr>
            <p:grpSpPr>
              <a:xfrm>
                <a:off x="2984" y="2276"/>
                <a:ext cx="114" cy="72"/>
                <a:chOff x="2984" y="2276"/>
                <a:chExt cx="114" cy="72"/>
              </a:xfrm>
            </p:grpSpPr>
            <p:sp>
              <p:nvSpPr>
                <p:cNvPr id="410" name="Google Shape;410;p9"/>
                <p:cNvSpPr/>
                <p:nvPr/>
              </p:nvSpPr>
              <p:spPr>
                <a:xfrm>
                  <a:off x="2984" y="2276"/>
                  <a:ext cx="114" cy="72"/>
                </a:xfrm>
                <a:custGeom>
                  <a:rect b="b" l="l" r="r" t="t"/>
                  <a:pathLst>
                    <a:path extrusionOk="0" h="9942" w="15675">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11" name="Google Shape;411;p9"/>
                <p:cNvSpPr/>
                <p:nvPr/>
              </p:nvSpPr>
              <p:spPr>
                <a:xfrm>
                  <a:off x="2984" y="2276"/>
                  <a:ext cx="114" cy="72"/>
                </a:xfrm>
                <a:custGeom>
                  <a:rect b="b" l="l" r="r" t="t"/>
                  <a:pathLst>
                    <a:path extrusionOk="0" h="9942" w="15675">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12" name="Google Shape;412;p9"/>
              <p:cNvSpPr/>
              <p:nvPr/>
            </p:nvSpPr>
            <p:spPr>
              <a:xfrm>
                <a:off x="3104" y="2214"/>
                <a:ext cx="3" cy="2"/>
              </a:xfrm>
              <a:custGeom>
                <a:rect b="b" l="l" r="r" t="t"/>
                <a:pathLst>
                  <a:path extrusionOk="0" h="9" w="16">
                    <a:moveTo>
                      <a:pt x="0" y="8"/>
                    </a:moveTo>
                    <a:lnTo>
                      <a:pt x="7" y="9"/>
                    </a:lnTo>
                    <a:lnTo>
                      <a:pt x="10" y="6"/>
                    </a:lnTo>
                    <a:lnTo>
                      <a:pt x="12" y="9"/>
                    </a:lnTo>
                    <a:lnTo>
                      <a:pt x="16" y="5"/>
                    </a:lnTo>
                    <a:lnTo>
                      <a:pt x="14" y="4"/>
                    </a:lnTo>
                    <a:lnTo>
                      <a:pt x="11" y="4"/>
                    </a:lnTo>
                    <a:lnTo>
                      <a:pt x="10" y="1"/>
                    </a:lnTo>
                    <a:lnTo>
                      <a:pt x="7" y="0"/>
                    </a:lnTo>
                    <a:lnTo>
                      <a:pt x="3" y="1"/>
                    </a:lnTo>
                    <a:lnTo>
                      <a:pt x="0"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13" name="Google Shape;413;p9"/>
              <p:cNvGrpSpPr/>
              <p:nvPr/>
            </p:nvGrpSpPr>
            <p:grpSpPr>
              <a:xfrm>
                <a:off x="3086" y="2189"/>
                <a:ext cx="85" cy="114"/>
                <a:chOff x="3086" y="2189"/>
                <a:chExt cx="85" cy="114"/>
              </a:xfrm>
            </p:grpSpPr>
            <p:sp>
              <p:nvSpPr>
                <p:cNvPr id="414" name="Google Shape;414;p9"/>
                <p:cNvSpPr/>
                <p:nvPr/>
              </p:nvSpPr>
              <p:spPr>
                <a:xfrm>
                  <a:off x="3130" y="2189"/>
                  <a:ext cx="4" cy="8"/>
                </a:xfrm>
                <a:custGeom>
                  <a:rect b="b" l="l" r="r" t="t"/>
                  <a:pathLst>
                    <a:path extrusionOk="0" h="40" w="19">
                      <a:moveTo>
                        <a:pt x="0" y="15"/>
                      </a:moveTo>
                      <a:lnTo>
                        <a:pt x="1" y="19"/>
                      </a:lnTo>
                      <a:lnTo>
                        <a:pt x="3" y="25"/>
                      </a:lnTo>
                      <a:lnTo>
                        <a:pt x="2" y="27"/>
                      </a:lnTo>
                      <a:lnTo>
                        <a:pt x="3" y="31"/>
                      </a:lnTo>
                      <a:lnTo>
                        <a:pt x="1" y="36"/>
                      </a:lnTo>
                      <a:lnTo>
                        <a:pt x="3" y="37"/>
                      </a:lnTo>
                      <a:lnTo>
                        <a:pt x="11" y="40"/>
                      </a:lnTo>
                      <a:lnTo>
                        <a:pt x="12" y="36"/>
                      </a:lnTo>
                      <a:lnTo>
                        <a:pt x="17" y="27"/>
                      </a:lnTo>
                      <a:lnTo>
                        <a:pt x="17" y="18"/>
                      </a:lnTo>
                      <a:lnTo>
                        <a:pt x="15" y="15"/>
                      </a:lnTo>
                      <a:lnTo>
                        <a:pt x="15" y="11"/>
                      </a:lnTo>
                      <a:lnTo>
                        <a:pt x="18" y="9"/>
                      </a:lnTo>
                      <a:lnTo>
                        <a:pt x="19" y="4"/>
                      </a:lnTo>
                      <a:lnTo>
                        <a:pt x="15" y="0"/>
                      </a:lnTo>
                      <a:lnTo>
                        <a:pt x="9" y="4"/>
                      </a:lnTo>
                      <a:lnTo>
                        <a:pt x="7" y="4"/>
                      </a:lnTo>
                      <a:lnTo>
                        <a:pt x="0" y="1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15" name="Google Shape;415;p9"/>
                <p:cNvSpPr/>
                <p:nvPr/>
              </p:nvSpPr>
              <p:spPr>
                <a:xfrm>
                  <a:off x="3086" y="2207"/>
                  <a:ext cx="85" cy="96"/>
                </a:xfrm>
                <a:custGeom>
                  <a:rect b="b" l="l" r="r" t="t"/>
                  <a:pathLst>
                    <a:path extrusionOk="0" h="482" w="427">
                      <a:moveTo>
                        <a:pt x="236" y="0"/>
                      </a:moveTo>
                      <a:lnTo>
                        <a:pt x="203" y="0"/>
                      </a:lnTo>
                      <a:lnTo>
                        <a:pt x="220" y="46"/>
                      </a:lnTo>
                      <a:lnTo>
                        <a:pt x="187" y="59"/>
                      </a:lnTo>
                      <a:lnTo>
                        <a:pt x="176" y="130"/>
                      </a:lnTo>
                      <a:lnTo>
                        <a:pt x="203" y="170"/>
                      </a:lnTo>
                      <a:lnTo>
                        <a:pt x="165" y="287"/>
                      </a:lnTo>
                      <a:lnTo>
                        <a:pt x="0" y="345"/>
                      </a:lnTo>
                      <a:lnTo>
                        <a:pt x="57" y="482"/>
                      </a:lnTo>
                      <a:lnTo>
                        <a:pt x="83" y="474"/>
                      </a:lnTo>
                      <a:lnTo>
                        <a:pt x="94" y="473"/>
                      </a:lnTo>
                      <a:lnTo>
                        <a:pt x="107" y="466"/>
                      </a:lnTo>
                      <a:lnTo>
                        <a:pt x="117" y="460"/>
                      </a:lnTo>
                      <a:lnTo>
                        <a:pt x="137" y="459"/>
                      </a:lnTo>
                      <a:lnTo>
                        <a:pt x="150" y="461"/>
                      </a:lnTo>
                      <a:lnTo>
                        <a:pt x="154" y="464"/>
                      </a:lnTo>
                      <a:lnTo>
                        <a:pt x="161" y="464"/>
                      </a:lnTo>
                      <a:lnTo>
                        <a:pt x="165" y="460"/>
                      </a:lnTo>
                      <a:lnTo>
                        <a:pt x="172" y="455"/>
                      </a:lnTo>
                      <a:lnTo>
                        <a:pt x="179" y="447"/>
                      </a:lnTo>
                      <a:lnTo>
                        <a:pt x="180" y="443"/>
                      </a:lnTo>
                      <a:lnTo>
                        <a:pt x="180" y="436"/>
                      </a:lnTo>
                      <a:lnTo>
                        <a:pt x="180" y="430"/>
                      </a:lnTo>
                      <a:lnTo>
                        <a:pt x="186" y="425"/>
                      </a:lnTo>
                      <a:lnTo>
                        <a:pt x="194" y="414"/>
                      </a:lnTo>
                      <a:lnTo>
                        <a:pt x="224" y="407"/>
                      </a:lnTo>
                      <a:lnTo>
                        <a:pt x="234" y="407"/>
                      </a:lnTo>
                      <a:lnTo>
                        <a:pt x="241" y="404"/>
                      </a:lnTo>
                      <a:lnTo>
                        <a:pt x="250" y="394"/>
                      </a:lnTo>
                      <a:lnTo>
                        <a:pt x="253" y="382"/>
                      </a:lnTo>
                      <a:lnTo>
                        <a:pt x="256" y="371"/>
                      </a:lnTo>
                      <a:lnTo>
                        <a:pt x="262" y="361"/>
                      </a:lnTo>
                      <a:lnTo>
                        <a:pt x="269" y="355"/>
                      </a:lnTo>
                      <a:lnTo>
                        <a:pt x="278" y="352"/>
                      </a:lnTo>
                      <a:lnTo>
                        <a:pt x="282" y="347"/>
                      </a:lnTo>
                      <a:lnTo>
                        <a:pt x="289" y="348"/>
                      </a:lnTo>
                      <a:lnTo>
                        <a:pt x="301" y="346"/>
                      </a:lnTo>
                      <a:lnTo>
                        <a:pt x="309" y="346"/>
                      </a:lnTo>
                      <a:lnTo>
                        <a:pt x="316" y="342"/>
                      </a:lnTo>
                      <a:lnTo>
                        <a:pt x="319" y="337"/>
                      </a:lnTo>
                      <a:lnTo>
                        <a:pt x="316" y="328"/>
                      </a:lnTo>
                      <a:lnTo>
                        <a:pt x="314" y="325"/>
                      </a:lnTo>
                      <a:lnTo>
                        <a:pt x="312" y="312"/>
                      </a:lnTo>
                      <a:lnTo>
                        <a:pt x="312" y="303"/>
                      </a:lnTo>
                      <a:lnTo>
                        <a:pt x="315" y="293"/>
                      </a:lnTo>
                      <a:lnTo>
                        <a:pt x="314" y="285"/>
                      </a:lnTo>
                      <a:lnTo>
                        <a:pt x="327" y="265"/>
                      </a:lnTo>
                      <a:lnTo>
                        <a:pt x="335" y="256"/>
                      </a:lnTo>
                      <a:lnTo>
                        <a:pt x="339" y="253"/>
                      </a:lnTo>
                      <a:lnTo>
                        <a:pt x="342" y="255"/>
                      </a:lnTo>
                      <a:lnTo>
                        <a:pt x="344" y="260"/>
                      </a:lnTo>
                      <a:lnTo>
                        <a:pt x="347" y="262"/>
                      </a:lnTo>
                      <a:lnTo>
                        <a:pt x="353" y="264"/>
                      </a:lnTo>
                      <a:lnTo>
                        <a:pt x="355" y="261"/>
                      </a:lnTo>
                      <a:lnTo>
                        <a:pt x="365" y="244"/>
                      </a:lnTo>
                      <a:lnTo>
                        <a:pt x="369" y="239"/>
                      </a:lnTo>
                      <a:lnTo>
                        <a:pt x="376" y="224"/>
                      </a:lnTo>
                      <a:lnTo>
                        <a:pt x="382" y="216"/>
                      </a:lnTo>
                      <a:lnTo>
                        <a:pt x="396" y="206"/>
                      </a:lnTo>
                      <a:lnTo>
                        <a:pt x="416" y="178"/>
                      </a:lnTo>
                      <a:lnTo>
                        <a:pt x="421" y="167"/>
                      </a:lnTo>
                      <a:lnTo>
                        <a:pt x="422" y="161"/>
                      </a:lnTo>
                      <a:lnTo>
                        <a:pt x="427" y="147"/>
                      </a:lnTo>
                      <a:lnTo>
                        <a:pt x="427" y="143"/>
                      </a:lnTo>
                      <a:lnTo>
                        <a:pt x="423" y="140"/>
                      </a:lnTo>
                      <a:lnTo>
                        <a:pt x="419" y="137"/>
                      </a:lnTo>
                      <a:lnTo>
                        <a:pt x="418" y="134"/>
                      </a:lnTo>
                      <a:lnTo>
                        <a:pt x="406" y="131"/>
                      </a:lnTo>
                      <a:lnTo>
                        <a:pt x="396" y="124"/>
                      </a:lnTo>
                      <a:lnTo>
                        <a:pt x="391" y="111"/>
                      </a:lnTo>
                      <a:lnTo>
                        <a:pt x="386" y="108"/>
                      </a:lnTo>
                      <a:lnTo>
                        <a:pt x="382" y="103"/>
                      </a:lnTo>
                      <a:lnTo>
                        <a:pt x="381" y="98"/>
                      </a:lnTo>
                      <a:lnTo>
                        <a:pt x="375" y="92"/>
                      </a:lnTo>
                      <a:lnTo>
                        <a:pt x="373" y="88"/>
                      </a:lnTo>
                      <a:lnTo>
                        <a:pt x="366" y="79"/>
                      </a:lnTo>
                      <a:lnTo>
                        <a:pt x="354" y="73"/>
                      </a:lnTo>
                      <a:lnTo>
                        <a:pt x="347" y="73"/>
                      </a:lnTo>
                      <a:lnTo>
                        <a:pt x="332" y="66"/>
                      </a:lnTo>
                      <a:lnTo>
                        <a:pt x="315" y="63"/>
                      </a:lnTo>
                      <a:lnTo>
                        <a:pt x="309" y="61"/>
                      </a:lnTo>
                      <a:lnTo>
                        <a:pt x="285" y="51"/>
                      </a:lnTo>
                      <a:lnTo>
                        <a:pt x="274" y="43"/>
                      </a:lnTo>
                      <a:lnTo>
                        <a:pt x="266" y="40"/>
                      </a:lnTo>
                      <a:lnTo>
                        <a:pt x="260" y="30"/>
                      </a:lnTo>
                      <a:lnTo>
                        <a:pt x="252" y="23"/>
                      </a:lnTo>
                      <a:lnTo>
                        <a:pt x="250" y="19"/>
                      </a:lnTo>
                      <a:lnTo>
                        <a:pt x="241" y="12"/>
                      </a:lnTo>
                      <a:lnTo>
                        <a:pt x="23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16" name="Google Shape;416;p9"/>
              <p:cNvSpPr/>
              <p:nvPr/>
            </p:nvSpPr>
            <p:spPr>
              <a:xfrm>
                <a:off x="3069" y="2190"/>
                <a:ext cx="1" cy="3"/>
              </a:xfrm>
              <a:custGeom>
                <a:rect b="b" l="l" r="r" t="t"/>
                <a:pathLst>
                  <a:path extrusionOk="0" h="19" w="8">
                    <a:moveTo>
                      <a:pt x="8" y="3"/>
                    </a:moveTo>
                    <a:lnTo>
                      <a:pt x="0" y="0"/>
                    </a:lnTo>
                    <a:lnTo>
                      <a:pt x="0" y="11"/>
                    </a:lnTo>
                    <a:lnTo>
                      <a:pt x="3" y="19"/>
                    </a:lnTo>
                    <a:lnTo>
                      <a:pt x="8" y="17"/>
                    </a:lnTo>
                    <a:lnTo>
                      <a:pt x="8"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17" name="Google Shape;417;p9"/>
              <p:cNvGrpSpPr/>
              <p:nvPr/>
            </p:nvGrpSpPr>
            <p:grpSpPr>
              <a:xfrm>
                <a:off x="3000" y="2012"/>
                <a:ext cx="210" cy="192"/>
                <a:chOff x="3000" y="2012"/>
                <a:chExt cx="210" cy="192"/>
              </a:xfrm>
            </p:grpSpPr>
            <p:sp>
              <p:nvSpPr>
                <p:cNvPr id="418" name="Google Shape;418;p9"/>
                <p:cNvSpPr/>
                <p:nvPr/>
              </p:nvSpPr>
              <p:spPr>
                <a:xfrm>
                  <a:off x="3122" y="2182"/>
                  <a:ext cx="10" cy="5"/>
                </a:xfrm>
                <a:custGeom>
                  <a:rect b="b" l="l" r="r" t="t"/>
                  <a:pathLst>
                    <a:path extrusionOk="0" h="26" w="50">
                      <a:moveTo>
                        <a:pt x="50" y="2"/>
                      </a:moveTo>
                      <a:lnTo>
                        <a:pt x="45" y="0"/>
                      </a:lnTo>
                      <a:lnTo>
                        <a:pt x="27" y="2"/>
                      </a:lnTo>
                      <a:lnTo>
                        <a:pt x="23" y="10"/>
                      </a:lnTo>
                      <a:lnTo>
                        <a:pt x="12" y="18"/>
                      </a:lnTo>
                      <a:lnTo>
                        <a:pt x="0" y="22"/>
                      </a:lnTo>
                      <a:lnTo>
                        <a:pt x="1" y="26"/>
                      </a:lnTo>
                      <a:lnTo>
                        <a:pt x="27" y="19"/>
                      </a:lnTo>
                      <a:lnTo>
                        <a:pt x="5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19" name="Google Shape;419;p9"/>
                <p:cNvSpPr/>
                <p:nvPr/>
              </p:nvSpPr>
              <p:spPr>
                <a:xfrm>
                  <a:off x="3000" y="2012"/>
                  <a:ext cx="210" cy="192"/>
                </a:xfrm>
                <a:custGeom>
                  <a:rect b="b" l="l" r="r" t="t"/>
                  <a:pathLst>
                    <a:path extrusionOk="0" h="961" w="1049">
                      <a:moveTo>
                        <a:pt x="957" y="958"/>
                      </a:moveTo>
                      <a:lnTo>
                        <a:pt x="954" y="957"/>
                      </a:lnTo>
                      <a:lnTo>
                        <a:pt x="947" y="961"/>
                      </a:lnTo>
                      <a:lnTo>
                        <a:pt x="932" y="960"/>
                      </a:lnTo>
                      <a:lnTo>
                        <a:pt x="920" y="957"/>
                      </a:lnTo>
                      <a:lnTo>
                        <a:pt x="903" y="951"/>
                      </a:lnTo>
                      <a:lnTo>
                        <a:pt x="895" y="944"/>
                      </a:lnTo>
                      <a:lnTo>
                        <a:pt x="889" y="949"/>
                      </a:lnTo>
                      <a:lnTo>
                        <a:pt x="855" y="947"/>
                      </a:lnTo>
                      <a:lnTo>
                        <a:pt x="836" y="944"/>
                      </a:lnTo>
                      <a:lnTo>
                        <a:pt x="825" y="939"/>
                      </a:lnTo>
                      <a:lnTo>
                        <a:pt x="820" y="941"/>
                      </a:lnTo>
                      <a:lnTo>
                        <a:pt x="818" y="945"/>
                      </a:lnTo>
                      <a:lnTo>
                        <a:pt x="806" y="938"/>
                      </a:lnTo>
                      <a:lnTo>
                        <a:pt x="792" y="933"/>
                      </a:lnTo>
                      <a:lnTo>
                        <a:pt x="775" y="933"/>
                      </a:lnTo>
                      <a:lnTo>
                        <a:pt x="755" y="930"/>
                      </a:lnTo>
                      <a:lnTo>
                        <a:pt x="744" y="926"/>
                      </a:lnTo>
                      <a:lnTo>
                        <a:pt x="726" y="925"/>
                      </a:lnTo>
                      <a:lnTo>
                        <a:pt x="717" y="912"/>
                      </a:lnTo>
                      <a:lnTo>
                        <a:pt x="710" y="893"/>
                      </a:lnTo>
                      <a:lnTo>
                        <a:pt x="705" y="869"/>
                      </a:lnTo>
                      <a:lnTo>
                        <a:pt x="697" y="852"/>
                      </a:lnTo>
                      <a:lnTo>
                        <a:pt x="683" y="843"/>
                      </a:lnTo>
                      <a:lnTo>
                        <a:pt x="673" y="839"/>
                      </a:lnTo>
                      <a:lnTo>
                        <a:pt x="665" y="838"/>
                      </a:lnTo>
                      <a:lnTo>
                        <a:pt x="645" y="847"/>
                      </a:lnTo>
                      <a:lnTo>
                        <a:pt x="625" y="853"/>
                      </a:lnTo>
                      <a:lnTo>
                        <a:pt x="619" y="860"/>
                      </a:lnTo>
                      <a:lnTo>
                        <a:pt x="610" y="865"/>
                      </a:lnTo>
                      <a:lnTo>
                        <a:pt x="600" y="865"/>
                      </a:lnTo>
                      <a:lnTo>
                        <a:pt x="584" y="875"/>
                      </a:lnTo>
                      <a:lnTo>
                        <a:pt x="573" y="877"/>
                      </a:lnTo>
                      <a:lnTo>
                        <a:pt x="559" y="874"/>
                      </a:lnTo>
                      <a:lnTo>
                        <a:pt x="551" y="868"/>
                      </a:lnTo>
                      <a:lnTo>
                        <a:pt x="537" y="865"/>
                      </a:lnTo>
                      <a:lnTo>
                        <a:pt x="523" y="868"/>
                      </a:lnTo>
                      <a:lnTo>
                        <a:pt x="516" y="868"/>
                      </a:lnTo>
                      <a:lnTo>
                        <a:pt x="507" y="856"/>
                      </a:lnTo>
                      <a:lnTo>
                        <a:pt x="511" y="859"/>
                      </a:lnTo>
                      <a:lnTo>
                        <a:pt x="509" y="854"/>
                      </a:lnTo>
                      <a:lnTo>
                        <a:pt x="502" y="849"/>
                      </a:lnTo>
                      <a:lnTo>
                        <a:pt x="470" y="838"/>
                      </a:lnTo>
                      <a:lnTo>
                        <a:pt x="462" y="826"/>
                      </a:lnTo>
                      <a:lnTo>
                        <a:pt x="462" y="822"/>
                      </a:lnTo>
                      <a:lnTo>
                        <a:pt x="453" y="812"/>
                      </a:lnTo>
                      <a:lnTo>
                        <a:pt x="438" y="805"/>
                      </a:lnTo>
                      <a:lnTo>
                        <a:pt x="425" y="800"/>
                      </a:lnTo>
                      <a:lnTo>
                        <a:pt x="409" y="799"/>
                      </a:lnTo>
                      <a:lnTo>
                        <a:pt x="400" y="794"/>
                      </a:lnTo>
                      <a:lnTo>
                        <a:pt x="392" y="785"/>
                      </a:lnTo>
                      <a:lnTo>
                        <a:pt x="384" y="762"/>
                      </a:lnTo>
                      <a:lnTo>
                        <a:pt x="374" y="745"/>
                      </a:lnTo>
                      <a:lnTo>
                        <a:pt x="371" y="730"/>
                      </a:lnTo>
                      <a:lnTo>
                        <a:pt x="351" y="713"/>
                      </a:lnTo>
                      <a:lnTo>
                        <a:pt x="347" y="699"/>
                      </a:lnTo>
                      <a:lnTo>
                        <a:pt x="342" y="689"/>
                      </a:lnTo>
                      <a:lnTo>
                        <a:pt x="334" y="685"/>
                      </a:lnTo>
                      <a:lnTo>
                        <a:pt x="324" y="669"/>
                      </a:lnTo>
                      <a:lnTo>
                        <a:pt x="323" y="661"/>
                      </a:lnTo>
                      <a:lnTo>
                        <a:pt x="319" y="655"/>
                      </a:lnTo>
                      <a:lnTo>
                        <a:pt x="313" y="651"/>
                      </a:lnTo>
                      <a:lnTo>
                        <a:pt x="301" y="656"/>
                      </a:lnTo>
                      <a:lnTo>
                        <a:pt x="293" y="664"/>
                      </a:lnTo>
                      <a:lnTo>
                        <a:pt x="292" y="661"/>
                      </a:lnTo>
                      <a:lnTo>
                        <a:pt x="286" y="659"/>
                      </a:lnTo>
                      <a:lnTo>
                        <a:pt x="283" y="654"/>
                      </a:lnTo>
                      <a:lnTo>
                        <a:pt x="276" y="649"/>
                      </a:lnTo>
                      <a:lnTo>
                        <a:pt x="271" y="642"/>
                      </a:lnTo>
                      <a:lnTo>
                        <a:pt x="270" y="632"/>
                      </a:lnTo>
                      <a:lnTo>
                        <a:pt x="265" y="627"/>
                      </a:lnTo>
                      <a:lnTo>
                        <a:pt x="256" y="624"/>
                      </a:lnTo>
                      <a:lnTo>
                        <a:pt x="252" y="628"/>
                      </a:lnTo>
                      <a:lnTo>
                        <a:pt x="254" y="634"/>
                      </a:lnTo>
                      <a:lnTo>
                        <a:pt x="252" y="640"/>
                      </a:lnTo>
                      <a:lnTo>
                        <a:pt x="253" y="646"/>
                      </a:lnTo>
                      <a:lnTo>
                        <a:pt x="244" y="646"/>
                      </a:lnTo>
                      <a:lnTo>
                        <a:pt x="243" y="656"/>
                      </a:lnTo>
                      <a:lnTo>
                        <a:pt x="240" y="655"/>
                      </a:lnTo>
                      <a:lnTo>
                        <a:pt x="237" y="653"/>
                      </a:lnTo>
                      <a:lnTo>
                        <a:pt x="217" y="638"/>
                      </a:lnTo>
                      <a:lnTo>
                        <a:pt x="210" y="630"/>
                      </a:lnTo>
                      <a:lnTo>
                        <a:pt x="205" y="622"/>
                      </a:lnTo>
                      <a:lnTo>
                        <a:pt x="201" y="602"/>
                      </a:lnTo>
                      <a:lnTo>
                        <a:pt x="188" y="595"/>
                      </a:lnTo>
                      <a:lnTo>
                        <a:pt x="189" y="574"/>
                      </a:lnTo>
                      <a:lnTo>
                        <a:pt x="193" y="547"/>
                      </a:lnTo>
                      <a:lnTo>
                        <a:pt x="186" y="533"/>
                      </a:lnTo>
                      <a:lnTo>
                        <a:pt x="179" y="521"/>
                      </a:lnTo>
                      <a:lnTo>
                        <a:pt x="172" y="506"/>
                      </a:lnTo>
                      <a:lnTo>
                        <a:pt x="163" y="497"/>
                      </a:lnTo>
                      <a:lnTo>
                        <a:pt x="150" y="493"/>
                      </a:lnTo>
                      <a:lnTo>
                        <a:pt x="140" y="488"/>
                      </a:lnTo>
                      <a:lnTo>
                        <a:pt x="126" y="477"/>
                      </a:lnTo>
                      <a:lnTo>
                        <a:pt x="111" y="466"/>
                      </a:lnTo>
                      <a:lnTo>
                        <a:pt x="99" y="460"/>
                      </a:lnTo>
                      <a:lnTo>
                        <a:pt x="99" y="449"/>
                      </a:lnTo>
                      <a:lnTo>
                        <a:pt x="93" y="435"/>
                      </a:lnTo>
                      <a:lnTo>
                        <a:pt x="86" y="429"/>
                      </a:lnTo>
                      <a:lnTo>
                        <a:pt x="82" y="422"/>
                      </a:lnTo>
                      <a:lnTo>
                        <a:pt x="73" y="422"/>
                      </a:lnTo>
                      <a:lnTo>
                        <a:pt x="67" y="417"/>
                      </a:lnTo>
                      <a:lnTo>
                        <a:pt x="65" y="401"/>
                      </a:lnTo>
                      <a:lnTo>
                        <a:pt x="68" y="400"/>
                      </a:lnTo>
                      <a:lnTo>
                        <a:pt x="72" y="393"/>
                      </a:lnTo>
                      <a:lnTo>
                        <a:pt x="76" y="368"/>
                      </a:lnTo>
                      <a:lnTo>
                        <a:pt x="80" y="360"/>
                      </a:lnTo>
                      <a:lnTo>
                        <a:pt x="88" y="358"/>
                      </a:lnTo>
                      <a:lnTo>
                        <a:pt x="87" y="349"/>
                      </a:lnTo>
                      <a:lnTo>
                        <a:pt x="100" y="328"/>
                      </a:lnTo>
                      <a:lnTo>
                        <a:pt x="109" y="317"/>
                      </a:lnTo>
                      <a:lnTo>
                        <a:pt x="104" y="299"/>
                      </a:lnTo>
                      <a:lnTo>
                        <a:pt x="110" y="285"/>
                      </a:lnTo>
                      <a:lnTo>
                        <a:pt x="116" y="278"/>
                      </a:lnTo>
                      <a:lnTo>
                        <a:pt x="102" y="278"/>
                      </a:lnTo>
                      <a:lnTo>
                        <a:pt x="80" y="273"/>
                      </a:lnTo>
                      <a:lnTo>
                        <a:pt x="68" y="262"/>
                      </a:lnTo>
                      <a:lnTo>
                        <a:pt x="62" y="240"/>
                      </a:lnTo>
                      <a:lnTo>
                        <a:pt x="50" y="230"/>
                      </a:lnTo>
                      <a:lnTo>
                        <a:pt x="40" y="213"/>
                      </a:lnTo>
                      <a:lnTo>
                        <a:pt x="35" y="180"/>
                      </a:lnTo>
                      <a:lnTo>
                        <a:pt x="34" y="164"/>
                      </a:lnTo>
                      <a:lnTo>
                        <a:pt x="22" y="147"/>
                      </a:lnTo>
                      <a:lnTo>
                        <a:pt x="8" y="139"/>
                      </a:lnTo>
                      <a:lnTo>
                        <a:pt x="12" y="118"/>
                      </a:lnTo>
                      <a:lnTo>
                        <a:pt x="10" y="102"/>
                      </a:lnTo>
                      <a:lnTo>
                        <a:pt x="10" y="85"/>
                      </a:lnTo>
                      <a:lnTo>
                        <a:pt x="8" y="58"/>
                      </a:lnTo>
                      <a:lnTo>
                        <a:pt x="1" y="41"/>
                      </a:lnTo>
                      <a:lnTo>
                        <a:pt x="0" y="34"/>
                      </a:lnTo>
                      <a:lnTo>
                        <a:pt x="14" y="25"/>
                      </a:lnTo>
                      <a:lnTo>
                        <a:pt x="16" y="18"/>
                      </a:lnTo>
                      <a:lnTo>
                        <a:pt x="25" y="0"/>
                      </a:lnTo>
                      <a:lnTo>
                        <a:pt x="34" y="11"/>
                      </a:lnTo>
                      <a:lnTo>
                        <a:pt x="38" y="16"/>
                      </a:lnTo>
                      <a:lnTo>
                        <a:pt x="70" y="62"/>
                      </a:lnTo>
                      <a:lnTo>
                        <a:pt x="86" y="65"/>
                      </a:lnTo>
                      <a:lnTo>
                        <a:pt x="99" y="68"/>
                      </a:lnTo>
                      <a:lnTo>
                        <a:pt x="104" y="68"/>
                      </a:lnTo>
                      <a:lnTo>
                        <a:pt x="121" y="68"/>
                      </a:lnTo>
                      <a:lnTo>
                        <a:pt x="127" y="68"/>
                      </a:lnTo>
                      <a:lnTo>
                        <a:pt x="138" y="65"/>
                      </a:lnTo>
                      <a:lnTo>
                        <a:pt x="150" y="53"/>
                      </a:lnTo>
                      <a:lnTo>
                        <a:pt x="156" y="37"/>
                      </a:lnTo>
                      <a:lnTo>
                        <a:pt x="166" y="27"/>
                      </a:lnTo>
                      <a:lnTo>
                        <a:pt x="178" y="19"/>
                      </a:lnTo>
                      <a:lnTo>
                        <a:pt x="204" y="13"/>
                      </a:lnTo>
                      <a:lnTo>
                        <a:pt x="221" y="22"/>
                      </a:lnTo>
                      <a:lnTo>
                        <a:pt x="220" y="36"/>
                      </a:lnTo>
                      <a:lnTo>
                        <a:pt x="227" y="57"/>
                      </a:lnTo>
                      <a:lnTo>
                        <a:pt x="212" y="65"/>
                      </a:lnTo>
                      <a:lnTo>
                        <a:pt x="209" y="70"/>
                      </a:lnTo>
                      <a:lnTo>
                        <a:pt x="220" y="77"/>
                      </a:lnTo>
                      <a:lnTo>
                        <a:pt x="224" y="81"/>
                      </a:lnTo>
                      <a:lnTo>
                        <a:pt x="232" y="85"/>
                      </a:lnTo>
                      <a:lnTo>
                        <a:pt x="240" y="92"/>
                      </a:lnTo>
                      <a:lnTo>
                        <a:pt x="247" y="95"/>
                      </a:lnTo>
                      <a:lnTo>
                        <a:pt x="254" y="95"/>
                      </a:lnTo>
                      <a:lnTo>
                        <a:pt x="258" y="94"/>
                      </a:lnTo>
                      <a:lnTo>
                        <a:pt x="260" y="123"/>
                      </a:lnTo>
                      <a:lnTo>
                        <a:pt x="265" y="142"/>
                      </a:lnTo>
                      <a:lnTo>
                        <a:pt x="270" y="155"/>
                      </a:lnTo>
                      <a:lnTo>
                        <a:pt x="282" y="165"/>
                      </a:lnTo>
                      <a:lnTo>
                        <a:pt x="293" y="167"/>
                      </a:lnTo>
                      <a:lnTo>
                        <a:pt x="303" y="171"/>
                      </a:lnTo>
                      <a:lnTo>
                        <a:pt x="318" y="170"/>
                      </a:lnTo>
                      <a:lnTo>
                        <a:pt x="329" y="171"/>
                      </a:lnTo>
                      <a:lnTo>
                        <a:pt x="336" y="176"/>
                      </a:lnTo>
                      <a:lnTo>
                        <a:pt x="344" y="192"/>
                      </a:lnTo>
                      <a:lnTo>
                        <a:pt x="357" y="203"/>
                      </a:lnTo>
                      <a:lnTo>
                        <a:pt x="377" y="214"/>
                      </a:lnTo>
                      <a:lnTo>
                        <a:pt x="411" y="225"/>
                      </a:lnTo>
                      <a:lnTo>
                        <a:pt x="423" y="226"/>
                      </a:lnTo>
                      <a:lnTo>
                        <a:pt x="479" y="209"/>
                      </a:lnTo>
                      <a:lnTo>
                        <a:pt x="497" y="207"/>
                      </a:lnTo>
                      <a:lnTo>
                        <a:pt x="519" y="202"/>
                      </a:lnTo>
                      <a:lnTo>
                        <a:pt x="516" y="205"/>
                      </a:lnTo>
                      <a:lnTo>
                        <a:pt x="502" y="208"/>
                      </a:lnTo>
                      <a:lnTo>
                        <a:pt x="519" y="210"/>
                      </a:lnTo>
                      <a:lnTo>
                        <a:pt x="543" y="207"/>
                      </a:lnTo>
                      <a:lnTo>
                        <a:pt x="543" y="187"/>
                      </a:lnTo>
                      <a:lnTo>
                        <a:pt x="534" y="166"/>
                      </a:lnTo>
                      <a:lnTo>
                        <a:pt x="548" y="166"/>
                      </a:lnTo>
                      <a:lnTo>
                        <a:pt x="566" y="162"/>
                      </a:lnTo>
                      <a:lnTo>
                        <a:pt x="600" y="135"/>
                      </a:lnTo>
                      <a:lnTo>
                        <a:pt x="615" y="121"/>
                      </a:lnTo>
                      <a:lnTo>
                        <a:pt x="631" y="117"/>
                      </a:lnTo>
                      <a:lnTo>
                        <a:pt x="642" y="117"/>
                      </a:lnTo>
                      <a:lnTo>
                        <a:pt x="653" y="121"/>
                      </a:lnTo>
                      <a:lnTo>
                        <a:pt x="664" y="121"/>
                      </a:lnTo>
                      <a:lnTo>
                        <a:pt x="669" y="116"/>
                      </a:lnTo>
                      <a:lnTo>
                        <a:pt x="672" y="107"/>
                      </a:lnTo>
                      <a:lnTo>
                        <a:pt x="686" y="105"/>
                      </a:lnTo>
                      <a:lnTo>
                        <a:pt x="707" y="107"/>
                      </a:lnTo>
                      <a:lnTo>
                        <a:pt x="722" y="119"/>
                      </a:lnTo>
                      <a:lnTo>
                        <a:pt x="731" y="131"/>
                      </a:lnTo>
                      <a:lnTo>
                        <a:pt x="769" y="143"/>
                      </a:lnTo>
                      <a:lnTo>
                        <a:pt x="782" y="150"/>
                      </a:lnTo>
                      <a:lnTo>
                        <a:pt x="793" y="153"/>
                      </a:lnTo>
                      <a:lnTo>
                        <a:pt x="804" y="150"/>
                      </a:lnTo>
                      <a:lnTo>
                        <a:pt x="819" y="153"/>
                      </a:lnTo>
                      <a:lnTo>
                        <a:pt x="828" y="158"/>
                      </a:lnTo>
                      <a:lnTo>
                        <a:pt x="837" y="171"/>
                      </a:lnTo>
                      <a:lnTo>
                        <a:pt x="841" y="183"/>
                      </a:lnTo>
                      <a:lnTo>
                        <a:pt x="851" y="187"/>
                      </a:lnTo>
                      <a:lnTo>
                        <a:pt x="867" y="197"/>
                      </a:lnTo>
                      <a:lnTo>
                        <a:pt x="889" y="215"/>
                      </a:lnTo>
                      <a:lnTo>
                        <a:pt x="905" y="225"/>
                      </a:lnTo>
                      <a:lnTo>
                        <a:pt x="931" y="225"/>
                      </a:lnTo>
                      <a:lnTo>
                        <a:pt x="936" y="230"/>
                      </a:lnTo>
                      <a:lnTo>
                        <a:pt x="936" y="267"/>
                      </a:lnTo>
                      <a:lnTo>
                        <a:pt x="939" y="278"/>
                      </a:lnTo>
                      <a:lnTo>
                        <a:pt x="937" y="291"/>
                      </a:lnTo>
                      <a:lnTo>
                        <a:pt x="935" y="305"/>
                      </a:lnTo>
                      <a:lnTo>
                        <a:pt x="935" y="321"/>
                      </a:lnTo>
                      <a:lnTo>
                        <a:pt x="930" y="343"/>
                      </a:lnTo>
                      <a:lnTo>
                        <a:pt x="916" y="365"/>
                      </a:lnTo>
                      <a:lnTo>
                        <a:pt x="916" y="380"/>
                      </a:lnTo>
                      <a:lnTo>
                        <a:pt x="895" y="388"/>
                      </a:lnTo>
                      <a:lnTo>
                        <a:pt x="895" y="398"/>
                      </a:lnTo>
                      <a:lnTo>
                        <a:pt x="895" y="418"/>
                      </a:lnTo>
                      <a:lnTo>
                        <a:pt x="909" y="423"/>
                      </a:lnTo>
                      <a:lnTo>
                        <a:pt x="910" y="434"/>
                      </a:lnTo>
                      <a:lnTo>
                        <a:pt x="903" y="452"/>
                      </a:lnTo>
                      <a:lnTo>
                        <a:pt x="899" y="470"/>
                      </a:lnTo>
                      <a:lnTo>
                        <a:pt x="901" y="482"/>
                      </a:lnTo>
                      <a:lnTo>
                        <a:pt x="907" y="498"/>
                      </a:lnTo>
                      <a:lnTo>
                        <a:pt x="910" y="516"/>
                      </a:lnTo>
                      <a:lnTo>
                        <a:pt x="907" y="533"/>
                      </a:lnTo>
                      <a:lnTo>
                        <a:pt x="909" y="546"/>
                      </a:lnTo>
                      <a:lnTo>
                        <a:pt x="919" y="557"/>
                      </a:lnTo>
                      <a:lnTo>
                        <a:pt x="931" y="560"/>
                      </a:lnTo>
                      <a:lnTo>
                        <a:pt x="943" y="560"/>
                      </a:lnTo>
                      <a:lnTo>
                        <a:pt x="954" y="570"/>
                      </a:lnTo>
                      <a:lnTo>
                        <a:pt x="960" y="586"/>
                      </a:lnTo>
                      <a:lnTo>
                        <a:pt x="960" y="601"/>
                      </a:lnTo>
                      <a:lnTo>
                        <a:pt x="954" y="618"/>
                      </a:lnTo>
                      <a:lnTo>
                        <a:pt x="931" y="646"/>
                      </a:lnTo>
                      <a:lnTo>
                        <a:pt x="919" y="671"/>
                      </a:lnTo>
                      <a:lnTo>
                        <a:pt x="915" y="676"/>
                      </a:lnTo>
                      <a:lnTo>
                        <a:pt x="923" y="686"/>
                      </a:lnTo>
                      <a:lnTo>
                        <a:pt x="937" y="698"/>
                      </a:lnTo>
                      <a:lnTo>
                        <a:pt x="958" y="741"/>
                      </a:lnTo>
                      <a:lnTo>
                        <a:pt x="970" y="751"/>
                      </a:lnTo>
                      <a:lnTo>
                        <a:pt x="986" y="759"/>
                      </a:lnTo>
                      <a:lnTo>
                        <a:pt x="1013" y="768"/>
                      </a:lnTo>
                      <a:lnTo>
                        <a:pt x="1018" y="774"/>
                      </a:lnTo>
                      <a:lnTo>
                        <a:pt x="1023" y="800"/>
                      </a:lnTo>
                      <a:lnTo>
                        <a:pt x="1024" y="815"/>
                      </a:lnTo>
                      <a:lnTo>
                        <a:pt x="1023" y="829"/>
                      </a:lnTo>
                      <a:lnTo>
                        <a:pt x="1043" y="833"/>
                      </a:lnTo>
                      <a:lnTo>
                        <a:pt x="1048" y="838"/>
                      </a:lnTo>
                      <a:lnTo>
                        <a:pt x="1049" y="848"/>
                      </a:lnTo>
                      <a:lnTo>
                        <a:pt x="1046" y="854"/>
                      </a:lnTo>
                      <a:lnTo>
                        <a:pt x="1033" y="866"/>
                      </a:lnTo>
                      <a:lnTo>
                        <a:pt x="1021" y="869"/>
                      </a:lnTo>
                      <a:lnTo>
                        <a:pt x="1006" y="875"/>
                      </a:lnTo>
                      <a:lnTo>
                        <a:pt x="992" y="880"/>
                      </a:lnTo>
                      <a:lnTo>
                        <a:pt x="979" y="890"/>
                      </a:lnTo>
                      <a:lnTo>
                        <a:pt x="970" y="902"/>
                      </a:lnTo>
                      <a:lnTo>
                        <a:pt x="959" y="931"/>
                      </a:lnTo>
                      <a:lnTo>
                        <a:pt x="957" y="944"/>
                      </a:lnTo>
                      <a:lnTo>
                        <a:pt x="957" y="95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20" name="Google Shape;420;p9"/>
              <p:cNvSpPr/>
              <p:nvPr/>
            </p:nvSpPr>
            <p:spPr>
              <a:xfrm>
                <a:off x="2941" y="2045"/>
                <a:ext cx="107" cy="109"/>
              </a:xfrm>
              <a:custGeom>
                <a:rect b="b" l="l" r="r" t="t"/>
                <a:pathLst>
                  <a:path extrusionOk="0" h="548" w="534">
                    <a:moveTo>
                      <a:pt x="534" y="489"/>
                    </a:moveTo>
                    <a:lnTo>
                      <a:pt x="527" y="500"/>
                    </a:lnTo>
                    <a:lnTo>
                      <a:pt x="520" y="495"/>
                    </a:lnTo>
                    <a:lnTo>
                      <a:pt x="510" y="490"/>
                    </a:lnTo>
                    <a:lnTo>
                      <a:pt x="507" y="491"/>
                    </a:lnTo>
                    <a:lnTo>
                      <a:pt x="505" y="494"/>
                    </a:lnTo>
                    <a:lnTo>
                      <a:pt x="493" y="490"/>
                    </a:lnTo>
                    <a:lnTo>
                      <a:pt x="479" y="489"/>
                    </a:lnTo>
                    <a:lnTo>
                      <a:pt x="463" y="495"/>
                    </a:lnTo>
                    <a:lnTo>
                      <a:pt x="452" y="512"/>
                    </a:lnTo>
                    <a:lnTo>
                      <a:pt x="442" y="532"/>
                    </a:lnTo>
                    <a:lnTo>
                      <a:pt x="426" y="548"/>
                    </a:lnTo>
                    <a:lnTo>
                      <a:pt x="328" y="543"/>
                    </a:lnTo>
                    <a:lnTo>
                      <a:pt x="265" y="515"/>
                    </a:lnTo>
                    <a:lnTo>
                      <a:pt x="263" y="511"/>
                    </a:lnTo>
                    <a:lnTo>
                      <a:pt x="263" y="472"/>
                    </a:lnTo>
                    <a:lnTo>
                      <a:pt x="261" y="469"/>
                    </a:lnTo>
                    <a:lnTo>
                      <a:pt x="232" y="467"/>
                    </a:lnTo>
                    <a:lnTo>
                      <a:pt x="224" y="449"/>
                    </a:lnTo>
                    <a:lnTo>
                      <a:pt x="218" y="444"/>
                    </a:lnTo>
                    <a:lnTo>
                      <a:pt x="162" y="423"/>
                    </a:lnTo>
                    <a:lnTo>
                      <a:pt x="100" y="376"/>
                    </a:lnTo>
                    <a:lnTo>
                      <a:pt x="16" y="353"/>
                    </a:lnTo>
                    <a:lnTo>
                      <a:pt x="0" y="278"/>
                    </a:lnTo>
                    <a:lnTo>
                      <a:pt x="43" y="248"/>
                    </a:lnTo>
                    <a:lnTo>
                      <a:pt x="58" y="237"/>
                    </a:lnTo>
                    <a:lnTo>
                      <a:pt x="73" y="232"/>
                    </a:lnTo>
                    <a:lnTo>
                      <a:pt x="95" y="220"/>
                    </a:lnTo>
                    <a:lnTo>
                      <a:pt x="107" y="213"/>
                    </a:lnTo>
                    <a:lnTo>
                      <a:pt x="111" y="209"/>
                    </a:lnTo>
                    <a:lnTo>
                      <a:pt x="123" y="204"/>
                    </a:lnTo>
                    <a:lnTo>
                      <a:pt x="133" y="180"/>
                    </a:lnTo>
                    <a:lnTo>
                      <a:pt x="136" y="143"/>
                    </a:lnTo>
                    <a:lnTo>
                      <a:pt x="140" y="73"/>
                    </a:lnTo>
                    <a:lnTo>
                      <a:pt x="171" y="60"/>
                    </a:lnTo>
                    <a:lnTo>
                      <a:pt x="189" y="31"/>
                    </a:lnTo>
                    <a:lnTo>
                      <a:pt x="204" y="22"/>
                    </a:lnTo>
                    <a:lnTo>
                      <a:pt x="229" y="0"/>
                    </a:lnTo>
                    <a:lnTo>
                      <a:pt x="249" y="9"/>
                    </a:lnTo>
                    <a:lnTo>
                      <a:pt x="279" y="10"/>
                    </a:lnTo>
                    <a:lnTo>
                      <a:pt x="297" y="9"/>
                    </a:lnTo>
                    <a:lnTo>
                      <a:pt x="306" y="20"/>
                    </a:lnTo>
                    <a:lnTo>
                      <a:pt x="322" y="22"/>
                    </a:lnTo>
                    <a:lnTo>
                      <a:pt x="329" y="14"/>
                    </a:lnTo>
                    <a:lnTo>
                      <a:pt x="334" y="47"/>
                    </a:lnTo>
                    <a:lnTo>
                      <a:pt x="344" y="64"/>
                    </a:lnTo>
                    <a:lnTo>
                      <a:pt x="356" y="74"/>
                    </a:lnTo>
                    <a:lnTo>
                      <a:pt x="362" y="96"/>
                    </a:lnTo>
                    <a:lnTo>
                      <a:pt x="374" y="107"/>
                    </a:lnTo>
                    <a:lnTo>
                      <a:pt x="396" y="112"/>
                    </a:lnTo>
                    <a:lnTo>
                      <a:pt x="410" y="112"/>
                    </a:lnTo>
                    <a:lnTo>
                      <a:pt x="404" y="119"/>
                    </a:lnTo>
                    <a:lnTo>
                      <a:pt x="398" y="133"/>
                    </a:lnTo>
                    <a:lnTo>
                      <a:pt x="403" y="152"/>
                    </a:lnTo>
                    <a:lnTo>
                      <a:pt x="394" y="162"/>
                    </a:lnTo>
                    <a:lnTo>
                      <a:pt x="381" y="184"/>
                    </a:lnTo>
                    <a:lnTo>
                      <a:pt x="382" y="192"/>
                    </a:lnTo>
                    <a:lnTo>
                      <a:pt x="374" y="195"/>
                    </a:lnTo>
                    <a:lnTo>
                      <a:pt x="370" y="202"/>
                    </a:lnTo>
                    <a:lnTo>
                      <a:pt x="366" y="227"/>
                    </a:lnTo>
                    <a:lnTo>
                      <a:pt x="362" y="234"/>
                    </a:lnTo>
                    <a:lnTo>
                      <a:pt x="359" y="236"/>
                    </a:lnTo>
                    <a:lnTo>
                      <a:pt x="361" y="251"/>
                    </a:lnTo>
                    <a:lnTo>
                      <a:pt x="367" y="256"/>
                    </a:lnTo>
                    <a:lnTo>
                      <a:pt x="376" y="256"/>
                    </a:lnTo>
                    <a:lnTo>
                      <a:pt x="380" y="264"/>
                    </a:lnTo>
                    <a:lnTo>
                      <a:pt x="387" y="269"/>
                    </a:lnTo>
                    <a:lnTo>
                      <a:pt x="393" y="283"/>
                    </a:lnTo>
                    <a:lnTo>
                      <a:pt x="393" y="294"/>
                    </a:lnTo>
                    <a:lnTo>
                      <a:pt x="405" y="301"/>
                    </a:lnTo>
                    <a:lnTo>
                      <a:pt x="420" y="311"/>
                    </a:lnTo>
                    <a:lnTo>
                      <a:pt x="432" y="322"/>
                    </a:lnTo>
                    <a:lnTo>
                      <a:pt x="444" y="327"/>
                    </a:lnTo>
                    <a:lnTo>
                      <a:pt x="457" y="331"/>
                    </a:lnTo>
                    <a:lnTo>
                      <a:pt x="466" y="340"/>
                    </a:lnTo>
                    <a:lnTo>
                      <a:pt x="473" y="355"/>
                    </a:lnTo>
                    <a:lnTo>
                      <a:pt x="480" y="367"/>
                    </a:lnTo>
                    <a:lnTo>
                      <a:pt x="487" y="381"/>
                    </a:lnTo>
                    <a:lnTo>
                      <a:pt x="483" y="408"/>
                    </a:lnTo>
                    <a:lnTo>
                      <a:pt x="482" y="429"/>
                    </a:lnTo>
                    <a:lnTo>
                      <a:pt x="495" y="436"/>
                    </a:lnTo>
                    <a:lnTo>
                      <a:pt x="499" y="456"/>
                    </a:lnTo>
                    <a:lnTo>
                      <a:pt x="504" y="464"/>
                    </a:lnTo>
                    <a:lnTo>
                      <a:pt x="511" y="472"/>
                    </a:lnTo>
                    <a:lnTo>
                      <a:pt x="531" y="487"/>
                    </a:lnTo>
                    <a:lnTo>
                      <a:pt x="534" y="48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21" name="Google Shape;421;p9"/>
              <p:cNvSpPr/>
              <p:nvPr/>
            </p:nvSpPr>
            <p:spPr>
              <a:xfrm>
                <a:off x="3072" y="2191"/>
                <a:ext cx="9" cy="20"/>
              </a:xfrm>
              <a:custGeom>
                <a:rect b="b" l="l" r="r" t="t"/>
                <a:pathLst>
                  <a:path extrusionOk="0" h="98" w="45">
                    <a:moveTo>
                      <a:pt x="16" y="98"/>
                    </a:moveTo>
                    <a:lnTo>
                      <a:pt x="35" y="90"/>
                    </a:lnTo>
                    <a:lnTo>
                      <a:pt x="38" y="87"/>
                    </a:lnTo>
                    <a:lnTo>
                      <a:pt x="39" y="81"/>
                    </a:lnTo>
                    <a:lnTo>
                      <a:pt x="43" y="74"/>
                    </a:lnTo>
                    <a:lnTo>
                      <a:pt x="44" y="70"/>
                    </a:lnTo>
                    <a:lnTo>
                      <a:pt x="44" y="55"/>
                    </a:lnTo>
                    <a:lnTo>
                      <a:pt x="40" y="50"/>
                    </a:lnTo>
                    <a:lnTo>
                      <a:pt x="40" y="42"/>
                    </a:lnTo>
                    <a:lnTo>
                      <a:pt x="40" y="33"/>
                    </a:lnTo>
                    <a:lnTo>
                      <a:pt x="43" y="32"/>
                    </a:lnTo>
                    <a:lnTo>
                      <a:pt x="41" y="29"/>
                    </a:lnTo>
                    <a:lnTo>
                      <a:pt x="44" y="25"/>
                    </a:lnTo>
                    <a:lnTo>
                      <a:pt x="44" y="21"/>
                    </a:lnTo>
                    <a:lnTo>
                      <a:pt x="45" y="16"/>
                    </a:lnTo>
                    <a:lnTo>
                      <a:pt x="43" y="15"/>
                    </a:lnTo>
                    <a:lnTo>
                      <a:pt x="36" y="12"/>
                    </a:lnTo>
                    <a:lnTo>
                      <a:pt x="34" y="10"/>
                    </a:lnTo>
                    <a:lnTo>
                      <a:pt x="34" y="6"/>
                    </a:lnTo>
                    <a:lnTo>
                      <a:pt x="30" y="4"/>
                    </a:lnTo>
                    <a:lnTo>
                      <a:pt x="24" y="0"/>
                    </a:lnTo>
                    <a:lnTo>
                      <a:pt x="18" y="4"/>
                    </a:lnTo>
                    <a:lnTo>
                      <a:pt x="13" y="12"/>
                    </a:lnTo>
                    <a:lnTo>
                      <a:pt x="11" y="26"/>
                    </a:lnTo>
                    <a:lnTo>
                      <a:pt x="7" y="36"/>
                    </a:lnTo>
                    <a:lnTo>
                      <a:pt x="1" y="43"/>
                    </a:lnTo>
                    <a:lnTo>
                      <a:pt x="1" y="50"/>
                    </a:lnTo>
                    <a:lnTo>
                      <a:pt x="0" y="55"/>
                    </a:lnTo>
                    <a:lnTo>
                      <a:pt x="2" y="58"/>
                    </a:lnTo>
                    <a:lnTo>
                      <a:pt x="0" y="63"/>
                    </a:lnTo>
                    <a:lnTo>
                      <a:pt x="1" y="66"/>
                    </a:lnTo>
                    <a:lnTo>
                      <a:pt x="5" y="74"/>
                    </a:lnTo>
                    <a:lnTo>
                      <a:pt x="2" y="77"/>
                    </a:lnTo>
                    <a:lnTo>
                      <a:pt x="5" y="80"/>
                    </a:lnTo>
                    <a:lnTo>
                      <a:pt x="3" y="84"/>
                    </a:lnTo>
                    <a:lnTo>
                      <a:pt x="2" y="85"/>
                    </a:lnTo>
                    <a:lnTo>
                      <a:pt x="9" y="97"/>
                    </a:lnTo>
                    <a:lnTo>
                      <a:pt x="16" y="9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22" name="Google Shape;422;p9"/>
              <p:cNvSpPr/>
              <p:nvPr/>
            </p:nvSpPr>
            <p:spPr>
              <a:xfrm>
                <a:off x="3075" y="2192"/>
                <a:ext cx="58" cy="43"/>
              </a:xfrm>
              <a:custGeom>
                <a:rect b="b" l="l" r="r" t="t"/>
                <a:pathLst>
                  <a:path extrusionOk="0" h="215" w="288">
                    <a:moveTo>
                      <a:pt x="228" y="203"/>
                    </a:moveTo>
                    <a:lnTo>
                      <a:pt x="217" y="215"/>
                    </a:lnTo>
                    <a:lnTo>
                      <a:pt x="52" y="184"/>
                    </a:lnTo>
                    <a:lnTo>
                      <a:pt x="36" y="136"/>
                    </a:lnTo>
                    <a:lnTo>
                      <a:pt x="3" y="107"/>
                    </a:lnTo>
                    <a:lnTo>
                      <a:pt x="0" y="92"/>
                    </a:lnTo>
                    <a:lnTo>
                      <a:pt x="19" y="84"/>
                    </a:lnTo>
                    <a:lnTo>
                      <a:pt x="17" y="89"/>
                    </a:lnTo>
                    <a:lnTo>
                      <a:pt x="17" y="92"/>
                    </a:lnTo>
                    <a:lnTo>
                      <a:pt x="20" y="95"/>
                    </a:lnTo>
                    <a:lnTo>
                      <a:pt x="17" y="100"/>
                    </a:lnTo>
                    <a:lnTo>
                      <a:pt x="17" y="107"/>
                    </a:lnTo>
                    <a:lnTo>
                      <a:pt x="24" y="107"/>
                    </a:lnTo>
                    <a:lnTo>
                      <a:pt x="30" y="109"/>
                    </a:lnTo>
                    <a:lnTo>
                      <a:pt x="34" y="107"/>
                    </a:lnTo>
                    <a:lnTo>
                      <a:pt x="35" y="107"/>
                    </a:lnTo>
                    <a:lnTo>
                      <a:pt x="36" y="118"/>
                    </a:lnTo>
                    <a:lnTo>
                      <a:pt x="41" y="122"/>
                    </a:lnTo>
                    <a:lnTo>
                      <a:pt x="55" y="124"/>
                    </a:lnTo>
                    <a:lnTo>
                      <a:pt x="70" y="124"/>
                    </a:lnTo>
                    <a:lnTo>
                      <a:pt x="73" y="123"/>
                    </a:lnTo>
                    <a:lnTo>
                      <a:pt x="79" y="118"/>
                    </a:lnTo>
                    <a:lnTo>
                      <a:pt x="88" y="112"/>
                    </a:lnTo>
                    <a:lnTo>
                      <a:pt x="110" y="114"/>
                    </a:lnTo>
                    <a:lnTo>
                      <a:pt x="119" y="118"/>
                    </a:lnTo>
                    <a:lnTo>
                      <a:pt x="125" y="118"/>
                    </a:lnTo>
                    <a:lnTo>
                      <a:pt x="135" y="121"/>
                    </a:lnTo>
                    <a:lnTo>
                      <a:pt x="159" y="119"/>
                    </a:lnTo>
                    <a:lnTo>
                      <a:pt x="164" y="116"/>
                    </a:lnTo>
                    <a:lnTo>
                      <a:pt x="169" y="109"/>
                    </a:lnTo>
                    <a:lnTo>
                      <a:pt x="178" y="107"/>
                    </a:lnTo>
                    <a:lnTo>
                      <a:pt x="180" y="106"/>
                    </a:lnTo>
                    <a:lnTo>
                      <a:pt x="185" y="103"/>
                    </a:lnTo>
                    <a:lnTo>
                      <a:pt x="186" y="102"/>
                    </a:lnTo>
                    <a:lnTo>
                      <a:pt x="184" y="98"/>
                    </a:lnTo>
                    <a:lnTo>
                      <a:pt x="184" y="97"/>
                    </a:lnTo>
                    <a:lnTo>
                      <a:pt x="184" y="96"/>
                    </a:lnTo>
                    <a:lnTo>
                      <a:pt x="192" y="95"/>
                    </a:lnTo>
                    <a:lnTo>
                      <a:pt x="191" y="92"/>
                    </a:lnTo>
                    <a:lnTo>
                      <a:pt x="195" y="91"/>
                    </a:lnTo>
                    <a:lnTo>
                      <a:pt x="194" y="87"/>
                    </a:lnTo>
                    <a:lnTo>
                      <a:pt x="197" y="84"/>
                    </a:lnTo>
                    <a:lnTo>
                      <a:pt x="197" y="80"/>
                    </a:lnTo>
                    <a:lnTo>
                      <a:pt x="201" y="76"/>
                    </a:lnTo>
                    <a:lnTo>
                      <a:pt x="211" y="73"/>
                    </a:lnTo>
                    <a:lnTo>
                      <a:pt x="213" y="65"/>
                    </a:lnTo>
                    <a:lnTo>
                      <a:pt x="217" y="63"/>
                    </a:lnTo>
                    <a:lnTo>
                      <a:pt x="219" y="59"/>
                    </a:lnTo>
                    <a:lnTo>
                      <a:pt x="228" y="53"/>
                    </a:lnTo>
                    <a:lnTo>
                      <a:pt x="233" y="48"/>
                    </a:lnTo>
                    <a:lnTo>
                      <a:pt x="237" y="46"/>
                    </a:lnTo>
                    <a:lnTo>
                      <a:pt x="238" y="43"/>
                    </a:lnTo>
                    <a:lnTo>
                      <a:pt x="239" y="42"/>
                    </a:lnTo>
                    <a:lnTo>
                      <a:pt x="240" y="39"/>
                    </a:lnTo>
                    <a:lnTo>
                      <a:pt x="245" y="35"/>
                    </a:lnTo>
                    <a:lnTo>
                      <a:pt x="245" y="32"/>
                    </a:lnTo>
                    <a:lnTo>
                      <a:pt x="248" y="31"/>
                    </a:lnTo>
                    <a:lnTo>
                      <a:pt x="249" y="27"/>
                    </a:lnTo>
                    <a:lnTo>
                      <a:pt x="259" y="21"/>
                    </a:lnTo>
                    <a:lnTo>
                      <a:pt x="270" y="10"/>
                    </a:lnTo>
                    <a:lnTo>
                      <a:pt x="274" y="0"/>
                    </a:lnTo>
                    <a:lnTo>
                      <a:pt x="275" y="4"/>
                    </a:lnTo>
                    <a:lnTo>
                      <a:pt x="277" y="10"/>
                    </a:lnTo>
                    <a:lnTo>
                      <a:pt x="276" y="12"/>
                    </a:lnTo>
                    <a:lnTo>
                      <a:pt x="277" y="16"/>
                    </a:lnTo>
                    <a:lnTo>
                      <a:pt x="275" y="21"/>
                    </a:lnTo>
                    <a:lnTo>
                      <a:pt x="277" y="22"/>
                    </a:lnTo>
                    <a:lnTo>
                      <a:pt x="285" y="25"/>
                    </a:lnTo>
                    <a:lnTo>
                      <a:pt x="288" y="31"/>
                    </a:lnTo>
                    <a:lnTo>
                      <a:pt x="287" y="64"/>
                    </a:lnTo>
                    <a:lnTo>
                      <a:pt x="288" y="73"/>
                    </a:lnTo>
                    <a:lnTo>
                      <a:pt x="255" y="73"/>
                    </a:lnTo>
                    <a:lnTo>
                      <a:pt x="272" y="119"/>
                    </a:lnTo>
                    <a:lnTo>
                      <a:pt x="239" y="132"/>
                    </a:lnTo>
                    <a:lnTo>
                      <a:pt x="228" y="20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23" name="Google Shape;423;p9"/>
              <p:cNvGrpSpPr/>
              <p:nvPr/>
            </p:nvGrpSpPr>
            <p:grpSpPr>
              <a:xfrm>
                <a:off x="2802" y="1979"/>
                <a:ext cx="205" cy="88"/>
                <a:chOff x="2802" y="1979"/>
                <a:chExt cx="205" cy="88"/>
              </a:xfrm>
            </p:grpSpPr>
            <p:sp>
              <p:nvSpPr>
                <p:cNvPr id="424" name="Google Shape;424;p9"/>
                <p:cNvSpPr/>
                <p:nvPr/>
              </p:nvSpPr>
              <p:spPr>
                <a:xfrm>
                  <a:off x="2803" y="1979"/>
                  <a:ext cx="204" cy="88"/>
                </a:xfrm>
                <a:custGeom>
                  <a:rect b="b" l="l" r="r" t="t"/>
                  <a:pathLst>
                    <a:path extrusionOk="0" h="439" w="1022">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25" name="Google Shape;425;p9"/>
                <p:cNvSpPr/>
                <p:nvPr/>
              </p:nvSpPr>
              <p:spPr>
                <a:xfrm>
                  <a:off x="2802" y="1980"/>
                  <a:ext cx="33" cy="28"/>
                </a:xfrm>
                <a:custGeom>
                  <a:rect b="b" l="l" r="r" t="t"/>
                  <a:pathLst>
                    <a:path extrusionOk="0" h="140" w="166">
                      <a:moveTo>
                        <a:pt x="108" y="8"/>
                      </a:moveTo>
                      <a:lnTo>
                        <a:pt x="100" y="6"/>
                      </a:lnTo>
                      <a:lnTo>
                        <a:pt x="77" y="10"/>
                      </a:lnTo>
                      <a:lnTo>
                        <a:pt x="59" y="0"/>
                      </a:lnTo>
                      <a:lnTo>
                        <a:pt x="39" y="8"/>
                      </a:lnTo>
                      <a:lnTo>
                        <a:pt x="25" y="10"/>
                      </a:lnTo>
                      <a:lnTo>
                        <a:pt x="16" y="18"/>
                      </a:lnTo>
                      <a:lnTo>
                        <a:pt x="19" y="24"/>
                      </a:lnTo>
                      <a:lnTo>
                        <a:pt x="28" y="31"/>
                      </a:lnTo>
                      <a:lnTo>
                        <a:pt x="27" y="42"/>
                      </a:lnTo>
                      <a:lnTo>
                        <a:pt x="16" y="51"/>
                      </a:lnTo>
                      <a:lnTo>
                        <a:pt x="14" y="67"/>
                      </a:lnTo>
                      <a:lnTo>
                        <a:pt x="10" y="81"/>
                      </a:lnTo>
                      <a:lnTo>
                        <a:pt x="0" y="96"/>
                      </a:lnTo>
                      <a:lnTo>
                        <a:pt x="3" y="100"/>
                      </a:lnTo>
                      <a:lnTo>
                        <a:pt x="10" y="104"/>
                      </a:lnTo>
                      <a:lnTo>
                        <a:pt x="43" y="100"/>
                      </a:lnTo>
                      <a:lnTo>
                        <a:pt x="36" y="107"/>
                      </a:lnTo>
                      <a:lnTo>
                        <a:pt x="21" y="113"/>
                      </a:lnTo>
                      <a:lnTo>
                        <a:pt x="10" y="120"/>
                      </a:lnTo>
                      <a:lnTo>
                        <a:pt x="9" y="127"/>
                      </a:lnTo>
                      <a:lnTo>
                        <a:pt x="9" y="140"/>
                      </a:lnTo>
                      <a:lnTo>
                        <a:pt x="17" y="137"/>
                      </a:lnTo>
                      <a:lnTo>
                        <a:pt x="23" y="127"/>
                      </a:lnTo>
                      <a:lnTo>
                        <a:pt x="33" y="118"/>
                      </a:lnTo>
                      <a:lnTo>
                        <a:pt x="58" y="101"/>
                      </a:lnTo>
                      <a:lnTo>
                        <a:pt x="76" y="86"/>
                      </a:lnTo>
                      <a:lnTo>
                        <a:pt x="85" y="75"/>
                      </a:lnTo>
                      <a:lnTo>
                        <a:pt x="97" y="75"/>
                      </a:lnTo>
                      <a:lnTo>
                        <a:pt x="108" y="73"/>
                      </a:lnTo>
                      <a:lnTo>
                        <a:pt x="124" y="73"/>
                      </a:lnTo>
                      <a:lnTo>
                        <a:pt x="138" y="74"/>
                      </a:lnTo>
                      <a:lnTo>
                        <a:pt x="145" y="78"/>
                      </a:lnTo>
                      <a:lnTo>
                        <a:pt x="160" y="73"/>
                      </a:lnTo>
                      <a:lnTo>
                        <a:pt x="166" y="64"/>
                      </a:lnTo>
                      <a:lnTo>
                        <a:pt x="166" y="56"/>
                      </a:lnTo>
                      <a:lnTo>
                        <a:pt x="156" y="54"/>
                      </a:lnTo>
                      <a:lnTo>
                        <a:pt x="139" y="48"/>
                      </a:lnTo>
                      <a:lnTo>
                        <a:pt x="125" y="42"/>
                      </a:lnTo>
                      <a:lnTo>
                        <a:pt x="117" y="36"/>
                      </a:lnTo>
                      <a:lnTo>
                        <a:pt x="109" y="27"/>
                      </a:lnTo>
                      <a:lnTo>
                        <a:pt x="107" y="16"/>
                      </a:lnTo>
                      <a:lnTo>
                        <a:pt x="108"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26" name="Google Shape;426;p9"/>
              <p:cNvSpPr/>
              <p:nvPr/>
            </p:nvSpPr>
            <p:spPr>
              <a:xfrm>
                <a:off x="2898" y="2100"/>
                <a:ext cx="47" cy="54"/>
              </a:xfrm>
              <a:custGeom>
                <a:rect b="b" l="l" r="r" t="t"/>
                <a:pathLst>
                  <a:path extrusionOk="0" h="269" w="231">
                    <a:moveTo>
                      <a:pt x="215" y="94"/>
                    </a:moveTo>
                    <a:lnTo>
                      <a:pt x="231" y="75"/>
                    </a:lnTo>
                    <a:lnTo>
                      <a:pt x="215" y="0"/>
                    </a:lnTo>
                    <a:lnTo>
                      <a:pt x="165" y="26"/>
                    </a:lnTo>
                    <a:lnTo>
                      <a:pt x="141" y="39"/>
                    </a:lnTo>
                    <a:lnTo>
                      <a:pt x="96" y="67"/>
                    </a:lnTo>
                    <a:lnTo>
                      <a:pt x="87" y="69"/>
                    </a:lnTo>
                    <a:lnTo>
                      <a:pt x="75" y="67"/>
                    </a:lnTo>
                    <a:lnTo>
                      <a:pt x="70" y="65"/>
                    </a:lnTo>
                    <a:lnTo>
                      <a:pt x="62" y="55"/>
                    </a:lnTo>
                    <a:lnTo>
                      <a:pt x="54" y="51"/>
                    </a:lnTo>
                    <a:lnTo>
                      <a:pt x="48" y="43"/>
                    </a:lnTo>
                    <a:lnTo>
                      <a:pt x="44" y="42"/>
                    </a:lnTo>
                    <a:lnTo>
                      <a:pt x="32" y="44"/>
                    </a:lnTo>
                    <a:lnTo>
                      <a:pt x="32" y="64"/>
                    </a:lnTo>
                    <a:lnTo>
                      <a:pt x="32" y="66"/>
                    </a:lnTo>
                    <a:lnTo>
                      <a:pt x="31" y="75"/>
                    </a:lnTo>
                    <a:lnTo>
                      <a:pt x="30" y="82"/>
                    </a:lnTo>
                    <a:lnTo>
                      <a:pt x="28" y="94"/>
                    </a:lnTo>
                    <a:lnTo>
                      <a:pt x="31" y="103"/>
                    </a:lnTo>
                    <a:lnTo>
                      <a:pt x="28" y="109"/>
                    </a:lnTo>
                    <a:lnTo>
                      <a:pt x="27" y="118"/>
                    </a:lnTo>
                    <a:lnTo>
                      <a:pt x="25" y="120"/>
                    </a:lnTo>
                    <a:lnTo>
                      <a:pt x="27" y="124"/>
                    </a:lnTo>
                    <a:lnTo>
                      <a:pt x="23" y="137"/>
                    </a:lnTo>
                    <a:lnTo>
                      <a:pt x="26" y="145"/>
                    </a:lnTo>
                    <a:lnTo>
                      <a:pt x="17" y="163"/>
                    </a:lnTo>
                    <a:lnTo>
                      <a:pt x="11" y="183"/>
                    </a:lnTo>
                    <a:lnTo>
                      <a:pt x="5" y="236"/>
                    </a:lnTo>
                    <a:lnTo>
                      <a:pt x="1" y="247"/>
                    </a:lnTo>
                    <a:lnTo>
                      <a:pt x="0" y="253"/>
                    </a:lnTo>
                    <a:lnTo>
                      <a:pt x="0" y="253"/>
                    </a:lnTo>
                    <a:lnTo>
                      <a:pt x="3" y="261"/>
                    </a:lnTo>
                    <a:lnTo>
                      <a:pt x="64" y="269"/>
                    </a:lnTo>
                    <a:lnTo>
                      <a:pt x="81" y="252"/>
                    </a:lnTo>
                    <a:lnTo>
                      <a:pt x="82" y="248"/>
                    </a:lnTo>
                    <a:lnTo>
                      <a:pt x="97" y="223"/>
                    </a:lnTo>
                    <a:lnTo>
                      <a:pt x="139" y="217"/>
                    </a:lnTo>
                    <a:lnTo>
                      <a:pt x="140" y="207"/>
                    </a:lnTo>
                    <a:lnTo>
                      <a:pt x="146" y="191"/>
                    </a:lnTo>
                    <a:lnTo>
                      <a:pt x="168" y="179"/>
                    </a:lnTo>
                    <a:lnTo>
                      <a:pt x="170" y="178"/>
                    </a:lnTo>
                    <a:lnTo>
                      <a:pt x="117" y="124"/>
                    </a:lnTo>
                    <a:lnTo>
                      <a:pt x="108" y="118"/>
                    </a:lnTo>
                    <a:lnTo>
                      <a:pt x="149" y="108"/>
                    </a:lnTo>
                    <a:lnTo>
                      <a:pt x="215" y="9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27" name="Google Shape;427;p9"/>
              <p:cNvSpPr/>
              <p:nvPr/>
            </p:nvSpPr>
            <p:spPr>
              <a:xfrm>
                <a:off x="2905" y="2047"/>
                <a:ext cx="77" cy="67"/>
              </a:xfrm>
              <a:custGeom>
                <a:rect b="b" l="l" r="r" t="t"/>
                <a:pathLst>
                  <a:path extrusionOk="0" h="337" w="387">
                    <a:moveTo>
                      <a:pt x="183" y="268"/>
                    </a:moveTo>
                    <a:lnTo>
                      <a:pt x="226" y="238"/>
                    </a:lnTo>
                    <a:lnTo>
                      <a:pt x="241" y="227"/>
                    </a:lnTo>
                    <a:lnTo>
                      <a:pt x="256" y="222"/>
                    </a:lnTo>
                    <a:lnTo>
                      <a:pt x="278" y="210"/>
                    </a:lnTo>
                    <a:lnTo>
                      <a:pt x="290" y="203"/>
                    </a:lnTo>
                    <a:lnTo>
                      <a:pt x="294" y="199"/>
                    </a:lnTo>
                    <a:lnTo>
                      <a:pt x="306" y="194"/>
                    </a:lnTo>
                    <a:lnTo>
                      <a:pt x="316" y="170"/>
                    </a:lnTo>
                    <a:lnTo>
                      <a:pt x="319" y="133"/>
                    </a:lnTo>
                    <a:lnTo>
                      <a:pt x="323" y="63"/>
                    </a:lnTo>
                    <a:lnTo>
                      <a:pt x="354" y="50"/>
                    </a:lnTo>
                    <a:lnTo>
                      <a:pt x="372" y="21"/>
                    </a:lnTo>
                    <a:lnTo>
                      <a:pt x="387" y="12"/>
                    </a:lnTo>
                    <a:lnTo>
                      <a:pt x="378" y="12"/>
                    </a:lnTo>
                    <a:lnTo>
                      <a:pt x="377" y="10"/>
                    </a:lnTo>
                    <a:lnTo>
                      <a:pt x="377" y="5"/>
                    </a:lnTo>
                    <a:lnTo>
                      <a:pt x="373" y="2"/>
                    </a:lnTo>
                    <a:lnTo>
                      <a:pt x="371" y="0"/>
                    </a:lnTo>
                    <a:lnTo>
                      <a:pt x="362" y="7"/>
                    </a:lnTo>
                    <a:lnTo>
                      <a:pt x="345" y="15"/>
                    </a:lnTo>
                    <a:lnTo>
                      <a:pt x="310" y="17"/>
                    </a:lnTo>
                    <a:lnTo>
                      <a:pt x="300" y="14"/>
                    </a:lnTo>
                    <a:lnTo>
                      <a:pt x="291" y="14"/>
                    </a:lnTo>
                    <a:lnTo>
                      <a:pt x="275" y="18"/>
                    </a:lnTo>
                    <a:lnTo>
                      <a:pt x="265" y="27"/>
                    </a:lnTo>
                    <a:lnTo>
                      <a:pt x="257" y="31"/>
                    </a:lnTo>
                    <a:lnTo>
                      <a:pt x="244" y="34"/>
                    </a:lnTo>
                    <a:lnTo>
                      <a:pt x="238" y="38"/>
                    </a:lnTo>
                    <a:lnTo>
                      <a:pt x="206" y="45"/>
                    </a:lnTo>
                    <a:lnTo>
                      <a:pt x="179" y="41"/>
                    </a:lnTo>
                    <a:lnTo>
                      <a:pt x="168" y="31"/>
                    </a:lnTo>
                    <a:lnTo>
                      <a:pt x="161" y="28"/>
                    </a:lnTo>
                    <a:lnTo>
                      <a:pt x="147" y="29"/>
                    </a:lnTo>
                    <a:lnTo>
                      <a:pt x="138" y="36"/>
                    </a:lnTo>
                    <a:lnTo>
                      <a:pt x="124" y="41"/>
                    </a:lnTo>
                    <a:lnTo>
                      <a:pt x="116" y="43"/>
                    </a:lnTo>
                    <a:lnTo>
                      <a:pt x="112" y="47"/>
                    </a:lnTo>
                    <a:lnTo>
                      <a:pt x="97" y="44"/>
                    </a:lnTo>
                    <a:lnTo>
                      <a:pt x="88" y="47"/>
                    </a:lnTo>
                    <a:lnTo>
                      <a:pt x="87" y="44"/>
                    </a:lnTo>
                    <a:lnTo>
                      <a:pt x="87" y="42"/>
                    </a:lnTo>
                    <a:lnTo>
                      <a:pt x="87" y="41"/>
                    </a:lnTo>
                    <a:lnTo>
                      <a:pt x="82" y="37"/>
                    </a:lnTo>
                    <a:lnTo>
                      <a:pt x="73" y="36"/>
                    </a:lnTo>
                    <a:lnTo>
                      <a:pt x="68" y="33"/>
                    </a:lnTo>
                    <a:lnTo>
                      <a:pt x="63" y="44"/>
                    </a:lnTo>
                    <a:lnTo>
                      <a:pt x="61" y="45"/>
                    </a:lnTo>
                    <a:lnTo>
                      <a:pt x="61" y="50"/>
                    </a:lnTo>
                    <a:lnTo>
                      <a:pt x="59" y="59"/>
                    </a:lnTo>
                    <a:lnTo>
                      <a:pt x="68" y="71"/>
                    </a:lnTo>
                    <a:lnTo>
                      <a:pt x="69" y="74"/>
                    </a:lnTo>
                    <a:lnTo>
                      <a:pt x="66" y="75"/>
                    </a:lnTo>
                    <a:lnTo>
                      <a:pt x="59" y="75"/>
                    </a:lnTo>
                    <a:lnTo>
                      <a:pt x="50" y="77"/>
                    </a:lnTo>
                    <a:lnTo>
                      <a:pt x="50" y="81"/>
                    </a:lnTo>
                    <a:lnTo>
                      <a:pt x="50" y="90"/>
                    </a:lnTo>
                    <a:lnTo>
                      <a:pt x="44" y="95"/>
                    </a:lnTo>
                    <a:lnTo>
                      <a:pt x="41" y="96"/>
                    </a:lnTo>
                    <a:lnTo>
                      <a:pt x="38" y="102"/>
                    </a:lnTo>
                    <a:lnTo>
                      <a:pt x="32" y="98"/>
                    </a:lnTo>
                    <a:lnTo>
                      <a:pt x="30" y="95"/>
                    </a:lnTo>
                    <a:lnTo>
                      <a:pt x="26" y="95"/>
                    </a:lnTo>
                    <a:lnTo>
                      <a:pt x="26" y="106"/>
                    </a:lnTo>
                    <a:lnTo>
                      <a:pt x="21" y="119"/>
                    </a:lnTo>
                    <a:lnTo>
                      <a:pt x="23" y="123"/>
                    </a:lnTo>
                    <a:lnTo>
                      <a:pt x="28" y="136"/>
                    </a:lnTo>
                    <a:lnTo>
                      <a:pt x="28" y="155"/>
                    </a:lnTo>
                    <a:lnTo>
                      <a:pt x="26" y="167"/>
                    </a:lnTo>
                    <a:lnTo>
                      <a:pt x="28" y="178"/>
                    </a:lnTo>
                    <a:lnTo>
                      <a:pt x="45" y="178"/>
                    </a:lnTo>
                    <a:lnTo>
                      <a:pt x="48" y="174"/>
                    </a:lnTo>
                    <a:lnTo>
                      <a:pt x="50" y="174"/>
                    </a:lnTo>
                    <a:lnTo>
                      <a:pt x="52" y="179"/>
                    </a:lnTo>
                    <a:lnTo>
                      <a:pt x="57" y="179"/>
                    </a:lnTo>
                    <a:lnTo>
                      <a:pt x="58" y="181"/>
                    </a:lnTo>
                    <a:lnTo>
                      <a:pt x="58" y="183"/>
                    </a:lnTo>
                    <a:lnTo>
                      <a:pt x="53" y="183"/>
                    </a:lnTo>
                    <a:lnTo>
                      <a:pt x="53" y="185"/>
                    </a:lnTo>
                    <a:lnTo>
                      <a:pt x="50" y="187"/>
                    </a:lnTo>
                    <a:lnTo>
                      <a:pt x="50" y="189"/>
                    </a:lnTo>
                    <a:lnTo>
                      <a:pt x="57" y="189"/>
                    </a:lnTo>
                    <a:lnTo>
                      <a:pt x="58" y="193"/>
                    </a:lnTo>
                    <a:lnTo>
                      <a:pt x="63" y="195"/>
                    </a:lnTo>
                    <a:lnTo>
                      <a:pt x="61" y="199"/>
                    </a:lnTo>
                    <a:lnTo>
                      <a:pt x="65" y="204"/>
                    </a:lnTo>
                    <a:lnTo>
                      <a:pt x="64" y="208"/>
                    </a:lnTo>
                    <a:lnTo>
                      <a:pt x="66" y="210"/>
                    </a:lnTo>
                    <a:lnTo>
                      <a:pt x="64" y="212"/>
                    </a:lnTo>
                    <a:lnTo>
                      <a:pt x="63" y="216"/>
                    </a:lnTo>
                    <a:lnTo>
                      <a:pt x="60" y="216"/>
                    </a:lnTo>
                    <a:lnTo>
                      <a:pt x="55" y="221"/>
                    </a:lnTo>
                    <a:lnTo>
                      <a:pt x="50" y="222"/>
                    </a:lnTo>
                    <a:lnTo>
                      <a:pt x="50" y="226"/>
                    </a:lnTo>
                    <a:lnTo>
                      <a:pt x="47" y="227"/>
                    </a:lnTo>
                    <a:lnTo>
                      <a:pt x="45" y="230"/>
                    </a:lnTo>
                    <a:lnTo>
                      <a:pt x="50" y="233"/>
                    </a:lnTo>
                    <a:lnTo>
                      <a:pt x="52" y="236"/>
                    </a:lnTo>
                    <a:lnTo>
                      <a:pt x="52" y="236"/>
                    </a:lnTo>
                    <a:lnTo>
                      <a:pt x="50" y="237"/>
                    </a:lnTo>
                    <a:lnTo>
                      <a:pt x="45" y="236"/>
                    </a:lnTo>
                    <a:lnTo>
                      <a:pt x="32" y="237"/>
                    </a:lnTo>
                    <a:lnTo>
                      <a:pt x="31" y="242"/>
                    </a:lnTo>
                    <a:lnTo>
                      <a:pt x="28" y="243"/>
                    </a:lnTo>
                    <a:lnTo>
                      <a:pt x="26" y="249"/>
                    </a:lnTo>
                    <a:lnTo>
                      <a:pt x="26" y="249"/>
                    </a:lnTo>
                    <a:lnTo>
                      <a:pt x="31" y="252"/>
                    </a:lnTo>
                    <a:lnTo>
                      <a:pt x="31" y="257"/>
                    </a:lnTo>
                    <a:lnTo>
                      <a:pt x="28" y="257"/>
                    </a:lnTo>
                    <a:lnTo>
                      <a:pt x="25" y="263"/>
                    </a:lnTo>
                    <a:lnTo>
                      <a:pt x="18" y="267"/>
                    </a:lnTo>
                    <a:lnTo>
                      <a:pt x="17" y="270"/>
                    </a:lnTo>
                    <a:lnTo>
                      <a:pt x="12" y="270"/>
                    </a:lnTo>
                    <a:lnTo>
                      <a:pt x="5" y="276"/>
                    </a:lnTo>
                    <a:lnTo>
                      <a:pt x="5" y="286"/>
                    </a:lnTo>
                    <a:lnTo>
                      <a:pt x="2" y="290"/>
                    </a:lnTo>
                    <a:lnTo>
                      <a:pt x="4" y="295"/>
                    </a:lnTo>
                    <a:lnTo>
                      <a:pt x="2" y="300"/>
                    </a:lnTo>
                    <a:lnTo>
                      <a:pt x="5" y="306"/>
                    </a:lnTo>
                    <a:lnTo>
                      <a:pt x="0" y="312"/>
                    </a:lnTo>
                    <a:lnTo>
                      <a:pt x="12" y="310"/>
                    </a:lnTo>
                    <a:lnTo>
                      <a:pt x="16" y="311"/>
                    </a:lnTo>
                    <a:lnTo>
                      <a:pt x="22" y="319"/>
                    </a:lnTo>
                    <a:lnTo>
                      <a:pt x="30" y="324"/>
                    </a:lnTo>
                    <a:lnTo>
                      <a:pt x="38" y="333"/>
                    </a:lnTo>
                    <a:lnTo>
                      <a:pt x="43" y="335"/>
                    </a:lnTo>
                    <a:lnTo>
                      <a:pt x="55" y="337"/>
                    </a:lnTo>
                    <a:lnTo>
                      <a:pt x="63" y="335"/>
                    </a:lnTo>
                    <a:lnTo>
                      <a:pt x="109" y="307"/>
                    </a:lnTo>
                    <a:lnTo>
                      <a:pt x="133" y="294"/>
                    </a:lnTo>
                    <a:lnTo>
                      <a:pt x="183" y="26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28" name="Google Shape;428;p9"/>
              <p:cNvSpPr/>
              <p:nvPr/>
            </p:nvSpPr>
            <p:spPr>
              <a:xfrm>
                <a:off x="2871" y="2069"/>
                <a:ext cx="25" cy="15"/>
              </a:xfrm>
              <a:custGeom>
                <a:rect b="b" l="l" r="r" t="t"/>
                <a:pathLst>
                  <a:path extrusionOk="0" h="75" w="126">
                    <a:moveTo>
                      <a:pt x="92" y="16"/>
                    </a:moveTo>
                    <a:lnTo>
                      <a:pt x="106" y="11"/>
                    </a:lnTo>
                    <a:lnTo>
                      <a:pt x="112" y="5"/>
                    </a:lnTo>
                    <a:lnTo>
                      <a:pt x="122" y="0"/>
                    </a:lnTo>
                    <a:lnTo>
                      <a:pt x="126" y="0"/>
                    </a:lnTo>
                    <a:lnTo>
                      <a:pt x="123" y="9"/>
                    </a:lnTo>
                    <a:lnTo>
                      <a:pt x="115" y="17"/>
                    </a:lnTo>
                    <a:lnTo>
                      <a:pt x="107" y="21"/>
                    </a:lnTo>
                    <a:lnTo>
                      <a:pt x="96" y="37"/>
                    </a:lnTo>
                    <a:lnTo>
                      <a:pt x="99" y="43"/>
                    </a:lnTo>
                    <a:lnTo>
                      <a:pt x="92" y="52"/>
                    </a:lnTo>
                    <a:lnTo>
                      <a:pt x="80" y="54"/>
                    </a:lnTo>
                    <a:lnTo>
                      <a:pt x="69" y="64"/>
                    </a:lnTo>
                    <a:lnTo>
                      <a:pt x="53" y="68"/>
                    </a:lnTo>
                    <a:lnTo>
                      <a:pt x="43" y="75"/>
                    </a:lnTo>
                    <a:lnTo>
                      <a:pt x="25" y="72"/>
                    </a:lnTo>
                    <a:lnTo>
                      <a:pt x="13" y="66"/>
                    </a:lnTo>
                    <a:lnTo>
                      <a:pt x="5" y="57"/>
                    </a:lnTo>
                    <a:lnTo>
                      <a:pt x="0" y="45"/>
                    </a:lnTo>
                    <a:lnTo>
                      <a:pt x="13" y="42"/>
                    </a:lnTo>
                    <a:lnTo>
                      <a:pt x="21" y="37"/>
                    </a:lnTo>
                    <a:lnTo>
                      <a:pt x="31" y="36"/>
                    </a:lnTo>
                    <a:lnTo>
                      <a:pt x="38" y="33"/>
                    </a:lnTo>
                    <a:lnTo>
                      <a:pt x="40" y="25"/>
                    </a:lnTo>
                    <a:lnTo>
                      <a:pt x="43" y="26"/>
                    </a:lnTo>
                    <a:lnTo>
                      <a:pt x="63" y="25"/>
                    </a:lnTo>
                    <a:lnTo>
                      <a:pt x="92" y="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29" name="Google Shape;429;p9"/>
            <p:cNvSpPr/>
            <p:nvPr/>
          </p:nvSpPr>
          <p:spPr>
            <a:xfrm>
              <a:off x="6654139" y="3392526"/>
              <a:ext cx="54065" cy="61115"/>
            </a:xfrm>
            <a:custGeom>
              <a:rect b="b" l="l" r="r" t="t"/>
              <a:pathLst>
                <a:path extrusionOk="0" h="175" w="170">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30" name="Google Shape;430;p9"/>
            <p:cNvSpPr/>
            <p:nvPr/>
          </p:nvSpPr>
          <p:spPr>
            <a:xfrm>
              <a:off x="6708204" y="2983930"/>
              <a:ext cx="709202" cy="415580"/>
            </a:xfrm>
            <a:custGeom>
              <a:rect b="b" l="l" r="r" t="t"/>
              <a:pathLst>
                <a:path extrusionOk="0" h="1190" w="2230">
                  <a:moveTo>
                    <a:pt x="518" y="898"/>
                  </a:moveTo>
                  <a:lnTo>
                    <a:pt x="518" y="968"/>
                  </a:lnTo>
                  <a:lnTo>
                    <a:pt x="518" y="1042"/>
                  </a:lnTo>
                  <a:lnTo>
                    <a:pt x="518" y="1107"/>
                  </a:lnTo>
                  <a:lnTo>
                    <a:pt x="518" y="1168"/>
                  </a:lnTo>
                  <a:lnTo>
                    <a:pt x="506" y="1174"/>
                  </a:lnTo>
                  <a:lnTo>
                    <a:pt x="486" y="1173"/>
                  </a:lnTo>
                  <a:lnTo>
                    <a:pt x="477" y="1166"/>
                  </a:lnTo>
                  <a:lnTo>
                    <a:pt x="468" y="1143"/>
                  </a:lnTo>
                  <a:lnTo>
                    <a:pt x="464" y="1136"/>
                  </a:lnTo>
                  <a:lnTo>
                    <a:pt x="458" y="1130"/>
                  </a:lnTo>
                  <a:lnTo>
                    <a:pt x="452" y="1115"/>
                  </a:lnTo>
                  <a:lnTo>
                    <a:pt x="447" y="1108"/>
                  </a:lnTo>
                  <a:lnTo>
                    <a:pt x="432" y="1102"/>
                  </a:lnTo>
                  <a:lnTo>
                    <a:pt x="425" y="1097"/>
                  </a:lnTo>
                  <a:lnTo>
                    <a:pt x="418" y="1092"/>
                  </a:lnTo>
                  <a:lnTo>
                    <a:pt x="410" y="1092"/>
                  </a:lnTo>
                  <a:lnTo>
                    <a:pt x="402" y="1093"/>
                  </a:lnTo>
                  <a:lnTo>
                    <a:pt x="378" y="1100"/>
                  </a:lnTo>
                  <a:lnTo>
                    <a:pt x="355" y="1109"/>
                  </a:lnTo>
                  <a:lnTo>
                    <a:pt x="325" y="1135"/>
                  </a:lnTo>
                  <a:lnTo>
                    <a:pt x="324" y="1096"/>
                  </a:lnTo>
                  <a:lnTo>
                    <a:pt x="333" y="1085"/>
                  </a:lnTo>
                  <a:lnTo>
                    <a:pt x="335" y="1065"/>
                  </a:lnTo>
                  <a:lnTo>
                    <a:pt x="323" y="1060"/>
                  </a:lnTo>
                  <a:lnTo>
                    <a:pt x="311" y="1059"/>
                  </a:lnTo>
                  <a:lnTo>
                    <a:pt x="291" y="1050"/>
                  </a:lnTo>
                  <a:lnTo>
                    <a:pt x="281" y="1037"/>
                  </a:lnTo>
                  <a:lnTo>
                    <a:pt x="274" y="1037"/>
                  </a:lnTo>
                  <a:lnTo>
                    <a:pt x="262" y="1035"/>
                  </a:lnTo>
                  <a:lnTo>
                    <a:pt x="259" y="996"/>
                  </a:lnTo>
                  <a:lnTo>
                    <a:pt x="247" y="976"/>
                  </a:lnTo>
                  <a:lnTo>
                    <a:pt x="239" y="970"/>
                  </a:lnTo>
                  <a:lnTo>
                    <a:pt x="232" y="956"/>
                  </a:lnTo>
                  <a:lnTo>
                    <a:pt x="209" y="947"/>
                  </a:lnTo>
                  <a:lnTo>
                    <a:pt x="198" y="930"/>
                  </a:lnTo>
                  <a:lnTo>
                    <a:pt x="205" y="924"/>
                  </a:lnTo>
                  <a:lnTo>
                    <a:pt x="223" y="924"/>
                  </a:lnTo>
                  <a:lnTo>
                    <a:pt x="241" y="927"/>
                  </a:lnTo>
                  <a:lnTo>
                    <a:pt x="250" y="932"/>
                  </a:lnTo>
                  <a:lnTo>
                    <a:pt x="258" y="930"/>
                  </a:lnTo>
                  <a:lnTo>
                    <a:pt x="271" y="931"/>
                  </a:lnTo>
                  <a:lnTo>
                    <a:pt x="268" y="924"/>
                  </a:lnTo>
                  <a:lnTo>
                    <a:pt x="264" y="913"/>
                  </a:lnTo>
                  <a:lnTo>
                    <a:pt x="262" y="894"/>
                  </a:lnTo>
                  <a:lnTo>
                    <a:pt x="266" y="883"/>
                  </a:lnTo>
                  <a:lnTo>
                    <a:pt x="276" y="878"/>
                  </a:lnTo>
                  <a:lnTo>
                    <a:pt x="276" y="886"/>
                  </a:lnTo>
                  <a:lnTo>
                    <a:pt x="287" y="887"/>
                  </a:lnTo>
                  <a:lnTo>
                    <a:pt x="298" y="882"/>
                  </a:lnTo>
                  <a:lnTo>
                    <a:pt x="301" y="873"/>
                  </a:lnTo>
                  <a:lnTo>
                    <a:pt x="311" y="865"/>
                  </a:lnTo>
                  <a:lnTo>
                    <a:pt x="328" y="863"/>
                  </a:lnTo>
                  <a:lnTo>
                    <a:pt x="344" y="873"/>
                  </a:lnTo>
                  <a:lnTo>
                    <a:pt x="360" y="879"/>
                  </a:lnTo>
                  <a:lnTo>
                    <a:pt x="376" y="876"/>
                  </a:lnTo>
                  <a:lnTo>
                    <a:pt x="386" y="868"/>
                  </a:lnTo>
                  <a:lnTo>
                    <a:pt x="389" y="870"/>
                  </a:lnTo>
                  <a:lnTo>
                    <a:pt x="394" y="874"/>
                  </a:lnTo>
                  <a:lnTo>
                    <a:pt x="413" y="881"/>
                  </a:lnTo>
                  <a:lnTo>
                    <a:pt x="424" y="887"/>
                  </a:lnTo>
                  <a:lnTo>
                    <a:pt x="435" y="884"/>
                  </a:lnTo>
                  <a:lnTo>
                    <a:pt x="447" y="887"/>
                  </a:lnTo>
                  <a:lnTo>
                    <a:pt x="451" y="879"/>
                  </a:lnTo>
                  <a:lnTo>
                    <a:pt x="443" y="867"/>
                  </a:lnTo>
                  <a:lnTo>
                    <a:pt x="453" y="867"/>
                  </a:lnTo>
                  <a:lnTo>
                    <a:pt x="446" y="855"/>
                  </a:lnTo>
                  <a:lnTo>
                    <a:pt x="435" y="841"/>
                  </a:lnTo>
                  <a:lnTo>
                    <a:pt x="425" y="834"/>
                  </a:lnTo>
                  <a:lnTo>
                    <a:pt x="420" y="823"/>
                  </a:lnTo>
                  <a:lnTo>
                    <a:pt x="409" y="823"/>
                  </a:lnTo>
                  <a:lnTo>
                    <a:pt x="398" y="806"/>
                  </a:lnTo>
                  <a:lnTo>
                    <a:pt x="392" y="782"/>
                  </a:lnTo>
                  <a:lnTo>
                    <a:pt x="384" y="771"/>
                  </a:lnTo>
                  <a:lnTo>
                    <a:pt x="382" y="777"/>
                  </a:lnTo>
                  <a:lnTo>
                    <a:pt x="375" y="760"/>
                  </a:lnTo>
                  <a:lnTo>
                    <a:pt x="370" y="760"/>
                  </a:lnTo>
                  <a:lnTo>
                    <a:pt x="367" y="749"/>
                  </a:lnTo>
                  <a:lnTo>
                    <a:pt x="348" y="732"/>
                  </a:lnTo>
                  <a:lnTo>
                    <a:pt x="336" y="731"/>
                  </a:lnTo>
                  <a:lnTo>
                    <a:pt x="336" y="725"/>
                  </a:lnTo>
                  <a:lnTo>
                    <a:pt x="323" y="723"/>
                  </a:lnTo>
                  <a:lnTo>
                    <a:pt x="312" y="728"/>
                  </a:lnTo>
                  <a:lnTo>
                    <a:pt x="303" y="730"/>
                  </a:lnTo>
                  <a:lnTo>
                    <a:pt x="292" y="736"/>
                  </a:lnTo>
                  <a:lnTo>
                    <a:pt x="289" y="725"/>
                  </a:lnTo>
                  <a:lnTo>
                    <a:pt x="274" y="725"/>
                  </a:lnTo>
                  <a:lnTo>
                    <a:pt x="270" y="722"/>
                  </a:lnTo>
                  <a:lnTo>
                    <a:pt x="257" y="720"/>
                  </a:lnTo>
                  <a:lnTo>
                    <a:pt x="242" y="718"/>
                  </a:lnTo>
                  <a:lnTo>
                    <a:pt x="207" y="752"/>
                  </a:lnTo>
                  <a:lnTo>
                    <a:pt x="188" y="753"/>
                  </a:lnTo>
                  <a:lnTo>
                    <a:pt x="162" y="761"/>
                  </a:lnTo>
                  <a:lnTo>
                    <a:pt x="136" y="765"/>
                  </a:lnTo>
                  <a:lnTo>
                    <a:pt x="114" y="771"/>
                  </a:lnTo>
                  <a:lnTo>
                    <a:pt x="136" y="786"/>
                  </a:lnTo>
                  <a:lnTo>
                    <a:pt x="119" y="793"/>
                  </a:lnTo>
                  <a:lnTo>
                    <a:pt x="112" y="791"/>
                  </a:lnTo>
                  <a:lnTo>
                    <a:pt x="108" y="785"/>
                  </a:lnTo>
                  <a:lnTo>
                    <a:pt x="102" y="781"/>
                  </a:lnTo>
                  <a:lnTo>
                    <a:pt x="93" y="781"/>
                  </a:lnTo>
                  <a:lnTo>
                    <a:pt x="86" y="779"/>
                  </a:lnTo>
                  <a:lnTo>
                    <a:pt x="83" y="773"/>
                  </a:lnTo>
                  <a:lnTo>
                    <a:pt x="90" y="766"/>
                  </a:lnTo>
                  <a:lnTo>
                    <a:pt x="91" y="758"/>
                  </a:lnTo>
                  <a:lnTo>
                    <a:pt x="98" y="755"/>
                  </a:lnTo>
                  <a:lnTo>
                    <a:pt x="107" y="761"/>
                  </a:lnTo>
                  <a:lnTo>
                    <a:pt x="119" y="758"/>
                  </a:lnTo>
                  <a:lnTo>
                    <a:pt x="110" y="701"/>
                  </a:lnTo>
                  <a:lnTo>
                    <a:pt x="103" y="699"/>
                  </a:lnTo>
                  <a:lnTo>
                    <a:pt x="98" y="693"/>
                  </a:lnTo>
                  <a:lnTo>
                    <a:pt x="96" y="684"/>
                  </a:lnTo>
                  <a:lnTo>
                    <a:pt x="92" y="678"/>
                  </a:lnTo>
                  <a:lnTo>
                    <a:pt x="86" y="672"/>
                  </a:lnTo>
                  <a:lnTo>
                    <a:pt x="79" y="672"/>
                  </a:lnTo>
                  <a:lnTo>
                    <a:pt x="61" y="674"/>
                  </a:lnTo>
                  <a:lnTo>
                    <a:pt x="48" y="671"/>
                  </a:lnTo>
                  <a:lnTo>
                    <a:pt x="47" y="679"/>
                  </a:lnTo>
                  <a:lnTo>
                    <a:pt x="34" y="667"/>
                  </a:lnTo>
                  <a:lnTo>
                    <a:pt x="33" y="660"/>
                  </a:lnTo>
                  <a:lnTo>
                    <a:pt x="29" y="652"/>
                  </a:lnTo>
                  <a:lnTo>
                    <a:pt x="34" y="646"/>
                  </a:lnTo>
                  <a:lnTo>
                    <a:pt x="29" y="639"/>
                  </a:lnTo>
                  <a:lnTo>
                    <a:pt x="28" y="631"/>
                  </a:lnTo>
                  <a:lnTo>
                    <a:pt x="0" y="621"/>
                  </a:lnTo>
                  <a:lnTo>
                    <a:pt x="11" y="577"/>
                  </a:lnTo>
                  <a:lnTo>
                    <a:pt x="24" y="570"/>
                  </a:lnTo>
                  <a:lnTo>
                    <a:pt x="29" y="562"/>
                  </a:lnTo>
                  <a:lnTo>
                    <a:pt x="27" y="555"/>
                  </a:lnTo>
                  <a:lnTo>
                    <a:pt x="16" y="544"/>
                  </a:lnTo>
                  <a:lnTo>
                    <a:pt x="26" y="499"/>
                  </a:lnTo>
                  <a:lnTo>
                    <a:pt x="39" y="490"/>
                  </a:lnTo>
                  <a:lnTo>
                    <a:pt x="44" y="484"/>
                  </a:lnTo>
                  <a:lnTo>
                    <a:pt x="42" y="475"/>
                  </a:lnTo>
                  <a:lnTo>
                    <a:pt x="45" y="468"/>
                  </a:lnTo>
                  <a:lnTo>
                    <a:pt x="45" y="461"/>
                  </a:lnTo>
                  <a:lnTo>
                    <a:pt x="49" y="452"/>
                  </a:lnTo>
                  <a:lnTo>
                    <a:pt x="54" y="446"/>
                  </a:lnTo>
                  <a:lnTo>
                    <a:pt x="60" y="451"/>
                  </a:lnTo>
                  <a:lnTo>
                    <a:pt x="64" y="458"/>
                  </a:lnTo>
                  <a:lnTo>
                    <a:pt x="76" y="468"/>
                  </a:lnTo>
                  <a:lnTo>
                    <a:pt x="93" y="505"/>
                  </a:lnTo>
                  <a:lnTo>
                    <a:pt x="102" y="507"/>
                  </a:lnTo>
                  <a:lnTo>
                    <a:pt x="128" y="490"/>
                  </a:lnTo>
                  <a:lnTo>
                    <a:pt x="125" y="481"/>
                  </a:lnTo>
                  <a:lnTo>
                    <a:pt x="122" y="474"/>
                  </a:lnTo>
                  <a:lnTo>
                    <a:pt x="118" y="449"/>
                  </a:lnTo>
                  <a:lnTo>
                    <a:pt x="110" y="436"/>
                  </a:lnTo>
                  <a:lnTo>
                    <a:pt x="119" y="437"/>
                  </a:lnTo>
                  <a:lnTo>
                    <a:pt x="126" y="435"/>
                  </a:lnTo>
                  <a:lnTo>
                    <a:pt x="146" y="420"/>
                  </a:lnTo>
                  <a:lnTo>
                    <a:pt x="153" y="416"/>
                  </a:lnTo>
                  <a:lnTo>
                    <a:pt x="158" y="410"/>
                  </a:lnTo>
                  <a:lnTo>
                    <a:pt x="158" y="402"/>
                  </a:lnTo>
                  <a:lnTo>
                    <a:pt x="158" y="393"/>
                  </a:lnTo>
                  <a:lnTo>
                    <a:pt x="166" y="392"/>
                  </a:lnTo>
                  <a:lnTo>
                    <a:pt x="174" y="393"/>
                  </a:lnTo>
                  <a:lnTo>
                    <a:pt x="182" y="391"/>
                  </a:lnTo>
                  <a:lnTo>
                    <a:pt x="187" y="383"/>
                  </a:lnTo>
                  <a:lnTo>
                    <a:pt x="193" y="379"/>
                  </a:lnTo>
                  <a:lnTo>
                    <a:pt x="201" y="377"/>
                  </a:lnTo>
                  <a:lnTo>
                    <a:pt x="206" y="371"/>
                  </a:lnTo>
                  <a:lnTo>
                    <a:pt x="214" y="366"/>
                  </a:lnTo>
                  <a:lnTo>
                    <a:pt x="219" y="360"/>
                  </a:lnTo>
                  <a:lnTo>
                    <a:pt x="220" y="352"/>
                  </a:lnTo>
                  <a:lnTo>
                    <a:pt x="227" y="348"/>
                  </a:lnTo>
                  <a:lnTo>
                    <a:pt x="242" y="343"/>
                  </a:lnTo>
                  <a:lnTo>
                    <a:pt x="258" y="343"/>
                  </a:lnTo>
                  <a:lnTo>
                    <a:pt x="259" y="351"/>
                  </a:lnTo>
                  <a:lnTo>
                    <a:pt x="263" y="359"/>
                  </a:lnTo>
                  <a:lnTo>
                    <a:pt x="279" y="355"/>
                  </a:lnTo>
                  <a:lnTo>
                    <a:pt x="284" y="361"/>
                  </a:lnTo>
                  <a:lnTo>
                    <a:pt x="289" y="354"/>
                  </a:lnTo>
                  <a:lnTo>
                    <a:pt x="291" y="345"/>
                  </a:lnTo>
                  <a:lnTo>
                    <a:pt x="296" y="339"/>
                  </a:lnTo>
                  <a:lnTo>
                    <a:pt x="303" y="340"/>
                  </a:lnTo>
                  <a:lnTo>
                    <a:pt x="311" y="336"/>
                  </a:lnTo>
                  <a:lnTo>
                    <a:pt x="318" y="336"/>
                  </a:lnTo>
                  <a:lnTo>
                    <a:pt x="324" y="352"/>
                  </a:lnTo>
                  <a:lnTo>
                    <a:pt x="329" y="359"/>
                  </a:lnTo>
                  <a:lnTo>
                    <a:pt x="338" y="355"/>
                  </a:lnTo>
                  <a:lnTo>
                    <a:pt x="345" y="355"/>
                  </a:lnTo>
                  <a:lnTo>
                    <a:pt x="352" y="357"/>
                  </a:lnTo>
                  <a:lnTo>
                    <a:pt x="368" y="354"/>
                  </a:lnTo>
                  <a:lnTo>
                    <a:pt x="376" y="355"/>
                  </a:lnTo>
                  <a:lnTo>
                    <a:pt x="383" y="360"/>
                  </a:lnTo>
                  <a:lnTo>
                    <a:pt x="389" y="365"/>
                  </a:lnTo>
                  <a:lnTo>
                    <a:pt x="395" y="379"/>
                  </a:lnTo>
                  <a:lnTo>
                    <a:pt x="416" y="392"/>
                  </a:lnTo>
                  <a:lnTo>
                    <a:pt x="421" y="398"/>
                  </a:lnTo>
                  <a:lnTo>
                    <a:pt x="424" y="406"/>
                  </a:lnTo>
                  <a:lnTo>
                    <a:pt x="435" y="419"/>
                  </a:lnTo>
                  <a:lnTo>
                    <a:pt x="434" y="426"/>
                  </a:lnTo>
                  <a:lnTo>
                    <a:pt x="435" y="435"/>
                  </a:lnTo>
                  <a:lnTo>
                    <a:pt x="440" y="441"/>
                  </a:lnTo>
                  <a:lnTo>
                    <a:pt x="447" y="438"/>
                  </a:lnTo>
                  <a:lnTo>
                    <a:pt x="447" y="431"/>
                  </a:lnTo>
                  <a:lnTo>
                    <a:pt x="446" y="422"/>
                  </a:lnTo>
                  <a:lnTo>
                    <a:pt x="447" y="415"/>
                  </a:lnTo>
                  <a:lnTo>
                    <a:pt x="442" y="408"/>
                  </a:lnTo>
                  <a:lnTo>
                    <a:pt x="447" y="402"/>
                  </a:lnTo>
                  <a:lnTo>
                    <a:pt x="456" y="400"/>
                  </a:lnTo>
                  <a:lnTo>
                    <a:pt x="458" y="408"/>
                  </a:lnTo>
                  <a:lnTo>
                    <a:pt x="464" y="414"/>
                  </a:lnTo>
                  <a:lnTo>
                    <a:pt x="467" y="421"/>
                  </a:lnTo>
                  <a:lnTo>
                    <a:pt x="473" y="426"/>
                  </a:lnTo>
                  <a:lnTo>
                    <a:pt x="488" y="432"/>
                  </a:lnTo>
                  <a:lnTo>
                    <a:pt x="502" y="440"/>
                  </a:lnTo>
                  <a:lnTo>
                    <a:pt x="511" y="437"/>
                  </a:lnTo>
                  <a:lnTo>
                    <a:pt x="531" y="424"/>
                  </a:lnTo>
                  <a:lnTo>
                    <a:pt x="531" y="415"/>
                  </a:lnTo>
                  <a:lnTo>
                    <a:pt x="537" y="411"/>
                  </a:lnTo>
                  <a:lnTo>
                    <a:pt x="543" y="406"/>
                  </a:lnTo>
                  <a:lnTo>
                    <a:pt x="551" y="405"/>
                  </a:lnTo>
                  <a:lnTo>
                    <a:pt x="559" y="408"/>
                  </a:lnTo>
                  <a:lnTo>
                    <a:pt x="559" y="400"/>
                  </a:lnTo>
                  <a:lnTo>
                    <a:pt x="567" y="399"/>
                  </a:lnTo>
                  <a:lnTo>
                    <a:pt x="575" y="402"/>
                  </a:lnTo>
                  <a:lnTo>
                    <a:pt x="582" y="397"/>
                  </a:lnTo>
                  <a:lnTo>
                    <a:pt x="590" y="402"/>
                  </a:lnTo>
                  <a:lnTo>
                    <a:pt x="601" y="413"/>
                  </a:lnTo>
                  <a:lnTo>
                    <a:pt x="615" y="404"/>
                  </a:lnTo>
                  <a:lnTo>
                    <a:pt x="619" y="397"/>
                  </a:lnTo>
                  <a:lnTo>
                    <a:pt x="634" y="397"/>
                  </a:lnTo>
                  <a:lnTo>
                    <a:pt x="641" y="393"/>
                  </a:lnTo>
                  <a:lnTo>
                    <a:pt x="657" y="399"/>
                  </a:lnTo>
                  <a:lnTo>
                    <a:pt x="662" y="405"/>
                  </a:lnTo>
                  <a:lnTo>
                    <a:pt x="663" y="421"/>
                  </a:lnTo>
                  <a:lnTo>
                    <a:pt x="669" y="427"/>
                  </a:lnTo>
                  <a:lnTo>
                    <a:pt x="674" y="434"/>
                  </a:lnTo>
                  <a:lnTo>
                    <a:pt x="690" y="432"/>
                  </a:lnTo>
                  <a:lnTo>
                    <a:pt x="705" y="435"/>
                  </a:lnTo>
                  <a:lnTo>
                    <a:pt x="705" y="435"/>
                  </a:lnTo>
                  <a:lnTo>
                    <a:pt x="707" y="446"/>
                  </a:lnTo>
                  <a:lnTo>
                    <a:pt x="725" y="445"/>
                  </a:lnTo>
                  <a:lnTo>
                    <a:pt x="731" y="440"/>
                  </a:lnTo>
                  <a:lnTo>
                    <a:pt x="738" y="425"/>
                  </a:lnTo>
                  <a:lnTo>
                    <a:pt x="743" y="419"/>
                  </a:lnTo>
                  <a:lnTo>
                    <a:pt x="749" y="421"/>
                  </a:lnTo>
                  <a:lnTo>
                    <a:pt x="760" y="434"/>
                  </a:lnTo>
                  <a:lnTo>
                    <a:pt x="776" y="435"/>
                  </a:lnTo>
                  <a:lnTo>
                    <a:pt x="792" y="432"/>
                  </a:lnTo>
                  <a:lnTo>
                    <a:pt x="800" y="426"/>
                  </a:lnTo>
                  <a:lnTo>
                    <a:pt x="814" y="421"/>
                  </a:lnTo>
                  <a:lnTo>
                    <a:pt x="827" y="383"/>
                  </a:lnTo>
                  <a:lnTo>
                    <a:pt x="830" y="376"/>
                  </a:lnTo>
                  <a:lnTo>
                    <a:pt x="824" y="370"/>
                  </a:lnTo>
                  <a:lnTo>
                    <a:pt x="823" y="366"/>
                  </a:lnTo>
                  <a:lnTo>
                    <a:pt x="809" y="365"/>
                  </a:lnTo>
                  <a:lnTo>
                    <a:pt x="793" y="363"/>
                  </a:lnTo>
                  <a:lnTo>
                    <a:pt x="787" y="356"/>
                  </a:lnTo>
                  <a:lnTo>
                    <a:pt x="784" y="351"/>
                  </a:lnTo>
                  <a:lnTo>
                    <a:pt x="766" y="348"/>
                  </a:lnTo>
                  <a:lnTo>
                    <a:pt x="759" y="345"/>
                  </a:lnTo>
                  <a:lnTo>
                    <a:pt x="760" y="336"/>
                  </a:lnTo>
                  <a:lnTo>
                    <a:pt x="755" y="329"/>
                  </a:lnTo>
                  <a:lnTo>
                    <a:pt x="739" y="327"/>
                  </a:lnTo>
                  <a:lnTo>
                    <a:pt x="741" y="318"/>
                  </a:lnTo>
                  <a:lnTo>
                    <a:pt x="748" y="316"/>
                  </a:lnTo>
                  <a:lnTo>
                    <a:pt x="760" y="306"/>
                  </a:lnTo>
                  <a:lnTo>
                    <a:pt x="776" y="301"/>
                  </a:lnTo>
                  <a:lnTo>
                    <a:pt x="790" y="291"/>
                  </a:lnTo>
                  <a:lnTo>
                    <a:pt x="793" y="285"/>
                  </a:lnTo>
                  <a:lnTo>
                    <a:pt x="795" y="276"/>
                  </a:lnTo>
                  <a:lnTo>
                    <a:pt x="776" y="249"/>
                  </a:lnTo>
                  <a:lnTo>
                    <a:pt x="784" y="246"/>
                  </a:lnTo>
                  <a:lnTo>
                    <a:pt x="790" y="241"/>
                  </a:lnTo>
                  <a:lnTo>
                    <a:pt x="792" y="232"/>
                  </a:lnTo>
                  <a:lnTo>
                    <a:pt x="798" y="227"/>
                  </a:lnTo>
                  <a:lnTo>
                    <a:pt x="807" y="226"/>
                  </a:lnTo>
                  <a:lnTo>
                    <a:pt x="814" y="227"/>
                  </a:lnTo>
                  <a:lnTo>
                    <a:pt x="823" y="226"/>
                  </a:lnTo>
                  <a:lnTo>
                    <a:pt x="830" y="228"/>
                  </a:lnTo>
                  <a:lnTo>
                    <a:pt x="846" y="228"/>
                  </a:lnTo>
                  <a:lnTo>
                    <a:pt x="855" y="226"/>
                  </a:lnTo>
                  <a:lnTo>
                    <a:pt x="857" y="217"/>
                  </a:lnTo>
                  <a:lnTo>
                    <a:pt x="854" y="211"/>
                  </a:lnTo>
                  <a:lnTo>
                    <a:pt x="839" y="203"/>
                  </a:lnTo>
                  <a:lnTo>
                    <a:pt x="807" y="199"/>
                  </a:lnTo>
                  <a:lnTo>
                    <a:pt x="803" y="192"/>
                  </a:lnTo>
                  <a:lnTo>
                    <a:pt x="805" y="183"/>
                  </a:lnTo>
                  <a:lnTo>
                    <a:pt x="812" y="183"/>
                  </a:lnTo>
                  <a:lnTo>
                    <a:pt x="819" y="180"/>
                  </a:lnTo>
                  <a:lnTo>
                    <a:pt x="823" y="173"/>
                  </a:lnTo>
                  <a:lnTo>
                    <a:pt x="818" y="168"/>
                  </a:lnTo>
                  <a:lnTo>
                    <a:pt x="811" y="172"/>
                  </a:lnTo>
                  <a:lnTo>
                    <a:pt x="795" y="172"/>
                  </a:lnTo>
                  <a:lnTo>
                    <a:pt x="795" y="163"/>
                  </a:lnTo>
                  <a:lnTo>
                    <a:pt x="797" y="156"/>
                  </a:lnTo>
                  <a:lnTo>
                    <a:pt x="802" y="150"/>
                  </a:lnTo>
                  <a:lnTo>
                    <a:pt x="791" y="139"/>
                  </a:lnTo>
                  <a:lnTo>
                    <a:pt x="807" y="137"/>
                  </a:lnTo>
                  <a:lnTo>
                    <a:pt x="811" y="131"/>
                  </a:lnTo>
                  <a:lnTo>
                    <a:pt x="820" y="131"/>
                  </a:lnTo>
                  <a:lnTo>
                    <a:pt x="825" y="137"/>
                  </a:lnTo>
                  <a:lnTo>
                    <a:pt x="833" y="136"/>
                  </a:lnTo>
                  <a:lnTo>
                    <a:pt x="841" y="137"/>
                  </a:lnTo>
                  <a:lnTo>
                    <a:pt x="849" y="135"/>
                  </a:lnTo>
                  <a:lnTo>
                    <a:pt x="873" y="136"/>
                  </a:lnTo>
                  <a:lnTo>
                    <a:pt x="878" y="142"/>
                  </a:lnTo>
                  <a:lnTo>
                    <a:pt x="888" y="130"/>
                  </a:lnTo>
                  <a:lnTo>
                    <a:pt x="895" y="128"/>
                  </a:lnTo>
                  <a:lnTo>
                    <a:pt x="911" y="128"/>
                  </a:lnTo>
                  <a:lnTo>
                    <a:pt x="918" y="123"/>
                  </a:lnTo>
                  <a:lnTo>
                    <a:pt x="926" y="120"/>
                  </a:lnTo>
                  <a:lnTo>
                    <a:pt x="938" y="110"/>
                  </a:lnTo>
                  <a:lnTo>
                    <a:pt x="947" y="113"/>
                  </a:lnTo>
                  <a:lnTo>
                    <a:pt x="952" y="118"/>
                  </a:lnTo>
                  <a:lnTo>
                    <a:pt x="961" y="118"/>
                  </a:lnTo>
                  <a:lnTo>
                    <a:pt x="963" y="110"/>
                  </a:lnTo>
                  <a:lnTo>
                    <a:pt x="980" y="107"/>
                  </a:lnTo>
                  <a:lnTo>
                    <a:pt x="986" y="102"/>
                  </a:lnTo>
                  <a:lnTo>
                    <a:pt x="995" y="102"/>
                  </a:lnTo>
                  <a:lnTo>
                    <a:pt x="1002" y="98"/>
                  </a:lnTo>
                  <a:lnTo>
                    <a:pt x="1010" y="98"/>
                  </a:lnTo>
                  <a:lnTo>
                    <a:pt x="1017" y="101"/>
                  </a:lnTo>
                  <a:lnTo>
                    <a:pt x="1022" y="93"/>
                  </a:lnTo>
                  <a:lnTo>
                    <a:pt x="1023" y="86"/>
                  </a:lnTo>
                  <a:lnTo>
                    <a:pt x="1027" y="79"/>
                  </a:lnTo>
                  <a:lnTo>
                    <a:pt x="1034" y="74"/>
                  </a:lnTo>
                  <a:lnTo>
                    <a:pt x="1042" y="72"/>
                  </a:lnTo>
                  <a:lnTo>
                    <a:pt x="1049" y="76"/>
                  </a:lnTo>
                  <a:lnTo>
                    <a:pt x="1067" y="70"/>
                  </a:lnTo>
                  <a:lnTo>
                    <a:pt x="1067" y="71"/>
                  </a:lnTo>
                  <a:lnTo>
                    <a:pt x="1104" y="61"/>
                  </a:lnTo>
                  <a:lnTo>
                    <a:pt x="1136" y="58"/>
                  </a:lnTo>
                  <a:lnTo>
                    <a:pt x="1164" y="49"/>
                  </a:lnTo>
                  <a:lnTo>
                    <a:pt x="1171" y="44"/>
                  </a:lnTo>
                  <a:lnTo>
                    <a:pt x="1179" y="44"/>
                  </a:lnTo>
                  <a:lnTo>
                    <a:pt x="1187" y="42"/>
                  </a:lnTo>
                  <a:lnTo>
                    <a:pt x="1191" y="36"/>
                  </a:lnTo>
                  <a:lnTo>
                    <a:pt x="1191" y="28"/>
                  </a:lnTo>
                  <a:lnTo>
                    <a:pt x="1191" y="20"/>
                  </a:lnTo>
                  <a:lnTo>
                    <a:pt x="1200" y="21"/>
                  </a:lnTo>
                  <a:lnTo>
                    <a:pt x="1207" y="20"/>
                  </a:lnTo>
                  <a:lnTo>
                    <a:pt x="1212" y="12"/>
                  </a:lnTo>
                  <a:lnTo>
                    <a:pt x="1218" y="7"/>
                  </a:lnTo>
                  <a:lnTo>
                    <a:pt x="1227" y="7"/>
                  </a:lnTo>
                  <a:lnTo>
                    <a:pt x="1232" y="1"/>
                  </a:lnTo>
                  <a:lnTo>
                    <a:pt x="1239" y="0"/>
                  </a:lnTo>
                  <a:lnTo>
                    <a:pt x="1244" y="6"/>
                  </a:lnTo>
                  <a:lnTo>
                    <a:pt x="1253" y="4"/>
                  </a:lnTo>
                  <a:lnTo>
                    <a:pt x="1260" y="7"/>
                  </a:lnTo>
                  <a:lnTo>
                    <a:pt x="1269" y="5"/>
                  </a:lnTo>
                  <a:lnTo>
                    <a:pt x="1276" y="9"/>
                  </a:lnTo>
                  <a:lnTo>
                    <a:pt x="1281" y="15"/>
                  </a:lnTo>
                  <a:lnTo>
                    <a:pt x="1295" y="23"/>
                  </a:lnTo>
                  <a:lnTo>
                    <a:pt x="1302" y="20"/>
                  </a:lnTo>
                  <a:lnTo>
                    <a:pt x="1308" y="15"/>
                  </a:lnTo>
                  <a:lnTo>
                    <a:pt x="1324" y="12"/>
                  </a:lnTo>
                  <a:lnTo>
                    <a:pt x="1332" y="15"/>
                  </a:lnTo>
                  <a:lnTo>
                    <a:pt x="1338" y="21"/>
                  </a:lnTo>
                  <a:lnTo>
                    <a:pt x="1341" y="28"/>
                  </a:lnTo>
                  <a:lnTo>
                    <a:pt x="1343" y="44"/>
                  </a:lnTo>
                  <a:lnTo>
                    <a:pt x="1341" y="53"/>
                  </a:lnTo>
                  <a:lnTo>
                    <a:pt x="1344" y="60"/>
                  </a:lnTo>
                  <a:lnTo>
                    <a:pt x="1356" y="71"/>
                  </a:lnTo>
                  <a:lnTo>
                    <a:pt x="1352" y="79"/>
                  </a:lnTo>
                  <a:lnTo>
                    <a:pt x="1354" y="94"/>
                  </a:lnTo>
                  <a:lnTo>
                    <a:pt x="1349" y="102"/>
                  </a:lnTo>
                  <a:lnTo>
                    <a:pt x="1344" y="107"/>
                  </a:lnTo>
                  <a:lnTo>
                    <a:pt x="1347" y="114"/>
                  </a:lnTo>
                  <a:lnTo>
                    <a:pt x="1350" y="123"/>
                  </a:lnTo>
                  <a:lnTo>
                    <a:pt x="1366" y="118"/>
                  </a:lnTo>
                  <a:lnTo>
                    <a:pt x="1373" y="123"/>
                  </a:lnTo>
                  <a:lnTo>
                    <a:pt x="1381" y="122"/>
                  </a:lnTo>
                  <a:lnTo>
                    <a:pt x="1384" y="113"/>
                  </a:lnTo>
                  <a:lnTo>
                    <a:pt x="1392" y="113"/>
                  </a:lnTo>
                  <a:lnTo>
                    <a:pt x="1399" y="115"/>
                  </a:lnTo>
                  <a:lnTo>
                    <a:pt x="1402" y="107"/>
                  </a:lnTo>
                  <a:lnTo>
                    <a:pt x="1402" y="99"/>
                  </a:lnTo>
                  <a:lnTo>
                    <a:pt x="1409" y="101"/>
                  </a:lnTo>
                  <a:lnTo>
                    <a:pt x="1413" y="108"/>
                  </a:lnTo>
                  <a:lnTo>
                    <a:pt x="1415" y="117"/>
                  </a:lnTo>
                  <a:lnTo>
                    <a:pt x="1420" y="122"/>
                  </a:lnTo>
                  <a:lnTo>
                    <a:pt x="1418" y="129"/>
                  </a:lnTo>
                  <a:lnTo>
                    <a:pt x="1416" y="137"/>
                  </a:lnTo>
                  <a:lnTo>
                    <a:pt x="1432" y="139"/>
                  </a:lnTo>
                  <a:lnTo>
                    <a:pt x="1430" y="131"/>
                  </a:lnTo>
                  <a:lnTo>
                    <a:pt x="1425" y="125"/>
                  </a:lnTo>
                  <a:lnTo>
                    <a:pt x="1432" y="123"/>
                  </a:lnTo>
                  <a:lnTo>
                    <a:pt x="1448" y="125"/>
                  </a:lnTo>
                  <a:lnTo>
                    <a:pt x="1456" y="130"/>
                  </a:lnTo>
                  <a:lnTo>
                    <a:pt x="1461" y="136"/>
                  </a:lnTo>
                  <a:lnTo>
                    <a:pt x="1469" y="140"/>
                  </a:lnTo>
                  <a:lnTo>
                    <a:pt x="1476" y="140"/>
                  </a:lnTo>
                  <a:lnTo>
                    <a:pt x="1480" y="133"/>
                  </a:lnTo>
                  <a:lnTo>
                    <a:pt x="1488" y="129"/>
                  </a:lnTo>
                  <a:lnTo>
                    <a:pt x="1490" y="137"/>
                  </a:lnTo>
                  <a:lnTo>
                    <a:pt x="1490" y="145"/>
                  </a:lnTo>
                  <a:lnTo>
                    <a:pt x="1481" y="147"/>
                  </a:lnTo>
                  <a:lnTo>
                    <a:pt x="1475" y="152"/>
                  </a:lnTo>
                  <a:lnTo>
                    <a:pt x="1470" y="160"/>
                  </a:lnTo>
                  <a:lnTo>
                    <a:pt x="1468" y="167"/>
                  </a:lnTo>
                  <a:lnTo>
                    <a:pt x="1469" y="176"/>
                  </a:lnTo>
                  <a:lnTo>
                    <a:pt x="1474" y="183"/>
                  </a:lnTo>
                  <a:lnTo>
                    <a:pt x="1481" y="182"/>
                  </a:lnTo>
                  <a:lnTo>
                    <a:pt x="1486" y="176"/>
                  </a:lnTo>
                  <a:lnTo>
                    <a:pt x="1501" y="169"/>
                  </a:lnTo>
                  <a:lnTo>
                    <a:pt x="1508" y="173"/>
                  </a:lnTo>
                  <a:lnTo>
                    <a:pt x="1517" y="172"/>
                  </a:lnTo>
                  <a:lnTo>
                    <a:pt x="1522" y="177"/>
                  </a:lnTo>
                  <a:lnTo>
                    <a:pt x="1531" y="177"/>
                  </a:lnTo>
                  <a:lnTo>
                    <a:pt x="1528" y="169"/>
                  </a:lnTo>
                  <a:lnTo>
                    <a:pt x="1533" y="163"/>
                  </a:lnTo>
                  <a:lnTo>
                    <a:pt x="1542" y="163"/>
                  </a:lnTo>
                  <a:lnTo>
                    <a:pt x="1551" y="151"/>
                  </a:lnTo>
                  <a:lnTo>
                    <a:pt x="1567" y="149"/>
                  </a:lnTo>
                  <a:lnTo>
                    <a:pt x="1580" y="137"/>
                  </a:lnTo>
                  <a:lnTo>
                    <a:pt x="1586" y="123"/>
                  </a:lnTo>
                  <a:lnTo>
                    <a:pt x="1592" y="118"/>
                  </a:lnTo>
                  <a:lnTo>
                    <a:pt x="1601" y="119"/>
                  </a:lnTo>
                  <a:lnTo>
                    <a:pt x="1617" y="115"/>
                  </a:lnTo>
                  <a:lnTo>
                    <a:pt x="1624" y="113"/>
                  </a:lnTo>
                  <a:lnTo>
                    <a:pt x="1628" y="106"/>
                  </a:lnTo>
                  <a:lnTo>
                    <a:pt x="1644" y="104"/>
                  </a:lnTo>
                  <a:lnTo>
                    <a:pt x="1657" y="96"/>
                  </a:lnTo>
                  <a:lnTo>
                    <a:pt x="1661" y="103"/>
                  </a:lnTo>
                  <a:lnTo>
                    <a:pt x="1662" y="110"/>
                  </a:lnTo>
                  <a:lnTo>
                    <a:pt x="1657" y="118"/>
                  </a:lnTo>
                  <a:lnTo>
                    <a:pt x="1650" y="122"/>
                  </a:lnTo>
                  <a:lnTo>
                    <a:pt x="1642" y="120"/>
                  </a:lnTo>
                  <a:lnTo>
                    <a:pt x="1641" y="128"/>
                  </a:lnTo>
                  <a:lnTo>
                    <a:pt x="1644" y="135"/>
                  </a:lnTo>
                  <a:lnTo>
                    <a:pt x="1648" y="137"/>
                  </a:lnTo>
                  <a:lnTo>
                    <a:pt x="1720" y="204"/>
                  </a:lnTo>
                  <a:lnTo>
                    <a:pt x="1840" y="422"/>
                  </a:lnTo>
                  <a:lnTo>
                    <a:pt x="1854" y="411"/>
                  </a:lnTo>
                  <a:lnTo>
                    <a:pt x="1857" y="404"/>
                  </a:lnTo>
                  <a:lnTo>
                    <a:pt x="1857" y="397"/>
                  </a:lnTo>
                  <a:lnTo>
                    <a:pt x="1868" y="383"/>
                  </a:lnTo>
                  <a:lnTo>
                    <a:pt x="1876" y="382"/>
                  </a:lnTo>
                  <a:lnTo>
                    <a:pt x="1881" y="388"/>
                  </a:lnTo>
                  <a:lnTo>
                    <a:pt x="1889" y="391"/>
                  </a:lnTo>
                  <a:lnTo>
                    <a:pt x="1903" y="399"/>
                  </a:lnTo>
                  <a:lnTo>
                    <a:pt x="1899" y="406"/>
                  </a:lnTo>
                  <a:lnTo>
                    <a:pt x="1903" y="413"/>
                  </a:lnTo>
                  <a:lnTo>
                    <a:pt x="1909" y="414"/>
                  </a:lnTo>
                  <a:lnTo>
                    <a:pt x="1914" y="427"/>
                  </a:lnTo>
                  <a:lnTo>
                    <a:pt x="1938" y="425"/>
                  </a:lnTo>
                  <a:lnTo>
                    <a:pt x="1956" y="430"/>
                  </a:lnTo>
                  <a:lnTo>
                    <a:pt x="1963" y="427"/>
                  </a:lnTo>
                  <a:lnTo>
                    <a:pt x="1979" y="427"/>
                  </a:lnTo>
                  <a:lnTo>
                    <a:pt x="1981" y="420"/>
                  </a:lnTo>
                  <a:lnTo>
                    <a:pt x="1986" y="414"/>
                  </a:lnTo>
                  <a:lnTo>
                    <a:pt x="1995" y="415"/>
                  </a:lnTo>
                  <a:lnTo>
                    <a:pt x="2002" y="415"/>
                  </a:lnTo>
                  <a:lnTo>
                    <a:pt x="2006" y="408"/>
                  </a:lnTo>
                  <a:lnTo>
                    <a:pt x="2012" y="403"/>
                  </a:lnTo>
                  <a:lnTo>
                    <a:pt x="2028" y="408"/>
                  </a:lnTo>
                  <a:lnTo>
                    <a:pt x="2035" y="411"/>
                  </a:lnTo>
                  <a:lnTo>
                    <a:pt x="2039" y="419"/>
                  </a:lnTo>
                  <a:lnTo>
                    <a:pt x="2046" y="422"/>
                  </a:lnTo>
                  <a:lnTo>
                    <a:pt x="2056" y="435"/>
                  </a:lnTo>
                  <a:lnTo>
                    <a:pt x="2064" y="438"/>
                  </a:lnTo>
                  <a:lnTo>
                    <a:pt x="2067" y="446"/>
                  </a:lnTo>
                  <a:lnTo>
                    <a:pt x="2065" y="454"/>
                  </a:lnTo>
                  <a:lnTo>
                    <a:pt x="2066" y="462"/>
                  </a:lnTo>
                  <a:lnTo>
                    <a:pt x="2070" y="469"/>
                  </a:lnTo>
                  <a:lnTo>
                    <a:pt x="2078" y="470"/>
                  </a:lnTo>
                  <a:lnTo>
                    <a:pt x="2099" y="481"/>
                  </a:lnTo>
                  <a:lnTo>
                    <a:pt x="2103" y="489"/>
                  </a:lnTo>
                  <a:lnTo>
                    <a:pt x="2103" y="496"/>
                  </a:lnTo>
                  <a:lnTo>
                    <a:pt x="2110" y="500"/>
                  </a:lnTo>
                  <a:lnTo>
                    <a:pt x="2115" y="505"/>
                  </a:lnTo>
                  <a:lnTo>
                    <a:pt x="2123" y="519"/>
                  </a:lnTo>
                  <a:lnTo>
                    <a:pt x="2129" y="524"/>
                  </a:lnTo>
                  <a:lnTo>
                    <a:pt x="2145" y="526"/>
                  </a:lnTo>
                  <a:lnTo>
                    <a:pt x="2152" y="531"/>
                  </a:lnTo>
                  <a:lnTo>
                    <a:pt x="2159" y="533"/>
                  </a:lnTo>
                  <a:lnTo>
                    <a:pt x="2168" y="534"/>
                  </a:lnTo>
                  <a:lnTo>
                    <a:pt x="2177" y="534"/>
                  </a:lnTo>
                  <a:lnTo>
                    <a:pt x="2179" y="527"/>
                  </a:lnTo>
                  <a:lnTo>
                    <a:pt x="2184" y="521"/>
                  </a:lnTo>
                  <a:lnTo>
                    <a:pt x="2199" y="515"/>
                  </a:lnTo>
                  <a:lnTo>
                    <a:pt x="2201" y="523"/>
                  </a:lnTo>
                  <a:lnTo>
                    <a:pt x="2205" y="531"/>
                  </a:lnTo>
                  <a:lnTo>
                    <a:pt x="2212" y="535"/>
                  </a:lnTo>
                  <a:lnTo>
                    <a:pt x="2218" y="549"/>
                  </a:lnTo>
                  <a:lnTo>
                    <a:pt x="2226" y="554"/>
                  </a:lnTo>
                  <a:lnTo>
                    <a:pt x="2230" y="561"/>
                  </a:lnTo>
                  <a:lnTo>
                    <a:pt x="2217" y="587"/>
                  </a:lnTo>
                  <a:lnTo>
                    <a:pt x="2207" y="607"/>
                  </a:lnTo>
                  <a:lnTo>
                    <a:pt x="2191" y="623"/>
                  </a:lnTo>
                  <a:lnTo>
                    <a:pt x="2171" y="629"/>
                  </a:lnTo>
                  <a:lnTo>
                    <a:pt x="2156" y="628"/>
                  </a:lnTo>
                  <a:lnTo>
                    <a:pt x="2145" y="648"/>
                  </a:lnTo>
                  <a:lnTo>
                    <a:pt x="2140" y="673"/>
                  </a:lnTo>
                  <a:lnTo>
                    <a:pt x="2142" y="696"/>
                  </a:lnTo>
                  <a:lnTo>
                    <a:pt x="2139" y="733"/>
                  </a:lnTo>
                  <a:lnTo>
                    <a:pt x="2116" y="741"/>
                  </a:lnTo>
                  <a:lnTo>
                    <a:pt x="2102" y="753"/>
                  </a:lnTo>
                  <a:lnTo>
                    <a:pt x="2092" y="745"/>
                  </a:lnTo>
                  <a:lnTo>
                    <a:pt x="2082" y="736"/>
                  </a:lnTo>
                  <a:lnTo>
                    <a:pt x="2048" y="739"/>
                  </a:lnTo>
                  <a:lnTo>
                    <a:pt x="2030" y="733"/>
                  </a:lnTo>
                  <a:lnTo>
                    <a:pt x="2021" y="726"/>
                  </a:lnTo>
                  <a:lnTo>
                    <a:pt x="1996" y="726"/>
                  </a:lnTo>
                  <a:lnTo>
                    <a:pt x="1986" y="747"/>
                  </a:lnTo>
                  <a:lnTo>
                    <a:pt x="1978" y="773"/>
                  </a:lnTo>
                  <a:lnTo>
                    <a:pt x="1965" y="800"/>
                  </a:lnTo>
                  <a:lnTo>
                    <a:pt x="1959" y="824"/>
                  </a:lnTo>
                  <a:lnTo>
                    <a:pt x="1956" y="844"/>
                  </a:lnTo>
                  <a:lnTo>
                    <a:pt x="1958" y="859"/>
                  </a:lnTo>
                  <a:lnTo>
                    <a:pt x="1964" y="877"/>
                  </a:lnTo>
                  <a:lnTo>
                    <a:pt x="1957" y="882"/>
                  </a:lnTo>
                  <a:lnTo>
                    <a:pt x="1902" y="884"/>
                  </a:lnTo>
                  <a:lnTo>
                    <a:pt x="1879" y="892"/>
                  </a:lnTo>
                  <a:lnTo>
                    <a:pt x="1861" y="894"/>
                  </a:lnTo>
                  <a:lnTo>
                    <a:pt x="1841" y="901"/>
                  </a:lnTo>
                  <a:lnTo>
                    <a:pt x="1831" y="909"/>
                  </a:lnTo>
                  <a:lnTo>
                    <a:pt x="1840" y="916"/>
                  </a:lnTo>
                  <a:lnTo>
                    <a:pt x="1847" y="931"/>
                  </a:lnTo>
                  <a:lnTo>
                    <a:pt x="1852" y="969"/>
                  </a:lnTo>
                  <a:lnTo>
                    <a:pt x="1856" y="984"/>
                  </a:lnTo>
                  <a:lnTo>
                    <a:pt x="1863" y="996"/>
                  </a:lnTo>
                  <a:lnTo>
                    <a:pt x="1872" y="1023"/>
                  </a:lnTo>
                  <a:lnTo>
                    <a:pt x="1872" y="1038"/>
                  </a:lnTo>
                  <a:lnTo>
                    <a:pt x="1859" y="1048"/>
                  </a:lnTo>
                  <a:lnTo>
                    <a:pt x="1860" y="1061"/>
                  </a:lnTo>
                  <a:lnTo>
                    <a:pt x="1852" y="1070"/>
                  </a:lnTo>
                  <a:lnTo>
                    <a:pt x="1850" y="1081"/>
                  </a:lnTo>
                  <a:lnTo>
                    <a:pt x="1850" y="1099"/>
                  </a:lnTo>
                  <a:lnTo>
                    <a:pt x="1850" y="1099"/>
                  </a:lnTo>
                  <a:lnTo>
                    <a:pt x="1843" y="1099"/>
                  </a:lnTo>
                  <a:lnTo>
                    <a:pt x="1823" y="1086"/>
                  </a:lnTo>
                  <a:lnTo>
                    <a:pt x="1807" y="1083"/>
                  </a:lnTo>
                  <a:lnTo>
                    <a:pt x="1792" y="1065"/>
                  </a:lnTo>
                  <a:lnTo>
                    <a:pt x="1776" y="1064"/>
                  </a:lnTo>
                  <a:lnTo>
                    <a:pt x="1768" y="1061"/>
                  </a:lnTo>
                  <a:lnTo>
                    <a:pt x="1760" y="1061"/>
                  </a:lnTo>
                  <a:lnTo>
                    <a:pt x="1753" y="1057"/>
                  </a:lnTo>
                  <a:lnTo>
                    <a:pt x="1745" y="1056"/>
                  </a:lnTo>
                  <a:lnTo>
                    <a:pt x="1721" y="1057"/>
                  </a:lnTo>
                  <a:lnTo>
                    <a:pt x="1698" y="1054"/>
                  </a:lnTo>
                  <a:lnTo>
                    <a:pt x="1689" y="1055"/>
                  </a:lnTo>
                  <a:lnTo>
                    <a:pt x="1674" y="1048"/>
                  </a:lnTo>
                  <a:lnTo>
                    <a:pt x="1667" y="1048"/>
                  </a:lnTo>
                  <a:lnTo>
                    <a:pt x="1652" y="1054"/>
                  </a:lnTo>
                  <a:lnTo>
                    <a:pt x="1620" y="1050"/>
                  </a:lnTo>
                  <a:lnTo>
                    <a:pt x="1612" y="1050"/>
                  </a:lnTo>
                  <a:lnTo>
                    <a:pt x="1596" y="1054"/>
                  </a:lnTo>
                  <a:lnTo>
                    <a:pt x="1580" y="1054"/>
                  </a:lnTo>
                  <a:lnTo>
                    <a:pt x="1571" y="1053"/>
                  </a:lnTo>
                  <a:lnTo>
                    <a:pt x="1565" y="1048"/>
                  </a:lnTo>
                  <a:lnTo>
                    <a:pt x="1556" y="1046"/>
                  </a:lnTo>
                  <a:lnTo>
                    <a:pt x="1540" y="1048"/>
                  </a:lnTo>
                  <a:lnTo>
                    <a:pt x="1534" y="1043"/>
                  </a:lnTo>
                  <a:lnTo>
                    <a:pt x="1513" y="1030"/>
                  </a:lnTo>
                  <a:lnTo>
                    <a:pt x="1506" y="1034"/>
                  </a:lnTo>
                  <a:lnTo>
                    <a:pt x="1499" y="1035"/>
                  </a:lnTo>
                  <a:lnTo>
                    <a:pt x="1491" y="1038"/>
                  </a:lnTo>
                  <a:lnTo>
                    <a:pt x="1479" y="1048"/>
                  </a:lnTo>
                  <a:lnTo>
                    <a:pt x="1478" y="1056"/>
                  </a:lnTo>
                  <a:lnTo>
                    <a:pt x="1473" y="1064"/>
                  </a:lnTo>
                  <a:lnTo>
                    <a:pt x="1470" y="1080"/>
                  </a:lnTo>
                  <a:lnTo>
                    <a:pt x="1467" y="1086"/>
                  </a:lnTo>
                  <a:lnTo>
                    <a:pt x="1451" y="1082"/>
                  </a:lnTo>
                  <a:lnTo>
                    <a:pt x="1437" y="1075"/>
                  </a:lnTo>
                  <a:lnTo>
                    <a:pt x="1421" y="1070"/>
                  </a:lnTo>
                  <a:lnTo>
                    <a:pt x="1414" y="1066"/>
                  </a:lnTo>
                  <a:lnTo>
                    <a:pt x="1406" y="1064"/>
                  </a:lnTo>
                  <a:lnTo>
                    <a:pt x="1398" y="1064"/>
                  </a:lnTo>
                  <a:lnTo>
                    <a:pt x="1383" y="1061"/>
                  </a:lnTo>
                  <a:lnTo>
                    <a:pt x="1375" y="1062"/>
                  </a:lnTo>
                  <a:lnTo>
                    <a:pt x="1367" y="1060"/>
                  </a:lnTo>
                  <a:lnTo>
                    <a:pt x="1351" y="1062"/>
                  </a:lnTo>
                  <a:lnTo>
                    <a:pt x="1344" y="1066"/>
                  </a:lnTo>
                  <a:lnTo>
                    <a:pt x="1341" y="1073"/>
                  </a:lnTo>
                  <a:lnTo>
                    <a:pt x="1343" y="1081"/>
                  </a:lnTo>
                  <a:lnTo>
                    <a:pt x="1338" y="1088"/>
                  </a:lnTo>
                  <a:lnTo>
                    <a:pt x="1334" y="1096"/>
                  </a:lnTo>
                  <a:lnTo>
                    <a:pt x="1332" y="1103"/>
                  </a:lnTo>
                  <a:lnTo>
                    <a:pt x="1320" y="1115"/>
                  </a:lnTo>
                  <a:lnTo>
                    <a:pt x="1313" y="1118"/>
                  </a:lnTo>
                  <a:lnTo>
                    <a:pt x="1306" y="1115"/>
                  </a:lnTo>
                  <a:lnTo>
                    <a:pt x="1300" y="1130"/>
                  </a:lnTo>
                  <a:lnTo>
                    <a:pt x="1293" y="1135"/>
                  </a:lnTo>
                  <a:lnTo>
                    <a:pt x="1271" y="1145"/>
                  </a:lnTo>
                  <a:lnTo>
                    <a:pt x="1257" y="1153"/>
                  </a:lnTo>
                  <a:lnTo>
                    <a:pt x="1252" y="1159"/>
                  </a:lnTo>
                  <a:lnTo>
                    <a:pt x="1244" y="1162"/>
                  </a:lnTo>
                  <a:lnTo>
                    <a:pt x="1237" y="1167"/>
                  </a:lnTo>
                  <a:lnTo>
                    <a:pt x="1233" y="1174"/>
                  </a:lnTo>
                  <a:lnTo>
                    <a:pt x="1231" y="1182"/>
                  </a:lnTo>
                  <a:lnTo>
                    <a:pt x="1225" y="1186"/>
                  </a:lnTo>
                  <a:lnTo>
                    <a:pt x="1217" y="1190"/>
                  </a:lnTo>
                  <a:lnTo>
                    <a:pt x="1209" y="1189"/>
                  </a:lnTo>
                  <a:lnTo>
                    <a:pt x="1194" y="1183"/>
                  </a:lnTo>
                  <a:lnTo>
                    <a:pt x="1185" y="1180"/>
                  </a:lnTo>
                  <a:lnTo>
                    <a:pt x="1172" y="1172"/>
                  </a:lnTo>
                  <a:lnTo>
                    <a:pt x="1115" y="1178"/>
                  </a:lnTo>
                  <a:lnTo>
                    <a:pt x="1105" y="1132"/>
                  </a:lnTo>
                  <a:lnTo>
                    <a:pt x="1072" y="1126"/>
                  </a:lnTo>
                  <a:lnTo>
                    <a:pt x="1071" y="1113"/>
                  </a:lnTo>
                  <a:lnTo>
                    <a:pt x="1071" y="1097"/>
                  </a:lnTo>
                  <a:lnTo>
                    <a:pt x="1080" y="1096"/>
                  </a:lnTo>
                  <a:lnTo>
                    <a:pt x="1078" y="1053"/>
                  </a:lnTo>
                  <a:lnTo>
                    <a:pt x="1065" y="1054"/>
                  </a:lnTo>
                  <a:lnTo>
                    <a:pt x="1048" y="1021"/>
                  </a:lnTo>
                  <a:lnTo>
                    <a:pt x="1035" y="1011"/>
                  </a:lnTo>
                  <a:lnTo>
                    <a:pt x="1028" y="1007"/>
                  </a:lnTo>
                  <a:lnTo>
                    <a:pt x="1016" y="997"/>
                  </a:lnTo>
                  <a:lnTo>
                    <a:pt x="1010" y="991"/>
                  </a:lnTo>
                  <a:lnTo>
                    <a:pt x="996" y="997"/>
                  </a:lnTo>
                  <a:lnTo>
                    <a:pt x="920" y="996"/>
                  </a:lnTo>
                  <a:lnTo>
                    <a:pt x="849" y="1008"/>
                  </a:lnTo>
                  <a:lnTo>
                    <a:pt x="820" y="980"/>
                  </a:lnTo>
                  <a:lnTo>
                    <a:pt x="777" y="932"/>
                  </a:lnTo>
                  <a:lnTo>
                    <a:pt x="742" y="899"/>
                  </a:lnTo>
                  <a:lnTo>
                    <a:pt x="728" y="889"/>
                  </a:lnTo>
                  <a:lnTo>
                    <a:pt x="709" y="874"/>
                  </a:lnTo>
                  <a:lnTo>
                    <a:pt x="689" y="860"/>
                  </a:lnTo>
                  <a:lnTo>
                    <a:pt x="658" y="847"/>
                  </a:lnTo>
                  <a:lnTo>
                    <a:pt x="518" y="89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31" name="Google Shape;431;p9"/>
            <p:cNvSpPr/>
            <p:nvPr/>
          </p:nvSpPr>
          <p:spPr>
            <a:xfrm>
              <a:off x="6592124" y="3334904"/>
              <a:ext cx="117670" cy="62861"/>
            </a:xfrm>
            <a:custGeom>
              <a:rect b="b" l="l" r="r" t="t"/>
              <a:pathLst>
                <a:path extrusionOk="0" h="182" w="368">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32" name="Google Shape;432;p9"/>
            <p:cNvSpPr/>
            <p:nvPr/>
          </p:nvSpPr>
          <p:spPr>
            <a:xfrm>
              <a:off x="6873578" y="3280773"/>
              <a:ext cx="298946" cy="213028"/>
            </a:xfrm>
            <a:custGeom>
              <a:rect b="b" l="l" r="r" t="t"/>
              <a:pathLst>
                <a:path extrusionOk="0" h="612" w="940">
                  <a:moveTo>
                    <a:pt x="0" y="51"/>
                  </a:moveTo>
                  <a:lnTo>
                    <a:pt x="0" y="121"/>
                  </a:lnTo>
                  <a:lnTo>
                    <a:pt x="0" y="195"/>
                  </a:lnTo>
                  <a:lnTo>
                    <a:pt x="0" y="260"/>
                  </a:lnTo>
                  <a:lnTo>
                    <a:pt x="0" y="321"/>
                  </a:lnTo>
                  <a:lnTo>
                    <a:pt x="54" y="330"/>
                  </a:lnTo>
                  <a:lnTo>
                    <a:pt x="62" y="325"/>
                  </a:lnTo>
                  <a:lnTo>
                    <a:pt x="56" y="310"/>
                  </a:lnTo>
                  <a:lnTo>
                    <a:pt x="57" y="303"/>
                  </a:lnTo>
                  <a:lnTo>
                    <a:pt x="52" y="287"/>
                  </a:lnTo>
                  <a:lnTo>
                    <a:pt x="56" y="279"/>
                  </a:lnTo>
                  <a:lnTo>
                    <a:pt x="63" y="274"/>
                  </a:lnTo>
                  <a:lnTo>
                    <a:pt x="67" y="268"/>
                  </a:lnTo>
                  <a:lnTo>
                    <a:pt x="72" y="261"/>
                  </a:lnTo>
                  <a:lnTo>
                    <a:pt x="80" y="260"/>
                  </a:lnTo>
                  <a:lnTo>
                    <a:pt x="96" y="260"/>
                  </a:lnTo>
                  <a:lnTo>
                    <a:pt x="105" y="256"/>
                  </a:lnTo>
                  <a:lnTo>
                    <a:pt x="107" y="249"/>
                  </a:lnTo>
                  <a:lnTo>
                    <a:pt x="107" y="241"/>
                  </a:lnTo>
                  <a:lnTo>
                    <a:pt x="115" y="238"/>
                  </a:lnTo>
                  <a:lnTo>
                    <a:pt x="127" y="246"/>
                  </a:lnTo>
                  <a:lnTo>
                    <a:pt x="135" y="249"/>
                  </a:lnTo>
                  <a:lnTo>
                    <a:pt x="132" y="241"/>
                  </a:lnTo>
                  <a:lnTo>
                    <a:pt x="127" y="234"/>
                  </a:lnTo>
                  <a:lnTo>
                    <a:pt x="121" y="229"/>
                  </a:lnTo>
                  <a:lnTo>
                    <a:pt x="128" y="225"/>
                  </a:lnTo>
                  <a:lnTo>
                    <a:pt x="135" y="225"/>
                  </a:lnTo>
                  <a:lnTo>
                    <a:pt x="143" y="220"/>
                  </a:lnTo>
                  <a:lnTo>
                    <a:pt x="144" y="214"/>
                  </a:lnTo>
                  <a:lnTo>
                    <a:pt x="165" y="235"/>
                  </a:lnTo>
                  <a:lnTo>
                    <a:pt x="178" y="244"/>
                  </a:lnTo>
                  <a:lnTo>
                    <a:pt x="183" y="250"/>
                  </a:lnTo>
                  <a:lnTo>
                    <a:pt x="192" y="253"/>
                  </a:lnTo>
                  <a:lnTo>
                    <a:pt x="201" y="251"/>
                  </a:lnTo>
                  <a:lnTo>
                    <a:pt x="216" y="255"/>
                  </a:lnTo>
                  <a:lnTo>
                    <a:pt x="220" y="262"/>
                  </a:lnTo>
                  <a:lnTo>
                    <a:pt x="218" y="269"/>
                  </a:lnTo>
                  <a:lnTo>
                    <a:pt x="219" y="278"/>
                  </a:lnTo>
                  <a:lnTo>
                    <a:pt x="225" y="283"/>
                  </a:lnTo>
                  <a:lnTo>
                    <a:pt x="231" y="287"/>
                  </a:lnTo>
                  <a:lnTo>
                    <a:pt x="224" y="290"/>
                  </a:lnTo>
                  <a:lnTo>
                    <a:pt x="224" y="298"/>
                  </a:lnTo>
                  <a:lnTo>
                    <a:pt x="225" y="306"/>
                  </a:lnTo>
                  <a:lnTo>
                    <a:pt x="223" y="314"/>
                  </a:lnTo>
                  <a:lnTo>
                    <a:pt x="228" y="320"/>
                  </a:lnTo>
                  <a:lnTo>
                    <a:pt x="242" y="328"/>
                  </a:lnTo>
                  <a:lnTo>
                    <a:pt x="259" y="331"/>
                  </a:lnTo>
                  <a:lnTo>
                    <a:pt x="267" y="330"/>
                  </a:lnTo>
                  <a:lnTo>
                    <a:pt x="291" y="335"/>
                  </a:lnTo>
                  <a:lnTo>
                    <a:pt x="299" y="332"/>
                  </a:lnTo>
                  <a:lnTo>
                    <a:pt x="300" y="325"/>
                  </a:lnTo>
                  <a:lnTo>
                    <a:pt x="306" y="321"/>
                  </a:lnTo>
                  <a:lnTo>
                    <a:pt x="314" y="326"/>
                  </a:lnTo>
                  <a:lnTo>
                    <a:pt x="326" y="337"/>
                  </a:lnTo>
                  <a:lnTo>
                    <a:pt x="331" y="343"/>
                  </a:lnTo>
                  <a:lnTo>
                    <a:pt x="333" y="351"/>
                  </a:lnTo>
                  <a:lnTo>
                    <a:pt x="334" y="366"/>
                  </a:lnTo>
                  <a:lnTo>
                    <a:pt x="338" y="374"/>
                  </a:lnTo>
                  <a:lnTo>
                    <a:pt x="345" y="378"/>
                  </a:lnTo>
                  <a:lnTo>
                    <a:pt x="350" y="384"/>
                  </a:lnTo>
                  <a:lnTo>
                    <a:pt x="355" y="400"/>
                  </a:lnTo>
                  <a:lnTo>
                    <a:pt x="354" y="408"/>
                  </a:lnTo>
                  <a:lnTo>
                    <a:pt x="360" y="423"/>
                  </a:lnTo>
                  <a:lnTo>
                    <a:pt x="365" y="429"/>
                  </a:lnTo>
                  <a:lnTo>
                    <a:pt x="416" y="459"/>
                  </a:lnTo>
                  <a:lnTo>
                    <a:pt x="436" y="483"/>
                  </a:lnTo>
                  <a:lnTo>
                    <a:pt x="443" y="488"/>
                  </a:lnTo>
                  <a:lnTo>
                    <a:pt x="460" y="489"/>
                  </a:lnTo>
                  <a:lnTo>
                    <a:pt x="473" y="498"/>
                  </a:lnTo>
                  <a:lnTo>
                    <a:pt x="493" y="513"/>
                  </a:lnTo>
                  <a:lnTo>
                    <a:pt x="515" y="536"/>
                  </a:lnTo>
                  <a:lnTo>
                    <a:pt x="521" y="542"/>
                  </a:lnTo>
                  <a:lnTo>
                    <a:pt x="530" y="543"/>
                  </a:lnTo>
                  <a:lnTo>
                    <a:pt x="536" y="538"/>
                  </a:lnTo>
                  <a:lnTo>
                    <a:pt x="544" y="537"/>
                  </a:lnTo>
                  <a:lnTo>
                    <a:pt x="567" y="547"/>
                  </a:lnTo>
                  <a:lnTo>
                    <a:pt x="572" y="553"/>
                  </a:lnTo>
                  <a:lnTo>
                    <a:pt x="579" y="557"/>
                  </a:lnTo>
                  <a:lnTo>
                    <a:pt x="585" y="562"/>
                  </a:lnTo>
                  <a:lnTo>
                    <a:pt x="581" y="569"/>
                  </a:lnTo>
                  <a:lnTo>
                    <a:pt x="578" y="577"/>
                  </a:lnTo>
                  <a:lnTo>
                    <a:pt x="578" y="592"/>
                  </a:lnTo>
                  <a:lnTo>
                    <a:pt x="579" y="601"/>
                  </a:lnTo>
                  <a:lnTo>
                    <a:pt x="578" y="606"/>
                  </a:lnTo>
                  <a:lnTo>
                    <a:pt x="607" y="605"/>
                  </a:lnTo>
                  <a:lnTo>
                    <a:pt x="615" y="607"/>
                  </a:lnTo>
                  <a:lnTo>
                    <a:pt x="621" y="612"/>
                  </a:lnTo>
                  <a:lnTo>
                    <a:pt x="630" y="610"/>
                  </a:lnTo>
                  <a:lnTo>
                    <a:pt x="643" y="611"/>
                  </a:lnTo>
                  <a:lnTo>
                    <a:pt x="648" y="608"/>
                  </a:lnTo>
                  <a:lnTo>
                    <a:pt x="648" y="601"/>
                  </a:lnTo>
                  <a:lnTo>
                    <a:pt x="646" y="595"/>
                  </a:lnTo>
                  <a:lnTo>
                    <a:pt x="653" y="581"/>
                  </a:lnTo>
                  <a:lnTo>
                    <a:pt x="661" y="570"/>
                  </a:lnTo>
                  <a:lnTo>
                    <a:pt x="664" y="564"/>
                  </a:lnTo>
                  <a:lnTo>
                    <a:pt x="671" y="559"/>
                  </a:lnTo>
                  <a:lnTo>
                    <a:pt x="676" y="554"/>
                  </a:lnTo>
                  <a:lnTo>
                    <a:pt x="678" y="547"/>
                  </a:lnTo>
                  <a:lnTo>
                    <a:pt x="677" y="541"/>
                  </a:lnTo>
                  <a:lnTo>
                    <a:pt x="670" y="536"/>
                  </a:lnTo>
                  <a:lnTo>
                    <a:pt x="665" y="529"/>
                  </a:lnTo>
                  <a:lnTo>
                    <a:pt x="661" y="513"/>
                  </a:lnTo>
                  <a:lnTo>
                    <a:pt x="665" y="507"/>
                  </a:lnTo>
                  <a:lnTo>
                    <a:pt x="666" y="498"/>
                  </a:lnTo>
                  <a:lnTo>
                    <a:pt x="664" y="491"/>
                  </a:lnTo>
                  <a:lnTo>
                    <a:pt x="658" y="486"/>
                  </a:lnTo>
                  <a:lnTo>
                    <a:pt x="649" y="487"/>
                  </a:lnTo>
                  <a:lnTo>
                    <a:pt x="640" y="486"/>
                  </a:lnTo>
                  <a:lnTo>
                    <a:pt x="638" y="478"/>
                  </a:lnTo>
                  <a:lnTo>
                    <a:pt x="630" y="473"/>
                  </a:lnTo>
                  <a:lnTo>
                    <a:pt x="624" y="467"/>
                  </a:lnTo>
                  <a:lnTo>
                    <a:pt x="632" y="462"/>
                  </a:lnTo>
                  <a:lnTo>
                    <a:pt x="630" y="454"/>
                  </a:lnTo>
                  <a:lnTo>
                    <a:pt x="634" y="448"/>
                  </a:lnTo>
                  <a:lnTo>
                    <a:pt x="642" y="444"/>
                  </a:lnTo>
                  <a:lnTo>
                    <a:pt x="650" y="443"/>
                  </a:lnTo>
                  <a:lnTo>
                    <a:pt x="656" y="449"/>
                  </a:lnTo>
                  <a:lnTo>
                    <a:pt x="664" y="450"/>
                  </a:lnTo>
                  <a:lnTo>
                    <a:pt x="680" y="449"/>
                  </a:lnTo>
                  <a:lnTo>
                    <a:pt x="687" y="446"/>
                  </a:lnTo>
                  <a:lnTo>
                    <a:pt x="699" y="424"/>
                  </a:lnTo>
                  <a:lnTo>
                    <a:pt x="699" y="417"/>
                  </a:lnTo>
                  <a:lnTo>
                    <a:pt x="707" y="412"/>
                  </a:lnTo>
                  <a:lnTo>
                    <a:pt x="723" y="409"/>
                  </a:lnTo>
                  <a:lnTo>
                    <a:pt x="729" y="405"/>
                  </a:lnTo>
                  <a:lnTo>
                    <a:pt x="731" y="397"/>
                  </a:lnTo>
                  <a:lnTo>
                    <a:pt x="731" y="389"/>
                  </a:lnTo>
                  <a:lnTo>
                    <a:pt x="726" y="382"/>
                  </a:lnTo>
                  <a:lnTo>
                    <a:pt x="732" y="378"/>
                  </a:lnTo>
                  <a:lnTo>
                    <a:pt x="734" y="369"/>
                  </a:lnTo>
                  <a:lnTo>
                    <a:pt x="741" y="365"/>
                  </a:lnTo>
                  <a:lnTo>
                    <a:pt x="747" y="370"/>
                  </a:lnTo>
                  <a:lnTo>
                    <a:pt x="756" y="369"/>
                  </a:lnTo>
                  <a:lnTo>
                    <a:pt x="769" y="362"/>
                  </a:lnTo>
                  <a:lnTo>
                    <a:pt x="784" y="354"/>
                  </a:lnTo>
                  <a:lnTo>
                    <a:pt x="788" y="347"/>
                  </a:lnTo>
                  <a:lnTo>
                    <a:pt x="794" y="342"/>
                  </a:lnTo>
                  <a:lnTo>
                    <a:pt x="801" y="342"/>
                  </a:lnTo>
                  <a:lnTo>
                    <a:pt x="802" y="351"/>
                  </a:lnTo>
                  <a:lnTo>
                    <a:pt x="807" y="357"/>
                  </a:lnTo>
                  <a:lnTo>
                    <a:pt x="809" y="364"/>
                  </a:lnTo>
                  <a:lnTo>
                    <a:pt x="805" y="371"/>
                  </a:lnTo>
                  <a:lnTo>
                    <a:pt x="798" y="375"/>
                  </a:lnTo>
                  <a:lnTo>
                    <a:pt x="791" y="380"/>
                  </a:lnTo>
                  <a:lnTo>
                    <a:pt x="796" y="396"/>
                  </a:lnTo>
                  <a:lnTo>
                    <a:pt x="800" y="403"/>
                  </a:lnTo>
                  <a:lnTo>
                    <a:pt x="809" y="402"/>
                  </a:lnTo>
                  <a:lnTo>
                    <a:pt x="816" y="398"/>
                  </a:lnTo>
                  <a:lnTo>
                    <a:pt x="820" y="398"/>
                  </a:lnTo>
                  <a:lnTo>
                    <a:pt x="832" y="397"/>
                  </a:lnTo>
                  <a:lnTo>
                    <a:pt x="839" y="398"/>
                  </a:lnTo>
                  <a:lnTo>
                    <a:pt x="855" y="403"/>
                  </a:lnTo>
                  <a:lnTo>
                    <a:pt x="871" y="401"/>
                  </a:lnTo>
                  <a:lnTo>
                    <a:pt x="877" y="396"/>
                  </a:lnTo>
                  <a:lnTo>
                    <a:pt x="881" y="389"/>
                  </a:lnTo>
                  <a:lnTo>
                    <a:pt x="888" y="385"/>
                  </a:lnTo>
                  <a:lnTo>
                    <a:pt x="896" y="385"/>
                  </a:lnTo>
                  <a:lnTo>
                    <a:pt x="901" y="379"/>
                  </a:lnTo>
                  <a:lnTo>
                    <a:pt x="909" y="381"/>
                  </a:lnTo>
                  <a:lnTo>
                    <a:pt x="915" y="378"/>
                  </a:lnTo>
                  <a:lnTo>
                    <a:pt x="919" y="369"/>
                  </a:lnTo>
                  <a:lnTo>
                    <a:pt x="935" y="365"/>
                  </a:lnTo>
                  <a:lnTo>
                    <a:pt x="940" y="358"/>
                  </a:lnTo>
                  <a:lnTo>
                    <a:pt x="933" y="354"/>
                  </a:lnTo>
                  <a:lnTo>
                    <a:pt x="925" y="357"/>
                  </a:lnTo>
                  <a:lnTo>
                    <a:pt x="909" y="352"/>
                  </a:lnTo>
                  <a:lnTo>
                    <a:pt x="898" y="342"/>
                  </a:lnTo>
                  <a:lnTo>
                    <a:pt x="890" y="342"/>
                  </a:lnTo>
                  <a:lnTo>
                    <a:pt x="884" y="337"/>
                  </a:lnTo>
                  <a:lnTo>
                    <a:pt x="870" y="328"/>
                  </a:lnTo>
                  <a:lnTo>
                    <a:pt x="870" y="320"/>
                  </a:lnTo>
                  <a:lnTo>
                    <a:pt x="865" y="314"/>
                  </a:lnTo>
                  <a:lnTo>
                    <a:pt x="858" y="310"/>
                  </a:lnTo>
                  <a:lnTo>
                    <a:pt x="853" y="325"/>
                  </a:lnTo>
                  <a:lnTo>
                    <a:pt x="845" y="330"/>
                  </a:lnTo>
                  <a:lnTo>
                    <a:pt x="843" y="337"/>
                  </a:lnTo>
                  <a:lnTo>
                    <a:pt x="836" y="337"/>
                  </a:lnTo>
                  <a:lnTo>
                    <a:pt x="812" y="327"/>
                  </a:lnTo>
                  <a:lnTo>
                    <a:pt x="804" y="314"/>
                  </a:lnTo>
                  <a:lnTo>
                    <a:pt x="796" y="317"/>
                  </a:lnTo>
                  <a:lnTo>
                    <a:pt x="790" y="312"/>
                  </a:lnTo>
                  <a:lnTo>
                    <a:pt x="782" y="310"/>
                  </a:lnTo>
                  <a:lnTo>
                    <a:pt x="783" y="301"/>
                  </a:lnTo>
                  <a:lnTo>
                    <a:pt x="798" y="292"/>
                  </a:lnTo>
                  <a:lnTo>
                    <a:pt x="810" y="280"/>
                  </a:lnTo>
                  <a:lnTo>
                    <a:pt x="820" y="268"/>
                  </a:lnTo>
                  <a:lnTo>
                    <a:pt x="834" y="262"/>
                  </a:lnTo>
                  <a:lnTo>
                    <a:pt x="833" y="253"/>
                  </a:lnTo>
                  <a:lnTo>
                    <a:pt x="816" y="249"/>
                  </a:lnTo>
                  <a:lnTo>
                    <a:pt x="814" y="256"/>
                  </a:lnTo>
                  <a:lnTo>
                    <a:pt x="802" y="268"/>
                  </a:lnTo>
                  <a:lnTo>
                    <a:pt x="795" y="271"/>
                  </a:lnTo>
                  <a:lnTo>
                    <a:pt x="788" y="268"/>
                  </a:lnTo>
                  <a:lnTo>
                    <a:pt x="782" y="283"/>
                  </a:lnTo>
                  <a:lnTo>
                    <a:pt x="775" y="288"/>
                  </a:lnTo>
                  <a:lnTo>
                    <a:pt x="753" y="298"/>
                  </a:lnTo>
                  <a:lnTo>
                    <a:pt x="739" y="306"/>
                  </a:lnTo>
                  <a:lnTo>
                    <a:pt x="734" y="312"/>
                  </a:lnTo>
                  <a:lnTo>
                    <a:pt x="726" y="315"/>
                  </a:lnTo>
                  <a:lnTo>
                    <a:pt x="719" y="320"/>
                  </a:lnTo>
                  <a:lnTo>
                    <a:pt x="715" y="327"/>
                  </a:lnTo>
                  <a:lnTo>
                    <a:pt x="713" y="335"/>
                  </a:lnTo>
                  <a:lnTo>
                    <a:pt x="707" y="339"/>
                  </a:lnTo>
                  <a:lnTo>
                    <a:pt x="699" y="343"/>
                  </a:lnTo>
                  <a:lnTo>
                    <a:pt x="691" y="342"/>
                  </a:lnTo>
                  <a:lnTo>
                    <a:pt x="676" y="335"/>
                  </a:lnTo>
                  <a:lnTo>
                    <a:pt x="667" y="333"/>
                  </a:lnTo>
                  <a:lnTo>
                    <a:pt x="654" y="325"/>
                  </a:lnTo>
                  <a:lnTo>
                    <a:pt x="597" y="331"/>
                  </a:lnTo>
                  <a:lnTo>
                    <a:pt x="587" y="285"/>
                  </a:lnTo>
                  <a:lnTo>
                    <a:pt x="554" y="279"/>
                  </a:lnTo>
                  <a:lnTo>
                    <a:pt x="553" y="266"/>
                  </a:lnTo>
                  <a:lnTo>
                    <a:pt x="554" y="250"/>
                  </a:lnTo>
                  <a:lnTo>
                    <a:pt x="562" y="249"/>
                  </a:lnTo>
                  <a:lnTo>
                    <a:pt x="560" y="206"/>
                  </a:lnTo>
                  <a:lnTo>
                    <a:pt x="547" y="207"/>
                  </a:lnTo>
                  <a:lnTo>
                    <a:pt x="530" y="174"/>
                  </a:lnTo>
                  <a:lnTo>
                    <a:pt x="517" y="164"/>
                  </a:lnTo>
                  <a:lnTo>
                    <a:pt x="510" y="160"/>
                  </a:lnTo>
                  <a:lnTo>
                    <a:pt x="498" y="150"/>
                  </a:lnTo>
                  <a:lnTo>
                    <a:pt x="492" y="144"/>
                  </a:lnTo>
                  <a:lnTo>
                    <a:pt x="478" y="150"/>
                  </a:lnTo>
                  <a:lnTo>
                    <a:pt x="402" y="149"/>
                  </a:lnTo>
                  <a:lnTo>
                    <a:pt x="331" y="161"/>
                  </a:lnTo>
                  <a:lnTo>
                    <a:pt x="304" y="133"/>
                  </a:lnTo>
                  <a:lnTo>
                    <a:pt x="259" y="85"/>
                  </a:lnTo>
                  <a:lnTo>
                    <a:pt x="224" y="52"/>
                  </a:lnTo>
                  <a:lnTo>
                    <a:pt x="210" y="42"/>
                  </a:lnTo>
                  <a:lnTo>
                    <a:pt x="191" y="26"/>
                  </a:lnTo>
                  <a:lnTo>
                    <a:pt x="171" y="13"/>
                  </a:lnTo>
                  <a:lnTo>
                    <a:pt x="142" y="0"/>
                  </a:lnTo>
                  <a:lnTo>
                    <a:pt x="0" y="5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33" name="Google Shape;433;p9"/>
            <p:cNvSpPr/>
            <p:nvPr/>
          </p:nvSpPr>
          <p:spPr>
            <a:xfrm>
              <a:off x="6811563" y="3354111"/>
              <a:ext cx="248062" cy="188582"/>
            </a:xfrm>
            <a:custGeom>
              <a:rect b="b" l="l" r="r" t="t"/>
              <a:pathLst>
                <a:path extrusionOk="0" h="536" w="778">
                  <a:moveTo>
                    <a:pt x="193" y="107"/>
                  </a:moveTo>
                  <a:lnTo>
                    <a:pt x="247" y="116"/>
                  </a:lnTo>
                  <a:lnTo>
                    <a:pt x="255" y="111"/>
                  </a:lnTo>
                  <a:lnTo>
                    <a:pt x="249" y="96"/>
                  </a:lnTo>
                  <a:lnTo>
                    <a:pt x="250" y="89"/>
                  </a:lnTo>
                  <a:lnTo>
                    <a:pt x="245" y="73"/>
                  </a:lnTo>
                  <a:lnTo>
                    <a:pt x="249" y="65"/>
                  </a:lnTo>
                  <a:lnTo>
                    <a:pt x="256" y="60"/>
                  </a:lnTo>
                  <a:lnTo>
                    <a:pt x="260" y="54"/>
                  </a:lnTo>
                  <a:lnTo>
                    <a:pt x="265" y="47"/>
                  </a:lnTo>
                  <a:lnTo>
                    <a:pt x="273" y="46"/>
                  </a:lnTo>
                  <a:lnTo>
                    <a:pt x="289" y="46"/>
                  </a:lnTo>
                  <a:lnTo>
                    <a:pt x="298" y="42"/>
                  </a:lnTo>
                  <a:lnTo>
                    <a:pt x="300" y="35"/>
                  </a:lnTo>
                  <a:lnTo>
                    <a:pt x="300" y="27"/>
                  </a:lnTo>
                  <a:lnTo>
                    <a:pt x="308" y="24"/>
                  </a:lnTo>
                  <a:lnTo>
                    <a:pt x="320" y="32"/>
                  </a:lnTo>
                  <a:lnTo>
                    <a:pt x="328" y="35"/>
                  </a:lnTo>
                  <a:lnTo>
                    <a:pt x="325" y="27"/>
                  </a:lnTo>
                  <a:lnTo>
                    <a:pt x="320" y="20"/>
                  </a:lnTo>
                  <a:lnTo>
                    <a:pt x="314" y="15"/>
                  </a:lnTo>
                  <a:lnTo>
                    <a:pt x="321" y="11"/>
                  </a:lnTo>
                  <a:lnTo>
                    <a:pt x="328" y="11"/>
                  </a:lnTo>
                  <a:lnTo>
                    <a:pt x="336" y="6"/>
                  </a:lnTo>
                  <a:lnTo>
                    <a:pt x="337" y="0"/>
                  </a:lnTo>
                  <a:lnTo>
                    <a:pt x="358" y="21"/>
                  </a:lnTo>
                  <a:lnTo>
                    <a:pt x="371" y="30"/>
                  </a:lnTo>
                  <a:lnTo>
                    <a:pt x="376" y="36"/>
                  </a:lnTo>
                  <a:lnTo>
                    <a:pt x="385" y="39"/>
                  </a:lnTo>
                  <a:lnTo>
                    <a:pt x="394" y="37"/>
                  </a:lnTo>
                  <a:lnTo>
                    <a:pt x="409" y="41"/>
                  </a:lnTo>
                  <a:lnTo>
                    <a:pt x="413" y="48"/>
                  </a:lnTo>
                  <a:lnTo>
                    <a:pt x="411" y="55"/>
                  </a:lnTo>
                  <a:lnTo>
                    <a:pt x="412" y="64"/>
                  </a:lnTo>
                  <a:lnTo>
                    <a:pt x="418" y="69"/>
                  </a:lnTo>
                  <a:lnTo>
                    <a:pt x="424" y="73"/>
                  </a:lnTo>
                  <a:lnTo>
                    <a:pt x="417" y="76"/>
                  </a:lnTo>
                  <a:lnTo>
                    <a:pt x="417" y="84"/>
                  </a:lnTo>
                  <a:lnTo>
                    <a:pt x="418" y="92"/>
                  </a:lnTo>
                  <a:lnTo>
                    <a:pt x="416" y="100"/>
                  </a:lnTo>
                  <a:lnTo>
                    <a:pt x="421" y="106"/>
                  </a:lnTo>
                  <a:lnTo>
                    <a:pt x="435" y="114"/>
                  </a:lnTo>
                  <a:lnTo>
                    <a:pt x="452" y="117"/>
                  </a:lnTo>
                  <a:lnTo>
                    <a:pt x="460" y="116"/>
                  </a:lnTo>
                  <a:lnTo>
                    <a:pt x="484" y="121"/>
                  </a:lnTo>
                  <a:lnTo>
                    <a:pt x="492" y="118"/>
                  </a:lnTo>
                  <a:lnTo>
                    <a:pt x="493" y="111"/>
                  </a:lnTo>
                  <a:lnTo>
                    <a:pt x="499" y="107"/>
                  </a:lnTo>
                  <a:lnTo>
                    <a:pt x="507" y="112"/>
                  </a:lnTo>
                  <a:lnTo>
                    <a:pt x="519" y="123"/>
                  </a:lnTo>
                  <a:lnTo>
                    <a:pt x="524" y="129"/>
                  </a:lnTo>
                  <a:lnTo>
                    <a:pt x="526" y="137"/>
                  </a:lnTo>
                  <a:lnTo>
                    <a:pt x="527" y="152"/>
                  </a:lnTo>
                  <a:lnTo>
                    <a:pt x="531" y="160"/>
                  </a:lnTo>
                  <a:lnTo>
                    <a:pt x="538" y="164"/>
                  </a:lnTo>
                  <a:lnTo>
                    <a:pt x="543" y="170"/>
                  </a:lnTo>
                  <a:lnTo>
                    <a:pt x="548" y="186"/>
                  </a:lnTo>
                  <a:lnTo>
                    <a:pt x="547" y="194"/>
                  </a:lnTo>
                  <a:lnTo>
                    <a:pt x="553" y="209"/>
                  </a:lnTo>
                  <a:lnTo>
                    <a:pt x="558" y="215"/>
                  </a:lnTo>
                  <a:lnTo>
                    <a:pt x="609" y="245"/>
                  </a:lnTo>
                  <a:lnTo>
                    <a:pt x="629" y="269"/>
                  </a:lnTo>
                  <a:lnTo>
                    <a:pt x="636" y="274"/>
                  </a:lnTo>
                  <a:lnTo>
                    <a:pt x="653" y="275"/>
                  </a:lnTo>
                  <a:lnTo>
                    <a:pt x="666" y="284"/>
                  </a:lnTo>
                  <a:lnTo>
                    <a:pt x="686" y="299"/>
                  </a:lnTo>
                  <a:lnTo>
                    <a:pt x="708" y="322"/>
                  </a:lnTo>
                  <a:lnTo>
                    <a:pt x="714" y="328"/>
                  </a:lnTo>
                  <a:lnTo>
                    <a:pt x="723" y="329"/>
                  </a:lnTo>
                  <a:lnTo>
                    <a:pt x="729" y="324"/>
                  </a:lnTo>
                  <a:lnTo>
                    <a:pt x="737" y="323"/>
                  </a:lnTo>
                  <a:lnTo>
                    <a:pt x="760" y="333"/>
                  </a:lnTo>
                  <a:lnTo>
                    <a:pt x="765" y="339"/>
                  </a:lnTo>
                  <a:lnTo>
                    <a:pt x="772" y="343"/>
                  </a:lnTo>
                  <a:lnTo>
                    <a:pt x="778" y="348"/>
                  </a:lnTo>
                  <a:lnTo>
                    <a:pt x="774" y="355"/>
                  </a:lnTo>
                  <a:lnTo>
                    <a:pt x="771" y="363"/>
                  </a:lnTo>
                  <a:lnTo>
                    <a:pt x="771" y="378"/>
                  </a:lnTo>
                  <a:lnTo>
                    <a:pt x="772" y="387"/>
                  </a:lnTo>
                  <a:lnTo>
                    <a:pt x="771" y="392"/>
                  </a:lnTo>
                  <a:lnTo>
                    <a:pt x="756" y="392"/>
                  </a:lnTo>
                  <a:lnTo>
                    <a:pt x="746" y="388"/>
                  </a:lnTo>
                  <a:lnTo>
                    <a:pt x="733" y="380"/>
                  </a:lnTo>
                  <a:lnTo>
                    <a:pt x="728" y="380"/>
                  </a:lnTo>
                  <a:lnTo>
                    <a:pt x="723" y="380"/>
                  </a:lnTo>
                  <a:lnTo>
                    <a:pt x="720" y="383"/>
                  </a:lnTo>
                  <a:lnTo>
                    <a:pt x="719" y="391"/>
                  </a:lnTo>
                  <a:lnTo>
                    <a:pt x="717" y="397"/>
                  </a:lnTo>
                  <a:lnTo>
                    <a:pt x="714" y="398"/>
                  </a:lnTo>
                  <a:lnTo>
                    <a:pt x="699" y="398"/>
                  </a:lnTo>
                  <a:lnTo>
                    <a:pt x="693" y="397"/>
                  </a:lnTo>
                  <a:lnTo>
                    <a:pt x="685" y="398"/>
                  </a:lnTo>
                  <a:lnTo>
                    <a:pt x="680" y="404"/>
                  </a:lnTo>
                  <a:lnTo>
                    <a:pt x="676" y="408"/>
                  </a:lnTo>
                  <a:lnTo>
                    <a:pt x="675" y="410"/>
                  </a:lnTo>
                  <a:lnTo>
                    <a:pt x="675" y="417"/>
                  </a:lnTo>
                  <a:lnTo>
                    <a:pt x="669" y="434"/>
                  </a:lnTo>
                  <a:lnTo>
                    <a:pt x="666" y="437"/>
                  </a:lnTo>
                  <a:lnTo>
                    <a:pt x="664" y="450"/>
                  </a:lnTo>
                  <a:lnTo>
                    <a:pt x="664" y="457"/>
                  </a:lnTo>
                  <a:lnTo>
                    <a:pt x="663" y="462"/>
                  </a:lnTo>
                  <a:lnTo>
                    <a:pt x="648" y="472"/>
                  </a:lnTo>
                  <a:lnTo>
                    <a:pt x="640" y="473"/>
                  </a:lnTo>
                  <a:lnTo>
                    <a:pt x="634" y="479"/>
                  </a:lnTo>
                  <a:lnTo>
                    <a:pt x="626" y="483"/>
                  </a:lnTo>
                  <a:lnTo>
                    <a:pt x="618" y="488"/>
                  </a:lnTo>
                  <a:lnTo>
                    <a:pt x="601" y="491"/>
                  </a:lnTo>
                  <a:lnTo>
                    <a:pt x="594" y="494"/>
                  </a:lnTo>
                  <a:lnTo>
                    <a:pt x="586" y="493"/>
                  </a:lnTo>
                  <a:lnTo>
                    <a:pt x="586" y="499"/>
                  </a:lnTo>
                  <a:lnTo>
                    <a:pt x="593" y="504"/>
                  </a:lnTo>
                  <a:lnTo>
                    <a:pt x="589" y="509"/>
                  </a:lnTo>
                  <a:lnTo>
                    <a:pt x="585" y="510"/>
                  </a:lnTo>
                  <a:lnTo>
                    <a:pt x="583" y="522"/>
                  </a:lnTo>
                  <a:lnTo>
                    <a:pt x="579" y="525"/>
                  </a:lnTo>
                  <a:lnTo>
                    <a:pt x="570" y="528"/>
                  </a:lnTo>
                  <a:lnTo>
                    <a:pt x="564" y="534"/>
                  </a:lnTo>
                  <a:lnTo>
                    <a:pt x="551" y="534"/>
                  </a:lnTo>
                  <a:lnTo>
                    <a:pt x="543" y="536"/>
                  </a:lnTo>
                  <a:lnTo>
                    <a:pt x="538" y="536"/>
                  </a:lnTo>
                  <a:lnTo>
                    <a:pt x="534" y="530"/>
                  </a:lnTo>
                  <a:lnTo>
                    <a:pt x="526" y="526"/>
                  </a:lnTo>
                  <a:lnTo>
                    <a:pt x="520" y="521"/>
                  </a:lnTo>
                  <a:lnTo>
                    <a:pt x="508" y="523"/>
                  </a:lnTo>
                  <a:lnTo>
                    <a:pt x="497" y="520"/>
                  </a:lnTo>
                  <a:lnTo>
                    <a:pt x="494" y="517"/>
                  </a:lnTo>
                  <a:lnTo>
                    <a:pt x="488" y="511"/>
                  </a:lnTo>
                  <a:lnTo>
                    <a:pt x="482" y="507"/>
                  </a:lnTo>
                  <a:lnTo>
                    <a:pt x="484" y="494"/>
                  </a:lnTo>
                  <a:lnTo>
                    <a:pt x="481" y="483"/>
                  </a:lnTo>
                  <a:lnTo>
                    <a:pt x="481" y="446"/>
                  </a:lnTo>
                  <a:lnTo>
                    <a:pt x="476" y="441"/>
                  </a:lnTo>
                  <a:lnTo>
                    <a:pt x="450" y="441"/>
                  </a:lnTo>
                  <a:lnTo>
                    <a:pt x="434" y="431"/>
                  </a:lnTo>
                  <a:lnTo>
                    <a:pt x="412" y="413"/>
                  </a:lnTo>
                  <a:lnTo>
                    <a:pt x="396" y="403"/>
                  </a:lnTo>
                  <a:lnTo>
                    <a:pt x="386" y="399"/>
                  </a:lnTo>
                  <a:lnTo>
                    <a:pt x="382" y="387"/>
                  </a:lnTo>
                  <a:lnTo>
                    <a:pt x="373" y="374"/>
                  </a:lnTo>
                  <a:lnTo>
                    <a:pt x="364" y="369"/>
                  </a:lnTo>
                  <a:lnTo>
                    <a:pt x="349" y="366"/>
                  </a:lnTo>
                  <a:lnTo>
                    <a:pt x="338" y="369"/>
                  </a:lnTo>
                  <a:lnTo>
                    <a:pt x="327" y="366"/>
                  </a:lnTo>
                  <a:lnTo>
                    <a:pt x="314" y="359"/>
                  </a:lnTo>
                  <a:lnTo>
                    <a:pt x="276" y="347"/>
                  </a:lnTo>
                  <a:lnTo>
                    <a:pt x="267" y="335"/>
                  </a:lnTo>
                  <a:lnTo>
                    <a:pt x="252" y="323"/>
                  </a:lnTo>
                  <a:lnTo>
                    <a:pt x="231" y="321"/>
                  </a:lnTo>
                  <a:lnTo>
                    <a:pt x="217" y="323"/>
                  </a:lnTo>
                  <a:lnTo>
                    <a:pt x="214" y="332"/>
                  </a:lnTo>
                  <a:lnTo>
                    <a:pt x="209" y="337"/>
                  </a:lnTo>
                  <a:lnTo>
                    <a:pt x="198" y="337"/>
                  </a:lnTo>
                  <a:lnTo>
                    <a:pt x="187" y="333"/>
                  </a:lnTo>
                  <a:lnTo>
                    <a:pt x="176" y="333"/>
                  </a:lnTo>
                  <a:lnTo>
                    <a:pt x="160" y="337"/>
                  </a:lnTo>
                  <a:lnTo>
                    <a:pt x="145" y="351"/>
                  </a:lnTo>
                  <a:lnTo>
                    <a:pt x="111" y="378"/>
                  </a:lnTo>
                  <a:lnTo>
                    <a:pt x="93" y="382"/>
                  </a:lnTo>
                  <a:lnTo>
                    <a:pt x="79" y="382"/>
                  </a:lnTo>
                  <a:lnTo>
                    <a:pt x="80" y="378"/>
                  </a:lnTo>
                  <a:lnTo>
                    <a:pt x="74" y="338"/>
                  </a:lnTo>
                  <a:lnTo>
                    <a:pt x="73" y="312"/>
                  </a:lnTo>
                  <a:lnTo>
                    <a:pt x="77" y="289"/>
                  </a:lnTo>
                  <a:lnTo>
                    <a:pt x="86" y="275"/>
                  </a:lnTo>
                  <a:lnTo>
                    <a:pt x="75" y="272"/>
                  </a:lnTo>
                  <a:lnTo>
                    <a:pt x="64" y="262"/>
                  </a:lnTo>
                  <a:lnTo>
                    <a:pt x="57" y="252"/>
                  </a:lnTo>
                  <a:lnTo>
                    <a:pt x="50" y="250"/>
                  </a:lnTo>
                  <a:lnTo>
                    <a:pt x="50" y="247"/>
                  </a:lnTo>
                  <a:lnTo>
                    <a:pt x="70" y="238"/>
                  </a:lnTo>
                  <a:lnTo>
                    <a:pt x="77" y="234"/>
                  </a:lnTo>
                  <a:lnTo>
                    <a:pt x="66" y="230"/>
                  </a:lnTo>
                  <a:lnTo>
                    <a:pt x="58" y="225"/>
                  </a:lnTo>
                  <a:lnTo>
                    <a:pt x="51" y="219"/>
                  </a:lnTo>
                  <a:lnTo>
                    <a:pt x="61" y="209"/>
                  </a:lnTo>
                  <a:lnTo>
                    <a:pt x="68" y="214"/>
                  </a:lnTo>
                  <a:lnTo>
                    <a:pt x="78" y="218"/>
                  </a:lnTo>
                  <a:lnTo>
                    <a:pt x="72" y="207"/>
                  </a:lnTo>
                  <a:lnTo>
                    <a:pt x="51" y="199"/>
                  </a:lnTo>
                  <a:lnTo>
                    <a:pt x="34" y="203"/>
                  </a:lnTo>
                  <a:lnTo>
                    <a:pt x="26" y="211"/>
                  </a:lnTo>
                  <a:lnTo>
                    <a:pt x="21" y="211"/>
                  </a:lnTo>
                  <a:lnTo>
                    <a:pt x="14" y="181"/>
                  </a:lnTo>
                  <a:lnTo>
                    <a:pt x="16" y="166"/>
                  </a:lnTo>
                  <a:lnTo>
                    <a:pt x="23" y="155"/>
                  </a:lnTo>
                  <a:lnTo>
                    <a:pt x="24" y="151"/>
                  </a:lnTo>
                  <a:lnTo>
                    <a:pt x="21" y="128"/>
                  </a:lnTo>
                  <a:lnTo>
                    <a:pt x="27" y="143"/>
                  </a:lnTo>
                  <a:lnTo>
                    <a:pt x="32" y="151"/>
                  </a:lnTo>
                  <a:lnTo>
                    <a:pt x="53" y="151"/>
                  </a:lnTo>
                  <a:lnTo>
                    <a:pt x="73" y="157"/>
                  </a:lnTo>
                  <a:lnTo>
                    <a:pt x="84" y="156"/>
                  </a:lnTo>
                  <a:lnTo>
                    <a:pt x="99" y="160"/>
                  </a:lnTo>
                  <a:lnTo>
                    <a:pt x="109" y="155"/>
                  </a:lnTo>
                  <a:lnTo>
                    <a:pt x="99" y="154"/>
                  </a:lnTo>
                  <a:lnTo>
                    <a:pt x="97" y="148"/>
                  </a:lnTo>
                  <a:lnTo>
                    <a:pt x="112" y="144"/>
                  </a:lnTo>
                  <a:lnTo>
                    <a:pt x="126" y="127"/>
                  </a:lnTo>
                  <a:lnTo>
                    <a:pt x="102" y="109"/>
                  </a:lnTo>
                  <a:lnTo>
                    <a:pt x="86" y="91"/>
                  </a:lnTo>
                  <a:lnTo>
                    <a:pt x="80" y="74"/>
                  </a:lnTo>
                  <a:lnTo>
                    <a:pt x="70" y="60"/>
                  </a:lnTo>
                  <a:lnTo>
                    <a:pt x="68" y="58"/>
                  </a:lnTo>
                  <a:lnTo>
                    <a:pt x="57" y="57"/>
                  </a:lnTo>
                  <a:lnTo>
                    <a:pt x="39" y="62"/>
                  </a:lnTo>
                  <a:lnTo>
                    <a:pt x="23" y="70"/>
                  </a:lnTo>
                  <a:lnTo>
                    <a:pt x="14" y="82"/>
                  </a:lnTo>
                  <a:lnTo>
                    <a:pt x="14" y="91"/>
                  </a:lnTo>
                  <a:lnTo>
                    <a:pt x="19" y="94"/>
                  </a:lnTo>
                  <a:lnTo>
                    <a:pt x="20" y="119"/>
                  </a:lnTo>
                  <a:lnTo>
                    <a:pt x="18" y="117"/>
                  </a:lnTo>
                  <a:lnTo>
                    <a:pt x="4" y="92"/>
                  </a:lnTo>
                  <a:lnTo>
                    <a:pt x="0" y="74"/>
                  </a:lnTo>
                  <a:lnTo>
                    <a:pt x="30" y="48"/>
                  </a:lnTo>
                  <a:lnTo>
                    <a:pt x="53" y="39"/>
                  </a:lnTo>
                  <a:lnTo>
                    <a:pt x="77" y="32"/>
                  </a:lnTo>
                  <a:lnTo>
                    <a:pt x="85" y="31"/>
                  </a:lnTo>
                  <a:lnTo>
                    <a:pt x="93" y="31"/>
                  </a:lnTo>
                  <a:lnTo>
                    <a:pt x="100" y="35"/>
                  </a:lnTo>
                  <a:lnTo>
                    <a:pt x="107" y="41"/>
                  </a:lnTo>
                  <a:lnTo>
                    <a:pt x="122" y="47"/>
                  </a:lnTo>
                  <a:lnTo>
                    <a:pt x="127" y="54"/>
                  </a:lnTo>
                  <a:lnTo>
                    <a:pt x="133" y="69"/>
                  </a:lnTo>
                  <a:lnTo>
                    <a:pt x="139" y="75"/>
                  </a:lnTo>
                  <a:lnTo>
                    <a:pt x="143" y="82"/>
                  </a:lnTo>
                  <a:lnTo>
                    <a:pt x="153" y="105"/>
                  </a:lnTo>
                  <a:lnTo>
                    <a:pt x="163" y="112"/>
                  </a:lnTo>
                  <a:lnTo>
                    <a:pt x="181" y="113"/>
                  </a:lnTo>
                  <a:lnTo>
                    <a:pt x="193" y="10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34" name="Google Shape;434;p9"/>
            <p:cNvGrpSpPr/>
            <p:nvPr/>
          </p:nvGrpSpPr>
          <p:grpSpPr>
            <a:xfrm>
              <a:off x="6677991" y="3378557"/>
              <a:ext cx="96999" cy="85561"/>
              <a:chOff x="3007" y="1982"/>
              <a:chExt cx="61" cy="49"/>
            </a:xfrm>
          </p:grpSpPr>
          <p:sp>
            <p:nvSpPr>
              <p:cNvPr id="435" name="Google Shape;435;p9"/>
              <p:cNvSpPr/>
              <p:nvPr/>
            </p:nvSpPr>
            <p:spPr>
              <a:xfrm>
                <a:off x="3007" y="2013"/>
                <a:ext cx="13" cy="12"/>
              </a:xfrm>
              <a:custGeom>
                <a:rect b="b" l="l" r="r" t="t"/>
                <a:pathLst>
                  <a:path extrusionOk="0" h="59" w="65">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36" name="Google Shape;436;p9"/>
              <p:cNvSpPr/>
              <p:nvPr/>
            </p:nvSpPr>
            <p:spPr>
              <a:xfrm>
                <a:off x="3009" y="1982"/>
                <a:ext cx="59" cy="49"/>
              </a:xfrm>
              <a:custGeom>
                <a:rect b="b" l="l" r="r" t="t"/>
                <a:pathLst>
                  <a:path extrusionOk="0" h="245" w="294">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37" name="Google Shape;437;p9"/>
            <p:cNvSpPr/>
            <p:nvPr/>
          </p:nvSpPr>
          <p:spPr>
            <a:xfrm>
              <a:off x="5469486" y="2542159"/>
              <a:ext cx="190817" cy="143183"/>
            </a:xfrm>
            <a:custGeom>
              <a:rect b="b" l="l" r="r" t="t"/>
              <a:pathLst>
                <a:path extrusionOk="0" h="409" w="603">
                  <a:moveTo>
                    <a:pt x="251" y="389"/>
                  </a:moveTo>
                  <a:lnTo>
                    <a:pt x="248" y="390"/>
                  </a:lnTo>
                  <a:lnTo>
                    <a:pt x="240" y="384"/>
                  </a:lnTo>
                  <a:lnTo>
                    <a:pt x="231" y="382"/>
                  </a:lnTo>
                  <a:lnTo>
                    <a:pt x="221" y="370"/>
                  </a:lnTo>
                  <a:lnTo>
                    <a:pt x="202" y="356"/>
                  </a:lnTo>
                  <a:lnTo>
                    <a:pt x="182" y="348"/>
                  </a:lnTo>
                  <a:lnTo>
                    <a:pt x="170" y="353"/>
                  </a:lnTo>
                  <a:lnTo>
                    <a:pt x="151" y="348"/>
                  </a:lnTo>
                  <a:lnTo>
                    <a:pt x="145" y="352"/>
                  </a:lnTo>
                  <a:lnTo>
                    <a:pt x="135" y="352"/>
                  </a:lnTo>
                  <a:lnTo>
                    <a:pt x="118" y="351"/>
                  </a:lnTo>
                  <a:lnTo>
                    <a:pt x="111" y="357"/>
                  </a:lnTo>
                  <a:lnTo>
                    <a:pt x="102" y="355"/>
                  </a:lnTo>
                  <a:lnTo>
                    <a:pt x="103" y="337"/>
                  </a:lnTo>
                  <a:lnTo>
                    <a:pt x="100" y="324"/>
                  </a:lnTo>
                  <a:lnTo>
                    <a:pt x="113" y="334"/>
                  </a:lnTo>
                  <a:lnTo>
                    <a:pt x="119" y="325"/>
                  </a:lnTo>
                  <a:lnTo>
                    <a:pt x="135" y="319"/>
                  </a:lnTo>
                  <a:lnTo>
                    <a:pt x="150" y="308"/>
                  </a:lnTo>
                  <a:lnTo>
                    <a:pt x="150" y="288"/>
                  </a:lnTo>
                  <a:lnTo>
                    <a:pt x="131" y="293"/>
                  </a:lnTo>
                  <a:lnTo>
                    <a:pt x="141" y="283"/>
                  </a:lnTo>
                  <a:lnTo>
                    <a:pt x="143" y="278"/>
                  </a:lnTo>
                  <a:lnTo>
                    <a:pt x="141" y="270"/>
                  </a:lnTo>
                  <a:lnTo>
                    <a:pt x="150" y="259"/>
                  </a:lnTo>
                  <a:lnTo>
                    <a:pt x="140" y="260"/>
                  </a:lnTo>
                  <a:lnTo>
                    <a:pt x="134" y="271"/>
                  </a:lnTo>
                  <a:lnTo>
                    <a:pt x="128" y="266"/>
                  </a:lnTo>
                  <a:lnTo>
                    <a:pt x="127" y="259"/>
                  </a:lnTo>
                  <a:lnTo>
                    <a:pt x="122" y="260"/>
                  </a:lnTo>
                  <a:lnTo>
                    <a:pt x="120" y="255"/>
                  </a:lnTo>
                  <a:lnTo>
                    <a:pt x="119" y="245"/>
                  </a:lnTo>
                  <a:lnTo>
                    <a:pt x="116" y="228"/>
                  </a:lnTo>
                  <a:lnTo>
                    <a:pt x="108" y="227"/>
                  </a:lnTo>
                  <a:lnTo>
                    <a:pt x="95" y="232"/>
                  </a:lnTo>
                  <a:lnTo>
                    <a:pt x="90" y="227"/>
                  </a:lnTo>
                  <a:lnTo>
                    <a:pt x="81" y="226"/>
                  </a:lnTo>
                  <a:lnTo>
                    <a:pt x="69" y="226"/>
                  </a:lnTo>
                  <a:lnTo>
                    <a:pt x="59" y="228"/>
                  </a:lnTo>
                  <a:lnTo>
                    <a:pt x="49" y="235"/>
                  </a:lnTo>
                  <a:lnTo>
                    <a:pt x="37" y="238"/>
                  </a:lnTo>
                  <a:lnTo>
                    <a:pt x="32" y="232"/>
                  </a:lnTo>
                  <a:lnTo>
                    <a:pt x="33" y="219"/>
                  </a:lnTo>
                  <a:lnTo>
                    <a:pt x="48" y="218"/>
                  </a:lnTo>
                  <a:lnTo>
                    <a:pt x="66" y="213"/>
                  </a:lnTo>
                  <a:lnTo>
                    <a:pt x="73" y="207"/>
                  </a:lnTo>
                  <a:lnTo>
                    <a:pt x="85" y="207"/>
                  </a:lnTo>
                  <a:lnTo>
                    <a:pt x="96" y="197"/>
                  </a:lnTo>
                  <a:lnTo>
                    <a:pt x="102" y="205"/>
                  </a:lnTo>
                  <a:lnTo>
                    <a:pt x="111" y="196"/>
                  </a:lnTo>
                  <a:lnTo>
                    <a:pt x="122" y="200"/>
                  </a:lnTo>
                  <a:lnTo>
                    <a:pt x="144" y="201"/>
                  </a:lnTo>
                  <a:lnTo>
                    <a:pt x="152" y="178"/>
                  </a:lnTo>
                  <a:lnTo>
                    <a:pt x="146" y="180"/>
                  </a:lnTo>
                  <a:lnTo>
                    <a:pt x="140" y="191"/>
                  </a:lnTo>
                  <a:lnTo>
                    <a:pt x="133" y="187"/>
                  </a:lnTo>
                  <a:lnTo>
                    <a:pt x="111" y="184"/>
                  </a:lnTo>
                  <a:lnTo>
                    <a:pt x="111" y="176"/>
                  </a:lnTo>
                  <a:lnTo>
                    <a:pt x="118" y="167"/>
                  </a:lnTo>
                  <a:lnTo>
                    <a:pt x="125" y="165"/>
                  </a:lnTo>
                  <a:lnTo>
                    <a:pt x="130" y="159"/>
                  </a:lnTo>
                  <a:lnTo>
                    <a:pt x="147" y="147"/>
                  </a:lnTo>
                  <a:lnTo>
                    <a:pt x="147" y="144"/>
                  </a:lnTo>
                  <a:lnTo>
                    <a:pt x="138" y="137"/>
                  </a:lnTo>
                  <a:lnTo>
                    <a:pt x="131" y="143"/>
                  </a:lnTo>
                  <a:lnTo>
                    <a:pt x="124" y="143"/>
                  </a:lnTo>
                  <a:lnTo>
                    <a:pt x="124" y="137"/>
                  </a:lnTo>
                  <a:lnTo>
                    <a:pt x="119" y="133"/>
                  </a:lnTo>
                  <a:lnTo>
                    <a:pt x="119" y="136"/>
                  </a:lnTo>
                  <a:lnTo>
                    <a:pt x="116" y="127"/>
                  </a:lnTo>
                  <a:lnTo>
                    <a:pt x="112" y="126"/>
                  </a:lnTo>
                  <a:lnTo>
                    <a:pt x="90" y="124"/>
                  </a:lnTo>
                  <a:lnTo>
                    <a:pt x="82" y="127"/>
                  </a:lnTo>
                  <a:lnTo>
                    <a:pt x="71" y="138"/>
                  </a:lnTo>
                  <a:lnTo>
                    <a:pt x="64" y="138"/>
                  </a:lnTo>
                  <a:lnTo>
                    <a:pt x="48" y="147"/>
                  </a:lnTo>
                  <a:lnTo>
                    <a:pt x="42" y="147"/>
                  </a:lnTo>
                  <a:lnTo>
                    <a:pt x="25" y="137"/>
                  </a:lnTo>
                  <a:lnTo>
                    <a:pt x="0" y="144"/>
                  </a:lnTo>
                  <a:lnTo>
                    <a:pt x="4" y="132"/>
                  </a:lnTo>
                  <a:lnTo>
                    <a:pt x="9" y="122"/>
                  </a:lnTo>
                  <a:lnTo>
                    <a:pt x="15" y="127"/>
                  </a:lnTo>
                  <a:lnTo>
                    <a:pt x="34" y="136"/>
                  </a:lnTo>
                  <a:lnTo>
                    <a:pt x="43" y="130"/>
                  </a:lnTo>
                  <a:lnTo>
                    <a:pt x="31" y="125"/>
                  </a:lnTo>
                  <a:lnTo>
                    <a:pt x="34" y="124"/>
                  </a:lnTo>
                  <a:lnTo>
                    <a:pt x="36" y="116"/>
                  </a:lnTo>
                  <a:lnTo>
                    <a:pt x="26" y="110"/>
                  </a:lnTo>
                  <a:lnTo>
                    <a:pt x="21" y="97"/>
                  </a:lnTo>
                  <a:lnTo>
                    <a:pt x="44" y="108"/>
                  </a:lnTo>
                  <a:lnTo>
                    <a:pt x="53" y="120"/>
                  </a:lnTo>
                  <a:lnTo>
                    <a:pt x="70" y="116"/>
                  </a:lnTo>
                  <a:lnTo>
                    <a:pt x="63" y="111"/>
                  </a:lnTo>
                  <a:lnTo>
                    <a:pt x="68" y="108"/>
                  </a:lnTo>
                  <a:lnTo>
                    <a:pt x="69" y="100"/>
                  </a:lnTo>
                  <a:lnTo>
                    <a:pt x="50" y="103"/>
                  </a:lnTo>
                  <a:lnTo>
                    <a:pt x="41" y="92"/>
                  </a:lnTo>
                  <a:lnTo>
                    <a:pt x="42" y="88"/>
                  </a:lnTo>
                  <a:lnTo>
                    <a:pt x="53" y="86"/>
                  </a:lnTo>
                  <a:lnTo>
                    <a:pt x="44" y="78"/>
                  </a:lnTo>
                  <a:lnTo>
                    <a:pt x="37" y="65"/>
                  </a:lnTo>
                  <a:lnTo>
                    <a:pt x="38" y="67"/>
                  </a:lnTo>
                  <a:lnTo>
                    <a:pt x="52" y="73"/>
                  </a:lnTo>
                  <a:lnTo>
                    <a:pt x="54" y="71"/>
                  </a:lnTo>
                  <a:lnTo>
                    <a:pt x="47" y="59"/>
                  </a:lnTo>
                  <a:lnTo>
                    <a:pt x="58" y="63"/>
                  </a:lnTo>
                  <a:lnTo>
                    <a:pt x="50" y="51"/>
                  </a:lnTo>
                  <a:lnTo>
                    <a:pt x="58" y="47"/>
                  </a:lnTo>
                  <a:lnTo>
                    <a:pt x="77" y="57"/>
                  </a:lnTo>
                  <a:lnTo>
                    <a:pt x="77" y="73"/>
                  </a:lnTo>
                  <a:lnTo>
                    <a:pt x="80" y="74"/>
                  </a:lnTo>
                  <a:lnTo>
                    <a:pt x="87" y="77"/>
                  </a:lnTo>
                  <a:lnTo>
                    <a:pt x="93" y="70"/>
                  </a:lnTo>
                  <a:lnTo>
                    <a:pt x="102" y="79"/>
                  </a:lnTo>
                  <a:lnTo>
                    <a:pt x="104" y="93"/>
                  </a:lnTo>
                  <a:lnTo>
                    <a:pt x="108" y="81"/>
                  </a:lnTo>
                  <a:lnTo>
                    <a:pt x="113" y="93"/>
                  </a:lnTo>
                  <a:lnTo>
                    <a:pt x="119" y="79"/>
                  </a:lnTo>
                  <a:lnTo>
                    <a:pt x="112" y="66"/>
                  </a:lnTo>
                  <a:lnTo>
                    <a:pt x="113" y="60"/>
                  </a:lnTo>
                  <a:lnTo>
                    <a:pt x="97" y="51"/>
                  </a:lnTo>
                  <a:lnTo>
                    <a:pt x="89" y="44"/>
                  </a:lnTo>
                  <a:lnTo>
                    <a:pt x="95" y="33"/>
                  </a:lnTo>
                  <a:lnTo>
                    <a:pt x="103" y="40"/>
                  </a:lnTo>
                  <a:lnTo>
                    <a:pt x="108" y="40"/>
                  </a:lnTo>
                  <a:lnTo>
                    <a:pt x="112" y="38"/>
                  </a:lnTo>
                  <a:lnTo>
                    <a:pt x="103" y="29"/>
                  </a:lnTo>
                  <a:lnTo>
                    <a:pt x="101" y="24"/>
                  </a:lnTo>
                  <a:lnTo>
                    <a:pt x="95" y="24"/>
                  </a:lnTo>
                  <a:lnTo>
                    <a:pt x="85" y="30"/>
                  </a:lnTo>
                  <a:lnTo>
                    <a:pt x="76" y="27"/>
                  </a:lnTo>
                  <a:lnTo>
                    <a:pt x="76" y="25"/>
                  </a:lnTo>
                  <a:lnTo>
                    <a:pt x="80" y="18"/>
                  </a:lnTo>
                  <a:lnTo>
                    <a:pt x="77" y="9"/>
                  </a:lnTo>
                  <a:lnTo>
                    <a:pt x="87" y="11"/>
                  </a:lnTo>
                  <a:lnTo>
                    <a:pt x="87" y="6"/>
                  </a:lnTo>
                  <a:lnTo>
                    <a:pt x="97" y="16"/>
                  </a:lnTo>
                  <a:lnTo>
                    <a:pt x="103" y="13"/>
                  </a:lnTo>
                  <a:lnTo>
                    <a:pt x="109" y="17"/>
                  </a:lnTo>
                  <a:lnTo>
                    <a:pt x="114" y="14"/>
                  </a:lnTo>
                  <a:lnTo>
                    <a:pt x="124" y="33"/>
                  </a:lnTo>
                  <a:lnTo>
                    <a:pt x="139" y="36"/>
                  </a:lnTo>
                  <a:lnTo>
                    <a:pt x="145" y="47"/>
                  </a:lnTo>
                  <a:lnTo>
                    <a:pt x="155" y="60"/>
                  </a:lnTo>
                  <a:lnTo>
                    <a:pt x="166" y="63"/>
                  </a:lnTo>
                  <a:lnTo>
                    <a:pt x="173" y="71"/>
                  </a:lnTo>
                  <a:lnTo>
                    <a:pt x="163" y="78"/>
                  </a:lnTo>
                  <a:lnTo>
                    <a:pt x="174" y="86"/>
                  </a:lnTo>
                  <a:lnTo>
                    <a:pt x="176" y="100"/>
                  </a:lnTo>
                  <a:lnTo>
                    <a:pt x="171" y="104"/>
                  </a:lnTo>
                  <a:lnTo>
                    <a:pt x="170" y="109"/>
                  </a:lnTo>
                  <a:lnTo>
                    <a:pt x="166" y="114"/>
                  </a:lnTo>
                  <a:lnTo>
                    <a:pt x="152" y="106"/>
                  </a:lnTo>
                  <a:lnTo>
                    <a:pt x="156" y="117"/>
                  </a:lnTo>
                  <a:lnTo>
                    <a:pt x="170" y="124"/>
                  </a:lnTo>
                  <a:lnTo>
                    <a:pt x="168" y="133"/>
                  </a:lnTo>
                  <a:lnTo>
                    <a:pt x="174" y="126"/>
                  </a:lnTo>
                  <a:lnTo>
                    <a:pt x="177" y="140"/>
                  </a:lnTo>
                  <a:lnTo>
                    <a:pt x="172" y="146"/>
                  </a:lnTo>
                  <a:lnTo>
                    <a:pt x="181" y="149"/>
                  </a:lnTo>
                  <a:lnTo>
                    <a:pt x="182" y="157"/>
                  </a:lnTo>
                  <a:lnTo>
                    <a:pt x="182" y="175"/>
                  </a:lnTo>
                  <a:lnTo>
                    <a:pt x="189" y="162"/>
                  </a:lnTo>
                  <a:lnTo>
                    <a:pt x="189" y="152"/>
                  </a:lnTo>
                  <a:lnTo>
                    <a:pt x="202" y="151"/>
                  </a:lnTo>
                  <a:lnTo>
                    <a:pt x="202" y="127"/>
                  </a:lnTo>
                  <a:lnTo>
                    <a:pt x="206" y="116"/>
                  </a:lnTo>
                  <a:lnTo>
                    <a:pt x="215" y="117"/>
                  </a:lnTo>
                  <a:lnTo>
                    <a:pt x="217" y="127"/>
                  </a:lnTo>
                  <a:lnTo>
                    <a:pt x="222" y="137"/>
                  </a:lnTo>
                  <a:lnTo>
                    <a:pt x="229" y="127"/>
                  </a:lnTo>
                  <a:lnTo>
                    <a:pt x="232" y="113"/>
                  </a:lnTo>
                  <a:lnTo>
                    <a:pt x="233" y="97"/>
                  </a:lnTo>
                  <a:lnTo>
                    <a:pt x="229" y="72"/>
                  </a:lnTo>
                  <a:lnTo>
                    <a:pt x="227" y="59"/>
                  </a:lnTo>
                  <a:lnTo>
                    <a:pt x="233" y="56"/>
                  </a:lnTo>
                  <a:lnTo>
                    <a:pt x="240" y="59"/>
                  </a:lnTo>
                  <a:lnTo>
                    <a:pt x="256" y="76"/>
                  </a:lnTo>
                  <a:lnTo>
                    <a:pt x="265" y="95"/>
                  </a:lnTo>
                  <a:lnTo>
                    <a:pt x="269" y="106"/>
                  </a:lnTo>
                  <a:lnTo>
                    <a:pt x="275" y="106"/>
                  </a:lnTo>
                  <a:lnTo>
                    <a:pt x="281" y="104"/>
                  </a:lnTo>
                  <a:lnTo>
                    <a:pt x="284" y="88"/>
                  </a:lnTo>
                  <a:lnTo>
                    <a:pt x="283" y="76"/>
                  </a:lnTo>
                  <a:lnTo>
                    <a:pt x="280" y="66"/>
                  </a:lnTo>
                  <a:lnTo>
                    <a:pt x="292" y="61"/>
                  </a:lnTo>
                  <a:lnTo>
                    <a:pt x="299" y="65"/>
                  </a:lnTo>
                  <a:lnTo>
                    <a:pt x="305" y="54"/>
                  </a:lnTo>
                  <a:lnTo>
                    <a:pt x="318" y="45"/>
                  </a:lnTo>
                  <a:lnTo>
                    <a:pt x="318" y="55"/>
                  </a:lnTo>
                  <a:lnTo>
                    <a:pt x="321" y="55"/>
                  </a:lnTo>
                  <a:lnTo>
                    <a:pt x="323" y="61"/>
                  </a:lnTo>
                  <a:lnTo>
                    <a:pt x="331" y="63"/>
                  </a:lnTo>
                  <a:lnTo>
                    <a:pt x="333" y="77"/>
                  </a:lnTo>
                  <a:lnTo>
                    <a:pt x="340" y="84"/>
                  </a:lnTo>
                  <a:lnTo>
                    <a:pt x="346" y="95"/>
                  </a:lnTo>
                  <a:lnTo>
                    <a:pt x="349" y="111"/>
                  </a:lnTo>
                  <a:lnTo>
                    <a:pt x="353" y="117"/>
                  </a:lnTo>
                  <a:lnTo>
                    <a:pt x="355" y="103"/>
                  </a:lnTo>
                  <a:lnTo>
                    <a:pt x="355" y="89"/>
                  </a:lnTo>
                  <a:lnTo>
                    <a:pt x="353" y="81"/>
                  </a:lnTo>
                  <a:lnTo>
                    <a:pt x="344" y="60"/>
                  </a:lnTo>
                  <a:lnTo>
                    <a:pt x="344" y="50"/>
                  </a:lnTo>
                  <a:lnTo>
                    <a:pt x="349" y="47"/>
                  </a:lnTo>
                  <a:lnTo>
                    <a:pt x="360" y="50"/>
                  </a:lnTo>
                  <a:lnTo>
                    <a:pt x="370" y="59"/>
                  </a:lnTo>
                  <a:lnTo>
                    <a:pt x="377" y="72"/>
                  </a:lnTo>
                  <a:lnTo>
                    <a:pt x="387" y="70"/>
                  </a:lnTo>
                  <a:lnTo>
                    <a:pt x="392" y="65"/>
                  </a:lnTo>
                  <a:lnTo>
                    <a:pt x="397" y="55"/>
                  </a:lnTo>
                  <a:lnTo>
                    <a:pt x="397" y="49"/>
                  </a:lnTo>
                  <a:lnTo>
                    <a:pt x="410" y="46"/>
                  </a:lnTo>
                  <a:lnTo>
                    <a:pt x="412" y="56"/>
                  </a:lnTo>
                  <a:lnTo>
                    <a:pt x="424" y="57"/>
                  </a:lnTo>
                  <a:lnTo>
                    <a:pt x="432" y="51"/>
                  </a:lnTo>
                  <a:lnTo>
                    <a:pt x="444" y="50"/>
                  </a:lnTo>
                  <a:lnTo>
                    <a:pt x="444" y="28"/>
                  </a:lnTo>
                  <a:lnTo>
                    <a:pt x="441" y="16"/>
                  </a:lnTo>
                  <a:lnTo>
                    <a:pt x="437" y="7"/>
                  </a:lnTo>
                  <a:lnTo>
                    <a:pt x="448" y="8"/>
                  </a:lnTo>
                  <a:lnTo>
                    <a:pt x="456" y="0"/>
                  </a:lnTo>
                  <a:lnTo>
                    <a:pt x="464" y="1"/>
                  </a:lnTo>
                  <a:lnTo>
                    <a:pt x="468" y="13"/>
                  </a:lnTo>
                  <a:lnTo>
                    <a:pt x="480" y="19"/>
                  </a:lnTo>
                  <a:lnTo>
                    <a:pt x="482" y="31"/>
                  </a:lnTo>
                  <a:lnTo>
                    <a:pt x="479" y="36"/>
                  </a:lnTo>
                  <a:lnTo>
                    <a:pt x="495" y="49"/>
                  </a:lnTo>
                  <a:lnTo>
                    <a:pt x="501" y="49"/>
                  </a:lnTo>
                  <a:lnTo>
                    <a:pt x="504" y="44"/>
                  </a:lnTo>
                  <a:lnTo>
                    <a:pt x="502" y="36"/>
                  </a:lnTo>
                  <a:lnTo>
                    <a:pt x="518" y="36"/>
                  </a:lnTo>
                  <a:lnTo>
                    <a:pt x="523" y="23"/>
                  </a:lnTo>
                  <a:lnTo>
                    <a:pt x="530" y="20"/>
                  </a:lnTo>
                  <a:lnTo>
                    <a:pt x="543" y="19"/>
                  </a:lnTo>
                  <a:lnTo>
                    <a:pt x="547" y="23"/>
                  </a:lnTo>
                  <a:lnTo>
                    <a:pt x="532" y="30"/>
                  </a:lnTo>
                  <a:lnTo>
                    <a:pt x="515" y="59"/>
                  </a:lnTo>
                  <a:lnTo>
                    <a:pt x="518" y="67"/>
                  </a:lnTo>
                  <a:lnTo>
                    <a:pt x="523" y="72"/>
                  </a:lnTo>
                  <a:lnTo>
                    <a:pt x="538" y="63"/>
                  </a:lnTo>
                  <a:lnTo>
                    <a:pt x="542" y="82"/>
                  </a:lnTo>
                  <a:lnTo>
                    <a:pt x="536" y="99"/>
                  </a:lnTo>
                  <a:lnTo>
                    <a:pt x="536" y="109"/>
                  </a:lnTo>
                  <a:lnTo>
                    <a:pt x="560" y="106"/>
                  </a:lnTo>
                  <a:lnTo>
                    <a:pt x="559" y="115"/>
                  </a:lnTo>
                  <a:lnTo>
                    <a:pt x="560" y="124"/>
                  </a:lnTo>
                  <a:lnTo>
                    <a:pt x="576" y="129"/>
                  </a:lnTo>
                  <a:lnTo>
                    <a:pt x="577" y="115"/>
                  </a:lnTo>
                  <a:lnTo>
                    <a:pt x="582" y="120"/>
                  </a:lnTo>
                  <a:lnTo>
                    <a:pt x="593" y="147"/>
                  </a:lnTo>
                  <a:lnTo>
                    <a:pt x="592" y="159"/>
                  </a:lnTo>
                  <a:lnTo>
                    <a:pt x="586" y="165"/>
                  </a:lnTo>
                  <a:lnTo>
                    <a:pt x="592" y="180"/>
                  </a:lnTo>
                  <a:lnTo>
                    <a:pt x="600" y="179"/>
                  </a:lnTo>
                  <a:lnTo>
                    <a:pt x="603" y="174"/>
                  </a:lnTo>
                  <a:lnTo>
                    <a:pt x="603" y="189"/>
                  </a:lnTo>
                  <a:lnTo>
                    <a:pt x="600" y="202"/>
                  </a:lnTo>
                  <a:lnTo>
                    <a:pt x="591" y="206"/>
                  </a:lnTo>
                  <a:lnTo>
                    <a:pt x="591" y="217"/>
                  </a:lnTo>
                  <a:lnTo>
                    <a:pt x="587" y="219"/>
                  </a:lnTo>
                  <a:lnTo>
                    <a:pt x="580" y="229"/>
                  </a:lnTo>
                  <a:lnTo>
                    <a:pt x="560" y="234"/>
                  </a:lnTo>
                  <a:lnTo>
                    <a:pt x="560" y="244"/>
                  </a:lnTo>
                  <a:lnTo>
                    <a:pt x="550" y="243"/>
                  </a:lnTo>
                  <a:lnTo>
                    <a:pt x="553" y="246"/>
                  </a:lnTo>
                  <a:lnTo>
                    <a:pt x="548" y="253"/>
                  </a:lnTo>
                  <a:lnTo>
                    <a:pt x="555" y="254"/>
                  </a:lnTo>
                  <a:lnTo>
                    <a:pt x="565" y="246"/>
                  </a:lnTo>
                  <a:lnTo>
                    <a:pt x="555" y="270"/>
                  </a:lnTo>
                  <a:lnTo>
                    <a:pt x="545" y="282"/>
                  </a:lnTo>
                  <a:lnTo>
                    <a:pt x="532" y="287"/>
                  </a:lnTo>
                  <a:lnTo>
                    <a:pt x="528" y="299"/>
                  </a:lnTo>
                  <a:lnTo>
                    <a:pt x="516" y="292"/>
                  </a:lnTo>
                  <a:lnTo>
                    <a:pt x="516" y="285"/>
                  </a:lnTo>
                  <a:lnTo>
                    <a:pt x="510" y="278"/>
                  </a:lnTo>
                  <a:lnTo>
                    <a:pt x="504" y="277"/>
                  </a:lnTo>
                  <a:lnTo>
                    <a:pt x="501" y="291"/>
                  </a:lnTo>
                  <a:lnTo>
                    <a:pt x="488" y="300"/>
                  </a:lnTo>
                  <a:lnTo>
                    <a:pt x="483" y="309"/>
                  </a:lnTo>
                  <a:lnTo>
                    <a:pt x="467" y="325"/>
                  </a:lnTo>
                  <a:lnTo>
                    <a:pt x="450" y="337"/>
                  </a:lnTo>
                  <a:lnTo>
                    <a:pt x="437" y="345"/>
                  </a:lnTo>
                  <a:lnTo>
                    <a:pt x="423" y="343"/>
                  </a:lnTo>
                  <a:lnTo>
                    <a:pt x="413" y="347"/>
                  </a:lnTo>
                  <a:lnTo>
                    <a:pt x="410" y="341"/>
                  </a:lnTo>
                  <a:lnTo>
                    <a:pt x="404" y="346"/>
                  </a:lnTo>
                  <a:lnTo>
                    <a:pt x="401" y="351"/>
                  </a:lnTo>
                  <a:lnTo>
                    <a:pt x="401" y="359"/>
                  </a:lnTo>
                  <a:lnTo>
                    <a:pt x="385" y="364"/>
                  </a:lnTo>
                  <a:lnTo>
                    <a:pt x="356" y="394"/>
                  </a:lnTo>
                  <a:lnTo>
                    <a:pt x="332" y="402"/>
                  </a:lnTo>
                  <a:lnTo>
                    <a:pt x="324" y="409"/>
                  </a:lnTo>
                  <a:lnTo>
                    <a:pt x="310" y="404"/>
                  </a:lnTo>
                  <a:lnTo>
                    <a:pt x="302" y="407"/>
                  </a:lnTo>
                  <a:lnTo>
                    <a:pt x="291" y="399"/>
                  </a:lnTo>
                  <a:lnTo>
                    <a:pt x="279" y="396"/>
                  </a:lnTo>
                  <a:lnTo>
                    <a:pt x="260" y="388"/>
                  </a:lnTo>
                  <a:lnTo>
                    <a:pt x="251" y="38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38" name="Google Shape;438;p9"/>
            <p:cNvGrpSpPr/>
            <p:nvPr/>
          </p:nvGrpSpPr>
          <p:grpSpPr>
            <a:xfrm>
              <a:off x="6083280" y="1594008"/>
              <a:ext cx="287816" cy="326528"/>
              <a:chOff x="3202" y="1036"/>
              <a:chExt cx="181" cy="187"/>
            </a:xfrm>
          </p:grpSpPr>
          <p:sp>
            <p:nvSpPr>
              <p:cNvPr id="439" name="Google Shape;439;p9"/>
              <p:cNvSpPr/>
              <p:nvPr/>
            </p:nvSpPr>
            <p:spPr>
              <a:xfrm>
                <a:off x="3202" y="1036"/>
                <a:ext cx="118" cy="187"/>
              </a:xfrm>
              <a:custGeom>
                <a:rect b="b" l="l" r="r" t="t"/>
                <a:pathLst>
                  <a:path extrusionOk="0" h="937" w="591">
                    <a:moveTo>
                      <a:pt x="290" y="22"/>
                    </a:moveTo>
                    <a:lnTo>
                      <a:pt x="289" y="29"/>
                    </a:lnTo>
                    <a:lnTo>
                      <a:pt x="294" y="43"/>
                    </a:lnTo>
                    <a:lnTo>
                      <a:pt x="279" y="45"/>
                    </a:lnTo>
                    <a:lnTo>
                      <a:pt x="278" y="57"/>
                    </a:lnTo>
                    <a:lnTo>
                      <a:pt x="278" y="68"/>
                    </a:lnTo>
                    <a:lnTo>
                      <a:pt x="274" y="79"/>
                    </a:lnTo>
                    <a:lnTo>
                      <a:pt x="274" y="96"/>
                    </a:lnTo>
                    <a:lnTo>
                      <a:pt x="279" y="96"/>
                    </a:lnTo>
                    <a:lnTo>
                      <a:pt x="279" y="109"/>
                    </a:lnTo>
                    <a:lnTo>
                      <a:pt x="280" y="133"/>
                    </a:lnTo>
                    <a:lnTo>
                      <a:pt x="283" y="140"/>
                    </a:lnTo>
                    <a:lnTo>
                      <a:pt x="283" y="182"/>
                    </a:lnTo>
                    <a:lnTo>
                      <a:pt x="285" y="195"/>
                    </a:lnTo>
                    <a:lnTo>
                      <a:pt x="288" y="226"/>
                    </a:lnTo>
                    <a:lnTo>
                      <a:pt x="291" y="233"/>
                    </a:lnTo>
                    <a:lnTo>
                      <a:pt x="293" y="258"/>
                    </a:lnTo>
                    <a:lnTo>
                      <a:pt x="318" y="325"/>
                    </a:lnTo>
                    <a:lnTo>
                      <a:pt x="317" y="329"/>
                    </a:lnTo>
                    <a:lnTo>
                      <a:pt x="308" y="327"/>
                    </a:lnTo>
                    <a:lnTo>
                      <a:pt x="296" y="312"/>
                    </a:lnTo>
                    <a:lnTo>
                      <a:pt x="283" y="274"/>
                    </a:lnTo>
                    <a:lnTo>
                      <a:pt x="272" y="254"/>
                    </a:lnTo>
                    <a:lnTo>
                      <a:pt x="264" y="255"/>
                    </a:lnTo>
                    <a:lnTo>
                      <a:pt x="263" y="262"/>
                    </a:lnTo>
                    <a:lnTo>
                      <a:pt x="261" y="263"/>
                    </a:lnTo>
                    <a:lnTo>
                      <a:pt x="259" y="258"/>
                    </a:lnTo>
                    <a:lnTo>
                      <a:pt x="264" y="244"/>
                    </a:lnTo>
                    <a:lnTo>
                      <a:pt x="264" y="217"/>
                    </a:lnTo>
                    <a:lnTo>
                      <a:pt x="259" y="197"/>
                    </a:lnTo>
                    <a:lnTo>
                      <a:pt x="258" y="178"/>
                    </a:lnTo>
                    <a:lnTo>
                      <a:pt x="253" y="151"/>
                    </a:lnTo>
                    <a:lnTo>
                      <a:pt x="252" y="125"/>
                    </a:lnTo>
                    <a:lnTo>
                      <a:pt x="246" y="104"/>
                    </a:lnTo>
                    <a:lnTo>
                      <a:pt x="240" y="96"/>
                    </a:lnTo>
                    <a:lnTo>
                      <a:pt x="238" y="87"/>
                    </a:lnTo>
                    <a:lnTo>
                      <a:pt x="224" y="81"/>
                    </a:lnTo>
                    <a:lnTo>
                      <a:pt x="208" y="69"/>
                    </a:lnTo>
                    <a:lnTo>
                      <a:pt x="199" y="86"/>
                    </a:lnTo>
                    <a:lnTo>
                      <a:pt x="197" y="102"/>
                    </a:lnTo>
                    <a:lnTo>
                      <a:pt x="188" y="114"/>
                    </a:lnTo>
                    <a:lnTo>
                      <a:pt x="187" y="120"/>
                    </a:lnTo>
                    <a:lnTo>
                      <a:pt x="177" y="133"/>
                    </a:lnTo>
                    <a:lnTo>
                      <a:pt x="173" y="146"/>
                    </a:lnTo>
                    <a:lnTo>
                      <a:pt x="176" y="157"/>
                    </a:lnTo>
                    <a:lnTo>
                      <a:pt x="176" y="171"/>
                    </a:lnTo>
                    <a:lnTo>
                      <a:pt x="184" y="215"/>
                    </a:lnTo>
                    <a:lnTo>
                      <a:pt x="189" y="232"/>
                    </a:lnTo>
                    <a:lnTo>
                      <a:pt x="195" y="242"/>
                    </a:lnTo>
                    <a:lnTo>
                      <a:pt x="188" y="241"/>
                    </a:lnTo>
                    <a:lnTo>
                      <a:pt x="176" y="222"/>
                    </a:lnTo>
                    <a:lnTo>
                      <a:pt x="168" y="205"/>
                    </a:lnTo>
                    <a:lnTo>
                      <a:pt x="164" y="183"/>
                    </a:lnTo>
                    <a:lnTo>
                      <a:pt x="152" y="167"/>
                    </a:lnTo>
                    <a:lnTo>
                      <a:pt x="151" y="179"/>
                    </a:lnTo>
                    <a:lnTo>
                      <a:pt x="145" y="192"/>
                    </a:lnTo>
                    <a:lnTo>
                      <a:pt x="140" y="183"/>
                    </a:lnTo>
                    <a:lnTo>
                      <a:pt x="143" y="171"/>
                    </a:lnTo>
                    <a:lnTo>
                      <a:pt x="139" y="158"/>
                    </a:lnTo>
                    <a:lnTo>
                      <a:pt x="148" y="152"/>
                    </a:lnTo>
                    <a:lnTo>
                      <a:pt x="152" y="138"/>
                    </a:lnTo>
                    <a:lnTo>
                      <a:pt x="134" y="136"/>
                    </a:lnTo>
                    <a:lnTo>
                      <a:pt x="106" y="150"/>
                    </a:lnTo>
                    <a:lnTo>
                      <a:pt x="94" y="145"/>
                    </a:lnTo>
                    <a:lnTo>
                      <a:pt x="97" y="135"/>
                    </a:lnTo>
                    <a:lnTo>
                      <a:pt x="113" y="128"/>
                    </a:lnTo>
                    <a:lnTo>
                      <a:pt x="125" y="112"/>
                    </a:lnTo>
                    <a:lnTo>
                      <a:pt x="129" y="102"/>
                    </a:lnTo>
                    <a:lnTo>
                      <a:pt x="143" y="102"/>
                    </a:lnTo>
                    <a:lnTo>
                      <a:pt x="146" y="96"/>
                    </a:lnTo>
                    <a:lnTo>
                      <a:pt x="152" y="104"/>
                    </a:lnTo>
                    <a:lnTo>
                      <a:pt x="170" y="96"/>
                    </a:lnTo>
                    <a:lnTo>
                      <a:pt x="175" y="86"/>
                    </a:lnTo>
                    <a:lnTo>
                      <a:pt x="175" y="76"/>
                    </a:lnTo>
                    <a:lnTo>
                      <a:pt x="170" y="54"/>
                    </a:lnTo>
                    <a:lnTo>
                      <a:pt x="160" y="53"/>
                    </a:lnTo>
                    <a:lnTo>
                      <a:pt x="141" y="58"/>
                    </a:lnTo>
                    <a:lnTo>
                      <a:pt x="122" y="75"/>
                    </a:lnTo>
                    <a:lnTo>
                      <a:pt x="100" y="82"/>
                    </a:lnTo>
                    <a:lnTo>
                      <a:pt x="98" y="77"/>
                    </a:lnTo>
                    <a:lnTo>
                      <a:pt x="91" y="74"/>
                    </a:lnTo>
                    <a:lnTo>
                      <a:pt x="91" y="63"/>
                    </a:lnTo>
                    <a:lnTo>
                      <a:pt x="89" y="54"/>
                    </a:lnTo>
                    <a:lnTo>
                      <a:pt x="80" y="58"/>
                    </a:lnTo>
                    <a:lnTo>
                      <a:pt x="85" y="103"/>
                    </a:lnTo>
                    <a:lnTo>
                      <a:pt x="81" y="104"/>
                    </a:lnTo>
                    <a:lnTo>
                      <a:pt x="78" y="97"/>
                    </a:lnTo>
                    <a:lnTo>
                      <a:pt x="74" y="104"/>
                    </a:lnTo>
                    <a:lnTo>
                      <a:pt x="53" y="58"/>
                    </a:lnTo>
                    <a:lnTo>
                      <a:pt x="43" y="66"/>
                    </a:lnTo>
                    <a:lnTo>
                      <a:pt x="46" y="77"/>
                    </a:lnTo>
                    <a:lnTo>
                      <a:pt x="41" y="86"/>
                    </a:lnTo>
                    <a:lnTo>
                      <a:pt x="30" y="77"/>
                    </a:lnTo>
                    <a:lnTo>
                      <a:pt x="26" y="81"/>
                    </a:lnTo>
                    <a:lnTo>
                      <a:pt x="25" y="91"/>
                    </a:lnTo>
                    <a:lnTo>
                      <a:pt x="35" y="115"/>
                    </a:lnTo>
                    <a:lnTo>
                      <a:pt x="33" y="122"/>
                    </a:lnTo>
                    <a:lnTo>
                      <a:pt x="21" y="119"/>
                    </a:lnTo>
                    <a:lnTo>
                      <a:pt x="12" y="99"/>
                    </a:lnTo>
                    <a:lnTo>
                      <a:pt x="6" y="98"/>
                    </a:lnTo>
                    <a:lnTo>
                      <a:pt x="6" y="107"/>
                    </a:lnTo>
                    <a:lnTo>
                      <a:pt x="8" y="118"/>
                    </a:lnTo>
                    <a:lnTo>
                      <a:pt x="19" y="140"/>
                    </a:lnTo>
                    <a:lnTo>
                      <a:pt x="15" y="152"/>
                    </a:lnTo>
                    <a:lnTo>
                      <a:pt x="8" y="146"/>
                    </a:lnTo>
                    <a:lnTo>
                      <a:pt x="0" y="150"/>
                    </a:lnTo>
                    <a:lnTo>
                      <a:pt x="1" y="158"/>
                    </a:lnTo>
                    <a:lnTo>
                      <a:pt x="6" y="163"/>
                    </a:lnTo>
                    <a:lnTo>
                      <a:pt x="8" y="176"/>
                    </a:lnTo>
                    <a:lnTo>
                      <a:pt x="8" y="201"/>
                    </a:lnTo>
                    <a:lnTo>
                      <a:pt x="9" y="215"/>
                    </a:lnTo>
                    <a:lnTo>
                      <a:pt x="15" y="206"/>
                    </a:lnTo>
                    <a:lnTo>
                      <a:pt x="16" y="217"/>
                    </a:lnTo>
                    <a:lnTo>
                      <a:pt x="17" y="236"/>
                    </a:lnTo>
                    <a:lnTo>
                      <a:pt x="17" y="220"/>
                    </a:lnTo>
                    <a:lnTo>
                      <a:pt x="24" y="236"/>
                    </a:lnTo>
                    <a:lnTo>
                      <a:pt x="25" y="248"/>
                    </a:lnTo>
                    <a:lnTo>
                      <a:pt x="27" y="254"/>
                    </a:lnTo>
                    <a:lnTo>
                      <a:pt x="27" y="271"/>
                    </a:lnTo>
                    <a:lnTo>
                      <a:pt x="33" y="276"/>
                    </a:lnTo>
                    <a:lnTo>
                      <a:pt x="43" y="270"/>
                    </a:lnTo>
                    <a:lnTo>
                      <a:pt x="53" y="244"/>
                    </a:lnTo>
                    <a:lnTo>
                      <a:pt x="38" y="225"/>
                    </a:lnTo>
                    <a:lnTo>
                      <a:pt x="55" y="228"/>
                    </a:lnTo>
                    <a:lnTo>
                      <a:pt x="60" y="238"/>
                    </a:lnTo>
                    <a:lnTo>
                      <a:pt x="62" y="233"/>
                    </a:lnTo>
                    <a:lnTo>
                      <a:pt x="66" y="226"/>
                    </a:lnTo>
                    <a:lnTo>
                      <a:pt x="74" y="224"/>
                    </a:lnTo>
                    <a:lnTo>
                      <a:pt x="71" y="238"/>
                    </a:lnTo>
                    <a:lnTo>
                      <a:pt x="73" y="246"/>
                    </a:lnTo>
                    <a:lnTo>
                      <a:pt x="65" y="253"/>
                    </a:lnTo>
                    <a:lnTo>
                      <a:pt x="63" y="264"/>
                    </a:lnTo>
                    <a:lnTo>
                      <a:pt x="65" y="274"/>
                    </a:lnTo>
                    <a:lnTo>
                      <a:pt x="57" y="279"/>
                    </a:lnTo>
                    <a:lnTo>
                      <a:pt x="54" y="291"/>
                    </a:lnTo>
                    <a:lnTo>
                      <a:pt x="70" y="301"/>
                    </a:lnTo>
                    <a:lnTo>
                      <a:pt x="71" y="313"/>
                    </a:lnTo>
                    <a:lnTo>
                      <a:pt x="80" y="318"/>
                    </a:lnTo>
                    <a:lnTo>
                      <a:pt x="91" y="312"/>
                    </a:lnTo>
                    <a:lnTo>
                      <a:pt x="96" y="325"/>
                    </a:lnTo>
                    <a:lnTo>
                      <a:pt x="94" y="335"/>
                    </a:lnTo>
                    <a:lnTo>
                      <a:pt x="55" y="325"/>
                    </a:lnTo>
                    <a:lnTo>
                      <a:pt x="49" y="314"/>
                    </a:lnTo>
                    <a:lnTo>
                      <a:pt x="37" y="316"/>
                    </a:lnTo>
                    <a:lnTo>
                      <a:pt x="43" y="327"/>
                    </a:lnTo>
                    <a:lnTo>
                      <a:pt x="62" y="348"/>
                    </a:lnTo>
                    <a:lnTo>
                      <a:pt x="71" y="351"/>
                    </a:lnTo>
                    <a:lnTo>
                      <a:pt x="68" y="359"/>
                    </a:lnTo>
                    <a:lnTo>
                      <a:pt x="59" y="360"/>
                    </a:lnTo>
                    <a:lnTo>
                      <a:pt x="54" y="381"/>
                    </a:lnTo>
                    <a:lnTo>
                      <a:pt x="68" y="392"/>
                    </a:lnTo>
                    <a:lnTo>
                      <a:pt x="66" y="400"/>
                    </a:lnTo>
                    <a:lnTo>
                      <a:pt x="73" y="407"/>
                    </a:lnTo>
                    <a:lnTo>
                      <a:pt x="75" y="414"/>
                    </a:lnTo>
                    <a:lnTo>
                      <a:pt x="111" y="435"/>
                    </a:lnTo>
                    <a:lnTo>
                      <a:pt x="128" y="435"/>
                    </a:lnTo>
                    <a:lnTo>
                      <a:pt x="138" y="427"/>
                    </a:lnTo>
                    <a:lnTo>
                      <a:pt x="137" y="441"/>
                    </a:lnTo>
                    <a:lnTo>
                      <a:pt x="127" y="447"/>
                    </a:lnTo>
                    <a:lnTo>
                      <a:pt x="100" y="450"/>
                    </a:lnTo>
                    <a:lnTo>
                      <a:pt x="97" y="457"/>
                    </a:lnTo>
                    <a:lnTo>
                      <a:pt x="106" y="469"/>
                    </a:lnTo>
                    <a:lnTo>
                      <a:pt x="108" y="481"/>
                    </a:lnTo>
                    <a:lnTo>
                      <a:pt x="121" y="486"/>
                    </a:lnTo>
                    <a:lnTo>
                      <a:pt x="128" y="483"/>
                    </a:lnTo>
                    <a:lnTo>
                      <a:pt x="130" y="501"/>
                    </a:lnTo>
                    <a:lnTo>
                      <a:pt x="124" y="509"/>
                    </a:lnTo>
                    <a:lnTo>
                      <a:pt x="129" y="522"/>
                    </a:lnTo>
                    <a:lnTo>
                      <a:pt x="132" y="517"/>
                    </a:lnTo>
                    <a:lnTo>
                      <a:pt x="148" y="526"/>
                    </a:lnTo>
                    <a:lnTo>
                      <a:pt x="152" y="518"/>
                    </a:lnTo>
                    <a:lnTo>
                      <a:pt x="156" y="527"/>
                    </a:lnTo>
                    <a:lnTo>
                      <a:pt x="160" y="522"/>
                    </a:lnTo>
                    <a:lnTo>
                      <a:pt x="173" y="527"/>
                    </a:lnTo>
                    <a:lnTo>
                      <a:pt x="177" y="516"/>
                    </a:lnTo>
                    <a:lnTo>
                      <a:pt x="191" y="516"/>
                    </a:lnTo>
                    <a:lnTo>
                      <a:pt x="193" y="501"/>
                    </a:lnTo>
                    <a:lnTo>
                      <a:pt x="192" y="495"/>
                    </a:lnTo>
                    <a:lnTo>
                      <a:pt x="198" y="479"/>
                    </a:lnTo>
                    <a:lnTo>
                      <a:pt x="208" y="477"/>
                    </a:lnTo>
                    <a:lnTo>
                      <a:pt x="215" y="483"/>
                    </a:lnTo>
                    <a:lnTo>
                      <a:pt x="221" y="478"/>
                    </a:lnTo>
                    <a:lnTo>
                      <a:pt x="218" y="466"/>
                    </a:lnTo>
                    <a:lnTo>
                      <a:pt x="213" y="458"/>
                    </a:lnTo>
                    <a:lnTo>
                      <a:pt x="205" y="457"/>
                    </a:lnTo>
                    <a:lnTo>
                      <a:pt x="210" y="443"/>
                    </a:lnTo>
                    <a:lnTo>
                      <a:pt x="211" y="414"/>
                    </a:lnTo>
                    <a:lnTo>
                      <a:pt x="214" y="396"/>
                    </a:lnTo>
                    <a:lnTo>
                      <a:pt x="218" y="386"/>
                    </a:lnTo>
                    <a:lnTo>
                      <a:pt x="224" y="381"/>
                    </a:lnTo>
                    <a:lnTo>
                      <a:pt x="230" y="382"/>
                    </a:lnTo>
                    <a:lnTo>
                      <a:pt x="231" y="394"/>
                    </a:lnTo>
                    <a:lnTo>
                      <a:pt x="230" y="404"/>
                    </a:lnTo>
                    <a:lnTo>
                      <a:pt x="235" y="416"/>
                    </a:lnTo>
                    <a:lnTo>
                      <a:pt x="241" y="416"/>
                    </a:lnTo>
                    <a:lnTo>
                      <a:pt x="250" y="399"/>
                    </a:lnTo>
                    <a:lnTo>
                      <a:pt x="250" y="388"/>
                    </a:lnTo>
                    <a:lnTo>
                      <a:pt x="252" y="368"/>
                    </a:lnTo>
                    <a:lnTo>
                      <a:pt x="261" y="353"/>
                    </a:lnTo>
                    <a:lnTo>
                      <a:pt x="266" y="366"/>
                    </a:lnTo>
                    <a:lnTo>
                      <a:pt x="267" y="382"/>
                    </a:lnTo>
                    <a:lnTo>
                      <a:pt x="253" y="421"/>
                    </a:lnTo>
                    <a:lnTo>
                      <a:pt x="257" y="446"/>
                    </a:lnTo>
                    <a:lnTo>
                      <a:pt x="264" y="452"/>
                    </a:lnTo>
                    <a:lnTo>
                      <a:pt x="270" y="462"/>
                    </a:lnTo>
                    <a:lnTo>
                      <a:pt x="296" y="450"/>
                    </a:lnTo>
                    <a:lnTo>
                      <a:pt x="299" y="439"/>
                    </a:lnTo>
                    <a:lnTo>
                      <a:pt x="307" y="435"/>
                    </a:lnTo>
                    <a:lnTo>
                      <a:pt x="313" y="424"/>
                    </a:lnTo>
                    <a:lnTo>
                      <a:pt x="315" y="409"/>
                    </a:lnTo>
                    <a:lnTo>
                      <a:pt x="313" y="396"/>
                    </a:lnTo>
                    <a:lnTo>
                      <a:pt x="322" y="389"/>
                    </a:lnTo>
                    <a:lnTo>
                      <a:pt x="326" y="381"/>
                    </a:lnTo>
                    <a:lnTo>
                      <a:pt x="329" y="383"/>
                    </a:lnTo>
                    <a:lnTo>
                      <a:pt x="331" y="398"/>
                    </a:lnTo>
                    <a:lnTo>
                      <a:pt x="336" y="400"/>
                    </a:lnTo>
                    <a:lnTo>
                      <a:pt x="327" y="419"/>
                    </a:lnTo>
                    <a:lnTo>
                      <a:pt x="320" y="425"/>
                    </a:lnTo>
                    <a:lnTo>
                      <a:pt x="318" y="437"/>
                    </a:lnTo>
                    <a:lnTo>
                      <a:pt x="315" y="443"/>
                    </a:lnTo>
                    <a:lnTo>
                      <a:pt x="313" y="453"/>
                    </a:lnTo>
                    <a:lnTo>
                      <a:pt x="316" y="462"/>
                    </a:lnTo>
                    <a:lnTo>
                      <a:pt x="322" y="464"/>
                    </a:lnTo>
                    <a:lnTo>
                      <a:pt x="326" y="453"/>
                    </a:lnTo>
                    <a:lnTo>
                      <a:pt x="334" y="470"/>
                    </a:lnTo>
                    <a:lnTo>
                      <a:pt x="342" y="474"/>
                    </a:lnTo>
                    <a:lnTo>
                      <a:pt x="364" y="461"/>
                    </a:lnTo>
                    <a:lnTo>
                      <a:pt x="367" y="467"/>
                    </a:lnTo>
                    <a:lnTo>
                      <a:pt x="363" y="473"/>
                    </a:lnTo>
                    <a:lnTo>
                      <a:pt x="350" y="474"/>
                    </a:lnTo>
                    <a:lnTo>
                      <a:pt x="347" y="481"/>
                    </a:lnTo>
                    <a:lnTo>
                      <a:pt x="336" y="485"/>
                    </a:lnTo>
                    <a:lnTo>
                      <a:pt x="334" y="491"/>
                    </a:lnTo>
                    <a:lnTo>
                      <a:pt x="316" y="491"/>
                    </a:lnTo>
                    <a:lnTo>
                      <a:pt x="306" y="483"/>
                    </a:lnTo>
                    <a:lnTo>
                      <a:pt x="284" y="485"/>
                    </a:lnTo>
                    <a:lnTo>
                      <a:pt x="268" y="500"/>
                    </a:lnTo>
                    <a:lnTo>
                      <a:pt x="275" y="516"/>
                    </a:lnTo>
                    <a:lnTo>
                      <a:pt x="272" y="524"/>
                    </a:lnTo>
                    <a:lnTo>
                      <a:pt x="264" y="516"/>
                    </a:lnTo>
                    <a:lnTo>
                      <a:pt x="257" y="516"/>
                    </a:lnTo>
                    <a:lnTo>
                      <a:pt x="253" y="526"/>
                    </a:lnTo>
                    <a:lnTo>
                      <a:pt x="247" y="528"/>
                    </a:lnTo>
                    <a:lnTo>
                      <a:pt x="243" y="538"/>
                    </a:lnTo>
                    <a:lnTo>
                      <a:pt x="240" y="540"/>
                    </a:lnTo>
                    <a:lnTo>
                      <a:pt x="240" y="556"/>
                    </a:lnTo>
                    <a:lnTo>
                      <a:pt x="230" y="559"/>
                    </a:lnTo>
                    <a:lnTo>
                      <a:pt x="224" y="555"/>
                    </a:lnTo>
                    <a:lnTo>
                      <a:pt x="193" y="563"/>
                    </a:lnTo>
                    <a:lnTo>
                      <a:pt x="192" y="570"/>
                    </a:lnTo>
                    <a:lnTo>
                      <a:pt x="198" y="581"/>
                    </a:lnTo>
                    <a:lnTo>
                      <a:pt x="194" y="590"/>
                    </a:lnTo>
                    <a:lnTo>
                      <a:pt x="187" y="586"/>
                    </a:lnTo>
                    <a:lnTo>
                      <a:pt x="183" y="572"/>
                    </a:lnTo>
                    <a:lnTo>
                      <a:pt x="178" y="565"/>
                    </a:lnTo>
                    <a:lnTo>
                      <a:pt x="167" y="569"/>
                    </a:lnTo>
                    <a:lnTo>
                      <a:pt x="164" y="575"/>
                    </a:lnTo>
                    <a:lnTo>
                      <a:pt x="165" y="609"/>
                    </a:lnTo>
                    <a:lnTo>
                      <a:pt x="172" y="635"/>
                    </a:lnTo>
                    <a:lnTo>
                      <a:pt x="170" y="642"/>
                    </a:lnTo>
                    <a:lnTo>
                      <a:pt x="170" y="649"/>
                    </a:lnTo>
                    <a:lnTo>
                      <a:pt x="176" y="652"/>
                    </a:lnTo>
                    <a:lnTo>
                      <a:pt x="186" y="652"/>
                    </a:lnTo>
                    <a:lnTo>
                      <a:pt x="195" y="640"/>
                    </a:lnTo>
                    <a:lnTo>
                      <a:pt x="200" y="646"/>
                    </a:lnTo>
                    <a:lnTo>
                      <a:pt x="208" y="646"/>
                    </a:lnTo>
                    <a:lnTo>
                      <a:pt x="216" y="645"/>
                    </a:lnTo>
                    <a:lnTo>
                      <a:pt x="216" y="639"/>
                    </a:lnTo>
                    <a:lnTo>
                      <a:pt x="221" y="637"/>
                    </a:lnTo>
                    <a:lnTo>
                      <a:pt x="223" y="646"/>
                    </a:lnTo>
                    <a:lnTo>
                      <a:pt x="229" y="645"/>
                    </a:lnTo>
                    <a:lnTo>
                      <a:pt x="231" y="636"/>
                    </a:lnTo>
                    <a:lnTo>
                      <a:pt x="235" y="641"/>
                    </a:lnTo>
                    <a:lnTo>
                      <a:pt x="251" y="636"/>
                    </a:lnTo>
                    <a:lnTo>
                      <a:pt x="261" y="624"/>
                    </a:lnTo>
                    <a:lnTo>
                      <a:pt x="267" y="622"/>
                    </a:lnTo>
                    <a:lnTo>
                      <a:pt x="277" y="623"/>
                    </a:lnTo>
                    <a:lnTo>
                      <a:pt x="281" y="629"/>
                    </a:lnTo>
                    <a:lnTo>
                      <a:pt x="306" y="622"/>
                    </a:lnTo>
                    <a:lnTo>
                      <a:pt x="315" y="624"/>
                    </a:lnTo>
                    <a:lnTo>
                      <a:pt x="327" y="617"/>
                    </a:lnTo>
                    <a:lnTo>
                      <a:pt x="329" y="606"/>
                    </a:lnTo>
                    <a:lnTo>
                      <a:pt x="339" y="603"/>
                    </a:lnTo>
                    <a:lnTo>
                      <a:pt x="340" y="613"/>
                    </a:lnTo>
                    <a:lnTo>
                      <a:pt x="336" y="612"/>
                    </a:lnTo>
                    <a:lnTo>
                      <a:pt x="340" y="619"/>
                    </a:lnTo>
                    <a:lnTo>
                      <a:pt x="343" y="634"/>
                    </a:lnTo>
                    <a:lnTo>
                      <a:pt x="338" y="637"/>
                    </a:lnTo>
                    <a:lnTo>
                      <a:pt x="323" y="633"/>
                    </a:lnTo>
                    <a:lnTo>
                      <a:pt x="316" y="639"/>
                    </a:lnTo>
                    <a:lnTo>
                      <a:pt x="311" y="629"/>
                    </a:lnTo>
                    <a:lnTo>
                      <a:pt x="308" y="641"/>
                    </a:lnTo>
                    <a:lnTo>
                      <a:pt x="296" y="641"/>
                    </a:lnTo>
                    <a:lnTo>
                      <a:pt x="296" y="647"/>
                    </a:lnTo>
                    <a:lnTo>
                      <a:pt x="286" y="652"/>
                    </a:lnTo>
                    <a:lnTo>
                      <a:pt x="281" y="649"/>
                    </a:lnTo>
                    <a:lnTo>
                      <a:pt x="270" y="651"/>
                    </a:lnTo>
                    <a:lnTo>
                      <a:pt x="237" y="668"/>
                    </a:lnTo>
                    <a:lnTo>
                      <a:pt x="229" y="668"/>
                    </a:lnTo>
                    <a:lnTo>
                      <a:pt x="231" y="676"/>
                    </a:lnTo>
                    <a:lnTo>
                      <a:pt x="240" y="684"/>
                    </a:lnTo>
                    <a:lnTo>
                      <a:pt x="286" y="694"/>
                    </a:lnTo>
                    <a:lnTo>
                      <a:pt x="293" y="706"/>
                    </a:lnTo>
                    <a:lnTo>
                      <a:pt x="291" y="714"/>
                    </a:lnTo>
                    <a:lnTo>
                      <a:pt x="261" y="705"/>
                    </a:lnTo>
                    <a:lnTo>
                      <a:pt x="258" y="701"/>
                    </a:lnTo>
                    <a:lnTo>
                      <a:pt x="246" y="705"/>
                    </a:lnTo>
                    <a:lnTo>
                      <a:pt x="236" y="699"/>
                    </a:lnTo>
                    <a:lnTo>
                      <a:pt x="225" y="700"/>
                    </a:lnTo>
                    <a:lnTo>
                      <a:pt x="225" y="708"/>
                    </a:lnTo>
                    <a:lnTo>
                      <a:pt x="223" y="715"/>
                    </a:lnTo>
                    <a:lnTo>
                      <a:pt x="215" y="716"/>
                    </a:lnTo>
                    <a:lnTo>
                      <a:pt x="211" y="694"/>
                    </a:lnTo>
                    <a:lnTo>
                      <a:pt x="198" y="690"/>
                    </a:lnTo>
                    <a:lnTo>
                      <a:pt x="183" y="706"/>
                    </a:lnTo>
                    <a:lnTo>
                      <a:pt x="188" y="722"/>
                    </a:lnTo>
                    <a:lnTo>
                      <a:pt x="183" y="738"/>
                    </a:lnTo>
                    <a:lnTo>
                      <a:pt x="191" y="753"/>
                    </a:lnTo>
                    <a:lnTo>
                      <a:pt x="195" y="771"/>
                    </a:lnTo>
                    <a:lnTo>
                      <a:pt x="199" y="774"/>
                    </a:lnTo>
                    <a:lnTo>
                      <a:pt x="205" y="792"/>
                    </a:lnTo>
                    <a:lnTo>
                      <a:pt x="236" y="807"/>
                    </a:lnTo>
                    <a:lnTo>
                      <a:pt x="241" y="806"/>
                    </a:lnTo>
                    <a:lnTo>
                      <a:pt x="248" y="817"/>
                    </a:lnTo>
                    <a:lnTo>
                      <a:pt x="248" y="829"/>
                    </a:lnTo>
                    <a:lnTo>
                      <a:pt x="254" y="833"/>
                    </a:lnTo>
                    <a:lnTo>
                      <a:pt x="270" y="834"/>
                    </a:lnTo>
                    <a:lnTo>
                      <a:pt x="278" y="830"/>
                    </a:lnTo>
                    <a:lnTo>
                      <a:pt x="283" y="833"/>
                    </a:lnTo>
                    <a:lnTo>
                      <a:pt x="288" y="829"/>
                    </a:lnTo>
                    <a:lnTo>
                      <a:pt x="300" y="828"/>
                    </a:lnTo>
                    <a:lnTo>
                      <a:pt x="306" y="835"/>
                    </a:lnTo>
                    <a:lnTo>
                      <a:pt x="312" y="834"/>
                    </a:lnTo>
                    <a:lnTo>
                      <a:pt x="312" y="841"/>
                    </a:lnTo>
                    <a:lnTo>
                      <a:pt x="304" y="856"/>
                    </a:lnTo>
                    <a:lnTo>
                      <a:pt x="302" y="848"/>
                    </a:lnTo>
                    <a:lnTo>
                      <a:pt x="288" y="849"/>
                    </a:lnTo>
                    <a:lnTo>
                      <a:pt x="270" y="859"/>
                    </a:lnTo>
                    <a:lnTo>
                      <a:pt x="270" y="868"/>
                    </a:lnTo>
                    <a:lnTo>
                      <a:pt x="308" y="904"/>
                    </a:lnTo>
                    <a:lnTo>
                      <a:pt x="311" y="911"/>
                    </a:lnTo>
                    <a:lnTo>
                      <a:pt x="311" y="936"/>
                    </a:lnTo>
                    <a:lnTo>
                      <a:pt x="316" y="935"/>
                    </a:lnTo>
                    <a:lnTo>
                      <a:pt x="323" y="922"/>
                    </a:lnTo>
                    <a:lnTo>
                      <a:pt x="323" y="930"/>
                    </a:lnTo>
                    <a:lnTo>
                      <a:pt x="329" y="937"/>
                    </a:lnTo>
                    <a:lnTo>
                      <a:pt x="338" y="936"/>
                    </a:lnTo>
                    <a:lnTo>
                      <a:pt x="349" y="925"/>
                    </a:lnTo>
                    <a:lnTo>
                      <a:pt x="350" y="910"/>
                    </a:lnTo>
                    <a:lnTo>
                      <a:pt x="354" y="908"/>
                    </a:lnTo>
                    <a:lnTo>
                      <a:pt x="353" y="900"/>
                    </a:lnTo>
                    <a:lnTo>
                      <a:pt x="348" y="888"/>
                    </a:lnTo>
                    <a:lnTo>
                      <a:pt x="351" y="878"/>
                    </a:lnTo>
                    <a:lnTo>
                      <a:pt x="349" y="873"/>
                    </a:lnTo>
                    <a:lnTo>
                      <a:pt x="351" y="866"/>
                    </a:lnTo>
                    <a:lnTo>
                      <a:pt x="363" y="855"/>
                    </a:lnTo>
                    <a:lnTo>
                      <a:pt x="367" y="840"/>
                    </a:lnTo>
                    <a:lnTo>
                      <a:pt x="365" y="839"/>
                    </a:lnTo>
                    <a:lnTo>
                      <a:pt x="369" y="832"/>
                    </a:lnTo>
                    <a:lnTo>
                      <a:pt x="364" y="822"/>
                    </a:lnTo>
                    <a:lnTo>
                      <a:pt x="370" y="802"/>
                    </a:lnTo>
                    <a:lnTo>
                      <a:pt x="367" y="792"/>
                    </a:lnTo>
                    <a:lnTo>
                      <a:pt x="367" y="771"/>
                    </a:lnTo>
                    <a:lnTo>
                      <a:pt x="370" y="762"/>
                    </a:lnTo>
                    <a:lnTo>
                      <a:pt x="381" y="742"/>
                    </a:lnTo>
                    <a:lnTo>
                      <a:pt x="392" y="741"/>
                    </a:lnTo>
                    <a:lnTo>
                      <a:pt x="387" y="728"/>
                    </a:lnTo>
                    <a:lnTo>
                      <a:pt x="380" y="731"/>
                    </a:lnTo>
                    <a:lnTo>
                      <a:pt x="379" y="722"/>
                    </a:lnTo>
                    <a:lnTo>
                      <a:pt x="406" y="710"/>
                    </a:lnTo>
                    <a:lnTo>
                      <a:pt x="413" y="715"/>
                    </a:lnTo>
                    <a:lnTo>
                      <a:pt x="417" y="714"/>
                    </a:lnTo>
                    <a:lnTo>
                      <a:pt x="417" y="704"/>
                    </a:lnTo>
                    <a:lnTo>
                      <a:pt x="420" y="698"/>
                    </a:lnTo>
                    <a:lnTo>
                      <a:pt x="420" y="688"/>
                    </a:lnTo>
                    <a:lnTo>
                      <a:pt x="423" y="680"/>
                    </a:lnTo>
                    <a:lnTo>
                      <a:pt x="425" y="669"/>
                    </a:lnTo>
                    <a:lnTo>
                      <a:pt x="425" y="661"/>
                    </a:lnTo>
                    <a:lnTo>
                      <a:pt x="423" y="662"/>
                    </a:lnTo>
                    <a:lnTo>
                      <a:pt x="424" y="646"/>
                    </a:lnTo>
                    <a:lnTo>
                      <a:pt x="429" y="626"/>
                    </a:lnTo>
                    <a:lnTo>
                      <a:pt x="426" y="620"/>
                    </a:lnTo>
                    <a:lnTo>
                      <a:pt x="425" y="607"/>
                    </a:lnTo>
                    <a:lnTo>
                      <a:pt x="426" y="588"/>
                    </a:lnTo>
                    <a:lnTo>
                      <a:pt x="425" y="583"/>
                    </a:lnTo>
                    <a:lnTo>
                      <a:pt x="425" y="576"/>
                    </a:lnTo>
                    <a:lnTo>
                      <a:pt x="440" y="570"/>
                    </a:lnTo>
                    <a:lnTo>
                      <a:pt x="451" y="577"/>
                    </a:lnTo>
                    <a:lnTo>
                      <a:pt x="455" y="575"/>
                    </a:lnTo>
                    <a:lnTo>
                      <a:pt x="456" y="563"/>
                    </a:lnTo>
                    <a:lnTo>
                      <a:pt x="455" y="552"/>
                    </a:lnTo>
                    <a:lnTo>
                      <a:pt x="455" y="529"/>
                    </a:lnTo>
                    <a:lnTo>
                      <a:pt x="460" y="522"/>
                    </a:lnTo>
                    <a:lnTo>
                      <a:pt x="457" y="511"/>
                    </a:lnTo>
                    <a:lnTo>
                      <a:pt x="461" y="510"/>
                    </a:lnTo>
                    <a:lnTo>
                      <a:pt x="458" y="502"/>
                    </a:lnTo>
                    <a:lnTo>
                      <a:pt x="460" y="491"/>
                    </a:lnTo>
                    <a:lnTo>
                      <a:pt x="460" y="477"/>
                    </a:lnTo>
                    <a:lnTo>
                      <a:pt x="457" y="464"/>
                    </a:lnTo>
                    <a:lnTo>
                      <a:pt x="473" y="462"/>
                    </a:lnTo>
                    <a:lnTo>
                      <a:pt x="477" y="453"/>
                    </a:lnTo>
                    <a:lnTo>
                      <a:pt x="485" y="453"/>
                    </a:lnTo>
                    <a:lnTo>
                      <a:pt x="489" y="432"/>
                    </a:lnTo>
                    <a:lnTo>
                      <a:pt x="485" y="424"/>
                    </a:lnTo>
                    <a:lnTo>
                      <a:pt x="498" y="420"/>
                    </a:lnTo>
                    <a:lnTo>
                      <a:pt x="508" y="423"/>
                    </a:lnTo>
                    <a:lnTo>
                      <a:pt x="521" y="404"/>
                    </a:lnTo>
                    <a:lnTo>
                      <a:pt x="536" y="404"/>
                    </a:lnTo>
                    <a:lnTo>
                      <a:pt x="552" y="392"/>
                    </a:lnTo>
                    <a:lnTo>
                      <a:pt x="570" y="399"/>
                    </a:lnTo>
                    <a:lnTo>
                      <a:pt x="581" y="398"/>
                    </a:lnTo>
                    <a:lnTo>
                      <a:pt x="585" y="392"/>
                    </a:lnTo>
                    <a:lnTo>
                      <a:pt x="591" y="371"/>
                    </a:lnTo>
                    <a:lnTo>
                      <a:pt x="589" y="354"/>
                    </a:lnTo>
                    <a:lnTo>
                      <a:pt x="590" y="345"/>
                    </a:lnTo>
                    <a:lnTo>
                      <a:pt x="586" y="341"/>
                    </a:lnTo>
                    <a:lnTo>
                      <a:pt x="570" y="341"/>
                    </a:lnTo>
                    <a:lnTo>
                      <a:pt x="531" y="327"/>
                    </a:lnTo>
                    <a:lnTo>
                      <a:pt x="525" y="314"/>
                    </a:lnTo>
                    <a:lnTo>
                      <a:pt x="503" y="305"/>
                    </a:lnTo>
                    <a:lnTo>
                      <a:pt x="495" y="283"/>
                    </a:lnTo>
                    <a:lnTo>
                      <a:pt x="492" y="267"/>
                    </a:lnTo>
                    <a:lnTo>
                      <a:pt x="484" y="264"/>
                    </a:lnTo>
                    <a:lnTo>
                      <a:pt x="477" y="254"/>
                    </a:lnTo>
                    <a:lnTo>
                      <a:pt x="444" y="252"/>
                    </a:lnTo>
                    <a:lnTo>
                      <a:pt x="441" y="231"/>
                    </a:lnTo>
                    <a:lnTo>
                      <a:pt x="445" y="217"/>
                    </a:lnTo>
                    <a:lnTo>
                      <a:pt x="445" y="210"/>
                    </a:lnTo>
                    <a:lnTo>
                      <a:pt x="447" y="204"/>
                    </a:lnTo>
                    <a:lnTo>
                      <a:pt x="449" y="192"/>
                    </a:lnTo>
                    <a:lnTo>
                      <a:pt x="440" y="172"/>
                    </a:lnTo>
                    <a:lnTo>
                      <a:pt x="435" y="150"/>
                    </a:lnTo>
                    <a:lnTo>
                      <a:pt x="426" y="133"/>
                    </a:lnTo>
                    <a:lnTo>
                      <a:pt x="417" y="133"/>
                    </a:lnTo>
                    <a:lnTo>
                      <a:pt x="413" y="123"/>
                    </a:lnTo>
                    <a:lnTo>
                      <a:pt x="408" y="128"/>
                    </a:lnTo>
                    <a:lnTo>
                      <a:pt x="401" y="145"/>
                    </a:lnTo>
                    <a:lnTo>
                      <a:pt x="401" y="157"/>
                    </a:lnTo>
                    <a:lnTo>
                      <a:pt x="404" y="167"/>
                    </a:lnTo>
                    <a:lnTo>
                      <a:pt x="391" y="181"/>
                    </a:lnTo>
                    <a:lnTo>
                      <a:pt x="379" y="204"/>
                    </a:lnTo>
                    <a:lnTo>
                      <a:pt x="377" y="195"/>
                    </a:lnTo>
                    <a:lnTo>
                      <a:pt x="382" y="188"/>
                    </a:lnTo>
                    <a:lnTo>
                      <a:pt x="386" y="171"/>
                    </a:lnTo>
                    <a:lnTo>
                      <a:pt x="382" y="155"/>
                    </a:lnTo>
                    <a:lnTo>
                      <a:pt x="379" y="150"/>
                    </a:lnTo>
                    <a:lnTo>
                      <a:pt x="376" y="152"/>
                    </a:lnTo>
                    <a:lnTo>
                      <a:pt x="379" y="144"/>
                    </a:lnTo>
                    <a:lnTo>
                      <a:pt x="385" y="136"/>
                    </a:lnTo>
                    <a:lnTo>
                      <a:pt x="390" y="106"/>
                    </a:lnTo>
                    <a:lnTo>
                      <a:pt x="394" y="101"/>
                    </a:lnTo>
                    <a:lnTo>
                      <a:pt x="397" y="81"/>
                    </a:lnTo>
                    <a:lnTo>
                      <a:pt x="385" y="60"/>
                    </a:lnTo>
                    <a:lnTo>
                      <a:pt x="350" y="22"/>
                    </a:lnTo>
                    <a:lnTo>
                      <a:pt x="337" y="29"/>
                    </a:lnTo>
                    <a:lnTo>
                      <a:pt x="339" y="39"/>
                    </a:lnTo>
                    <a:lnTo>
                      <a:pt x="339" y="47"/>
                    </a:lnTo>
                    <a:lnTo>
                      <a:pt x="329" y="41"/>
                    </a:lnTo>
                    <a:lnTo>
                      <a:pt x="324" y="43"/>
                    </a:lnTo>
                    <a:lnTo>
                      <a:pt x="324" y="14"/>
                    </a:lnTo>
                    <a:lnTo>
                      <a:pt x="323" y="0"/>
                    </a:lnTo>
                    <a:lnTo>
                      <a:pt x="293" y="0"/>
                    </a:lnTo>
                    <a:lnTo>
                      <a:pt x="293" y="0"/>
                    </a:lnTo>
                    <a:lnTo>
                      <a:pt x="290" y="2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0" name="Google Shape;440;p9"/>
              <p:cNvSpPr/>
              <p:nvPr/>
            </p:nvSpPr>
            <p:spPr>
              <a:xfrm>
                <a:off x="3306" y="1118"/>
                <a:ext cx="25" cy="23"/>
              </a:xfrm>
              <a:custGeom>
                <a:rect b="b" l="l" r="r" t="t"/>
                <a:pathLst>
                  <a:path extrusionOk="0" h="117" w="126">
                    <a:moveTo>
                      <a:pt x="52" y="117"/>
                    </a:moveTo>
                    <a:lnTo>
                      <a:pt x="54" y="111"/>
                    </a:lnTo>
                    <a:lnTo>
                      <a:pt x="65" y="112"/>
                    </a:lnTo>
                    <a:lnTo>
                      <a:pt x="81" y="99"/>
                    </a:lnTo>
                    <a:lnTo>
                      <a:pt x="105" y="97"/>
                    </a:lnTo>
                    <a:lnTo>
                      <a:pt x="107" y="86"/>
                    </a:lnTo>
                    <a:lnTo>
                      <a:pt x="106" y="81"/>
                    </a:lnTo>
                    <a:lnTo>
                      <a:pt x="111" y="52"/>
                    </a:lnTo>
                    <a:lnTo>
                      <a:pt x="126" y="37"/>
                    </a:lnTo>
                    <a:lnTo>
                      <a:pt x="111" y="22"/>
                    </a:lnTo>
                    <a:lnTo>
                      <a:pt x="107" y="14"/>
                    </a:lnTo>
                    <a:lnTo>
                      <a:pt x="106" y="8"/>
                    </a:lnTo>
                    <a:lnTo>
                      <a:pt x="67" y="13"/>
                    </a:lnTo>
                    <a:lnTo>
                      <a:pt x="62" y="13"/>
                    </a:lnTo>
                    <a:lnTo>
                      <a:pt x="67" y="10"/>
                    </a:lnTo>
                    <a:lnTo>
                      <a:pt x="69" y="0"/>
                    </a:lnTo>
                    <a:lnTo>
                      <a:pt x="65" y="3"/>
                    </a:lnTo>
                    <a:lnTo>
                      <a:pt x="51" y="4"/>
                    </a:lnTo>
                    <a:lnTo>
                      <a:pt x="44" y="20"/>
                    </a:lnTo>
                    <a:lnTo>
                      <a:pt x="38" y="26"/>
                    </a:lnTo>
                    <a:lnTo>
                      <a:pt x="32" y="22"/>
                    </a:lnTo>
                    <a:lnTo>
                      <a:pt x="27" y="30"/>
                    </a:lnTo>
                    <a:lnTo>
                      <a:pt x="0" y="40"/>
                    </a:lnTo>
                    <a:lnTo>
                      <a:pt x="11" y="52"/>
                    </a:lnTo>
                    <a:lnTo>
                      <a:pt x="25" y="54"/>
                    </a:lnTo>
                    <a:lnTo>
                      <a:pt x="25" y="65"/>
                    </a:lnTo>
                    <a:lnTo>
                      <a:pt x="24" y="73"/>
                    </a:lnTo>
                    <a:lnTo>
                      <a:pt x="26" y="87"/>
                    </a:lnTo>
                    <a:lnTo>
                      <a:pt x="31" y="99"/>
                    </a:lnTo>
                    <a:lnTo>
                      <a:pt x="33" y="106"/>
                    </a:lnTo>
                    <a:lnTo>
                      <a:pt x="38" y="114"/>
                    </a:lnTo>
                    <a:lnTo>
                      <a:pt x="52" y="1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1" name="Google Shape;441;p9"/>
              <p:cNvSpPr/>
              <p:nvPr/>
            </p:nvSpPr>
            <p:spPr>
              <a:xfrm>
                <a:off x="3340" y="1146"/>
                <a:ext cx="1" cy="1"/>
              </a:xfrm>
              <a:custGeom>
                <a:rect b="b" l="l" r="r" t="t"/>
                <a:pathLst>
                  <a:path extrusionOk="0" h="2" w="1">
                    <a:moveTo>
                      <a:pt x="0" y="0"/>
                    </a:moveTo>
                    <a:lnTo>
                      <a:pt x="0" y="2"/>
                    </a:lnTo>
                    <a:lnTo>
                      <a:pt x="1" y="2"/>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2" name="Google Shape;442;p9"/>
              <p:cNvSpPr/>
              <p:nvPr/>
            </p:nvSpPr>
            <p:spPr>
              <a:xfrm>
                <a:off x="3340" y="1147"/>
                <a:ext cx="1" cy="1"/>
              </a:xfrm>
              <a:custGeom>
                <a:rect b="b" l="l" r="r" t="t"/>
                <a:pathLst>
                  <a:path extrusionOk="0" h="1" w="120000">
                    <a:moveTo>
                      <a:pt x="0" y="0"/>
                    </a:moveTo>
                    <a:lnTo>
                      <a:pt x="0" y="0"/>
                    </a:lnTo>
                    <a:lnTo>
                      <a:pt x="0" y="1"/>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3" name="Google Shape;443;p9"/>
              <p:cNvSpPr/>
              <p:nvPr/>
            </p:nvSpPr>
            <p:spPr>
              <a:xfrm>
                <a:off x="3313" y="1136"/>
                <a:ext cx="45" cy="54"/>
              </a:xfrm>
              <a:custGeom>
                <a:rect b="b" l="l" r="r" t="t"/>
                <a:pathLst>
                  <a:path extrusionOk="0" h="268" w="222">
                    <a:moveTo>
                      <a:pt x="207" y="140"/>
                    </a:moveTo>
                    <a:lnTo>
                      <a:pt x="206" y="133"/>
                    </a:lnTo>
                    <a:lnTo>
                      <a:pt x="201" y="133"/>
                    </a:lnTo>
                    <a:lnTo>
                      <a:pt x="201" y="128"/>
                    </a:lnTo>
                    <a:lnTo>
                      <a:pt x="196" y="117"/>
                    </a:lnTo>
                    <a:lnTo>
                      <a:pt x="190" y="116"/>
                    </a:lnTo>
                    <a:lnTo>
                      <a:pt x="184" y="106"/>
                    </a:lnTo>
                    <a:lnTo>
                      <a:pt x="180" y="107"/>
                    </a:lnTo>
                    <a:lnTo>
                      <a:pt x="178" y="114"/>
                    </a:lnTo>
                    <a:lnTo>
                      <a:pt x="162" y="124"/>
                    </a:lnTo>
                    <a:lnTo>
                      <a:pt x="150" y="116"/>
                    </a:lnTo>
                    <a:lnTo>
                      <a:pt x="145" y="108"/>
                    </a:lnTo>
                    <a:lnTo>
                      <a:pt x="139" y="106"/>
                    </a:lnTo>
                    <a:lnTo>
                      <a:pt x="131" y="90"/>
                    </a:lnTo>
                    <a:lnTo>
                      <a:pt x="124" y="86"/>
                    </a:lnTo>
                    <a:lnTo>
                      <a:pt x="120" y="75"/>
                    </a:lnTo>
                    <a:lnTo>
                      <a:pt x="120" y="64"/>
                    </a:lnTo>
                    <a:lnTo>
                      <a:pt x="125" y="51"/>
                    </a:lnTo>
                    <a:lnTo>
                      <a:pt x="134" y="53"/>
                    </a:lnTo>
                    <a:lnTo>
                      <a:pt x="134" y="43"/>
                    </a:lnTo>
                    <a:lnTo>
                      <a:pt x="137" y="37"/>
                    </a:lnTo>
                    <a:lnTo>
                      <a:pt x="128" y="19"/>
                    </a:lnTo>
                    <a:lnTo>
                      <a:pt x="119" y="25"/>
                    </a:lnTo>
                    <a:lnTo>
                      <a:pt x="114" y="15"/>
                    </a:lnTo>
                    <a:lnTo>
                      <a:pt x="114" y="6"/>
                    </a:lnTo>
                    <a:lnTo>
                      <a:pt x="112" y="0"/>
                    </a:lnTo>
                    <a:lnTo>
                      <a:pt x="110" y="0"/>
                    </a:lnTo>
                    <a:lnTo>
                      <a:pt x="106" y="15"/>
                    </a:lnTo>
                    <a:lnTo>
                      <a:pt x="93" y="17"/>
                    </a:lnTo>
                    <a:lnTo>
                      <a:pt x="87" y="26"/>
                    </a:lnTo>
                    <a:lnTo>
                      <a:pt x="66" y="28"/>
                    </a:lnTo>
                    <a:lnTo>
                      <a:pt x="50" y="23"/>
                    </a:lnTo>
                    <a:lnTo>
                      <a:pt x="28" y="32"/>
                    </a:lnTo>
                    <a:lnTo>
                      <a:pt x="2" y="51"/>
                    </a:lnTo>
                    <a:lnTo>
                      <a:pt x="2" y="59"/>
                    </a:lnTo>
                    <a:lnTo>
                      <a:pt x="0" y="62"/>
                    </a:lnTo>
                    <a:lnTo>
                      <a:pt x="6" y="66"/>
                    </a:lnTo>
                    <a:lnTo>
                      <a:pt x="11" y="75"/>
                    </a:lnTo>
                    <a:lnTo>
                      <a:pt x="16" y="75"/>
                    </a:lnTo>
                    <a:lnTo>
                      <a:pt x="16" y="86"/>
                    </a:lnTo>
                    <a:lnTo>
                      <a:pt x="39" y="101"/>
                    </a:lnTo>
                    <a:lnTo>
                      <a:pt x="35" y="108"/>
                    </a:lnTo>
                    <a:lnTo>
                      <a:pt x="34" y="119"/>
                    </a:lnTo>
                    <a:lnTo>
                      <a:pt x="27" y="134"/>
                    </a:lnTo>
                    <a:lnTo>
                      <a:pt x="27" y="140"/>
                    </a:lnTo>
                    <a:lnTo>
                      <a:pt x="21" y="150"/>
                    </a:lnTo>
                    <a:lnTo>
                      <a:pt x="22" y="156"/>
                    </a:lnTo>
                    <a:lnTo>
                      <a:pt x="21" y="165"/>
                    </a:lnTo>
                    <a:lnTo>
                      <a:pt x="20" y="166"/>
                    </a:lnTo>
                    <a:lnTo>
                      <a:pt x="21" y="172"/>
                    </a:lnTo>
                    <a:lnTo>
                      <a:pt x="20" y="177"/>
                    </a:lnTo>
                    <a:lnTo>
                      <a:pt x="5" y="187"/>
                    </a:lnTo>
                    <a:lnTo>
                      <a:pt x="5" y="192"/>
                    </a:lnTo>
                    <a:lnTo>
                      <a:pt x="4" y="195"/>
                    </a:lnTo>
                    <a:lnTo>
                      <a:pt x="0" y="198"/>
                    </a:lnTo>
                    <a:lnTo>
                      <a:pt x="1" y="205"/>
                    </a:lnTo>
                    <a:lnTo>
                      <a:pt x="0" y="214"/>
                    </a:lnTo>
                    <a:lnTo>
                      <a:pt x="8" y="222"/>
                    </a:lnTo>
                    <a:lnTo>
                      <a:pt x="17" y="216"/>
                    </a:lnTo>
                    <a:lnTo>
                      <a:pt x="26" y="222"/>
                    </a:lnTo>
                    <a:lnTo>
                      <a:pt x="32" y="215"/>
                    </a:lnTo>
                    <a:lnTo>
                      <a:pt x="66" y="214"/>
                    </a:lnTo>
                    <a:lnTo>
                      <a:pt x="67" y="210"/>
                    </a:lnTo>
                    <a:lnTo>
                      <a:pt x="77" y="208"/>
                    </a:lnTo>
                    <a:lnTo>
                      <a:pt x="80" y="198"/>
                    </a:lnTo>
                    <a:lnTo>
                      <a:pt x="87" y="189"/>
                    </a:lnTo>
                    <a:lnTo>
                      <a:pt x="97" y="191"/>
                    </a:lnTo>
                    <a:lnTo>
                      <a:pt x="98" y="193"/>
                    </a:lnTo>
                    <a:lnTo>
                      <a:pt x="94" y="200"/>
                    </a:lnTo>
                    <a:lnTo>
                      <a:pt x="96" y="205"/>
                    </a:lnTo>
                    <a:lnTo>
                      <a:pt x="98" y="209"/>
                    </a:lnTo>
                    <a:lnTo>
                      <a:pt x="103" y="195"/>
                    </a:lnTo>
                    <a:lnTo>
                      <a:pt x="110" y="195"/>
                    </a:lnTo>
                    <a:lnTo>
                      <a:pt x="107" y="205"/>
                    </a:lnTo>
                    <a:lnTo>
                      <a:pt x="107" y="210"/>
                    </a:lnTo>
                    <a:lnTo>
                      <a:pt x="99" y="214"/>
                    </a:lnTo>
                    <a:lnTo>
                      <a:pt x="94" y="222"/>
                    </a:lnTo>
                    <a:lnTo>
                      <a:pt x="97" y="235"/>
                    </a:lnTo>
                    <a:lnTo>
                      <a:pt x="96" y="240"/>
                    </a:lnTo>
                    <a:lnTo>
                      <a:pt x="85" y="253"/>
                    </a:lnTo>
                    <a:lnTo>
                      <a:pt x="91" y="265"/>
                    </a:lnTo>
                    <a:lnTo>
                      <a:pt x="99" y="259"/>
                    </a:lnTo>
                    <a:lnTo>
                      <a:pt x="101" y="268"/>
                    </a:lnTo>
                    <a:lnTo>
                      <a:pt x="110" y="259"/>
                    </a:lnTo>
                    <a:lnTo>
                      <a:pt x="109" y="252"/>
                    </a:lnTo>
                    <a:lnTo>
                      <a:pt x="112" y="248"/>
                    </a:lnTo>
                    <a:lnTo>
                      <a:pt x="125" y="238"/>
                    </a:lnTo>
                    <a:lnTo>
                      <a:pt x="125" y="232"/>
                    </a:lnTo>
                    <a:lnTo>
                      <a:pt x="126" y="232"/>
                    </a:lnTo>
                    <a:lnTo>
                      <a:pt x="129" y="237"/>
                    </a:lnTo>
                    <a:lnTo>
                      <a:pt x="133" y="240"/>
                    </a:lnTo>
                    <a:lnTo>
                      <a:pt x="142" y="235"/>
                    </a:lnTo>
                    <a:lnTo>
                      <a:pt x="144" y="229"/>
                    </a:lnTo>
                    <a:lnTo>
                      <a:pt x="146" y="225"/>
                    </a:lnTo>
                    <a:lnTo>
                      <a:pt x="151" y="226"/>
                    </a:lnTo>
                    <a:lnTo>
                      <a:pt x="151" y="216"/>
                    </a:lnTo>
                    <a:lnTo>
                      <a:pt x="160" y="213"/>
                    </a:lnTo>
                    <a:lnTo>
                      <a:pt x="166" y="202"/>
                    </a:lnTo>
                    <a:lnTo>
                      <a:pt x="166" y="193"/>
                    </a:lnTo>
                    <a:lnTo>
                      <a:pt x="169" y="184"/>
                    </a:lnTo>
                    <a:lnTo>
                      <a:pt x="179" y="175"/>
                    </a:lnTo>
                    <a:lnTo>
                      <a:pt x="180" y="165"/>
                    </a:lnTo>
                    <a:lnTo>
                      <a:pt x="204" y="152"/>
                    </a:lnTo>
                    <a:lnTo>
                      <a:pt x="222" y="152"/>
                    </a:lnTo>
                    <a:lnTo>
                      <a:pt x="222" y="148"/>
                    </a:lnTo>
                    <a:lnTo>
                      <a:pt x="221" y="145"/>
                    </a:lnTo>
                    <a:lnTo>
                      <a:pt x="207" y="14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4" name="Google Shape;444;p9"/>
              <p:cNvSpPr/>
              <p:nvPr/>
            </p:nvSpPr>
            <p:spPr>
              <a:xfrm>
                <a:off x="3284" y="1036"/>
                <a:ext cx="99" cy="52"/>
              </a:xfrm>
              <a:custGeom>
                <a:rect b="b" l="l" r="r" t="t"/>
                <a:pathLst>
                  <a:path extrusionOk="0" h="260" w="496">
                    <a:moveTo>
                      <a:pt x="32" y="12"/>
                    </a:moveTo>
                    <a:lnTo>
                      <a:pt x="30" y="17"/>
                    </a:lnTo>
                    <a:lnTo>
                      <a:pt x="20" y="11"/>
                    </a:lnTo>
                    <a:lnTo>
                      <a:pt x="18" y="12"/>
                    </a:lnTo>
                    <a:lnTo>
                      <a:pt x="23" y="18"/>
                    </a:lnTo>
                    <a:lnTo>
                      <a:pt x="23" y="22"/>
                    </a:lnTo>
                    <a:lnTo>
                      <a:pt x="13" y="22"/>
                    </a:lnTo>
                    <a:lnTo>
                      <a:pt x="0" y="36"/>
                    </a:lnTo>
                    <a:lnTo>
                      <a:pt x="2" y="41"/>
                    </a:lnTo>
                    <a:lnTo>
                      <a:pt x="9" y="43"/>
                    </a:lnTo>
                    <a:lnTo>
                      <a:pt x="8" y="54"/>
                    </a:lnTo>
                    <a:lnTo>
                      <a:pt x="15" y="61"/>
                    </a:lnTo>
                    <a:lnTo>
                      <a:pt x="15" y="68"/>
                    </a:lnTo>
                    <a:lnTo>
                      <a:pt x="21" y="80"/>
                    </a:lnTo>
                    <a:lnTo>
                      <a:pt x="23" y="72"/>
                    </a:lnTo>
                    <a:lnTo>
                      <a:pt x="29" y="68"/>
                    </a:lnTo>
                    <a:lnTo>
                      <a:pt x="27" y="72"/>
                    </a:lnTo>
                    <a:lnTo>
                      <a:pt x="29" y="76"/>
                    </a:lnTo>
                    <a:lnTo>
                      <a:pt x="32" y="77"/>
                    </a:lnTo>
                    <a:lnTo>
                      <a:pt x="29" y="85"/>
                    </a:lnTo>
                    <a:lnTo>
                      <a:pt x="36" y="91"/>
                    </a:lnTo>
                    <a:lnTo>
                      <a:pt x="67" y="88"/>
                    </a:lnTo>
                    <a:lnTo>
                      <a:pt x="70" y="91"/>
                    </a:lnTo>
                    <a:lnTo>
                      <a:pt x="70" y="97"/>
                    </a:lnTo>
                    <a:lnTo>
                      <a:pt x="75" y="98"/>
                    </a:lnTo>
                    <a:lnTo>
                      <a:pt x="85" y="90"/>
                    </a:lnTo>
                    <a:lnTo>
                      <a:pt x="85" y="86"/>
                    </a:lnTo>
                    <a:lnTo>
                      <a:pt x="102" y="86"/>
                    </a:lnTo>
                    <a:lnTo>
                      <a:pt x="107" y="79"/>
                    </a:lnTo>
                    <a:lnTo>
                      <a:pt x="121" y="79"/>
                    </a:lnTo>
                    <a:lnTo>
                      <a:pt x="122" y="74"/>
                    </a:lnTo>
                    <a:lnTo>
                      <a:pt x="142" y="76"/>
                    </a:lnTo>
                    <a:lnTo>
                      <a:pt x="144" y="69"/>
                    </a:lnTo>
                    <a:lnTo>
                      <a:pt x="187" y="70"/>
                    </a:lnTo>
                    <a:lnTo>
                      <a:pt x="192" y="63"/>
                    </a:lnTo>
                    <a:lnTo>
                      <a:pt x="202" y="66"/>
                    </a:lnTo>
                    <a:lnTo>
                      <a:pt x="207" y="60"/>
                    </a:lnTo>
                    <a:lnTo>
                      <a:pt x="207" y="71"/>
                    </a:lnTo>
                    <a:lnTo>
                      <a:pt x="199" y="76"/>
                    </a:lnTo>
                    <a:lnTo>
                      <a:pt x="211" y="77"/>
                    </a:lnTo>
                    <a:lnTo>
                      <a:pt x="209" y="81"/>
                    </a:lnTo>
                    <a:lnTo>
                      <a:pt x="209" y="88"/>
                    </a:lnTo>
                    <a:lnTo>
                      <a:pt x="201" y="91"/>
                    </a:lnTo>
                    <a:lnTo>
                      <a:pt x="201" y="95"/>
                    </a:lnTo>
                    <a:lnTo>
                      <a:pt x="202" y="96"/>
                    </a:lnTo>
                    <a:lnTo>
                      <a:pt x="201" y="99"/>
                    </a:lnTo>
                    <a:lnTo>
                      <a:pt x="156" y="98"/>
                    </a:lnTo>
                    <a:lnTo>
                      <a:pt x="153" y="106"/>
                    </a:lnTo>
                    <a:lnTo>
                      <a:pt x="149" y="104"/>
                    </a:lnTo>
                    <a:lnTo>
                      <a:pt x="149" y="98"/>
                    </a:lnTo>
                    <a:lnTo>
                      <a:pt x="133" y="106"/>
                    </a:lnTo>
                    <a:lnTo>
                      <a:pt x="136" y="112"/>
                    </a:lnTo>
                    <a:lnTo>
                      <a:pt x="132" y="118"/>
                    </a:lnTo>
                    <a:lnTo>
                      <a:pt x="145" y="123"/>
                    </a:lnTo>
                    <a:lnTo>
                      <a:pt x="147" y="128"/>
                    </a:lnTo>
                    <a:lnTo>
                      <a:pt x="156" y="127"/>
                    </a:lnTo>
                    <a:lnTo>
                      <a:pt x="158" y="130"/>
                    </a:lnTo>
                    <a:lnTo>
                      <a:pt x="158" y="135"/>
                    </a:lnTo>
                    <a:lnTo>
                      <a:pt x="161" y="140"/>
                    </a:lnTo>
                    <a:lnTo>
                      <a:pt x="153" y="144"/>
                    </a:lnTo>
                    <a:lnTo>
                      <a:pt x="144" y="135"/>
                    </a:lnTo>
                    <a:lnTo>
                      <a:pt x="118" y="138"/>
                    </a:lnTo>
                    <a:lnTo>
                      <a:pt x="117" y="131"/>
                    </a:lnTo>
                    <a:lnTo>
                      <a:pt x="112" y="130"/>
                    </a:lnTo>
                    <a:lnTo>
                      <a:pt x="112" y="124"/>
                    </a:lnTo>
                    <a:lnTo>
                      <a:pt x="98" y="119"/>
                    </a:lnTo>
                    <a:lnTo>
                      <a:pt x="85" y="128"/>
                    </a:lnTo>
                    <a:lnTo>
                      <a:pt x="84" y="131"/>
                    </a:lnTo>
                    <a:lnTo>
                      <a:pt x="86" y="138"/>
                    </a:lnTo>
                    <a:lnTo>
                      <a:pt x="94" y="145"/>
                    </a:lnTo>
                    <a:lnTo>
                      <a:pt x="96" y="154"/>
                    </a:lnTo>
                    <a:lnTo>
                      <a:pt x="106" y="158"/>
                    </a:lnTo>
                    <a:lnTo>
                      <a:pt x="115" y="172"/>
                    </a:lnTo>
                    <a:lnTo>
                      <a:pt x="139" y="174"/>
                    </a:lnTo>
                    <a:lnTo>
                      <a:pt x="142" y="183"/>
                    </a:lnTo>
                    <a:lnTo>
                      <a:pt x="142" y="194"/>
                    </a:lnTo>
                    <a:lnTo>
                      <a:pt x="150" y="203"/>
                    </a:lnTo>
                    <a:lnTo>
                      <a:pt x="160" y="199"/>
                    </a:lnTo>
                    <a:lnTo>
                      <a:pt x="161" y="199"/>
                    </a:lnTo>
                    <a:lnTo>
                      <a:pt x="161" y="194"/>
                    </a:lnTo>
                    <a:lnTo>
                      <a:pt x="175" y="188"/>
                    </a:lnTo>
                    <a:lnTo>
                      <a:pt x="181" y="195"/>
                    </a:lnTo>
                    <a:lnTo>
                      <a:pt x="182" y="183"/>
                    </a:lnTo>
                    <a:lnTo>
                      <a:pt x="186" y="183"/>
                    </a:lnTo>
                    <a:lnTo>
                      <a:pt x="187" y="190"/>
                    </a:lnTo>
                    <a:lnTo>
                      <a:pt x="203" y="199"/>
                    </a:lnTo>
                    <a:lnTo>
                      <a:pt x="218" y="187"/>
                    </a:lnTo>
                    <a:lnTo>
                      <a:pt x="241" y="195"/>
                    </a:lnTo>
                    <a:lnTo>
                      <a:pt x="246" y="192"/>
                    </a:lnTo>
                    <a:lnTo>
                      <a:pt x="249" y="187"/>
                    </a:lnTo>
                    <a:lnTo>
                      <a:pt x="250" y="188"/>
                    </a:lnTo>
                    <a:lnTo>
                      <a:pt x="249" y="198"/>
                    </a:lnTo>
                    <a:lnTo>
                      <a:pt x="244" y="206"/>
                    </a:lnTo>
                    <a:lnTo>
                      <a:pt x="246" y="224"/>
                    </a:lnTo>
                    <a:lnTo>
                      <a:pt x="254" y="232"/>
                    </a:lnTo>
                    <a:lnTo>
                      <a:pt x="257" y="228"/>
                    </a:lnTo>
                    <a:lnTo>
                      <a:pt x="255" y="236"/>
                    </a:lnTo>
                    <a:lnTo>
                      <a:pt x="263" y="243"/>
                    </a:lnTo>
                    <a:lnTo>
                      <a:pt x="261" y="246"/>
                    </a:lnTo>
                    <a:lnTo>
                      <a:pt x="262" y="249"/>
                    </a:lnTo>
                    <a:lnTo>
                      <a:pt x="278" y="253"/>
                    </a:lnTo>
                    <a:lnTo>
                      <a:pt x="279" y="259"/>
                    </a:lnTo>
                    <a:lnTo>
                      <a:pt x="283" y="260"/>
                    </a:lnTo>
                    <a:lnTo>
                      <a:pt x="287" y="254"/>
                    </a:lnTo>
                    <a:lnTo>
                      <a:pt x="287" y="259"/>
                    </a:lnTo>
                    <a:lnTo>
                      <a:pt x="315" y="255"/>
                    </a:lnTo>
                    <a:lnTo>
                      <a:pt x="328" y="247"/>
                    </a:lnTo>
                    <a:lnTo>
                      <a:pt x="332" y="236"/>
                    </a:lnTo>
                    <a:lnTo>
                      <a:pt x="333" y="221"/>
                    </a:lnTo>
                    <a:lnTo>
                      <a:pt x="337" y="217"/>
                    </a:lnTo>
                    <a:lnTo>
                      <a:pt x="354" y="211"/>
                    </a:lnTo>
                    <a:lnTo>
                      <a:pt x="367" y="199"/>
                    </a:lnTo>
                    <a:lnTo>
                      <a:pt x="376" y="204"/>
                    </a:lnTo>
                    <a:lnTo>
                      <a:pt x="376" y="209"/>
                    </a:lnTo>
                    <a:lnTo>
                      <a:pt x="379" y="211"/>
                    </a:lnTo>
                    <a:lnTo>
                      <a:pt x="385" y="204"/>
                    </a:lnTo>
                    <a:lnTo>
                      <a:pt x="391" y="208"/>
                    </a:lnTo>
                    <a:lnTo>
                      <a:pt x="405" y="194"/>
                    </a:lnTo>
                    <a:lnTo>
                      <a:pt x="414" y="188"/>
                    </a:lnTo>
                    <a:lnTo>
                      <a:pt x="413" y="182"/>
                    </a:lnTo>
                    <a:lnTo>
                      <a:pt x="418" y="174"/>
                    </a:lnTo>
                    <a:lnTo>
                      <a:pt x="417" y="166"/>
                    </a:lnTo>
                    <a:lnTo>
                      <a:pt x="424" y="163"/>
                    </a:lnTo>
                    <a:lnTo>
                      <a:pt x="425" y="156"/>
                    </a:lnTo>
                    <a:lnTo>
                      <a:pt x="425" y="150"/>
                    </a:lnTo>
                    <a:lnTo>
                      <a:pt x="428" y="150"/>
                    </a:lnTo>
                    <a:lnTo>
                      <a:pt x="427" y="142"/>
                    </a:lnTo>
                    <a:lnTo>
                      <a:pt x="422" y="140"/>
                    </a:lnTo>
                    <a:lnTo>
                      <a:pt x="421" y="124"/>
                    </a:lnTo>
                    <a:lnTo>
                      <a:pt x="433" y="114"/>
                    </a:lnTo>
                    <a:lnTo>
                      <a:pt x="434" y="109"/>
                    </a:lnTo>
                    <a:lnTo>
                      <a:pt x="443" y="112"/>
                    </a:lnTo>
                    <a:lnTo>
                      <a:pt x="448" y="98"/>
                    </a:lnTo>
                    <a:lnTo>
                      <a:pt x="455" y="99"/>
                    </a:lnTo>
                    <a:lnTo>
                      <a:pt x="459" y="87"/>
                    </a:lnTo>
                    <a:lnTo>
                      <a:pt x="465" y="86"/>
                    </a:lnTo>
                    <a:lnTo>
                      <a:pt x="462" y="84"/>
                    </a:lnTo>
                    <a:lnTo>
                      <a:pt x="462" y="79"/>
                    </a:lnTo>
                    <a:lnTo>
                      <a:pt x="472" y="66"/>
                    </a:lnTo>
                    <a:lnTo>
                      <a:pt x="473" y="60"/>
                    </a:lnTo>
                    <a:lnTo>
                      <a:pt x="491" y="57"/>
                    </a:lnTo>
                    <a:lnTo>
                      <a:pt x="494" y="44"/>
                    </a:lnTo>
                    <a:lnTo>
                      <a:pt x="496" y="37"/>
                    </a:lnTo>
                    <a:lnTo>
                      <a:pt x="487" y="28"/>
                    </a:lnTo>
                    <a:lnTo>
                      <a:pt x="488" y="26"/>
                    </a:lnTo>
                    <a:lnTo>
                      <a:pt x="487" y="21"/>
                    </a:lnTo>
                    <a:lnTo>
                      <a:pt x="492" y="11"/>
                    </a:lnTo>
                    <a:lnTo>
                      <a:pt x="491" y="4"/>
                    </a:lnTo>
                    <a:lnTo>
                      <a:pt x="492" y="0"/>
                    </a:lnTo>
                    <a:lnTo>
                      <a:pt x="235" y="0"/>
                    </a:lnTo>
                    <a:lnTo>
                      <a:pt x="235" y="4"/>
                    </a:lnTo>
                    <a:lnTo>
                      <a:pt x="230" y="2"/>
                    </a:lnTo>
                    <a:lnTo>
                      <a:pt x="228" y="11"/>
                    </a:lnTo>
                    <a:lnTo>
                      <a:pt x="222" y="5"/>
                    </a:lnTo>
                    <a:lnTo>
                      <a:pt x="219" y="0"/>
                    </a:lnTo>
                    <a:lnTo>
                      <a:pt x="67" y="0"/>
                    </a:lnTo>
                    <a:lnTo>
                      <a:pt x="67" y="0"/>
                    </a:lnTo>
                    <a:lnTo>
                      <a:pt x="66" y="0"/>
                    </a:lnTo>
                    <a:lnTo>
                      <a:pt x="35" y="0"/>
                    </a:lnTo>
                    <a:lnTo>
                      <a:pt x="31" y="6"/>
                    </a:lnTo>
                    <a:lnTo>
                      <a:pt x="32" y="1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45" name="Google Shape;445;p9"/>
            <p:cNvSpPr/>
            <p:nvPr/>
          </p:nvSpPr>
          <p:spPr>
            <a:xfrm>
              <a:off x="5129196" y="2823286"/>
              <a:ext cx="6361" cy="6985"/>
            </a:xfrm>
            <a:custGeom>
              <a:rect b="b" l="l" r="r" t="t"/>
              <a:pathLst>
                <a:path extrusionOk="0" h="22" w="19">
                  <a:moveTo>
                    <a:pt x="3" y="0"/>
                  </a:moveTo>
                  <a:lnTo>
                    <a:pt x="3" y="22"/>
                  </a:lnTo>
                  <a:lnTo>
                    <a:pt x="2" y="0"/>
                  </a:lnTo>
                  <a:lnTo>
                    <a:pt x="0" y="10"/>
                  </a:lnTo>
                  <a:lnTo>
                    <a:pt x="0" y="13"/>
                  </a:lnTo>
                  <a:lnTo>
                    <a:pt x="1" y="15"/>
                  </a:lnTo>
                  <a:lnTo>
                    <a:pt x="13" y="13"/>
                  </a:lnTo>
                  <a:lnTo>
                    <a:pt x="19" y="10"/>
                  </a:lnTo>
                  <a:lnTo>
                    <a:pt x="19" y="6"/>
                  </a:lnTo>
                  <a:lnTo>
                    <a:pt x="8" y="0"/>
                  </a:ln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6" name="Google Shape;446;p9"/>
            <p:cNvSpPr/>
            <p:nvPr/>
          </p:nvSpPr>
          <p:spPr>
            <a:xfrm>
              <a:off x="5467895" y="2189440"/>
              <a:ext cx="46115" cy="48892"/>
            </a:xfrm>
            <a:custGeom>
              <a:rect b="b" l="l" r="r" t="t"/>
              <a:pathLst>
                <a:path extrusionOk="0" h="140" w="141">
                  <a:moveTo>
                    <a:pt x="82" y="27"/>
                  </a:moveTo>
                  <a:lnTo>
                    <a:pt x="96" y="46"/>
                  </a:lnTo>
                  <a:lnTo>
                    <a:pt x="118" y="55"/>
                  </a:lnTo>
                  <a:lnTo>
                    <a:pt x="128" y="70"/>
                  </a:lnTo>
                  <a:lnTo>
                    <a:pt x="137" y="68"/>
                  </a:lnTo>
                  <a:lnTo>
                    <a:pt x="141" y="90"/>
                  </a:lnTo>
                  <a:lnTo>
                    <a:pt x="130" y="87"/>
                  </a:lnTo>
                  <a:lnTo>
                    <a:pt x="123" y="82"/>
                  </a:lnTo>
                  <a:lnTo>
                    <a:pt x="107" y="81"/>
                  </a:lnTo>
                  <a:lnTo>
                    <a:pt x="97" y="92"/>
                  </a:lnTo>
                  <a:lnTo>
                    <a:pt x="110" y="101"/>
                  </a:lnTo>
                  <a:lnTo>
                    <a:pt x="118" y="112"/>
                  </a:lnTo>
                  <a:lnTo>
                    <a:pt x="129" y="113"/>
                  </a:lnTo>
                  <a:lnTo>
                    <a:pt x="128" y="138"/>
                  </a:lnTo>
                  <a:lnTo>
                    <a:pt x="121" y="140"/>
                  </a:lnTo>
                  <a:lnTo>
                    <a:pt x="110" y="133"/>
                  </a:lnTo>
                  <a:lnTo>
                    <a:pt x="110" y="122"/>
                  </a:lnTo>
                  <a:lnTo>
                    <a:pt x="97" y="128"/>
                  </a:lnTo>
                  <a:lnTo>
                    <a:pt x="75" y="98"/>
                  </a:lnTo>
                  <a:lnTo>
                    <a:pt x="31" y="76"/>
                  </a:lnTo>
                  <a:lnTo>
                    <a:pt x="24" y="62"/>
                  </a:lnTo>
                  <a:lnTo>
                    <a:pt x="10" y="50"/>
                  </a:lnTo>
                  <a:lnTo>
                    <a:pt x="8" y="39"/>
                  </a:lnTo>
                  <a:lnTo>
                    <a:pt x="4" y="33"/>
                  </a:lnTo>
                  <a:lnTo>
                    <a:pt x="4" y="26"/>
                  </a:lnTo>
                  <a:lnTo>
                    <a:pt x="1" y="11"/>
                  </a:lnTo>
                  <a:lnTo>
                    <a:pt x="0" y="7"/>
                  </a:lnTo>
                  <a:lnTo>
                    <a:pt x="15" y="0"/>
                  </a:lnTo>
                  <a:lnTo>
                    <a:pt x="49" y="9"/>
                  </a:lnTo>
                  <a:lnTo>
                    <a:pt x="58" y="5"/>
                  </a:lnTo>
                  <a:lnTo>
                    <a:pt x="75" y="15"/>
                  </a:lnTo>
                  <a:lnTo>
                    <a:pt x="82" y="2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7" name="Google Shape;447;p9"/>
            <p:cNvSpPr/>
            <p:nvPr/>
          </p:nvSpPr>
          <p:spPr>
            <a:xfrm>
              <a:off x="5407470" y="2302938"/>
              <a:ext cx="46115" cy="34923"/>
            </a:xfrm>
            <a:custGeom>
              <a:rect b="b" l="l" r="r" t="t"/>
              <a:pathLst>
                <a:path extrusionOk="0" h="102" w="146">
                  <a:moveTo>
                    <a:pt x="144" y="31"/>
                  </a:moveTo>
                  <a:lnTo>
                    <a:pt x="144" y="51"/>
                  </a:lnTo>
                  <a:lnTo>
                    <a:pt x="146" y="69"/>
                  </a:lnTo>
                  <a:lnTo>
                    <a:pt x="134" y="78"/>
                  </a:lnTo>
                  <a:lnTo>
                    <a:pt x="123" y="79"/>
                  </a:lnTo>
                  <a:lnTo>
                    <a:pt x="116" y="76"/>
                  </a:lnTo>
                  <a:lnTo>
                    <a:pt x="112" y="86"/>
                  </a:lnTo>
                  <a:lnTo>
                    <a:pt x="94" y="80"/>
                  </a:lnTo>
                  <a:lnTo>
                    <a:pt x="76" y="87"/>
                  </a:lnTo>
                  <a:lnTo>
                    <a:pt x="32" y="98"/>
                  </a:lnTo>
                  <a:lnTo>
                    <a:pt x="10" y="102"/>
                  </a:lnTo>
                  <a:lnTo>
                    <a:pt x="0" y="100"/>
                  </a:lnTo>
                  <a:lnTo>
                    <a:pt x="1" y="82"/>
                  </a:lnTo>
                  <a:lnTo>
                    <a:pt x="4" y="70"/>
                  </a:lnTo>
                  <a:lnTo>
                    <a:pt x="25" y="58"/>
                  </a:lnTo>
                  <a:lnTo>
                    <a:pt x="46" y="39"/>
                  </a:lnTo>
                  <a:lnTo>
                    <a:pt x="51" y="33"/>
                  </a:lnTo>
                  <a:lnTo>
                    <a:pt x="91" y="22"/>
                  </a:lnTo>
                  <a:lnTo>
                    <a:pt x="105" y="9"/>
                  </a:lnTo>
                  <a:lnTo>
                    <a:pt x="118" y="0"/>
                  </a:lnTo>
                  <a:lnTo>
                    <a:pt x="123" y="8"/>
                  </a:lnTo>
                  <a:lnTo>
                    <a:pt x="140" y="22"/>
                  </a:lnTo>
                  <a:lnTo>
                    <a:pt x="144" y="3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8" name="Google Shape;448;p9"/>
            <p:cNvSpPr/>
            <p:nvPr/>
          </p:nvSpPr>
          <p:spPr>
            <a:xfrm>
              <a:off x="5130786" y="2818048"/>
              <a:ext cx="14312" cy="5239"/>
            </a:xfrm>
            <a:custGeom>
              <a:rect b="b" l="l" r="r" t="t"/>
              <a:pathLst>
                <a:path extrusionOk="0" h="15" w="44">
                  <a:moveTo>
                    <a:pt x="44" y="4"/>
                  </a:moveTo>
                  <a:lnTo>
                    <a:pt x="41" y="6"/>
                  </a:lnTo>
                  <a:lnTo>
                    <a:pt x="14" y="0"/>
                  </a:lnTo>
                  <a:lnTo>
                    <a:pt x="5" y="0"/>
                  </a:lnTo>
                  <a:lnTo>
                    <a:pt x="0" y="3"/>
                  </a:lnTo>
                  <a:lnTo>
                    <a:pt x="1" y="9"/>
                  </a:lnTo>
                  <a:lnTo>
                    <a:pt x="6" y="15"/>
                  </a:lnTo>
                  <a:lnTo>
                    <a:pt x="15" y="15"/>
                  </a:lnTo>
                  <a:lnTo>
                    <a:pt x="25" y="15"/>
                  </a:lnTo>
                  <a:lnTo>
                    <a:pt x="25" y="10"/>
                  </a:lnTo>
                  <a:lnTo>
                    <a:pt x="27" y="6"/>
                  </a:lnTo>
                  <a:lnTo>
                    <a:pt x="41" y="7"/>
                  </a:lnTo>
                  <a:lnTo>
                    <a:pt x="44" y="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49" name="Google Shape;449;p9"/>
            <p:cNvSpPr/>
            <p:nvPr/>
          </p:nvSpPr>
          <p:spPr>
            <a:xfrm>
              <a:off x="4625121" y="1594008"/>
              <a:ext cx="965216" cy="1225786"/>
            </a:xfrm>
            <a:custGeom>
              <a:rect b="b" l="l" r="r" t="t"/>
              <a:pathLst>
                <a:path extrusionOk="0" h="3510" w="3035">
                  <a:moveTo>
                    <a:pt x="430" y="18"/>
                  </a:moveTo>
                  <a:lnTo>
                    <a:pt x="443" y="28"/>
                  </a:lnTo>
                  <a:lnTo>
                    <a:pt x="454" y="26"/>
                  </a:lnTo>
                  <a:lnTo>
                    <a:pt x="467" y="50"/>
                  </a:lnTo>
                  <a:lnTo>
                    <a:pt x="458" y="63"/>
                  </a:lnTo>
                  <a:lnTo>
                    <a:pt x="442" y="66"/>
                  </a:lnTo>
                  <a:lnTo>
                    <a:pt x="427" y="63"/>
                  </a:lnTo>
                  <a:lnTo>
                    <a:pt x="420" y="93"/>
                  </a:lnTo>
                  <a:lnTo>
                    <a:pt x="430" y="101"/>
                  </a:lnTo>
                  <a:lnTo>
                    <a:pt x="438" y="117"/>
                  </a:lnTo>
                  <a:lnTo>
                    <a:pt x="442" y="131"/>
                  </a:lnTo>
                  <a:lnTo>
                    <a:pt x="442" y="147"/>
                  </a:lnTo>
                  <a:lnTo>
                    <a:pt x="443" y="157"/>
                  </a:lnTo>
                  <a:lnTo>
                    <a:pt x="424" y="183"/>
                  </a:lnTo>
                  <a:lnTo>
                    <a:pt x="416" y="204"/>
                  </a:lnTo>
                  <a:lnTo>
                    <a:pt x="406" y="212"/>
                  </a:lnTo>
                  <a:lnTo>
                    <a:pt x="382" y="255"/>
                  </a:lnTo>
                  <a:lnTo>
                    <a:pt x="377" y="276"/>
                  </a:lnTo>
                  <a:lnTo>
                    <a:pt x="368" y="283"/>
                  </a:lnTo>
                  <a:lnTo>
                    <a:pt x="363" y="278"/>
                  </a:lnTo>
                  <a:lnTo>
                    <a:pt x="351" y="278"/>
                  </a:lnTo>
                  <a:lnTo>
                    <a:pt x="334" y="269"/>
                  </a:lnTo>
                  <a:lnTo>
                    <a:pt x="322" y="278"/>
                  </a:lnTo>
                  <a:lnTo>
                    <a:pt x="311" y="258"/>
                  </a:lnTo>
                  <a:lnTo>
                    <a:pt x="275" y="274"/>
                  </a:lnTo>
                  <a:lnTo>
                    <a:pt x="274" y="284"/>
                  </a:lnTo>
                  <a:lnTo>
                    <a:pt x="263" y="278"/>
                  </a:lnTo>
                  <a:lnTo>
                    <a:pt x="231" y="285"/>
                  </a:lnTo>
                  <a:lnTo>
                    <a:pt x="204" y="305"/>
                  </a:lnTo>
                  <a:lnTo>
                    <a:pt x="195" y="314"/>
                  </a:lnTo>
                  <a:lnTo>
                    <a:pt x="201" y="325"/>
                  </a:lnTo>
                  <a:lnTo>
                    <a:pt x="217" y="330"/>
                  </a:lnTo>
                  <a:lnTo>
                    <a:pt x="216" y="343"/>
                  </a:lnTo>
                  <a:lnTo>
                    <a:pt x="199" y="337"/>
                  </a:lnTo>
                  <a:lnTo>
                    <a:pt x="191" y="341"/>
                  </a:lnTo>
                  <a:lnTo>
                    <a:pt x="189" y="350"/>
                  </a:lnTo>
                  <a:lnTo>
                    <a:pt x="183" y="355"/>
                  </a:lnTo>
                  <a:lnTo>
                    <a:pt x="153" y="357"/>
                  </a:lnTo>
                  <a:lnTo>
                    <a:pt x="140" y="370"/>
                  </a:lnTo>
                  <a:lnTo>
                    <a:pt x="114" y="378"/>
                  </a:lnTo>
                  <a:lnTo>
                    <a:pt x="106" y="411"/>
                  </a:lnTo>
                  <a:lnTo>
                    <a:pt x="87" y="402"/>
                  </a:lnTo>
                  <a:lnTo>
                    <a:pt x="65" y="409"/>
                  </a:lnTo>
                  <a:lnTo>
                    <a:pt x="56" y="423"/>
                  </a:lnTo>
                  <a:lnTo>
                    <a:pt x="32" y="432"/>
                  </a:lnTo>
                  <a:lnTo>
                    <a:pt x="18" y="443"/>
                  </a:lnTo>
                  <a:lnTo>
                    <a:pt x="15" y="458"/>
                  </a:lnTo>
                  <a:lnTo>
                    <a:pt x="16" y="464"/>
                  </a:lnTo>
                  <a:lnTo>
                    <a:pt x="5" y="485"/>
                  </a:lnTo>
                  <a:lnTo>
                    <a:pt x="6" y="494"/>
                  </a:lnTo>
                  <a:lnTo>
                    <a:pt x="26" y="499"/>
                  </a:lnTo>
                  <a:lnTo>
                    <a:pt x="13" y="504"/>
                  </a:lnTo>
                  <a:lnTo>
                    <a:pt x="13" y="510"/>
                  </a:lnTo>
                  <a:lnTo>
                    <a:pt x="10" y="526"/>
                  </a:lnTo>
                  <a:lnTo>
                    <a:pt x="0" y="529"/>
                  </a:lnTo>
                  <a:lnTo>
                    <a:pt x="4" y="540"/>
                  </a:lnTo>
                  <a:lnTo>
                    <a:pt x="18" y="555"/>
                  </a:lnTo>
                  <a:lnTo>
                    <a:pt x="33" y="563"/>
                  </a:lnTo>
                  <a:lnTo>
                    <a:pt x="37" y="572"/>
                  </a:lnTo>
                  <a:lnTo>
                    <a:pt x="37" y="586"/>
                  </a:lnTo>
                  <a:lnTo>
                    <a:pt x="39" y="591"/>
                  </a:lnTo>
                  <a:lnTo>
                    <a:pt x="58" y="601"/>
                  </a:lnTo>
                  <a:lnTo>
                    <a:pt x="65" y="598"/>
                  </a:lnTo>
                  <a:lnTo>
                    <a:pt x="76" y="607"/>
                  </a:lnTo>
                  <a:lnTo>
                    <a:pt x="91" y="608"/>
                  </a:lnTo>
                  <a:lnTo>
                    <a:pt x="87" y="620"/>
                  </a:lnTo>
                  <a:lnTo>
                    <a:pt x="92" y="634"/>
                  </a:lnTo>
                  <a:lnTo>
                    <a:pt x="114" y="630"/>
                  </a:lnTo>
                  <a:lnTo>
                    <a:pt x="155" y="614"/>
                  </a:lnTo>
                  <a:lnTo>
                    <a:pt x="134" y="641"/>
                  </a:lnTo>
                  <a:lnTo>
                    <a:pt x="128" y="660"/>
                  </a:lnTo>
                  <a:lnTo>
                    <a:pt x="160" y="660"/>
                  </a:lnTo>
                  <a:lnTo>
                    <a:pt x="180" y="649"/>
                  </a:lnTo>
                  <a:lnTo>
                    <a:pt x="180" y="657"/>
                  </a:lnTo>
                  <a:lnTo>
                    <a:pt x="153" y="678"/>
                  </a:lnTo>
                  <a:lnTo>
                    <a:pt x="158" y="693"/>
                  </a:lnTo>
                  <a:lnTo>
                    <a:pt x="196" y="709"/>
                  </a:lnTo>
                  <a:lnTo>
                    <a:pt x="214" y="711"/>
                  </a:lnTo>
                  <a:lnTo>
                    <a:pt x="236" y="700"/>
                  </a:lnTo>
                  <a:lnTo>
                    <a:pt x="237" y="685"/>
                  </a:lnTo>
                  <a:lnTo>
                    <a:pt x="230" y="663"/>
                  </a:lnTo>
                  <a:lnTo>
                    <a:pt x="239" y="660"/>
                  </a:lnTo>
                  <a:lnTo>
                    <a:pt x="253" y="678"/>
                  </a:lnTo>
                  <a:lnTo>
                    <a:pt x="258" y="694"/>
                  </a:lnTo>
                  <a:lnTo>
                    <a:pt x="289" y="694"/>
                  </a:lnTo>
                  <a:lnTo>
                    <a:pt x="314" y="688"/>
                  </a:lnTo>
                  <a:lnTo>
                    <a:pt x="329" y="663"/>
                  </a:lnTo>
                  <a:lnTo>
                    <a:pt x="345" y="649"/>
                  </a:lnTo>
                  <a:lnTo>
                    <a:pt x="356" y="646"/>
                  </a:lnTo>
                  <a:lnTo>
                    <a:pt x="354" y="658"/>
                  </a:lnTo>
                  <a:lnTo>
                    <a:pt x="340" y="666"/>
                  </a:lnTo>
                  <a:lnTo>
                    <a:pt x="345" y="673"/>
                  </a:lnTo>
                  <a:lnTo>
                    <a:pt x="352" y="671"/>
                  </a:lnTo>
                  <a:lnTo>
                    <a:pt x="360" y="658"/>
                  </a:lnTo>
                  <a:lnTo>
                    <a:pt x="375" y="655"/>
                  </a:lnTo>
                  <a:lnTo>
                    <a:pt x="379" y="665"/>
                  </a:lnTo>
                  <a:lnTo>
                    <a:pt x="381" y="678"/>
                  </a:lnTo>
                  <a:lnTo>
                    <a:pt x="393" y="688"/>
                  </a:lnTo>
                  <a:lnTo>
                    <a:pt x="389" y="706"/>
                  </a:lnTo>
                  <a:lnTo>
                    <a:pt x="381" y="716"/>
                  </a:lnTo>
                  <a:lnTo>
                    <a:pt x="365" y="714"/>
                  </a:lnTo>
                  <a:lnTo>
                    <a:pt x="356" y="725"/>
                  </a:lnTo>
                  <a:lnTo>
                    <a:pt x="359" y="736"/>
                  </a:lnTo>
                  <a:lnTo>
                    <a:pt x="365" y="747"/>
                  </a:lnTo>
                  <a:lnTo>
                    <a:pt x="395" y="763"/>
                  </a:lnTo>
                  <a:lnTo>
                    <a:pt x="398" y="769"/>
                  </a:lnTo>
                  <a:lnTo>
                    <a:pt x="397" y="776"/>
                  </a:lnTo>
                  <a:lnTo>
                    <a:pt x="391" y="785"/>
                  </a:lnTo>
                  <a:lnTo>
                    <a:pt x="373" y="791"/>
                  </a:lnTo>
                  <a:lnTo>
                    <a:pt x="370" y="802"/>
                  </a:lnTo>
                  <a:lnTo>
                    <a:pt x="360" y="803"/>
                  </a:lnTo>
                  <a:lnTo>
                    <a:pt x="346" y="796"/>
                  </a:lnTo>
                  <a:lnTo>
                    <a:pt x="289" y="781"/>
                  </a:lnTo>
                  <a:lnTo>
                    <a:pt x="258" y="789"/>
                  </a:lnTo>
                  <a:lnTo>
                    <a:pt x="203" y="776"/>
                  </a:lnTo>
                  <a:lnTo>
                    <a:pt x="146" y="774"/>
                  </a:lnTo>
                  <a:lnTo>
                    <a:pt x="117" y="787"/>
                  </a:lnTo>
                  <a:lnTo>
                    <a:pt x="119" y="797"/>
                  </a:lnTo>
                  <a:lnTo>
                    <a:pt x="106" y="800"/>
                  </a:lnTo>
                  <a:lnTo>
                    <a:pt x="88" y="829"/>
                  </a:lnTo>
                  <a:lnTo>
                    <a:pt x="81" y="840"/>
                  </a:lnTo>
                  <a:lnTo>
                    <a:pt x="87" y="838"/>
                  </a:lnTo>
                  <a:lnTo>
                    <a:pt x="110" y="851"/>
                  </a:lnTo>
                  <a:lnTo>
                    <a:pt x="114" y="860"/>
                  </a:lnTo>
                  <a:lnTo>
                    <a:pt x="113" y="872"/>
                  </a:lnTo>
                  <a:lnTo>
                    <a:pt x="129" y="884"/>
                  </a:lnTo>
                  <a:lnTo>
                    <a:pt x="149" y="881"/>
                  </a:lnTo>
                  <a:lnTo>
                    <a:pt x="173" y="828"/>
                  </a:lnTo>
                  <a:lnTo>
                    <a:pt x="179" y="833"/>
                  </a:lnTo>
                  <a:lnTo>
                    <a:pt x="160" y="870"/>
                  </a:lnTo>
                  <a:lnTo>
                    <a:pt x="166" y="894"/>
                  </a:lnTo>
                  <a:lnTo>
                    <a:pt x="203" y="910"/>
                  </a:lnTo>
                  <a:lnTo>
                    <a:pt x="233" y="915"/>
                  </a:lnTo>
                  <a:lnTo>
                    <a:pt x="262" y="909"/>
                  </a:lnTo>
                  <a:lnTo>
                    <a:pt x="260" y="924"/>
                  </a:lnTo>
                  <a:lnTo>
                    <a:pt x="243" y="937"/>
                  </a:lnTo>
                  <a:lnTo>
                    <a:pt x="222" y="937"/>
                  </a:lnTo>
                  <a:lnTo>
                    <a:pt x="185" y="976"/>
                  </a:lnTo>
                  <a:lnTo>
                    <a:pt x="198" y="996"/>
                  </a:lnTo>
                  <a:lnTo>
                    <a:pt x="214" y="1012"/>
                  </a:lnTo>
                  <a:lnTo>
                    <a:pt x="225" y="1031"/>
                  </a:lnTo>
                  <a:lnTo>
                    <a:pt x="262" y="1061"/>
                  </a:lnTo>
                  <a:lnTo>
                    <a:pt x="292" y="1070"/>
                  </a:lnTo>
                  <a:lnTo>
                    <a:pt x="309" y="1081"/>
                  </a:lnTo>
                  <a:lnTo>
                    <a:pt x="336" y="1087"/>
                  </a:lnTo>
                  <a:lnTo>
                    <a:pt x="362" y="1099"/>
                  </a:lnTo>
                  <a:lnTo>
                    <a:pt x="329" y="1048"/>
                  </a:lnTo>
                  <a:lnTo>
                    <a:pt x="313" y="1037"/>
                  </a:lnTo>
                  <a:lnTo>
                    <a:pt x="328" y="1016"/>
                  </a:lnTo>
                  <a:lnTo>
                    <a:pt x="340" y="1016"/>
                  </a:lnTo>
                  <a:lnTo>
                    <a:pt x="357" y="1043"/>
                  </a:lnTo>
                  <a:lnTo>
                    <a:pt x="368" y="1044"/>
                  </a:lnTo>
                  <a:lnTo>
                    <a:pt x="372" y="1024"/>
                  </a:lnTo>
                  <a:lnTo>
                    <a:pt x="382" y="1005"/>
                  </a:lnTo>
                  <a:lnTo>
                    <a:pt x="410" y="1015"/>
                  </a:lnTo>
                  <a:lnTo>
                    <a:pt x="404" y="1028"/>
                  </a:lnTo>
                  <a:lnTo>
                    <a:pt x="402" y="1054"/>
                  </a:lnTo>
                  <a:lnTo>
                    <a:pt x="419" y="1071"/>
                  </a:lnTo>
                  <a:lnTo>
                    <a:pt x="430" y="1062"/>
                  </a:lnTo>
                  <a:lnTo>
                    <a:pt x="440" y="1042"/>
                  </a:lnTo>
                  <a:lnTo>
                    <a:pt x="453" y="1034"/>
                  </a:lnTo>
                  <a:lnTo>
                    <a:pt x="462" y="1038"/>
                  </a:lnTo>
                  <a:lnTo>
                    <a:pt x="465" y="1023"/>
                  </a:lnTo>
                  <a:lnTo>
                    <a:pt x="476" y="1010"/>
                  </a:lnTo>
                  <a:lnTo>
                    <a:pt x="491" y="1001"/>
                  </a:lnTo>
                  <a:lnTo>
                    <a:pt x="491" y="1021"/>
                  </a:lnTo>
                  <a:lnTo>
                    <a:pt x="502" y="1039"/>
                  </a:lnTo>
                  <a:lnTo>
                    <a:pt x="521" y="1022"/>
                  </a:lnTo>
                  <a:lnTo>
                    <a:pt x="534" y="992"/>
                  </a:lnTo>
                  <a:lnTo>
                    <a:pt x="554" y="997"/>
                  </a:lnTo>
                  <a:lnTo>
                    <a:pt x="562" y="1018"/>
                  </a:lnTo>
                  <a:lnTo>
                    <a:pt x="575" y="1024"/>
                  </a:lnTo>
                  <a:lnTo>
                    <a:pt x="581" y="1019"/>
                  </a:lnTo>
                  <a:lnTo>
                    <a:pt x="593" y="1021"/>
                  </a:lnTo>
                  <a:lnTo>
                    <a:pt x="657" y="1040"/>
                  </a:lnTo>
                  <a:lnTo>
                    <a:pt x="663" y="1060"/>
                  </a:lnTo>
                  <a:lnTo>
                    <a:pt x="671" y="1066"/>
                  </a:lnTo>
                  <a:lnTo>
                    <a:pt x="672" y="1075"/>
                  </a:lnTo>
                  <a:lnTo>
                    <a:pt x="672" y="1054"/>
                  </a:lnTo>
                  <a:lnTo>
                    <a:pt x="673" y="1054"/>
                  </a:lnTo>
                  <a:lnTo>
                    <a:pt x="698" y="1075"/>
                  </a:lnTo>
                  <a:lnTo>
                    <a:pt x="715" y="1085"/>
                  </a:lnTo>
                  <a:lnTo>
                    <a:pt x="723" y="1082"/>
                  </a:lnTo>
                  <a:lnTo>
                    <a:pt x="727" y="1092"/>
                  </a:lnTo>
                  <a:lnTo>
                    <a:pt x="725" y="1118"/>
                  </a:lnTo>
                  <a:lnTo>
                    <a:pt x="737" y="1115"/>
                  </a:lnTo>
                  <a:lnTo>
                    <a:pt x="750" y="1099"/>
                  </a:lnTo>
                  <a:lnTo>
                    <a:pt x="758" y="1121"/>
                  </a:lnTo>
                  <a:lnTo>
                    <a:pt x="763" y="1123"/>
                  </a:lnTo>
                  <a:lnTo>
                    <a:pt x="771" y="1132"/>
                  </a:lnTo>
                  <a:lnTo>
                    <a:pt x="787" y="1128"/>
                  </a:lnTo>
                  <a:lnTo>
                    <a:pt x="791" y="1140"/>
                  </a:lnTo>
                  <a:lnTo>
                    <a:pt x="798" y="1153"/>
                  </a:lnTo>
                  <a:lnTo>
                    <a:pt x="800" y="1166"/>
                  </a:lnTo>
                  <a:lnTo>
                    <a:pt x="803" y="1169"/>
                  </a:lnTo>
                  <a:lnTo>
                    <a:pt x="802" y="1180"/>
                  </a:lnTo>
                  <a:lnTo>
                    <a:pt x="792" y="1199"/>
                  </a:lnTo>
                  <a:lnTo>
                    <a:pt x="789" y="1212"/>
                  </a:lnTo>
                  <a:lnTo>
                    <a:pt x="800" y="1200"/>
                  </a:lnTo>
                  <a:lnTo>
                    <a:pt x="802" y="1215"/>
                  </a:lnTo>
                  <a:lnTo>
                    <a:pt x="801" y="1221"/>
                  </a:lnTo>
                  <a:lnTo>
                    <a:pt x="812" y="1241"/>
                  </a:lnTo>
                  <a:lnTo>
                    <a:pt x="814" y="1261"/>
                  </a:lnTo>
                  <a:lnTo>
                    <a:pt x="823" y="1275"/>
                  </a:lnTo>
                  <a:lnTo>
                    <a:pt x="877" y="1314"/>
                  </a:lnTo>
                  <a:lnTo>
                    <a:pt x="878" y="1322"/>
                  </a:lnTo>
                  <a:lnTo>
                    <a:pt x="871" y="1329"/>
                  </a:lnTo>
                  <a:lnTo>
                    <a:pt x="867" y="1336"/>
                  </a:lnTo>
                  <a:lnTo>
                    <a:pt x="872" y="1349"/>
                  </a:lnTo>
                  <a:lnTo>
                    <a:pt x="886" y="1352"/>
                  </a:lnTo>
                  <a:lnTo>
                    <a:pt x="914" y="1392"/>
                  </a:lnTo>
                  <a:lnTo>
                    <a:pt x="906" y="1397"/>
                  </a:lnTo>
                  <a:lnTo>
                    <a:pt x="882" y="1404"/>
                  </a:lnTo>
                  <a:lnTo>
                    <a:pt x="900" y="1409"/>
                  </a:lnTo>
                  <a:lnTo>
                    <a:pt x="913" y="1406"/>
                  </a:lnTo>
                  <a:lnTo>
                    <a:pt x="915" y="1422"/>
                  </a:lnTo>
                  <a:lnTo>
                    <a:pt x="892" y="1422"/>
                  </a:lnTo>
                  <a:lnTo>
                    <a:pt x="915" y="1433"/>
                  </a:lnTo>
                  <a:lnTo>
                    <a:pt x="918" y="1440"/>
                  </a:lnTo>
                  <a:lnTo>
                    <a:pt x="914" y="1457"/>
                  </a:lnTo>
                  <a:lnTo>
                    <a:pt x="911" y="1483"/>
                  </a:lnTo>
                  <a:lnTo>
                    <a:pt x="922" y="1480"/>
                  </a:lnTo>
                  <a:lnTo>
                    <a:pt x="930" y="1489"/>
                  </a:lnTo>
                  <a:lnTo>
                    <a:pt x="921" y="1501"/>
                  </a:lnTo>
                  <a:lnTo>
                    <a:pt x="941" y="1521"/>
                  </a:lnTo>
                  <a:lnTo>
                    <a:pt x="937" y="1542"/>
                  </a:lnTo>
                  <a:lnTo>
                    <a:pt x="938" y="1549"/>
                  </a:lnTo>
                  <a:lnTo>
                    <a:pt x="929" y="1544"/>
                  </a:lnTo>
                  <a:lnTo>
                    <a:pt x="927" y="1555"/>
                  </a:lnTo>
                  <a:lnTo>
                    <a:pt x="929" y="1564"/>
                  </a:lnTo>
                  <a:lnTo>
                    <a:pt x="952" y="1581"/>
                  </a:lnTo>
                  <a:lnTo>
                    <a:pt x="954" y="1587"/>
                  </a:lnTo>
                  <a:lnTo>
                    <a:pt x="956" y="1597"/>
                  </a:lnTo>
                  <a:lnTo>
                    <a:pt x="949" y="1618"/>
                  </a:lnTo>
                  <a:lnTo>
                    <a:pt x="958" y="1616"/>
                  </a:lnTo>
                  <a:lnTo>
                    <a:pt x="975" y="1607"/>
                  </a:lnTo>
                  <a:lnTo>
                    <a:pt x="967" y="1615"/>
                  </a:lnTo>
                  <a:lnTo>
                    <a:pt x="963" y="1624"/>
                  </a:lnTo>
                  <a:lnTo>
                    <a:pt x="960" y="1636"/>
                  </a:lnTo>
                  <a:lnTo>
                    <a:pt x="972" y="1646"/>
                  </a:lnTo>
                  <a:lnTo>
                    <a:pt x="962" y="1652"/>
                  </a:lnTo>
                  <a:lnTo>
                    <a:pt x="957" y="1666"/>
                  </a:lnTo>
                  <a:lnTo>
                    <a:pt x="947" y="1673"/>
                  </a:lnTo>
                  <a:lnTo>
                    <a:pt x="980" y="1683"/>
                  </a:lnTo>
                  <a:lnTo>
                    <a:pt x="999" y="1693"/>
                  </a:lnTo>
                  <a:lnTo>
                    <a:pt x="1006" y="1710"/>
                  </a:lnTo>
                  <a:lnTo>
                    <a:pt x="1005" y="1728"/>
                  </a:lnTo>
                  <a:lnTo>
                    <a:pt x="1000" y="1733"/>
                  </a:lnTo>
                  <a:lnTo>
                    <a:pt x="999" y="1748"/>
                  </a:lnTo>
                  <a:lnTo>
                    <a:pt x="1000" y="1765"/>
                  </a:lnTo>
                  <a:lnTo>
                    <a:pt x="1001" y="1781"/>
                  </a:lnTo>
                  <a:lnTo>
                    <a:pt x="992" y="1785"/>
                  </a:lnTo>
                  <a:lnTo>
                    <a:pt x="996" y="1801"/>
                  </a:lnTo>
                  <a:lnTo>
                    <a:pt x="990" y="1808"/>
                  </a:lnTo>
                  <a:lnTo>
                    <a:pt x="986" y="1825"/>
                  </a:lnTo>
                  <a:lnTo>
                    <a:pt x="981" y="1834"/>
                  </a:lnTo>
                  <a:lnTo>
                    <a:pt x="967" y="1854"/>
                  </a:lnTo>
                  <a:lnTo>
                    <a:pt x="953" y="1860"/>
                  </a:lnTo>
                  <a:lnTo>
                    <a:pt x="969" y="1878"/>
                  </a:lnTo>
                  <a:lnTo>
                    <a:pt x="992" y="1869"/>
                  </a:lnTo>
                  <a:lnTo>
                    <a:pt x="968" y="1898"/>
                  </a:lnTo>
                  <a:lnTo>
                    <a:pt x="951" y="1906"/>
                  </a:lnTo>
                  <a:lnTo>
                    <a:pt x="941" y="1921"/>
                  </a:lnTo>
                  <a:lnTo>
                    <a:pt x="946" y="1937"/>
                  </a:lnTo>
                  <a:lnTo>
                    <a:pt x="963" y="1968"/>
                  </a:lnTo>
                  <a:lnTo>
                    <a:pt x="973" y="1954"/>
                  </a:lnTo>
                  <a:lnTo>
                    <a:pt x="988" y="1970"/>
                  </a:lnTo>
                  <a:lnTo>
                    <a:pt x="1007" y="1976"/>
                  </a:lnTo>
                  <a:lnTo>
                    <a:pt x="1037" y="1960"/>
                  </a:lnTo>
                  <a:lnTo>
                    <a:pt x="1038" y="1943"/>
                  </a:lnTo>
                  <a:lnTo>
                    <a:pt x="1028" y="1931"/>
                  </a:lnTo>
                  <a:lnTo>
                    <a:pt x="1032" y="1919"/>
                  </a:lnTo>
                  <a:lnTo>
                    <a:pt x="1039" y="1926"/>
                  </a:lnTo>
                  <a:lnTo>
                    <a:pt x="1046" y="1917"/>
                  </a:lnTo>
                  <a:lnTo>
                    <a:pt x="1044" y="1908"/>
                  </a:lnTo>
                  <a:lnTo>
                    <a:pt x="1061" y="1895"/>
                  </a:lnTo>
                  <a:lnTo>
                    <a:pt x="1062" y="1865"/>
                  </a:lnTo>
                  <a:lnTo>
                    <a:pt x="1069" y="1882"/>
                  </a:lnTo>
                  <a:lnTo>
                    <a:pt x="1078" y="1899"/>
                  </a:lnTo>
                  <a:lnTo>
                    <a:pt x="1096" y="1883"/>
                  </a:lnTo>
                  <a:lnTo>
                    <a:pt x="1087" y="1904"/>
                  </a:lnTo>
                  <a:lnTo>
                    <a:pt x="1086" y="1919"/>
                  </a:lnTo>
                  <a:lnTo>
                    <a:pt x="1105" y="1926"/>
                  </a:lnTo>
                  <a:lnTo>
                    <a:pt x="1104" y="1930"/>
                  </a:lnTo>
                  <a:lnTo>
                    <a:pt x="1114" y="1930"/>
                  </a:lnTo>
                  <a:lnTo>
                    <a:pt x="1155" y="1924"/>
                  </a:lnTo>
                  <a:lnTo>
                    <a:pt x="1141" y="1941"/>
                  </a:lnTo>
                  <a:lnTo>
                    <a:pt x="1104" y="1953"/>
                  </a:lnTo>
                  <a:lnTo>
                    <a:pt x="1092" y="1969"/>
                  </a:lnTo>
                  <a:lnTo>
                    <a:pt x="1120" y="1973"/>
                  </a:lnTo>
                  <a:lnTo>
                    <a:pt x="1152" y="1962"/>
                  </a:lnTo>
                  <a:lnTo>
                    <a:pt x="1132" y="1975"/>
                  </a:lnTo>
                  <a:lnTo>
                    <a:pt x="1128" y="1994"/>
                  </a:lnTo>
                  <a:lnTo>
                    <a:pt x="1118" y="2011"/>
                  </a:lnTo>
                  <a:lnTo>
                    <a:pt x="1164" y="1981"/>
                  </a:lnTo>
                  <a:lnTo>
                    <a:pt x="1136" y="2017"/>
                  </a:lnTo>
                  <a:lnTo>
                    <a:pt x="1180" y="2012"/>
                  </a:lnTo>
                  <a:lnTo>
                    <a:pt x="1175" y="2025"/>
                  </a:lnTo>
                  <a:lnTo>
                    <a:pt x="1183" y="2033"/>
                  </a:lnTo>
                  <a:lnTo>
                    <a:pt x="1180" y="2041"/>
                  </a:lnTo>
                  <a:lnTo>
                    <a:pt x="1152" y="2029"/>
                  </a:lnTo>
                  <a:lnTo>
                    <a:pt x="1167" y="2045"/>
                  </a:lnTo>
                  <a:lnTo>
                    <a:pt x="1199" y="2059"/>
                  </a:lnTo>
                  <a:lnTo>
                    <a:pt x="1212" y="2075"/>
                  </a:lnTo>
                  <a:lnTo>
                    <a:pt x="1218" y="2091"/>
                  </a:lnTo>
                  <a:lnTo>
                    <a:pt x="1196" y="2082"/>
                  </a:lnTo>
                  <a:lnTo>
                    <a:pt x="1212" y="2092"/>
                  </a:lnTo>
                  <a:lnTo>
                    <a:pt x="1212" y="2100"/>
                  </a:lnTo>
                  <a:lnTo>
                    <a:pt x="1200" y="2103"/>
                  </a:lnTo>
                  <a:lnTo>
                    <a:pt x="1204" y="2111"/>
                  </a:lnTo>
                  <a:lnTo>
                    <a:pt x="1188" y="2105"/>
                  </a:lnTo>
                  <a:lnTo>
                    <a:pt x="1190" y="2121"/>
                  </a:lnTo>
                  <a:lnTo>
                    <a:pt x="1199" y="2132"/>
                  </a:lnTo>
                  <a:lnTo>
                    <a:pt x="1218" y="2124"/>
                  </a:lnTo>
                  <a:lnTo>
                    <a:pt x="1223" y="2136"/>
                  </a:lnTo>
                  <a:lnTo>
                    <a:pt x="1221" y="2148"/>
                  </a:lnTo>
                  <a:lnTo>
                    <a:pt x="1191" y="2142"/>
                  </a:lnTo>
                  <a:lnTo>
                    <a:pt x="1164" y="2131"/>
                  </a:lnTo>
                  <a:lnTo>
                    <a:pt x="1124" y="2094"/>
                  </a:lnTo>
                  <a:lnTo>
                    <a:pt x="1102" y="2080"/>
                  </a:lnTo>
                  <a:lnTo>
                    <a:pt x="1039" y="2071"/>
                  </a:lnTo>
                  <a:lnTo>
                    <a:pt x="1023" y="2073"/>
                  </a:lnTo>
                  <a:lnTo>
                    <a:pt x="1010" y="2091"/>
                  </a:lnTo>
                  <a:lnTo>
                    <a:pt x="1042" y="2138"/>
                  </a:lnTo>
                  <a:lnTo>
                    <a:pt x="1070" y="2147"/>
                  </a:lnTo>
                  <a:lnTo>
                    <a:pt x="1102" y="2162"/>
                  </a:lnTo>
                  <a:lnTo>
                    <a:pt x="1125" y="2190"/>
                  </a:lnTo>
                  <a:lnTo>
                    <a:pt x="1174" y="2201"/>
                  </a:lnTo>
                  <a:lnTo>
                    <a:pt x="1183" y="2194"/>
                  </a:lnTo>
                  <a:lnTo>
                    <a:pt x="1198" y="2196"/>
                  </a:lnTo>
                  <a:lnTo>
                    <a:pt x="1204" y="2202"/>
                  </a:lnTo>
                  <a:lnTo>
                    <a:pt x="1234" y="2200"/>
                  </a:lnTo>
                  <a:lnTo>
                    <a:pt x="1232" y="2216"/>
                  </a:lnTo>
                  <a:lnTo>
                    <a:pt x="1238" y="2232"/>
                  </a:lnTo>
                  <a:lnTo>
                    <a:pt x="1221" y="2238"/>
                  </a:lnTo>
                  <a:lnTo>
                    <a:pt x="1225" y="2255"/>
                  </a:lnTo>
                  <a:lnTo>
                    <a:pt x="1211" y="2261"/>
                  </a:lnTo>
                  <a:lnTo>
                    <a:pt x="1215" y="2276"/>
                  </a:lnTo>
                  <a:lnTo>
                    <a:pt x="1217" y="2281"/>
                  </a:lnTo>
                  <a:lnTo>
                    <a:pt x="1204" y="2288"/>
                  </a:lnTo>
                  <a:lnTo>
                    <a:pt x="1202" y="2313"/>
                  </a:lnTo>
                  <a:lnTo>
                    <a:pt x="1217" y="2324"/>
                  </a:lnTo>
                  <a:lnTo>
                    <a:pt x="1234" y="2312"/>
                  </a:lnTo>
                  <a:lnTo>
                    <a:pt x="1242" y="2326"/>
                  </a:lnTo>
                  <a:lnTo>
                    <a:pt x="1226" y="2337"/>
                  </a:lnTo>
                  <a:lnTo>
                    <a:pt x="1234" y="2349"/>
                  </a:lnTo>
                  <a:lnTo>
                    <a:pt x="1221" y="2350"/>
                  </a:lnTo>
                  <a:lnTo>
                    <a:pt x="1215" y="2337"/>
                  </a:lnTo>
                  <a:lnTo>
                    <a:pt x="1201" y="2334"/>
                  </a:lnTo>
                  <a:lnTo>
                    <a:pt x="1194" y="2341"/>
                  </a:lnTo>
                  <a:lnTo>
                    <a:pt x="1193" y="2356"/>
                  </a:lnTo>
                  <a:lnTo>
                    <a:pt x="1193" y="2371"/>
                  </a:lnTo>
                  <a:lnTo>
                    <a:pt x="1199" y="2378"/>
                  </a:lnTo>
                  <a:lnTo>
                    <a:pt x="1188" y="2392"/>
                  </a:lnTo>
                  <a:lnTo>
                    <a:pt x="1191" y="2398"/>
                  </a:lnTo>
                  <a:lnTo>
                    <a:pt x="1204" y="2395"/>
                  </a:lnTo>
                  <a:lnTo>
                    <a:pt x="1199" y="2404"/>
                  </a:lnTo>
                  <a:lnTo>
                    <a:pt x="1193" y="2421"/>
                  </a:lnTo>
                  <a:lnTo>
                    <a:pt x="1171" y="2428"/>
                  </a:lnTo>
                  <a:lnTo>
                    <a:pt x="1155" y="2421"/>
                  </a:lnTo>
                  <a:lnTo>
                    <a:pt x="1140" y="2420"/>
                  </a:lnTo>
                  <a:lnTo>
                    <a:pt x="1118" y="2426"/>
                  </a:lnTo>
                  <a:lnTo>
                    <a:pt x="1114" y="2436"/>
                  </a:lnTo>
                  <a:lnTo>
                    <a:pt x="1098" y="2452"/>
                  </a:lnTo>
                  <a:lnTo>
                    <a:pt x="1102" y="2462"/>
                  </a:lnTo>
                  <a:lnTo>
                    <a:pt x="1099" y="2463"/>
                  </a:lnTo>
                  <a:lnTo>
                    <a:pt x="1103" y="2474"/>
                  </a:lnTo>
                  <a:lnTo>
                    <a:pt x="1115" y="2468"/>
                  </a:lnTo>
                  <a:lnTo>
                    <a:pt x="1128" y="2476"/>
                  </a:lnTo>
                  <a:lnTo>
                    <a:pt x="1182" y="2459"/>
                  </a:lnTo>
                  <a:lnTo>
                    <a:pt x="1172" y="2442"/>
                  </a:lnTo>
                  <a:lnTo>
                    <a:pt x="1191" y="2443"/>
                  </a:lnTo>
                  <a:lnTo>
                    <a:pt x="1194" y="2447"/>
                  </a:lnTo>
                  <a:lnTo>
                    <a:pt x="1189" y="2458"/>
                  </a:lnTo>
                  <a:lnTo>
                    <a:pt x="1174" y="2466"/>
                  </a:lnTo>
                  <a:lnTo>
                    <a:pt x="1198" y="2479"/>
                  </a:lnTo>
                  <a:lnTo>
                    <a:pt x="1184" y="2476"/>
                  </a:lnTo>
                  <a:lnTo>
                    <a:pt x="1188" y="2485"/>
                  </a:lnTo>
                  <a:lnTo>
                    <a:pt x="1205" y="2493"/>
                  </a:lnTo>
                  <a:lnTo>
                    <a:pt x="1199" y="2498"/>
                  </a:lnTo>
                  <a:lnTo>
                    <a:pt x="1188" y="2493"/>
                  </a:lnTo>
                  <a:lnTo>
                    <a:pt x="1171" y="2500"/>
                  </a:lnTo>
                  <a:lnTo>
                    <a:pt x="1155" y="2502"/>
                  </a:lnTo>
                  <a:lnTo>
                    <a:pt x="1114" y="2481"/>
                  </a:lnTo>
                  <a:lnTo>
                    <a:pt x="1101" y="2487"/>
                  </a:lnTo>
                  <a:lnTo>
                    <a:pt x="1101" y="2492"/>
                  </a:lnTo>
                  <a:lnTo>
                    <a:pt x="1078" y="2485"/>
                  </a:lnTo>
                  <a:lnTo>
                    <a:pt x="1071" y="2491"/>
                  </a:lnTo>
                  <a:lnTo>
                    <a:pt x="1088" y="2491"/>
                  </a:lnTo>
                  <a:lnTo>
                    <a:pt x="1104" y="2508"/>
                  </a:lnTo>
                  <a:lnTo>
                    <a:pt x="1098" y="2513"/>
                  </a:lnTo>
                  <a:lnTo>
                    <a:pt x="1081" y="2503"/>
                  </a:lnTo>
                  <a:lnTo>
                    <a:pt x="1091" y="2516"/>
                  </a:lnTo>
                  <a:lnTo>
                    <a:pt x="1078" y="2516"/>
                  </a:lnTo>
                  <a:lnTo>
                    <a:pt x="1064" y="2525"/>
                  </a:lnTo>
                  <a:lnTo>
                    <a:pt x="1066" y="2539"/>
                  </a:lnTo>
                  <a:lnTo>
                    <a:pt x="1065" y="2555"/>
                  </a:lnTo>
                  <a:lnTo>
                    <a:pt x="1067" y="2556"/>
                  </a:lnTo>
                  <a:lnTo>
                    <a:pt x="1056" y="2570"/>
                  </a:lnTo>
                  <a:lnTo>
                    <a:pt x="1067" y="2578"/>
                  </a:lnTo>
                  <a:lnTo>
                    <a:pt x="1072" y="2575"/>
                  </a:lnTo>
                  <a:lnTo>
                    <a:pt x="1051" y="2590"/>
                  </a:lnTo>
                  <a:lnTo>
                    <a:pt x="1055" y="2600"/>
                  </a:lnTo>
                  <a:lnTo>
                    <a:pt x="1049" y="2605"/>
                  </a:lnTo>
                  <a:lnTo>
                    <a:pt x="1044" y="2615"/>
                  </a:lnTo>
                  <a:lnTo>
                    <a:pt x="1043" y="2640"/>
                  </a:lnTo>
                  <a:lnTo>
                    <a:pt x="1061" y="2653"/>
                  </a:lnTo>
                  <a:lnTo>
                    <a:pt x="1059" y="2667"/>
                  </a:lnTo>
                  <a:lnTo>
                    <a:pt x="1074" y="2664"/>
                  </a:lnTo>
                  <a:lnTo>
                    <a:pt x="1091" y="2665"/>
                  </a:lnTo>
                  <a:lnTo>
                    <a:pt x="1089" y="2685"/>
                  </a:lnTo>
                  <a:lnTo>
                    <a:pt x="1082" y="2690"/>
                  </a:lnTo>
                  <a:lnTo>
                    <a:pt x="1071" y="2705"/>
                  </a:lnTo>
                  <a:lnTo>
                    <a:pt x="1085" y="2719"/>
                  </a:lnTo>
                  <a:lnTo>
                    <a:pt x="1065" y="2716"/>
                  </a:lnTo>
                  <a:lnTo>
                    <a:pt x="1060" y="2728"/>
                  </a:lnTo>
                  <a:lnTo>
                    <a:pt x="1061" y="2742"/>
                  </a:lnTo>
                  <a:lnTo>
                    <a:pt x="1064" y="2750"/>
                  </a:lnTo>
                  <a:lnTo>
                    <a:pt x="1076" y="2750"/>
                  </a:lnTo>
                  <a:lnTo>
                    <a:pt x="1065" y="2764"/>
                  </a:lnTo>
                  <a:lnTo>
                    <a:pt x="1072" y="2767"/>
                  </a:lnTo>
                  <a:lnTo>
                    <a:pt x="1086" y="2767"/>
                  </a:lnTo>
                  <a:lnTo>
                    <a:pt x="1097" y="2764"/>
                  </a:lnTo>
                  <a:lnTo>
                    <a:pt x="1071" y="2787"/>
                  </a:lnTo>
                  <a:lnTo>
                    <a:pt x="1071" y="2797"/>
                  </a:lnTo>
                  <a:lnTo>
                    <a:pt x="1085" y="2802"/>
                  </a:lnTo>
                  <a:lnTo>
                    <a:pt x="1086" y="2810"/>
                  </a:lnTo>
                  <a:lnTo>
                    <a:pt x="1102" y="2802"/>
                  </a:lnTo>
                  <a:lnTo>
                    <a:pt x="1096" y="2805"/>
                  </a:lnTo>
                  <a:lnTo>
                    <a:pt x="1089" y="2815"/>
                  </a:lnTo>
                  <a:lnTo>
                    <a:pt x="1092" y="2823"/>
                  </a:lnTo>
                  <a:lnTo>
                    <a:pt x="1086" y="2834"/>
                  </a:lnTo>
                  <a:lnTo>
                    <a:pt x="1099" y="2830"/>
                  </a:lnTo>
                  <a:lnTo>
                    <a:pt x="1108" y="2825"/>
                  </a:lnTo>
                  <a:lnTo>
                    <a:pt x="1110" y="2856"/>
                  </a:lnTo>
                  <a:lnTo>
                    <a:pt x="1125" y="2855"/>
                  </a:lnTo>
                  <a:lnTo>
                    <a:pt x="1125" y="2864"/>
                  </a:lnTo>
                  <a:lnTo>
                    <a:pt x="1137" y="2864"/>
                  </a:lnTo>
                  <a:lnTo>
                    <a:pt x="1120" y="2882"/>
                  </a:lnTo>
                  <a:lnTo>
                    <a:pt x="1125" y="2895"/>
                  </a:lnTo>
                  <a:lnTo>
                    <a:pt x="1135" y="2880"/>
                  </a:lnTo>
                  <a:lnTo>
                    <a:pt x="1137" y="2896"/>
                  </a:lnTo>
                  <a:lnTo>
                    <a:pt x="1134" y="2900"/>
                  </a:lnTo>
                  <a:lnTo>
                    <a:pt x="1131" y="2916"/>
                  </a:lnTo>
                  <a:lnTo>
                    <a:pt x="1140" y="2920"/>
                  </a:lnTo>
                  <a:lnTo>
                    <a:pt x="1141" y="2932"/>
                  </a:lnTo>
                  <a:lnTo>
                    <a:pt x="1144" y="2945"/>
                  </a:lnTo>
                  <a:lnTo>
                    <a:pt x="1151" y="2937"/>
                  </a:lnTo>
                  <a:lnTo>
                    <a:pt x="1151" y="2941"/>
                  </a:lnTo>
                  <a:lnTo>
                    <a:pt x="1157" y="2943"/>
                  </a:lnTo>
                  <a:lnTo>
                    <a:pt x="1145" y="2957"/>
                  </a:lnTo>
                  <a:lnTo>
                    <a:pt x="1142" y="2965"/>
                  </a:lnTo>
                  <a:lnTo>
                    <a:pt x="1142" y="2979"/>
                  </a:lnTo>
                  <a:lnTo>
                    <a:pt x="1141" y="2990"/>
                  </a:lnTo>
                  <a:lnTo>
                    <a:pt x="1141" y="3002"/>
                  </a:lnTo>
                  <a:lnTo>
                    <a:pt x="1145" y="3017"/>
                  </a:lnTo>
                  <a:lnTo>
                    <a:pt x="1151" y="3013"/>
                  </a:lnTo>
                  <a:lnTo>
                    <a:pt x="1164" y="3013"/>
                  </a:lnTo>
                  <a:lnTo>
                    <a:pt x="1175" y="2990"/>
                  </a:lnTo>
                  <a:lnTo>
                    <a:pt x="1190" y="2961"/>
                  </a:lnTo>
                  <a:lnTo>
                    <a:pt x="1198" y="2965"/>
                  </a:lnTo>
                  <a:lnTo>
                    <a:pt x="1211" y="2960"/>
                  </a:lnTo>
                  <a:lnTo>
                    <a:pt x="1218" y="2944"/>
                  </a:lnTo>
                  <a:lnTo>
                    <a:pt x="1237" y="2954"/>
                  </a:lnTo>
                  <a:lnTo>
                    <a:pt x="1248" y="2952"/>
                  </a:lnTo>
                  <a:lnTo>
                    <a:pt x="1255" y="2968"/>
                  </a:lnTo>
                  <a:lnTo>
                    <a:pt x="1226" y="2960"/>
                  </a:lnTo>
                  <a:lnTo>
                    <a:pt x="1216" y="2970"/>
                  </a:lnTo>
                  <a:lnTo>
                    <a:pt x="1215" y="2977"/>
                  </a:lnTo>
                  <a:lnTo>
                    <a:pt x="1228" y="2988"/>
                  </a:lnTo>
                  <a:lnTo>
                    <a:pt x="1247" y="2988"/>
                  </a:lnTo>
                  <a:lnTo>
                    <a:pt x="1218" y="3000"/>
                  </a:lnTo>
                  <a:lnTo>
                    <a:pt x="1206" y="3002"/>
                  </a:lnTo>
                  <a:lnTo>
                    <a:pt x="1202" y="3018"/>
                  </a:lnTo>
                  <a:lnTo>
                    <a:pt x="1191" y="3025"/>
                  </a:lnTo>
                  <a:lnTo>
                    <a:pt x="1175" y="3027"/>
                  </a:lnTo>
                  <a:lnTo>
                    <a:pt x="1173" y="3036"/>
                  </a:lnTo>
                  <a:lnTo>
                    <a:pt x="1179" y="3057"/>
                  </a:lnTo>
                  <a:lnTo>
                    <a:pt x="1177" y="3082"/>
                  </a:lnTo>
                  <a:lnTo>
                    <a:pt x="1187" y="3078"/>
                  </a:lnTo>
                  <a:lnTo>
                    <a:pt x="1177" y="3093"/>
                  </a:lnTo>
                  <a:lnTo>
                    <a:pt x="1187" y="3110"/>
                  </a:lnTo>
                  <a:lnTo>
                    <a:pt x="1190" y="3119"/>
                  </a:lnTo>
                  <a:lnTo>
                    <a:pt x="1195" y="3116"/>
                  </a:lnTo>
                  <a:lnTo>
                    <a:pt x="1198" y="3136"/>
                  </a:lnTo>
                  <a:lnTo>
                    <a:pt x="1212" y="3160"/>
                  </a:lnTo>
                  <a:lnTo>
                    <a:pt x="1217" y="3162"/>
                  </a:lnTo>
                  <a:lnTo>
                    <a:pt x="1217" y="3165"/>
                  </a:lnTo>
                  <a:lnTo>
                    <a:pt x="1218" y="3170"/>
                  </a:lnTo>
                  <a:lnTo>
                    <a:pt x="1234" y="3173"/>
                  </a:lnTo>
                  <a:lnTo>
                    <a:pt x="1236" y="3186"/>
                  </a:lnTo>
                  <a:lnTo>
                    <a:pt x="1241" y="3195"/>
                  </a:lnTo>
                  <a:lnTo>
                    <a:pt x="1242" y="3203"/>
                  </a:lnTo>
                  <a:lnTo>
                    <a:pt x="1249" y="3196"/>
                  </a:lnTo>
                  <a:lnTo>
                    <a:pt x="1254" y="3195"/>
                  </a:lnTo>
                  <a:lnTo>
                    <a:pt x="1247" y="3212"/>
                  </a:lnTo>
                  <a:lnTo>
                    <a:pt x="1247" y="3226"/>
                  </a:lnTo>
                  <a:lnTo>
                    <a:pt x="1250" y="3232"/>
                  </a:lnTo>
                  <a:lnTo>
                    <a:pt x="1260" y="3233"/>
                  </a:lnTo>
                  <a:lnTo>
                    <a:pt x="1269" y="3238"/>
                  </a:lnTo>
                  <a:lnTo>
                    <a:pt x="1265" y="3246"/>
                  </a:lnTo>
                  <a:lnTo>
                    <a:pt x="1265" y="3255"/>
                  </a:lnTo>
                  <a:lnTo>
                    <a:pt x="1276" y="3260"/>
                  </a:lnTo>
                  <a:lnTo>
                    <a:pt x="1285" y="3260"/>
                  </a:lnTo>
                  <a:lnTo>
                    <a:pt x="1275" y="3265"/>
                  </a:lnTo>
                  <a:lnTo>
                    <a:pt x="1279" y="3272"/>
                  </a:lnTo>
                  <a:lnTo>
                    <a:pt x="1288" y="3270"/>
                  </a:lnTo>
                  <a:lnTo>
                    <a:pt x="1281" y="3275"/>
                  </a:lnTo>
                  <a:lnTo>
                    <a:pt x="1273" y="3277"/>
                  </a:lnTo>
                  <a:lnTo>
                    <a:pt x="1276" y="3282"/>
                  </a:lnTo>
                  <a:lnTo>
                    <a:pt x="1277" y="3288"/>
                  </a:lnTo>
                  <a:lnTo>
                    <a:pt x="1291" y="3286"/>
                  </a:lnTo>
                  <a:lnTo>
                    <a:pt x="1308" y="3272"/>
                  </a:lnTo>
                  <a:lnTo>
                    <a:pt x="1313" y="3276"/>
                  </a:lnTo>
                  <a:lnTo>
                    <a:pt x="1314" y="3283"/>
                  </a:lnTo>
                  <a:lnTo>
                    <a:pt x="1300" y="3292"/>
                  </a:lnTo>
                  <a:lnTo>
                    <a:pt x="1291" y="3298"/>
                  </a:lnTo>
                  <a:lnTo>
                    <a:pt x="1293" y="3304"/>
                  </a:lnTo>
                  <a:lnTo>
                    <a:pt x="1300" y="3313"/>
                  </a:lnTo>
                  <a:lnTo>
                    <a:pt x="1308" y="3319"/>
                  </a:lnTo>
                  <a:lnTo>
                    <a:pt x="1308" y="3324"/>
                  </a:lnTo>
                  <a:lnTo>
                    <a:pt x="1316" y="3325"/>
                  </a:lnTo>
                  <a:lnTo>
                    <a:pt x="1311" y="3332"/>
                  </a:lnTo>
                  <a:lnTo>
                    <a:pt x="1297" y="3339"/>
                  </a:lnTo>
                  <a:lnTo>
                    <a:pt x="1300" y="3343"/>
                  </a:lnTo>
                  <a:lnTo>
                    <a:pt x="1312" y="3350"/>
                  </a:lnTo>
                  <a:lnTo>
                    <a:pt x="1320" y="3347"/>
                  </a:lnTo>
                  <a:lnTo>
                    <a:pt x="1338" y="3337"/>
                  </a:lnTo>
                  <a:lnTo>
                    <a:pt x="1344" y="3337"/>
                  </a:lnTo>
                  <a:lnTo>
                    <a:pt x="1355" y="3342"/>
                  </a:lnTo>
                  <a:lnTo>
                    <a:pt x="1311" y="3358"/>
                  </a:lnTo>
                  <a:lnTo>
                    <a:pt x="1314" y="3361"/>
                  </a:lnTo>
                  <a:lnTo>
                    <a:pt x="1322" y="3358"/>
                  </a:lnTo>
                  <a:lnTo>
                    <a:pt x="1334" y="3358"/>
                  </a:lnTo>
                  <a:lnTo>
                    <a:pt x="1336" y="3361"/>
                  </a:lnTo>
                  <a:lnTo>
                    <a:pt x="1335" y="3364"/>
                  </a:lnTo>
                  <a:lnTo>
                    <a:pt x="1334" y="3373"/>
                  </a:lnTo>
                  <a:lnTo>
                    <a:pt x="1340" y="3378"/>
                  </a:lnTo>
                  <a:lnTo>
                    <a:pt x="1344" y="3379"/>
                  </a:lnTo>
                  <a:lnTo>
                    <a:pt x="1356" y="3374"/>
                  </a:lnTo>
                  <a:lnTo>
                    <a:pt x="1360" y="3379"/>
                  </a:lnTo>
                  <a:lnTo>
                    <a:pt x="1362" y="3386"/>
                  </a:lnTo>
                  <a:lnTo>
                    <a:pt x="1363" y="3388"/>
                  </a:lnTo>
                  <a:lnTo>
                    <a:pt x="1373" y="3390"/>
                  </a:lnTo>
                  <a:lnTo>
                    <a:pt x="1382" y="3395"/>
                  </a:lnTo>
                  <a:lnTo>
                    <a:pt x="1386" y="3394"/>
                  </a:lnTo>
                  <a:lnTo>
                    <a:pt x="1389" y="3397"/>
                  </a:lnTo>
                  <a:lnTo>
                    <a:pt x="1388" y="3400"/>
                  </a:lnTo>
                  <a:lnTo>
                    <a:pt x="1373" y="3411"/>
                  </a:lnTo>
                  <a:lnTo>
                    <a:pt x="1363" y="3416"/>
                  </a:lnTo>
                  <a:lnTo>
                    <a:pt x="1359" y="3422"/>
                  </a:lnTo>
                  <a:lnTo>
                    <a:pt x="1370" y="3420"/>
                  </a:lnTo>
                  <a:lnTo>
                    <a:pt x="1377" y="3421"/>
                  </a:lnTo>
                  <a:lnTo>
                    <a:pt x="1400" y="3420"/>
                  </a:lnTo>
                  <a:lnTo>
                    <a:pt x="1397" y="3410"/>
                  </a:lnTo>
                  <a:lnTo>
                    <a:pt x="1397" y="3407"/>
                  </a:lnTo>
                  <a:lnTo>
                    <a:pt x="1399" y="3406"/>
                  </a:lnTo>
                  <a:lnTo>
                    <a:pt x="1410" y="3410"/>
                  </a:lnTo>
                  <a:lnTo>
                    <a:pt x="1419" y="3407"/>
                  </a:lnTo>
                  <a:lnTo>
                    <a:pt x="1442" y="3410"/>
                  </a:lnTo>
                  <a:lnTo>
                    <a:pt x="1462" y="3397"/>
                  </a:lnTo>
                  <a:lnTo>
                    <a:pt x="1464" y="3401"/>
                  </a:lnTo>
                  <a:lnTo>
                    <a:pt x="1480" y="3394"/>
                  </a:lnTo>
                  <a:lnTo>
                    <a:pt x="1478" y="3401"/>
                  </a:lnTo>
                  <a:lnTo>
                    <a:pt x="1476" y="3407"/>
                  </a:lnTo>
                  <a:lnTo>
                    <a:pt x="1483" y="3410"/>
                  </a:lnTo>
                  <a:lnTo>
                    <a:pt x="1499" y="3404"/>
                  </a:lnTo>
                  <a:lnTo>
                    <a:pt x="1495" y="3409"/>
                  </a:lnTo>
                  <a:lnTo>
                    <a:pt x="1470" y="3422"/>
                  </a:lnTo>
                  <a:lnTo>
                    <a:pt x="1478" y="3422"/>
                  </a:lnTo>
                  <a:lnTo>
                    <a:pt x="1465" y="3431"/>
                  </a:lnTo>
                  <a:lnTo>
                    <a:pt x="1470" y="3433"/>
                  </a:lnTo>
                  <a:lnTo>
                    <a:pt x="1474" y="3432"/>
                  </a:lnTo>
                  <a:lnTo>
                    <a:pt x="1483" y="3426"/>
                  </a:lnTo>
                  <a:lnTo>
                    <a:pt x="1491" y="3427"/>
                  </a:lnTo>
                  <a:lnTo>
                    <a:pt x="1501" y="3418"/>
                  </a:lnTo>
                  <a:lnTo>
                    <a:pt x="1508" y="3407"/>
                  </a:lnTo>
                  <a:lnTo>
                    <a:pt x="1512" y="3410"/>
                  </a:lnTo>
                  <a:lnTo>
                    <a:pt x="1508" y="3421"/>
                  </a:lnTo>
                  <a:lnTo>
                    <a:pt x="1496" y="3429"/>
                  </a:lnTo>
                  <a:lnTo>
                    <a:pt x="1491" y="3437"/>
                  </a:lnTo>
                  <a:lnTo>
                    <a:pt x="1495" y="3442"/>
                  </a:lnTo>
                  <a:lnTo>
                    <a:pt x="1497" y="3450"/>
                  </a:lnTo>
                  <a:lnTo>
                    <a:pt x="1500" y="3455"/>
                  </a:lnTo>
                  <a:lnTo>
                    <a:pt x="1502" y="3461"/>
                  </a:lnTo>
                  <a:lnTo>
                    <a:pt x="1506" y="3455"/>
                  </a:lnTo>
                  <a:lnTo>
                    <a:pt x="1511" y="3444"/>
                  </a:lnTo>
                  <a:lnTo>
                    <a:pt x="1516" y="3440"/>
                  </a:lnTo>
                  <a:lnTo>
                    <a:pt x="1521" y="3440"/>
                  </a:lnTo>
                  <a:lnTo>
                    <a:pt x="1519" y="3448"/>
                  </a:lnTo>
                  <a:lnTo>
                    <a:pt x="1516" y="3461"/>
                  </a:lnTo>
                  <a:lnTo>
                    <a:pt x="1518" y="3465"/>
                  </a:lnTo>
                  <a:lnTo>
                    <a:pt x="1528" y="3461"/>
                  </a:lnTo>
                  <a:lnTo>
                    <a:pt x="1537" y="3452"/>
                  </a:lnTo>
                  <a:lnTo>
                    <a:pt x="1537" y="3458"/>
                  </a:lnTo>
                  <a:lnTo>
                    <a:pt x="1534" y="3474"/>
                  </a:lnTo>
                  <a:lnTo>
                    <a:pt x="1529" y="3477"/>
                  </a:lnTo>
                  <a:lnTo>
                    <a:pt x="1522" y="3487"/>
                  </a:lnTo>
                  <a:lnTo>
                    <a:pt x="1522" y="3493"/>
                  </a:lnTo>
                  <a:lnTo>
                    <a:pt x="1524" y="3493"/>
                  </a:lnTo>
                  <a:lnTo>
                    <a:pt x="1527" y="3501"/>
                  </a:lnTo>
                  <a:lnTo>
                    <a:pt x="1530" y="3502"/>
                  </a:lnTo>
                  <a:lnTo>
                    <a:pt x="1542" y="3501"/>
                  </a:lnTo>
                  <a:lnTo>
                    <a:pt x="1550" y="3510"/>
                  </a:lnTo>
                  <a:lnTo>
                    <a:pt x="1564" y="3507"/>
                  </a:lnTo>
                  <a:lnTo>
                    <a:pt x="1577" y="3492"/>
                  </a:lnTo>
                  <a:lnTo>
                    <a:pt x="1583" y="3482"/>
                  </a:lnTo>
                  <a:lnTo>
                    <a:pt x="1583" y="3487"/>
                  </a:lnTo>
                  <a:lnTo>
                    <a:pt x="1586" y="3497"/>
                  </a:lnTo>
                  <a:lnTo>
                    <a:pt x="1618" y="3499"/>
                  </a:lnTo>
                  <a:lnTo>
                    <a:pt x="1636" y="3498"/>
                  </a:lnTo>
                  <a:lnTo>
                    <a:pt x="1636" y="3497"/>
                  </a:lnTo>
                  <a:lnTo>
                    <a:pt x="1634" y="3490"/>
                  </a:lnTo>
                  <a:lnTo>
                    <a:pt x="1635" y="3485"/>
                  </a:lnTo>
                  <a:lnTo>
                    <a:pt x="1632" y="3476"/>
                  </a:lnTo>
                  <a:lnTo>
                    <a:pt x="1629" y="3467"/>
                  </a:lnTo>
                  <a:lnTo>
                    <a:pt x="1624" y="3466"/>
                  </a:lnTo>
                  <a:lnTo>
                    <a:pt x="1605" y="3454"/>
                  </a:lnTo>
                  <a:lnTo>
                    <a:pt x="1624" y="3458"/>
                  </a:lnTo>
                  <a:lnTo>
                    <a:pt x="1632" y="3458"/>
                  </a:lnTo>
                  <a:lnTo>
                    <a:pt x="1636" y="3453"/>
                  </a:lnTo>
                  <a:lnTo>
                    <a:pt x="1645" y="3454"/>
                  </a:lnTo>
                  <a:lnTo>
                    <a:pt x="1650" y="3449"/>
                  </a:lnTo>
                  <a:lnTo>
                    <a:pt x="1648" y="3432"/>
                  </a:lnTo>
                  <a:lnTo>
                    <a:pt x="1650" y="3420"/>
                  </a:lnTo>
                  <a:lnTo>
                    <a:pt x="1651" y="3412"/>
                  </a:lnTo>
                  <a:lnTo>
                    <a:pt x="1656" y="3405"/>
                  </a:lnTo>
                  <a:lnTo>
                    <a:pt x="1661" y="3379"/>
                  </a:lnTo>
                  <a:lnTo>
                    <a:pt x="1661" y="3373"/>
                  </a:lnTo>
                  <a:lnTo>
                    <a:pt x="1658" y="3372"/>
                  </a:lnTo>
                  <a:lnTo>
                    <a:pt x="1661" y="3367"/>
                  </a:lnTo>
                  <a:lnTo>
                    <a:pt x="1669" y="3358"/>
                  </a:lnTo>
                  <a:lnTo>
                    <a:pt x="1674" y="3348"/>
                  </a:lnTo>
                  <a:lnTo>
                    <a:pt x="1669" y="3348"/>
                  </a:lnTo>
                  <a:lnTo>
                    <a:pt x="1672" y="3340"/>
                  </a:lnTo>
                  <a:lnTo>
                    <a:pt x="1684" y="3318"/>
                  </a:lnTo>
                  <a:lnTo>
                    <a:pt x="1690" y="3311"/>
                  </a:lnTo>
                  <a:lnTo>
                    <a:pt x="1687" y="3305"/>
                  </a:lnTo>
                  <a:lnTo>
                    <a:pt x="1690" y="3296"/>
                  </a:lnTo>
                  <a:lnTo>
                    <a:pt x="1689" y="3287"/>
                  </a:lnTo>
                  <a:lnTo>
                    <a:pt x="1682" y="3282"/>
                  </a:lnTo>
                  <a:lnTo>
                    <a:pt x="1679" y="3239"/>
                  </a:lnTo>
                  <a:lnTo>
                    <a:pt x="1673" y="3235"/>
                  </a:lnTo>
                  <a:lnTo>
                    <a:pt x="1674" y="3230"/>
                  </a:lnTo>
                  <a:lnTo>
                    <a:pt x="1669" y="3216"/>
                  </a:lnTo>
                  <a:lnTo>
                    <a:pt x="1651" y="3210"/>
                  </a:lnTo>
                  <a:lnTo>
                    <a:pt x="1667" y="3205"/>
                  </a:lnTo>
                  <a:lnTo>
                    <a:pt x="1669" y="3201"/>
                  </a:lnTo>
                  <a:lnTo>
                    <a:pt x="1669" y="3195"/>
                  </a:lnTo>
                  <a:lnTo>
                    <a:pt x="1673" y="3191"/>
                  </a:lnTo>
                  <a:lnTo>
                    <a:pt x="1680" y="3190"/>
                  </a:lnTo>
                  <a:lnTo>
                    <a:pt x="1684" y="3192"/>
                  </a:lnTo>
                  <a:lnTo>
                    <a:pt x="1691" y="3192"/>
                  </a:lnTo>
                  <a:lnTo>
                    <a:pt x="1711" y="3189"/>
                  </a:lnTo>
                  <a:lnTo>
                    <a:pt x="1715" y="3180"/>
                  </a:lnTo>
                  <a:lnTo>
                    <a:pt x="1723" y="3179"/>
                  </a:lnTo>
                  <a:lnTo>
                    <a:pt x="1723" y="3169"/>
                  </a:lnTo>
                  <a:lnTo>
                    <a:pt x="1714" y="3170"/>
                  </a:lnTo>
                  <a:lnTo>
                    <a:pt x="1700" y="3160"/>
                  </a:lnTo>
                  <a:lnTo>
                    <a:pt x="1689" y="3152"/>
                  </a:lnTo>
                  <a:lnTo>
                    <a:pt x="1696" y="3152"/>
                  </a:lnTo>
                  <a:lnTo>
                    <a:pt x="1702" y="3158"/>
                  </a:lnTo>
                  <a:lnTo>
                    <a:pt x="1709" y="3160"/>
                  </a:lnTo>
                  <a:lnTo>
                    <a:pt x="1729" y="3162"/>
                  </a:lnTo>
                  <a:lnTo>
                    <a:pt x="1729" y="3156"/>
                  </a:lnTo>
                  <a:lnTo>
                    <a:pt x="1716" y="3154"/>
                  </a:lnTo>
                  <a:lnTo>
                    <a:pt x="1714" y="3146"/>
                  </a:lnTo>
                  <a:lnTo>
                    <a:pt x="1720" y="3144"/>
                  </a:lnTo>
                  <a:lnTo>
                    <a:pt x="1722" y="3140"/>
                  </a:lnTo>
                  <a:lnTo>
                    <a:pt x="1716" y="3133"/>
                  </a:lnTo>
                  <a:lnTo>
                    <a:pt x="1717" y="3130"/>
                  </a:lnTo>
                  <a:lnTo>
                    <a:pt x="1728" y="3138"/>
                  </a:lnTo>
                  <a:lnTo>
                    <a:pt x="1739" y="3141"/>
                  </a:lnTo>
                  <a:lnTo>
                    <a:pt x="1737" y="3131"/>
                  </a:lnTo>
                  <a:lnTo>
                    <a:pt x="1745" y="3130"/>
                  </a:lnTo>
                  <a:lnTo>
                    <a:pt x="1742" y="3124"/>
                  </a:lnTo>
                  <a:lnTo>
                    <a:pt x="1741" y="3117"/>
                  </a:lnTo>
                  <a:lnTo>
                    <a:pt x="1748" y="3121"/>
                  </a:lnTo>
                  <a:lnTo>
                    <a:pt x="1755" y="3119"/>
                  </a:lnTo>
                  <a:lnTo>
                    <a:pt x="1757" y="3115"/>
                  </a:lnTo>
                  <a:lnTo>
                    <a:pt x="1758" y="3103"/>
                  </a:lnTo>
                  <a:lnTo>
                    <a:pt x="1764" y="3101"/>
                  </a:lnTo>
                  <a:lnTo>
                    <a:pt x="1764" y="3090"/>
                  </a:lnTo>
                  <a:lnTo>
                    <a:pt x="1760" y="3085"/>
                  </a:lnTo>
                  <a:lnTo>
                    <a:pt x="1727" y="3077"/>
                  </a:lnTo>
                  <a:lnTo>
                    <a:pt x="1728" y="3071"/>
                  </a:lnTo>
                  <a:lnTo>
                    <a:pt x="1759" y="3079"/>
                  </a:lnTo>
                  <a:lnTo>
                    <a:pt x="1774" y="3077"/>
                  </a:lnTo>
                  <a:lnTo>
                    <a:pt x="1763" y="3045"/>
                  </a:lnTo>
                  <a:lnTo>
                    <a:pt x="1768" y="3041"/>
                  </a:lnTo>
                  <a:lnTo>
                    <a:pt x="1770" y="3036"/>
                  </a:lnTo>
                  <a:lnTo>
                    <a:pt x="1764" y="3027"/>
                  </a:lnTo>
                  <a:lnTo>
                    <a:pt x="1726" y="3022"/>
                  </a:lnTo>
                  <a:lnTo>
                    <a:pt x="1722" y="3008"/>
                  </a:lnTo>
                  <a:lnTo>
                    <a:pt x="1732" y="3011"/>
                  </a:lnTo>
                  <a:lnTo>
                    <a:pt x="1755" y="2997"/>
                  </a:lnTo>
                  <a:lnTo>
                    <a:pt x="1772" y="2997"/>
                  </a:lnTo>
                  <a:lnTo>
                    <a:pt x="1784" y="3002"/>
                  </a:lnTo>
                  <a:lnTo>
                    <a:pt x="1786" y="2998"/>
                  </a:lnTo>
                  <a:lnTo>
                    <a:pt x="1777" y="2995"/>
                  </a:lnTo>
                  <a:lnTo>
                    <a:pt x="1770" y="2987"/>
                  </a:lnTo>
                  <a:lnTo>
                    <a:pt x="1766" y="2966"/>
                  </a:lnTo>
                  <a:lnTo>
                    <a:pt x="1758" y="2958"/>
                  </a:lnTo>
                  <a:lnTo>
                    <a:pt x="1753" y="2943"/>
                  </a:lnTo>
                  <a:lnTo>
                    <a:pt x="1747" y="2938"/>
                  </a:lnTo>
                  <a:lnTo>
                    <a:pt x="1744" y="2928"/>
                  </a:lnTo>
                  <a:lnTo>
                    <a:pt x="1733" y="2931"/>
                  </a:lnTo>
                  <a:lnTo>
                    <a:pt x="1743" y="2906"/>
                  </a:lnTo>
                  <a:lnTo>
                    <a:pt x="1749" y="2912"/>
                  </a:lnTo>
                  <a:lnTo>
                    <a:pt x="1760" y="2911"/>
                  </a:lnTo>
                  <a:lnTo>
                    <a:pt x="1768" y="2916"/>
                  </a:lnTo>
                  <a:lnTo>
                    <a:pt x="1768" y="2905"/>
                  </a:lnTo>
                  <a:lnTo>
                    <a:pt x="1776" y="2907"/>
                  </a:lnTo>
                  <a:lnTo>
                    <a:pt x="1782" y="2915"/>
                  </a:lnTo>
                  <a:lnTo>
                    <a:pt x="1786" y="2909"/>
                  </a:lnTo>
                  <a:lnTo>
                    <a:pt x="1793" y="2917"/>
                  </a:lnTo>
                  <a:lnTo>
                    <a:pt x="1801" y="2909"/>
                  </a:lnTo>
                  <a:lnTo>
                    <a:pt x="1801" y="2901"/>
                  </a:lnTo>
                  <a:lnTo>
                    <a:pt x="1813" y="2885"/>
                  </a:lnTo>
                  <a:lnTo>
                    <a:pt x="1808" y="2877"/>
                  </a:lnTo>
                  <a:lnTo>
                    <a:pt x="1809" y="2871"/>
                  </a:lnTo>
                  <a:lnTo>
                    <a:pt x="1807" y="2863"/>
                  </a:lnTo>
                  <a:lnTo>
                    <a:pt x="1793" y="2855"/>
                  </a:lnTo>
                  <a:lnTo>
                    <a:pt x="1801" y="2852"/>
                  </a:lnTo>
                  <a:lnTo>
                    <a:pt x="1804" y="2848"/>
                  </a:lnTo>
                  <a:lnTo>
                    <a:pt x="1812" y="2852"/>
                  </a:lnTo>
                  <a:lnTo>
                    <a:pt x="1819" y="2832"/>
                  </a:lnTo>
                  <a:lnTo>
                    <a:pt x="1827" y="2836"/>
                  </a:lnTo>
                  <a:lnTo>
                    <a:pt x="1829" y="2845"/>
                  </a:lnTo>
                  <a:lnTo>
                    <a:pt x="1836" y="2846"/>
                  </a:lnTo>
                  <a:lnTo>
                    <a:pt x="1841" y="2830"/>
                  </a:lnTo>
                  <a:lnTo>
                    <a:pt x="1851" y="2839"/>
                  </a:lnTo>
                  <a:lnTo>
                    <a:pt x="1854" y="2845"/>
                  </a:lnTo>
                  <a:lnTo>
                    <a:pt x="1862" y="2842"/>
                  </a:lnTo>
                  <a:lnTo>
                    <a:pt x="1878" y="2841"/>
                  </a:lnTo>
                  <a:lnTo>
                    <a:pt x="1871" y="2831"/>
                  </a:lnTo>
                  <a:lnTo>
                    <a:pt x="1886" y="2831"/>
                  </a:lnTo>
                  <a:lnTo>
                    <a:pt x="1898" y="2837"/>
                  </a:lnTo>
                  <a:lnTo>
                    <a:pt x="1899" y="2828"/>
                  </a:lnTo>
                  <a:lnTo>
                    <a:pt x="1904" y="2828"/>
                  </a:lnTo>
                  <a:lnTo>
                    <a:pt x="1901" y="2818"/>
                  </a:lnTo>
                  <a:lnTo>
                    <a:pt x="1904" y="2815"/>
                  </a:lnTo>
                  <a:lnTo>
                    <a:pt x="1900" y="2812"/>
                  </a:lnTo>
                  <a:lnTo>
                    <a:pt x="1895" y="2812"/>
                  </a:lnTo>
                  <a:lnTo>
                    <a:pt x="1888" y="2803"/>
                  </a:lnTo>
                  <a:lnTo>
                    <a:pt x="1890" y="2788"/>
                  </a:lnTo>
                  <a:lnTo>
                    <a:pt x="1900" y="2801"/>
                  </a:lnTo>
                  <a:lnTo>
                    <a:pt x="1901" y="2792"/>
                  </a:lnTo>
                  <a:lnTo>
                    <a:pt x="1906" y="2796"/>
                  </a:lnTo>
                  <a:lnTo>
                    <a:pt x="1911" y="2796"/>
                  </a:lnTo>
                  <a:lnTo>
                    <a:pt x="1914" y="2782"/>
                  </a:lnTo>
                  <a:lnTo>
                    <a:pt x="1904" y="2774"/>
                  </a:lnTo>
                  <a:lnTo>
                    <a:pt x="1916" y="2767"/>
                  </a:lnTo>
                  <a:lnTo>
                    <a:pt x="1914" y="2761"/>
                  </a:lnTo>
                  <a:lnTo>
                    <a:pt x="1919" y="2755"/>
                  </a:lnTo>
                  <a:lnTo>
                    <a:pt x="1925" y="2756"/>
                  </a:lnTo>
                  <a:lnTo>
                    <a:pt x="1911" y="2745"/>
                  </a:lnTo>
                  <a:lnTo>
                    <a:pt x="1910" y="2739"/>
                  </a:lnTo>
                  <a:lnTo>
                    <a:pt x="1919" y="2744"/>
                  </a:lnTo>
                  <a:lnTo>
                    <a:pt x="1922" y="2731"/>
                  </a:lnTo>
                  <a:lnTo>
                    <a:pt x="1933" y="2746"/>
                  </a:lnTo>
                  <a:lnTo>
                    <a:pt x="1941" y="2744"/>
                  </a:lnTo>
                  <a:lnTo>
                    <a:pt x="1947" y="2746"/>
                  </a:lnTo>
                  <a:lnTo>
                    <a:pt x="1960" y="2745"/>
                  </a:lnTo>
                  <a:lnTo>
                    <a:pt x="1936" y="2765"/>
                  </a:lnTo>
                  <a:lnTo>
                    <a:pt x="1935" y="2777"/>
                  </a:lnTo>
                  <a:lnTo>
                    <a:pt x="1925" y="2787"/>
                  </a:lnTo>
                  <a:lnTo>
                    <a:pt x="1927" y="2793"/>
                  </a:lnTo>
                  <a:lnTo>
                    <a:pt x="1927" y="2797"/>
                  </a:lnTo>
                  <a:lnTo>
                    <a:pt x="1930" y="2799"/>
                  </a:lnTo>
                  <a:lnTo>
                    <a:pt x="1936" y="2799"/>
                  </a:lnTo>
                  <a:lnTo>
                    <a:pt x="1943" y="2803"/>
                  </a:lnTo>
                  <a:lnTo>
                    <a:pt x="1954" y="2812"/>
                  </a:lnTo>
                  <a:lnTo>
                    <a:pt x="1956" y="2804"/>
                  </a:lnTo>
                  <a:lnTo>
                    <a:pt x="1947" y="2796"/>
                  </a:lnTo>
                  <a:lnTo>
                    <a:pt x="1957" y="2801"/>
                  </a:lnTo>
                  <a:lnTo>
                    <a:pt x="1956" y="2788"/>
                  </a:lnTo>
                  <a:lnTo>
                    <a:pt x="1957" y="2775"/>
                  </a:lnTo>
                  <a:lnTo>
                    <a:pt x="1967" y="2785"/>
                  </a:lnTo>
                  <a:lnTo>
                    <a:pt x="1973" y="2802"/>
                  </a:lnTo>
                  <a:lnTo>
                    <a:pt x="1983" y="2801"/>
                  </a:lnTo>
                  <a:lnTo>
                    <a:pt x="1987" y="2810"/>
                  </a:lnTo>
                  <a:lnTo>
                    <a:pt x="1992" y="2794"/>
                  </a:lnTo>
                  <a:lnTo>
                    <a:pt x="1997" y="2782"/>
                  </a:lnTo>
                  <a:lnTo>
                    <a:pt x="2005" y="2781"/>
                  </a:lnTo>
                  <a:lnTo>
                    <a:pt x="2002" y="2797"/>
                  </a:lnTo>
                  <a:lnTo>
                    <a:pt x="2007" y="2793"/>
                  </a:lnTo>
                  <a:lnTo>
                    <a:pt x="2012" y="2797"/>
                  </a:lnTo>
                  <a:lnTo>
                    <a:pt x="2014" y="2793"/>
                  </a:lnTo>
                  <a:lnTo>
                    <a:pt x="2022" y="2801"/>
                  </a:lnTo>
                  <a:lnTo>
                    <a:pt x="2023" y="2788"/>
                  </a:lnTo>
                  <a:lnTo>
                    <a:pt x="2028" y="2774"/>
                  </a:lnTo>
                  <a:lnTo>
                    <a:pt x="2038" y="2778"/>
                  </a:lnTo>
                  <a:lnTo>
                    <a:pt x="2038" y="2767"/>
                  </a:lnTo>
                  <a:lnTo>
                    <a:pt x="2042" y="2758"/>
                  </a:lnTo>
                  <a:lnTo>
                    <a:pt x="2034" y="2746"/>
                  </a:lnTo>
                  <a:lnTo>
                    <a:pt x="2030" y="2740"/>
                  </a:lnTo>
                  <a:lnTo>
                    <a:pt x="2033" y="2731"/>
                  </a:lnTo>
                  <a:lnTo>
                    <a:pt x="2044" y="2744"/>
                  </a:lnTo>
                  <a:lnTo>
                    <a:pt x="2065" y="2753"/>
                  </a:lnTo>
                  <a:lnTo>
                    <a:pt x="2072" y="2753"/>
                  </a:lnTo>
                  <a:lnTo>
                    <a:pt x="2065" y="2740"/>
                  </a:lnTo>
                  <a:lnTo>
                    <a:pt x="2073" y="2728"/>
                  </a:lnTo>
                  <a:lnTo>
                    <a:pt x="2076" y="2740"/>
                  </a:lnTo>
                  <a:lnTo>
                    <a:pt x="2081" y="2744"/>
                  </a:lnTo>
                  <a:lnTo>
                    <a:pt x="2086" y="2739"/>
                  </a:lnTo>
                  <a:lnTo>
                    <a:pt x="2093" y="2739"/>
                  </a:lnTo>
                  <a:lnTo>
                    <a:pt x="2097" y="2734"/>
                  </a:lnTo>
                  <a:lnTo>
                    <a:pt x="2098" y="2724"/>
                  </a:lnTo>
                  <a:lnTo>
                    <a:pt x="2102" y="2717"/>
                  </a:lnTo>
                  <a:lnTo>
                    <a:pt x="2105" y="2700"/>
                  </a:lnTo>
                  <a:lnTo>
                    <a:pt x="2110" y="2685"/>
                  </a:lnTo>
                  <a:lnTo>
                    <a:pt x="2114" y="2700"/>
                  </a:lnTo>
                  <a:lnTo>
                    <a:pt x="2118" y="2690"/>
                  </a:lnTo>
                  <a:lnTo>
                    <a:pt x="2120" y="2702"/>
                  </a:lnTo>
                  <a:lnTo>
                    <a:pt x="2123" y="2691"/>
                  </a:lnTo>
                  <a:lnTo>
                    <a:pt x="2126" y="2683"/>
                  </a:lnTo>
                  <a:lnTo>
                    <a:pt x="2126" y="2679"/>
                  </a:lnTo>
                  <a:lnTo>
                    <a:pt x="2131" y="2680"/>
                  </a:lnTo>
                  <a:lnTo>
                    <a:pt x="2130" y="2672"/>
                  </a:lnTo>
                  <a:lnTo>
                    <a:pt x="2137" y="2678"/>
                  </a:lnTo>
                  <a:lnTo>
                    <a:pt x="2132" y="2664"/>
                  </a:lnTo>
                  <a:lnTo>
                    <a:pt x="2134" y="2660"/>
                  </a:lnTo>
                  <a:lnTo>
                    <a:pt x="2140" y="2656"/>
                  </a:lnTo>
                  <a:lnTo>
                    <a:pt x="2142" y="2649"/>
                  </a:lnTo>
                  <a:lnTo>
                    <a:pt x="2156" y="2642"/>
                  </a:lnTo>
                  <a:lnTo>
                    <a:pt x="2158" y="2619"/>
                  </a:lnTo>
                  <a:lnTo>
                    <a:pt x="2161" y="2615"/>
                  </a:lnTo>
                  <a:lnTo>
                    <a:pt x="2159" y="2604"/>
                  </a:lnTo>
                  <a:lnTo>
                    <a:pt x="2156" y="2599"/>
                  </a:lnTo>
                  <a:lnTo>
                    <a:pt x="2164" y="2599"/>
                  </a:lnTo>
                  <a:lnTo>
                    <a:pt x="2163" y="2590"/>
                  </a:lnTo>
                  <a:lnTo>
                    <a:pt x="2168" y="2573"/>
                  </a:lnTo>
                  <a:lnTo>
                    <a:pt x="2175" y="2571"/>
                  </a:lnTo>
                  <a:lnTo>
                    <a:pt x="2177" y="2560"/>
                  </a:lnTo>
                  <a:lnTo>
                    <a:pt x="2174" y="2551"/>
                  </a:lnTo>
                  <a:lnTo>
                    <a:pt x="2184" y="2555"/>
                  </a:lnTo>
                  <a:lnTo>
                    <a:pt x="2196" y="2547"/>
                  </a:lnTo>
                  <a:lnTo>
                    <a:pt x="2209" y="2534"/>
                  </a:lnTo>
                  <a:lnTo>
                    <a:pt x="2207" y="2528"/>
                  </a:lnTo>
                  <a:lnTo>
                    <a:pt x="2215" y="2519"/>
                  </a:lnTo>
                  <a:lnTo>
                    <a:pt x="2220" y="2528"/>
                  </a:lnTo>
                  <a:lnTo>
                    <a:pt x="2226" y="2522"/>
                  </a:lnTo>
                  <a:lnTo>
                    <a:pt x="2229" y="2525"/>
                  </a:lnTo>
                  <a:lnTo>
                    <a:pt x="2231" y="2518"/>
                  </a:lnTo>
                  <a:lnTo>
                    <a:pt x="2234" y="2514"/>
                  </a:lnTo>
                  <a:lnTo>
                    <a:pt x="2233" y="2501"/>
                  </a:lnTo>
                  <a:lnTo>
                    <a:pt x="2242" y="2498"/>
                  </a:lnTo>
                  <a:lnTo>
                    <a:pt x="2237" y="2489"/>
                  </a:lnTo>
                  <a:lnTo>
                    <a:pt x="2217" y="2477"/>
                  </a:lnTo>
                  <a:lnTo>
                    <a:pt x="2225" y="2475"/>
                  </a:lnTo>
                  <a:lnTo>
                    <a:pt x="2216" y="2454"/>
                  </a:lnTo>
                  <a:lnTo>
                    <a:pt x="2202" y="2436"/>
                  </a:lnTo>
                  <a:lnTo>
                    <a:pt x="2201" y="2428"/>
                  </a:lnTo>
                  <a:lnTo>
                    <a:pt x="2214" y="2427"/>
                  </a:lnTo>
                  <a:lnTo>
                    <a:pt x="2211" y="2415"/>
                  </a:lnTo>
                  <a:lnTo>
                    <a:pt x="2221" y="2425"/>
                  </a:lnTo>
                  <a:lnTo>
                    <a:pt x="2221" y="2438"/>
                  </a:lnTo>
                  <a:lnTo>
                    <a:pt x="2223" y="2448"/>
                  </a:lnTo>
                  <a:lnTo>
                    <a:pt x="2229" y="2436"/>
                  </a:lnTo>
                  <a:lnTo>
                    <a:pt x="2232" y="2439"/>
                  </a:lnTo>
                  <a:lnTo>
                    <a:pt x="2233" y="2449"/>
                  </a:lnTo>
                  <a:lnTo>
                    <a:pt x="2239" y="2458"/>
                  </a:lnTo>
                  <a:lnTo>
                    <a:pt x="2241" y="2465"/>
                  </a:lnTo>
                  <a:lnTo>
                    <a:pt x="2260" y="2471"/>
                  </a:lnTo>
                  <a:lnTo>
                    <a:pt x="2256" y="2480"/>
                  </a:lnTo>
                  <a:lnTo>
                    <a:pt x="2248" y="2476"/>
                  </a:lnTo>
                  <a:lnTo>
                    <a:pt x="2250" y="2489"/>
                  </a:lnTo>
                  <a:lnTo>
                    <a:pt x="2261" y="2495"/>
                  </a:lnTo>
                  <a:lnTo>
                    <a:pt x="2260" y="2501"/>
                  </a:lnTo>
                  <a:lnTo>
                    <a:pt x="2270" y="2493"/>
                  </a:lnTo>
                  <a:lnTo>
                    <a:pt x="2280" y="2493"/>
                  </a:lnTo>
                  <a:lnTo>
                    <a:pt x="2297" y="2501"/>
                  </a:lnTo>
                  <a:lnTo>
                    <a:pt x="2288" y="2490"/>
                  </a:lnTo>
                  <a:lnTo>
                    <a:pt x="2291" y="2486"/>
                  </a:lnTo>
                  <a:lnTo>
                    <a:pt x="2290" y="2481"/>
                  </a:lnTo>
                  <a:lnTo>
                    <a:pt x="2295" y="2481"/>
                  </a:lnTo>
                  <a:lnTo>
                    <a:pt x="2296" y="2485"/>
                  </a:lnTo>
                  <a:lnTo>
                    <a:pt x="2314" y="2497"/>
                  </a:lnTo>
                  <a:lnTo>
                    <a:pt x="2324" y="2497"/>
                  </a:lnTo>
                  <a:lnTo>
                    <a:pt x="2322" y="2486"/>
                  </a:lnTo>
                  <a:lnTo>
                    <a:pt x="2311" y="2481"/>
                  </a:lnTo>
                  <a:lnTo>
                    <a:pt x="2311" y="2468"/>
                  </a:lnTo>
                  <a:lnTo>
                    <a:pt x="2317" y="2473"/>
                  </a:lnTo>
                  <a:lnTo>
                    <a:pt x="2330" y="2474"/>
                  </a:lnTo>
                  <a:lnTo>
                    <a:pt x="2330" y="2484"/>
                  </a:lnTo>
                  <a:lnTo>
                    <a:pt x="2339" y="2493"/>
                  </a:lnTo>
                  <a:lnTo>
                    <a:pt x="2346" y="2484"/>
                  </a:lnTo>
                  <a:lnTo>
                    <a:pt x="2338" y="2475"/>
                  </a:lnTo>
                  <a:lnTo>
                    <a:pt x="2341" y="2469"/>
                  </a:lnTo>
                  <a:lnTo>
                    <a:pt x="2351" y="2474"/>
                  </a:lnTo>
                  <a:lnTo>
                    <a:pt x="2349" y="2460"/>
                  </a:lnTo>
                  <a:lnTo>
                    <a:pt x="2350" y="2452"/>
                  </a:lnTo>
                  <a:lnTo>
                    <a:pt x="2357" y="2448"/>
                  </a:lnTo>
                  <a:lnTo>
                    <a:pt x="2360" y="2448"/>
                  </a:lnTo>
                  <a:lnTo>
                    <a:pt x="2366" y="2460"/>
                  </a:lnTo>
                  <a:lnTo>
                    <a:pt x="2378" y="2473"/>
                  </a:lnTo>
                  <a:lnTo>
                    <a:pt x="2381" y="2471"/>
                  </a:lnTo>
                  <a:lnTo>
                    <a:pt x="2384" y="2466"/>
                  </a:lnTo>
                  <a:lnTo>
                    <a:pt x="2387" y="2459"/>
                  </a:lnTo>
                  <a:lnTo>
                    <a:pt x="2395" y="2465"/>
                  </a:lnTo>
                  <a:lnTo>
                    <a:pt x="2398" y="2454"/>
                  </a:lnTo>
                  <a:lnTo>
                    <a:pt x="2424" y="2450"/>
                  </a:lnTo>
                  <a:lnTo>
                    <a:pt x="2435" y="2441"/>
                  </a:lnTo>
                  <a:lnTo>
                    <a:pt x="2443" y="2446"/>
                  </a:lnTo>
                  <a:lnTo>
                    <a:pt x="2443" y="2436"/>
                  </a:lnTo>
                  <a:lnTo>
                    <a:pt x="2452" y="2441"/>
                  </a:lnTo>
                  <a:lnTo>
                    <a:pt x="2458" y="2438"/>
                  </a:lnTo>
                  <a:lnTo>
                    <a:pt x="2460" y="2426"/>
                  </a:lnTo>
                  <a:lnTo>
                    <a:pt x="2468" y="2430"/>
                  </a:lnTo>
                  <a:lnTo>
                    <a:pt x="2473" y="2439"/>
                  </a:lnTo>
                  <a:lnTo>
                    <a:pt x="2478" y="2438"/>
                  </a:lnTo>
                  <a:lnTo>
                    <a:pt x="2476" y="2428"/>
                  </a:lnTo>
                  <a:lnTo>
                    <a:pt x="2483" y="2426"/>
                  </a:lnTo>
                  <a:lnTo>
                    <a:pt x="2489" y="2425"/>
                  </a:lnTo>
                  <a:lnTo>
                    <a:pt x="2494" y="2431"/>
                  </a:lnTo>
                  <a:lnTo>
                    <a:pt x="2499" y="2428"/>
                  </a:lnTo>
                  <a:lnTo>
                    <a:pt x="2499" y="2422"/>
                  </a:lnTo>
                  <a:lnTo>
                    <a:pt x="2501" y="2420"/>
                  </a:lnTo>
                  <a:lnTo>
                    <a:pt x="2510" y="2419"/>
                  </a:lnTo>
                  <a:lnTo>
                    <a:pt x="2514" y="2423"/>
                  </a:lnTo>
                  <a:lnTo>
                    <a:pt x="2517" y="2411"/>
                  </a:lnTo>
                  <a:lnTo>
                    <a:pt x="2521" y="2407"/>
                  </a:lnTo>
                  <a:lnTo>
                    <a:pt x="2533" y="2404"/>
                  </a:lnTo>
                  <a:lnTo>
                    <a:pt x="2537" y="2411"/>
                  </a:lnTo>
                  <a:lnTo>
                    <a:pt x="2539" y="2406"/>
                  </a:lnTo>
                  <a:lnTo>
                    <a:pt x="2554" y="2406"/>
                  </a:lnTo>
                  <a:lnTo>
                    <a:pt x="2551" y="2400"/>
                  </a:lnTo>
                  <a:lnTo>
                    <a:pt x="2555" y="2393"/>
                  </a:lnTo>
                  <a:lnTo>
                    <a:pt x="2573" y="2389"/>
                  </a:lnTo>
                  <a:lnTo>
                    <a:pt x="2577" y="2383"/>
                  </a:lnTo>
                  <a:lnTo>
                    <a:pt x="2577" y="2378"/>
                  </a:lnTo>
                  <a:lnTo>
                    <a:pt x="2586" y="2378"/>
                  </a:lnTo>
                  <a:lnTo>
                    <a:pt x="2591" y="2363"/>
                  </a:lnTo>
                  <a:lnTo>
                    <a:pt x="2600" y="2363"/>
                  </a:lnTo>
                  <a:lnTo>
                    <a:pt x="2593" y="2360"/>
                  </a:lnTo>
                  <a:lnTo>
                    <a:pt x="2591" y="2353"/>
                  </a:lnTo>
                  <a:lnTo>
                    <a:pt x="2591" y="2345"/>
                  </a:lnTo>
                  <a:lnTo>
                    <a:pt x="2608" y="2353"/>
                  </a:lnTo>
                  <a:lnTo>
                    <a:pt x="2607" y="2342"/>
                  </a:lnTo>
                  <a:lnTo>
                    <a:pt x="2613" y="2340"/>
                  </a:lnTo>
                  <a:lnTo>
                    <a:pt x="2623" y="2345"/>
                  </a:lnTo>
                  <a:lnTo>
                    <a:pt x="2620" y="2337"/>
                  </a:lnTo>
                  <a:lnTo>
                    <a:pt x="2621" y="2334"/>
                  </a:lnTo>
                  <a:lnTo>
                    <a:pt x="2621" y="2329"/>
                  </a:lnTo>
                  <a:lnTo>
                    <a:pt x="2608" y="2324"/>
                  </a:lnTo>
                  <a:lnTo>
                    <a:pt x="2619" y="2314"/>
                  </a:lnTo>
                  <a:lnTo>
                    <a:pt x="2627" y="2318"/>
                  </a:lnTo>
                  <a:lnTo>
                    <a:pt x="2635" y="2324"/>
                  </a:lnTo>
                  <a:lnTo>
                    <a:pt x="2639" y="2320"/>
                  </a:lnTo>
                  <a:lnTo>
                    <a:pt x="2634" y="2319"/>
                  </a:lnTo>
                  <a:lnTo>
                    <a:pt x="2635" y="2314"/>
                  </a:lnTo>
                  <a:lnTo>
                    <a:pt x="2646" y="2310"/>
                  </a:lnTo>
                  <a:lnTo>
                    <a:pt x="2646" y="2301"/>
                  </a:lnTo>
                  <a:lnTo>
                    <a:pt x="2661" y="2296"/>
                  </a:lnTo>
                  <a:lnTo>
                    <a:pt x="2658" y="2288"/>
                  </a:lnTo>
                  <a:lnTo>
                    <a:pt x="2673" y="2294"/>
                  </a:lnTo>
                  <a:lnTo>
                    <a:pt x="2666" y="2283"/>
                  </a:lnTo>
                  <a:lnTo>
                    <a:pt x="2674" y="2286"/>
                  </a:lnTo>
                  <a:lnTo>
                    <a:pt x="2669" y="2276"/>
                  </a:lnTo>
                  <a:lnTo>
                    <a:pt x="2661" y="2272"/>
                  </a:lnTo>
                  <a:lnTo>
                    <a:pt x="2666" y="2267"/>
                  </a:lnTo>
                  <a:lnTo>
                    <a:pt x="2675" y="2269"/>
                  </a:lnTo>
                  <a:lnTo>
                    <a:pt x="2679" y="2264"/>
                  </a:lnTo>
                  <a:lnTo>
                    <a:pt x="2684" y="2271"/>
                  </a:lnTo>
                  <a:lnTo>
                    <a:pt x="2693" y="2276"/>
                  </a:lnTo>
                  <a:lnTo>
                    <a:pt x="2698" y="2265"/>
                  </a:lnTo>
                  <a:lnTo>
                    <a:pt x="2693" y="2260"/>
                  </a:lnTo>
                  <a:lnTo>
                    <a:pt x="2698" y="2259"/>
                  </a:lnTo>
                  <a:lnTo>
                    <a:pt x="2686" y="2245"/>
                  </a:lnTo>
                  <a:lnTo>
                    <a:pt x="2699" y="2239"/>
                  </a:lnTo>
                  <a:lnTo>
                    <a:pt x="2717" y="2236"/>
                  </a:lnTo>
                  <a:lnTo>
                    <a:pt x="2720" y="2226"/>
                  </a:lnTo>
                  <a:lnTo>
                    <a:pt x="2736" y="2236"/>
                  </a:lnTo>
                  <a:lnTo>
                    <a:pt x="2732" y="2229"/>
                  </a:lnTo>
                  <a:lnTo>
                    <a:pt x="2726" y="2228"/>
                  </a:lnTo>
                  <a:lnTo>
                    <a:pt x="2722" y="2223"/>
                  </a:lnTo>
                  <a:lnTo>
                    <a:pt x="2728" y="2222"/>
                  </a:lnTo>
                  <a:lnTo>
                    <a:pt x="2729" y="2212"/>
                  </a:lnTo>
                  <a:lnTo>
                    <a:pt x="2738" y="2216"/>
                  </a:lnTo>
                  <a:lnTo>
                    <a:pt x="2744" y="2208"/>
                  </a:lnTo>
                  <a:lnTo>
                    <a:pt x="2750" y="2212"/>
                  </a:lnTo>
                  <a:lnTo>
                    <a:pt x="2758" y="2212"/>
                  </a:lnTo>
                  <a:lnTo>
                    <a:pt x="2763" y="2205"/>
                  </a:lnTo>
                  <a:lnTo>
                    <a:pt x="2769" y="2212"/>
                  </a:lnTo>
                  <a:lnTo>
                    <a:pt x="2781" y="2193"/>
                  </a:lnTo>
                  <a:lnTo>
                    <a:pt x="2786" y="2178"/>
                  </a:lnTo>
                  <a:lnTo>
                    <a:pt x="2783" y="2178"/>
                  </a:lnTo>
                  <a:lnTo>
                    <a:pt x="2760" y="2190"/>
                  </a:lnTo>
                  <a:lnTo>
                    <a:pt x="2744" y="2191"/>
                  </a:lnTo>
                  <a:lnTo>
                    <a:pt x="2693" y="2184"/>
                  </a:lnTo>
                  <a:lnTo>
                    <a:pt x="2634" y="2154"/>
                  </a:lnTo>
                  <a:lnTo>
                    <a:pt x="2627" y="2157"/>
                  </a:lnTo>
                  <a:lnTo>
                    <a:pt x="2627" y="2145"/>
                  </a:lnTo>
                  <a:lnTo>
                    <a:pt x="2618" y="2148"/>
                  </a:lnTo>
                  <a:lnTo>
                    <a:pt x="2607" y="2154"/>
                  </a:lnTo>
                  <a:lnTo>
                    <a:pt x="2602" y="2142"/>
                  </a:lnTo>
                  <a:lnTo>
                    <a:pt x="2564" y="2161"/>
                  </a:lnTo>
                  <a:lnTo>
                    <a:pt x="2549" y="2173"/>
                  </a:lnTo>
                  <a:lnTo>
                    <a:pt x="2529" y="2164"/>
                  </a:lnTo>
                  <a:lnTo>
                    <a:pt x="2507" y="2174"/>
                  </a:lnTo>
                  <a:lnTo>
                    <a:pt x="2497" y="2201"/>
                  </a:lnTo>
                  <a:lnTo>
                    <a:pt x="2463" y="2200"/>
                  </a:lnTo>
                  <a:lnTo>
                    <a:pt x="2427" y="2195"/>
                  </a:lnTo>
                  <a:lnTo>
                    <a:pt x="2446" y="2179"/>
                  </a:lnTo>
                  <a:lnTo>
                    <a:pt x="2463" y="2186"/>
                  </a:lnTo>
                  <a:lnTo>
                    <a:pt x="2479" y="2180"/>
                  </a:lnTo>
                  <a:lnTo>
                    <a:pt x="2508" y="2156"/>
                  </a:lnTo>
                  <a:lnTo>
                    <a:pt x="2528" y="2154"/>
                  </a:lnTo>
                  <a:lnTo>
                    <a:pt x="2541" y="2147"/>
                  </a:lnTo>
                  <a:lnTo>
                    <a:pt x="2534" y="2135"/>
                  </a:lnTo>
                  <a:lnTo>
                    <a:pt x="2518" y="2132"/>
                  </a:lnTo>
                  <a:lnTo>
                    <a:pt x="2465" y="2141"/>
                  </a:lnTo>
                  <a:lnTo>
                    <a:pt x="2437" y="2138"/>
                  </a:lnTo>
                  <a:lnTo>
                    <a:pt x="2425" y="2127"/>
                  </a:lnTo>
                  <a:lnTo>
                    <a:pt x="2409" y="2126"/>
                  </a:lnTo>
                  <a:lnTo>
                    <a:pt x="2441" y="2111"/>
                  </a:lnTo>
                  <a:lnTo>
                    <a:pt x="2449" y="2099"/>
                  </a:lnTo>
                  <a:lnTo>
                    <a:pt x="2458" y="2073"/>
                  </a:lnTo>
                  <a:lnTo>
                    <a:pt x="2444" y="2055"/>
                  </a:lnTo>
                  <a:lnTo>
                    <a:pt x="2448" y="2046"/>
                  </a:lnTo>
                  <a:lnTo>
                    <a:pt x="2465" y="2044"/>
                  </a:lnTo>
                  <a:lnTo>
                    <a:pt x="2476" y="2050"/>
                  </a:lnTo>
                  <a:lnTo>
                    <a:pt x="2478" y="2029"/>
                  </a:lnTo>
                  <a:lnTo>
                    <a:pt x="2494" y="2045"/>
                  </a:lnTo>
                  <a:lnTo>
                    <a:pt x="2535" y="2045"/>
                  </a:lnTo>
                  <a:lnTo>
                    <a:pt x="2571" y="2024"/>
                  </a:lnTo>
                  <a:lnTo>
                    <a:pt x="2584" y="2008"/>
                  </a:lnTo>
                  <a:lnTo>
                    <a:pt x="2578" y="1991"/>
                  </a:lnTo>
                  <a:lnTo>
                    <a:pt x="2594" y="2001"/>
                  </a:lnTo>
                  <a:lnTo>
                    <a:pt x="2592" y="1975"/>
                  </a:lnTo>
                  <a:lnTo>
                    <a:pt x="2577" y="1959"/>
                  </a:lnTo>
                  <a:lnTo>
                    <a:pt x="2553" y="1955"/>
                  </a:lnTo>
                  <a:lnTo>
                    <a:pt x="2535" y="1960"/>
                  </a:lnTo>
                  <a:lnTo>
                    <a:pt x="2516" y="1949"/>
                  </a:lnTo>
                  <a:lnTo>
                    <a:pt x="2499" y="1958"/>
                  </a:lnTo>
                  <a:lnTo>
                    <a:pt x="2501" y="1944"/>
                  </a:lnTo>
                  <a:lnTo>
                    <a:pt x="2490" y="1938"/>
                  </a:lnTo>
                  <a:lnTo>
                    <a:pt x="2471" y="1931"/>
                  </a:lnTo>
                  <a:lnTo>
                    <a:pt x="2487" y="1927"/>
                  </a:lnTo>
                  <a:lnTo>
                    <a:pt x="2483" y="1912"/>
                  </a:lnTo>
                  <a:lnTo>
                    <a:pt x="2480" y="1898"/>
                  </a:lnTo>
                  <a:lnTo>
                    <a:pt x="2505" y="1915"/>
                  </a:lnTo>
                  <a:lnTo>
                    <a:pt x="2521" y="1938"/>
                  </a:lnTo>
                  <a:lnTo>
                    <a:pt x="2538" y="1942"/>
                  </a:lnTo>
                  <a:lnTo>
                    <a:pt x="2550" y="1932"/>
                  </a:lnTo>
                  <a:lnTo>
                    <a:pt x="2565" y="1941"/>
                  </a:lnTo>
                  <a:lnTo>
                    <a:pt x="2583" y="1944"/>
                  </a:lnTo>
                  <a:lnTo>
                    <a:pt x="2604" y="1964"/>
                  </a:lnTo>
                  <a:lnTo>
                    <a:pt x="2620" y="1984"/>
                  </a:lnTo>
                  <a:lnTo>
                    <a:pt x="2640" y="1982"/>
                  </a:lnTo>
                  <a:lnTo>
                    <a:pt x="2646" y="1990"/>
                  </a:lnTo>
                  <a:lnTo>
                    <a:pt x="2651" y="2008"/>
                  </a:lnTo>
                  <a:lnTo>
                    <a:pt x="2667" y="2027"/>
                  </a:lnTo>
                  <a:lnTo>
                    <a:pt x="2669" y="2049"/>
                  </a:lnTo>
                  <a:lnTo>
                    <a:pt x="2675" y="2082"/>
                  </a:lnTo>
                  <a:lnTo>
                    <a:pt x="2689" y="2107"/>
                  </a:lnTo>
                  <a:lnTo>
                    <a:pt x="2710" y="2124"/>
                  </a:lnTo>
                  <a:lnTo>
                    <a:pt x="2734" y="2134"/>
                  </a:lnTo>
                  <a:lnTo>
                    <a:pt x="2755" y="2130"/>
                  </a:lnTo>
                  <a:lnTo>
                    <a:pt x="2756" y="2087"/>
                  </a:lnTo>
                  <a:lnTo>
                    <a:pt x="2759" y="2068"/>
                  </a:lnTo>
                  <a:lnTo>
                    <a:pt x="2765" y="2070"/>
                  </a:lnTo>
                  <a:lnTo>
                    <a:pt x="2768" y="2099"/>
                  </a:lnTo>
                  <a:lnTo>
                    <a:pt x="2772" y="2123"/>
                  </a:lnTo>
                  <a:lnTo>
                    <a:pt x="2788" y="2119"/>
                  </a:lnTo>
                  <a:lnTo>
                    <a:pt x="2796" y="2132"/>
                  </a:lnTo>
                  <a:lnTo>
                    <a:pt x="2811" y="2126"/>
                  </a:lnTo>
                  <a:lnTo>
                    <a:pt x="2812" y="2108"/>
                  </a:lnTo>
                  <a:lnTo>
                    <a:pt x="2803" y="2104"/>
                  </a:lnTo>
                  <a:lnTo>
                    <a:pt x="2804" y="2087"/>
                  </a:lnTo>
                  <a:lnTo>
                    <a:pt x="2797" y="2070"/>
                  </a:lnTo>
                  <a:lnTo>
                    <a:pt x="2802" y="2064"/>
                  </a:lnTo>
                  <a:lnTo>
                    <a:pt x="2799" y="2045"/>
                  </a:lnTo>
                  <a:lnTo>
                    <a:pt x="2802" y="2038"/>
                  </a:lnTo>
                  <a:lnTo>
                    <a:pt x="2797" y="2027"/>
                  </a:lnTo>
                  <a:lnTo>
                    <a:pt x="2785" y="2029"/>
                  </a:lnTo>
                  <a:lnTo>
                    <a:pt x="2798" y="2021"/>
                  </a:lnTo>
                  <a:lnTo>
                    <a:pt x="2799" y="2003"/>
                  </a:lnTo>
                  <a:lnTo>
                    <a:pt x="2797" y="1991"/>
                  </a:lnTo>
                  <a:lnTo>
                    <a:pt x="2801" y="1984"/>
                  </a:lnTo>
                  <a:lnTo>
                    <a:pt x="2802" y="1955"/>
                  </a:lnTo>
                  <a:lnTo>
                    <a:pt x="2795" y="1952"/>
                  </a:lnTo>
                  <a:lnTo>
                    <a:pt x="2781" y="1965"/>
                  </a:lnTo>
                  <a:lnTo>
                    <a:pt x="2774" y="1963"/>
                  </a:lnTo>
                  <a:lnTo>
                    <a:pt x="2766" y="1989"/>
                  </a:lnTo>
                  <a:lnTo>
                    <a:pt x="2759" y="1991"/>
                  </a:lnTo>
                  <a:lnTo>
                    <a:pt x="2759" y="1962"/>
                  </a:lnTo>
                  <a:lnTo>
                    <a:pt x="2781" y="1930"/>
                  </a:lnTo>
                  <a:lnTo>
                    <a:pt x="2786" y="1915"/>
                  </a:lnTo>
                  <a:lnTo>
                    <a:pt x="2776" y="1915"/>
                  </a:lnTo>
                  <a:lnTo>
                    <a:pt x="2769" y="1922"/>
                  </a:lnTo>
                  <a:lnTo>
                    <a:pt x="2760" y="1936"/>
                  </a:lnTo>
                  <a:lnTo>
                    <a:pt x="2754" y="1939"/>
                  </a:lnTo>
                  <a:lnTo>
                    <a:pt x="2761" y="1920"/>
                  </a:lnTo>
                  <a:lnTo>
                    <a:pt x="2763" y="1905"/>
                  </a:lnTo>
                  <a:lnTo>
                    <a:pt x="2742" y="1920"/>
                  </a:lnTo>
                  <a:lnTo>
                    <a:pt x="2732" y="1936"/>
                  </a:lnTo>
                  <a:lnTo>
                    <a:pt x="2726" y="1939"/>
                  </a:lnTo>
                  <a:lnTo>
                    <a:pt x="2734" y="1919"/>
                  </a:lnTo>
                  <a:lnTo>
                    <a:pt x="2747" y="1904"/>
                  </a:lnTo>
                  <a:lnTo>
                    <a:pt x="2749" y="1894"/>
                  </a:lnTo>
                  <a:lnTo>
                    <a:pt x="2758" y="1882"/>
                  </a:lnTo>
                  <a:lnTo>
                    <a:pt x="2723" y="1867"/>
                  </a:lnTo>
                  <a:lnTo>
                    <a:pt x="2720" y="1855"/>
                  </a:lnTo>
                  <a:lnTo>
                    <a:pt x="2691" y="1844"/>
                  </a:lnTo>
                  <a:lnTo>
                    <a:pt x="2689" y="1834"/>
                  </a:lnTo>
                  <a:lnTo>
                    <a:pt x="2680" y="1822"/>
                  </a:lnTo>
                  <a:lnTo>
                    <a:pt x="2643" y="1792"/>
                  </a:lnTo>
                  <a:lnTo>
                    <a:pt x="2632" y="1790"/>
                  </a:lnTo>
                  <a:lnTo>
                    <a:pt x="2616" y="1799"/>
                  </a:lnTo>
                  <a:lnTo>
                    <a:pt x="2609" y="1813"/>
                  </a:lnTo>
                  <a:lnTo>
                    <a:pt x="2605" y="1834"/>
                  </a:lnTo>
                  <a:lnTo>
                    <a:pt x="2597" y="1850"/>
                  </a:lnTo>
                  <a:lnTo>
                    <a:pt x="2597" y="1835"/>
                  </a:lnTo>
                  <a:lnTo>
                    <a:pt x="2602" y="1819"/>
                  </a:lnTo>
                  <a:lnTo>
                    <a:pt x="2605" y="1801"/>
                  </a:lnTo>
                  <a:lnTo>
                    <a:pt x="2593" y="1797"/>
                  </a:lnTo>
                  <a:lnTo>
                    <a:pt x="2594" y="1790"/>
                  </a:lnTo>
                  <a:lnTo>
                    <a:pt x="2621" y="1785"/>
                  </a:lnTo>
                  <a:lnTo>
                    <a:pt x="2637" y="1779"/>
                  </a:lnTo>
                  <a:lnTo>
                    <a:pt x="2637" y="1764"/>
                  </a:lnTo>
                  <a:lnTo>
                    <a:pt x="2634" y="1743"/>
                  </a:lnTo>
                  <a:lnTo>
                    <a:pt x="2599" y="1721"/>
                  </a:lnTo>
                  <a:lnTo>
                    <a:pt x="2583" y="1725"/>
                  </a:lnTo>
                  <a:lnTo>
                    <a:pt x="2564" y="1739"/>
                  </a:lnTo>
                  <a:lnTo>
                    <a:pt x="2549" y="1755"/>
                  </a:lnTo>
                  <a:lnTo>
                    <a:pt x="2546" y="1755"/>
                  </a:lnTo>
                  <a:lnTo>
                    <a:pt x="2546" y="1736"/>
                  </a:lnTo>
                  <a:lnTo>
                    <a:pt x="2526" y="1741"/>
                  </a:lnTo>
                  <a:lnTo>
                    <a:pt x="2533" y="1732"/>
                  </a:lnTo>
                  <a:lnTo>
                    <a:pt x="2540" y="1729"/>
                  </a:lnTo>
                  <a:lnTo>
                    <a:pt x="2530" y="1720"/>
                  </a:lnTo>
                  <a:lnTo>
                    <a:pt x="2561" y="1723"/>
                  </a:lnTo>
                  <a:lnTo>
                    <a:pt x="2580" y="1717"/>
                  </a:lnTo>
                  <a:lnTo>
                    <a:pt x="2593" y="1706"/>
                  </a:lnTo>
                  <a:lnTo>
                    <a:pt x="2612" y="1701"/>
                  </a:lnTo>
                  <a:lnTo>
                    <a:pt x="2624" y="1678"/>
                  </a:lnTo>
                  <a:lnTo>
                    <a:pt x="2613" y="1672"/>
                  </a:lnTo>
                  <a:lnTo>
                    <a:pt x="2592" y="1669"/>
                  </a:lnTo>
                  <a:lnTo>
                    <a:pt x="2580" y="1657"/>
                  </a:lnTo>
                  <a:lnTo>
                    <a:pt x="2564" y="1648"/>
                  </a:lnTo>
                  <a:lnTo>
                    <a:pt x="2539" y="1655"/>
                  </a:lnTo>
                  <a:lnTo>
                    <a:pt x="2526" y="1666"/>
                  </a:lnTo>
                  <a:lnTo>
                    <a:pt x="2517" y="1656"/>
                  </a:lnTo>
                  <a:lnTo>
                    <a:pt x="2534" y="1648"/>
                  </a:lnTo>
                  <a:lnTo>
                    <a:pt x="2544" y="1639"/>
                  </a:lnTo>
                  <a:lnTo>
                    <a:pt x="2521" y="1627"/>
                  </a:lnTo>
                  <a:lnTo>
                    <a:pt x="2543" y="1623"/>
                  </a:lnTo>
                  <a:lnTo>
                    <a:pt x="2557" y="1639"/>
                  </a:lnTo>
                  <a:lnTo>
                    <a:pt x="2577" y="1640"/>
                  </a:lnTo>
                  <a:lnTo>
                    <a:pt x="2598" y="1619"/>
                  </a:lnTo>
                  <a:lnTo>
                    <a:pt x="2605" y="1607"/>
                  </a:lnTo>
                  <a:lnTo>
                    <a:pt x="2634" y="1592"/>
                  </a:lnTo>
                  <a:lnTo>
                    <a:pt x="2630" y="1582"/>
                  </a:lnTo>
                  <a:lnTo>
                    <a:pt x="2625" y="1561"/>
                  </a:lnTo>
                  <a:lnTo>
                    <a:pt x="2643" y="1575"/>
                  </a:lnTo>
                  <a:lnTo>
                    <a:pt x="2655" y="1577"/>
                  </a:lnTo>
                  <a:lnTo>
                    <a:pt x="2658" y="1540"/>
                  </a:lnTo>
                  <a:lnTo>
                    <a:pt x="2668" y="1535"/>
                  </a:lnTo>
                  <a:lnTo>
                    <a:pt x="2677" y="1537"/>
                  </a:lnTo>
                  <a:lnTo>
                    <a:pt x="2680" y="1564"/>
                  </a:lnTo>
                  <a:lnTo>
                    <a:pt x="2696" y="1587"/>
                  </a:lnTo>
                  <a:lnTo>
                    <a:pt x="2732" y="1620"/>
                  </a:lnTo>
                  <a:lnTo>
                    <a:pt x="2766" y="1636"/>
                  </a:lnTo>
                  <a:lnTo>
                    <a:pt x="2780" y="1635"/>
                  </a:lnTo>
                  <a:lnTo>
                    <a:pt x="2786" y="1619"/>
                  </a:lnTo>
                  <a:lnTo>
                    <a:pt x="2802" y="1612"/>
                  </a:lnTo>
                  <a:lnTo>
                    <a:pt x="2820" y="1591"/>
                  </a:lnTo>
                  <a:lnTo>
                    <a:pt x="2840" y="1598"/>
                  </a:lnTo>
                  <a:lnTo>
                    <a:pt x="2863" y="1597"/>
                  </a:lnTo>
                  <a:lnTo>
                    <a:pt x="2872" y="1588"/>
                  </a:lnTo>
                  <a:lnTo>
                    <a:pt x="2869" y="1577"/>
                  </a:lnTo>
                  <a:lnTo>
                    <a:pt x="2871" y="1546"/>
                  </a:lnTo>
                  <a:lnTo>
                    <a:pt x="2878" y="1530"/>
                  </a:lnTo>
                  <a:lnTo>
                    <a:pt x="2879" y="1522"/>
                  </a:lnTo>
                  <a:lnTo>
                    <a:pt x="2867" y="1514"/>
                  </a:lnTo>
                  <a:lnTo>
                    <a:pt x="2835" y="1503"/>
                  </a:lnTo>
                  <a:lnTo>
                    <a:pt x="2819" y="1496"/>
                  </a:lnTo>
                  <a:lnTo>
                    <a:pt x="2808" y="1484"/>
                  </a:lnTo>
                  <a:lnTo>
                    <a:pt x="2785" y="1490"/>
                  </a:lnTo>
                  <a:lnTo>
                    <a:pt x="2766" y="1484"/>
                  </a:lnTo>
                  <a:lnTo>
                    <a:pt x="2768" y="1475"/>
                  </a:lnTo>
                  <a:lnTo>
                    <a:pt x="2774" y="1474"/>
                  </a:lnTo>
                  <a:lnTo>
                    <a:pt x="2771" y="1460"/>
                  </a:lnTo>
                  <a:lnTo>
                    <a:pt x="2782" y="1448"/>
                  </a:lnTo>
                  <a:lnTo>
                    <a:pt x="2781" y="1436"/>
                  </a:lnTo>
                  <a:lnTo>
                    <a:pt x="2761" y="1433"/>
                  </a:lnTo>
                  <a:lnTo>
                    <a:pt x="2792" y="1420"/>
                  </a:lnTo>
                  <a:lnTo>
                    <a:pt x="2791" y="1404"/>
                  </a:lnTo>
                  <a:lnTo>
                    <a:pt x="2786" y="1383"/>
                  </a:lnTo>
                  <a:lnTo>
                    <a:pt x="2797" y="1387"/>
                  </a:lnTo>
                  <a:lnTo>
                    <a:pt x="2806" y="1398"/>
                  </a:lnTo>
                  <a:lnTo>
                    <a:pt x="2833" y="1395"/>
                  </a:lnTo>
                  <a:lnTo>
                    <a:pt x="2852" y="1400"/>
                  </a:lnTo>
                  <a:lnTo>
                    <a:pt x="2868" y="1398"/>
                  </a:lnTo>
                  <a:lnTo>
                    <a:pt x="2881" y="1404"/>
                  </a:lnTo>
                  <a:lnTo>
                    <a:pt x="2887" y="1425"/>
                  </a:lnTo>
                  <a:lnTo>
                    <a:pt x="2897" y="1440"/>
                  </a:lnTo>
                  <a:lnTo>
                    <a:pt x="2922" y="1446"/>
                  </a:lnTo>
                  <a:lnTo>
                    <a:pt x="2949" y="1408"/>
                  </a:lnTo>
                  <a:lnTo>
                    <a:pt x="2946" y="1392"/>
                  </a:lnTo>
                  <a:lnTo>
                    <a:pt x="2935" y="1379"/>
                  </a:lnTo>
                  <a:lnTo>
                    <a:pt x="2927" y="1358"/>
                  </a:lnTo>
                  <a:lnTo>
                    <a:pt x="2905" y="1371"/>
                  </a:lnTo>
                  <a:lnTo>
                    <a:pt x="2890" y="1361"/>
                  </a:lnTo>
                  <a:lnTo>
                    <a:pt x="2862" y="1356"/>
                  </a:lnTo>
                  <a:lnTo>
                    <a:pt x="2844" y="1358"/>
                  </a:lnTo>
                  <a:lnTo>
                    <a:pt x="2842" y="1355"/>
                  </a:lnTo>
                  <a:lnTo>
                    <a:pt x="2855" y="1350"/>
                  </a:lnTo>
                  <a:lnTo>
                    <a:pt x="2857" y="1334"/>
                  </a:lnTo>
                  <a:lnTo>
                    <a:pt x="2856" y="1318"/>
                  </a:lnTo>
                  <a:lnTo>
                    <a:pt x="2858" y="1298"/>
                  </a:lnTo>
                  <a:lnTo>
                    <a:pt x="2860" y="1284"/>
                  </a:lnTo>
                  <a:lnTo>
                    <a:pt x="2852" y="1276"/>
                  </a:lnTo>
                  <a:lnTo>
                    <a:pt x="2840" y="1274"/>
                  </a:lnTo>
                  <a:lnTo>
                    <a:pt x="2825" y="1285"/>
                  </a:lnTo>
                  <a:lnTo>
                    <a:pt x="2812" y="1288"/>
                  </a:lnTo>
                  <a:lnTo>
                    <a:pt x="2826" y="1269"/>
                  </a:lnTo>
                  <a:lnTo>
                    <a:pt x="2852" y="1258"/>
                  </a:lnTo>
                  <a:lnTo>
                    <a:pt x="2866" y="1260"/>
                  </a:lnTo>
                  <a:lnTo>
                    <a:pt x="2863" y="1243"/>
                  </a:lnTo>
                  <a:lnTo>
                    <a:pt x="2833" y="1215"/>
                  </a:lnTo>
                  <a:lnTo>
                    <a:pt x="2818" y="1196"/>
                  </a:lnTo>
                  <a:lnTo>
                    <a:pt x="2796" y="1195"/>
                  </a:lnTo>
                  <a:lnTo>
                    <a:pt x="2782" y="1184"/>
                  </a:lnTo>
                  <a:lnTo>
                    <a:pt x="2817" y="1187"/>
                  </a:lnTo>
                  <a:lnTo>
                    <a:pt x="2797" y="1166"/>
                  </a:lnTo>
                  <a:lnTo>
                    <a:pt x="2889" y="1216"/>
                  </a:lnTo>
                  <a:lnTo>
                    <a:pt x="2898" y="1231"/>
                  </a:lnTo>
                  <a:lnTo>
                    <a:pt x="2900" y="1252"/>
                  </a:lnTo>
                  <a:lnTo>
                    <a:pt x="2914" y="1260"/>
                  </a:lnTo>
                  <a:lnTo>
                    <a:pt x="2922" y="1257"/>
                  </a:lnTo>
                  <a:lnTo>
                    <a:pt x="2930" y="1225"/>
                  </a:lnTo>
                  <a:lnTo>
                    <a:pt x="2930" y="1194"/>
                  </a:lnTo>
                  <a:lnTo>
                    <a:pt x="2925" y="1160"/>
                  </a:lnTo>
                  <a:lnTo>
                    <a:pt x="2925" y="1130"/>
                  </a:lnTo>
                  <a:lnTo>
                    <a:pt x="2910" y="1105"/>
                  </a:lnTo>
                  <a:lnTo>
                    <a:pt x="2897" y="1090"/>
                  </a:lnTo>
                  <a:lnTo>
                    <a:pt x="2883" y="1093"/>
                  </a:lnTo>
                  <a:lnTo>
                    <a:pt x="2873" y="1090"/>
                  </a:lnTo>
                  <a:lnTo>
                    <a:pt x="2862" y="1081"/>
                  </a:lnTo>
                  <a:lnTo>
                    <a:pt x="2842" y="1078"/>
                  </a:lnTo>
                  <a:lnTo>
                    <a:pt x="2842" y="1070"/>
                  </a:lnTo>
                  <a:lnTo>
                    <a:pt x="2868" y="1070"/>
                  </a:lnTo>
                  <a:lnTo>
                    <a:pt x="2885" y="1066"/>
                  </a:lnTo>
                  <a:lnTo>
                    <a:pt x="2898" y="1059"/>
                  </a:lnTo>
                  <a:lnTo>
                    <a:pt x="2911" y="1056"/>
                  </a:lnTo>
                  <a:lnTo>
                    <a:pt x="2912" y="1045"/>
                  </a:lnTo>
                  <a:lnTo>
                    <a:pt x="2904" y="1019"/>
                  </a:lnTo>
                  <a:lnTo>
                    <a:pt x="2889" y="1016"/>
                  </a:lnTo>
                  <a:lnTo>
                    <a:pt x="2869" y="1021"/>
                  </a:lnTo>
                  <a:lnTo>
                    <a:pt x="2844" y="1001"/>
                  </a:lnTo>
                  <a:lnTo>
                    <a:pt x="2866" y="1034"/>
                  </a:lnTo>
                  <a:lnTo>
                    <a:pt x="2854" y="1033"/>
                  </a:lnTo>
                  <a:lnTo>
                    <a:pt x="2841" y="1016"/>
                  </a:lnTo>
                  <a:lnTo>
                    <a:pt x="2833" y="1010"/>
                  </a:lnTo>
                  <a:lnTo>
                    <a:pt x="2839" y="1029"/>
                  </a:lnTo>
                  <a:lnTo>
                    <a:pt x="2824" y="1024"/>
                  </a:lnTo>
                  <a:lnTo>
                    <a:pt x="2820" y="1016"/>
                  </a:lnTo>
                  <a:lnTo>
                    <a:pt x="2808" y="1015"/>
                  </a:lnTo>
                  <a:lnTo>
                    <a:pt x="2809" y="1004"/>
                  </a:lnTo>
                  <a:lnTo>
                    <a:pt x="2809" y="990"/>
                  </a:lnTo>
                  <a:lnTo>
                    <a:pt x="2811" y="985"/>
                  </a:lnTo>
                  <a:lnTo>
                    <a:pt x="2808" y="973"/>
                  </a:lnTo>
                  <a:lnTo>
                    <a:pt x="2775" y="976"/>
                  </a:lnTo>
                  <a:lnTo>
                    <a:pt x="2759" y="968"/>
                  </a:lnTo>
                  <a:lnTo>
                    <a:pt x="2766" y="962"/>
                  </a:lnTo>
                  <a:lnTo>
                    <a:pt x="2801" y="968"/>
                  </a:lnTo>
                  <a:lnTo>
                    <a:pt x="2792" y="961"/>
                  </a:lnTo>
                  <a:lnTo>
                    <a:pt x="2799" y="951"/>
                  </a:lnTo>
                  <a:lnTo>
                    <a:pt x="2783" y="947"/>
                  </a:lnTo>
                  <a:lnTo>
                    <a:pt x="2779" y="934"/>
                  </a:lnTo>
                  <a:lnTo>
                    <a:pt x="2771" y="931"/>
                  </a:lnTo>
                  <a:lnTo>
                    <a:pt x="2763" y="946"/>
                  </a:lnTo>
                  <a:lnTo>
                    <a:pt x="2763" y="931"/>
                  </a:lnTo>
                  <a:lnTo>
                    <a:pt x="2753" y="906"/>
                  </a:lnTo>
                  <a:lnTo>
                    <a:pt x="2766" y="897"/>
                  </a:lnTo>
                  <a:lnTo>
                    <a:pt x="2768" y="884"/>
                  </a:lnTo>
                  <a:lnTo>
                    <a:pt x="2785" y="881"/>
                  </a:lnTo>
                  <a:lnTo>
                    <a:pt x="2797" y="898"/>
                  </a:lnTo>
                  <a:lnTo>
                    <a:pt x="2806" y="916"/>
                  </a:lnTo>
                  <a:lnTo>
                    <a:pt x="2823" y="903"/>
                  </a:lnTo>
                  <a:lnTo>
                    <a:pt x="2831" y="888"/>
                  </a:lnTo>
                  <a:lnTo>
                    <a:pt x="2855" y="881"/>
                  </a:lnTo>
                  <a:lnTo>
                    <a:pt x="2809" y="868"/>
                  </a:lnTo>
                  <a:lnTo>
                    <a:pt x="2815" y="862"/>
                  </a:lnTo>
                  <a:lnTo>
                    <a:pt x="2852" y="866"/>
                  </a:lnTo>
                  <a:lnTo>
                    <a:pt x="2863" y="859"/>
                  </a:lnTo>
                  <a:lnTo>
                    <a:pt x="2860" y="855"/>
                  </a:lnTo>
                  <a:lnTo>
                    <a:pt x="2807" y="841"/>
                  </a:lnTo>
                  <a:lnTo>
                    <a:pt x="2874" y="844"/>
                  </a:lnTo>
                  <a:lnTo>
                    <a:pt x="2915" y="854"/>
                  </a:lnTo>
                  <a:lnTo>
                    <a:pt x="2943" y="870"/>
                  </a:lnTo>
                  <a:lnTo>
                    <a:pt x="2985" y="884"/>
                  </a:lnTo>
                  <a:lnTo>
                    <a:pt x="2997" y="865"/>
                  </a:lnTo>
                  <a:lnTo>
                    <a:pt x="2997" y="856"/>
                  </a:lnTo>
                  <a:lnTo>
                    <a:pt x="3000" y="845"/>
                  </a:lnTo>
                  <a:lnTo>
                    <a:pt x="3000" y="833"/>
                  </a:lnTo>
                  <a:lnTo>
                    <a:pt x="3000" y="805"/>
                  </a:lnTo>
                  <a:lnTo>
                    <a:pt x="2995" y="757"/>
                  </a:lnTo>
                  <a:lnTo>
                    <a:pt x="2992" y="754"/>
                  </a:lnTo>
                  <a:lnTo>
                    <a:pt x="2986" y="758"/>
                  </a:lnTo>
                  <a:lnTo>
                    <a:pt x="2963" y="741"/>
                  </a:lnTo>
                  <a:lnTo>
                    <a:pt x="2954" y="752"/>
                  </a:lnTo>
                  <a:lnTo>
                    <a:pt x="2955" y="773"/>
                  </a:lnTo>
                  <a:lnTo>
                    <a:pt x="2949" y="775"/>
                  </a:lnTo>
                  <a:lnTo>
                    <a:pt x="2936" y="771"/>
                  </a:lnTo>
                  <a:lnTo>
                    <a:pt x="2935" y="754"/>
                  </a:lnTo>
                  <a:lnTo>
                    <a:pt x="2915" y="738"/>
                  </a:lnTo>
                  <a:lnTo>
                    <a:pt x="2868" y="733"/>
                  </a:lnTo>
                  <a:lnTo>
                    <a:pt x="2889" y="730"/>
                  </a:lnTo>
                  <a:lnTo>
                    <a:pt x="2887" y="720"/>
                  </a:lnTo>
                  <a:lnTo>
                    <a:pt x="2863" y="709"/>
                  </a:lnTo>
                  <a:lnTo>
                    <a:pt x="2873" y="706"/>
                  </a:lnTo>
                  <a:lnTo>
                    <a:pt x="2873" y="695"/>
                  </a:lnTo>
                  <a:lnTo>
                    <a:pt x="2889" y="696"/>
                  </a:lnTo>
                  <a:lnTo>
                    <a:pt x="2862" y="676"/>
                  </a:lnTo>
                  <a:lnTo>
                    <a:pt x="2858" y="667"/>
                  </a:lnTo>
                  <a:lnTo>
                    <a:pt x="2868" y="650"/>
                  </a:lnTo>
                  <a:lnTo>
                    <a:pt x="2884" y="657"/>
                  </a:lnTo>
                  <a:lnTo>
                    <a:pt x="2910" y="657"/>
                  </a:lnTo>
                  <a:lnTo>
                    <a:pt x="2941" y="689"/>
                  </a:lnTo>
                  <a:lnTo>
                    <a:pt x="2955" y="680"/>
                  </a:lnTo>
                  <a:lnTo>
                    <a:pt x="2953" y="660"/>
                  </a:lnTo>
                  <a:lnTo>
                    <a:pt x="2943" y="646"/>
                  </a:lnTo>
                  <a:lnTo>
                    <a:pt x="2884" y="618"/>
                  </a:lnTo>
                  <a:lnTo>
                    <a:pt x="2869" y="607"/>
                  </a:lnTo>
                  <a:lnTo>
                    <a:pt x="2867" y="592"/>
                  </a:lnTo>
                  <a:lnTo>
                    <a:pt x="2857" y="585"/>
                  </a:lnTo>
                  <a:lnTo>
                    <a:pt x="2846" y="593"/>
                  </a:lnTo>
                  <a:lnTo>
                    <a:pt x="2820" y="663"/>
                  </a:lnTo>
                  <a:lnTo>
                    <a:pt x="2807" y="666"/>
                  </a:lnTo>
                  <a:lnTo>
                    <a:pt x="2798" y="646"/>
                  </a:lnTo>
                  <a:lnTo>
                    <a:pt x="2808" y="619"/>
                  </a:lnTo>
                  <a:lnTo>
                    <a:pt x="2811" y="594"/>
                  </a:lnTo>
                  <a:lnTo>
                    <a:pt x="2813" y="579"/>
                  </a:lnTo>
                  <a:lnTo>
                    <a:pt x="2826" y="561"/>
                  </a:lnTo>
                  <a:lnTo>
                    <a:pt x="2829" y="550"/>
                  </a:lnTo>
                  <a:lnTo>
                    <a:pt x="2824" y="537"/>
                  </a:lnTo>
                  <a:lnTo>
                    <a:pt x="2829" y="505"/>
                  </a:lnTo>
                  <a:lnTo>
                    <a:pt x="2831" y="472"/>
                  </a:lnTo>
                  <a:lnTo>
                    <a:pt x="2844" y="425"/>
                  </a:lnTo>
                  <a:lnTo>
                    <a:pt x="2849" y="411"/>
                  </a:lnTo>
                  <a:lnTo>
                    <a:pt x="2833" y="413"/>
                  </a:lnTo>
                  <a:lnTo>
                    <a:pt x="2829" y="404"/>
                  </a:lnTo>
                  <a:lnTo>
                    <a:pt x="2841" y="403"/>
                  </a:lnTo>
                  <a:lnTo>
                    <a:pt x="2842" y="391"/>
                  </a:lnTo>
                  <a:lnTo>
                    <a:pt x="2842" y="376"/>
                  </a:lnTo>
                  <a:lnTo>
                    <a:pt x="2839" y="366"/>
                  </a:lnTo>
                  <a:lnTo>
                    <a:pt x="2842" y="359"/>
                  </a:lnTo>
                  <a:lnTo>
                    <a:pt x="2852" y="362"/>
                  </a:lnTo>
                  <a:lnTo>
                    <a:pt x="2872" y="345"/>
                  </a:lnTo>
                  <a:lnTo>
                    <a:pt x="2890" y="353"/>
                  </a:lnTo>
                  <a:lnTo>
                    <a:pt x="2908" y="333"/>
                  </a:lnTo>
                  <a:lnTo>
                    <a:pt x="2908" y="314"/>
                  </a:lnTo>
                  <a:lnTo>
                    <a:pt x="2904" y="297"/>
                  </a:lnTo>
                  <a:lnTo>
                    <a:pt x="2904" y="270"/>
                  </a:lnTo>
                  <a:lnTo>
                    <a:pt x="2908" y="274"/>
                  </a:lnTo>
                  <a:lnTo>
                    <a:pt x="2919" y="265"/>
                  </a:lnTo>
                  <a:lnTo>
                    <a:pt x="2920" y="273"/>
                  </a:lnTo>
                  <a:lnTo>
                    <a:pt x="2924" y="270"/>
                  </a:lnTo>
                  <a:lnTo>
                    <a:pt x="2924" y="248"/>
                  </a:lnTo>
                  <a:lnTo>
                    <a:pt x="2931" y="232"/>
                  </a:lnTo>
                  <a:lnTo>
                    <a:pt x="2941" y="228"/>
                  </a:lnTo>
                  <a:lnTo>
                    <a:pt x="2941" y="248"/>
                  </a:lnTo>
                  <a:lnTo>
                    <a:pt x="2944" y="240"/>
                  </a:lnTo>
                  <a:lnTo>
                    <a:pt x="2951" y="215"/>
                  </a:lnTo>
                  <a:lnTo>
                    <a:pt x="2924" y="211"/>
                  </a:lnTo>
                  <a:lnTo>
                    <a:pt x="2920" y="235"/>
                  </a:lnTo>
                  <a:lnTo>
                    <a:pt x="2910" y="260"/>
                  </a:lnTo>
                  <a:lnTo>
                    <a:pt x="2909" y="237"/>
                  </a:lnTo>
                  <a:lnTo>
                    <a:pt x="2919" y="211"/>
                  </a:lnTo>
                  <a:lnTo>
                    <a:pt x="2921" y="182"/>
                  </a:lnTo>
                  <a:lnTo>
                    <a:pt x="2916" y="173"/>
                  </a:lnTo>
                  <a:lnTo>
                    <a:pt x="2921" y="154"/>
                  </a:lnTo>
                  <a:lnTo>
                    <a:pt x="2925" y="104"/>
                  </a:lnTo>
                  <a:lnTo>
                    <a:pt x="2936" y="81"/>
                  </a:lnTo>
                  <a:lnTo>
                    <a:pt x="2944" y="74"/>
                  </a:lnTo>
                  <a:lnTo>
                    <a:pt x="2979" y="86"/>
                  </a:lnTo>
                  <a:lnTo>
                    <a:pt x="3005" y="77"/>
                  </a:lnTo>
                  <a:lnTo>
                    <a:pt x="3018" y="54"/>
                  </a:lnTo>
                  <a:lnTo>
                    <a:pt x="3021" y="39"/>
                  </a:lnTo>
                  <a:lnTo>
                    <a:pt x="3030" y="21"/>
                  </a:lnTo>
                  <a:lnTo>
                    <a:pt x="3033" y="5"/>
                  </a:lnTo>
                  <a:lnTo>
                    <a:pt x="3035" y="0"/>
                  </a:lnTo>
                  <a:lnTo>
                    <a:pt x="2920" y="0"/>
                  </a:lnTo>
                  <a:lnTo>
                    <a:pt x="2901" y="25"/>
                  </a:lnTo>
                  <a:lnTo>
                    <a:pt x="2894" y="47"/>
                  </a:lnTo>
                  <a:lnTo>
                    <a:pt x="2894" y="63"/>
                  </a:lnTo>
                  <a:lnTo>
                    <a:pt x="2906" y="65"/>
                  </a:lnTo>
                  <a:lnTo>
                    <a:pt x="2887" y="79"/>
                  </a:lnTo>
                  <a:lnTo>
                    <a:pt x="2877" y="52"/>
                  </a:lnTo>
                  <a:lnTo>
                    <a:pt x="2868" y="48"/>
                  </a:lnTo>
                  <a:lnTo>
                    <a:pt x="2877" y="20"/>
                  </a:lnTo>
                  <a:lnTo>
                    <a:pt x="2877" y="7"/>
                  </a:lnTo>
                  <a:lnTo>
                    <a:pt x="2874" y="0"/>
                  </a:lnTo>
                  <a:lnTo>
                    <a:pt x="451" y="0"/>
                  </a:lnTo>
                  <a:lnTo>
                    <a:pt x="430"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0" name="Google Shape;450;p9"/>
            <p:cNvSpPr/>
            <p:nvPr/>
          </p:nvSpPr>
          <p:spPr>
            <a:xfrm>
              <a:off x="4939969" y="2344846"/>
              <a:ext cx="52475" cy="57623"/>
            </a:xfrm>
            <a:custGeom>
              <a:rect b="b" l="l" r="r" t="t"/>
              <a:pathLst>
                <a:path extrusionOk="0" h="166" w="163">
                  <a:moveTo>
                    <a:pt x="29" y="0"/>
                  </a:moveTo>
                  <a:lnTo>
                    <a:pt x="49" y="10"/>
                  </a:lnTo>
                  <a:lnTo>
                    <a:pt x="67" y="13"/>
                  </a:lnTo>
                  <a:lnTo>
                    <a:pt x="92" y="25"/>
                  </a:lnTo>
                  <a:lnTo>
                    <a:pt x="128" y="80"/>
                  </a:lnTo>
                  <a:lnTo>
                    <a:pt x="150" y="86"/>
                  </a:lnTo>
                  <a:lnTo>
                    <a:pt x="163" y="99"/>
                  </a:lnTo>
                  <a:lnTo>
                    <a:pt x="163" y="116"/>
                  </a:lnTo>
                  <a:lnTo>
                    <a:pt x="161" y="126"/>
                  </a:lnTo>
                  <a:lnTo>
                    <a:pt x="146" y="143"/>
                  </a:lnTo>
                  <a:lnTo>
                    <a:pt x="87" y="162"/>
                  </a:lnTo>
                  <a:lnTo>
                    <a:pt x="70" y="166"/>
                  </a:lnTo>
                  <a:lnTo>
                    <a:pt x="60" y="165"/>
                  </a:lnTo>
                  <a:lnTo>
                    <a:pt x="40" y="150"/>
                  </a:lnTo>
                  <a:lnTo>
                    <a:pt x="40" y="142"/>
                  </a:lnTo>
                  <a:lnTo>
                    <a:pt x="53" y="139"/>
                  </a:lnTo>
                  <a:lnTo>
                    <a:pt x="66" y="143"/>
                  </a:lnTo>
                  <a:lnTo>
                    <a:pt x="77" y="139"/>
                  </a:lnTo>
                  <a:lnTo>
                    <a:pt x="77" y="130"/>
                  </a:lnTo>
                  <a:lnTo>
                    <a:pt x="69" y="138"/>
                  </a:lnTo>
                  <a:lnTo>
                    <a:pt x="67" y="130"/>
                  </a:lnTo>
                  <a:lnTo>
                    <a:pt x="55" y="129"/>
                  </a:lnTo>
                  <a:lnTo>
                    <a:pt x="55" y="117"/>
                  </a:lnTo>
                  <a:lnTo>
                    <a:pt x="45" y="126"/>
                  </a:lnTo>
                  <a:lnTo>
                    <a:pt x="22" y="126"/>
                  </a:lnTo>
                  <a:lnTo>
                    <a:pt x="2" y="117"/>
                  </a:lnTo>
                  <a:lnTo>
                    <a:pt x="1" y="103"/>
                  </a:lnTo>
                  <a:lnTo>
                    <a:pt x="11" y="100"/>
                  </a:lnTo>
                  <a:lnTo>
                    <a:pt x="28" y="106"/>
                  </a:lnTo>
                  <a:lnTo>
                    <a:pt x="16" y="91"/>
                  </a:lnTo>
                  <a:lnTo>
                    <a:pt x="0" y="79"/>
                  </a:lnTo>
                  <a:lnTo>
                    <a:pt x="5" y="72"/>
                  </a:lnTo>
                  <a:lnTo>
                    <a:pt x="34" y="69"/>
                  </a:lnTo>
                  <a:lnTo>
                    <a:pt x="19" y="58"/>
                  </a:lnTo>
                  <a:lnTo>
                    <a:pt x="7" y="35"/>
                  </a:lnTo>
                  <a:lnTo>
                    <a:pt x="7" y="15"/>
                  </a:lnTo>
                  <a:lnTo>
                    <a:pt x="29"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1" name="Google Shape;451;p9"/>
            <p:cNvSpPr/>
            <p:nvPr/>
          </p:nvSpPr>
          <p:spPr>
            <a:xfrm>
              <a:off x="4695087" y="1848944"/>
              <a:ext cx="52475" cy="20954"/>
            </a:xfrm>
            <a:custGeom>
              <a:rect b="b" l="l" r="r" t="t"/>
              <a:pathLst>
                <a:path extrusionOk="0" h="61" w="167">
                  <a:moveTo>
                    <a:pt x="0" y="35"/>
                  </a:moveTo>
                  <a:lnTo>
                    <a:pt x="0" y="30"/>
                  </a:lnTo>
                  <a:lnTo>
                    <a:pt x="17" y="20"/>
                  </a:lnTo>
                  <a:lnTo>
                    <a:pt x="31" y="5"/>
                  </a:lnTo>
                  <a:lnTo>
                    <a:pt x="94" y="0"/>
                  </a:lnTo>
                  <a:lnTo>
                    <a:pt x="119" y="6"/>
                  </a:lnTo>
                  <a:lnTo>
                    <a:pt x="131" y="14"/>
                  </a:lnTo>
                  <a:lnTo>
                    <a:pt x="137" y="25"/>
                  </a:lnTo>
                  <a:lnTo>
                    <a:pt x="165" y="38"/>
                  </a:lnTo>
                  <a:lnTo>
                    <a:pt x="167" y="44"/>
                  </a:lnTo>
                  <a:lnTo>
                    <a:pt x="153" y="55"/>
                  </a:lnTo>
                  <a:lnTo>
                    <a:pt x="124" y="61"/>
                  </a:lnTo>
                  <a:lnTo>
                    <a:pt x="67" y="43"/>
                  </a:lnTo>
                  <a:lnTo>
                    <a:pt x="47" y="48"/>
                  </a:lnTo>
                  <a:lnTo>
                    <a:pt x="30" y="46"/>
                  </a:lnTo>
                  <a:lnTo>
                    <a:pt x="0" y="3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52" name="Google Shape;452;p9"/>
            <p:cNvGrpSpPr/>
            <p:nvPr/>
          </p:nvGrpSpPr>
          <p:grpSpPr>
            <a:xfrm>
              <a:off x="4478828" y="4021134"/>
              <a:ext cx="809382" cy="1501675"/>
              <a:chOff x="1624" y="2350"/>
              <a:chExt cx="509" cy="860"/>
            </a:xfrm>
          </p:grpSpPr>
          <p:sp>
            <p:nvSpPr>
              <p:cNvPr id="453" name="Google Shape;453;p9"/>
              <p:cNvSpPr/>
              <p:nvPr/>
            </p:nvSpPr>
            <p:spPr>
              <a:xfrm>
                <a:off x="1709" y="3154"/>
                <a:ext cx="23" cy="27"/>
              </a:xfrm>
              <a:custGeom>
                <a:rect b="b" l="l" r="r" t="t"/>
                <a:pathLst>
                  <a:path extrusionOk="0" h="134" w="115">
                    <a:moveTo>
                      <a:pt x="2" y="17"/>
                    </a:moveTo>
                    <a:lnTo>
                      <a:pt x="4" y="17"/>
                    </a:lnTo>
                    <a:lnTo>
                      <a:pt x="5" y="13"/>
                    </a:lnTo>
                    <a:lnTo>
                      <a:pt x="7" y="12"/>
                    </a:lnTo>
                    <a:lnTo>
                      <a:pt x="12" y="16"/>
                    </a:lnTo>
                    <a:lnTo>
                      <a:pt x="17" y="17"/>
                    </a:lnTo>
                    <a:lnTo>
                      <a:pt x="22" y="12"/>
                    </a:lnTo>
                    <a:lnTo>
                      <a:pt x="28" y="10"/>
                    </a:lnTo>
                    <a:lnTo>
                      <a:pt x="32" y="13"/>
                    </a:lnTo>
                    <a:lnTo>
                      <a:pt x="33" y="23"/>
                    </a:lnTo>
                    <a:lnTo>
                      <a:pt x="36" y="27"/>
                    </a:lnTo>
                    <a:lnTo>
                      <a:pt x="41" y="23"/>
                    </a:lnTo>
                    <a:lnTo>
                      <a:pt x="44" y="11"/>
                    </a:lnTo>
                    <a:lnTo>
                      <a:pt x="41" y="7"/>
                    </a:lnTo>
                    <a:lnTo>
                      <a:pt x="41" y="0"/>
                    </a:lnTo>
                    <a:lnTo>
                      <a:pt x="43" y="1"/>
                    </a:lnTo>
                    <a:lnTo>
                      <a:pt x="50" y="6"/>
                    </a:lnTo>
                    <a:lnTo>
                      <a:pt x="53" y="15"/>
                    </a:lnTo>
                    <a:lnTo>
                      <a:pt x="54" y="27"/>
                    </a:lnTo>
                    <a:lnTo>
                      <a:pt x="43" y="39"/>
                    </a:lnTo>
                    <a:lnTo>
                      <a:pt x="37" y="55"/>
                    </a:lnTo>
                    <a:lnTo>
                      <a:pt x="45" y="60"/>
                    </a:lnTo>
                    <a:lnTo>
                      <a:pt x="52" y="66"/>
                    </a:lnTo>
                    <a:lnTo>
                      <a:pt x="53" y="72"/>
                    </a:lnTo>
                    <a:lnTo>
                      <a:pt x="63" y="80"/>
                    </a:lnTo>
                    <a:lnTo>
                      <a:pt x="80" y="61"/>
                    </a:lnTo>
                    <a:lnTo>
                      <a:pt x="87" y="61"/>
                    </a:lnTo>
                    <a:lnTo>
                      <a:pt x="100" y="64"/>
                    </a:lnTo>
                    <a:lnTo>
                      <a:pt x="112" y="63"/>
                    </a:lnTo>
                    <a:lnTo>
                      <a:pt x="115" y="70"/>
                    </a:lnTo>
                    <a:lnTo>
                      <a:pt x="115" y="79"/>
                    </a:lnTo>
                    <a:lnTo>
                      <a:pt x="92" y="97"/>
                    </a:lnTo>
                    <a:lnTo>
                      <a:pt x="85" y="102"/>
                    </a:lnTo>
                    <a:lnTo>
                      <a:pt x="77" y="99"/>
                    </a:lnTo>
                    <a:lnTo>
                      <a:pt x="74" y="101"/>
                    </a:lnTo>
                    <a:lnTo>
                      <a:pt x="74" y="107"/>
                    </a:lnTo>
                    <a:lnTo>
                      <a:pt x="71" y="109"/>
                    </a:lnTo>
                    <a:lnTo>
                      <a:pt x="66" y="107"/>
                    </a:lnTo>
                    <a:lnTo>
                      <a:pt x="60" y="110"/>
                    </a:lnTo>
                    <a:lnTo>
                      <a:pt x="63" y="117"/>
                    </a:lnTo>
                    <a:lnTo>
                      <a:pt x="59" y="120"/>
                    </a:lnTo>
                    <a:lnTo>
                      <a:pt x="59" y="128"/>
                    </a:lnTo>
                    <a:lnTo>
                      <a:pt x="61" y="134"/>
                    </a:lnTo>
                    <a:lnTo>
                      <a:pt x="53" y="131"/>
                    </a:lnTo>
                    <a:lnTo>
                      <a:pt x="28" y="108"/>
                    </a:lnTo>
                    <a:lnTo>
                      <a:pt x="26" y="106"/>
                    </a:lnTo>
                    <a:lnTo>
                      <a:pt x="34" y="104"/>
                    </a:lnTo>
                    <a:lnTo>
                      <a:pt x="43" y="108"/>
                    </a:lnTo>
                    <a:lnTo>
                      <a:pt x="49" y="106"/>
                    </a:lnTo>
                    <a:lnTo>
                      <a:pt x="49" y="99"/>
                    </a:lnTo>
                    <a:lnTo>
                      <a:pt x="44" y="95"/>
                    </a:lnTo>
                    <a:lnTo>
                      <a:pt x="39" y="83"/>
                    </a:lnTo>
                    <a:lnTo>
                      <a:pt x="37" y="88"/>
                    </a:lnTo>
                    <a:lnTo>
                      <a:pt x="33" y="93"/>
                    </a:lnTo>
                    <a:lnTo>
                      <a:pt x="17" y="92"/>
                    </a:lnTo>
                    <a:lnTo>
                      <a:pt x="20" y="86"/>
                    </a:lnTo>
                    <a:lnTo>
                      <a:pt x="20" y="81"/>
                    </a:lnTo>
                    <a:lnTo>
                      <a:pt x="10" y="77"/>
                    </a:lnTo>
                    <a:lnTo>
                      <a:pt x="7" y="74"/>
                    </a:lnTo>
                    <a:lnTo>
                      <a:pt x="7" y="66"/>
                    </a:lnTo>
                    <a:lnTo>
                      <a:pt x="6" y="65"/>
                    </a:lnTo>
                    <a:lnTo>
                      <a:pt x="0" y="66"/>
                    </a:lnTo>
                    <a:lnTo>
                      <a:pt x="1" y="60"/>
                    </a:lnTo>
                    <a:lnTo>
                      <a:pt x="1" y="50"/>
                    </a:lnTo>
                    <a:lnTo>
                      <a:pt x="2" y="40"/>
                    </a:lnTo>
                    <a:lnTo>
                      <a:pt x="1" y="31"/>
                    </a:lnTo>
                    <a:lnTo>
                      <a:pt x="2" y="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4" name="Google Shape;454;p9"/>
              <p:cNvSpPr/>
              <p:nvPr/>
            </p:nvSpPr>
            <p:spPr>
              <a:xfrm>
                <a:off x="1712" y="2353"/>
                <a:ext cx="148" cy="126"/>
              </a:xfrm>
              <a:custGeom>
                <a:rect b="b" l="l" r="r" t="t"/>
                <a:pathLst>
                  <a:path extrusionOk="0" h="631" w="743">
                    <a:moveTo>
                      <a:pt x="109" y="21"/>
                    </a:moveTo>
                    <a:lnTo>
                      <a:pt x="99" y="29"/>
                    </a:lnTo>
                    <a:lnTo>
                      <a:pt x="88" y="31"/>
                    </a:lnTo>
                    <a:lnTo>
                      <a:pt x="82" y="35"/>
                    </a:lnTo>
                    <a:lnTo>
                      <a:pt x="82" y="39"/>
                    </a:lnTo>
                    <a:lnTo>
                      <a:pt x="84" y="47"/>
                    </a:lnTo>
                    <a:lnTo>
                      <a:pt x="87" y="56"/>
                    </a:lnTo>
                    <a:lnTo>
                      <a:pt x="94" y="66"/>
                    </a:lnTo>
                    <a:lnTo>
                      <a:pt x="95" y="69"/>
                    </a:lnTo>
                    <a:lnTo>
                      <a:pt x="93" y="72"/>
                    </a:lnTo>
                    <a:lnTo>
                      <a:pt x="93" y="73"/>
                    </a:lnTo>
                    <a:lnTo>
                      <a:pt x="97" y="77"/>
                    </a:lnTo>
                    <a:lnTo>
                      <a:pt x="97" y="83"/>
                    </a:lnTo>
                    <a:lnTo>
                      <a:pt x="93" y="95"/>
                    </a:lnTo>
                    <a:lnTo>
                      <a:pt x="78" y="109"/>
                    </a:lnTo>
                    <a:lnTo>
                      <a:pt x="76" y="111"/>
                    </a:lnTo>
                    <a:lnTo>
                      <a:pt x="73" y="118"/>
                    </a:lnTo>
                    <a:lnTo>
                      <a:pt x="73" y="133"/>
                    </a:lnTo>
                    <a:lnTo>
                      <a:pt x="74" y="140"/>
                    </a:lnTo>
                    <a:lnTo>
                      <a:pt x="78" y="145"/>
                    </a:lnTo>
                    <a:lnTo>
                      <a:pt x="87" y="152"/>
                    </a:lnTo>
                    <a:lnTo>
                      <a:pt x="93" y="165"/>
                    </a:lnTo>
                    <a:lnTo>
                      <a:pt x="95" y="174"/>
                    </a:lnTo>
                    <a:lnTo>
                      <a:pt x="98" y="176"/>
                    </a:lnTo>
                    <a:lnTo>
                      <a:pt x="105" y="176"/>
                    </a:lnTo>
                    <a:lnTo>
                      <a:pt x="113" y="174"/>
                    </a:lnTo>
                    <a:lnTo>
                      <a:pt x="119" y="169"/>
                    </a:lnTo>
                    <a:lnTo>
                      <a:pt x="125" y="161"/>
                    </a:lnTo>
                    <a:lnTo>
                      <a:pt x="126" y="159"/>
                    </a:lnTo>
                    <a:lnTo>
                      <a:pt x="126" y="148"/>
                    </a:lnTo>
                    <a:lnTo>
                      <a:pt x="125" y="134"/>
                    </a:lnTo>
                    <a:lnTo>
                      <a:pt x="115" y="117"/>
                    </a:lnTo>
                    <a:lnTo>
                      <a:pt x="109" y="110"/>
                    </a:lnTo>
                    <a:lnTo>
                      <a:pt x="104" y="101"/>
                    </a:lnTo>
                    <a:lnTo>
                      <a:pt x="104" y="77"/>
                    </a:lnTo>
                    <a:lnTo>
                      <a:pt x="108" y="74"/>
                    </a:lnTo>
                    <a:lnTo>
                      <a:pt x="110" y="70"/>
                    </a:lnTo>
                    <a:lnTo>
                      <a:pt x="111" y="68"/>
                    </a:lnTo>
                    <a:lnTo>
                      <a:pt x="120" y="66"/>
                    </a:lnTo>
                    <a:lnTo>
                      <a:pt x="140" y="53"/>
                    </a:lnTo>
                    <a:lnTo>
                      <a:pt x="173" y="43"/>
                    </a:lnTo>
                    <a:lnTo>
                      <a:pt x="196" y="42"/>
                    </a:lnTo>
                    <a:lnTo>
                      <a:pt x="196" y="36"/>
                    </a:lnTo>
                    <a:lnTo>
                      <a:pt x="195" y="32"/>
                    </a:lnTo>
                    <a:lnTo>
                      <a:pt x="190" y="30"/>
                    </a:lnTo>
                    <a:lnTo>
                      <a:pt x="174" y="29"/>
                    </a:lnTo>
                    <a:lnTo>
                      <a:pt x="172" y="27"/>
                    </a:lnTo>
                    <a:lnTo>
                      <a:pt x="169" y="27"/>
                    </a:lnTo>
                    <a:lnTo>
                      <a:pt x="168" y="25"/>
                    </a:lnTo>
                    <a:lnTo>
                      <a:pt x="169" y="18"/>
                    </a:lnTo>
                    <a:lnTo>
                      <a:pt x="175" y="5"/>
                    </a:lnTo>
                    <a:lnTo>
                      <a:pt x="181" y="0"/>
                    </a:lnTo>
                    <a:lnTo>
                      <a:pt x="186" y="0"/>
                    </a:lnTo>
                    <a:lnTo>
                      <a:pt x="191" y="2"/>
                    </a:lnTo>
                    <a:lnTo>
                      <a:pt x="192" y="4"/>
                    </a:lnTo>
                    <a:lnTo>
                      <a:pt x="201" y="29"/>
                    </a:lnTo>
                    <a:lnTo>
                      <a:pt x="201" y="29"/>
                    </a:lnTo>
                    <a:lnTo>
                      <a:pt x="207" y="40"/>
                    </a:lnTo>
                    <a:lnTo>
                      <a:pt x="223" y="42"/>
                    </a:lnTo>
                    <a:lnTo>
                      <a:pt x="243" y="46"/>
                    </a:lnTo>
                    <a:lnTo>
                      <a:pt x="246" y="46"/>
                    </a:lnTo>
                    <a:lnTo>
                      <a:pt x="260" y="50"/>
                    </a:lnTo>
                    <a:lnTo>
                      <a:pt x="271" y="56"/>
                    </a:lnTo>
                    <a:lnTo>
                      <a:pt x="276" y="61"/>
                    </a:lnTo>
                    <a:lnTo>
                      <a:pt x="280" y="77"/>
                    </a:lnTo>
                    <a:lnTo>
                      <a:pt x="285" y="88"/>
                    </a:lnTo>
                    <a:lnTo>
                      <a:pt x="286" y="90"/>
                    </a:lnTo>
                    <a:lnTo>
                      <a:pt x="292" y="95"/>
                    </a:lnTo>
                    <a:lnTo>
                      <a:pt x="303" y="95"/>
                    </a:lnTo>
                    <a:lnTo>
                      <a:pt x="329" y="90"/>
                    </a:lnTo>
                    <a:lnTo>
                      <a:pt x="340" y="91"/>
                    </a:lnTo>
                    <a:lnTo>
                      <a:pt x="366" y="88"/>
                    </a:lnTo>
                    <a:lnTo>
                      <a:pt x="395" y="88"/>
                    </a:lnTo>
                    <a:lnTo>
                      <a:pt x="398" y="89"/>
                    </a:lnTo>
                    <a:lnTo>
                      <a:pt x="401" y="91"/>
                    </a:lnTo>
                    <a:lnTo>
                      <a:pt x="405" y="97"/>
                    </a:lnTo>
                    <a:lnTo>
                      <a:pt x="405" y="101"/>
                    </a:lnTo>
                    <a:lnTo>
                      <a:pt x="411" y="106"/>
                    </a:lnTo>
                    <a:lnTo>
                      <a:pt x="422" y="112"/>
                    </a:lnTo>
                    <a:lnTo>
                      <a:pt x="432" y="115"/>
                    </a:lnTo>
                    <a:lnTo>
                      <a:pt x="450" y="115"/>
                    </a:lnTo>
                    <a:lnTo>
                      <a:pt x="476" y="110"/>
                    </a:lnTo>
                    <a:lnTo>
                      <a:pt x="484" y="106"/>
                    </a:lnTo>
                    <a:lnTo>
                      <a:pt x="495" y="99"/>
                    </a:lnTo>
                    <a:lnTo>
                      <a:pt x="512" y="99"/>
                    </a:lnTo>
                    <a:lnTo>
                      <a:pt x="523" y="96"/>
                    </a:lnTo>
                    <a:lnTo>
                      <a:pt x="527" y="94"/>
                    </a:lnTo>
                    <a:lnTo>
                      <a:pt x="525" y="91"/>
                    </a:lnTo>
                    <a:lnTo>
                      <a:pt x="506" y="90"/>
                    </a:lnTo>
                    <a:lnTo>
                      <a:pt x="499" y="88"/>
                    </a:lnTo>
                    <a:lnTo>
                      <a:pt x="499" y="88"/>
                    </a:lnTo>
                    <a:lnTo>
                      <a:pt x="506" y="84"/>
                    </a:lnTo>
                    <a:lnTo>
                      <a:pt x="520" y="83"/>
                    </a:lnTo>
                    <a:lnTo>
                      <a:pt x="608" y="83"/>
                    </a:lnTo>
                    <a:lnTo>
                      <a:pt x="620" y="86"/>
                    </a:lnTo>
                    <a:lnTo>
                      <a:pt x="621" y="86"/>
                    </a:lnTo>
                    <a:lnTo>
                      <a:pt x="619" y="88"/>
                    </a:lnTo>
                    <a:lnTo>
                      <a:pt x="606" y="90"/>
                    </a:lnTo>
                    <a:lnTo>
                      <a:pt x="605" y="93"/>
                    </a:lnTo>
                    <a:lnTo>
                      <a:pt x="600" y="95"/>
                    </a:lnTo>
                    <a:lnTo>
                      <a:pt x="587" y="93"/>
                    </a:lnTo>
                    <a:lnTo>
                      <a:pt x="573" y="95"/>
                    </a:lnTo>
                    <a:lnTo>
                      <a:pt x="570" y="99"/>
                    </a:lnTo>
                    <a:lnTo>
                      <a:pt x="571" y="102"/>
                    </a:lnTo>
                    <a:lnTo>
                      <a:pt x="579" y="106"/>
                    </a:lnTo>
                    <a:lnTo>
                      <a:pt x="583" y="107"/>
                    </a:lnTo>
                    <a:lnTo>
                      <a:pt x="590" y="111"/>
                    </a:lnTo>
                    <a:lnTo>
                      <a:pt x="593" y="117"/>
                    </a:lnTo>
                    <a:lnTo>
                      <a:pt x="599" y="122"/>
                    </a:lnTo>
                    <a:lnTo>
                      <a:pt x="600" y="129"/>
                    </a:lnTo>
                    <a:lnTo>
                      <a:pt x="604" y="134"/>
                    </a:lnTo>
                    <a:lnTo>
                      <a:pt x="621" y="132"/>
                    </a:lnTo>
                    <a:lnTo>
                      <a:pt x="638" y="136"/>
                    </a:lnTo>
                    <a:lnTo>
                      <a:pt x="663" y="150"/>
                    </a:lnTo>
                    <a:lnTo>
                      <a:pt x="670" y="152"/>
                    </a:lnTo>
                    <a:lnTo>
                      <a:pt x="678" y="159"/>
                    </a:lnTo>
                    <a:lnTo>
                      <a:pt x="686" y="172"/>
                    </a:lnTo>
                    <a:lnTo>
                      <a:pt x="687" y="177"/>
                    </a:lnTo>
                    <a:lnTo>
                      <a:pt x="689" y="193"/>
                    </a:lnTo>
                    <a:lnTo>
                      <a:pt x="689" y="197"/>
                    </a:lnTo>
                    <a:lnTo>
                      <a:pt x="686" y="199"/>
                    </a:lnTo>
                    <a:lnTo>
                      <a:pt x="676" y="203"/>
                    </a:lnTo>
                    <a:lnTo>
                      <a:pt x="676" y="206"/>
                    </a:lnTo>
                    <a:lnTo>
                      <a:pt x="679" y="207"/>
                    </a:lnTo>
                    <a:lnTo>
                      <a:pt x="689" y="208"/>
                    </a:lnTo>
                    <a:lnTo>
                      <a:pt x="695" y="211"/>
                    </a:lnTo>
                    <a:lnTo>
                      <a:pt x="701" y="211"/>
                    </a:lnTo>
                    <a:lnTo>
                      <a:pt x="705" y="209"/>
                    </a:lnTo>
                    <a:lnTo>
                      <a:pt x="712" y="202"/>
                    </a:lnTo>
                    <a:lnTo>
                      <a:pt x="721" y="201"/>
                    </a:lnTo>
                    <a:lnTo>
                      <a:pt x="727" y="203"/>
                    </a:lnTo>
                    <a:lnTo>
                      <a:pt x="737" y="209"/>
                    </a:lnTo>
                    <a:lnTo>
                      <a:pt x="741" y="214"/>
                    </a:lnTo>
                    <a:lnTo>
                      <a:pt x="743" y="217"/>
                    </a:lnTo>
                    <a:lnTo>
                      <a:pt x="743" y="225"/>
                    </a:lnTo>
                    <a:lnTo>
                      <a:pt x="739" y="228"/>
                    </a:lnTo>
                    <a:lnTo>
                      <a:pt x="734" y="228"/>
                    </a:lnTo>
                    <a:lnTo>
                      <a:pt x="728" y="231"/>
                    </a:lnTo>
                    <a:lnTo>
                      <a:pt x="724" y="234"/>
                    </a:lnTo>
                    <a:lnTo>
                      <a:pt x="708" y="241"/>
                    </a:lnTo>
                    <a:lnTo>
                      <a:pt x="705" y="245"/>
                    </a:lnTo>
                    <a:lnTo>
                      <a:pt x="702" y="247"/>
                    </a:lnTo>
                    <a:lnTo>
                      <a:pt x="691" y="250"/>
                    </a:lnTo>
                    <a:lnTo>
                      <a:pt x="689" y="252"/>
                    </a:lnTo>
                    <a:lnTo>
                      <a:pt x="686" y="258"/>
                    </a:lnTo>
                    <a:lnTo>
                      <a:pt x="686" y="267"/>
                    </a:lnTo>
                    <a:lnTo>
                      <a:pt x="689" y="279"/>
                    </a:lnTo>
                    <a:lnTo>
                      <a:pt x="694" y="281"/>
                    </a:lnTo>
                    <a:lnTo>
                      <a:pt x="700" y="279"/>
                    </a:lnTo>
                    <a:lnTo>
                      <a:pt x="702" y="279"/>
                    </a:lnTo>
                    <a:lnTo>
                      <a:pt x="707" y="284"/>
                    </a:lnTo>
                    <a:lnTo>
                      <a:pt x="702" y="290"/>
                    </a:lnTo>
                    <a:lnTo>
                      <a:pt x="691" y="298"/>
                    </a:lnTo>
                    <a:lnTo>
                      <a:pt x="674" y="304"/>
                    </a:lnTo>
                    <a:lnTo>
                      <a:pt x="673" y="306"/>
                    </a:lnTo>
                    <a:lnTo>
                      <a:pt x="673" y="321"/>
                    </a:lnTo>
                    <a:lnTo>
                      <a:pt x="669" y="327"/>
                    </a:lnTo>
                    <a:lnTo>
                      <a:pt x="663" y="336"/>
                    </a:lnTo>
                    <a:lnTo>
                      <a:pt x="662" y="337"/>
                    </a:lnTo>
                    <a:lnTo>
                      <a:pt x="662" y="341"/>
                    </a:lnTo>
                    <a:lnTo>
                      <a:pt x="662" y="343"/>
                    </a:lnTo>
                    <a:lnTo>
                      <a:pt x="674" y="359"/>
                    </a:lnTo>
                    <a:lnTo>
                      <a:pt x="685" y="370"/>
                    </a:lnTo>
                    <a:lnTo>
                      <a:pt x="689" y="378"/>
                    </a:lnTo>
                    <a:lnTo>
                      <a:pt x="695" y="384"/>
                    </a:lnTo>
                    <a:lnTo>
                      <a:pt x="699" y="386"/>
                    </a:lnTo>
                    <a:lnTo>
                      <a:pt x="699" y="389"/>
                    </a:lnTo>
                    <a:lnTo>
                      <a:pt x="699" y="401"/>
                    </a:lnTo>
                    <a:lnTo>
                      <a:pt x="687" y="414"/>
                    </a:lnTo>
                    <a:lnTo>
                      <a:pt x="680" y="421"/>
                    </a:lnTo>
                    <a:lnTo>
                      <a:pt x="676" y="423"/>
                    </a:lnTo>
                    <a:lnTo>
                      <a:pt x="660" y="424"/>
                    </a:lnTo>
                    <a:lnTo>
                      <a:pt x="654" y="428"/>
                    </a:lnTo>
                    <a:lnTo>
                      <a:pt x="646" y="432"/>
                    </a:lnTo>
                    <a:lnTo>
                      <a:pt x="640" y="440"/>
                    </a:lnTo>
                    <a:lnTo>
                      <a:pt x="635" y="443"/>
                    </a:lnTo>
                    <a:lnTo>
                      <a:pt x="606" y="445"/>
                    </a:lnTo>
                    <a:lnTo>
                      <a:pt x="590" y="449"/>
                    </a:lnTo>
                    <a:lnTo>
                      <a:pt x="572" y="455"/>
                    </a:lnTo>
                    <a:lnTo>
                      <a:pt x="568" y="459"/>
                    </a:lnTo>
                    <a:lnTo>
                      <a:pt x="567" y="460"/>
                    </a:lnTo>
                    <a:lnTo>
                      <a:pt x="542" y="459"/>
                    </a:lnTo>
                    <a:lnTo>
                      <a:pt x="524" y="454"/>
                    </a:lnTo>
                    <a:lnTo>
                      <a:pt x="503" y="441"/>
                    </a:lnTo>
                    <a:lnTo>
                      <a:pt x="481" y="439"/>
                    </a:lnTo>
                    <a:lnTo>
                      <a:pt x="474" y="437"/>
                    </a:lnTo>
                    <a:lnTo>
                      <a:pt x="470" y="437"/>
                    </a:lnTo>
                    <a:lnTo>
                      <a:pt x="469" y="437"/>
                    </a:lnTo>
                    <a:lnTo>
                      <a:pt x="470" y="446"/>
                    </a:lnTo>
                    <a:lnTo>
                      <a:pt x="474" y="455"/>
                    </a:lnTo>
                    <a:lnTo>
                      <a:pt x="485" y="460"/>
                    </a:lnTo>
                    <a:lnTo>
                      <a:pt x="497" y="467"/>
                    </a:lnTo>
                    <a:lnTo>
                      <a:pt x="499" y="470"/>
                    </a:lnTo>
                    <a:lnTo>
                      <a:pt x="498" y="482"/>
                    </a:lnTo>
                    <a:lnTo>
                      <a:pt x="495" y="495"/>
                    </a:lnTo>
                    <a:lnTo>
                      <a:pt x="495" y="502"/>
                    </a:lnTo>
                    <a:lnTo>
                      <a:pt x="496" y="507"/>
                    </a:lnTo>
                    <a:lnTo>
                      <a:pt x="501" y="524"/>
                    </a:lnTo>
                    <a:lnTo>
                      <a:pt x="502" y="532"/>
                    </a:lnTo>
                    <a:lnTo>
                      <a:pt x="503" y="538"/>
                    </a:lnTo>
                    <a:lnTo>
                      <a:pt x="518" y="541"/>
                    </a:lnTo>
                    <a:lnTo>
                      <a:pt x="522" y="542"/>
                    </a:lnTo>
                    <a:lnTo>
                      <a:pt x="546" y="541"/>
                    </a:lnTo>
                    <a:lnTo>
                      <a:pt x="546" y="550"/>
                    </a:lnTo>
                    <a:lnTo>
                      <a:pt x="546" y="551"/>
                    </a:lnTo>
                    <a:lnTo>
                      <a:pt x="544" y="554"/>
                    </a:lnTo>
                    <a:lnTo>
                      <a:pt x="533" y="556"/>
                    </a:lnTo>
                    <a:lnTo>
                      <a:pt x="525" y="559"/>
                    </a:lnTo>
                    <a:lnTo>
                      <a:pt x="524" y="562"/>
                    </a:lnTo>
                    <a:lnTo>
                      <a:pt x="518" y="565"/>
                    </a:lnTo>
                    <a:lnTo>
                      <a:pt x="511" y="565"/>
                    </a:lnTo>
                    <a:lnTo>
                      <a:pt x="506" y="573"/>
                    </a:lnTo>
                    <a:lnTo>
                      <a:pt x="499" y="588"/>
                    </a:lnTo>
                    <a:lnTo>
                      <a:pt x="496" y="591"/>
                    </a:lnTo>
                    <a:lnTo>
                      <a:pt x="491" y="593"/>
                    </a:lnTo>
                    <a:lnTo>
                      <a:pt x="486" y="593"/>
                    </a:lnTo>
                    <a:lnTo>
                      <a:pt x="480" y="596"/>
                    </a:lnTo>
                    <a:lnTo>
                      <a:pt x="477" y="597"/>
                    </a:lnTo>
                    <a:lnTo>
                      <a:pt x="475" y="602"/>
                    </a:lnTo>
                    <a:lnTo>
                      <a:pt x="466" y="602"/>
                    </a:lnTo>
                    <a:lnTo>
                      <a:pt x="454" y="607"/>
                    </a:lnTo>
                    <a:lnTo>
                      <a:pt x="452" y="607"/>
                    </a:lnTo>
                    <a:lnTo>
                      <a:pt x="444" y="611"/>
                    </a:lnTo>
                    <a:lnTo>
                      <a:pt x="436" y="615"/>
                    </a:lnTo>
                    <a:lnTo>
                      <a:pt x="431" y="618"/>
                    </a:lnTo>
                    <a:lnTo>
                      <a:pt x="423" y="626"/>
                    </a:lnTo>
                    <a:lnTo>
                      <a:pt x="421" y="627"/>
                    </a:lnTo>
                    <a:lnTo>
                      <a:pt x="402" y="631"/>
                    </a:lnTo>
                    <a:lnTo>
                      <a:pt x="385" y="631"/>
                    </a:lnTo>
                    <a:lnTo>
                      <a:pt x="383" y="629"/>
                    </a:lnTo>
                    <a:lnTo>
                      <a:pt x="380" y="629"/>
                    </a:lnTo>
                    <a:lnTo>
                      <a:pt x="368" y="621"/>
                    </a:lnTo>
                    <a:lnTo>
                      <a:pt x="364" y="617"/>
                    </a:lnTo>
                    <a:lnTo>
                      <a:pt x="361" y="612"/>
                    </a:lnTo>
                    <a:lnTo>
                      <a:pt x="358" y="607"/>
                    </a:lnTo>
                    <a:lnTo>
                      <a:pt x="353" y="600"/>
                    </a:lnTo>
                    <a:lnTo>
                      <a:pt x="348" y="591"/>
                    </a:lnTo>
                    <a:lnTo>
                      <a:pt x="346" y="580"/>
                    </a:lnTo>
                    <a:lnTo>
                      <a:pt x="330" y="543"/>
                    </a:lnTo>
                    <a:lnTo>
                      <a:pt x="321" y="532"/>
                    </a:lnTo>
                    <a:lnTo>
                      <a:pt x="304" y="519"/>
                    </a:lnTo>
                    <a:lnTo>
                      <a:pt x="304" y="515"/>
                    </a:lnTo>
                    <a:lnTo>
                      <a:pt x="316" y="504"/>
                    </a:lnTo>
                    <a:lnTo>
                      <a:pt x="321" y="497"/>
                    </a:lnTo>
                    <a:lnTo>
                      <a:pt x="324" y="495"/>
                    </a:lnTo>
                    <a:lnTo>
                      <a:pt x="328" y="492"/>
                    </a:lnTo>
                    <a:lnTo>
                      <a:pt x="330" y="491"/>
                    </a:lnTo>
                    <a:lnTo>
                      <a:pt x="331" y="488"/>
                    </a:lnTo>
                    <a:lnTo>
                      <a:pt x="330" y="481"/>
                    </a:lnTo>
                    <a:lnTo>
                      <a:pt x="328" y="476"/>
                    </a:lnTo>
                    <a:lnTo>
                      <a:pt x="323" y="467"/>
                    </a:lnTo>
                    <a:lnTo>
                      <a:pt x="315" y="459"/>
                    </a:lnTo>
                    <a:lnTo>
                      <a:pt x="308" y="454"/>
                    </a:lnTo>
                    <a:lnTo>
                      <a:pt x="307" y="451"/>
                    </a:lnTo>
                    <a:lnTo>
                      <a:pt x="305" y="441"/>
                    </a:lnTo>
                    <a:lnTo>
                      <a:pt x="303" y="435"/>
                    </a:lnTo>
                    <a:lnTo>
                      <a:pt x="303" y="427"/>
                    </a:lnTo>
                    <a:lnTo>
                      <a:pt x="299" y="419"/>
                    </a:lnTo>
                    <a:lnTo>
                      <a:pt x="299" y="407"/>
                    </a:lnTo>
                    <a:lnTo>
                      <a:pt x="303" y="401"/>
                    </a:lnTo>
                    <a:lnTo>
                      <a:pt x="305" y="391"/>
                    </a:lnTo>
                    <a:lnTo>
                      <a:pt x="305" y="380"/>
                    </a:lnTo>
                    <a:lnTo>
                      <a:pt x="314" y="370"/>
                    </a:lnTo>
                    <a:lnTo>
                      <a:pt x="314" y="357"/>
                    </a:lnTo>
                    <a:lnTo>
                      <a:pt x="316" y="352"/>
                    </a:lnTo>
                    <a:lnTo>
                      <a:pt x="323" y="346"/>
                    </a:lnTo>
                    <a:lnTo>
                      <a:pt x="323" y="341"/>
                    </a:lnTo>
                    <a:lnTo>
                      <a:pt x="320" y="332"/>
                    </a:lnTo>
                    <a:lnTo>
                      <a:pt x="318" y="330"/>
                    </a:lnTo>
                    <a:lnTo>
                      <a:pt x="314" y="330"/>
                    </a:lnTo>
                    <a:lnTo>
                      <a:pt x="304" y="330"/>
                    </a:lnTo>
                    <a:lnTo>
                      <a:pt x="285" y="338"/>
                    </a:lnTo>
                    <a:lnTo>
                      <a:pt x="273" y="341"/>
                    </a:lnTo>
                    <a:lnTo>
                      <a:pt x="266" y="341"/>
                    </a:lnTo>
                    <a:lnTo>
                      <a:pt x="257" y="338"/>
                    </a:lnTo>
                    <a:lnTo>
                      <a:pt x="253" y="337"/>
                    </a:lnTo>
                    <a:lnTo>
                      <a:pt x="248" y="335"/>
                    </a:lnTo>
                    <a:lnTo>
                      <a:pt x="242" y="333"/>
                    </a:lnTo>
                    <a:lnTo>
                      <a:pt x="234" y="336"/>
                    </a:lnTo>
                    <a:lnTo>
                      <a:pt x="232" y="338"/>
                    </a:lnTo>
                    <a:lnTo>
                      <a:pt x="226" y="338"/>
                    </a:lnTo>
                    <a:lnTo>
                      <a:pt x="217" y="338"/>
                    </a:lnTo>
                    <a:lnTo>
                      <a:pt x="213" y="336"/>
                    </a:lnTo>
                    <a:lnTo>
                      <a:pt x="212" y="336"/>
                    </a:lnTo>
                    <a:lnTo>
                      <a:pt x="184" y="295"/>
                    </a:lnTo>
                    <a:lnTo>
                      <a:pt x="183" y="293"/>
                    </a:lnTo>
                    <a:lnTo>
                      <a:pt x="180" y="290"/>
                    </a:lnTo>
                    <a:lnTo>
                      <a:pt x="169" y="289"/>
                    </a:lnTo>
                    <a:lnTo>
                      <a:pt x="163" y="285"/>
                    </a:lnTo>
                    <a:lnTo>
                      <a:pt x="151" y="281"/>
                    </a:lnTo>
                    <a:lnTo>
                      <a:pt x="133" y="282"/>
                    </a:lnTo>
                    <a:lnTo>
                      <a:pt x="115" y="287"/>
                    </a:lnTo>
                    <a:lnTo>
                      <a:pt x="105" y="288"/>
                    </a:lnTo>
                    <a:lnTo>
                      <a:pt x="90" y="287"/>
                    </a:lnTo>
                    <a:lnTo>
                      <a:pt x="73" y="279"/>
                    </a:lnTo>
                    <a:lnTo>
                      <a:pt x="70" y="272"/>
                    </a:lnTo>
                    <a:lnTo>
                      <a:pt x="66" y="271"/>
                    </a:lnTo>
                    <a:lnTo>
                      <a:pt x="54" y="265"/>
                    </a:lnTo>
                    <a:lnTo>
                      <a:pt x="52" y="262"/>
                    </a:lnTo>
                    <a:lnTo>
                      <a:pt x="52" y="229"/>
                    </a:lnTo>
                    <a:lnTo>
                      <a:pt x="50" y="220"/>
                    </a:lnTo>
                    <a:lnTo>
                      <a:pt x="47" y="214"/>
                    </a:lnTo>
                    <a:lnTo>
                      <a:pt x="43" y="211"/>
                    </a:lnTo>
                    <a:lnTo>
                      <a:pt x="41" y="208"/>
                    </a:lnTo>
                    <a:lnTo>
                      <a:pt x="34" y="199"/>
                    </a:lnTo>
                    <a:lnTo>
                      <a:pt x="31" y="196"/>
                    </a:lnTo>
                    <a:lnTo>
                      <a:pt x="28" y="176"/>
                    </a:lnTo>
                    <a:lnTo>
                      <a:pt x="25" y="170"/>
                    </a:lnTo>
                    <a:lnTo>
                      <a:pt x="24" y="168"/>
                    </a:lnTo>
                    <a:lnTo>
                      <a:pt x="0" y="169"/>
                    </a:lnTo>
                    <a:lnTo>
                      <a:pt x="6" y="155"/>
                    </a:lnTo>
                    <a:lnTo>
                      <a:pt x="14" y="140"/>
                    </a:lnTo>
                    <a:lnTo>
                      <a:pt x="27" y="95"/>
                    </a:lnTo>
                    <a:lnTo>
                      <a:pt x="40" y="73"/>
                    </a:lnTo>
                    <a:lnTo>
                      <a:pt x="65" y="50"/>
                    </a:lnTo>
                    <a:lnTo>
                      <a:pt x="68" y="45"/>
                    </a:lnTo>
                    <a:lnTo>
                      <a:pt x="73" y="35"/>
                    </a:lnTo>
                    <a:lnTo>
                      <a:pt x="79" y="29"/>
                    </a:lnTo>
                    <a:lnTo>
                      <a:pt x="94" y="23"/>
                    </a:lnTo>
                    <a:lnTo>
                      <a:pt x="109" y="2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5" name="Google Shape;455;p9"/>
              <p:cNvSpPr/>
              <p:nvPr/>
            </p:nvSpPr>
            <p:spPr>
              <a:xfrm>
                <a:off x="1629" y="2473"/>
                <a:ext cx="62" cy="69"/>
              </a:xfrm>
              <a:custGeom>
                <a:rect b="b" l="l" r="r" t="t"/>
                <a:pathLst>
                  <a:path extrusionOk="0" h="345" w="311">
                    <a:moveTo>
                      <a:pt x="109" y="0"/>
                    </a:moveTo>
                    <a:lnTo>
                      <a:pt x="112" y="2"/>
                    </a:lnTo>
                    <a:lnTo>
                      <a:pt x="115" y="5"/>
                    </a:lnTo>
                    <a:lnTo>
                      <a:pt x="147" y="18"/>
                    </a:lnTo>
                    <a:lnTo>
                      <a:pt x="177" y="33"/>
                    </a:lnTo>
                    <a:lnTo>
                      <a:pt x="189" y="41"/>
                    </a:lnTo>
                    <a:lnTo>
                      <a:pt x="191" y="46"/>
                    </a:lnTo>
                    <a:lnTo>
                      <a:pt x="194" y="57"/>
                    </a:lnTo>
                    <a:lnTo>
                      <a:pt x="196" y="61"/>
                    </a:lnTo>
                    <a:lnTo>
                      <a:pt x="209" y="62"/>
                    </a:lnTo>
                    <a:lnTo>
                      <a:pt x="217" y="60"/>
                    </a:lnTo>
                    <a:lnTo>
                      <a:pt x="222" y="60"/>
                    </a:lnTo>
                    <a:lnTo>
                      <a:pt x="243" y="62"/>
                    </a:lnTo>
                    <a:lnTo>
                      <a:pt x="253" y="62"/>
                    </a:lnTo>
                    <a:lnTo>
                      <a:pt x="254" y="60"/>
                    </a:lnTo>
                    <a:lnTo>
                      <a:pt x="259" y="54"/>
                    </a:lnTo>
                    <a:lnTo>
                      <a:pt x="264" y="54"/>
                    </a:lnTo>
                    <a:lnTo>
                      <a:pt x="271" y="56"/>
                    </a:lnTo>
                    <a:lnTo>
                      <a:pt x="277" y="62"/>
                    </a:lnTo>
                    <a:lnTo>
                      <a:pt x="284" y="65"/>
                    </a:lnTo>
                    <a:lnTo>
                      <a:pt x="298" y="76"/>
                    </a:lnTo>
                    <a:lnTo>
                      <a:pt x="304" y="76"/>
                    </a:lnTo>
                    <a:lnTo>
                      <a:pt x="302" y="78"/>
                    </a:lnTo>
                    <a:lnTo>
                      <a:pt x="291" y="78"/>
                    </a:lnTo>
                    <a:lnTo>
                      <a:pt x="290" y="87"/>
                    </a:lnTo>
                    <a:lnTo>
                      <a:pt x="295" y="89"/>
                    </a:lnTo>
                    <a:lnTo>
                      <a:pt x="297" y="92"/>
                    </a:lnTo>
                    <a:lnTo>
                      <a:pt x="302" y="103"/>
                    </a:lnTo>
                    <a:lnTo>
                      <a:pt x="303" y="108"/>
                    </a:lnTo>
                    <a:lnTo>
                      <a:pt x="311" y="125"/>
                    </a:lnTo>
                    <a:lnTo>
                      <a:pt x="311" y="126"/>
                    </a:lnTo>
                    <a:lnTo>
                      <a:pt x="302" y="126"/>
                    </a:lnTo>
                    <a:lnTo>
                      <a:pt x="295" y="141"/>
                    </a:lnTo>
                    <a:lnTo>
                      <a:pt x="280" y="165"/>
                    </a:lnTo>
                    <a:lnTo>
                      <a:pt x="268" y="180"/>
                    </a:lnTo>
                    <a:lnTo>
                      <a:pt x="260" y="186"/>
                    </a:lnTo>
                    <a:lnTo>
                      <a:pt x="250" y="195"/>
                    </a:lnTo>
                    <a:lnTo>
                      <a:pt x="241" y="207"/>
                    </a:lnTo>
                    <a:lnTo>
                      <a:pt x="232" y="213"/>
                    </a:lnTo>
                    <a:lnTo>
                      <a:pt x="216" y="221"/>
                    </a:lnTo>
                    <a:lnTo>
                      <a:pt x="180" y="232"/>
                    </a:lnTo>
                    <a:lnTo>
                      <a:pt x="162" y="239"/>
                    </a:lnTo>
                    <a:lnTo>
                      <a:pt x="155" y="244"/>
                    </a:lnTo>
                    <a:lnTo>
                      <a:pt x="152" y="247"/>
                    </a:lnTo>
                    <a:lnTo>
                      <a:pt x="147" y="256"/>
                    </a:lnTo>
                    <a:lnTo>
                      <a:pt x="146" y="266"/>
                    </a:lnTo>
                    <a:lnTo>
                      <a:pt x="142" y="269"/>
                    </a:lnTo>
                    <a:lnTo>
                      <a:pt x="140" y="269"/>
                    </a:lnTo>
                    <a:lnTo>
                      <a:pt x="136" y="265"/>
                    </a:lnTo>
                    <a:lnTo>
                      <a:pt x="134" y="265"/>
                    </a:lnTo>
                    <a:lnTo>
                      <a:pt x="134" y="266"/>
                    </a:lnTo>
                    <a:lnTo>
                      <a:pt x="120" y="286"/>
                    </a:lnTo>
                    <a:lnTo>
                      <a:pt x="118" y="299"/>
                    </a:lnTo>
                    <a:lnTo>
                      <a:pt x="118" y="320"/>
                    </a:lnTo>
                    <a:lnTo>
                      <a:pt x="115" y="328"/>
                    </a:lnTo>
                    <a:lnTo>
                      <a:pt x="114" y="329"/>
                    </a:lnTo>
                    <a:lnTo>
                      <a:pt x="104" y="333"/>
                    </a:lnTo>
                    <a:lnTo>
                      <a:pt x="97" y="340"/>
                    </a:lnTo>
                    <a:lnTo>
                      <a:pt x="86" y="345"/>
                    </a:lnTo>
                    <a:lnTo>
                      <a:pt x="78" y="344"/>
                    </a:lnTo>
                    <a:lnTo>
                      <a:pt x="73" y="336"/>
                    </a:lnTo>
                    <a:lnTo>
                      <a:pt x="71" y="330"/>
                    </a:lnTo>
                    <a:lnTo>
                      <a:pt x="66" y="321"/>
                    </a:lnTo>
                    <a:lnTo>
                      <a:pt x="60" y="321"/>
                    </a:lnTo>
                    <a:lnTo>
                      <a:pt x="50" y="321"/>
                    </a:lnTo>
                    <a:lnTo>
                      <a:pt x="46" y="318"/>
                    </a:lnTo>
                    <a:lnTo>
                      <a:pt x="43" y="314"/>
                    </a:lnTo>
                    <a:lnTo>
                      <a:pt x="33" y="314"/>
                    </a:lnTo>
                    <a:lnTo>
                      <a:pt x="26" y="319"/>
                    </a:lnTo>
                    <a:lnTo>
                      <a:pt x="21" y="320"/>
                    </a:lnTo>
                    <a:lnTo>
                      <a:pt x="18" y="318"/>
                    </a:lnTo>
                    <a:lnTo>
                      <a:pt x="17" y="304"/>
                    </a:lnTo>
                    <a:lnTo>
                      <a:pt x="15" y="299"/>
                    </a:lnTo>
                    <a:lnTo>
                      <a:pt x="15" y="297"/>
                    </a:lnTo>
                    <a:lnTo>
                      <a:pt x="18" y="292"/>
                    </a:lnTo>
                    <a:lnTo>
                      <a:pt x="28" y="290"/>
                    </a:lnTo>
                    <a:lnTo>
                      <a:pt x="33" y="285"/>
                    </a:lnTo>
                    <a:lnTo>
                      <a:pt x="32" y="276"/>
                    </a:lnTo>
                    <a:lnTo>
                      <a:pt x="30" y="274"/>
                    </a:lnTo>
                    <a:lnTo>
                      <a:pt x="28" y="264"/>
                    </a:lnTo>
                    <a:lnTo>
                      <a:pt x="27" y="264"/>
                    </a:lnTo>
                    <a:lnTo>
                      <a:pt x="27" y="261"/>
                    </a:lnTo>
                    <a:lnTo>
                      <a:pt x="30" y="258"/>
                    </a:lnTo>
                    <a:lnTo>
                      <a:pt x="40" y="254"/>
                    </a:lnTo>
                    <a:lnTo>
                      <a:pt x="46" y="250"/>
                    </a:lnTo>
                    <a:lnTo>
                      <a:pt x="53" y="243"/>
                    </a:lnTo>
                    <a:lnTo>
                      <a:pt x="55" y="237"/>
                    </a:lnTo>
                    <a:lnTo>
                      <a:pt x="59" y="213"/>
                    </a:lnTo>
                    <a:lnTo>
                      <a:pt x="56" y="207"/>
                    </a:lnTo>
                    <a:lnTo>
                      <a:pt x="53" y="205"/>
                    </a:lnTo>
                    <a:lnTo>
                      <a:pt x="51" y="191"/>
                    </a:lnTo>
                    <a:lnTo>
                      <a:pt x="45" y="197"/>
                    </a:lnTo>
                    <a:lnTo>
                      <a:pt x="37" y="210"/>
                    </a:lnTo>
                    <a:lnTo>
                      <a:pt x="30" y="217"/>
                    </a:lnTo>
                    <a:lnTo>
                      <a:pt x="26" y="215"/>
                    </a:lnTo>
                    <a:lnTo>
                      <a:pt x="21" y="210"/>
                    </a:lnTo>
                    <a:lnTo>
                      <a:pt x="11" y="206"/>
                    </a:lnTo>
                    <a:lnTo>
                      <a:pt x="2" y="199"/>
                    </a:lnTo>
                    <a:lnTo>
                      <a:pt x="0" y="173"/>
                    </a:lnTo>
                    <a:lnTo>
                      <a:pt x="0" y="164"/>
                    </a:lnTo>
                    <a:lnTo>
                      <a:pt x="2" y="156"/>
                    </a:lnTo>
                    <a:lnTo>
                      <a:pt x="1" y="130"/>
                    </a:lnTo>
                    <a:lnTo>
                      <a:pt x="3" y="126"/>
                    </a:lnTo>
                    <a:lnTo>
                      <a:pt x="17" y="120"/>
                    </a:lnTo>
                    <a:lnTo>
                      <a:pt x="24" y="111"/>
                    </a:lnTo>
                    <a:lnTo>
                      <a:pt x="26" y="97"/>
                    </a:lnTo>
                    <a:lnTo>
                      <a:pt x="28" y="89"/>
                    </a:lnTo>
                    <a:lnTo>
                      <a:pt x="40" y="72"/>
                    </a:lnTo>
                    <a:lnTo>
                      <a:pt x="44" y="66"/>
                    </a:lnTo>
                    <a:lnTo>
                      <a:pt x="44" y="60"/>
                    </a:lnTo>
                    <a:lnTo>
                      <a:pt x="42" y="46"/>
                    </a:lnTo>
                    <a:lnTo>
                      <a:pt x="42" y="33"/>
                    </a:lnTo>
                    <a:lnTo>
                      <a:pt x="46" y="27"/>
                    </a:lnTo>
                    <a:lnTo>
                      <a:pt x="66" y="27"/>
                    </a:lnTo>
                    <a:lnTo>
                      <a:pt x="67" y="27"/>
                    </a:lnTo>
                    <a:lnTo>
                      <a:pt x="71" y="24"/>
                    </a:lnTo>
                    <a:lnTo>
                      <a:pt x="82" y="13"/>
                    </a:lnTo>
                    <a:lnTo>
                      <a:pt x="88" y="9"/>
                    </a:lnTo>
                    <a:lnTo>
                      <a:pt x="97" y="8"/>
                    </a:lnTo>
                    <a:lnTo>
                      <a:pt x="103" y="7"/>
                    </a:lnTo>
                    <a:lnTo>
                      <a:pt x="108" y="2"/>
                    </a:lnTo>
                    <a:lnTo>
                      <a:pt x="109"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6" name="Google Shape;456;p9"/>
              <p:cNvSpPr/>
              <p:nvPr/>
            </p:nvSpPr>
            <p:spPr>
              <a:xfrm>
                <a:off x="1828" y="2701"/>
                <a:ext cx="92" cy="98"/>
              </a:xfrm>
              <a:custGeom>
                <a:rect b="b" l="l" r="r" t="t"/>
                <a:pathLst>
                  <a:path extrusionOk="0" h="491" w="459">
                    <a:moveTo>
                      <a:pt x="0" y="179"/>
                    </a:moveTo>
                    <a:lnTo>
                      <a:pt x="8" y="164"/>
                    </a:lnTo>
                    <a:lnTo>
                      <a:pt x="19" y="124"/>
                    </a:lnTo>
                    <a:lnTo>
                      <a:pt x="19" y="117"/>
                    </a:lnTo>
                    <a:lnTo>
                      <a:pt x="18" y="113"/>
                    </a:lnTo>
                    <a:lnTo>
                      <a:pt x="18" y="87"/>
                    </a:lnTo>
                    <a:lnTo>
                      <a:pt x="18" y="84"/>
                    </a:lnTo>
                    <a:lnTo>
                      <a:pt x="29" y="66"/>
                    </a:lnTo>
                    <a:lnTo>
                      <a:pt x="40" y="50"/>
                    </a:lnTo>
                    <a:lnTo>
                      <a:pt x="43" y="35"/>
                    </a:lnTo>
                    <a:lnTo>
                      <a:pt x="45" y="29"/>
                    </a:lnTo>
                    <a:lnTo>
                      <a:pt x="64" y="25"/>
                    </a:lnTo>
                    <a:lnTo>
                      <a:pt x="118" y="8"/>
                    </a:lnTo>
                    <a:lnTo>
                      <a:pt x="121" y="8"/>
                    </a:lnTo>
                    <a:lnTo>
                      <a:pt x="152" y="0"/>
                    </a:lnTo>
                    <a:lnTo>
                      <a:pt x="156" y="0"/>
                    </a:lnTo>
                    <a:lnTo>
                      <a:pt x="199" y="0"/>
                    </a:lnTo>
                    <a:lnTo>
                      <a:pt x="212" y="3"/>
                    </a:lnTo>
                    <a:lnTo>
                      <a:pt x="222" y="11"/>
                    </a:lnTo>
                    <a:lnTo>
                      <a:pt x="232" y="19"/>
                    </a:lnTo>
                    <a:lnTo>
                      <a:pt x="247" y="40"/>
                    </a:lnTo>
                    <a:lnTo>
                      <a:pt x="248" y="44"/>
                    </a:lnTo>
                    <a:lnTo>
                      <a:pt x="254" y="50"/>
                    </a:lnTo>
                    <a:lnTo>
                      <a:pt x="252" y="55"/>
                    </a:lnTo>
                    <a:lnTo>
                      <a:pt x="252" y="57"/>
                    </a:lnTo>
                    <a:lnTo>
                      <a:pt x="260" y="71"/>
                    </a:lnTo>
                    <a:lnTo>
                      <a:pt x="261" y="73"/>
                    </a:lnTo>
                    <a:lnTo>
                      <a:pt x="261" y="121"/>
                    </a:lnTo>
                    <a:lnTo>
                      <a:pt x="261" y="154"/>
                    </a:lnTo>
                    <a:lnTo>
                      <a:pt x="265" y="163"/>
                    </a:lnTo>
                    <a:lnTo>
                      <a:pt x="271" y="165"/>
                    </a:lnTo>
                    <a:lnTo>
                      <a:pt x="286" y="169"/>
                    </a:lnTo>
                    <a:lnTo>
                      <a:pt x="293" y="173"/>
                    </a:lnTo>
                    <a:lnTo>
                      <a:pt x="311" y="175"/>
                    </a:lnTo>
                    <a:lnTo>
                      <a:pt x="323" y="175"/>
                    </a:lnTo>
                    <a:lnTo>
                      <a:pt x="335" y="174"/>
                    </a:lnTo>
                    <a:lnTo>
                      <a:pt x="340" y="171"/>
                    </a:lnTo>
                    <a:lnTo>
                      <a:pt x="349" y="168"/>
                    </a:lnTo>
                    <a:lnTo>
                      <a:pt x="355" y="173"/>
                    </a:lnTo>
                    <a:lnTo>
                      <a:pt x="378" y="180"/>
                    </a:lnTo>
                    <a:lnTo>
                      <a:pt x="384" y="189"/>
                    </a:lnTo>
                    <a:lnTo>
                      <a:pt x="386" y="195"/>
                    </a:lnTo>
                    <a:lnTo>
                      <a:pt x="388" y="218"/>
                    </a:lnTo>
                    <a:lnTo>
                      <a:pt x="392" y="230"/>
                    </a:lnTo>
                    <a:lnTo>
                      <a:pt x="390" y="255"/>
                    </a:lnTo>
                    <a:lnTo>
                      <a:pt x="392" y="260"/>
                    </a:lnTo>
                    <a:lnTo>
                      <a:pt x="397" y="267"/>
                    </a:lnTo>
                    <a:lnTo>
                      <a:pt x="404" y="272"/>
                    </a:lnTo>
                    <a:lnTo>
                      <a:pt x="411" y="275"/>
                    </a:lnTo>
                    <a:lnTo>
                      <a:pt x="421" y="275"/>
                    </a:lnTo>
                    <a:lnTo>
                      <a:pt x="426" y="272"/>
                    </a:lnTo>
                    <a:lnTo>
                      <a:pt x="440" y="272"/>
                    </a:lnTo>
                    <a:lnTo>
                      <a:pt x="449" y="270"/>
                    </a:lnTo>
                    <a:lnTo>
                      <a:pt x="454" y="275"/>
                    </a:lnTo>
                    <a:lnTo>
                      <a:pt x="459" y="283"/>
                    </a:lnTo>
                    <a:lnTo>
                      <a:pt x="459" y="308"/>
                    </a:lnTo>
                    <a:lnTo>
                      <a:pt x="458" y="311"/>
                    </a:lnTo>
                    <a:lnTo>
                      <a:pt x="454" y="327"/>
                    </a:lnTo>
                    <a:lnTo>
                      <a:pt x="451" y="353"/>
                    </a:lnTo>
                    <a:lnTo>
                      <a:pt x="449" y="374"/>
                    </a:lnTo>
                    <a:lnTo>
                      <a:pt x="446" y="404"/>
                    </a:lnTo>
                    <a:lnTo>
                      <a:pt x="443" y="420"/>
                    </a:lnTo>
                    <a:lnTo>
                      <a:pt x="440" y="428"/>
                    </a:lnTo>
                    <a:lnTo>
                      <a:pt x="433" y="438"/>
                    </a:lnTo>
                    <a:lnTo>
                      <a:pt x="425" y="447"/>
                    </a:lnTo>
                    <a:lnTo>
                      <a:pt x="411" y="458"/>
                    </a:lnTo>
                    <a:lnTo>
                      <a:pt x="409" y="461"/>
                    </a:lnTo>
                    <a:lnTo>
                      <a:pt x="404" y="463"/>
                    </a:lnTo>
                    <a:lnTo>
                      <a:pt x="390" y="475"/>
                    </a:lnTo>
                    <a:lnTo>
                      <a:pt x="388" y="479"/>
                    </a:lnTo>
                    <a:lnTo>
                      <a:pt x="386" y="480"/>
                    </a:lnTo>
                    <a:lnTo>
                      <a:pt x="378" y="482"/>
                    </a:lnTo>
                    <a:lnTo>
                      <a:pt x="363" y="480"/>
                    </a:lnTo>
                    <a:lnTo>
                      <a:pt x="356" y="483"/>
                    </a:lnTo>
                    <a:lnTo>
                      <a:pt x="352" y="488"/>
                    </a:lnTo>
                    <a:lnTo>
                      <a:pt x="345" y="491"/>
                    </a:lnTo>
                    <a:lnTo>
                      <a:pt x="338" y="491"/>
                    </a:lnTo>
                    <a:lnTo>
                      <a:pt x="333" y="488"/>
                    </a:lnTo>
                    <a:lnTo>
                      <a:pt x="323" y="490"/>
                    </a:lnTo>
                    <a:lnTo>
                      <a:pt x="313" y="487"/>
                    </a:lnTo>
                    <a:lnTo>
                      <a:pt x="296" y="476"/>
                    </a:lnTo>
                    <a:lnTo>
                      <a:pt x="290" y="474"/>
                    </a:lnTo>
                    <a:lnTo>
                      <a:pt x="258" y="469"/>
                    </a:lnTo>
                    <a:lnTo>
                      <a:pt x="236" y="469"/>
                    </a:lnTo>
                    <a:lnTo>
                      <a:pt x="233" y="465"/>
                    </a:lnTo>
                    <a:lnTo>
                      <a:pt x="233" y="459"/>
                    </a:lnTo>
                    <a:lnTo>
                      <a:pt x="236" y="450"/>
                    </a:lnTo>
                    <a:lnTo>
                      <a:pt x="238" y="442"/>
                    </a:lnTo>
                    <a:lnTo>
                      <a:pt x="249" y="417"/>
                    </a:lnTo>
                    <a:lnTo>
                      <a:pt x="264" y="395"/>
                    </a:lnTo>
                    <a:lnTo>
                      <a:pt x="273" y="382"/>
                    </a:lnTo>
                    <a:lnTo>
                      <a:pt x="273" y="372"/>
                    </a:lnTo>
                    <a:lnTo>
                      <a:pt x="271" y="363"/>
                    </a:lnTo>
                    <a:lnTo>
                      <a:pt x="269" y="358"/>
                    </a:lnTo>
                    <a:lnTo>
                      <a:pt x="265" y="357"/>
                    </a:lnTo>
                    <a:lnTo>
                      <a:pt x="260" y="348"/>
                    </a:lnTo>
                    <a:lnTo>
                      <a:pt x="252" y="342"/>
                    </a:lnTo>
                    <a:lnTo>
                      <a:pt x="238" y="339"/>
                    </a:lnTo>
                    <a:lnTo>
                      <a:pt x="230" y="327"/>
                    </a:lnTo>
                    <a:lnTo>
                      <a:pt x="214" y="319"/>
                    </a:lnTo>
                    <a:lnTo>
                      <a:pt x="199" y="311"/>
                    </a:lnTo>
                    <a:lnTo>
                      <a:pt x="173" y="293"/>
                    </a:lnTo>
                    <a:lnTo>
                      <a:pt x="167" y="291"/>
                    </a:lnTo>
                    <a:lnTo>
                      <a:pt x="155" y="287"/>
                    </a:lnTo>
                    <a:lnTo>
                      <a:pt x="126" y="286"/>
                    </a:lnTo>
                    <a:lnTo>
                      <a:pt x="118" y="283"/>
                    </a:lnTo>
                    <a:lnTo>
                      <a:pt x="107" y="280"/>
                    </a:lnTo>
                    <a:lnTo>
                      <a:pt x="102" y="276"/>
                    </a:lnTo>
                    <a:lnTo>
                      <a:pt x="101" y="275"/>
                    </a:lnTo>
                    <a:lnTo>
                      <a:pt x="89" y="256"/>
                    </a:lnTo>
                    <a:lnTo>
                      <a:pt x="85" y="253"/>
                    </a:lnTo>
                    <a:lnTo>
                      <a:pt x="74" y="246"/>
                    </a:lnTo>
                    <a:lnTo>
                      <a:pt x="49" y="228"/>
                    </a:lnTo>
                    <a:lnTo>
                      <a:pt x="46" y="223"/>
                    </a:lnTo>
                    <a:lnTo>
                      <a:pt x="33" y="210"/>
                    </a:lnTo>
                    <a:lnTo>
                      <a:pt x="22" y="189"/>
                    </a:lnTo>
                    <a:lnTo>
                      <a:pt x="16" y="184"/>
                    </a:lnTo>
                    <a:lnTo>
                      <a:pt x="0" y="17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7" name="Google Shape;457;p9"/>
              <p:cNvSpPr/>
              <p:nvPr/>
            </p:nvSpPr>
            <p:spPr>
              <a:xfrm>
                <a:off x="1687" y="2681"/>
                <a:ext cx="93" cy="506"/>
              </a:xfrm>
              <a:custGeom>
                <a:rect b="b" l="l" r="r" t="t"/>
                <a:pathLst>
                  <a:path extrusionOk="0" h="2531" w="463">
                    <a:moveTo>
                      <a:pt x="325" y="0"/>
                    </a:moveTo>
                    <a:lnTo>
                      <a:pt x="328" y="0"/>
                    </a:lnTo>
                    <a:lnTo>
                      <a:pt x="339" y="14"/>
                    </a:lnTo>
                    <a:lnTo>
                      <a:pt x="343" y="18"/>
                    </a:lnTo>
                    <a:lnTo>
                      <a:pt x="350" y="27"/>
                    </a:lnTo>
                    <a:lnTo>
                      <a:pt x="350" y="37"/>
                    </a:lnTo>
                    <a:lnTo>
                      <a:pt x="354" y="69"/>
                    </a:lnTo>
                    <a:lnTo>
                      <a:pt x="357" y="78"/>
                    </a:lnTo>
                    <a:lnTo>
                      <a:pt x="362" y="83"/>
                    </a:lnTo>
                    <a:lnTo>
                      <a:pt x="375" y="93"/>
                    </a:lnTo>
                    <a:lnTo>
                      <a:pt x="382" y="100"/>
                    </a:lnTo>
                    <a:lnTo>
                      <a:pt x="383" y="110"/>
                    </a:lnTo>
                    <a:lnTo>
                      <a:pt x="379" y="115"/>
                    </a:lnTo>
                    <a:lnTo>
                      <a:pt x="378" y="121"/>
                    </a:lnTo>
                    <a:lnTo>
                      <a:pt x="382" y="127"/>
                    </a:lnTo>
                    <a:lnTo>
                      <a:pt x="382" y="131"/>
                    </a:lnTo>
                    <a:lnTo>
                      <a:pt x="379" y="132"/>
                    </a:lnTo>
                    <a:lnTo>
                      <a:pt x="372" y="136"/>
                    </a:lnTo>
                    <a:lnTo>
                      <a:pt x="371" y="137"/>
                    </a:lnTo>
                    <a:lnTo>
                      <a:pt x="368" y="149"/>
                    </a:lnTo>
                    <a:lnTo>
                      <a:pt x="368" y="155"/>
                    </a:lnTo>
                    <a:lnTo>
                      <a:pt x="376" y="159"/>
                    </a:lnTo>
                    <a:lnTo>
                      <a:pt x="379" y="164"/>
                    </a:lnTo>
                    <a:lnTo>
                      <a:pt x="379" y="172"/>
                    </a:lnTo>
                    <a:lnTo>
                      <a:pt x="379" y="180"/>
                    </a:lnTo>
                    <a:lnTo>
                      <a:pt x="382" y="183"/>
                    </a:lnTo>
                    <a:lnTo>
                      <a:pt x="387" y="185"/>
                    </a:lnTo>
                    <a:lnTo>
                      <a:pt x="394" y="192"/>
                    </a:lnTo>
                    <a:lnTo>
                      <a:pt x="395" y="196"/>
                    </a:lnTo>
                    <a:lnTo>
                      <a:pt x="398" y="209"/>
                    </a:lnTo>
                    <a:lnTo>
                      <a:pt x="398" y="218"/>
                    </a:lnTo>
                    <a:lnTo>
                      <a:pt x="404" y="228"/>
                    </a:lnTo>
                    <a:lnTo>
                      <a:pt x="407" y="250"/>
                    </a:lnTo>
                    <a:lnTo>
                      <a:pt x="407" y="268"/>
                    </a:lnTo>
                    <a:lnTo>
                      <a:pt x="411" y="290"/>
                    </a:lnTo>
                    <a:lnTo>
                      <a:pt x="411" y="294"/>
                    </a:lnTo>
                    <a:lnTo>
                      <a:pt x="415" y="306"/>
                    </a:lnTo>
                    <a:lnTo>
                      <a:pt x="415" y="308"/>
                    </a:lnTo>
                    <a:lnTo>
                      <a:pt x="422" y="311"/>
                    </a:lnTo>
                    <a:lnTo>
                      <a:pt x="429" y="311"/>
                    </a:lnTo>
                    <a:lnTo>
                      <a:pt x="441" y="311"/>
                    </a:lnTo>
                    <a:lnTo>
                      <a:pt x="447" y="309"/>
                    </a:lnTo>
                    <a:lnTo>
                      <a:pt x="457" y="309"/>
                    </a:lnTo>
                    <a:lnTo>
                      <a:pt x="457" y="311"/>
                    </a:lnTo>
                    <a:lnTo>
                      <a:pt x="458" y="311"/>
                    </a:lnTo>
                    <a:lnTo>
                      <a:pt x="458" y="314"/>
                    </a:lnTo>
                    <a:lnTo>
                      <a:pt x="463" y="319"/>
                    </a:lnTo>
                    <a:lnTo>
                      <a:pt x="463" y="331"/>
                    </a:lnTo>
                    <a:lnTo>
                      <a:pt x="454" y="378"/>
                    </a:lnTo>
                    <a:lnTo>
                      <a:pt x="436" y="385"/>
                    </a:lnTo>
                    <a:lnTo>
                      <a:pt x="388" y="407"/>
                    </a:lnTo>
                    <a:lnTo>
                      <a:pt x="387" y="414"/>
                    </a:lnTo>
                    <a:lnTo>
                      <a:pt x="387" y="422"/>
                    </a:lnTo>
                    <a:lnTo>
                      <a:pt x="389" y="432"/>
                    </a:lnTo>
                    <a:lnTo>
                      <a:pt x="389" y="441"/>
                    </a:lnTo>
                    <a:lnTo>
                      <a:pt x="383" y="449"/>
                    </a:lnTo>
                    <a:lnTo>
                      <a:pt x="382" y="451"/>
                    </a:lnTo>
                    <a:lnTo>
                      <a:pt x="382" y="467"/>
                    </a:lnTo>
                    <a:lnTo>
                      <a:pt x="387" y="482"/>
                    </a:lnTo>
                    <a:lnTo>
                      <a:pt x="387" y="508"/>
                    </a:lnTo>
                    <a:lnTo>
                      <a:pt x="389" y="519"/>
                    </a:lnTo>
                    <a:lnTo>
                      <a:pt x="393" y="534"/>
                    </a:lnTo>
                    <a:lnTo>
                      <a:pt x="395" y="548"/>
                    </a:lnTo>
                    <a:lnTo>
                      <a:pt x="394" y="551"/>
                    </a:lnTo>
                    <a:lnTo>
                      <a:pt x="389" y="554"/>
                    </a:lnTo>
                    <a:lnTo>
                      <a:pt x="379" y="558"/>
                    </a:lnTo>
                    <a:lnTo>
                      <a:pt x="364" y="573"/>
                    </a:lnTo>
                    <a:lnTo>
                      <a:pt x="361" y="575"/>
                    </a:lnTo>
                    <a:lnTo>
                      <a:pt x="354" y="600"/>
                    </a:lnTo>
                    <a:lnTo>
                      <a:pt x="329" y="628"/>
                    </a:lnTo>
                    <a:lnTo>
                      <a:pt x="323" y="654"/>
                    </a:lnTo>
                    <a:lnTo>
                      <a:pt x="318" y="675"/>
                    </a:lnTo>
                    <a:lnTo>
                      <a:pt x="317" y="682"/>
                    </a:lnTo>
                    <a:lnTo>
                      <a:pt x="311" y="696"/>
                    </a:lnTo>
                    <a:lnTo>
                      <a:pt x="308" y="704"/>
                    </a:lnTo>
                    <a:lnTo>
                      <a:pt x="307" y="729"/>
                    </a:lnTo>
                    <a:lnTo>
                      <a:pt x="308" y="739"/>
                    </a:lnTo>
                    <a:lnTo>
                      <a:pt x="308" y="749"/>
                    </a:lnTo>
                    <a:lnTo>
                      <a:pt x="305" y="762"/>
                    </a:lnTo>
                    <a:lnTo>
                      <a:pt x="300" y="766"/>
                    </a:lnTo>
                    <a:lnTo>
                      <a:pt x="300" y="769"/>
                    </a:lnTo>
                    <a:lnTo>
                      <a:pt x="298" y="776"/>
                    </a:lnTo>
                    <a:lnTo>
                      <a:pt x="292" y="782"/>
                    </a:lnTo>
                    <a:lnTo>
                      <a:pt x="289" y="796"/>
                    </a:lnTo>
                    <a:lnTo>
                      <a:pt x="281" y="811"/>
                    </a:lnTo>
                    <a:lnTo>
                      <a:pt x="280" y="814"/>
                    </a:lnTo>
                    <a:lnTo>
                      <a:pt x="276" y="825"/>
                    </a:lnTo>
                    <a:lnTo>
                      <a:pt x="274" y="841"/>
                    </a:lnTo>
                    <a:lnTo>
                      <a:pt x="274" y="854"/>
                    </a:lnTo>
                    <a:lnTo>
                      <a:pt x="284" y="863"/>
                    </a:lnTo>
                    <a:lnTo>
                      <a:pt x="284" y="892"/>
                    </a:lnTo>
                    <a:lnTo>
                      <a:pt x="296" y="925"/>
                    </a:lnTo>
                    <a:lnTo>
                      <a:pt x="297" y="935"/>
                    </a:lnTo>
                    <a:lnTo>
                      <a:pt x="296" y="947"/>
                    </a:lnTo>
                    <a:lnTo>
                      <a:pt x="303" y="955"/>
                    </a:lnTo>
                    <a:lnTo>
                      <a:pt x="306" y="960"/>
                    </a:lnTo>
                    <a:lnTo>
                      <a:pt x="309" y="979"/>
                    </a:lnTo>
                    <a:lnTo>
                      <a:pt x="311" y="997"/>
                    </a:lnTo>
                    <a:lnTo>
                      <a:pt x="311" y="1013"/>
                    </a:lnTo>
                    <a:lnTo>
                      <a:pt x="298" y="1032"/>
                    </a:lnTo>
                    <a:lnTo>
                      <a:pt x="292" y="1045"/>
                    </a:lnTo>
                    <a:lnTo>
                      <a:pt x="290" y="1052"/>
                    </a:lnTo>
                    <a:lnTo>
                      <a:pt x="286" y="1075"/>
                    </a:lnTo>
                    <a:lnTo>
                      <a:pt x="285" y="1078"/>
                    </a:lnTo>
                    <a:lnTo>
                      <a:pt x="274" y="1088"/>
                    </a:lnTo>
                    <a:lnTo>
                      <a:pt x="275" y="1117"/>
                    </a:lnTo>
                    <a:lnTo>
                      <a:pt x="278" y="1134"/>
                    </a:lnTo>
                    <a:lnTo>
                      <a:pt x="278" y="1142"/>
                    </a:lnTo>
                    <a:lnTo>
                      <a:pt x="275" y="1144"/>
                    </a:lnTo>
                    <a:lnTo>
                      <a:pt x="269" y="1148"/>
                    </a:lnTo>
                    <a:lnTo>
                      <a:pt x="266" y="1151"/>
                    </a:lnTo>
                    <a:lnTo>
                      <a:pt x="265" y="1159"/>
                    </a:lnTo>
                    <a:lnTo>
                      <a:pt x="263" y="1161"/>
                    </a:lnTo>
                    <a:lnTo>
                      <a:pt x="257" y="1161"/>
                    </a:lnTo>
                    <a:lnTo>
                      <a:pt x="253" y="1164"/>
                    </a:lnTo>
                    <a:lnTo>
                      <a:pt x="247" y="1172"/>
                    </a:lnTo>
                    <a:lnTo>
                      <a:pt x="242" y="1186"/>
                    </a:lnTo>
                    <a:lnTo>
                      <a:pt x="238" y="1225"/>
                    </a:lnTo>
                    <a:lnTo>
                      <a:pt x="238" y="1262"/>
                    </a:lnTo>
                    <a:lnTo>
                      <a:pt x="242" y="1290"/>
                    </a:lnTo>
                    <a:lnTo>
                      <a:pt x="247" y="1301"/>
                    </a:lnTo>
                    <a:lnTo>
                      <a:pt x="247" y="1314"/>
                    </a:lnTo>
                    <a:lnTo>
                      <a:pt x="243" y="1323"/>
                    </a:lnTo>
                    <a:lnTo>
                      <a:pt x="235" y="1332"/>
                    </a:lnTo>
                    <a:lnTo>
                      <a:pt x="230" y="1337"/>
                    </a:lnTo>
                    <a:lnTo>
                      <a:pt x="227" y="1343"/>
                    </a:lnTo>
                    <a:lnTo>
                      <a:pt x="225" y="1358"/>
                    </a:lnTo>
                    <a:lnTo>
                      <a:pt x="208" y="1419"/>
                    </a:lnTo>
                    <a:lnTo>
                      <a:pt x="206" y="1424"/>
                    </a:lnTo>
                    <a:lnTo>
                      <a:pt x="208" y="1440"/>
                    </a:lnTo>
                    <a:lnTo>
                      <a:pt x="199" y="1481"/>
                    </a:lnTo>
                    <a:lnTo>
                      <a:pt x="196" y="1510"/>
                    </a:lnTo>
                    <a:lnTo>
                      <a:pt x="200" y="1525"/>
                    </a:lnTo>
                    <a:lnTo>
                      <a:pt x="209" y="1533"/>
                    </a:lnTo>
                    <a:lnTo>
                      <a:pt x="210" y="1537"/>
                    </a:lnTo>
                    <a:lnTo>
                      <a:pt x="210" y="1549"/>
                    </a:lnTo>
                    <a:lnTo>
                      <a:pt x="209" y="1554"/>
                    </a:lnTo>
                    <a:lnTo>
                      <a:pt x="205" y="1563"/>
                    </a:lnTo>
                    <a:lnTo>
                      <a:pt x="195" y="1576"/>
                    </a:lnTo>
                    <a:lnTo>
                      <a:pt x="190" y="1597"/>
                    </a:lnTo>
                    <a:lnTo>
                      <a:pt x="190" y="1633"/>
                    </a:lnTo>
                    <a:lnTo>
                      <a:pt x="193" y="1639"/>
                    </a:lnTo>
                    <a:lnTo>
                      <a:pt x="196" y="1641"/>
                    </a:lnTo>
                    <a:lnTo>
                      <a:pt x="198" y="1646"/>
                    </a:lnTo>
                    <a:lnTo>
                      <a:pt x="196" y="1673"/>
                    </a:lnTo>
                    <a:lnTo>
                      <a:pt x="198" y="1678"/>
                    </a:lnTo>
                    <a:lnTo>
                      <a:pt x="203" y="1688"/>
                    </a:lnTo>
                    <a:lnTo>
                      <a:pt x="205" y="1703"/>
                    </a:lnTo>
                    <a:lnTo>
                      <a:pt x="201" y="1732"/>
                    </a:lnTo>
                    <a:lnTo>
                      <a:pt x="201" y="1739"/>
                    </a:lnTo>
                    <a:lnTo>
                      <a:pt x="209" y="1739"/>
                    </a:lnTo>
                    <a:lnTo>
                      <a:pt x="223" y="1742"/>
                    </a:lnTo>
                    <a:lnTo>
                      <a:pt x="231" y="1751"/>
                    </a:lnTo>
                    <a:lnTo>
                      <a:pt x="232" y="1759"/>
                    </a:lnTo>
                    <a:lnTo>
                      <a:pt x="230" y="1768"/>
                    </a:lnTo>
                    <a:lnTo>
                      <a:pt x="216" y="1769"/>
                    </a:lnTo>
                    <a:lnTo>
                      <a:pt x="200" y="1767"/>
                    </a:lnTo>
                    <a:lnTo>
                      <a:pt x="196" y="1769"/>
                    </a:lnTo>
                    <a:lnTo>
                      <a:pt x="200" y="1779"/>
                    </a:lnTo>
                    <a:lnTo>
                      <a:pt x="214" y="1785"/>
                    </a:lnTo>
                    <a:lnTo>
                      <a:pt x="223" y="1797"/>
                    </a:lnTo>
                    <a:lnTo>
                      <a:pt x="223" y="1807"/>
                    </a:lnTo>
                    <a:lnTo>
                      <a:pt x="219" y="1812"/>
                    </a:lnTo>
                    <a:lnTo>
                      <a:pt x="215" y="1817"/>
                    </a:lnTo>
                    <a:lnTo>
                      <a:pt x="214" y="1827"/>
                    </a:lnTo>
                    <a:lnTo>
                      <a:pt x="214" y="1853"/>
                    </a:lnTo>
                    <a:lnTo>
                      <a:pt x="212" y="1858"/>
                    </a:lnTo>
                    <a:lnTo>
                      <a:pt x="212" y="1871"/>
                    </a:lnTo>
                    <a:lnTo>
                      <a:pt x="214" y="1879"/>
                    </a:lnTo>
                    <a:lnTo>
                      <a:pt x="212" y="1915"/>
                    </a:lnTo>
                    <a:lnTo>
                      <a:pt x="206" y="1930"/>
                    </a:lnTo>
                    <a:lnTo>
                      <a:pt x="200" y="1945"/>
                    </a:lnTo>
                    <a:lnTo>
                      <a:pt x="199" y="1955"/>
                    </a:lnTo>
                    <a:lnTo>
                      <a:pt x="189" y="1973"/>
                    </a:lnTo>
                    <a:lnTo>
                      <a:pt x="176" y="1992"/>
                    </a:lnTo>
                    <a:lnTo>
                      <a:pt x="172" y="1998"/>
                    </a:lnTo>
                    <a:lnTo>
                      <a:pt x="171" y="2004"/>
                    </a:lnTo>
                    <a:lnTo>
                      <a:pt x="169" y="2019"/>
                    </a:lnTo>
                    <a:lnTo>
                      <a:pt x="171" y="2019"/>
                    </a:lnTo>
                    <a:lnTo>
                      <a:pt x="171" y="2027"/>
                    </a:lnTo>
                    <a:lnTo>
                      <a:pt x="173" y="2033"/>
                    </a:lnTo>
                    <a:lnTo>
                      <a:pt x="176" y="2044"/>
                    </a:lnTo>
                    <a:lnTo>
                      <a:pt x="176" y="2053"/>
                    </a:lnTo>
                    <a:lnTo>
                      <a:pt x="172" y="2055"/>
                    </a:lnTo>
                    <a:lnTo>
                      <a:pt x="171" y="2059"/>
                    </a:lnTo>
                    <a:lnTo>
                      <a:pt x="168" y="2080"/>
                    </a:lnTo>
                    <a:lnTo>
                      <a:pt x="165" y="2093"/>
                    </a:lnTo>
                    <a:lnTo>
                      <a:pt x="162" y="2098"/>
                    </a:lnTo>
                    <a:lnTo>
                      <a:pt x="151" y="2112"/>
                    </a:lnTo>
                    <a:lnTo>
                      <a:pt x="137" y="2139"/>
                    </a:lnTo>
                    <a:lnTo>
                      <a:pt x="133" y="2143"/>
                    </a:lnTo>
                    <a:lnTo>
                      <a:pt x="128" y="2154"/>
                    </a:lnTo>
                    <a:lnTo>
                      <a:pt x="120" y="2186"/>
                    </a:lnTo>
                    <a:lnTo>
                      <a:pt x="120" y="2198"/>
                    </a:lnTo>
                    <a:lnTo>
                      <a:pt x="119" y="2208"/>
                    </a:lnTo>
                    <a:lnTo>
                      <a:pt x="119" y="2238"/>
                    </a:lnTo>
                    <a:lnTo>
                      <a:pt x="120" y="2241"/>
                    </a:lnTo>
                    <a:lnTo>
                      <a:pt x="123" y="2256"/>
                    </a:lnTo>
                    <a:lnTo>
                      <a:pt x="125" y="2263"/>
                    </a:lnTo>
                    <a:lnTo>
                      <a:pt x="129" y="2264"/>
                    </a:lnTo>
                    <a:lnTo>
                      <a:pt x="133" y="2261"/>
                    </a:lnTo>
                    <a:lnTo>
                      <a:pt x="136" y="2253"/>
                    </a:lnTo>
                    <a:lnTo>
                      <a:pt x="144" y="2248"/>
                    </a:lnTo>
                    <a:lnTo>
                      <a:pt x="163" y="2252"/>
                    </a:lnTo>
                    <a:lnTo>
                      <a:pt x="168" y="2246"/>
                    </a:lnTo>
                    <a:lnTo>
                      <a:pt x="169" y="2246"/>
                    </a:lnTo>
                    <a:lnTo>
                      <a:pt x="173" y="2247"/>
                    </a:lnTo>
                    <a:lnTo>
                      <a:pt x="176" y="2249"/>
                    </a:lnTo>
                    <a:lnTo>
                      <a:pt x="178" y="2268"/>
                    </a:lnTo>
                    <a:lnTo>
                      <a:pt x="179" y="2283"/>
                    </a:lnTo>
                    <a:lnTo>
                      <a:pt x="178" y="2340"/>
                    </a:lnTo>
                    <a:lnTo>
                      <a:pt x="179" y="2345"/>
                    </a:lnTo>
                    <a:lnTo>
                      <a:pt x="185" y="2359"/>
                    </a:lnTo>
                    <a:lnTo>
                      <a:pt x="190" y="2364"/>
                    </a:lnTo>
                    <a:lnTo>
                      <a:pt x="204" y="2370"/>
                    </a:lnTo>
                    <a:lnTo>
                      <a:pt x="259" y="2370"/>
                    </a:lnTo>
                    <a:lnTo>
                      <a:pt x="264" y="2371"/>
                    </a:lnTo>
                    <a:lnTo>
                      <a:pt x="269" y="2371"/>
                    </a:lnTo>
                    <a:lnTo>
                      <a:pt x="289" y="2371"/>
                    </a:lnTo>
                    <a:lnTo>
                      <a:pt x="306" y="2367"/>
                    </a:lnTo>
                    <a:lnTo>
                      <a:pt x="317" y="2369"/>
                    </a:lnTo>
                    <a:lnTo>
                      <a:pt x="343" y="2377"/>
                    </a:lnTo>
                    <a:lnTo>
                      <a:pt x="375" y="2383"/>
                    </a:lnTo>
                    <a:lnTo>
                      <a:pt x="389" y="2391"/>
                    </a:lnTo>
                    <a:lnTo>
                      <a:pt x="394" y="2392"/>
                    </a:lnTo>
                    <a:lnTo>
                      <a:pt x="394" y="2396"/>
                    </a:lnTo>
                    <a:lnTo>
                      <a:pt x="391" y="2397"/>
                    </a:lnTo>
                    <a:lnTo>
                      <a:pt x="379" y="2393"/>
                    </a:lnTo>
                    <a:lnTo>
                      <a:pt x="368" y="2393"/>
                    </a:lnTo>
                    <a:lnTo>
                      <a:pt x="355" y="2386"/>
                    </a:lnTo>
                    <a:lnTo>
                      <a:pt x="348" y="2385"/>
                    </a:lnTo>
                    <a:lnTo>
                      <a:pt x="333" y="2392"/>
                    </a:lnTo>
                    <a:lnTo>
                      <a:pt x="330" y="2399"/>
                    </a:lnTo>
                    <a:lnTo>
                      <a:pt x="327" y="2405"/>
                    </a:lnTo>
                    <a:lnTo>
                      <a:pt x="311" y="2409"/>
                    </a:lnTo>
                    <a:lnTo>
                      <a:pt x="294" y="2419"/>
                    </a:lnTo>
                    <a:lnTo>
                      <a:pt x="290" y="2424"/>
                    </a:lnTo>
                    <a:lnTo>
                      <a:pt x="281" y="2426"/>
                    </a:lnTo>
                    <a:lnTo>
                      <a:pt x="275" y="2425"/>
                    </a:lnTo>
                    <a:lnTo>
                      <a:pt x="268" y="2429"/>
                    </a:lnTo>
                    <a:lnTo>
                      <a:pt x="259" y="2431"/>
                    </a:lnTo>
                    <a:lnTo>
                      <a:pt x="259" y="2455"/>
                    </a:lnTo>
                    <a:lnTo>
                      <a:pt x="253" y="2479"/>
                    </a:lnTo>
                    <a:lnTo>
                      <a:pt x="251" y="2512"/>
                    </a:lnTo>
                    <a:lnTo>
                      <a:pt x="249" y="2521"/>
                    </a:lnTo>
                    <a:lnTo>
                      <a:pt x="246" y="2527"/>
                    </a:lnTo>
                    <a:lnTo>
                      <a:pt x="243" y="2531"/>
                    </a:lnTo>
                    <a:lnTo>
                      <a:pt x="237" y="2531"/>
                    </a:lnTo>
                    <a:lnTo>
                      <a:pt x="222" y="2526"/>
                    </a:lnTo>
                    <a:lnTo>
                      <a:pt x="214" y="2525"/>
                    </a:lnTo>
                    <a:lnTo>
                      <a:pt x="194" y="2515"/>
                    </a:lnTo>
                    <a:lnTo>
                      <a:pt x="183" y="2505"/>
                    </a:lnTo>
                    <a:lnTo>
                      <a:pt x="178" y="2495"/>
                    </a:lnTo>
                    <a:lnTo>
                      <a:pt x="179" y="2485"/>
                    </a:lnTo>
                    <a:lnTo>
                      <a:pt x="188" y="2480"/>
                    </a:lnTo>
                    <a:lnTo>
                      <a:pt x="190" y="2488"/>
                    </a:lnTo>
                    <a:lnTo>
                      <a:pt x="189" y="2494"/>
                    </a:lnTo>
                    <a:lnTo>
                      <a:pt x="198" y="2490"/>
                    </a:lnTo>
                    <a:lnTo>
                      <a:pt x="201" y="2483"/>
                    </a:lnTo>
                    <a:lnTo>
                      <a:pt x="208" y="2477"/>
                    </a:lnTo>
                    <a:lnTo>
                      <a:pt x="220" y="2475"/>
                    </a:lnTo>
                    <a:lnTo>
                      <a:pt x="231" y="2468"/>
                    </a:lnTo>
                    <a:lnTo>
                      <a:pt x="238" y="2461"/>
                    </a:lnTo>
                    <a:lnTo>
                      <a:pt x="243" y="2450"/>
                    </a:lnTo>
                    <a:lnTo>
                      <a:pt x="244" y="2442"/>
                    </a:lnTo>
                    <a:lnTo>
                      <a:pt x="233" y="2436"/>
                    </a:lnTo>
                    <a:lnTo>
                      <a:pt x="227" y="2428"/>
                    </a:lnTo>
                    <a:lnTo>
                      <a:pt x="222" y="2417"/>
                    </a:lnTo>
                    <a:lnTo>
                      <a:pt x="211" y="2414"/>
                    </a:lnTo>
                    <a:lnTo>
                      <a:pt x="189" y="2413"/>
                    </a:lnTo>
                    <a:lnTo>
                      <a:pt x="176" y="2418"/>
                    </a:lnTo>
                    <a:lnTo>
                      <a:pt x="171" y="2424"/>
                    </a:lnTo>
                    <a:lnTo>
                      <a:pt x="171" y="2417"/>
                    </a:lnTo>
                    <a:lnTo>
                      <a:pt x="168" y="2412"/>
                    </a:lnTo>
                    <a:lnTo>
                      <a:pt x="153" y="2414"/>
                    </a:lnTo>
                    <a:lnTo>
                      <a:pt x="153" y="2409"/>
                    </a:lnTo>
                    <a:lnTo>
                      <a:pt x="156" y="2404"/>
                    </a:lnTo>
                    <a:lnTo>
                      <a:pt x="168" y="2398"/>
                    </a:lnTo>
                    <a:lnTo>
                      <a:pt x="171" y="2388"/>
                    </a:lnTo>
                    <a:lnTo>
                      <a:pt x="171" y="2376"/>
                    </a:lnTo>
                    <a:lnTo>
                      <a:pt x="160" y="2364"/>
                    </a:lnTo>
                    <a:lnTo>
                      <a:pt x="168" y="2360"/>
                    </a:lnTo>
                    <a:lnTo>
                      <a:pt x="169" y="2354"/>
                    </a:lnTo>
                    <a:lnTo>
                      <a:pt x="168" y="2345"/>
                    </a:lnTo>
                    <a:lnTo>
                      <a:pt x="160" y="2335"/>
                    </a:lnTo>
                    <a:lnTo>
                      <a:pt x="145" y="2322"/>
                    </a:lnTo>
                    <a:lnTo>
                      <a:pt x="134" y="2316"/>
                    </a:lnTo>
                    <a:lnTo>
                      <a:pt x="129" y="2316"/>
                    </a:lnTo>
                    <a:lnTo>
                      <a:pt x="160" y="2338"/>
                    </a:lnTo>
                    <a:lnTo>
                      <a:pt x="160" y="2345"/>
                    </a:lnTo>
                    <a:lnTo>
                      <a:pt x="153" y="2348"/>
                    </a:lnTo>
                    <a:lnTo>
                      <a:pt x="146" y="2344"/>
                    </a:lnTo>
                    <a:lnTo>
                      <a:pt x="137" y="2335"/>
                    </a:lnTo>
                    <a:lnTo>
                      <a:pt x="135" y="2338"/>
                    </a:lnTo>
                    <a:lnTo>
                      <a:pt x="141" y="2351"/>
                    </a:lnTo>
                    <a:lnTo>
                      <a:pt x="137" y="2361"/>
                    </a:lnTo>
                    <a:lnTo>
                      <a:pt x="133" y="2365"/>
                    </a:lnTo>
                    <a:lnTo>
                      <a:pt x="130" y="2360"/>
                    </a:lnTo>
                    <a:lnTo>
                      <a:pt x="126" y="2353"/>
                    </a:lnTo>
                    <a:lnTo>
                      <a:pt x="125" y="2343"/>
                    </a:lnTo>
                    <a:lnTo>
                      <a:pt x="119" y="2329"/>
                    </a:lnTo>
                    <a:lnTo>
                      <a:pt x="125" y="2344"/>
                    </a:lnTo>
                    <a:lnTo>
                      <a:pt x="126" y="2359"/>
                    </a:lnTo>
                    <a:lnTo>
                      <a:pt x="125" y="2371"/>
                    </a:lnTo>
                    <a:lnTo>
                      <a:pt x="119" y="2370"/>
                    </a:lnTo>
                    <a:lnTo>
                      <a:pt x="114" y="2367"/>
                    </a:lnTo>
                    <a:lnTo>
                      <a:pt x="110" y="2355"/>
                    </a:lnTo>
                    <a:lnTo>
                      <a:pt x="113" y="2332"/>
                    </a:lnTo>
                    <a:lnTo>
                      <a:pt x="106" y="2312"/>
                    </a:lnTo>
                    <a:lnTo>
                      <a:pt x="81" y="2285"/>
                    </a:lnTo>
                    <a:lnTo>
                      <a:pt x="79" y="2274"/>
                    </a:lnTo>
                    <a:lnTo>
                      <a:pt x="81" y="2267"/>
                    </a:lnTo>
                    <a:lnTo>
                      <a:pt x="92" y="2267"/>
                    </a:lnTo>
                    <a:lnTo>
                      <a:pt x="102" y="2263"/>
                    </a:lnTo>
                    <a:lnTo>
                      <a:pt x="101" y="2252"/>
                    </a:lnTo>
                    <a:lnTo>
                      <a:pt x="97" y="2249"/>
                    </a:lnTo>
                    <a:lnTo>
                      <a:pt x="94" y="2256"/>
                    </a:lnTo>
                    <a:lnTo>
                      <a:pt x="90" y="2256"/>
                    </a:lnTo>
                    <a:lnTo>
                      <a:pt x="83" y="2251"/>
                    </a:lnTo>
                    <a:lnTo>
                      <a:pt x="79" y="2240"/>
                    </a:lnTo>
                    <a:lnTo>
                      <a:pt x="82" y="2234"/>
                    </a:lnTo>
                    <a:lnTo>
                      <a:pt x="93" y="2237"/>
                    </a:lnTo>
                    <a:lnTo>
                      <a:pt x="92" y="2234"/>
                    </a:lnTo>
                    <a:lnTo>
                      <a:pt x="86" y="2227"/>
                    </a:lnTo>
                    <a:lnTo>
                      <a:pt x="74" y="2225"/>
                    </a:lnTo>
                    <a:lnTo>
                      <a:pt x="66" y="2221"/>
                    </a:lnTo>
                    <a:lnTo>
                      <a:pt x="60" y="2214"/>
                    </a:lnTo>
                    <a:lnTo>
                      <a:pt x="55" y="2204"/>
                    </a:lnTo>
                    <a:lnTo>
                      <a:pt x="69" y="2189"/>
                    </a:lnTo>
                    <a:lnTo>
                      <a:pt x="70" y="2173"/>
                    </a:lnTo>
                    <a:lnTo>
                      <a:pt x="72" y="2170"/>
                    </a:lnTo>
                    <a:lnTo>
                      <a:pt x="72" y="2164"/>
                    </a:lnTo>
                    <a:lnTo>
                      <a:pt x="87" y="2154"/>
                    </a:lnTo>
                    <a:lnTo>
                      <a:pt x="93" y="2156"/>
                    </a:lnTo>
                    <a:lnTo>
                      <a:pt x="97" y="2156"/>
                    </a:lnTo>
                    <a:lnTo>
                      <a:pt x="97" y="2154"/>
                    </a:lnTo>
                    <a:lnTo>
                      <a:pt x="92" y="2150"/>
                    </a:lnTo>
                    <a:lnTo>
                      <a:pt x="90" y="2144"/>
                    </a:lnTo>
                    <a:lnTo>
                      <a:pt x="97" y="2116"/>
                    </a:lnTo>
                    <a:lnTo>
                      <a:pt x="93" y="2117"/>
                    </a:lnTo>
                    <a:lnTo>
                      <a:pt x="85" y="2125"/>
                    </a:lnTo>
                    <a:lnTo>
                      <a:pt x="82" y="2134"/>
                    </a:lnTo>
                    <a:lnTo>
                      <a:pt x="77" y="2144"/>
                    </a:lnTo>
                    <a:lnTo>
                      <a:pt x="72" y="2141"/>
                    </a:lnTo>
                    <a:lnTo>
                      <a:pt x="70" y="2134"/>
                    </a:lnTo>
                    <a:lnTo>
                      <a:pt x="69" y="2119"/>
                    </a:lnTo>
                    <a:lnTo>
                      <a:pt x="69" y="2089"/>
                    </a:lnTo>
                    <a:lnTo>
                      <a:pt x="72" y="2082"/>
                    </a:lnTo>
                    <a:lnTo>
                      <a:pt x="77" y="2084"/>
                    </a:lnTo>
                    <a:lnTo>
                      <a:pt x="70" y="2076"/>
                    </a:lnTo>
                    <a:lnTo>
                      <a:pt x="72" y="2065"/>
                    </a:lnTo>
                    <a:lnTo>
                      <a:pt x="88" y="2064"/>
                    </a:lnTo>
                    <a:lnTo>
                      <a:pt x="98" y="2073"/>
                    </a:lnTo>
                    <a:lnTo>
                      <a:pt x="96" y="2064"/>
                    </a:lnTo>
                    <a:lnTo>
                      <a:pt x="93" y="2052"/>
                    </a:lnTo>
                    <a:lnTo>
                      <a:pt x="90" y="2057"/>
                    </a:lnTo>
                    <a:lnTo>
                      <a:pt x="69" y="2062"/>
                    </a:lnTo>
                    <a:lnTo>
                      <a:pt x="65" y="2058"/>
                    </a:lnTo>
                    <a:lnTo>
                      <a:pt x="63" y="2048"/>
                    </a:lnTo>
                    <a:lnTo>
                      <a:pt x="59" y="2042"/>
                    </a:lnTo>
                    <a:lnTo>
                      <a:pt x="59" y="2021"/>
                    </a:lnTo>
                    <a:lnTo>
                      <a:pt x="66" y="2022"/>
                    </a:lnTo>
                    <a:lnTo>
                      <a:pt x="72" y="2032"/>
                    </a:lnTo>
                    <a:lnTo>
                      <a:pt x="76" y="2042"/>
                    </a:lnTo>
                    <a:lnTo>
                      <a:pt x="75" y="2027"/>
                    </a:lnTo>
                    <a:lnTo>
                      <a:pt x="79" y="2025"/>
                    </a:lnTo>
                    <a:lnTo>
                      <a:pt x="99" y="2028"/>
                    </a:lnTo>
                    <a:lnTo>
                      <a:pt x="115" y="2041"/>
                    </a:lnTo>
                    <a:lnTo>
                      <a:pt x="122" y="2041"/>
                    </a:lnTo>
                    <a:lnTo>
                      <a:pt x="109" y="2032"/>
                    </a:lnTo>
                    <a:lnTo>
                      <a:pt x="102" y="2019"/>
                    </a:lnTo>
                    <a:lnTo>
                      <a:pt x="99" y="2005"/>
                    </a:lnTo>
                    <a:lnTo>
                      <a:pt x="97" y="1999"/>
                    </a:lnTo>
                    <a:lnTo>
                      <a:pt x="94" y="2006"/>
                    </a:lnTo>
                    <a:lnTo>
                      <a:pt x="81" y="2005"/>
                    </a:lnTo>
                    <a:lnTo>
                      <a:pt x="76" y="2000"/>
                    </a:lnTo>
                    <a:lnTo>
                      <a:pt x="77" y="1995"/>
                    </a:lnTo>
                    <a:lnTo>
                      <a:pt x="85" y="1989"/>
                    </a:lnTo>
                    <a:lnTo>
                      <a:pt x="76" y="1987"/>
                    </a:lnTo>
                    <a:lnTo>
                      <a:pt x="63" y="1979"/>
                    </a:lnTo>
                    <a:lnTo>
                      <a:pt x="60" y="1976"/>
                    </a:lnTo>
                    <a:lnTo>
                      <a:pt x="65" y="1966"/>
                    </a:lnTo>
                    <a:lnTo>
                      <a:pt x="76" y="1961"/>
                    </a:lnTo>
                    <a:lnTo>
                      <a:pt x="85" y="1958"/>
                    </a:lnTo>
                    <a:lnTo>
                      <a:pt x="77" y="1951"/>
                    </a:lnTo>
                    <a:lnTo>
                      <a:pt x="87" y="1941"/>
                    </a:lnTo>
                    <a:lnTo>
                      <a:pt x="83" y="1939"/>
                    </a:lnTo>
                    <a:lnTo>
                      <a:pt x="81" y="1931"/>
                    </a:lnTo>
                    <a:lnTo>
                      <a:pt x="74" y="1925"/>
                    </a:lnTo>
                    <a:lnTo>
                      <a:pt x="66" y="1920"/>
                    </a:lnTo>
                    <a:lnTo>
                      <a:pt x="59" y="1920"/>
                    </a:lnTo>
                    <a:lnTo>
                      <a:pt x="54" y="1926"/>
                    </a:lnTo>
                    <a:lnTo>
                      <a:pt x="48" y="1929"/>
                    </a:lnTo>
                    <a:lnTo>
                      <a:pt x="33" y="1922"/>
                    </a:lnTo>
                    <a:lnTo>
                      <a:pt x="28" y="1914"/>
                    </a:lnTo>
                    <a:lnTo>
                      <a:pt x="22" y="1909"/>
                    </a:lnTo>
                    <a:lnTo>
                      <a:pt x="13" y="1914"/>
                    </a:lnTo>
                    <a:lnTo>
                      <a:pt x="7" y="1919"/>
                    </a:lnTo>
                    <a:lnTo>
                      <a:pt x="12" y="1923"/>
                    </a:lnTo>
                    <a:lnTo>
                      <a:pt x="15" y="1930"/>
                    </a:lnTo>
                    <a:lnTo>
                      <a:pt x="12" y="1939"/>
                    </a:lnTo>
                    <a:lnTo>
                      <a:pt x="1" y="1937"/>
                    </a:lnTo>
                    <a:lnTo>
                      <a:pt x="0" y="1929"/>
                    </a:lnTo>
                    <a:lnTo>
                      <a:pt x="4" y="1908"/>
                    </a:lnTo>
                    <a:lnTo>
                      <a:pt x="12" y="1903"/>
                    </a:lnTo>
                    <a:lnTo>
                      <a:pt x="20" y="1896"/>
                    </a:lnTo>
                    <a:lnTo>
                      <a:pt x="27" y="1885"/>
                    </a:lnTo>
                    <a:lnTo>
                      <a:pt x="36" y="1883"/>
                    </a:lnTo>
                    <a:lnTo>
                      <a:pt x="44" y="1879"/>
                    </a:lnTo>
                    <a:lnTo>
                      <a:pt x="44" y="1871"/>
                    </a:lnTo>
                    <a:lnTo>
                      <a:pt x="42" y="1870"/>
                    </a:lnTo>
                    <a:lnTo>
                      <a:pt x="36" y="1871"/>
                    </a:lnTo>
                    <a:lnTo>
                      <a:pt x="32" y="1869"/>
                    </a:lnTo>
                    <a:lnTo>
                      <a:pt x="29" y="1865"/>
                    </a:lnTo>
                    <a:lnTo>
                      <a:pt x="29" y="1856"/>
                    </a:lnTo>
                    <a:lnTo>
                      <a:pt x="47" y="1853"/>
                    </a:lnTo>
                    <a:lnTo>
                      <a:pt x="55" y="1855"/>
                    </a:lnTo>
                    <a:lnTo>
                      <a:pt x="59" y="1859"/>
                    </a:lnTo>
                    <a:lnTo>
                      <a:pt x="66" y="1853"/>
                    </a:lnTo>
                    <a:lnTo>
                      <a:pt x="72" y="1856"/>
                    </a:lnTo>
                    <a:lnTo>
                      <a:pt x="79" y="1860"/>
                    </a:lnTo>
                    <a:lnTo>
                      <a:pt x="76" y="1867"/>
                    </a:lnTo>
                    <a:lnTo>
                      <a:pt x="77" y="1874"/>
                    </a:lnTo>
                    <a:lnTo>
                      <a:pt x="82" y="1869"/>
                    </a:lnTo>
                    <a:lnTo>
                      <a:pt x="82" y="1876"/>
                    </a:lnTo>
                    <a:lnTo>
                      <a:pt x="76" y="1883"/>
                    </a:lnTo>
                    <a:lnTo>
                      <a:pt x="74" y="1890"/>
                    </a:lnTo>
                    <a:lnTo>
                      <a:pt x="79" y="1897"/>
                    </a:lnTo>
                    <a:lnTo>
                      <a:pt x="86" y="1898"/>
                    </a:lnTo>
                    <a:lnTo>
                      <a:pt x="91" y="1888"/>
                    </a:lnTo>
                    <a:lnTo>
                      <a:pt x="96" y="1882"/>
                    </a:lnTo>
                    <a:lnTo>
                      <a:pt x="97" y="1888"/>
                    </a:lnTo>
                    <a:lnTo>
                      <a:pt x="94" y="1899"/>
                    </a:lnTo>
                    <a:lnTo>
                      <a:pt x="94" y="1906"/>
                    </a:lnTo>
                    <a:lnTo>
                      <a:pt x="99" y="1903"/>
                    </a:lnTo>
                    <a:lnTo>
                      <a:pt x="101" y="1896"/>
                    </a:lnTo>
                    <a:lnTo>
                      <a:pt x="104" y="1892"/>
                    </a:lnTo>
                    <a:lnTo>
                      <a:pt x="112" y="1886"/>
                    </a:lnTo>
                    <a:lnTo>
                      <a:pt x="118" y="1882"/>
                    </a:lnTo>
                    <a:lnTo>
                      <a:pt x="118" y="1879"/>
                    </a:lnTo>
                    <a:lnTo>
                      <a:pt x="120" y="1870"/>
                    </a:lnTo>
                    <a:lnTo>
                      <a:pt x="125" y="1859"/>
                    </a:lnTo>
                    <a:lnTo>
                      <a:pt x="125" y="1852"/>
                    </a:lnTo>
                    <a:lnTo>
                      <a:pt x="120" y="1855"/>
                    </a:lnTo>
                    <a:lnTo>
                      <a:pt x="117" y="1860"/>
                    </a:lnTo>
                    <a:lnTo>
                      <a:pt x="115" y="1866"/>
                    </a:lnTo>
                    <a:lnTo>
                      <a:pt x="108" y="1880"/>
                    </a:lnTo>
                    <a:lnTo>
                      <a:pt x="110" y="1855"/>
                    </a:lnTo>
                    <a:lnTo>
                      <a:pt x="113" y="1850"/>
                    </a:lnTo>
                    <a:lnTo>
                      <a:pt x="114" y="1849"/>
                    </a:lnTo>
                    <a:lnTo>
                      <a:pt x="128" y="1847"/>
                    </a:lnTo>
                    <a:lnTo>
                      <a:pt x="119" y="1844"/>
                    </a:lnTo>
                    <a:lnTo>
                      <a:pt x="119" y="1839"/>
                    </a:lnTo>
                    <a:lnTo>
                      <a:pt x="124" y="1834"/>
                    </a:lnTo>
                    <a:lnTo>
                      <a:pt x="131" y="1831"/>
                    </a:lnTo>
                    <a:lnTo>
                      <a:pt x="131" y="1827"/>
                    </a:lnTo>
                    <a:lnTo>
                      <a:pt x="124" y="1828"/>
                    </a:lnTo>
                    <a:lnTo>
                      <a:pt x="112" y="1833"/>
                    </a:lnTo>
                    <a:lnTo>
                      <a:pt x="113" y="1823"/>
                    </a:lnTo>
                    <a:lnTo>
                      <a:pt x="117" y="1818"/>
                    </a:lnTo>
                    <a:lnTo>
                      <a:pt x="122" y="1813"/>
                    </a:lnTo>
                    <a:lnTo>
                      <a:pt x="126" y="1812"/>
                    </a:lnTo>
                    <a:lnTo>
                      <a:pt x="134" y="1818"/>
                    </a:lnTo>
                    <a:lnTo>
                      <a:pt x="140" y="1821"/>
                    </a:lnTo>
                    <a:lnTo>
                      <a:pt x="144" y="1824"/>
                    </a:lnTo>
                    <a:lnTo>
                      <a:pt x="150" y="1823"/>
                    </a:lnTo>
                    <a:lnTo>
                      <a:pt x="150" y="1816"/>
                    </a:lnTo>
                    <a:lnTo>
                      <a:pt x="142" y="1816"/>
                    </a:lnTo>
                    <a:lnTo>
                      <a:pt x="129" y="1807"/>
                    </a:lnTo>
                    <a:lnTo>
                      <a:pt x="120" y="1806"/>
                    </a:lnTo>
                    <a:lnTo>
                      <a:pt x="122" y="1795"/>
                    </a:lnTo>
                    <a:lnTo>
                      <a:pt x="122" y="1789"/>
                    </a:lnTo>
                    <a:lnTo>
                      <a:pt x="126" y="1786"/>
                    </a:lnTo>
                    <a:lnTo>
                      <a:pt x="136" y="1786"/>
                    </a:lnTo>
                    <a:lnTo>
                      <a:pt x="145" y="1784"/>
                    </a:lnTo>
                    <a:lnTo>
                      <a:pt x="156" y="1773"/>
                    </a:lnTo>
                    <a:lnTo>
                      <a:pt x="157" y="1767"/>
                    </a:lnTo>
                    <a:lnTo>
                      <a:pt x="157" y="1750"/>
                    </a:lnTo>
                    <a:lnTo>
                      <a:pt x="153" y="1742"/>
                    </a:lnTo>
                    <a:lnTo>
                      <a:pt x="149" y="1740"/>
                    </a:lnTo>
                    <a:lnTo>
                      <a:pt x="136" y="1729"/>
                    </a:lnTo>
                    <a:lnTo>
                      <a:pt x="130" y="1726"/>
                    </a:lnTo>
                    <a:lnTo>
                      <a:pt x="126" y="1723"/>
                    </a:lnTo>
                    <a:lnTo>
                      <a:pt x="126" y="1720"/>
                    </a:lnTo>
                    <a:lnTo>
                      <a:pt x="128" y="1720"/>
                    </a:lnTo>
                    <a:lnTo>
                      <a:pt x="129" y="1718"/>
                    </a:lnTo>
                    <a:lnTo>
                      <a:pt x="135" y="1711"/>
                    </a:lnTo>
                    <a:lnTo>
                      <a:pt x="137" y="1704"/>
                    </a:lnTo>
                    <a:lnTo>
                      <a:pt x="141" y="1697"/>
                    </a:lnTo>
                    <a:lnTo>
                      <a:pt x="146" y="1691"/>
                    </a:lnTo>
                    <a:lnTo>
                      <a:pt x="144" y="1686"/>
                    </a:lnTo>
                    <a:lnTo>
                      <a:pt x="146" y="1680"/>
                    </a:lnTo>
                    <a:lnTo>
                      <a:pt x="140" y="1675"/>
                    </a:lnTo>
                    <a:lnTo>
                      <a:pt x="139" y="1667"/>
                    </a:lnTo>
                    <a:lnTo>
                      <a:pt x="140" y="1661"/>
                    </a:lnTo>
                    <a:lnTo>
                      <a:pt x="142" y="1656"/>
                    </a:lnTo>
                    <a:lnTo>
                      <a:pt x="149" y="1651"/>
                    </a:lnTo>
                    <a:lnTo>
                      <a:pt x="153" y="1633"/>
                    </a:lnTo>
                    <a:lnTo>
                      <a:pt x="151" y="1612"/>
                    </a:lnTo>
                    <a:lnTo>
                      <a:pt x="158" y="1601"/>
                    </a:lnTo>
                    <a:lnTo>
                      <a:pt x="166" y="1603"/>
                    </a:lnTo>
                    <a:lnTo>
                      <a:pt x="161" y="1597"/>
                    </a:lnTo>
                    <a:lnTo>
                      <a:pt x="155" y="1587"/>
                    </a:lnTo>
                    <a:lnTo>
                      <a:pt x="160" y="1578"/>
                    </a:lnTo>
                    <a:lnTo>
                      <a:pt x="167" y="1580"/>
                    </a:lnTo>
                    <a:lnTo>
                      <a:pt x="172" y="1594"/>
                    </a:lnTo>
                    <a:lnTo>
                      <a:pt x="172" y="1583"/>
                    </a:lnTo>
                    <a:lnTo>
                      <a:pt x="171" y="1562"/>
                    </a:lnTo>
                    <a:lnTo>
                      <a:pt x="162" y="1562"/>
                    </a:lnTo>
                    <a:lnTo>
                      <a:pt x="153" y="1558"/>
                    </a:lnTo>
                    <a:lnTo>
                      <a:pt x="156" y="1548"/>
                    </a:lnTo>
                    <a:lnTo>
                      <a:pt x="166" y="1541"/>
                    </a:lnTo>
                    <a:lnTo>
                      <a:pt x="172" y="1540"/>
                    </a:lnTo>
                    <a:lnTo>
                      <a:pt x="178" y="1533"/>
                    </a:lnTo>
                    <a:lnTo>
                      <a:pt x="178" y="1532"/>
                    </a:lnTo>
                    <a:lnTo>
                      <a:pt x="169" y="1536"/>
                    </a:lnTo>
                    <a:lnTo>
                      <a:pt x="163" y="1536"/>
                    </a:lnTo>
                    <a:lnTo>
                      <a:pt x="157" y="1533"/>
                    </a:lnTo>
                    <a:lnTo>
                      <a:pt x="151" y="1525"/>
                    </a:lnTo>
                    <a:lnTo>
                      <a:pt x="141" y="1525"/>
                    </a:lnTo>
                    <a:lnTo>
                      <a:pt x="135" y="1528"/>
                    </a:lnTo>
                    <a:lnTo>
                      <a:pt x="134" y="1535"/>
                    </a:lnTo>
                    <a:lnTo>
                      <a:pt x="130" y="1540"/>
                    </a:lnTo>
                    <a:lnTo>
                      <a:pt x="117" y="1543"/>
                    </a:lnTo>
                    <a:lnTo>
                      <a:pt x="103" y="1537"/>
                    </a:lnTo>
                    <a:lnTo>
                      <a:pt x="104" y="1531"/>
                    </a:lnTo>
                    <a:lnTo>
                      <a:pt x="101" y="1525"/>
                    </a:lnTo>
                    <a:lnTo>
                      <a:pt x="97" y="1524"/>
                    </a:lnTo>
                    <a:lnTo>
                      <a:pt x="93" y="1516"/>
                    </a:lnTo>
                    <a:lnTo>
                      <a:pt x="92" y="1504"/>
                    </a:lnTo>
                    <a:lnTo>
                      <a:pt x="93" y="1489"/>
                    </a:lnTo>
                    <a:lnTo>
                      <a:pt x="96" y="1466"/>
                    </a:lnTo>
                    <a:lnTo>
                      <a:pt x="101" y="1454"/>
                    </a:lnTo>
                    <a:lnTo>
                      <a:pt x="102" y="1407"/>
                    </a:lnTo>
                    <a:lnTo>
                      <a:pt x="112" y="1402"/>
                    </a:lnTo>
                    <a:lnTo>
                      <a:pt x="113" y="1396"/>
                    </a:lnTo>
                    <a:lnTo>
                      <a:pt x="118" y="1390"/>
                    </a:lnTo>
                    <a:lnTo>
                      <a:pt x="122" y="1379"/>
                    </a:lnTo>
                    <a:lnTo>
                      <a:pt x="120" y="1349"/>
                    </a:lnTo>
                    <a:lnTo>
                      <a:pt x="115" y="1329"/>
                    </a:lnTo>
                    <a:lnTo>
                      <a:pt x="108" y="1314"/>
                    </a:lnTo>
                    <a:lnTo>
                      <a:pt x="108" y="1311"/>
                    </a:lnTo>
                    <a:lnTo>
                      <a:pt x="109" y="1311"/>
                    </a:lnTo>
                    <a:lnTo>
                      <a:pt x="112" y="1285"/>
                    </a:lnTo>
                    <a:lnTo>
                      <a:pt x="109" y="1274"/>
                    </a:lnTo>
                    <a:lnTo>
                      <a:pt x="104" y="1261"/>
                    </a:lnTo>
                    <a:lnTo>
                      <a:pt x="106" y="1244"/>
                    </a:lnTo>
                    <a:lnTo>
                      <a:pt x="106" y="1225"/>
                    </a:lnTo>
                    <a:lnTo>
                      <a:pt x="113" y="1215"/>
                    </a:lnTo>
                    <a:lnTo>
                      <a:pt x="122" y="1219"/>
                    </a:lnTo>
                    <a:lnTo>
                      <a:pt x="130" y="1215"/>
                    </a:lnTo>
                    <a:lnTo>
                      <a:pt x="129" y="1182"/>
                    </a:lnTo>
                    <a:lnTo>
                      <a:pt x="134" y="1178"/>
                    </a:lnTo>
                    <a:lnTo>
                      <a:pt x="137" y="1182"/>
                    </a:lnTo>
                    <a:lnTo>
                      <a:pt x="141" y="1180"/>
                    </a:lnTo>
                    <a:lnTo>
                      <a:pt x="149" y="1161"/>
                    </a:lnTo>
                    <a:lnTo>
                      <a:pt x="152" y="1139"/>
                    </a:lnTo>
                    <a:lnTo>
                      <a:pt x="158" y="1132"/>
                    </a:lnTo>
                    <a:lnTo>
                      <a:pt x="162" y="1116"/>
                    </a:lnTo>
                    <a:lnTo>
                      <a:pt x="166" y="1105"/>
                    </a:lnTo>
                    <a:lnTo>
                      <a:pt x="182" y="1076"/>
                    </a:lnTo>
                    <a:lnTo>
                      <a:pt x="183" y="1068"/>
                    </a:lnTo>
                    <a:lnTo>
                      <a:pt x="194" y="1037"/>
                    </a:lnTo>
                    <a:lnTo>
                      <a:pt x="195" y="1025"/>
                    </a:lnTo>
                    <a:lnTo>
                      <a:pt x="196" y="1024"/>
                    </a:lnTo>
                    <a:lnTo>
                      <a:pt x="204" y="994"/>
                    </a:lnTo>
                    <a:lnTo>
                      <a:pt x="210" y="987"/>
                    </a:lnTo>
                    <a:lnTo>
                      <a:pt x="210" y="950"/>
                    </a:lnTo>
                    <a:lnTo>
                      <a:pt x="217" y="939"/>
                    </a:lnTo>
                    <a:lnTo>
                      <a:pt x="221" y="928"/>
                    </a:lnTo>
                    <a:lnTo>
                      <a:pt x="221" y="903"/>
                    </a:lnTo>
                    <a:lnTo>
                      <a:pt x="216" y="882"/>
                    </a:lnTo>
                    <a:lnTo>
                      <a:pt x="215" y="855"/>
                    </a:lnTo>
                    <a:lnTo>
                      <a:pt x="210" y="821"/>
                    </a:lnTo>
                    <a:lnTo>
                      <a:pt x="209" y="789"/>
                    </a:lnTo>
                    <a:lnTo>
                      <a:pt x="211" y="763"/>
                    </a:lnTo>
                    <a:lnTo>
                      <a:pt x="223" y="756"/>
                    </a:lnTo>
                    <a:lnTo>
                      <a:pt x="228" y="737"/>
                    </a:lnTo>
                    <a:lnTo>
                      <a:pt x="226" y="731"/>
                    </a:lnTo>
                    <a:lnTo>
                      <a:pt x="226" y="719"/>
                    </a:lnTo>
                    <a:lnTo>
                      <a:pt x="219" y="698"/>
                    </a:lnTo>
                    <a:lnTo>
                      <a:pt x="216" y="694"/>
                    </a:lnTo>
                    <a:lnTo>
                      <a:pt x="217" y="685"/>
                    </a:lnTo>
                    <a:lnTo>
                      <a:pt x="220" y="678"/>
                    </a:lnTo>
                    <a:lnTo>
                      <a:pt x="231" y="664"/>
                    </a:lnTo>
                    <a:lnTo>
                      <a:pt x="236" y="643"/>
                    </a:lnTo>
                    <a:lnTo>
                      <a:pt x="242" y="606"/>
                    </a:lnTo>
                    <a:lnTo>
                      <a:pt x="251" y="591"/>
                    </a:lnTo>
                    <a:lnTo>
                      <a:pt x="251" y="572"/>
                    </a:lnTo>
                    <a:lnTo>
                      <a:pt x="253" y="565"/>
                    </a:lnTo>
                    <a:lnTo>
                      <a:pt x="257" y="562"/>
                    </a:lnTo>
                    <a:lnTo>
                      <a:pt x="262" y="548"/>
                    </a:lnTo>
                    <a:lnTo>
                      <a:pt x="263" y="530"/>
                    </a:lnTo>
                    <a:lnTo>
                      <a:pt x="265" y="521"/>
                    </a:lnTo>
                    <a:lnTo>
                      <a:pt x="265" y="511"/>
                    </a:lnTo>
                    <a:lnTo>
                      <a:pt x="262" y="497"/>
                    </a:lnTo>
                    <a:lnTo>
                      <a:pt x="262" y="483"/>
                    </a:lnTo>
                    <a:lnTo>
                      <a:pt x="264" y="475"/>
                    </a:lnTo>
                    <a:lnTo>
                      <a:pt x="268" y="467"/>
                    </a:lnTo>
                    <a:lnTo>
                      <a:pt x="275" y="461"/>
                    </a:lnTo>
                    <a:lnTo>
                      <a:pt x="275" y="452"/>
                    </a:lnTo>
                    <a:lnTo>
                      <a:pt x="275" y="438"/>
                    </a:lnTo>
                    <a:lnTo>
                      <a:pt x="274" y="423"/>
                    </a:lnTo>
                    <a:lnTo>
                      <a:pt x="274" y="375"/>
                    </a:lnTo>
                    <a:lnTo>
                      <a:pt x="276" y="363"/>
                    </a:lnTo>
                    <a:lnTo>
                      <a:pt x="276" y="351"/>
                    </a:lnTo>
                    <a:lnTo>
                      <a:pt x="270" y="343"/>
                    </a:lnTo>
                    <a:lnTo>
                      <a:pt x="270" y="337"/>
                    </a:lnTo>
                    <a:lnTo>
                      <a:pt x="274" y="324"/>
                    </a:lnTo>
                    <a:lnTo>
                      <a:pt x="279" y="317"/>
                    </a:lnTo>
                    <a:lnTo>
                      <a:pt x="284" y="317"/>
                    </a:lnTo>
                    <a:lnTo>
                      <a:pt x="286" y="310"/>
                    </a:lnTo>
                    <a:lnTo>
                      <a:pt x="289" y="268"/>
                    </a:lnTo>
                    <a:lnTo>
                      <a:pt x="292" y="256"/>
                    </a:lnTo>
                    <a:lnTo>
                      <a:pt x="292" y="244"/>
                    </a:lnTo>
                    <a:lnTo>
                      <a:pt x="296" y="233"/>
                    </a:lnTo>
                    <a:lnTo>
                      <a:pt x="297" y="224"/>
                    </a:lnTo>
                    <a:lnTo>
                      <a:pt x="296" y="222"/>
                    </a:lnTo>
                    <a:lnTo>
                      <a:pt x="290" y="195"/>
                    </a:lnTo>
                    <a:lnTo>
                      <a:pt x="292" y="142"/>
                    </a:lnTo>
                    <a:lnTo>
                      <a:pt x="290" y="132"/>
                    </a:lnTo>
                    <a:lnTo>
                      <a:pt x="287" y="122"/>
                    </a:lnTo>
                    <a:lnTo>
                      <a:pt x="285" y="95"/>
                    </a:lnTo>
                    <a:lnTo>
                      <a:pt x="279" y="57"/>
                    </a:lnTo>
                    <a:lnTo>
                      <a:pt x="274" y="39"/>
                    </a:lnTo>
                    <a:lnTo>
                      <a:pt x="284" y="30"/>
                    </a:lnTo>
                    <a:lnTo>
                      <a:pt x="286" y="30"/>
                    </a:lnTo>
                    <a:lnTo>
                      <a:pt x="303" y="29"/>
                    </a:lnTo>
                    <a:lnTo>
                      <a:pt x="311" y="26"/>
                    </a:lnTo>
                    <a:lnTo>
                      <a:pt x="312" y="25"/>
                    </a:lnTo>
                    <a:lnTo>
                      <a:pt x="313" y="16"/>
                    </a:lnTo>
                    <a:lnTo>
                      <a:pt x="318" y="7"/>
                    </a:lnTo>
                    <a:lnTo>
                      <a:pt x="323" y="2"/>
                    </a:lnTo>
                    <a:lnTo>
                      <a:pt x="32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8" name="Google Shape;458;p9"/>
              <p:cNvSpPr/>
              <p:nvPr/>
            </p:nvSpPr>
            <p:spPr>
              <a:xfrm>
                <a:off x="1733" y="3162"/>
                <a:ext cx="31" cy="47"/>
              </a:xfrm>
              <a:custGeom>
                <a:rect b="b" l="l" r="r" t="t"/>
                <a:pathLst>
                  <a:path extrusionOk="0" h="235" w="152">
                    <a:moveTo>
                      <a:pt x="152" y="225"/>
                    </a:moveTo>
                    <a:lnTo>
                      <a:pt x="141" y="225"/>
                    </a:lnTo>
                    <a:lnTo>
                      <a:pt x="143" y="231"/>
                    </a:lnTo>
                    <a:lnTo>
                      <a:pt x="135" y="231"/>
                    </a:lnTo>
                    <a:lnTo>
                      <a:pt x="129" y="235"/>
                    </a:lnTo>
                    <a:lnTo>
                      <a:pt x="115" y="225"/>
                    </a:lnTo>
                    <a:lnTo>
                      <a:pt x="99" y="221"/>
                    </a:lnTo>
                    <a:lnTo>
                      <a:pt x="77" y="221"/>
                    </a:lnTo>
                    <a:lnTo>
                      <a:pt x="75" y="225"/>
                    </a:lnTo>
                    <a:lnTo>
                      <a:pt x="61" y="225"/>
                    </a:lnTo>
                    <a:lnTo>
                      <a:pt x="41" y="216"/>
                    </a:lnTo>
                    <a:lnTo>
                      <a:pt x="35" y="220"/>
                    </a:lnTo>
                    <a:lnTo>
                      <a:pt x="25" y="219"/>
                    </a:lnTo>
                    <a:lnTo>
                      <a:pt x="30" y="215"/>
                    </a:lnTo>
                    <a:lnTo>
                      <a:pt x="30" y="213"/>
                    </a:lnTo>
                    <a:lnTo>
                      <a:pt x="23" y="213"/>
                    </a:lnTo>
                    <a:lnTo>
                      <a:pt x="24" y="209"/>
                    </a:lnTo>
                    <a:lnTo>
                      <a:pt x="30" y="205"/>
                    </a:lnTo>
                    <a:lnTo>
                      <a:pt x="16" y="202"/>
                    </a:lnTo>
                    <a:lnTo>
                      <a:pt x="12" y="205"/>
                    </a:lnTo>
                    <a:lnTo>
                      <a:pt x="3" y="205"/>
                    </a:lnTo>
                    <a:lnTo>
                      <a:pt x="5" y="202"/>
                    </a:lnTo>
                    <a:lnTo>
                      <a:pt x="5" y="194"/>
                    </a:lnTo>
                    <a:lnTo>
                      <a:pt x="0" y="189"/>
                    </a:lnTo>
                    <a:lnTo>
                      <a:pt x="16" y="186"/>
                    </a:lnTo>
                    <a:lnTo>
                      <a:pt x="16" y="181"/>
                    </a:lnTo>
                    <a:lnTo>
                      <a:pt x="24" y="181"/>
                    </a:lnTo>
                    <a:lnTo>
                      <a:pt x="29" y="176"/>
                    </a:lnTo>
                    <a:lnTo>
                      <a:pt x="34" y="177"/>
                    </a:lnTo>
                    <a:lnTo>
                      <a:pt x="36" y="176"/>
                    </a:lnTo>
                    <a:lnTo>
                      <a:pt x="34" y="167"/>
                    </a:lnTo>
                    <a:lnTo>
                      <a:pt x="23" y="160"/>
                    </a:lnTo>
                    <a:lnTo>
                      <a:pt x="23" y="151"/>
                    </a:lnTo>
                    <a:lnTo>
                      <a:pt x="38" y="165"/>
                    </a:lnTo>
                    <a:lnTo>
                      <a:pt x="59" y="177"/>
                    </a:lnTo>
                    <a:lnTo>
                      <a:pt x="64" y="184"/>
                    </a:lnTo>
                    <a:lnTo>
                      <a:pt x="67" y="181"/>
                    </a:lnTo>
                    <a:lnTo>
                      <a:pt x="73" y="178"/>
                    </a:lnTo>
                    <a:lnTo>
                      <a:pt x="64" y="176"/>
                    </a:lnTo>
                    <a:lnTo>
                      <a:pt x="62" y="171"/>
                    </a:lnTo>
                    <a:lnTo>
                      <a:pt x="68" y="165"/>
                    </a:lnTo>
                    <a:lnTo>
                      <a:pt x="81" y="178"/>
                    </a:lnTo>
                    <a:lnTo>
                      <a:pt x="82" y="167"/>
                    </a:lnTo>
                    <a:lnTo>
                      <a:pt x="92" y="170"/>
                    </a:lnTo>
                    <a:lnTo>
                      <a:pt x="99" y="181"/>
                    </a:lnTo>
                    <a:lnTo>
                      <a:pt x="100" y="176"/>
                    </a:lnTo>
                    <a:lnTo>
                      <a:pt x="110" y="176"/>
                    </a:lnTo>
                    <a:lnTo>
                      <a:pt x="106" y="167"/>
                    </a:lnTo>
                    <a:lnTo>
                      <a:pt x="75" y="156"/>
                    </a:lnTo>
                    <a:lnTo>
                      <a:pt x="72" y="151"/>
                    </a:lnTo>
                    <a:lnTo>
                      <a:pt x="67" y="121"/>
                    </a:lnTo>
                    <a:lnTo>
                      <a:pt x="70" y="113"/>
                    </a:lnTo>
                    <a:lnTo>
                      <a:pt x="79" y="113"/>
                    </a:lnTo>
                    <a:lnTo>
                      <a:pt x="82" y="108"/>
                    </a:lnTo>
                    <a:lnTo>
                      <a:pt x="109" y="101"/>
                    </a:lnTo>
                    <a:lnTo>
                      <a:pt x="111" y="89"/>
                    </a:lnTo>
                    <a:lnTo>
                      <a:pt x="106" y="80"/>
                    </a:lnTo>
                    <a:lnTo>
                      <a:pt x="99" y="79"/>
                    </a:lnTo>
                    <a:lnTo>
                      <a:pt x="87" y="80"/>
                    </a:lnTo>
                    <a:lnTo>
                      <a:pt x="66" y="90"/>
                    </a:lnTo>
                    <a:lnTo>
                      <a:pt x="52" y="80"/>
                    </a:lnTo>
                    <a:lnTo>
                      <a:pt x="49" y="73"/>
                    </a:lnTo>
                    <a:lnTo>
                      <a:pt x="50" y="62"/>
                    </a:lnTo>
                    <a:lnTo>
                      <a:pt x="50" y="51"/>
                    </a:lnTo>
                    <a:lnTo>
                      <a:pt x="55" y="48"/>
                    </a:lnTo>
                    <a:lnTo>
                      <a:pt x="60" y="53"/>
                    </a:lnTo>
                    <a:lnTo>
                      <a:pt x="66" y="52"/>
                    </a:lnTo>
                    <a:lnTo>
                      <a:pt x="68" y="43"/>
                    </a:lnTo>
                    <a:lnTo>
                      <a:pt x="64" y="36"/>
                    </a:lnTo>
                    <a:lnTo>
                      <a:pt x="62" y="30"/>
                    </a:lnTo>
                    <a:lnTo>
                      <a:pt x="52" y="27"/>
                    </a:lnTo>
                    <a:lnTo>
                      <a:pt x="67" y="25"/>
                    </a:lnTo>
                    <a:lnTo>
                      <a:pt x="75" y="31"/>
                    </a:lnTo>
                    <a:lnTo>
                      <a:pt x="78" y="29"/>
                    </a:lnTo>
                    <a:lnTo>
                      <a:pt x="88" y="25"/>
                    </a:lnTo>
                    <a:lnTo>
                      <a:pt x="94" y="5"/>
                    </a:lnTo>
                    <a:lnTo>
                      <a:pt x="106" y="0"/>
                    </a:lnTo>
                    <a:lnTo>
                      <a:pt x="115" y="16"/>
                    </a:lnTo>
                    <a:lnTo>
                      <a:pt x="124" y="17"/>
                    </a:lnTo>
                    <a:lnTo>
                      <a:pt x="135" y="15"/>
                    </a:lnTo>
                    <a:lnTo>
                      <a:pt x="143" y="8"/>
                    </a:lnTo>
                    <a:lnTo>
                      <a:pt x="148" y="17"/>
                    </a:lnTo>
                    <a:lnTo>
                      <a:pt x="151" y="209"/>
                    </a:lnTo>
                    <a:lnTo>
                      <a:pt x="152" y="213"/>
                    </a:lnTo>
                    <a:lnTo>
                      <a:pt x="152" y="22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59" name="Google Shape;459;p9"/>
              <p:cNvSpPr/>
              <p:nvPr/>
            </p:nvSpPr>
            <p:spPr>
              <a:xfrm>
                <a:off x="1964" y="2482"/>
                <a:ext cx="6" cy="5"/>
              </a:xfrm>
              <a:custGeom>
                <a:rect b="b" l="l" r="r" t="t"/>
                <a:pathLst>
                  <a:path extrusionOk="0" h="27" w="32">
                    <a:moveTo>
                      <a:pt x="7" y="0"/>
                    </a:moveTo>
                    <a:lnTo>
                      <a:pt x="0" y="9"/>
                    </a:lnTo>
                    <a:lnTo>
                      <a:pt x="0" y="15"/>
                    </a:lnTo>
                    <a:lnTo>
                      <a:pt x="6" y="22"/>
                    </a:lnTo>
                    <a:lnTo>
                      <a:pt x="16" y="23"/>
                    </a:lnTo>
                    <a:lnTo>
                      <a:pt x="23" y="27"/>
                    </a:lnTo>
                    <a:lnTo>
                      <a:pt x="31" y="26"/>
                    </a:lnTo>
                    <a:lnTo>
                      <a:pt x="32" y="19"/>
                    </a:lnTo>
                    <a:lnTo>
                      <a:pt x="26" y="14"/>
                    </a:lnTo>
                    <a:lnTo>
                      <a:pt x="19" y="12"/>
                    </a:lnTo>
                    <a:lnTo>
                      <a:pt x="11" y="7"/>
                    </a:lnTo>
                    <a:lnTo>
                      <a:pt x="7"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0" name="Google Shape;460;p9"/>
              <p:cNvSpPr/>
              <p:nvPr/>
            </p:nvSpPr>
            <p:spPr>
              <a:xfrm>
                <a:off x="1971" y="2487"/>
                <a:ext cx="4" cy="2"/>
              </a:xfrm>
              <a:custGeom>
                <a:rect b="b" l="l" r="r" t="t"/>
                <a:pathLst>
                  <a:path extrusionOk="0" h="12" w="18">
                    <a:moveTo>
                      <a:pt x="17" y="8"/>
                    </a:moveTo>
                    <a:lnTo>
                      <a:pt x="11" y="12"/>
                    </a:lnTo>
                    <a:lnTo>
                      <a:pt x="1" y="12"/>
                    </a:lnTo>
                    <a:lnTo>
                      <a:pt x="0" y="11"/>
                    </a:lnTo>
                    <a:lnTo>
                      <a:pt x="0" y="8"/>
                    </a:lnTo>
                    <a:lnTo>
                      <a:pt x="1" y="6"/>
                    </a:lnTo>
                    <a:lnTo>
                      <a:pt x="2" y="6"/>
                    </a:lnTo>
                    <a:lnTo>
                      <a:pt x="8" y="1"/>
                    </a:lnTo>
                    <a:lnTo>
                      <a:pt x="11" y="0"/>
                    </a:lnTo>
                    <a:lnTo>
                      <a:pt x="14" y="0"/>
                    </a:lnTo>
                    <a:lnTo>
                      <a:pt x="18" y="1"/>
                    </a:lnTo>
                    <a:lnTo>
                      <a:pt x="18" y="6"/>
                    </a:lnTo>
                    <a:lnTo>
                      <a:pt x="17"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1" name="Google Shape;461;p9"/>
              <p:cNvSpPr/>
              <p:nvPr/>
            </p:nvSpPr>
            <p:spPr>
              <a:xfrm>
                <a:off x="1962" y="2489"/>
                <a:ext cx="23" cy="17"/>
              </a:xfrm>
              <a:custGeom>
                <a:rect b="b" l="l" r="r" t="t"/>
                <a:pathLst>
                  <a:path extrusionOk="0" h="87" w="116">
                    <a:moveTo>
                      <a:pt x="116" y="9"/>
                    </a:moveTo>
                    <a:lnTo>
                      <a:pt x="116" y="33"/>
                    </a:lnTo>
                    <a:lnTo>
                      <a:pt x="116" y="38"/>
                    </a:lnTo>
                    <a:lnTo>
                      <a:pt x="96" y="64"/>
                    </a:lnTo>
                    <a:lnTo>
                      <a:pt x="82" y="75"/>
                    </a:lnTo>
                    <a:lnTo>
                      <a:pt x="70" y="80"/>
                    </a:lnTo>
                    <a:lnTo>
                      <a:pt x="42" y="87"/>
                    </a:lnTo>
                    <a:lnTo>
                      <a:pt x="37" y="86"/>
                    </a:lnTo>
                    <a:lnTo>
                      <a:pt x="16" y="86"/>
                    </a:lnTo>
                    <a:lnTo>
                      <a:pt x="7" y="82"/>
                    </a:lnTo>
                    <a:lnTo>
                      <a:pt x="4" y="77"/>
                    </a:lnTo>
                    <a:lnTo>
                      <a:pt x="4" y="64"/>
                    </a:lnTo>
                    <a:lnTo>
                      <a:pt x="3" y="54"/>
                    </a:lnTo>
                    <a:lnTo>
                      <a:pt x="3" y="48"/>
                    </a:lnTo>
                    <a:lnTo>
                      <a:pt x="0" y="39"/>
                    </a:lnTo>
                    <a:lnTo>
                      <a:pt x="0" y="16"/>
                    </a:lnTo>
                    <a:lnTo>
                      <a:pt x="4" y="11"/>
                    </a:lnTo>
                    <a:lnTo>
                      <a:pt x="14" y="7"/>
                    </a:lnTo>
                    <a:lnTo>
                      <a:pt x="15" y="4"/>
                    </a:lnTo>
                    <a:lnTo>
                      <a:pt x="25" y="1"/>
                    </a:lnTo>
                    <a:lnTo>
                      <a:pt x="37" y="1"/>
                    </a:lnTo>
                    <a:lnTo>
                      <a:pt x="43" y="1"/>
                    </a:lnTo>
                    <a:lnTo>
                      <a:pt x="55" y="5"/>
                    </a:lnTo>
                    <a:lnTo>
                      <a:pt x="63" y="5"/>
                    </a:lnTo>
                    <a:lnTo>
                      <a:pt x="76" y="1"/>
                    </a:lnTo>
                    <a:lnTo>
                      <a:pt x="95" y="0"/>
                    </a:lnTo>
                    <a:lnTo>
                      <a:pt x="107" y="1"/>
                    </a:lnTo>
                    <a:lnTo>
                      <a:pt x="111" y="4"/>
                    </a:lnTo>
                    <a:lnTo>
                      <a:pt x="114" y="7"/>
                    </a:lnTo>
                    <a:lnTo>
                      <a:pt x="114" y="9"/>
                    </a:lnTo>
                    <a:lnTo>
                      <a:pt x="116" y="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2" name="Google Shape;462;p9"/>
              <p:cNvSpPr/>
              <p:nvPr/>
            </p:nvSpPr>
            <p:spPr>
              <a:xfrm>
                <a:off x="1955" y="2487"/>
                <a:ext cx="7" cy="8"/>
              </a:xfrm>
              <a:custGeom>
                <a:rect b="b" l="l" r="r" t="t"/>
                <a:pathLst>
                  <a:path extrusionOk="0" h="38" w="31">
                    <a:moveTo>
                      <a:pt x="31" y="16"/>
                    </a:moveTo>
                    <a:lnTo>
                      <a:pt x="31" y="18"/>
                    </a:lnTo>
                    <a:lnTo>
                      <a:pt x="24" y="25"/>
                    </a:lnTo>
                    <a:lnTo>
                      <a:pt x="24" y="27"/>
                    </a:lnTo>
                    <a:lnTo>
                      <a:pt x="13" y="38"/>
                    </a:lnTo>
                    <a:lnTo>
                      <a:pt x="5" y="38"/>
                    </a:lnTo>
                    <a:lnTo>
                      <a:pt x="5" y="34"/>
                    </a:lnTo>
                    <a:lnTo>
                      <a:pt x="0" y="30"/>
                    </a:lnTo>
                    <a:lnTo>
                      <a:pt x="0" y="27"/>
                    </a:lnTo>
                    <a:lnTo>
                      <a:pt x="2" y="22"/>
                    </a:lnTo>
                    <a:lnTo>
                      <a:pt x="9" y="15"/>
                    </a:lnTo>
                    <a:lnTo>
                      <a:pt x="10" y="10"/>
                    </a:lnTo>
                    <a:lnTo>
                      <a:pt x="11" y="6"/>
                    </a:lnTo>
                    <a:lnTo>
                      <a:pt x="15" y="5"/>
                    </a:lnTo>
                    <a:lnTo>
                      <a:pt x="24" y="3"/>
                    </a:lnTo>
                    <a:lnTo>
                      <a:pt x="24" y="2"/>
                    </a:lnTo>
                    <a:lnTo>
                      <a:pt x="31" y="0"/>
                    </a:lnTo>
                    <a:lnTo>
                      <a:pt x="31" y="3"/>
                    </a:lnTo>
                    <a:lnTo>
                      <a:pt x="24" y="6"/>
                    </a:lnTo>
                    <a:lnTo>
                      <a:pt x="20" y="10"/>
                    </a:lnTo>
                    <a:lnTo>
                      <a:pt x="20" y="13"/>
                    </a:lnTo>
                    <a:lnTo>
                      <a:pt x="30" y="11"/>
                    </a:lnTo>
                    <a:lnTo>
                      <a:pt x="30" y="15"/>
                    </a:lnTo>
                    <a:lnTo>
                      <a:pt x="31" y="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3" name="Google Shape;463;p9"/>
              <p:cNvSpPr/>
              <p:nvPr/>
            </p:nvSpPr>
            <p:spPr>
              <a:xfrm>
                <a:off x="1967" y="2482"/>
                <a:ext cx="1" cy="1"/>
              </a:xfrm>
              <a:custGeom>
                <a:rect b="b" l="l" r="r" t="t"/>
                <a:pathLst>
                  <a:path extrusionOk="0" h="7" w="6">
                    <a:moveTo>
                      <a:pt x="5" y="0"/>
                    </a:moveTo>
                    <a:lnTo>
                      <a:pt x="6" y="5"/>
                    </a:lnTo>
                    <a:lnTo>
                      <a:pt x="5" y="7"/>
                    </a:lnTo>
                    <a:lnTo>
                      <a:pt x="3" y="7"/>
                    </a:lnTo>
                    <a:lnTo>
                      <a:pt x="0" y="7"/>
                    </a:lnTo>
                    <a:lnTo>
                      <a:pt x="0" y="3"/>
                    </a:lnTo>
                    <a:lnTo>
                      <a:pt x="1" y="1"/>
                    </a:lnTo>
                    <a:lnTo>
                      <a:pt x="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4" name="Google Shape;464;p9"/>
              <p:cNvSpPr/>
              <p:nvPr/>
            </p:nvSpPr>
            <p:spPr>
              <a:xfrm>
                <a:off x="1963" y="2487"/>
                <a:ext cx="2" cy="1"/>
              </a:xfrm>
              <a:custGeom>
                <a:rect b="b" l="l" r="r" t="t"/>
                <a:pathLst>
                  <a:path extrusionOk="0" h="6" w="8">
                    <a:moveTo>
                      <a:pt x="7" y="0"/>
                    </a:moveTo>
                    <a:lnTo>
                      <a:pt x="8" y="2"/>
                    </a:lnTo>
                    <a:lnTo>
                      <a:pt x="8" y="6"/>
                    </a:lnTo>
                    <a:lnTo>
                      <a:pt x="3" y="6"/>
                    </a:lnTo>
                    <a:lnTo>
                      <a:pt x="0" y="1"/>
                    </a:lnTo>
                    <a:lnTo>
                      <a:pt x="7"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5" name="Google Shape;465;p9"/>
              <p:cNvSpPr/>
              <p:nvPr/>
            </p:nvSpPr>
            <p:spPr>
              <a:xfrm>
                <a:off x="1706" y="2430"/>
                <a:ext cx="427" cy="448"/>
              </a:xfrm>
              <a:custGeom>
                <a:rect b="b" l="l" r="r" t="t"/>
                <a:pathLst>
                  <a:path extrusionOk="0" h="2241" w="2135">
                    <a:moveTo>
                      <a:pt x="725" y="3"/>
                    </a:moveTo>
                    <a:lnTo>
                      <a:pt x="725" y="15"/>
                    </a:lnTo>
                    <a:lnTo>
                      <a:pt x="713" y="28"/>
                    </a:lnTo>
                    <a:lnTo>
                      <a:pt x="706" y="35"/>
                    </a:lnTo>
                    <a:lnTo>
                      <a:pt x="702" y="37"/>
                    </a:lnTo>
                    <a:lnTo>
                      <a:pt x="686" y="38"/>
                    </a:lnTo>
                    <a:lnTo>
                      <a:pt x="680" y="42"/>
                    </a:lnTo>
                    <a:lnTo>
                      <a:pt x="672" y="46"/>
                    </a:lnTo>
                    <a:lnTo>
                      <a:pt x="666" y="54"/>
                    </a:lnTo>
                    <a:lnTo>
                      <a:pt x="661" y="57"/>
                    </a:lnTo>
                    <a:lnTo>
                      <a:pt x="632" y="59"/>
                    </a:lnTo>
                    <a:lnTo>
                      <a:pt x="616" y="63"/>
                    </a:lnTo>
                    <a:lnTo>
                      <a:pt x="598" y="69"/>
                    </a:lnTo>
                    <a:lnTo>
                      <a:pt x="594" y="73"/>
                    </a:lnTo>
                    <a:lnTo>
                      <a:pt x="593" y="74"/>
                    </a:lnTo>
                    <a:lnTo>
                      <a:pt x="568" y="73"/>
                    </a:lnTo>
                    <a:lnTo>
                      <a:pt x="550" y="68"/>
                    </a:lnTo>
                    <a:lnTo>
                      <a:pt x="529" y="55"/>
                    </a:lnTo>
                    <a:lnTo>
                      <a:pt x="507" y="53"/>
                    </a:lnTo>
                    <a:lnTo>
                      <a:pt x="500" y="51"/>
                    </a:lnTo>
                    <a:lnTo>
                      <a:pt x="496" y="51"/>
                    </a:lnTo>
                    <a:lnTo>
                      <a:pt x="495" y="51"/>
                    </a:lnTo>
                    <a:lnTo>
                      <a:pt x="496" y="60"/>
                    </a:lnTo>
                    <a:lnTo>
                      <a:pt x="500" y="69"/>
                    </a:lnTo>
                    <a:lnTo>
                      <a:pt x="511" y="74"/>
                    </a:lnTo>
                    <a:lnTo>
                      <a:pt x="523" y="81"/>
                    </a:lnTo>
                    <a:lnTo>
                      <a:pt x="525" y="84"/>
                    </a:lnTo>
                    <a:lnTo>
                      <a:pt x="524" y="96"/>
                    </a:lnTo>
                    <a:lnTo>
                      <a:pt x="521" y="109"/>
                    </a:lnTo>
                    <a:lnTo>
                      <a:pt x="521" y="116"/>
                    </a:lnTo>
                    <a:lnTo>
                      <a:pt x="522" y="121"/>
                    </a:lnTo>
                    <a:lnTo>
                      <a:pt x="527" y="138"/>
                    </a:lnTo>
                    <a:lnTo>
                      <a:pt x="528" y="146"/>
                    </a:lnTo>
                    <a:lnTo>
                      <a:pt x="530" y="152"/>
                    </a:lnTo>
                    <a:lnTo>
                      <a:pt x="545" y="155"/>
                    </a:lnTo>
                    <a:lnTo>
                      <a:pt x="548" y="156"/>
                    </a:lnTo>
                    <a:lnTo>
                      <a:pt x="572" y="155"/>
                    </a:lnTo>
                    <a:lnTo>
                      <a:pt x="572" y="164"/>
                    </a:lnTo>
                    <a:lnTo>
                      <a:pt x="572" y="165"/>
                    </a:lnTo>
                    <a:lnTo>
                      <a:pt x="570" y="168"/>
                    </a:lnTo>
                    <a:lnTo>
                      <a:pt x="559" y="170"/>
                    </a:lnTo>
                    <a:lnTo>
                      <a:pt x="551" y="173"/>
                    </a:lnTo>
                    <a:lnTo>
                      <a:pt x="550" y="176"/>
                    </a:lnTo>
                    <a:lnTo>
                      <a:pt x="545" y="179"/>
                    </a:lnTo>
                    <a:lnTo>
                      <a:pt x="537" y="179"/>
                    </a:lnTo>
                    <a:lnTo>
                      <a:pt x="532" y="187"/>
                    </a:lnTo>
                    <a:lnTo>
                      <a:pt x="527" y="202"/>
                    </a:lnTo>
                    <a:lnTo>
                      <a:pt x="522" y="205"/>
                    </a:lnTo>
                    <a:lnTo>
                      <a:pt x="517" y="207"/>
                    </a:lnTo>
                    <a:lnTo>
                      <a:pt x="512" y="207"/>
                    </a:lnTo>
                    <a:lnTo>
                      <a:pt x="506" y="210"/>
                    </a:lnTo>
                    <a:lnTo>
                      <a:pt x="503" y="211"/>
                    </a:lnTo>
                    <a:lnTo>
                      <a:pt x="501" y="216"/>
                    </a:lnTo>
                    <a:lnTo>
                      <a:pt x="492" y="216"/>
                    </a:lnTo>
                    <a:lnTo>
                      <a:pt x="480" y="221"/>
                    </a:lnTo>
                    <a:lnTo>
                      <a:pt x="478" y="221"/>
                    </a:lnTo>
                    <a:lnTo>
                      <a:pt x="470" y="225"/>
                    </a:lnTo>
                    <a:lnTo>
                      <a:pt x="462" y="229"/>
                    </a:lnTo>
                    <a:lnTo>
                      <a:pt x="457" y="232"/>
                    </a:lnTo>
                    <a:lnTo>
                      <a:pt x="449" y="240"/>
                    </a:lnTo>
                    <a:lnTo>
                      <a:pt x="447" y="241"/>
                    </a:lnTo>
                    <a:lnTo>
                      <a:pt x="428" y="245"/>
                    </a:lnTo>
                    <a:lnTo>
                      <a:pt x="411" y="245"/>
                    </a:lnTo>
                    <a:lnTo>
                      <a:pt x="409" y="243"/>
                    </a:lnTo>
                    <a:lnTo>
                      <a:pt x="408" y="243"/>
                    </a:lnTo>
                    <a:lnTo>
                      <a:pt x="394" y="235"/>
                    </a:lnTo>
                    <a:lnTo>
                      <a:pt x="390" y="231"/>
                    </a:lnTo>
                    <a:lnTo>
                      <a:pt x="387" y="226"/>
                    </a:lnTo>
                    <a:lnTo>
                      <a:pt x="384" y="221"/>
                    </a:lnTo>
                    <a:lnTo>
                      <a:pt x="379" y="214"/>
                    </a:lnTo>
                    <a:lnTo>
                      <a:pt x="379" y="216"/>
                    </a:lnTo>
                    <a:lnTo>
                      <a:pt x="368" y="221"/>
                    </a:lnTo>
                    <a:lnTo>
                      <a:pt x="362" y="192"/>
                    </a:lnTo>
                    <a:lnTo>
                      <a:pt x="354" y="181"/>
                    </a:lnTo>
                    <a:lnTo>
                      <a:pt x="349" y="176"/>
                    </a:lnTo>
                    <a:lnTo>
                      <a:pt x="338" y="176"/>
                    </a:lnTo>
                    <a:lnTo>
                      <a:pt x="319" y="186"/>
                    </a:lnTo>
                    <a:lnTo>
                      <a:pt x="317" y="186"/>
                    </a:lnTo>
                    <a:lnTo>
                      <a:pt x="313" y="179"/>
                    </a:lnTo>
                    <a:lnTo>
                      <a:pt x="309" y="177"/>
                    </a:lnTo>
                    <a:lnTo>
                      <a:pt x="307" y="177"/>
                    </a:lnTo>
                    <a:lnTo>
                      <a:pt x="303" y="182"/>
                    </a:lnTo>
                    <a:lnTo>
                      <a:pt x="302" y="188"/>
                    </a:lnTo>
                    <a:lnTo>
                      <a:pt x="298" y="192"/>
                    </a:lnTo>
                    <a:lnTo>
                      <a:pt x="218" y="192"/>
                    </a:lnTo>
                    <a:lnTo>
                      <a:pt x="217" y="191"/>
                    </a:lnTo>
                    <a:lnTo>
                      <a:pt x="217" y="222"/>
                    </a:lnTo>
                    <a:lnTo>
                      <a:pt x="217" y="222"/>
                    </a:lnTo>
                    <a:lnTo>
                      <a:pt x="217" y="225"/>
                    </a:lnTo>
                    <a:lnTo>
                      <a:pt x="221" y="226"/>
                    </a:lnTo>
                    <a:lnTo>
                      <a:pt x="225" y="231"/>
                    </a:lnTo>
                    <a:lnTo>
                      <a:pt x="232" y="231"/>
                    </a:lnTo>
                    <a:lnTo>
                      <a:pt x="234" y="229"/>
                    </a:lnTo>
                    <a:lnTo>
                      <a:pt x="244" y="227"/>
                    </a:lnTo>
                    <a:lnTo>
                      <a:pt x="249" y="235"/>
                    </a:lnTo>
                    <a:lnTo>
                      <a:pt x="250" y="242"/>
                    </a:lnTo>
                    <a:lnTo>
                      <a:pt x="254" y="252"/>
                    </a:lnTo>
                    <a:lnTo>
                      <a:pt x="254" y="253"/>
                    </a:lnTo>
                    <a:lnTo>
                      <a:pt x="249" y="254"/>
                    </a:lnTo>
                    <a:lnTo>
                      <a:pt x="248" y="252"/>
                    </a:lnTo>
                    <a:lnTo>
                      <a:pt x="244" y="251"/>
                    </a:lnTo>
                    <a:lnTo>
                      <a:pt x="234" y="249"/>
                    </a:lnTo>
                    <a:lnTo>
                      <a:pt x="227" y="252"/>
                    </a:lnTo>
                    <a:lnTo>
                      <a:pt x="210" y="254"/>
                    </a:lnTo>
                    <a:lnTo>
                      <a:pt x="205" y="257"/>
                    </a:lnTo>
                    <a:lnTo>
                      <a:pt x="205" y="295"/>
                    </a:lnTo>
                    <a:lnTo>
                      <a:pt x="210" y="300"/>
                    </a:lnTo>
                    <a:lnTo>
                      <a:pt x="222" y="310"/>
                    </a:lnTo>
                    <a:lnTo>
                      <a:pt x="228" y="316"/>
                    </a:lnTo>
                    <a:lnTo>
                      <a:pt x="233" y="326"/>
                    </a:lnTo>
                    <a:lnTo>
                      <a:pt x="240" y="354"/>
                    </a:lnTo>
                    <a:lnTo>
                      <a:pt x="239" y="360"/>
                    </a:lnTo>
                    <a:lnTo>
                      <a:pt x="238" y="370"/>
                    </a:lnTo>
                    <a:lnTo>
                      <a:pt x="228" y="433"/>
                    </a:lnTo>
                    <a:lnTo>
                      <a:pt x="227" y="434"/>
                    </a:lnTo>
                    <a:lnTo>
                      <a:pt x="223" y="452"/>
                    </a:lnTo>
                    <a:lnTo>
                      <a:pt x="220" y="460"/>
                    </a:lnTo>
                    <a:lnTo>
                      <a:pt x="218" y="472"/>
                    </a:lnTo>
                    <a:lnTo>
                      <a:pt x="217" y="475"/>
                    </a:lnTo>
                    <a:lnTo>
                      <a:pt x="216" y="483"/>
                    </a:lnTo>
                    <a:lnTo>
                      <a:pt x="213" y="498"/>
                    </a:lnTo>
                    <a:lnTo>
                      <a:pt x="211" y="504"/>
                    </a:lnTo>
                    <a:lnTo>
                      <a:pt x="210" y="511"/>
                    </a:lnTo>
                    <a:lnTo>
                      <a:pt x="209" y="514"/>
                    </a:lnTo>
                    <a:lnTo>
                      <a:pt x="202" y="517"/>
                    </a:lnTo>
                    <a:lnTo>
                      <a:pt x="182" y="516"/>
                    </a:lnTo>
                    <a:lnTo>
                      <a:pt x="169" y="521"/>
                    </a:lnTo>
                    <a:lnTo>
                      <a:pt x="118" y="536"/>
                    </a:lnTo>
                    <a:lnTo>
                      <a:pt x="99" y="543"/>
                    </a:lnTo>
                    <a:lnTo>
                      <a:pt x="83" y="554"/>
                    </a:lnTo>
                    <a:lnTo>
                      <a:pt x="72" y="563"/>
                    </a:lnTo>
                    <a:lnTo>
                      <a:pt x="59" y="579"/>
                    </a:lnTo>
                    <a:lnTo>
                      <a:pt x="50" y="591"/>
                    </a:lnTo>
                    <a:lnTo>
                      <a:pt x="41" y="607"/>
                    </a:lnTo>
                    <a:lnTo>
                      <a:pt x="39" y="613"/>
                    </a:lnTo>
                    <a:lnTo>
                      <a:pt x="39" y="643"/>
                    </a:lnTo>
                    <a:lnTo>
                      <a:pt x="30" y="644"/>
                    </a:lnTo>
                    <a:lnTo>
                      <a:pt x="21" y="646"/>
                    </a:lnTo>
                    <a:lnTo>
                      <a:pt x="17" y="651"/>
                    </a:lnTo>
                    <a:lnTo>
                      <a:pt x="13" y="668"/>
                    </a:lnTo>
                    <a:lnTo>
                      <a:pt x="1" y="690"/>
                    </a:lnTo>
                    <a:lnTo>
                      <a:pt x="0" y="694"/>
                    </a:lnTo>
                    <a:lnTo>
                      <a:pt x="0" y="698"/>
                    </a:lnTo>
                    <a:lnTo>
                      <a:pt x="11" y="721"/>
                    </a:lnTo>
                    <a:lnTo>
                      <a:pt x="13" y="733"/>
                    </a:lnTo>
                    <a:lnTo>
                      <a:pt x="14" y="737"/>
                    </a:lnTo>
                    <a:lnTo>
                      <a:pt x="23" y="748"/>
                    </a:lnTo>
                    <a:lnTo>
                      <a:pt x="27" y="756"/>
                    </a:lnTo>
                    <a:lnTo>
                      <a:pt x="39" y="769"/>
                    </a:lnTo>
                    <a:lnTo>
                      <a:pt x="49" y="775"/>
                    </a:lnTo>
                    <a:lnTo>
                      <a:pt x="50" y="784"/>
                    </a:lnTo>
                    <a:lnTo>
                      <a:pt x="44" y="794"/>
                    </a:lnTo>
                    <a:lnTo>
                      <a:pt x="45" y="797"/>
                    </a:lnTo>
                    <a:lnTo>
                      <a:pt x="57" y="801"/>
                    </a:lnTo>
                    <a:lnTo>
                      <a:pt x="77" y="802"/>
                    </a:lnTo>
                    <a:lnTo>
                      <a:pt x="82" y="806"/>
                    </a:lnTo>
                    <a:lnTo>
                      <a:pt x="86" y="811"/>
                    </a:lnTo>
                    <a:lnTo>
                      <a:pt x="88" y="822"/>
                    </a:lnTo>
                    <a:lnTo>
                      <a:pt x="91" y="826"/>
                    </a:lnTo>
                    <a:lnTo>
                      <a:pt x="104" y="829"/>
                    </a:lnTo>
                    <a:lnTo>
                      <a:pt x="119" y="830"/>
                    </a:lnTo>
                    <a:lnTo>
                      <a:pt x="127" y="829"/>
                    </a:lnTo>
                    <a:lnTo>
                      <a:pt x="145" y="819"/>
                    </a:lnTo>
                    <a:lnTo>
                      <a:pt x="167" y="803"/>
                    </a:lnTo>
                    <a:lnTo>
                      <a:pt x="177" y="794"/>
                    </a:lnTo>
                    <a:lnTo>
                      <a:pt x="180" y="792"/>
                    </a:lnTo>
                    <a:lnTo>
                      <a:pt x="180" y="795"/>
                    </a:lnTo>
                    <a:lnTo>
                      <a:pt x="180" y="849"/>
                    </a:lnTo>
                    <a:lnTo>
                      <a:pt x="180" y="853"/>
                    </a:lnTo>
                    <a:lnTo>
                      <a:pt x="180" y="882"/>
                    </a:lnTo>
                    <a:lnTo>
                      <a:pt x="183" y="886"/>
                    </a:lnTo>
                    <a:lnTo>
                      <a:pt x="189" y="889"/>
                    </a:lnTo>
                    <a:lnTo>
                      <a:pt x="194" y="889"/>
                    </a:lnTo>
                    <a:lnTo>
                      <a:pt x="201" y="887"/>
                    </a:lnTo>
                    <a:lnTo>
                      <a:pt x="201" y="887"/>
                    </a:lnTo>
                    <a:lnTo>
                      <a:pt x="209" y="883"/>
                    </a:lnTo>
                    <a:lnTo>
                      <a:pt x="226" y="882"/>
                    </a:lnTo>
                    <a:lnTo>
                      <a:pt x="228" y="880"/>
                    </a:lnTo>
                    <a:lnTo>
                      <a:pt x="236" y="880"/>
                    </a:lnTo>
                    <a:lnTo>
                      <a:pt x="254" y="886"/>
                    </a:lnTo>
                    <a:lnTo>
                      <a:pt x="295" y="887"/>
                    </a:lnTo>
                    <a:lnTo>
                      <a:pt x="303" y="883"/>
                    </a:lnTo>
                    <a:lnTo>
                      <a:pt x="308" y="880"/>
                    </a:lnTo>
                    <a:lnTo>
                      <a:pt x="334" y="871"/>
                    </a:lnTo>
                    <a:lnTo>
                      <a:pt x="341" y="867"/>
                    </a:lnTo>
                    <a:lnTo>
                      <a:pt x="366" y="845"/>
                    </a:lnTo>
                    <a:lnTo>
                      <a:pt x="383" y="826"/>
                    </a:lnTo>
                    <a:lnTo>
                      <a:pt x="389" y="819"/>
                    </a:lnTo>
                    <a:lnTo>
                      <a:pt x="405" y="816"/>
                    </a:lnTo>
                    <a:lnTo>
                      <a:pt x="411" y="816"/>
                    </a:lnTo>
                    <a:lnTo>
                      <a:pt x="438" y="812"/>
                    </a:lnTo>
                    <a:lnTo>
                      <a:pt x="457" y="813"/>
                    </a:lnTo>
                    <a:lnTo>
                      <a:pt x="460" y="816"/>
                    </a:lnTo>
                    <a:lnTo>
                      <a:pt x="465" y="823"/>
                    </a:lnTo>
                    <a:lnTo>
                      <a:pt x="468" y="840"/>
                    </a:lnTo>
                    <a:lnTo>
                      <a:pt x="468" y="872"/>
                    </a:lnTo>
                    <a:lnTo>
                      <a:pt x="467" y="882"/>
                    </a:lnTo>
                    <a:lnTo>
                      <a:pt x="462" y="889"/>
                    </a:lnTo>
                    <a:lnTo>
                      <a:pt x="460" y="893"/>
                    </a:lnTo>
                    <a:lnTo>
                      <a:pt x="459" y="900"/>
                    </a:lnTo>
                    <a:lnTo>
                      <a:pt x="465" y="924"/>
                    </a:lnTo>
                    <a:lnTo>
                      <a:pt x="474" y="937"/>
                    </a:lnTo>
                    <a:lnTo>
                      <a:pt x="481" y="943"/>
                    </a:lnTo>
                    <a:lnTo>
                      <a:pt x="508" y="963"/>
                    </a:lnTo>
                    <a:lnTo>
                      <a:pt x="521" y="967"/>
                    </a:lnTo>
                    <a:lnTo>
                      <a:pt x="538" y="969"/>
                    </a:lnTo>
                    <a:lnTo>
                      <a:pt x="557" y="969"/>
                    </a:lnTo>
                    <a:lnTo>
                      <a:pt x="573" y="973"/>
                    </a:lnTo>
                    <a:lnTo>
                      <a:pt x="580" y="979"/>
                    </a:lnTo>
                    <a:lnTo>
                      <a:pt x="582" y="983"/>
                    </a:lnTo>
                    <a:lnTo>
                      <a:pt x="589" y="991"/>
                    </a:lnTo>
                    <a:lnTo>
                      <a:pt x="597" y="995"/>
                    </a:lnTo>
                    <a:lnTo>
                      <a:pt x="635" y="1005"/>
                    </a:lnTo>
                    <a:lnTo>
                      <a:pt x="651" y="1020"/>
                    </a:lnTo>
                    <a:lnTo>
                      <a:pt x="656" y="1023"/>
                    </a:lnTo>
                    <a:lnTo>
                      <a:pt x="666" y="1023"/>
                    </a:lnTo>
                    <a:lnTo>
                      <a:pt x="675" y="1021"/>
                    </a:lnTo>
                    <a:lnTo>
                      <a:pt x="680" y="1021"/>
                    </a:lnTo>
                    <a:lnTo>
                      <a:pt x="693" y="1023"/>
                    </a:lnTo>
                    <a:lnTo>
                      <a:pt x="712" y="1034"/>
                    </a:lnTo>
                    <a:lnTo>
                      <a:pt x="720" y="1039"/>
                    </a:lnTo>
                    <a:lnTo>
                      <a:pt x="726" y="1050"/>
                    </a:lnTo>
                    <a:lnTo>
                      <a:pt x="731" y="1065"/>
                    </a:lnTo>
                    <a:lnTo>
                      <a:pt x="732" y="1080"/>
                    </a:lnTo>
                    <a:lnTo>
                      <a:pt x="736" y="1088"/>
                    </a:lnTo>
                    <a:lnTo>
                      <a:pt x="739" y="1093"/>
                    </a:lnTo>
                    <a:lnTo>
                      <a:pt x="739" y="1102"/>
                    </a:lnTo>
                    <a:lnTo>
                      <a:pt x="737" y="1119"/>
                    </a:lnTo>
                    <a:lnTo>
                      <a:pt x="729" y="1120"/>
                    </a:lnTo>
                    <a:lnTo>
                      <a:pt x="729" y="1124"/>
                    </a:lnTo>
                    <a:lnTo>
                      <a:pt x="729" y="1129"/>
                    </a:lnTo>
                    <a:lnTo>
                      <a:pt x="736" y="1145"/>
                    </a:lnTo>
                    <a:lnTo>
                      <a:pt x="743" y="1168"/>
                    </a:lnTo>
                    <a:lnTo>
                      <a:pt x="749" y="1181"/>
                    </a:lnTo>
                    <a:lnTo>
                      <a:pt x="764" y="1181"/>
                    </a:lnTo>
                    <a:lnTo>
                      <a:pt x="775" y="1182"/>
                    </a:lnTo>
                    <a:lnTo>
                      <a:pt x="788" y="1182"/>
                    </a:lnTo>
                    <a:lnTo>
                      <a:pt x="793" y="1184"/>
                    </a:lnTo>
                    <a:lnTo>
                      <a:pt x="836" y="1184"/>
                    </a:lnTo>
                    <a:lnTo>
                      <a:pt x="841" y="1185"/>
                    </a:lnTo>
                    <a:lnTo>
                      <a:pt x="844" y="1188"/>
                    </a:lnTo>
                    <a:lnTo>
                      <a:pt x="846" y="1193"/>
                    </a:lnTo>
                    <a:lnTo>
                      <a:pt x="844" y="1203"/>
                    </a:lnTo>
                    <a:lnTo>
                      <a:pt x="841" y="1211"/>
                    </a:lnTo>
                    <a:lnTo>
                      <a:pt x="841" y="1217"/>
                    </a:lnTo>
                    <a:lnTo>
                      <a:pt x="846" y="1237"/>
                    </a:lnTo>
                    <a:lnTo>
                      <a:pt x="863" y="1243"/>
                    </a:lnTo>
                    <a:lnTo>
                      <a:pt x="866" y="1246"/>
                    </a:lnTo>
                    <a:lnTo>
                      <a:pt x="871" y="1260"/>
                    </a:lnTo>
                    <a:lnTo>
                      <a:pt x="881" y="1279"/>
                    </a:lnTo>
                    <a:lnTo>
                      <a:pt x="883" y="1289"/>
                    </a:lnTo>
                    <a:lnTo>
                      <a:pt x="883" y="1312"/>
                    </a:lnTo>
                    <a:lnTo>
                      <a:pt x="882" y="1341"/>
                    </a:lnTo>
                    <a:lnTo>
                      <a:pt x="881" y="1345"/>
                    </a:lnTo>
                    <a:lnTo>
                      <a:pt x="876" y="1356"/>
                    </a:lnTo>
                    <a:lnTo>
                      <a:pt x="871" y="1367"/>
                    </a:lnTo>
                    <a:lnTo>
                      <a:pt x="869" y="1373"/>
                    </a:lnTo>
                    <a:lnTo>
                      <a:pt x="869" y="1381"/>
                    </a:lnTo>
                    <a:lnTo>
                      <a:pt x="871" y="1386"/>
                    </a:lnTo>
                    <a:lnTo>
                      <a:pt x="872" y="1398"/>
                    </a:lnTo>
                    <a:lnTo>
                      <a:pt x="871" y="1399"/>
                    </a:lnTo>
                    <a:lnTo>
                      <a:pt x="863" y="1402"/>
                    </a:lnTo>
                    <a:lnTo>
                      <a:pt x="862" y="1403"/>
                    </a:lnTo>
                    <a:lnTo>
                      <a:pt x="861" y="1408"/>
                    </a:lnTo>
                    <a:lnTo>
                      <a:pt x="861" y="1410"/>
                    </a:lnTo>
                    <a:lnTo>
                      <a:pt x="868" y="1424"/>
                    </a:lnTo>
                    <a:lnTo>
                      <a:pt x="869" y="1426"/>
                    </a:lnTo>
                    <a:lnTo>
                      <a:pt x="871" y="1474"/>
                    </a:lnTo>
                    <a:lnTo>
                      <a:pt x="869" y="1507"/>
                    </a:lnTo>
                    <a:lnTo>
                      <a:pt x="873" y="1516"/>
                    </a:lnTo>
                    <a:lnTo>
                      <a:pt x="879" y="1518"/>
                    </a:lnTo>
                    <a:lnTo>
                      <a:pt x="894" y="1522"/>
                    </a:lnTo>
                    <a:lnTo>
                      <a:pt x="901" y="1526"/>
                    </a:lnTo>
                    <a:lnTo>
                      <a:pt x="919" y="1528"/>
                    </a:lnTo>
                    <a:lnTo>
                      <a:pt x="931" y="1528"/>
                    </a:lnTo>
                    <a:lnTo>
                      <a:pt x="943" y="1527"/>
                    </a:lnTo>
                    <a:lnTo>
                      <a:pt x="948" y="1524"/>
                    </a:lnTo>
                    <a:lnTo>
                      <a:pt x="957" y="1521"/>
                    </a:lnTo>
                    <a:lnTo>
                      <a:pt x="963" y="1526"/>
                    </a:lnTo>
                    <a:lnTo>
                      <a:pt x="986" y="1533"/>
                    </a:lnTo>
                    <a:lnTo>
                      <a:pt x="992" y="1542"/>
                    </a:lnTo>
                    <a:lnTo>
                      <a:pt x="994" y="1548"/>
                    </a:lnTo>
                    <a:lnTo>
                      <a:pt x="996" y="1571"/>
                    </a:lnTo>
                    <a:lnTo>
                      <a:pt x="1000" y="1583"/>
                    </a:lnTo>
                    <a:lnTo>
                      <a:pt x="998" y="1608"/>
                    </a:lnTo>
                    <a:lnTo>
                      <a:pt x="1000" y="1613"/>
                    </a:lnTo>
                    <a:lnTo>
                      <a:pt x="1006" y="1620"/>
                    </a:lnTo>
                    <a:lnTo>
                      <a:pt x="1013" y="1625"/>
                    </a:lnTo>
                    <a:lnTo>
                      <a:pt x="1019" y="1628"/>
                    </a:lnTo>
                    <a:lnTo>
                      <a:pt x="1029" y="1628"/>
                    </a:lnTo>
                    <a:lnTo>
                      <a:pt x="1035" y="1625"/>
                    </a:lnTo>
                    <a:lnTo>
                      <a:pt x="1048" y="1625"/>
                    </a:lnTo>
                    <a:lnTo>
                      <a:pt x="1057" y="1623"/>
                    </a:lnTo>
                    <a:lnTo>
                      <a:pt x="1062" y="1628"/>
                    </a:lnTo>
                    <a:lnTo>
                      <a:pt x="1067" y="1636"/>
                    </a:lnTo>
                    <a:lnTo>
                      <a:pt x="1067" y="1661"/>
                    </a:lnTo>
                    <a:lnTo>
                      <a:pt x="1066" y="1664"/>
                    </a:lnTo>
                    <a:lnTo>
                      <a:pt x="1062" y="1680"/>
                    </a:lnTo>
                    <a:lnTo>
                      <a:pt x="1059" y="1706"/>
                    </a:lnTo>
                    <a:lnTo>
                      <a:pt x="1057" y="1726"/>
                    </a:lnTo>
                    <a:lnTo>
                      <a:pt x="1066" y="1726"/>
                    </a:lnTo>
                    <a:lnTo>
                      <a:pt x="1070" y="1725"/>
                    </a:lnTo>
                    <a:lnTo>
                      <a:pt x="1084" y="1725"/>
                    </a:lnTo>
                    <a:lnTo>
                      <a:pt x="1091" y="1732"/>
                    </a:lnTo>
                    <a:lnTo>
                      <a:pt x="1103" y="1771"/>
                    </a:lnTo>
                    <a:lnTo>
                      <a:pt x="1103" y="1803"/>
                    </a:lnTo>
                    <a:lnTo>
                      <a:pt x="1102" y="1814"/>
                    </a:lnTo>
                    <a:lnTo>
                      <a:pt x="1099" y="1818"/>
                    </a:lnTo>
                    <a:lnTo>
                      <a:pt x="1097" y="1822"/>
                    </a:lnTo>
                    <a:lnTo>
                      <a:pt x="1073" y="1838"/>
                    </a:lnTo>
                    <a:lnTo>
                      <a:pt x="1066" y="1840"/>
                    </a:lnTo>
                    <a:lnTo>
                      <a:pt x="1054" y="1841"/>
                    </a:lnTo>
                    <a:lnTo>
                      <a:pt x="1046" y="1845"/>
                    </a:lnTo>
                    <a:lnTo>
                      <a:pt x="1037" y="1857"/>
                    </a:lnTo>
                    <a:lnTo>
                      <a:pt x="1028" y="1867"/>
                    </a:lnTo>
                    <a:lnTo>
                      <a:pt x="984" y="1905"/>
                    </a:lnTo>
                    <a:lnTo>
                      <a:pt x="982" y="1909"/>
                    </a:lnTo>
                    <a:lnTo>
                      <a:pt x="978" y="1916"/>
                    </a:lnTo>
                    <a:lnTo>
                      <a:pt x="958" y="1941"/>
                    </a:lnTo>
                    <a:lnTo>
                      <a:pt x="955" y="1947"/>
                    </a:lnTo>
                    <a:lnTo>
                      <a:pt x="937" y="1968"/>
                    </a:lnTo>
                    <a:lnTo>
                      <a:pt x="922" y="1980"/>
                    </a:lnTo>
                    <a:lnTo>
                      <a:pt x="915" y="1989"/>
                    </a:lnTo>
                    <a:lnTo>
                      <a:pt x="906" y="1995"/>
                    </a:lnTo>
                    <a:lnTo>
                      <a:pt x="904" y="2000"/>
                    </a:lnTo>
                    <a:lnTo>
                      <a:pt x="895" y="2010"/>
                    </a:lnTo>
                    <a:lnTo>
                      <a:pt x="885" y="2015"/>
                    </a:lnTo>
                    <a:lnTo>
                      <a:pt x="904" y="2017"/>
                    </a:lnTo>
                    <a:lnTo>
                      <a:pt x="911" y="2013"/>
                    </a:lnTo>
                    <a:lnTo>
                      <a:pt x="915" y="2007"/>
                    </a:lnTo>
                    <a:lnTo>
                      <a:pt x="920" y="2005"/>
                    </a:lnTo>
                    <a:lnTo>
                      <a:pt x="925" y="2005"/>
                    </a:lnTo>
                    <a:lnTo>
                      <a:pt x="931" y="2007"/>
                    </a:lnTo>
                    <a:lnTo>
                      <a:pt x="943" y="2017"/>
                    </a:lnTo>
                    <a:lnTo>
                      <a:pt x="948" y="2022"/>
                    </a:lnTo>
                    <a:lnTo>
                      <a:pt x="959" y="2032"/>
                    </a:lnTo>
                    <a:lnTo>
                      <a:pt x="968" y="2040"/>
                    </a:lnTo>
                    <a:lnTo>
                      <a:pt x="973" y="2055"/>
                    </a:lnTo>
                    <a:lnTo>
                      <a:pt x="974" y="2064"/>
                    </a:lnTo>
                    <a:lnTo>
                      <a:pt x="982" y="2065"/>
                    </a:lnTo>
                    <a:lnTo>
                      <a:pt x="986" y="2064"/>
                    </a:lnTo>
                    <a:lnTo>
                      <a:pt x="1000" y="2053"/>
                    </a:lnTo>
                    <a:lnTo>
                      <a:pt x="1005" y="2056"/>
                    </a:lnTo>
                    <a:lnTo>
                      <a:pt x="1006" y="2060"/>
                    </a:lnTo>
                    <a:lnTo>
                      <a:pt x="1011" y="2070"/>
                    </a:lnTo>
                    <a:lnTo>
                      <a:pt x="1018" y="2078"/>
                    </a:lnTo>
                    <a:lnTo>
                      <a:pt x="1021" y="2081"/>
                    </a:lnTo>
                    <a:lnTo>
                      <a:pt x="1025" y="2082"/>
                    </a:lnTo>
                    <a:lnTo>
                      <a:pt x="1033" y="2082"/>
                    </a:lnTo>
                    <a:lnTo>
                      <a:pt x="1040" y="2091"/>
                    </a:lnTo>
                    <a:lnTo>
                      <a:pt x="1052" y="2092"/>
                    </a:lnTo>
                    <a:lnTo>
                      <a:pt x="1055" y="2096"/>
                    </a:lnTo>
                    <a:lnTo>
                      <a:pt x="1062" y="2107"/>
                    </a:lnTo>
                    <a:lnTo>
                      <a:pt x="1068" y="2112"/>
                    </a:lnTo>
                    <a:lnTo>
                      <a:pt x="1077" y="2117"/>
                    </a:lnTo>
                    <a:lnTo>
                      <a:pt x="1082" y="2118"/>
                    </a:lnTo>
                    <a:lnTo>
                      <a:pt x="1097" y="2125"/>
                    </a:lnTo>
                    <a:lnTo>
                      <a:pt x="1100" y="2131"/>
                    </a:lnTo>
                    <a:lnTo>
                      <a:pt x="1104" y="2150"/>
                    </a:lnTo>
                    <a:lnTo>
                      <a:pt x="1107" y="2153"/>
                    </a:lnTo>
                    <a:lnTo>
                      <a:pt x="1127" y="2168"/>
                    </a:lnTo>
                    <a:lnTo>
                      <a:pt x="1132" y="2177"/>
                    </a:lnTo>
                    <a:lnTo>
                      <a:pt x="1131" y="2179"/>
                    </a:lnTo>
                    <a:lnTo>
                      <a:pt x="1126" y="2180"/>
                    </a:lnTo>
                    <a:lnTo>
                      <a:pt x="1124" y="2188"/>
                    </a:lnTo>
                    <a:lnTo>
                      <a:pt x="1121" y="2189"/>
                    </a:lnTo>
                    <a:lnTo>
                      <a:pt x="1116" y="2196"/>
                    </a:lnTo>
                    <a:lnTo>
                      <a:pt x="1114" y="2204"/>
                    </a:lnTo>
                    <a:lnTo>
                      <a:pt x="1114" y="2220"/>
                    </a:lnTo>
                    <a:lnTo>
                      <a:pt x="1111" y="2234"/>
                    </a:lnTo>
                    <a:lnTo>
                      <a:pt x="1113" y="2236"/>
                    </a:lnTo>
                    <a:lnTo>
                      <a:pt x="1116" y="2241"/>
                    </a:lnTo>
                    <a:lnTo>
                      <a:pt x="1116" y="2237"/>
                    </a:lnTo>
                    <a:lnTo>
                      <a:pt x="1121" y="2232"/>
                    </a:lnTo>
                    <a:lnTo>
                      <a:pt x="1130" y="2227"/>
                    </a:lnTo>
                    <a:lnTo>
                      <a:pt x="1145" y="2215"/>
                    </a:lnTo>
                    <a:lnTo>
                      <a:pt x="1156" y="2196"/>
                    </a:lnTo>
                    <a:lnTo>
                      <a:pt x="1167" y="2184"/>
                    </a:lnTo>
                    <a:lnTo>
                      <a:pt x="1173" y="2156"/>
                    </a:lnTo>
                    <a:lnTo>
                      <a:pt x="1178" y="2148"/>
                    </a:lnTo>
                    <a:lnTo>
                      <a:pt x="1193" y="2132"/>
                    </a:lnTo>
                    <a:lnTo>
                      <a:pt x="1199" y="2129"/>
                    </a:lnTo>
                    <a:lnTo>
                      <a:pt x="1221" y="2112"/>
                    </a:lnTo>
                    <a:lnTo>
                      <a:pt x="1229" y="2108"/>
                    </a:lnTo>
                    <a:lnTo>
                      <a:pt x="1238" y="2102"/>
                    </a:lnTo>
                    <a:lnTo>
                      <a:pt x="1244" y="2096"/>
                    </a:lnTo>
                    <a:lnTo>
                      <a:pt x="1247" y="2088"/>
                    </a:lnTo>
                    <a:lnTo>
                      <a:pt x="1253" y="2078"/>
                    </a:lnTo>
                    <a:lnTo>
                      <a:pt x="1267" y="2059"/>
                    </a:lnTo>
                    <a:lnTo>
                      <a:pt x="1275" y="2045"/>
                    </a:lnTo>
                    <a:lnTo>
                      <a:pt x="1286" y="2032"/>
                    </a:lnTo>
                    <a:lnTo>
                      <a:pt x="1291" y="2010"/>
                    </a:lnTo>
                    <a:lnTo>
                      <a:pt x="1303" y="1981"/>
                    </a:lnTo>
                    <a:lnTo>
                      <a:pt x="1309" y="1973"/>
                    </a:lnTo>
                    <a:lnTo>
                      <a:pt x="1314" y="1963"/>
                    </a:lnTo>
                    <a:lnTo>
                      <a:pt x="1318" y="1956"/>
                    </a:lnTo>
                    <a:lnTo>
                      <a:pt x="1324" y="1951"/>
                    </a:lnTo>
                    <a:lnTo>
                      <a:pt x="1339" y="1930"/>
                    </a:lnTo>
                    <a:lnTo>
                      <a:pt x="1346" y="1922"/>
                    </a:lnTo>
                    <a:lnTo>
                      <a:pt x="1352" y="1919"/>
                    </a:lnTo>
                    <a:lnTo>
                      <a:pt x="1363" y="1915"/>
                    </a:lnTo>
                    <a:lnTo>
                      <a:pt x="1368" y="1902"/>
                    </a:lnTo>
                    <a:lnTo>
                      <a:pt x="1377" y="1895"/>
                    </a:lnTo>
                    <a:lnTo>
                      <a:pt x="1380" y="1873"/>
                    </a:lnTo>
                    <a:lnTo>
                      <a:pt x="1382" y="1834"/>
                    </a:lnTo>
                    <a:lnTo>
                      <a:pt x="1384" y="1829"/>
                    </a:lnTo>
                    <a:lnTo>
                      <a:pt x="1390" y="1829"/>
                    </a:lnTo>
                    <a:lnTo>
                      <a:pt x="1392" y="1825"/>
                    </a:lnTo>
                    <a:lnTo>
                      <a:pt x="1389" y="1820"/>
                    </a:lnTo>
                    <a:lnTo>
                      <a:pt x="1382" y="1813"/>
                    </a:lnTo>
                    <a:lnTo>
                      <a:pt x="1380" y="1809"/>
                    </a:lnTo>
                    <a:lnTo>
                      <a:pt x="1380" y="1795"/>
                    </a:lnTo>
                    <a:lnTo>
                      <a:pt x="1378" y="1792"/>
                    </a:lnTo>
                    <a:lnTo>
                      <a:pt x="1378" y="1777"/>
                    </a:lnTo>
                    <a:lnTo>
                      <a:pt x="1376" y="1769"/>
                    </a:lnTo>
                    <a:lnTo>
                      <a:pt x="1376" y="1762"/>
                    </a:lnTo>
                    <a:lnTo>
                      <a:pt x="1378" y="1758"/>
                    </a:lnTo>
                    <a:lnTo>
                      <a:pt x="1380" y="1752"/>
                    </a:lnTo>
                    <a:lnTo>
                      <a:pt x="1380" y="1742"/>
                    </a:lnTo>
                    <a:lnTo>
                      <a:pt x="1390" y="1726"/>
                    </a:lnTo>
                    <a:lnTo>
                      <a:pt x="1395" y="1719"/>
                    </a:lnTo>
                    <a:lnTo>
                      <a:pt x="1409" y="1706"/>
                    </a:lnTo>
                    <a:lnTo>
                      <a:pt x="1428" y="1684"/>
                    </a:lnTo>
                    <a:lnTo>
                      <a:pt x="1431" y="1684"/>
                    </a:lnTo>
                    <a:lnTo>
                      <a:pt x="1436" y="1680"/>
                    </a:lnTo>
                    <a:lnTo>
                      <a:pt x="1446" y="1672"/>
                    </a:lnTo>
                    <a:lnTo>
                      <a:pt x="1459" y="1662"/>
                    </a:lnTo>
                    <a:lnTo>
                      <a:pt x="1464" y="1656"/>
                    </a:lnTo>
                    <a:lnTo>
                      <a:pt x="1474" y="1650"/>
                    </a:lnTo>
                    <a:lnTo>
                      <a:pt x="1487" y="1636"/>
                    </a:lnTo>
                    <a:lnTo>
                      <a:pt x="1501" y="1628"/>
                    </a:lnTo>
                    <a:lnTo>
                      <a:pt x="1511" y="1628"/>
                    </a:lnTo>
                    <a:lnTo>
                      <a:pt x="1516" y="1625"/>
                    </a:lnTo>
                    <a:lnTo>
                      <a:pt x="1522" y="1618"/>
                    </a:lnTo>
                    <a:lnTo>
                      <a:pt x="1533" y="1614"/>
                    </a:lnTo>
                    <a:lnTo>
                      <a:pt x="1550" y="1614"/>
                    </a:lnTo>
                    <a:lnTo>
                      <a:pt x="1561" y="1606"/>
                    </a:lnTo>
                    <a:lnTo>
                      <a:pt x="1565" y="1604"/>
                    </a:lnTo>
                    <a:lnTo>
                      <a:pt x="1573" y="1593"/>
                    </a:lnTo>
                    <a:lnTo>
                      <a:pt x="1578" y="1591"/>
                    </a:lnTo>
                    <a:lnTo>
                      <a:pt x="1591" y="1588"/>
                    </a:lnTo>
                    <a:lnTo>
                      <a:pt x="1598" y="1588"/>
                    </a:lnTo>
                    <a:lnTo>
                      <a:pt x="1600" y="1585"/>
                    </a:lnTo>
                    <a:lnTo>
                      <a:pt x="1600" y="1581"/>
                    </a:lnTo>
                    <a:lnTo>
                      <a:pt x="1597" y="1579"/>
                    </a:lnTo>
                    <a:lnTo>
                      <a:pt x="1597" y="1576"/>
                    </a:lnTo>
                    <a:lnTo>
                      <a:pt x="1605" y="1569"/>
                    </a:lnTo>
                    <a:lnTo>
                      <a:pt x="1608" y="1569"/>
                    </a:lnTo>
                    <a:lnTo>
                      <a:pt x="1608" y="1567"/>
                    </a:lnTo>
                    <a:lnTo>
                      <a:pt x="1609" y="1571"/>
                    </a:lnTo>
                    <a:lnTo>
                      <a:pt x="1615" y="1572"/>
                    </a:lnTo>
                    <a:lnTo>
                      <a:pt x="1638" y="1566"/>
                    </a:lnTo>
                    <a:lnTo>
                      <a:pt x="1643" y="1566"/>
                    </a:lnTo>
                    <a:lnTo>
                      <a:pt x="1647" y="1569"/>
                    </a:lnTo>
                    <a:lnTo>
                      <a:pt x="1657" y="1570"/>
                    </a:lnTo>
                    <a:lnTo>
                      <a:pt x="1673" y="1564"/>
                    </a:lnTo>
                    <a:lnTo>
                      <a:pt x="1680" y="1564"/>
                    </a:lnTo>
                    <a:lnTo>
                      <a:pt x="1686" y="1566"/>
                    </a:lnTo>
                    <a:lnTo>
                      <a:pt x="1697" y="1567"/>
                    </a:lnTo>
                    <a:lnTo>
                      <a:pt x="1708" y="1567"/>
                    </a:lnTo>
                    <a:lnTo>
                      <a:pt x="1732" y="1564"/>
                    </a:lnTo>
                    <a:lnTo>
                      <a:pt x="1736" y="1563"/>
                    </a:lnTo>
                    <a:lnTo>
                      <a:pt x="1740" y="1554"/>
                    </a:lnTo>
                    <a:lnTo>
                      <a:pt x="1743" y="1542"/>
                    </a:lnTo>
                    <a:lnTo>
                      <a:pt x="1751" y="1533"/>
                    </a:lnTo>
                    <a:lnTo>
                      <a:pt x="1759" y="1529"/>
                    </a:lnTo>
                    <a:lnTo>
                      <a:pt x="1778" y="1521"/>
                    </a:lnTo>
                    <a:lnTo>
                      <a:pt x="1787" y="1512"/>
                    </a:lnTo>
                    <a:lnTo>
                      <a:pt x="1791" y="1505"/>
                    </a:lnTo>
                    <a:lnTo>
                      <a:pt x="1792" y="1497"/>
                    </a:lnTo>
                    <a:lnTo>
                      <a:pt x="1793" y="1483"/>
                    </a:lnTo>
                    <a:lnTo>
                      <a:pt x="1796" y="1469"/>
                    </a:lnTo>
                    <a:lnTo>
                      <a:pt x="1808" y="1452"/>
                    </a:lnTo>
                    <a:lnTo>
                      <a:pt x="1825" y="1431"/>
                    </a:lnTo>
                    <a:lnTo>
                      <a:pt x="1834" y="1416"/>
                    </a:lnTo>
                    <a:lnTo>
                      <a:pt x="1845" y="1388"/>
                    </a:lnTo>
                    <a:lnTo>
                      <a:pt x="1858" y="1373"/>
                    </a:lnTo>
                    <a:lnTo>
                      <a:pt x="1864" y="1365"/>
                    </a:lnTo>
                    <a:lnTo>
                      <a:pt x="1867" y="1335"/>
                    </a:lnTo>
                    <a:lnTo>
                      <a:pt x="1867" y="1318"/>
                    </a:lnTo>
                    <a:lnTo>
                      <a:pt x="1868" y="1305"/>
                    </a:lnTo>
                    <a:lnTo>
                      <a:pt x="1872" y="1291"/>
                    </a:lnTo>
                    <a:lnTo>
                      <a:pt x="1878" y="1282"/>
                    </a:lnTo>
                    <a:lnTo>
                      <a:pt x="1890" y="1268"/>
                    </a:lnTo>
                    <a:lnTo>
                      <a:pt x="1894" y="1260"/>
                    </a:lnTo>
                    <a:lnTo>
                      <a:pt x="1894" y="1244"/>
                    </a:lnTo>
                    <a:lnTo>
                      <a:pt x="1898" y="1206"/>
                    </a:lnTo>
                    <a:lnTo>
                      <a:pt x="1900" y="1199"/>
                    </a:lnTo>
                    <a:lnTo>
                      <a:pt x="1904" y="1173"/>
                    </a:lnTo>
                    <a:lnTo>
                      <a:pt x="1907" y="1156"/>
                    </a:lnTo>
                    <a:lnTo>
                      <a:pt x="1906" y="1144"/>
                    </a:lnTo>
                    <a:lnTo>
                      <a:pt x="1904" y="1134"/>
                    </a:lnTo>
                    <a:lnTo>
                      <a:pt x="1904" y="1111"/>
                    </a:lnTo>
                    <a:lnTo>
                      <a:pt x="1901" y="1102"/>
                    </a:lnTo>
                    <a:lnTo>
                      <a:pt x="1901" y="1080"/>
                    </a:lnTo>
                    <a:lnTo>
                      <a:pt x="1904" y="1052"/>
                    </a:lnTo>
                    <a:lnTo>
                      <a:pt x="1907" y="1034"/>
                    </a:lnTo>
                    <a:lnTo>
                      <a:pt x="1907" y="1022"/>
                    </a:lnTo>
                    <a:lnTo>
                      <a:pt x="1910" y="1009"/>
                    </a:lnTo>
                    <a:lnTo>
                      <a:pt x="1911" y="1006"/>
                    </a:lnTo>
                    <a:lnTo>
                      <a:pt x="1922" y="995"/>
                    </a:lnTo>
                    <a:lnTo>
                      <a:pt x="1926" y="995"/>
                    </a:lnTo>
                    <a:lnTo>
                      <a:pt x="1935" y="998"/>
                    </a:lnTo>
                    <a:lnTo>
                      <a:pt x="1937" y="998"/>
                    </a:lnTo>
                    <a:lnTo>
                      <a:pt x="1952" y="984"/>
                    </a:lnTo>
                    <a:lnTo>
                      <a:pt x="1963" y="969"/>
                    </a:lnTo>
                    <a:lnTo>
                      <a:pt x="1975" y="947"/>
                    </a:lnTo>
                    <a:lnTo>
                      <a:pt x="1981" y="929"/>
                    </a:lnTo>
                    <a:lnTo>
                      <a:pt x="1989" y="914"/>
                    </a:lnTo>
                    <a:lnTo>
                      <a:pt x="1997" y="902"/>
                    </a:lnTo>
                    <a:lnTo>
                      <a:pt x="2013" y="889"/>
                    </a:lnTo>
                    <a:lnTo>
                      <a:pt x="2018" y="881"/>
                    </a:lnTo>
                    <a:lnTo>
                      <a:pt x="2028" y="871"/>
                    </a:lnTo>
                    <a:lnTo>
                      <a:pt x="2049" y="860"/>
                    </a:lnTo>
                    <a:lnTo>
                      <a:pt x="2055" y="853"/>
                    </a:lnTo>
                    <a:lnTo>
                      <a:pt x="2063" y="840"/>
                    </a:lnTo>
                    <a:lnTo>
                      <a:pt x="2076" y="824"/>
                    </a:lnTo>
                    <a:lnTo>
                      <a:pt x="2094" y="805"/>
                    </a:lnTo>
                    <a:lnTo>
                      <a:pt x="2111" y="779"/>
                    </a:lnTo>
                    <a:lnTo>
                      <a:pt x="2115" y="776"/>
                    </a:lnTo>
                    <a:lnTo>
                      <a:pt x="2120" y="767"/>
                    </a:lnTo>
                    <a:lnTo>
                      <a:pt x="2120" y="767"/>
                    </a:lnTo>
                    <a:lnTo>
                      <a:pt x="2130" y="724"/>
                    </a:lnTo>
                    <a:lnTo>
                      <a:pt x="2132" y="709"/>
                    </a:lnTo>
                    <a:lnTo>
                      <a:pt x="2135" y="673"/>
                    </a:lnTo>
                    <a:lnTo>
                      <a:pt x="2135" y="650"/>
                    </a:lnTo>
                    <a:lnTo>
                      <a:pt x="2126" y="629"/>
                    </a:lnTo>
                    <a:lnTo>
                      <a:pt x="2120" y="597"/>
                    </a:lnTo>
                    <a:lnTo>
                      <a:pt x="2111" y="582"/>
                    </a:lnTo>
                    <a:lnTo>
                      <a:pt x="2102" y="570"/>
                    </a:lnTo>
                    <a:lnTo>
                      <a:pt x="2093" y="565"/>
                    </a:lnTo>
                    <a:lnTo>
                      <a:pt x="2046" y="565"/>
                    </a:lnTo>
                    <a:lnTo>
                      <a:pt x="2040" y="565"/>
                    </a:lnTo>
                    <a:lnTo>
                      <a:pt x="2034" y="564"/>
                    </a:lnTo>
                    <a:lnTo>
                      <a:pt x="2030" y="560"/>
                    </a:lnTo>
                    <a:lnTo>
                      <a:pt x="2022" y="558"/>
                    </a:lnTo>
                    <a:lnTo>
                      <a:pt x="2014" y="558"/>
                    </a:lnTo>
                    <a:lnTo>
                      <a:pt x="2009" y="550"/>
                    </a:lnTo>
                    <a:lnTo>
                      <a:pt x="2000" y="542"/>
                    </a:lnTo>
                    <a:lnTo>
                      <a:pt x="1993" y="538"/>
                    </a:lnTo>
                    <a:lnTo>
                      <a:pt x="1985" y="534"/>
                    </a:lnTo>
                    <a:lnTo>
                      <a:pt x="1971" y="526"/>
                    </a:lnTo>
                    <a:lnTo>
                      <a:pt x="1942" y="496"/>
                    </a:lnTo>
                    <a:lnTo>
                      <a:pt x="1930" y="485"/>
                    </a:lnTo>
                    <a:lnTo>
                      <a:pt x="1915" y="474"/>
                    </a:lnTo>
                    <a:lnTo>
                      <a:pt x="1896" y="463"/>
                    </a:lnTo>
                    <a:lnTo>
                      <a:pt x="1883" y="455"/>
                    </a:lnTo>
                    <a:lnTo>
                      <a:pt x="1872" y="448"/>
                    </a:lnTo>
                    <a:lnTo>
                      <a:pt x="1860" y="445"/>
                    </a:lnTo>
                    <a:lnTo>
                      <a:pt x="1808" y="444"/>
                    </a:lnTo>
                    <a:lnTo>
                      <a:pt x="1799" y="445"/>
                    </a:lnTo>
                    <a:lnTo>
                      <a:pt x="1790" y="445"/>
                    </a:lnTo>
                    <a:lnTo>
                      <a:pt x="1760" y="444"/>
                    </a:lnTo>
                    <a:lnTo>
                      <a:pt x="1751" y="442"/>
                    </a:lnTo>
                    <a:lnTo>
                      <a:pt x="1731" y="437"/>
                    </a:lnTo>
                    <a:lnTo>
                      <a:pt x="1678" y="420"/>
                    </a:lnTo>
                    <a:lnTo>
                      <a:pt x="1668" y="420"/>
                    </a:lnTo>
                    <a:lnTo>
                      <a:pt x="1665" y="420"/>
                    </a:lnTo>
                    <a:lnTo>
                      <a:pt x="1659" y="413"/>
                    </a:lnTo>
                    <a:lnTo>
                      <a:pt x="1652" y="417"/>
                    </a:lnTo>
                    <a:lnTo>
                      <a:pt x="1645" y="423"/>
                    </a:lnTo>
                    <a:lnTo>
                      <a:pt x="1636" y="426"/>
                    </a:lnTo>
                    <a:lnTo>
                      <a:pt x="1620" y="433"/>
                    </a:lnTo>
                    <a:lnTo>
                      <a:pt x="1611" y="434"/>
                    </a:lnTo>
                    <a:lnTo>
                      <a:pt x="1610" y="428"/>
                    </a:lnTo>
                    <a:lnTo>
                      <a:pt x="1613" y="421"/>
                    </a:lnTo>
                    <a:lnTo>
                      <a:pt x="1619" y="415"/>
                    </a:lnTo>
                    <a:lnTo>
                      <a:pt x="1619" y="410"/>
                    </a:lnTo>
                    <a:lnTo>
                      <a:pt x="1616" y="405"/>
                    </a:lnTo>
                    <a:lnTo>
                      <a:pt x="1611" y="403"/>
                    </a:lnTo>
                    <a:lnTo>
                      <a:pt x="1609" y="403"/>
                    </a:lnTo>
                    <a:lnTo>
                      <a:pt x="1605" y="404"/>
                    </a:lnTo>
                    <a:lnTo>
                      <a:pt x="1602" y="404"/>
                    </a:lnTo>
                    <a:lnTo>
                      <a:pt x="1600" y="403"/>
                    </a:lnTo>
                    <a:lnTo>
                      <a:pt x="1600" y="399"/>
                    </a:lnTo>
                    <a:lnTo>
                      <a:pt x="1604" y="397"/>
                    </a:lnTo>
                    <a:lnTo>
                      <a:pt x="1605" y="387"/>
                    </a:lnTo>
                    <a:lnTo>
                      <a:pt x="1598" y="375"/>
                    </a:lnTo>
                    <a:lnTo>
                      <a:pt x="1587" y="366"/>
                    </a:lnTo>
                    <a:lnTo>
                      <a:pt x="1582" y="367"/>
                    </a:lnTo>
                    <a:lnTo>
                      <a:pt x="1576" y="370"/>
                    </a:lnTo>
                    <a:lnTo>
                      <a:pt x="1570" y="375"/>
                    </a:lnTo>
                    <a:lnTo>
                      <a:pt x="1564" y="378"/>
                    </a:lnTo>
                    <a:lnTo>
                      <a:pt x="1564" y="369"/>
                    </a:lnTo>
                    <a:lnTo>
                      <a:pt x="1561" y="364"/>
                    </a:lnTo>
                    <a:lnTo>
                      <a:pt x="1555" y="355"/>
                    </a:lnTo>
                    <a:lnTo>
                      <a:pt x="1543" y="353"/>
                    </a:lnTo>
                    <a:lnTo>
                      <a:pt x="1533" y="347"/>
                    </a:lnTo>
                    <a:lnTo>
                      <a:pt x="1522" y="345"/>
                    </a:lnTo>
                    <a:lnTo>
                      <a:pt x="1517" y="340"/>
                    </a:lnTo>
                    <a:lnTo>
                      <a:pt x="1502" y="340"/>
                    </a:lnTo>
                    <a:lnTo>
                      <a:pt x="1497" y="339"/>
                    </a:lnTo>
                    <a:lnTo>
                      <a:pt x="1465" y="322"/>
                    </a:lnTo>
                    <a:lnTo>
                      <a:pt x="1454" y="318"/>
                    </a:lnTo>
                    <a:lnTo>
                      <a:pt x="1425" y="320"/>
                    </a:lnTo>
                    <a:lnTo>
                      <a:pt x="1416" y="324"/>
                    </a:lnTo>
                    <a:lnTo>
                      <a:pt x="1409" y="339"/>
                    </a:lnTo>
                    <a:lnTo>
                      <a:pt x="1403" y="342"/>
                    </a:lnTo>
                    <a:lnTo>
                      <a:pt x="1399" y="350"/>
                    </a:lnTo>
                    <a:lnTo>
                      <a:pt x="1396" y="359"/>
                    </a:lnTo>
                    <a:lnTo>
                      <a:pt x="1392" y="366"/>
                    </a:lnTo>
                    <a:lnTo>
                      <a:pt x="1383" y="366"/>
                    </a:lnTo>
                    <a:lnTo>
                      <a:pt x="1374" y="370"/>
                    </a:lnTo>
                    <a:lnTo>
                      <a:pt x="1371" y="371"/>
                    </a:lnTo>
                    <a:lnTo>
                      <a:pt x="1365" y="376"/>
                    </a:lnTo>
                    <a:lnTo>
                      <a:pt x="1358" y="396"/>
                    </a:lnTo>
                    <a:lnTo>
                      <a:pt x="1355" y="403"/>
                    </a:lnTo>
                    <a:lnTo>
                      <a:pt x="1352" y="404"/>
                    </a:lnTo>
                    <a:lnTo>
                      <a:pt x="1351" y="408"/>
                    </a:lnTo>
                    <a:lnTo>
                      <a:pt x="1349" y="418"/>
                    </a:lnTo>
                    <a:lnTo>
                      <a:pt x="1344" y="419"/>
                    </a:lnTo>
                    <a:lnTo>
                      <a:pt x="1344" y="419"/>
                    </a:lnTo>
                    <a:lnTo>
                      <a:pt x="1341" y="412"/>
                    </a:lnTo>
                    <a:lnTo>
                      <a:pt x="1341" y="401"/>
                    </a:lnTo>
                    <a:lnTo>
                      <a:pt x="1345" y="386"/>
                    </a:lnTo>
                    <a:lnTo>
                      <a:pt x="1342" y="386"/>
                    </a:lnTo>
                    <a:lnTo>
                      <a:pt x="1334" y="386"/>
                    </a:lnTo>
                    <a:lnTo>
                      <a:pt x="1326" y="388"/>
                    </a:lnTo>
                    <a:lnTo>
                      <a:pt x="1319" y="387"/>
                    </a:lnTo>
                    <a:lnTo>
                      <a:pt x="1296" y="388"/>
                    </a:lnTo>
                    <a:lnTo>
                      <a:pt x="1287" y="387"/>
                    </a:lnTo>
                    <a:lnTo>
                      <a:pt x="1286" y="388"/>
                    </a:lnTo>
                    <a:lnTo>
                      <a:pt x="1280" y="388"/>
                    </a:lnTo>
                    <a:lnTo>
                      <a:pt x="1277" y="387"/>
                    </a:lnTo>
                    <a:lnTo>
                      <a:pt x="1271" y="387"/>
                    </a:lnTo>
                    <a:lnTo>
                      <a:pt x="1256" y="392"/>
                    </a:lnTo>
                    <a:lnTo>
                      <a:pt x="1250" y="392"/>
                    </a:lnTo>
                    <a:lnTo>
                      <a:pt x="1238" y="387"/>
                    </a:lnTo>
                    <a:lnTo>
                      <a:pt x="1234" y="387"/>
                    </a:lnTo>
                    <a:lnTo>
                      <a:pt x="1232" y="388"/>
                    </a:lnTo>
                    <a:lnTo>
                      <a:pt x="1229" y="397"/>
                    </a:lnTo>
                    <a:lnTo>
                      <a:pt x="1228" y="399"/>
                    </a:lnTo>
                    <a:lnTo>
                      <a:pt x="1226" y="397"/>
                    </a:lnTo>
                    <a:lnTo>
                      <a:pt x="1224" y="390"/>
                    </a:lnTo>
                    <a:lnTo>
                      <a:pt x="1226" y="387"/>
                    </a:lnTo>
                    <a:lnTo>
                      <a:pt x="1232" y="381"/>
                    </a:lnTo>
                    <a:lnTo>
                      <a:pt x="1238" y="381"/>
                    </a:lnTo>
                    <a:lnTo>
                      <a:pt x="1247" y="385"/>
                    </a:lnTo>
                    <a:lnTo>
                      <a:pt x="1259" y="386"/>
                    </a:lnTo>
                    <a:lnTo>
                      <a:pt x="1269" y="382"/>
                    </a:lnTo>
                    <a:lnTo>
                      <a:pt x="1271" y="380"/>
                    </a:lnTo>
                    <a:lnTo>
                      <a:pt x="1272" y="377"/>
                    </a:lnTo>
                    <a:lnTo>
                      <a:pt x="1272" y="355"/>
                    </a:lnTo>
                    <a:lnTo>
                      <a:pt x="1271" y="353"/>
                    </a:lnTo>
                    <a:lnTo>
                      <a:pt x="1265" y="353"/>
                    </a:lnTo>
                    <a:lnTo>
                      <a:pt x="1264" y="349"/>
                    </a:lnTo>
                    <a:lnTo>
                      <a:pt x="1258" y="345"/>
                    </a:lnTo>
                    <a:lnTo>
                      <a:pt x="1256" y="344"/>
                    </a:lnTo>
                    <a:lnTo>
                      <a:pt x="1256" y="340"/>
                    </a:lnTo>
                    <a:lnTo>
                      <a:pt x="1261" y="339"/>
                    </a:lnTo>
                    <a:lnTo>
                      <a:pt x="1266" y="334"/>
                    </a:lnTo>
                    <a:lnTo>
                      <a:pt x="1267" y="329"/>
                    </a:lnTo>
                    <a:lnTo>
                      <a:pt x="1261" y="329"/>
                    </a:lnTo>
                    <a:lnTo>
                      <a:pt x="1258" y="332"/>
                    </a:lnTo>
                    <a:lnTo>
                      <a:pt x="1254" y="332"/>
                    </a:lnTo>
                    <a:lnTo>
                      <a:pt x="1249" y="340"/>
                    </a:lnTo>
                    <a:lnTo>
                      <a:pt x="1247" y="348"/>
                    </a:lnTo>
                    <a:lnTo>
                      <a:pt x="1236" y="348"/>
                    </a:lnTo>
                    <a:lnTo>
                      <a:pt x="1234" y="345"/>
                    </a:lnTo>
                    <a:lnTo>
                      <a:pt x="1234" y="343"/>
                    </a:lnTo>
                    <a:lnTo>
                      <a:pt x="1234" y="327"/>
                    </a:lnTo>
                    <a:lnTo>
                      <a:pt x="1231" y="317"/>
                    </a:lnTo>
                    <a:lnTo>
                      <a:pt x="1231" y="308"/>
                    </a:lnTo>
                    <a:lnTo>
                      <a:pt x="1232" y="306"/>
                    </a:lnTo>
                    <a:lnTo>
                      <a:pt x="1238" y="299"/>
                    </a:lnTo>
                    <a:lnTo>
                      <a:pt x="1243" y="292"/>
                    </a:lnTo>
                    <a:lnTo>
                      <a:pt x="1253" y="281"/>
                    </a:lnTo>
                    <a:lnTo>
                      <a:pt x="1266" y="267"/>
                    </a:lnTo>
                    <a:lnTo>
                      <a:pt x="1283" y="254"/>
                    </a:lnTo>
                    <a:lnTo>
                      <a:pt x="1291" y="242"/>
                    </a:lnTo>
                    <a:lnTo>
                      <a:pt x="1297" y="238"/>
                    </a:lnTo>
                    <a:lnTo>
                      <a:pt x="1303" y="232"/>
                    </a:lnTo>
                    <a:lnTo>
                      <a:pt x="1306" y="222"/>
                    </a:lnTo>
                    <a:lnTo>
                      <a:pt x="1306" y="218"/>
                    </a:lnTo>
                    <a:lnTo>
                      <a:pt x="1312" y="199"/>
                    </a:lnTo>
                    <a:lnTo>
                      <a:pt x="1312" y="195"/>
                    </a:lnTo>
                    <a:lnTo>
                      <a:pt x="1308" y="192"/>
                    </a:lnTo>
                    <a:lnTo>
                      <a:pt x="1301" y="192"/>
                    </a:lnTo>
                    <a:lnTo>
                      <a:pt x="1285" y="187"/>
                    </a:lnTo>
                    <a:lnTo>
                      <a:pt x="1279" y="175"/>
                    </a:lnTo>
                    <a:lnTo>
                      <a:pt x="1272" y="152"/>
                    </a:lnTo>
                    <a:lnTo>
                      <a:pt x="1271" y="150"/>
                    </a:lnTo>
                    <a:lnTo>
                      <a:pt x="1269" y="138"/>
                    </a:lnTo>
                    <a:lnTo>
                      <a:pt x="1264" y="129"/>
                    </a:lnTo>
                    <a:lnTo>
                      <a:pt x="1260" y="116"/>
                    </a:lnTo>
                    <a:lnTo>
                      <a:pt x="1256" y="105"/>
                    </a:lnTo>
                    <a:lnTo>
                      <a:pt x="1253" y="91"/>
                    </a:lnTo>
                    <a:lnTo>
                      <a:pt x="1253" y="80"/>
                    </a:lnTo>
                    <a:lnTo>
                      <a:pt x="1247" y="69"/>
                    </a:lnTo>
                    <a:lnTo>
                      <a:pt x="1237" y="57"/>
                    </a:lnTo>
                    <a:lnTo>
                      <a:pt x="1232" y="53"/>
                    </a:lnTo>
                    <a:lnTo>
                      <a:pt x="1229" y="54"/>
                    </a:lnTo>
                    <a:lnTo>
                      <a:pt x="1227" y="62"/>
                    </a:lnTo>
                    <a:lnTo>
                      <a:pt x="1222" y="63"/>
                    </a:lnTo>
                    <a:lnTo>
                      <a:pt x="1209" y="76"/>
                    </a:lnTo>
                    <a:lnTo>
                      <a:pt x="1206" y="84"/>
                    </a:lnTo>
                    <a:lnTo>
                      <a:pt x="1193" y="102"/>
                    </a:lnTo>
                    <a:lnTo>
                      <a:pt x="1183" y="114"/>
                    </a:lnTo>
                    <a:lnTo>
                      <a:pt x="1179" y="121"/>
                    </a:lnTo>
                    <a:lnTo>
                      <a:pt x="1170" y="143"/>
                    </a:lnTo>
                    <a:lnTo>
                      <a:pt x="1143" y="167"/>
                    </a:lnTo>
                    <a:lnTo>
                      <a:pt x="1141" y="170"/>
                    </a:lnTo>
                    <a:lnTo>
                      <a:pt x="1136" y="172"/>
                    </a:lnTo>
                    <a:lnTo>
                      <a:pt x="1126" y="172"/>
                    </a:lnTo>
                    <a:lnTo>
                      <a:pt x="1119" y="168"/>
                    </a:lnTo>
                    <a:lnTo>
                      <a:pt x="1113" y="168"/>
                    </a:lnTo>
                    <a:lnTo>
                      <a:pt x="1109" y="170"/>
                    </a:lnTo>
                    <a:lnTo>
                      <a:pt x="1093" y="177"/>
                    </a:lnTo>
                    <a:lnTo>
                      <a:pt x="1087" y="177"/>
                    </a:lnTo>
                    <a:lnTo>
                      <a:pt x="1084" y="176"/>
                    </a:lnTo>
                    <a:lnTo>
                      <a:pt x="1075" y="170"/>
                    </a:lnTo>
                    <a:lnTo>
                      <a:pt x="1065" y="159"/>
                    </a:lnTo>
                    <a:lnTo>
                      <a:pt x="1059" y="157"/>
                    </a:lnTo>
                    <a:lnTo>
                      <a:pt x="1055" y="155"/>
                    </a:lnTo>
                    <a:lnTo>
                      <a:pt x="1034" y="149"/>
                    </a:lnTo>
                    <a:lnTo>
                      <a:pt x="1012" y="155"/>
                    </a:lnTo>
                    <a:lnTo>
                      <a:pt x="1008" y="155"/>
                    </a:lnTo>
                    <a:lnTo>
                      <a:pt x="998" y="152"/>
                    </a:lnTo>
                    <a:lnTo>
                      <a:pt x="991" y="152"/>
                    </a:lnTo>
                    <a:lnTo>
                      <a:pt x="985" y="155"/>
                    </a:lnTo>
                    <a:lnTo>
                      <a:pt x="986" y="179"/>
                    </a:lnTo>
                    <a:lnTo>
                      <a:pt x="982" y="183"/>
                    </a:lnTo>
                    <a:lnTo>
                      <a:pt x="965" y="183"/>
                    </a:lnTo>
                    <a:lnTo>
                      <a:pt x="953" y="178"/>
                    </a:lnTo>
                    <a:lnTo>
                      <a:pt x="942" y="179"/>
                    </a:lnTo>
                    <a:lnTo>
                      <a:pt x="928" y="181"/>
                    </a:lnTo>
                    <a:lnTo>
                      <a:pt x="922" y="178"/>
                    </a:lnTo>
                    <a:lnTo>
                      <a:pt x="921" y="177"/>
                    </a:lnTo>
                    <a:lnTo>
                      <a:pt x="917" y="176"/>
                    </a:lnTo>
                    <a:lnTo>
                      <a:pt x="912" y="176"/>
                    </a:lnTo>
                    <a:lnTo>
                      <a:pt x="901" y="182"/>
                    </a:lnTo>
                    <a:lnTo>
                      <a:pt x="893" y="192"/>
                    </a:lnTo>
                    <a:lnTo>
                      <a:pt x="879" y="192"/>
                    </a:lnTo>
                    <a:lnTo>
                      <a:pt x="871" y="195"/>
                    </a:lnTo>
                    <a:lnTo>
                      <a:pt x="866" y="200"/>
                    </a:lnTo>
                    <a:lnTo>
                      <a:pt x="855" y="200"/>
                    </a:lnTo>
                    <a:lnTo>
                      <a:pt x="846" y="203"/>
                    </a:lnTo>
                    <a:lnTo>
                      <a:pt x="840" y="213"/>
                    </a:lnTo>
                    <a:lnTo>
                      <a:pt x="835" y="215"/>
                    </a:lnTo>
                    <a:lnTo>
                      <a:pt x="822" y="215"/>
                    </a:lnTo>
                    <a:lnTo>
                      <a:pt x="812" y="213"/>
                    </a:lnTo>
                    <a:lnTo>
                      <a:pt x="796" y="203"/>
                    </a:lnTo>
                    <a:lnTo>
                      <a:pt x="790" y="198"/>
                    </a:lnTo>
                    <a:lnTo>
                      <a:pt x="786" y="192"/>
                    </a:lnTo>
                    <a:lnTo>
                      <a:pt x="783" y="191"/>
                    </a:lnTo>
                    <a:lnTo>
                      <a:pt x="779" y="186"/>
                    </a:lnTo>
                    <a:lnTo>
                      <a:pt x="777" y="183"/>
                    </a:lnTo>
                    <a:lnTo>
                      <a:pt x="779" y="170"/>
                    </a:lnTo>
                    <a:lnTo>
                      <a:pt x="777" y="161"/>
                    </a:lnTo>
                    <a:lnTo>
                      <a:pt x="766" y="151"/>
                    </a:lnTo>
                    <a:lnTo>
                      <a:pt x="765" y="148"/>
                    </a:lnTo>
                    <a:lnTo>
                      <a:pt x="765" y="117"/>
                    </a:lnTo>
                    <a:lnTo>
                      <a:pt x="771" y="103"/>
                    </a:lnTo>
                    <a:lnTo>
                      <a:pt x="774" y="96"/>
                    </a:lnTo>
                    <a:lnTo>
                      <a:pt x="774" y="86"/>
                    </a:lnTo>
                    <a:lnTo>
                      <a:pt x="783" y="73"/>
                    </a:lnTo>
                    <a:lnTo>
                      <a:pt x="785" y="70"/>
                    </a:lnTo>
                    <a:lnTo>
                      <a:pt x="783" y="63"/>
                    </a:lnTo>
                    <a:lnTo>
                      <a:pt x="779" y="57"/>
                    </a:lnTo>
                    <a:lnTo>
                      <a:pt x="779" y="42"/>
                    </a:lnTo>
                    <a:lnTo>
                      <a:pt x="767" y="38"/>
                    </a:lnTo>
                    <a:lnTo>
                      <a:pt x="765" y="37"/>
                    </a:lnTo>
                    <a:lnTo>
                      <a:pt x="756" y="36"/>
                    </a:lnTo>
                    <a:lnTo>
                      <a:pt x="760" y="22"/>
                    </a:lnTo>
                    <a:lnTo>
                      <a:pt x="760" y="15"/>
                    </a:lnTo>
                    <a:lnTo>
                      <a:pt x="760" y="9"/>
                    </a:lnTo>
                    <a:lnTo>
                      <a:pt x="755" y="0"/>
                    </a:lnTo>
                    <a:lnTo>
                      <a:pt x="747" y="0"/>
                    </a:lnTo>
                    <a:lnTo>
                      <a:pt x="734" y="4"/>
                    </a:lnTo>
                    <a:lnTo>
                      <a:pt x="725"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6" name="Google Shape;466;p9"/>
              <p:cNvSpPr/>
              <p:nvPr/>
            </p:nvSpPr>
            <p:spPr>
              <a:xfrm>
                <a:off x="1650" y="2350"/>
                <a:ext cx="132" cy="182"/>
              </a:xfrm>
              <a:custGeom>
                <a:rect b="b" l="l" r="r" t="t"/>
                <a:pathLst>
                  <a:path extrusionOk="0" h="909" w="663">
                    <a:moveTo>
                      <a:pt x="419" y="33"/>
                    </a:moveTo>
                    <a:lnTo>
                      <a:pt x="424" y="28"/>
                    </a:lnTo>
                    <a:lnTo>
                      <a:pt x="429" y="21"/>
                    </a:lnTo>
                    <a:lnTo>
                      <a:pt x="427" y="12"/>
                    </a:lnTo>
                    <a:lnTo>
                      <a:pt x="418" y="6"/>
                    </a:lnTo>
                    <a:lnTo>
                      <a:pt x="404" y="0"/>
                    </a:lnTo>
                    <a:lnTo>
                      <a:pt x="396" y="5"/>
                    </a:lnTo>
                    <a:lnTo>
                      <a:pt x="393" y="5"/>
                    </a:lnTo>
                    <a:lnTo>
                      <a:pt x="391" y="5"/>
                    </a:lnTo>
                    <a:lnTo>
                      <a:pt x="391" y="14"/>
                    </a:lnTo>
                    <a:lnTo>
                      <a:pt x="386" y="14"/>
                    </a:lnTo>
                    <a:lnTo>
                      <a:pt x="380" y="12"/>
                    </a:lnTo>
                    <a:lnTo>
                      <a:pt x="378" y="16"/>
                    </a:lnTo>
                    <a:lnTo>
                      <a:pt x="377" y="24"/>
                    </a:lnTo>
                    <a:lnTo>
                      <a:pt x="372" y="31"/>
                    </a:lnTo>
                    <a:lnTo>
                      <a:pt x="366" y="35"/>
                    </a:lnTo>
                    <a:lnTo>
                      <a:pt x="341" y="43"/>
                    </a:lnTo>
                    <a:lnTo>
                      <a:pt x="314" y="58"/>
                    </a:lnTo>
                    <a:lnTo>
                      <a:pt x="310" y="60"/>
                    </a:lnTo>
                    <a:lnTo>
                      <a:pt x="289" y="65"/>
                    </a:lnTo>
                    <a:lnTo>
                      <a:pt x="281" y="65"/>
                    </a:lnTo>
                    <a:lnTo>
                      <a:pt x="271" y="63"/>
                    </a:lnTo>
                    <a:lnTo>
                      <a:pt x="263" y="63"/>
                    </a:lnTo>
                    <a:lnTo>
                      <a:pt x="260" y="65"/>
                    </a:lnTo>
                    <a:lnTo>
                      <a:pt x="257" y="70"/>
                    </a:lnTo>
                    <a:lnTo>
                      <a:pt x="253" y="81"/>
                    </a:lnTo>
                    <a:lnTo>
                      <a:pt x="249" y="90"/>
                    </a:lnTo>
                    <a:lnTo>
                      <a:pt x="247" y="91"/>
                    </a:lnTo>
                    <a:lnTo>
                      <a:pt x="244" y="91"/>
                    </a:lnTo>
                    <a:lnTo>
                      <a:pt x="244" y="82"/>
                    </a:lnTo>
                    <a:lnTo>
                      <a:pt x="242" y="80"/>
                    </a:lnTo>
                    <a:lnTo>
                      <a:pt x="231" y="80"/>
                    </a:lnTo>
                    <a:lnTo>
                      <a:pt x="220" y="80"/>
                    </a:lnTo>
                    <a:lnTo>
                      <a:pt x="216" y="80"/>
                    </a:lnTo>
                    <a:lnTo>
                      <a:pt x="194" y="96"/>
                    </a:lnTo>
                    <a:lnTo>
                      <a:pt x="187" y="102"/>
                    </a:lnTo>
                    <a:lnTo>
                      <a:pt x="185" y="107"/>
                    </a:lnTo>
                    <a:lnTo>
                      <a:pt x="183" y="128"/>
                    </a:lnTo>
                    <a:lnTo>
                      <a:pt x="181" y="144"/>
                    </a:lnTo>
                    <a:lnTo>
                      <a:pt x="179" y="160"/>
                    </a:lnTo>
                    <a:lnTo>
                      <a:pt x="173" y="166"/>
                    </a:lnTo>
                    <a:lnTo>
                      <a:pt x="158" y="170"/>
                    </a:lnTo>
                    <a:lnTo>
                      <a:pt x="155" y="173"/>
                    </a:lnTo>
                    <a:lnTo>
                      <a:pt x="146" y="188"/>
                    </a:lnTo>
                    <a:lnTo>
                      <a:pt x="142" y="192"/>
                    </a:lnTo>
                    <a:lnTo>
                      <a:pt x="135" y="198"/>
                    </a:lnTo>
                    <a:lnTo>
                      <a:pt x="117" y="209"/>
                    </a:lnTo>
                    <a:lnTo>
                      <a:pt x="115" y="213"/>
                    </a:lnTo>
                    <a:lnTo>
                      <a:pt x="117" y="216"/>
                    </a:lnTo>
                    <a:lnTo>
                      <a:pt x="118" y="219"/>
                    </a:lnTo>
                    <a:lnTo>
                      <a:pt x="122" y="238"/>
                    </a:lnTo>
                    <a:lnTo>
                      <a:pt x="119" y="245"/>
                    </a:lnTo>
                    <a:lnTo>
                      <a:pt x="118" y="246"/>
                    </a:lnTo>
                    <a:lnTo>
                      <a:pt x="113" y="242"/>
                    </a:lnTo>
                    <a:lnTo>
                      <a:pt x="103" y="229"/>
                    </a:lnTo>
                    <a:lnTo>
                      <a:pt x="86" y="209"/>
                    </a:lnTo>
                    <a:lnTo>
                      <a:pt x="85" y="213"/>
                    </a:lnTo>
                    <a:lnTo>
                      <a:pt x="83" y="221"/>
                    </a:lnTo>
                    <a:lnTo>
                      <a:pt x="83" y="223"/>
                    </a:lnTo>
                    <a:lnTo>
                      <a:pt x="88" y="226"/>
                    </a:lnTo>
                    <a:lnTo>
                      <a:pt x="92" y="232"/>
                    </a:lnTo>
                    <a:lnTo>
                      <a:pt x="92" y="238"/>
                    </a:lnTo>
                    <a:lnTo>
                      <a:pt x="93" y="240"/>
                    </a:lnTo>
                    <a:lnTo>
                      <a:pt x="97" y="242"/>
                    </a:lnTo>
                    <a:lnTo>
                      <a:pt x="97" y="246"/>
                    </a:lnTo>
                    <a:lnTo>
                      <a:pt x="91" y="251"/>
                    </a:lnTo>
                    <a:lnTo>
                      <a:pt x="81" y="264"/>
                    </a:lnTo>
                    <a:lnTo>
                      <a:pt x="77" y="267"/>
                    </a:lnTo>
                    <a:lnTo>
                      <a:pt x="72" y="263"/>
                    </a:lnTo>
                    <a:lnTo>
                      <a:pt x="69" y="264"/>
                    </a:lnTo>
                    <a:lnTo>
                      <a:pt x="69" y="272"/>
                    </a:lnTo>
                    <a:lnTo>
                      <a:pt x="60" y="278"/>
                    </a:lnTo>
                    <a:lnTo>
                      <a:pt x="60" y="283"/>
                    </a:lnTo>
                    <a:lnTo>
                      <a:pt x="59" y="283"/>
                    </a:lnTo>
                    <a:lnTo>
                      <a:pt x="61" y="288"/>
                    </a:lnTo>
                    <a:lnTo>
                      <a:pt x="66" y="306"/>
                    </a:lnTo>
                    <a:lnTo>
                      <a:pt x="70" y="311"/>
                    </a:lnTo>
                    <a:lnTo>
                      <a:pt x="81" y="320"/>
                    </a:lnTo>
                    <a:lnTo>
                      <a:pt x="86" y="327"/>
                    </a:lnTo>
                    <a:lnTo>
                      <a:pt x="87" y="331"/>
                    </a:lnTo>
                    <a:lnTo>
                      <a:pt x="85" y="353"/>
                    </a:lnTo>
                    <a:lnTo>
                      <a:pt x="88" y="367"/>
                    </a:lnTo>
                    <a:lnTo>
                      <a:pt x="88" y="372"/>
                    </a:lnTo>
                    <a:lnTo>
                      <a:pt x="83" y="380"/>
                    </a:lnTo>
                    <a:lnTo>
                      <a:pt x="81" y="386"/>
                    </a:lnTo>
                    <a:lnTo>
                      <a:pt x="85" y="412"/>
                    </a:lnTo>
                    <a:lnTo>
                      <a:pt x="90" y="431"/>
                    </a:lnTo>
                    <a:lnTo>
                      <a:pt x="90" y="439"/>
                    </a:lnTo>
                    <a:lnTo>
                      <a:pt x="85" y="455"/>
                    </a:lnTo>
                    <a:lnTo>
                      <a:pt x="83" y="462"/>
                    </a:lnTo>
                    <a:lnTo>
                      <a:pt x="85" y="469"/>
                    </a:lnTo>
                    <a:lnTo>
                      <a:pt x="92" y="472"/>
                    </a:lnTo>
                    <a:lnTo>
                      <a:pt x="98" y="473"/>
                    </a:lnTo>
                    <a:lnTo>
                      <a:pt x="103" y="472"/>
                    </a:lnTo>
                    <a:lnTo>
                      <a:pt x="111" y="467"/>
                    </a:lnTo>
                    <a:lnTo>
                      <a:pt x="111" y="472"/>
                    </a:lnTo>
                    <a:lnTo>
                      <a:pt x="111" y="474"/>
                    </a:lnTo>
                    <a:lnTo>
                      <a:pt x="107" y="479"/>
                    </a:lnTo>
                    <a:lnTo>
                      <a:pt x="95" y="490"/>
                    </a:lnTo>
                    <a:lnTo>
                      <a:pt x="81" y="507"/>
                    </a:lnTo>
                    <a:lnTo>
                      <a:pt x="74" y="531"/>
                    </a:lnTo>
                    <a:lnTo>
                      <a:pt x="71" y="533"/>
                    </a:lnTo>
                    <a:lnTo>
                      <a:pt x="69" y="536"/>
                    </a:lnTo>
                    <a:lnTo>
                      <a:pt x="54" y="541"/>
                    </a:lnTo>
                    <a:lnTo>
                      <a:pt x="40" y="539"/>
                    </a:lnTo>
                    <a:lnTo>
                      <a:pt x="37" y="541"/>
                    </a:lnTo>
                    <a:lnTo>
                      <a:pt x="26" y="547"/>
                    </a:lnTo>
                    <a:lnTo>
                      <a:pt x="20" y="560"/>
                    </a:lnTo>
                    <a:lnTo>
                      <a:pt x="18" y="569"/>
                    </a:lnTo>
                    <a:lnTo>
                      <a:pt x="21" y="577"/>
                    </a:lnTo>
                    <a:lnTo>
                      <a:pt x="20" y="584"/>
                    </a:lnTo>
                    <a:lnTo>
                      <a:pt x="7" y="585"/>
                    </a:lnTo>
                    <a:lnTo>
                      <a:pt x="4" y="590"/>
                    </a:lnTo>
                    <a:lnTo>
                      <a:pt x="0" y="596"/>
                    </a:lnTo>
                    <a:lnTo>
                      <a:pt x="0" y="601"/>
                    </a:lnTo>
                    <a:lnTo>
                      <a:pt x="5" y="607"/>
                    </a:lnTo>
                    <a:lnTo>
                      <a:pt x="6" y="611"/>
                    </a:lnTo>
                    <a:lnTo>
                      <a:pt x="9" y="613"/>
                    </a:lnTo>
                    <a:lnTo>
                      <a:pt x="12" y="616"/>
                    </a:lnTo>
                    <a:lnTo>
                      <a:pt x="44" y="629"/>
                    </a:lnTo>
                    <a:lnTo>
                      <a:pt x="74" y="644"/>
                    </a:lnTo>
                    <a:lnTo>
                      <a:pt x="86" y="652"/>
                    </a:lnTo>
                    <a:lnTo>
                      <a:pt x="88" y="657"/>
                    </a:lnTo>
                    <a:lnTo>
                      <a:pt x="91" y="668"/>
                    </a:lnTo>
                    <a:lnTo>
                      <a:pt x="93" y="672"/>
                    </a:lnTo>
                    <a:lnTo>
                      <a:pt x="106" y="673"/>
                    </a:lnTo>
                    <a:lnTo>
                      <a:pt x="114" y="671"/>
                    </a:lnTo>
                    <a:lnTo>
                      <a:pt x="119" y="671"/>
                    </a:lnTo>
                    <a:lnTo>
                      <a:pt x="140" y="673"/>
                    </a:lnTo>
                    <a:lnTo>
                      <a:pt x="150" y="673"/>
                    </a:lnTo>
                    <a:lnTo>
                      <a:pt x="151" y="671"/>
                    </a:lnTo>
                    <a:lnTo>
                      <a:pt x="156" y="665"/>
                    </a:lnTo>
                    <a:lnTo>
                      <a:pt x="161" y="665"/>
                    </a:lnTo>
                    <a:lnTo>
                      <a:pt x="168" y="667"/>
                    </a:lnTo>
                    <a:lnTo>
                      <a:pt x="174" y="673"/>
                    </a:lnTo>
                    <a:lnTo>
                      <a:pt x="181" y="676"/>
                    </a:lnTo>
                    <a:lnTo>
                      <a:pt x="195" y="687"/>
                    </a:lnTo>
                    <a:lnTo>
                      <a:pt x="201" y="687"/>
                    </a:lnTo>
                    <a:lnTo>
                      <a:pt x="205" y="687"/>
                    </a:lnTo>
                    <a:lnTo>
                      <a:pt x="215" y="690"/>
                    </a:lnTo>
                    <a:lnTo>
                      <a:pt x="224" y="693"/>
                    </a:lnTo>
                    <a:lnTo>
                      <a:pt x="230" y="695"/>
                    </a:lnTo>
                    <a:lnTo>
                      <a:pt x="235" y="704"/>
                    </a:lnTo>
                    <a:lnTo>
                      <a:pt x="238" y="708"/>
                    </a:lnTo>
                    <a:lnTo>
                      <a:pt x="248" y="711"/>
                    </a:lnTo>
                    <a:lnTo>
                      <a:pt x="253" y="725"/>
                    </a:lnTo>
                    <a:lnTo>
                      <a:pt x="258" y="733"/>
                    </a:lnTo>
                    <a:lnTo>
                      <a:pt x="264" y="737"/>
                    </a:lnTo>
                    <a:lnTo>
                      <a:pt x="267" y="742"/>
                    </a:lnTo>
                    <a:lnTo>
                      <a:pt x="273" y="743"/>
                    </a:lnTo>
                    <a:lnTo>
                      <a:pt x="278" y="743"/>
                    </a:lnTo>
                    <a:lnTo>
                      <a:pt x="284" y="746"/>
                    </a:lnTo>
                    <a:lnTo>
                      <a:pt x="289" y="749"/>
                    </a:lnTo>
                    <a:lnTo>
                      <a:pt x="292" y="756"/>
                    </a:lnTo>
                    <a:lnTo>
                      <a:pt x="294" y="768"/>
                    </a:lnTo>
                    <a:lnTo>
                      <a:pt x="297" y="776"/>
                    </a:lnTo>
                    <a:lnTo>
                      <a:pt x="298" y="780"/>
                    </a:lnTo>
                    <a:lnTo>
                      <a:pt x="302" y="783"/>
                    </a:lnTo>
                    <a:lnTo>
                      <a:pt x="311" y="783"/>
                    </a:lnTo>
                    <a:lnTo>
                      <a:pt x="316" y="784"/>
                    </a:lnTo>
                    <a:lnTo>
                      <a:pt x="316" y="806"/>
                    </a:lnTo>
                    <a:lnTo>
                      <a:pt x="319" y="811"/>
                    </a:lnTo>
                    <a:lnTo>
                      <a:pt x="324" y="816"/>
                    </a:lnTo>
                    <a:lnTo>
                      <a:pt x="334" y="817"/>
                    </a:lnTo>
                    <a:lnTo>
                      <a:pt x="339" y="816"/>
                    </a:lnTo>
                    <a:lnTo>
                      <a:pt x="353" y="817"/>
                    </a:lnTo>
                    <a:lnTo>
                      <a:pt x="361" y="821"/>
                    </a:lnTo>
                    <a:lnTo>
                      <a:pt x="365" y="821"/>
                    </a:lnTo>
                    <a:lnTo>
                      <a:pt x="372" y="819"/>
                    </a:lnTo>
                    <a:lnTo>
                      <a:pt x="376" y="817"/>
                    </a:lnTo>
                    <a:lnTo>
                      <a:pt x="378" y="813"/>
                    </a:lnTo>
                    <a:lnTo>
                      <a:pt x="382" y="812"/>
                    </a:lnTo>
                    <a:lnTo>
                      <a:pt x="386" y="808"/>
                    </a:lnTo>
                    <a:lnTo>
                      <a:pt x="389" y="807"/>
                    </a:lnTo>
                    <a:lnTo>
                      <a:pt x="398" y="807"/>
                    </a:lnTo>
                    <a:lnTo>
                      <a:pt x="405" y="808"/>
                    </a:lnTo>
                    <a:lnTo>
                      <a:pt x="410" y="813"/>
                    </a:lnTo>
                    <a:lnTo>
                      <a:pt x="418" y="815"/>
                    </a:lnTo>
                    <a:lnTo>
                      <a:pt x="426" y="813"/>
                    </a:lnTo>
                    <a:lnTo>
                      <a:pt x="435" y="807"/>
                    </a:lnTo>
                    <a:lnTo>
                      <a:pt x="437" y="807"/>
                    </a:lnTo>
                    <a:lnTo>
                      <a:pt x="445" y="808"/>
                    </a:lnTo>
                    <a:lnTo>
                      <a:pt x="461" y="815"/>
                    </a:lnTo>
                    <a:lnTo>
                      <a:pt x="477" y="824"/>
                    </a:lnTo>
                    <a:lnTo>
                      <a:pt x="488" y="837"/>
                    </a:lnTo>
                    <a:lnTo>
                      <a:pt x="488" y="842"/>
                    </a:lnTo>
                    <a:lnTo>
                      <a:pt x="484" y="849"/>
                    </a:lnTo>
                    <a:lnTo>
                      <a:pt x="478" y="856"/>
                    </a:lnTo>
                    <a:lnTo>
                      <a:pt x="466" y="869"/>
                    </a:lnTo>
                    <a:lnTo>
                      <a:pt x="458" y="880"/>
                    </a:lnTo>
                    <a:lnTo>
                      <a:pt x="458" y="889"/>
                    </a:lnTo>
                    <a:lnTo>
                      <a:pt x="459" y="892"/>
                    </a:lnTo>
                    <a:lnTo>
                      <a:pt x="464" y="893"/>
                    </a:lnTo>
                    <a:lnTo>
                      <a:pt x="469" y="892"/>
                    </a:lnTo>
                    <a:lnTo>
                      <a:pt x="473" y="893"/>
                    </a:lnTo>
                    <a:lnTo>
                      <a:pt x="478" y="897"/>
                    </a:lnTo>
                    <a:lnTo>
                      <a:pt x="486" y="908"/>
                    </a:lnTo>
                    <a:lnTo>
                      <a:pt x="494" y="909"/>
                    </a:lnTo>
                    <a:lnTo>
                      <a:pt x="495" y="902"/>
                    </a:lnTo>
                    <a:lnTo>
                      <a:pt x="497" y="896"/>
                    </a:lnTo>
                    <a:lnTo>
                      <a:pt x="499" y="881"/>
                    </a:lnTo>
                    <a:lnTo>
                      <a:pt x="501" y="873"/>
                    </a:lnTo>
                    <a:lnTo>
                      <a:pt x="502" y="870"/>
                    </a:lnTo>
                    <a:lnTo>
                      <a:pt x="504" y="858"/>
                    </a:lnTo>
                    <a:lnTo>
                      <a:pt x="506" y="850"/>
                    </a:lnTo>
                    <a:lnTo>
                      <a:pt x="511" y="832"/>
                    </a:lnTo>
                    <a:lnTo>
                      <a:pt x="512" y="831"/>
                    </a:lnTo>
                    <a:lnTo>
                      <a:pt x="522" y="768"/>
                    </a:lnTo>
                    <a:lnTo>
                      <a:pt x="523" y="758"/>
                    </a:lnTo>
                    <a:lnTo>
                      <a:pt x="524" y="752"/>
                    </a:lnTo>
                    <a:lnTo>
                      <a:pt x="517" y="724"/>
                    </a:lnTo>
                    <a:lnTo>
                      <a:pt x="512" y="714"/>
                    </a:lnTo>
                    <a:lnTo>
                      <a:pt x="506" y="708"/>
                    </a:lnTo>
                    <a:lnTo>
                      <a:pt x="494" y="698"/>
                    </a:lnTo>
                    <a:lnTo>
                      <a:pt x="489" y="693"/>
                    </a:lnTo>
                    <a:lnTo>
                      <a:pt x="489" y="655"/>
                    </a:lnTo>
                    <a:lnTo>
                      <a:pt x="494" y="652"/>
                    </a:lnTo>
                    <a:lnTo>
                      <a:pt x="511" y="650"/>
                    </a:lnTo>
                    <a:lnTo>
                      <a:pt x="517" y="647"/>
                    </a:lnTo>
                    <a:lnTo>
                      <a:pt x="528" y="649"/>
                    </a:lnTo>
                    <a:lnTo>
                      <a:pt x="532" y="650"/>
                    </a:lnTo>
                    <a:lnTo>
                      <a:pt x="532" y="652"/>
                    </a:lnTo>
                    <a:lnTo>
                      <a:pt x="538" y="651"/>
                    </a:lnTo>
                    <a:lnTo>
                      <a:pt x="538" y="650"/>
                    </a:lnTo>
                    <a:lnTo>
                      <a:pt x="534" y="640"/>
                    </a:lnTo>
                    <a:lnTo>
                      <a:pt x="533" y="633"/>
                    </a:lnTo>
                    <a:lnTo>
                      <a:pt x="528" y="625"/>
                    </a:lnTo>
                    <a:lnTo>
                      <a:pt x="518" y="627"/>
                    </a:lnTo>
                    <a:lnTo>
                      <a:pt x="516" y="629"/>
                    </a:lnTo>
                    <a:lnTo>
                      <a:pt x="509" y="629"/>
                    </a:lnTo>
                    <a:lnTo>
                      <a:pt x="505" y="624"/>
                    </a:lnTo>
                    <a:lnTo>
                      <a:pt x="501" y="623"/>
                    </a:lnTo>
                    <a:lnTo>
                      <a:pt x="501" y="620"/>
                    </a:lnTo>
                    <a:lnTo>
                      <a:pt x="501" y="620"/>
                    </a:lnTo>
                    <a:lnTo>
                      <a:pt x="501" y="589"/>
                    </a:lnTo>
                    <a:lnTo>
                      <a:pt x="502" y="590"/>
                    </a:lnTo>
                    <a:lnTo>
                      <a:pt x="582" y="590"/>
                    </a:lnTo>
                    <a:lnTo>
                      <a:pt x="586" y="586"/>
                    </a:lnTo>
                    <a:lnTo>
                      <a:pt x="587" y="580"/>
                    </a:lnTo>
                    <a:lnTo>
                      <a:pt x="591" y="575"/>
                    </a:lnTo>
                    <a:lnTo>
                      <a:pt x="593" y="575"/>
                    </a:lnTo>
                    <a:lnTo>
                      <a:pt x="597" y="577"/>
                    </a:lnTo>
                    <a:lnTo>
                      <a:pt x="601" y="584"/>
                    </a:lnTo>
                    <a:lnTo>
                      <a:pt x="603" y="584"/>
                    </a:lnTo>
                    <a:lnTo>
                      <a:pt x="622" y="574"/>
                    </a:lnTo>
                    <a:lnTo>
                      <a:pt x="633" y="574"/>
                    </a:lnTo>
                    <a:lnTo>
                      <a:pt x="638" y="579"/>
                    </a:lnTo>
                    <a:lnTo>
                      <a:pt x="646" y="590"/>
                    </a:lnTo>
                    <a:lnTo>
                      <a:pt x="652" y="619"/>
                    </a:lnTo>
                    <a:lnTo>
                      <a:pt x="662" y="614"/>
                    </a:lnTo>
                    <a:lnTo>
                      <a:pt x="663" y="612"/>
                    </a:lnTo>
                    <a:lnTo>
                      <a:pt x="658" y="603"/>
                    </a:lnTo>
                    <a:lnTo>
                      <a:pt x="656" y="592"/>
                    </a:lnTo>
                    <a:lnTo>
                      <a:pt x="640" y="555"/>
                    </a:lnTo>
                    <a:lnTo>
                      <a:pt x="631" y="544"/>
                    </a:lnTo>
                    <a:lnTo>
                      <a:pt x="614" y="531"/>
                    </a:lnTo>
                    <a:lnTo>
                      <a:pt x="614" y="527"/>
                    </a:lnTo>
                    <a:lnTo>
                      <a:pt x="626" y="516"/>
                    </a:lnTo>
                    <a:lnTo>
                      <a:pt x="631" y="509"/>
                    </a:lnTo>
                    <a:lnTo>
                      <a:pt x="634" y="507"/>
                    </a:lnTo>
                    <a:lnTo>
                      <a:pt x="638" y="504"/>
                    </a:lnTo>
                    <a:lnTo>
                      <a:pt x="640" y="503"/>
                    </a:lnTo>
                    <a:lnTo>
                      <a:pt x="641" y="500"/>
                    </a:lnTo>
                    <a:lnTo>
                      <a:pt x="640" y="493"/>
                    </a:lnTo>
                    <a:lnTo>
                      <a:pt x="638" y="488"/>
                    </a:lnTo>
                    <a:lnTo>
                      <a:pt x="633" y="479"/>
                    </a:lnTo>
                    <a:lnTo>
                      <a:pt x="625" y="471"/>
                    </a:lnTo>
                    <a:lnTo>
                      <a:pt x="618" y="466"/>
                    </a:lnTo>
                    <a:lnTo>
                      <a:pt x="617" y="463"/>
                    </a:lnTo>
                    <a:lnTo>
                      <a:pt x="615" y="453"/>
                    </a:lnTo>
                    <a:lnTo>
                      <a:pt x="613" y="447"/>
                    </a:lnTo>
                    <a:lnTo>
                      <a:pt x="613" y="439"/>
                    </a:lnTo>
                    <a:lnTo>
                      <a:pt x="609" y="431"/>
                    </a:lnTo>
                    <a:lnTo>
                      <a:pt x="609" y="419"/>
                    </a:lnTo>
                    <a:lnTo>
                      <a:pt x="613" y="413"/>
                    </a:lnTo>
                    <a:lnTo>
                      <a:pt x="615" y="403"/>
                    </a:lnTo>
                    <a:lnTo>
                      <a:pt x="615" y="392"/>
                    </a:lnTo>
                    <a:lnTo>
                      <a:pt x="624" y="382"/>
                    </a:lnTo>
                    <a:lnTo>
                      <a:pt x="624" y="369"/>
                    </a:lnTo>
                    <a:lnTo>
                      <a:pt x="626" y="364"/>
                    </a:lnTo>
                    <a:lnTo>
                      <a:pt x="633" y="358"/>
                    </a:lnTo>
                    <a:lnTo>
                      <a:pt x="633" y="353"/>
                    </a:lnTo>
                    <a:lnTo>
                      <a:pt x="630" y="344"/>
                    </a:lnTo>
                    <a:lnTo>
                      <a:pt x="628" y="342"/>
                    </a:lnTo>
                    <a:lnTo>
                      <a:pt x="624" y="342"/>
                    </a:lnTo>
                    <a:lnTo>
                      <a:pt x="614" y="342"/>
                    </a:lnTo>
                    <a:lnTo>
                      <a:pt x="595" y="350"/>
                    </a:lnTo>
                    <a:lnTo>
                      <a:pt x="583" y="353"/>
                    </a:lnTo>
                    <a:lnTo>
                      <a:pt x="576" y="353"/>
                    </a:lnTo>
                    <a:lnTo>
                      <a:pt x="567" y="350"/>
                    </a:lnTo>
                    <a:lnTo>
                      <a:pt x="563" y="349"/>
                    </a:lnTo>
                    <a:lnTo>
                      <a:pt x="558" y="347"/>
                    </a:lnTo>
                    <a:lnTo>
                      <a:pt x="552" y="345"/>
                    </a:lnTo>
                    <a:lnTo>
                      <a:pt x="544" y="348"/>
                    </a:lnTo>
                    <a:lnTo>
                      <a:pt x="542" y="350"/>
                    </a:lnTo>
                    <a:lnTo>
                      <a:pt x="536" y="350"/>
                    </a:lnTo>
                    <a:lnTo>
                      <a:pt x="527" y="350"/>
                    </a:lnTo>
                    <a:lnTo>
                      <a:pt x="523" y="348"/>
                    </a:lnTo>
                    <a:lnTo>
                      <a:pt x="522" y="348"/>
                    </a:lnTo>
                    <a:lnTo>
                      <a:pt x="494" y="307"/>
                    </a:lnTo>
                    <a:lnTo>
                      <a:pt x="493" y="305"/>
                    </a:lnTo>
                    <a:lnTo>
                      <a:pt x="490" y="302"/>
                    </a:lnTo>
                    <a:lnTo>
                      <a:pt x="479" y="301"/>
                    </a:lnTo>
                    <a:lnTo>
                      <a:pt x="473" y="297"/>
                    </a:lnTo>
                    <a:lnTo>
                      <a:pt x="461" y="293"/>
                    </a:lnTo>
                    <a:lnTo>
                      <a:pt x="443" y="294"/>
                    </a:lnTo>
                    <a:lnTo>
                      <a:pt x="425" y="299"/>
                    </a:lnTo>
                    <a:lnTo>
                      <a:pt x="415" y="300"/>
                    </a:lnTo>
                    <a:lnTo>
                      <a:pt x="400" y="299"/>
                    </a:lnTo>
                    <a:lnTo>
                      <a:pt x="383" y="291"/>
                    </a:lnTo>
                    <a:lnTo>
                      <a:pt x="380" y="284"/>
                    </a:lnTo>
                    <a:lnTo>
                      <a:pt x="376" y="283"/>
                    </a:lnTo>
                    <a:lnTo>
                      <a:pt x="364" y="277"/>
                    </a:lnTo>
                    <a:lnTo>
                      <a:pt x="362" y="274"/>
                    </a:lnTo>
                    <a:lnTo>
                      <a:pt x="362" y="241"/>
                    </a:lnTo>
                    <a:lnTo>
                      <a:pt x="360" y="232"/>
                    </a:lnTo>
                    <a:lnTo>
                      <a:pt x="357" y="226"/>
                    </a:lnTo>
                    <a:lnTo>
                      <a:pt x="353" y="223"/>
                    </a:lnTo>
                    <a:lnTo>
                      <a:pt x="351" y="220"/>
                    </a:lnTo>
                    <a:lnTo>
                      <a:pt x="344" y="211"/>
                    </a:lnTo>
                    <a:lnTo>
                      <a:pt x="341" y="208"/>
                    </a:lnTo>
                    <a:lnTo>
                      <a:pt x="338" y="188"/>
                    </a:lnTo>
                    <a:lnTo>
                      <a:pt x="335" y="182"/>
                    </a:lnTo>
                    <a:lnTo>
                      <a:pt x="334" y="180"/>
                    </a:lnTo>
                    <a:lnTo>
                      <a:pt x="310" y="181"/>
                    </a:lnTo>
                    <a:lnTo>
                      <a:pt x="316" y="167"/>
                    </a:lnTo>
                    <a:lnTo>
                      <a:pt x="324" y="152"/>
                    </a:lnTo>
                    <a:lnTo>
                      <a:pt x="337" y="107"/>
                    </a:lnTo>
                    <a:lnTo>
                      <a:pt x="350" y="85"/>
                    </a:lnTo>
                    <a:lnTo>
                      <a:pt x="375" y="62"/>
                    </a:lnTo>
                    <a:lnTo>
                      <a:pt x="378" y="57"/>
                    </a:lnTo>
                    <a:lnTo>
                      <a:pt x="383" y="47"/>
                    </a:lnTo>
                    <a:lnTo>
                      <a:pt x="389" y="41"/>
                    </a:lnTo>
                    <a:lnTo>
                      <a:pt x="404" y="35"/>
                    </a:lnTo>
                    <a:lnTo>
                      <a:pt x="419" y="3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7" name="Google Shape;467;p9"/>
              <p:cNvSpPr/>
              <p:nvPr/>
            </p:nvSpPr>
            <p:spPr>
              <a:xfrm>
                <a:off x="1751" y="2592"/>
                <a:ext cx="132" cy="151"/>
              </a:xfrm>
              <a:custGeom>
                <a:rect b="b" l="l" r="r" t="t"/>
                <a:pathLst>
                  <a:path extrusionOk="0" h="754" w="658">
                    <a:moveTo>
                      <a:pt x="1" y="70"/>
                    </a:moveTo>
                    <a:lnTo>
                      <a:pt x="3" y="68"/>
                    </a:lnTo>
                    <a:lnTo>
                      <a:pt x="11" y="68"/>
                    </a:lnTo>
                    <a:lnTo>
                      <a:pt x="29" y="74"/>
                    </a:lnTo>
                    <a:lnTo>
                      <a:pt x="70" y="75"/>
                    </a:lnTo>
                    <a:lnTo>
                      <a:pt x="78" y="71"/>
                    </a:lnTo>
                    <a:lnTo>
                      <a:pt x="83" y="68"/>
                    </a:lnTo>
                    <a:lnTo>
                      <a:pt x="109" y="59"/>
                    </a:lnTo>
                    <a:lnTo>
                      <a:pt x="116" y="55"/>
                    </a:lnTo>
                    <a:lnTo>
                      <a:pt x="141" y="33"/>
                    </a:lnTo>
                    <a:lnTo>
                      <a:pt x="158" y="14"/>
                    </a:lnTo>
                    <a:lnTo>
                      <a:pt x="164" y="7"/>
                    </a:lnTo>
                    <a:lnTo>
                      <a:pt x="180" y="4"/>
                    </a:lnTo>
                    <a:lnTo>
                      <a:pt x="186" y="4"/>
                    </a:lnTo>
                    <a:lnTo>
                      <a:pt x="213" y="0"/>
                    </a:lnTo>
                    <a:lnTo>
                      <a:pt x="232" y="1"/>
                    </a:lnTo>
                    <a:lnTo>
                      <a:pt x="235" y="4"/>
                    </a:lnTo>
                    <a:lnTo>
                      <a:pt x="240" y="11"/>
                    </a:lnTo>
                    <a:lnTo>
                      <a:pt x="243" y="28"/>
                    </a:lnTo>
                    <a:lnTo>
                      <a:pt x="243" y="60"/>
                    </a:lnTo>
                    <a:lnTo>
                      <a:pt x="242" y="70"/>
                    </a:lnTo>
                    <a:lnTo>
                      <a:pt x="237" y="77"/>
                    </a:lnTo>
                    <a:lnTo>
                      <a:pt x="235" y="81"/>
                    </a:lnTo>
                    <a:lnTo>
                      <a:pt x="234" y="88"/>
                    </a:lnTo>
                    <a:lnTo>
                      <a:pt x="240" y="112"/>
                    </a:lnTo>
                    <a:lnTo>
                      <a:pt x="249" y="125"/>
                    </a:lnTo>
                    <a:lnTo>
                      <a:pt x="256" y="131"/>
                    </a:lnTo>
                    <a:lnTo>
                      <a:pt x="283" y="151"/>
                    </a:lnTo>
                    <a:lnTo>
                      <a:pt x="296" y="155"/>
                    </a:lnTo>
                    <a:lnTo>
                      <a:pt x="313" y="157"/>
                    </a:lnTo>
                    <a:lnTo>
                      <a:pt x="332" y="157"/>
                    </a:lnTo>
                    <a:lnTo>
                      <a:pt x="348" y="161"/>
                    </a:lnTo>
                    <a:lnTo>
                      <a:pt x="355" y="167"/>
                    </a:lnTo>
                    <a:lnTo>
                      <a:pt x="356" y="171"/>
                    </a:lnTo>
                    <a:lnTo>
                      <a:pt x="363" y="179"/>
                    </a:lnTo>
                    <a:lnTo>
                      <a:pt x="372" y="183"/>
                    </a:lnTo>
                    <a:lnTo>
                      <a:pt x="410" y="193"/>
                    </a:lnTo>
                    <a:lnTo>
                      <a:pt x="426" y="208"/>
                    </a:lnTo>
                    <a:lnTo>
                      <a:pt x="431" y="211"/>
                    </a:lnTo>
                    <a:lnTo>
                      <a:pt x="441" y="211"/>
                    </a:lnTo>
                    <a:lnTo>
                      <a:pt x="450" y="209"/>
                    </a:lnTo>
                    <a:lnTo>
                      <a:pt x="455" y="209"/>
                    </a:lnTo>
                    <a:lnTo>
                      <a:pt x="468" y="211"/>
                    </a:lnTo>
                    <a:lnTo>
                      <a:pt x="487" y="222"/>
                    </a:lnTo>
                    <a:lnTo>
                      <a:pt x="493" y="227"/>
                    </a:lnTo>
                    <a:lnTo>
                      <a:pt x="501" y="238"/>
                    </a:lnTo>
                    <a:lnTo>
                      <a:pt x="506" y="253"/>
                    </a:lnTo>
                    <a:lnTo>
                      <a:pt x="507" y="268"/>
                    </a:lnTo>
                    <a:lnTo>
                      <a:pt x="511" y="276"/>
                    </a:lnTo>
                    <a:lnTo>
                      <a:pt x="514" y="281"/>
                    </a:lnTo>
                    <a:lnTo>
                      <a:pt x="514" y="290"/>
                    </a:lnTo>
                    <a:lnTo>
                      <a:pt x="512" y="307"/>
                    </a:lnTo>
                    <a:lnTo>
                      <a:pt x="503" y="308"/>
                    </a:lnTo>
                    <a:lnTo>
                      <a:pt x="503" y="312"/>
                    </a:lnTo>
                    <a:lnTo>
                      <a:pt x="504" y="317"/>
                    </a:lnTo>
                    <a:lnTo>
                      <a:pt x="511" y="334"/>
                    </a:lnTo>
                    <a:lnTo>
                      <a:pt x="518" y="356"/>
                    </a:lnTo>
                    <a:lnTo>
                      <a:pt x="524" y="369"/>
                    </a:lnTo>
                    <a:lnTo>
                      <a:pt x="539" y="369"/>
                    </a:lnTo>
                    <a:lnTo>
                      <a:pt x="550" y="370"/>
                    </a:lnTo>
                    <a:lnTo>
                      <a:pt x="563" y="370"/>
                    </a:lnTo>
                    <a:lnTo>
                      <a:pt x="568" y="372"/>
                    </a:lnTo>
                    <a:lnTo>
                      <a:pt x="611" y="372"/>
                    </a:lnTo>
                    <a:lnTo>
                      <a:pt x="616" y="373"/>
                    </a:lnTo>
                    <a:lnTo>
                      <a:pt x="619" y="376"/>
                    </a:lnTo>
                    <a:lnTo>
                      <a:pt x="620" y="381"/>
                    </a:lnTo>
                    <a:lnTo>
                      <a:pt x="619" y="391"/>
                    </a:lnTo>
                    <a:lnTo>
                      <a:pt x="616" y="399"/>
                    </a:lnTo>
                    <a:lnTo>
                      <a:pt x="616" y="405"/>
                    </a:lnTo>
                    <a:lnTo>
                      <a:pt x="620" y="425"/>
                    </a:lnTo>
                    <a:lnTo>
                      <a:pt x="638" y="431"/>
                    </a:lnTo>
                    <a:lnTo>
                      <a:pt x="641" y="434"/>
                    </a:lnTo>
                    <a:lnTo>
                      <a:pt x="644" y="448"/>
                    </a:lnTo>
                    <a:lnTo>
                      <a:pt x="656" y="467"/>
                    </a:lnTo>
                    <a:lnTo>
                      <a:pt x="658" y="477"/>
                    </a:lnTo>
                    <a:lnTo>
                      <a:pt x="658" y="500"/>
                    </a:lnTo>
                    <a:lnTo>
                      <a:pt x="657" y="529"/>
                    </a:lnTo>
                    <a:lnTo>
                      <a:pt x="656" y="533"/>
                    </a:lnTo>
                    <a:lnTo>
                      <a:pt x="649" y="544"/>
                    </a:lnTo>
                    <a:lnTo>
                      <a:pt x="644" y="555"/>
                    </a:lnTo>
                    <a:lnTo>
                      <a:pt x="644" y="561"/>
                    </a:lnTo>
                    <a:lnTo>
                      <a:pt x="644" y="569"/>
                    </a:lnTo>
                    <a:lnTo>
                      <a:pt x="646" y="574"/>
                    </a:lnTo>
                    <a:lnTo>
                      <a:pt x="647" y="586"/>
                    </a:lnTo>
                    <a:lnTo>
                      <a:pt x="646" y="587"/>
                    </a:lnTo>
                    <a:lnTo>
                      <a:pt x="638" y="590"/>
                    </a:lnTo>
                    <a:lnTo>
                      <a:pt x="637" y="591"/>
                    </a:lnTo>
                    <a:lnTo>
                      <a:pt x="631" y="585"/>
                    </a:lnTo>
                    <a:lnTo>
                      <a:pt x="630" y="581"/>
                    </a:lnTo>
                    <a:lnTo>
                      <a:pt x="615" y="560"/>
                    </a:lnTo>
                    <a:lnTo>
                      <a:pt x="605" y="552"/>
                    </a:lnTo>
                    <a:lnTo>
                      <a:pt x="595" y="544"/>
                    </a:lnTo>
                    <a:lnTo>
                      <a:pt x="582" y="541"/>
                    </a:lnTo>
                    <a:lnTo>
                      <a:pt x="539" y="541"/>
                    </a:lnTo>
                    <a:lnTo>
                      <a:pt x="535" y="541"/>
                    </a:lnTo>
                    <a:lnTo>
                      <a:pt x="504" y="549"/>
                    </a:lnTo>
                    <a:lnTo>
                      <a:pt x="501" y="549"/>
                    </a:lnTo>
                    <a:lnTo>
                      <a:pt x="447" y="566"/>
                    </a:lnTo>
                    <a:lnTo>
                      <a:pt x="428" y="570"/>
                    </a:lnTo>
                    <a:lnTo>
                      <a:pt x="426" y="576"/>
                    </a:lnTo>
                    <a:lnTo>
                      <a:pt x="423" y="591"/>
                    </a:lnTo>
                    <a:lnTo>
                      <a:pt x="412" y="607"/>
                    </a:lnTo>
                    <a:lnTo>
                      <a:pt x="401" y="625"/>
                    </a:lnTo>
                    <a:lnTo>
                      <a:pt x="401" y="628"/>
                    </a:lnTo>
                    <a:lnTo>
                      <a:pt x="401" y="654"/>
                    </a:lnTo>
                    <a:lnTo>
                      <a:pt x="402" y="658"/>
                    </a:lnTo>
                    <a:lnTo>
                      <a:pt x="402" y="665"/>
                    </a:lnTo>
                    <a:lnTo>
                      <a:pt x="391" y="705"/>
                    </a:lnTo>
                    <a:lnTo>
                      <a:pt x="383" y="720"/>
                    </a:lnTo>
                    <a:lnTo>
                      <a:pt x="375" y="716"/>
                    </a:lnTo>
                    <a:lnTo>
                      <a:pt x="369" y="711"/>
                    </a:lnTo>
                    <a:lnTo>
                      <a:pt x="362" y="706"/>
                    </a:lnTo>
                    <a:lnTo>
                      <a:pt x="359" y="705"/>
                    </a:lnTo>
                    <a:lnTo>
                      <a:pt x="351" y="704"/>
                    </a:lnTo>
                    <a:lnTo>
                      <a:pt x="334" y="704"/>
                    </a:lnTo>
                    <a:lnTo>
                      <a:pt x="315" y="701"/>
                    </a:lnTo>
                    <a:lnTo>
                      <a:pt x="307" y="701"/>
                    </a:lnTo>
                    <a:lnTo>
                      <a:pt x="304" y="705"/>
                    </a:lnTo>
                    <a:lnTo>
                      <a:pt x="300" y="724"/>
                    </a:lnTo>
                    <a:lnTo>
                      <a:pt x="297" y="735"/>
                    </a:lnTo>
                    <a:lnTo>
                      <a:pt x="296" y="741"/>
                    </a:lnTo>
                    <a:lnTo>
                      <a:pt x="293" y="741"/>
                    </a:lnTo>
                    <a:lnTo>
                      <a:pt x="282" y="730"/>
                    </a:lnTo>
                    <a:lnTo>
                      <a:pt x="281" y="726"/>
                    </a:lnTo>
                    <a:lnTo>
                      <a:pt x="278" y="725"/>
                    </a:lnTo>
                    <a:lnTo>
                      <a:pt x="275" y="719"/>
                    </a:lnTo>
                    <a:lnTo>
                      <a:pt x="271" y="715"/>
                    </a:lnTo>
                    <a:lnTo>
                      <a:pt x="250" y="710"/>
                    </a:lnTo>
                    <a:lnTo>
                      <a:pt x="245" y="710"/>
                    </a:lnTo>
                    <a:lnTo>
                      <a:pt x="237" y="708"/>
                    </a:lnTo>
                    <a:lnTo>
                      <a:pt x="211" y="708"/>
                    </a:lnTo>
                    <a:lnTo>
                      <a:pt x="202" y="695"/>
                    </a:lnTo>
                    <a:lnTo>
                      <a:pt x="196" y="689"/>
                    </a:lnTo>
                    <a:lnTo>
                      <a:pt x="192" y="689"/>
                    </a:lnTo>
                    <a:lnTo>
                      <a:pt x="189" y="690"/>
                    </a:lnTo>
                    <a:lnTo>
                      <a:pt x="176" y="708"/>
                    </a:lnTo>
                    <a:lnTo>
                      <a:pt x="165" y="716"/>
                    </a:lnTo>
                    <a:lnTo>
                      <a:pt x="157" y="725"/>
                    </a:lnTo>
                    <a:lnTo>
                      <a:pt x="151" y="733"/>
                    </a:lnTo>
                    <a:lnTo>
                      <a:pt x="149" y="737"/>
                    </a:lnTo>
                    <a:lnTo>
                      <a:pt x="143" y="747"/>
                    </a:lnTo>
                    <a:lnTo>
                      <a:pt x="138" y="752"/>
                    </a:lnTo>
                    <a:lnTo>
                      <a:pt x="136" y="752"/>
                    </a:lnTo>
                    <a:lnTo>
                      <a:pt x="126" y="752"/>
                    </a:lnTo>
                    <a:lnTo>
                      <a:pt x="120" y="754"/>
                    </a:lnTo>
                    <a:lnTo>
                      <a:pt x="108" y="754"/>
                    </a:lnTo>
                    <a:lnTo>
                      <a:pt x="101" y="754"/>
                    </a:lnTo>
                    <a:lnTo>
                      <a:pt x="94" y="751"/>
                    </a:lnTo>
                    <a:lnTo>
                      <a:pt x="94" y="749"/>
                    </a:lnTo>
                    <a:lnTo>
                      <a:pt x="90" y="737"/>
                    </a:lnTo>
                    <a:lnTo>
                      <a:pt x="90" y="733"/>
                    </a:lnTo>
                    <a:lnTo>
                      <a:pt x="86" y="711"/>
                    </a:lnTo>
                    <a:lnTo>
                      <a:pt x="86" y="693"/>
                    </a:lnTo>
                    <a:lnTo>
                      <a:pt x="83" y="671"/>
                    </a:lnTo>
                    <a:lnTo>
                      <a:pt x="77" y="661"/>
                    </a:lnTo>
                    <a:lnTo>
                      <a:pt x="77" y="652"/>
                    </a:lnTo>
                    <a:lnTo>
                      <a:pt x="74" y="639"/>
                    </a:lnTo>
                    <a:lnTo>
                      <a:pt x="73" y="635"/>
                    </a:lnTo>
                    <a:lnTo>
                      <a:pt x="66" y="628"/>
                    </a:lnTo>
                    <a:lnTo>
                      <a:pt x="61" y="626"/>
                    </a:lnTo>
                    <a:lnTo>
                      <a:pt x="58" y="623"/>
                    </a:lnTo>
                    <a:lnTo>
                      <a:pt x="58" y="615"/>
                    </a:lnTo>
                    <a:lnTo>
                      <a:pt x="58" y="607"/>
                    </a:lnTo>
                    <a:lnTo>
                      <a:pt x="55" y="602"/>
                    </a:lnTo>
                    <a:lnTo>
                      <a:pt x="47" y="598"/>
                    </a:lnTo>
                    <a:lnTo>
                      <a:pt x="47" y="592"/>
                    </a:lnTo>
                    <a:lnTo>
                      <a:pt x="50" y="580"/>
                    </a:lnTo>
                    <a:lnTo>
                      <a:pt x="51" y="579"/>
                    </a:lnTo>
                    <a:lnTo>
                      <a:pt x="58" y="575"/>
                    </a:lnTo>
                    <a:lnTo>
                      <a:pt x="61" y="574"/>
                    </a:lnTo>
                    <a:lnTo>
                      <a:pt x="61" y="570"/>
                    </a:lnTo>
                    <a:lnTo>
                      <a:pt x="57" y="564"/>
                    </a:lnTo>
                    <a:lnTo>
                      <a:pt x="58" y="558"/>
                    </a:lnTo>
                    <a:lnTo>
                      <a:pt x="62" y="553"/>
                    </a:lnTo>
                    <a:lnTo>
                      <a:pt x="61" y="543"/>
                    </a:lnTo>
                    <a:lnTo>
                      <a:pt x="54" y="536"/>
                    </a:lnTo>
                    <a:lnTo>
                      <a:pt x="41" y="526"/>
                    </a:lnTo>
                    <a:lnTo>
                      <a:pt x="36" y="521"/>
                    </a:lnTo>
                    <a:lnTo>
                      <a:pt x="33" y="512"/>
                    </a:lnTo>
                    <a:lnTo>
                      <a:pt x="29" y="480"/>
                    </a:lnTo>
                    <a:lnTo>
                      <a:pt x="29" y="470"/>
                    </a:lnTo>
                    <a:lnTo>
                      <a:pt x="22" y="461"/>
                    </a:lnTo>
                    <a:lnTo>
                      <a:pt x="18" y="457"/>
                    </a:lnTo>
                    <a:lnTo>
                      <a:pt x="7" y="443"/>
                    </a:lnTo>
                    <a:lnTo>
                      <a:pt x="4" y="443"/>
                    </a:lnTo>
                    <a:lnTo>
                      <a:pt x="2" y="439"/>
                    </a:lnTo>
                    <a:lnTo>
                      <a:pt x="0" y="437"/>
                    </a:lnTo>
                    <a:lnTo>
                      <a:pt x="1" y="431"/>
                    </a:lnTo>
                    <a:lnTo>
                      <a:pt x="12" y="412"/>
                    </a:lnTo>
                    <a:lnTo>
                      <a:pt x="23" y="400"/>
                    </a:lnTo>
                    <a:lnTo>
                      <a:pt x="35" y="383"/>
                    </a:lnTo>
                    <a:lnTo>
                      <a:pt x="36" y="373"/>
                    </a:lnTo>
                    <a:lnTo>
                      <a:pt x="35" y="370"/>
                    </a:lnTo>
                    <a:lnTo>
                      <a:pt x="29" y="365"/>
                    </a:lnTo>
                    <a:lnTo>
                      <a:pt x="24" y="362"/>
                    </a:lnTo>
                    <a:lnTo>
                      <a:pt x="20" y="357"/>
                    </a:lnTo>
                    <a:lnTo>
                      <a:pt x="18" y="356"/>
                    </a:lnTo>
                    <a:lnTo>
                      <a:pt x="17" y="350"/>
                    </a:lnTo>
                    <a:lnTo>
                      <a:pt x="15" y="342"/>
                    </a:lnTo>
                    <a:lnTo>
                      <a:pt x="17" y="328"/>
                    </a:lnTo>
                    <a:lnTo>
                      <a:pt x="22" y="319"/>
                    </a:lnTo>
                    <a:lnTo>
                      <a:pt x="27" y="316"/>
                    </a:lnTo>
                    <a:lnTo>
                      <a:pt x="29" y="308"/>
                    </a:lnTo>
                    <a:lnTo>
                      <a:pt x="29" y="303"/>
                    </a:lnTo>
                    <a:lnTo>
                      <a:pt x="27" y="297"/>
                    </a:lnTo>
                    <a:lnTo>
                      <a:pt x="18" y="286"/>
                    </a:lnTo>
                    <a:lnTo>
                      <a:pt x="18" y="283"/>
                    </a:lnTo>
                    <a:lnTo>
                      <a:pt x="22" y="276"/>
                    </a:lnTo>
                    <a:lnTo>
                      <a:pt x="35" y="270"/>
                    </a:lnTo>
                    <a:lnTo>
                      <a:pt x="36" y="268"/>
                    </a:lnTo>
                    <a:lnTo>
                      <a:pt x="36" y="249"/>
                    </a:lnTo>
                    <a:lnTo>
                      <a:pt x="33" y="231"/>
                    </a:lnTo>
                    <a:lnTo>
                      <a:pt x="33" y="220"/>
                    </a:lnTo>
                    <a:lnTo>
                      <a:pt x="35" y="201"/>
                    </a:lnTo>
                    <a:lnTo>
                      <a:pt x="35" y="177"/>
                    </a:lnTo>
                    <a:lnTo>
                      <a:pt x="40" y="166"/>
                    </a:lnTo>
                    <a:lnTo>
                      <a:pt x="47" y="157"/>
                    </a:lnTo>
                    <a:lnTo>
                      <a:pt x="50" y="155"/>
                    </a:lnTo>
                    <a:lnTo>
                      <a:pt x="50" y="152"/>
                    </a:lnTo>
                    <a:lnTo>
                      <a:pt x="35" y="129"/>
                    </a:lnTo>
                    <a:lnTo>
                      <a:pt x="1" y="7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8" name="Google Shape;468;p9"/>
              <p:cNvSpPr/>
              <p:nvPr/>
            </p:nvSpPr>
            <p:spPr>
              <a:xfrm>
                <a:off x="1874" y="2831"/>
                <a:ext cx="59" cy="63"/>
              </a:xfrm>
              <a:custGeom>
                <a:rect b="b" l="l" r="r" t="t"/>
                <a:pathLst>
                  <a:path extrusionOk="0" h="314" w="292">
                    <a:moveTo>
                      <a:pt x="0" y="252"/>
                    </a:moveTo>
                    <a:lnTo>
                      <a:pt x="2" y="252"/>
                    </a:lnTo>
                    <a:lnTo>
                      <a:pt x="9" y="253"/>
                    </a:lnTo>
                    <a:lnTo>
                      <a:pt x="26" y="272"/>
                    </a:lnTo>
                    <a:lnTo>
                      <a:pt x="29" y="281"/>
                    </a:lnTo>
                    <a:lnTo>
                      <a:pt x="56" y="283"/>
                    </a:lnTo>
                    <a:lnTo>
                      <a:pt x="66" y="283"/>
                    </a:lnTo>
                    <a:lnTo>
                      <a:pt x="91" y="297"/>
                    </a:lnTo>
                    <a:lnTo>
                      <a:pt x="104" y="302"/>
                    </a:lnTo>
                    <a:lnTo>
                      <a:pt x="115" y="304"/>
                    </a:lnTo>
                    <a:lnTo>
                      <a:pt x="123" y="309"/>
                    </a:lnTo>
                    <a:lnTo>
                      <a:pt x="129" y="310"/>
                    </a:lnTo>
                    <a:lnTo>
                      <a:pt x="149" y="307"/>
                    </a:lnTo>
                    <a:lnTo>
                      <a:pt x="162" y="307"/>
                    </a:lnTo>
                    <a:lnTo>
                      <a:pt x="183" y="310"/>
                    </a:lnTo>
                    <a:lnTo>
                      <a:pt x="197" y="314"/>
                    </a:lnTo>
                    <a:lnTo>
                      <a:pt x="212" y="309"/>
                    </a:lnTo>
                    <a:lnTo>
                      <a:pt x="225" y="303"/>
                    </a:lnTo>
                    <a:lnTo>
                      <a:pt x="236" y="295"/>
                    </a:lnTo>
                    <a:lnTo>
                      <a:pt x="246" y="283"/>
                    </a:lnTo>
                    <a:lnTo>
                      <a:pt x="249" y="281"/>
                    </a:lnTo>
                    <a:lnTo>
                      <a:pt x="253" y="272"/>
                    </a:lnTo>
                    <a:lnTo>
                      <a:pt x="260" y="265"/>
                    </a:lnTo>
                    <a:lnTo>
                      <a:pt x="268" y="253"/>
                    </a:lnTo>
                    <a:lnTo>
                      <a:pt x="271" y="240"/>
                    </a:lnTo>
                    <a:lnTo>
                      <a:pt x="276" y="236"/>
                    </a:lnTo>
                    <a:lnTo>
                      <a:pt x="273" y="231"/>
                    </a:lnTo>
                    <a:lnTo>
                      <a:pt x="271" y="229"/>
                    </a:lnTo>
                    <a:lnTo>
                      <a:pt x="274" y="215"/>
                    </a:lnTo>
                    <a:lnTo>
                      <a:pt x="274" y="199"/>
                    </a:lnTo>
                    <a:lnTo>
                      <a:pt x="276" y="191"/>
                    </a:lnTo>
                    <a:lnTo>
                      <a:pt x="281" y="184"/>
                    </a:lnTo>
                    <a:lnTo>
                      <a:pt x="284" y="183"/>
                    </a:lnTo>
                    <a:lnTo>
                      <a:pt x="286" y="175"/>
                    </a:lnTo>
                    <a:lnTo>
                      <a:pt x="291" y="174"/>
                    </a:lnTo>
                    <a:lnTo>
                      <a:pt x="292" y="172"/>
                    </a:lnTo>
                    <a:lnTo>
                      <a:pt x="287" y="163"/>
                    </a:lnTo>
                    <a:lnTo>
                      <a:pt x="267" y="148"/>
                    </a:lnTo>
                    <a:lnTo>
                      <a:pt x="264" y="145"/>
                    </a:lnTo>
                    <a:lnTo>
                      <a:pt x="260" y="126"/>
                    </a:lnTo>
                    <a:lnTo>
                      <a:pt x="257" y="120"/>
                    </a:lnTo>
                    <a:lnTo>
                      <a:pt x="242" y="113"/>
                    </a:lnTo>
                    <a:lnTo>
                      <a:pt x="237" y="112"/>
                    </a:lnTo>
                    <a:lnTo>
                      <a:pt x="228" y="108"/>
                    </a:lnTo>
                    <a:lnTo>
                      <a:pt x="222" y="102"/>
                    </a:lnTo>
                    <a:lnTo>
                      <a:pt x="215" y="91"/>
                    </a:lnTo>
                    <a:lnTo>
                      <a:pt x="212" y="87"/>
                    </a:lnTo>
                    <a:lnTo>
                      <a:pt x="200" y="86"/>
                    </a:lnTo>
                    <a:lnTo>
                      <a:pt x="193" y="77"/>
                    </a:lnTo>
                    <a:lnTo>
                      <a:pt x="185" y="77"/>
                    </a:lnTo>
                    <a:lnTo>
                      <a:pt x="181" y="76"/>
                    </a:lnTo>
                    <a:lnTo>
                      <a:pt x="178" y="73"/>
                    </a:lnTo>
                    <a:lnTo>
                      <a:pt x="171" y="65"/>
                    </a:lnTo>
                    <a:lnTo>
                      <a:pt x="166" y="55"/>
                    </a:lnTo>
                    <a:lnTo>
                      <a:pt x="165" y="51"/>
                    </a:lnTo>
                    <a:lnTo>
                      <a:pt x="160" y="48"/>
                    </a:lnTo>
                    <a:lnTo>
                      <a:pt x="146" y="59"/>
                    </a:lnTo>
                    <a:lnTo>
                      <a:pt x="142" y="60"/>
                    </a:lnTo>
                    <a:lnTo>
                      <a:pt x="134" y="59"/>
                    </a:lnTo>
                    <a:lnTo>
                      <a:pt x="133" y="50"/>
                    </a:lnTo>
                    <a:lnTo>
                      <a:pt x="128" y="35"/>
                    </a:lnTo>
                    <a:lnTo>
                      <a:pt x="119" y="27"/>
                    </a:lnTo>
                    <a:lnTo>
                      <a:pt x="108" y="17"/>
                    </a:lnTo>
                    <a:lnTo>
                      <a:pt x="103" y="12"/>
                    </a:lnTo>
                    <a:lnTo>
                      <a:pt x="91" y="2"/>
                    </a:lnTo>
                    <a:lnTo>
                      <a:pt x="85" y="0"/>
                    </a:lnTo>
                    <a:lnTo>
                      <a:pt x="80" y="0"/>
                    </a:lnTo>
                    <a:lnTo>
                      <a:pt x="75" y="2"/>
                    </a:lnTo>
                    <a:lnTo>
                      <a:pt x="71" y="8"/>
                    </a:lnTo>
                    <a:lnTo>
                      <a:pt x="64" y="12"/>
                    </a:lnTo>
                    <a:lnTo>
                      <a:pt x="45" y="10"/>
                    </a:lnTo>
                    <a:lnTo>
                      <a:pt x="44" y="16"/>
                    </a:lnTo>
                    <a:lnTo>
                      <a:pt x="34" y="24"/>
                    </a:lnTo>
                    <a:lnTo>
                      <a:pt x="33" y="27"/>
                    </a:lnTo>
                    <a:lnTo>
                      <a:pt x="34" y="50"/>
                    </a:lnTo>
                    <a:lnTo>
                      <a:pt x="31" y="72"/>
                    </a:lnTo>
                    <a:lnTo>
                      <a:pt x="31" y="87"/>
                    </a:lnTo>
                    <a:lnTo>
                      <a:pt x="29" y="97"/>
                    </a:lnTo>
                    <a:lnTo>
                      <a:pt x="20" y="121"/>
                    </a:lnTo>
                    <a:lnTo>
                      <a:pt x="20" y="172"/>
                    </a:lnTo>
                    <a:lnTo>
                      <a:pt x="18" y="182"/>
                    </a:lnTo>
                    <a:lnTo>
                      <a:pt x="16" y="188"/>
                    </a:lnTo>
                    <a:lnTo>
                      <a:pt x="9" y="201"/>
                    </a:lnTo>
                    <a:lnTo>
                      <a:pt x="5" y="210"/>
                    </a:lnTo>
                    <a:lnTo>
                      <a:pt x="1" y="236"/>
                    </a:lnTo>
                    <a:lnTo>
                      <a:pt x="0" y="25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69" name="Google Shape;469;p9"/>
              <p:cNvSpPr/>
              <p:nvPr/>
            </p:nvSpPr>
            <p:spPr>
              <a:xfrm>
                <a:off x="1844" y="2396"/>
                <a:ext cx="53" cy="77"/>
              </a:xfrm>
              <a:custGeom>
                <a:rect b="b" l="l" r="r" t="t"/>
                <a:pathLst>
                  <a:path extrusionOk="0" h="386" w="265">
                    <a:moveTo>
                      <a:pt x="81" y="2"/>
                    </a:moveTo>
                    <a:lnTo>
                      <a:pt x="87" y="3"/>
                    </a:lnTo>
                    <a:lnTo>
                      <a:pt x="89" y="0"/>
                    </a:lnTo>
                    <a:lnTo>
                      <a:pt x="94" y="0"/>
                    </a:lnTo>
                    <a:lnTo>
                      <a:pt x="108" y="10"/>
                    </a:lnTo>
                    <a:lnTo>
                      <a:pt x="141" y="41"/>
                    </a:lnTo>
                    <a:lnTo>
                      <a:pt x="150" y="53"/>
                    </a:lnTo>
                    <a:lnTo>
                      <a:pt x="151" y="59"/>
                    </a:lnTo>
                    <a:lnTo>
                      <a:pt x="152" y="83"/>
                    </a:lnTo>
                    <a:lnTo>
                      <a:pt x="156" y="84"/>
                    </a:lnTo>
                    <a:lnTo>
                      <a:pt x="162" y="84"/>
                    </a:lnTo>
                    <a:lnTo>
                      <a:pt x="172" y="84"/>
                    </a:lnTo>
                    <a:lnTo>
                      <a:pt x="179" y="85"/>
                    </a:lnTo>
                    <a:lnTo>
                      <a:pt x="183" y="88"/>
                    </a:lnTo>
                    <a:lnTo>
                      <a:pt x="195" y="94"/>
                    </a:lnTo>
                    <a:lnTo>
                      <a:pt x="197" y="96"/>
                    </a:lnTo>
                    <a:lnTo>
                      <a:pt x="202" y="104"/>
                    </a:lnTo>
                    <a:lnTo>
                      <a:pt x="211" y="112"/>
                    </a:lnTo>
                    <a:lnTo>
                      <a:pt x="222" y="120"/>
                    </a:lnTo>
                    <a:lnTo>
                      <a:pt x="228" y="136"/>
                    </a:lnTo>
                    <a:lnTo>
                      <a:pt x="232" y="139"/>
                    </a:lnTo>
                    <a:lnTo>
                      <a:pt x="231" y="142"/>
                    </a:lnTo>
                    <a:lnTo>
                      <a:pt x="224" y="148"/>
                    </a:lnTo>
                    <a:lnTo>
                      <a:pt x="217" y="159"/>
                    </a:lnTo>
                    <a:lnTo>
                      <a:pt x="216" y="163"/>
                    </a:lnTo>
                    <a:lnTo>
                      <a:pt x="218" y="165"/>
                    </a:lnTo>
                    <a:lnTo>
                      <a:pt x="220" y="165"/>
                    </a:lnTo>
                    <a:lnTo>
                      <a:pt x="220" y="172"/>
                    </a:lnTo>
                    <a:lnTo>
                      <a:pt x="213" y="179"/>
                    </a:lnTo>
                    <a:lnTo>
                      <a:pt x="212" y="182"/>
                    </a:lnTo>
                    <a:lnTo>
                      <a:pt x="205" y="183"/>
                    </a:lnTo>
                    <a:lnTo>
                      <a:pt x="196" y="183"/>
                    </a:lnTo>
                    <a:lnTo>
                      <a:pt x="189" y="186"/>
                    </a:lnTo>
                    <a:lnTo>
                      <a:pt x="185" y="188"/>
                    </a:lnTo>
                    <a:lnTo>
                      <a:pt x="184" y="191"/>
                    </a:lnTo>
                    <a:lnTo>
                      <a:pt x="183" y="193"/>
                    </a:lnTo>
                    <a:lnTo>
                      <a:pt x="181" y="208"/>
                    </a:lnTo>
                    <a:lnTo>
                      <a:pt x="178" y="217"/>
                    </a:lnTo>
                    <a:lnTo>
                      <a:pt x="174" y="228"/>
                    </a:lnTo>
                    <a:lnTo>
                      <a:pt x="174" y="234"/>
                    </a:lnTo>
                    <a:lnTo>
                      <a:pt x="180" y="240"/>
                    </a:lnTo>
                    <a:lnTo>
                      <a:pt x="189" y="255"/>
                    </a:lnTo>
                    <a:lnTo>
                      <a:pt x="191" y="256"/>
                    </a:lnTo>
                    <a:lnTo>
                      <a:pt x="200" y="263"/>
                    </a:lnTo>
                    <a:lnTo>
                      <a:pt x="200" y="268"/>
                    </a:lnTo>
                    <a:lnTo>
                      <a:pt x="204" y="272"/>
                    </a:lnTo>
                    <a:lnTo>
                      <a:pt x="205" y="273"/>
                    </a:lnTo>
                    <a:lnTo>
                      <a:pt x="217" y="273"/>
                    </a:lnTo>
                    <a:lnTo>
                      <a:pt x="220" y="276"/>
                    </a:lnTo>
                    <a:lnTo>
                      <a:pt x="221" y="284"/>
                    </a:lnTo>
                    <a:lnTo>
                      <a:pt x="226" y="289"/>
                    </a:lnTo>
                    <a:lnTo>
                      <a:pt x="226" y="299"/>
                    </a:lnTo>
                    <a:lnTo>
                      <a:pt x="232" y="305"/>
                    </a:lnTo>
                    <a:lnTo>
                      <a:pt x="233" y="311"/>
                    </a:lnTo>
                    <a:lnTo>
                      <a:pt x="239" y="321"/>
                    </a:lnTo>
                    <a:lnTo>
                      <a:pt x="253" y="338"/>
                    </a:lnTo>
                    <a:lnTo>
                      <a:pt x="263" y="347"/>
                    </a:lnTo>
                    <a:lnTo>
                      <a:pt x="265" y="347"/>
                    </a:lnTo>
                    <a:lnTo>
                      <a:pt x="265" y="349"/>
                    </a:lnTo>
                    <a:lnTo>
                      <a:pt x="254" y="350"/>
                    </a:lnTo>
                    <a:lnTo>
                      <a:pt x="240" y="352"/>
                    </a:lnTo>
                    <a:lnTo>
                      <a:pt x="234" y="349"/>
                    </a:lnTo>
                    <a:lnTo>
                      <a:pt x="233" y="348"/>
                    </a:lnTo>
                    <a:lnTo>
                      <a:pt x="229" y="347"/>
                    </a:lnTo>
                    <a:lnTo>
                      <a:pt x="224" y="347"/>
                    </a:lnTo>
                    <a:lnTo>
                      <a:pt x="213" y="353"/>
                    </a:lnTo>
                    <a:lnTo>
                      <a:pt x="205" y="363"/>
                    </a:lnTo>
                    <a:lnTo>
                      <a:pt x="191" y="363"/>
                    </a:lnTo>
                    <a:lnTo>
                      <a:pt x="183" y="366"/>
                    </a:lnTo>
                    <a:lnTo>
                      <a:pt x="178" y="371"/>
                    </a:lnTo>
                    <a:lnTo>
                      <a:pt x="167" y="371"/>
                    </a:lnTo>
                    <a:lnTo>
                      <a:pt x="158" y="374"/>
                    </a:lnTo>
                    <a:lnTo>
                      <a:pt x="152" y="384"/>
                    </a:lnTo>
                    <a:lnTo>
                      <a:pt x="147" y="386"/>
                    </a:lnTo>
                    <a:lnTo>
                      <a:pt x="134" y="386"/>
                    </a:lnTo>
                    <a:lnTo>
                      <a:pt x="124" y="384"/>
                    </a:lnTo>
                    <a:lnTo>
                      <a:pt x="108" y="374"/>
                    </a:lnTo>
                    <a:lnTo>
                      <a:pt x="102" y="369"/>
                    </a:lnTo>
                    <a:lnTo>
                      <a:pt x="98" y="363"/>
                    </a:lnTo>
                    <a:lnTo>
                      <a:pt x="95" y="362"/>
                    </a:lnTo>
                    <a:lnTo>
                      <a:pt x="91" y="357"/>
                    </a:lnTo>
                    <a:lnTo>
                      <a:pt x="89" y="354"/>
                    </a:lnTo>
                    <a:lnTo>
                      <a:pt x="91" y="341"/>
                    </a:lnTo>
                    <a:lnTo>
                      <a:pt x="89" y="332"/>
                    </a:lnTo>
                    <a:lnTo>
                      <a:pt x="78" y="322"/>
                    </a:lnTo>
                    <a:lnTo>
                      <a:pt x="77" y="319"/>
                    </a:lnTo>
                    <a:lnTo>
                      <a:pt x="77" y="288"/>
                    </a:lnTo>
                    <a:lnTo>
                      <a:pt x="83" y="274"/>
                    </a:lnTo>
                    <a:lnTo>
                      <a:pt x="86" y="267"/>
                    </a:lnTo>
                    <a:lnTo>
                      <a:pt x="86" y="257"/>
                    </a:lnTo>
                    <a:lnTo>
                      <a:pt x="95" y="244"/>
                    </a:lnTo>
                    <a:lnTo>
                      <a:pt x="97" y="241"/>
                    </a:lnTo>
                    <a:lnTo>
                      <a:pt x="95" y="234"/>
                    </a:lnTo>
                    <a:lnTo>
                      <a:pt x="91" y="228"/>
                    </a:lnTo>
                    <a:lnTo>
                      <a:pt x="91" y="213"/>
                    </a:lnTo>
                    <a:lnTo>
                      <a:pt x="79" y="209"/>
                    </a:lnTo>
                    <a:lnTo>
                      <a:pt x="77" y="208"/>
                    </a:lnTo>
                    <a:lnTo>
                      <a:pt x="68" y="207"/>
                    </a:lnTo>
                    <a:lnTo>
                      <a:pt x="72" y="193"/>
                    </a:lnTo>
                    <a:lnTo>
                      <a:pt x="72" y="186"/>
                    </a:lnTo>
                    <a:lnTo>
                      <a:pt x="72" y="180"/>
                    </a:lnTo>
                    <a:lnTo>
                      <a:pt x="67" y="171"/>
                    </a:lnTo>
                    <a:lnTo>
                      <a:pt x="59" y="171"/>
                    </a:lnTo>
                    <a:lnTo>
                      <a:pt x="46" y="175"/>
                    </a:lnTo>
                    <a:lnTo>
                      <a:pt x="37" y="174"/>
                    </a:lnTo>
                    <a:lnTo>
                      <a:pt x="37" y="171"/>
                    </a:lnTo>
                    <a:lnTo>
                      <a:pt x="33" y="169"/>
                    </a:lnTo>
                    <a:lnTo>
                      <a:pt x="27" y="163"/>
                    </a:lnTo>
                    <a:lnTo>
                      <a:pt x="23" y="155"/>
                    </a:lnTo>
                    <a:lnTo>
                      <a:pt x="12" y="144"/>
                    </a:lnTo>
                    <a:lnTo>
                      <a:pt x="0" y="128"/>
                    </a:lnTo>
                    <a:lnTo>
                      <a:pt x="0" y="126"/>
                    </a:lnTo>
                    <a:lnTo>
                      <a:pt x="0" y="122"/>
                    </a:lnTo>
                    <a:lnTo>
                      <a:pt x="1" y="121"/>
                    </a:lnTo>
                    <a:lnTo>
                      <a:pt x="7" y="112"/>
                    </a:lnTo>
                    <a:lnTo>
                      <a:pt x="11" y="106"/>
                    </a:lnTo>
                    <a:lnTo>
                      <a:pt x="11" y="91"/>
                    </a:lnTo>
                    <a:lnTo>
                      <a:pt x="12" y="89"/>
                    </a:lnTo>
                    <a:lnTo>
                      <a:pt x="29" y="83"/>
                    </a:lnTo>
                    <a:lnTo>
                      <a:pt x="40" y="75"/>
                    </a:lnTo>
                    <a:lnTo>
                      <a:pt x="45" y="69"/>
                    </a:lnTo>
                    <a:lnTo>
                      <a:pt x="40" y="64"/>
                    </a:lnTo>
                    <a:lnTo>
                      <a:pt x="38" y="64"/>
                    </a:lnTo>
                    <a:lnTo>
                      <a:pt x="32" y="66"/>
                    </a:lnTo>
                    <a:lnTo>
                      <a:pt x="27" y="64"/>
                    </a:lnTo>
                    <a:lnTo>
                      <a:pt x="24" y="52"/>
                    </a:lnTo>
                    <a:lnTo>
                      <a:pt x="24" y="43"/>
                    </a:lnTo>
                    <a:lnTo>
                      <a:pt x="27" y="37"/>
                    </a:lnTo>
                    <a:lnTo>
                      <a:pt x="29" y="35"/>
                    </a:lnTo>
                    <a:lnTo>
                      <a:pt x="40" y="32"/>
                    </a:lnTo>
                    <a:lnTo>
                      <a:pt x="43" y="30"/>
                    </a:lnTo>
                    <a:lnTo>
                      <a:pt x="46" y="26"/>
                    </a:lnTo>
                    <a:lnTo>
                      <a:pt x="62" y="19"/>
                    </a:lnTo>
                    <a:lnTo>
                      <a:pt x="66" y="16"/>
                    </a:lnTo>
                    <a:lnTo>
                      <a:pt x="72" y="13"/>
                    </a:lnTo>
                    <a:lnTo>
                      <a:pt x="77" y="13"/>
                    </a:lnTo>
                    <a:lnTo>
                      <a:pt x="81" y="10"/>
                    </a:lnTo>
                    <a:lnTo>
                      <a:pt x="81"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0" name="Google Shape;470;p9"/>
              <p:cNvSpPr/>
              <p:nvPr/>
            </p:nvSpPr>
            <p:spPr>
              <a:xfrm>
                <a:off x="1919" y="2425"/>
                <a:ext cx="32" cy="40"/>
              </a:xfrm>
              <a:custGeom>
                <a:rect b="b" l="l" r="r" t="t"/>
                <a:pathLst>
                  <a:path extrusionOk="0" h="200" w="157">
                    <a:moveTo>
                      <a:pt x="0" y="182"/>
                    </a:moveTo>
                    <a:lnTo>
                      <a:pt x="13" y="169"/>
                    </a:lnTo>
                    <a:lnTo>
                      <a:pt x="15" y="166"/>
                    </a:lnTo>
                    <a:lnTo>
                      <a:pt x="17" y="147"/>
                    </a:lnTo>
                    <a:lnTo>
                      <a:pt x="22" y="125"/>
                    </a:lnTo>
                    <a:lnTo>
                      <a:pt x="23" y="110"/>
                    </a:lnTo>
                    <a:lnTo>
                      <a:pt x="18" y="102"/>
                    </a:lnTo>
                    <a:lnTo>
                      <a:pt x="17" y="101"/>
                    </a:lnTo>
                    <a:lnTo>
                      <a:pt x="17" y="99"/>
                    </a:lnTo>
                    <a:lnTo>
                      <a:pt x="8" y="86"/>
                    </a:lnTo>
                    <a:lnTo>
                      <a:pt x="5" y="75"/>
                    </a:lnTo>
                    <a:lnTo>
                      <a:pt x="3" y="56"/>
                    </a:lnTo>
                    <a:lnTo>
                      <a:pt x="3" y="34"/>
                    </a:lnTo>
                    <a:lnTo>
                      <a:pt x="7" y="24"/>
                    </a:lnTo>
                    <a:lnTo>
                      <a:pt x="15" y="18"/>
                    </a:lnTo>
                    <a:lnTo>
                      <a:pt x="19" y="12"/>
                    </a:lnTo>
                    <a:lnTo>
                      <a:pt x="19" y="10"/>
                    </a:lnTo>
                    <a:lnTo>
                      <a:pt x="22" y="7"/>
                    </a:lnTo>
                    <a:lnTo>
                      <a:pt x="28" y="5"/>
                    </a:lnTo>
                    <a:lnTo>
                      <a:pt x="32" y="1"/>
                    </a:lnTo>
                    <a:lnTo>
                      <a:pt x="35" y="0"/>
                    </a:lnTo>
                    <a:lnTo>
                      <a:pt x="49" y="8"/>
                    </a:lnTo>
                    <a:lnTo>
                      <a:pt x="61" y="13"/>
                    </a:lnTo>
                    <a:lnTo>
                      <a:pt x="73" y="19"/>
                    </a:lnTo>
                    <a:lnTo>
                      <a:pt x="85" y="21"/>
                    </a:lnTo>
                    <a:lnTo>
                      <a:pt x="98" y="28"/>
                    </a:lnTo>
                    <a:lnTo>
                      <a:pt x="113" y="39"/>
                    </a:lnTo>
                    <a:lnTo>
                      <a:pt x="116" y="40"/>
                    </a:lnTo>
                    <a:lnTo>
                      <a:pt x="130" y="53"/>
                    </a:lnTo>
                    <a:lnTo>
                      <a:pt x="135" y="59"/>
                    </a:lnTo>
                    <a:lnTo>
                      <a:pt x="146" y="65"/>
                    </a:lnTo>
                    <a:lnTo>
                      <a:pt x="156" y="75"/>
                    </a:lnTo>
                    <a:lnTo>
                      <a:pt x="156" y="86"/>
                    </a:lnTo>
                    <a:lnTo>
                      <a:pt x="157" y="86"/>
                    </a:lnTo>
                    <a:lnTo>
                      <a:pt x="144" y="99"/>
                    </a:lnTo>
                    <a:lnTo>
                      <a:pt x="141" y="107"/>
                    </a:lnTo>
                    <a:lnTo>
                      <a:pt x="128" y="125"/>
                    </a:lnTo>
                    <a:lnTo>
                      <a:pt x="118" y="137"/>
                    </a:lnTo>
                    <a:lnTo>
                      <a:pt x="114" y="144"/>
                    </a:lnTo>
                    <a:lnTo>
                      <a:pt x="105" y="166"/>
                    </a:lnTo>
                    <a:lnTo>
                      <a:pt x="78" y="190"/>
                    </a:lnTo>
                    <a:lnTo>
                      <a:pt x="76" y="193"/>
                    </a:lnTo>
                    <a:lnTo>
                      <a:pt x="71" y="195"/>
                    </a:lnTo>
                    <a:lnTo>
                      <a:pt x="61" y="195"/>
                    </a:lnTo>
                    <a:lnTo>
                      <a:pt x="54" y="191"/>
                    </a:lnTo>
                    <a:lnTo>
                      <a:pt x="48" y="191"/>
                    </a:lnTo>
                    <a:lnTo>
                      <a:pt x="44" y="193"/>
                    </a:lnTo>
                    <a:lnTo>
                      <a:pt x="28" y="200"/>
                    </a:lnTo>
                    <a:lnTo>
                      <a:pt x="22" y="200"/>
                    </a:lnTo>
                    <a:lnTo>
                      <a:pt x="19" y="199"/>
                    </a:lnTo>
                    <a:lnTo>
                      <a:pt x="10" y="193"/>
                    </a:lnTo>
                    <a:lnTo>
                      <a:pt x="0" y="18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1" name="Google Shape;471;p9"/>
              <p:cNvSpPr/>
              <p:nvPr/>
            </p:nvSpPr>
            <p:spPr>
              <a:xfrm>
                <a:off x="1624" y="2488"/>
                <a:ext cx="137" cy="201"/>
              </a:xfrm>
              <a:custGeom>
                <a:rect b="b" l="l" r="r" t="t"/>
                <a:pathLst>
                  <a:path extrusionOk="0" h="1005" w="686">
                    <a:moveTo>
                      <a:pt x="328" y="0"/>
                    </a:moveTo>
                    <a:lnTo>
                      <a:pt x="326" y="2"/>
                    </a:lnTo>
                    <a:lnTo>
                      <a:pt x="315" y="2"/>
                    </a:lnTo>
                    <a:lnTo>
                      <a:pt x="314" y="11"/>
                    </a:lnTo>
                    <a:lnTo>
                      <a:pt x="319" y="13"/>
                    </a:lnTo>
                    <a:lnTo>
                      <a:pt x="321" y="16"/>
                    </a:lnTo>
                    <a:lnTo>
                      <a:pt x="326" y="27"/>
                    </a:lnTo>
                    <a:lnTo>
                      <a:pt x="327" y="32"/>
                    </a:lnTo>
                    <a:lnTo>
                      <a:pt x="335" y="49"/>
                    </a:lnTo>
                    <a:lnTo>
                      <a:pt x="335" y="50"/>
                    </a:lnTo>
                    <a:lnTo>
                      <a:pt x="326" y="50"/>
                    </a:lnTo>
                    <a:lnTo>
                      <a:pt x="319" y="65"/>
                    </a:lnTo>
                    <a:lnTo>
                      <a:pt x="305" y="89"/>
                    </a:lnTo>
                    <a:lnTo>
                      <a:pt x="292" y="104"/>
                    </a:lnTo>
                    <a:lnTo>
                      <a:pt x="284" y="110"/>
                    </a:lnTo>
                    <a:lnTo>
                      <a:pt x="274" y="119"/>
                    </a:lnTo>
                    <a:lnTo>
                      <a:pt x="265" y="131"/>
                    </a:lnTo>
                    <a:lnTo>
                      <a:pt x="256" y="137"/>
                    </a:lnTo>
                    <a:lnTo>
                      <a:pt x="240" y="145"/>
                    </a:lnTo>
                    <a:lnTo>
                      <a:pt x="204" y="156"/>
                    </a:lnTo>
                    <a:lnTo>
                      <a:pt x="186" y="163"/>
                    </a:lnTo>
                    <a:lnTo>
                      <a:pt x="179" y="168"/>
                    </a:lnTo>
                    <a:lnTo>
                      <a:pt x="176" y="171"/>
                    </a:lnTo>
                    <a:lnTo>
                      <a:pt x="171" y="180"/>
                    </a:lnTo>
                    <a:lnTo>
                      <a:pt x="170" y="190"/>
                    </a:lnTo>
                    <a:lnTo>
                      <a:pt x="166" y="193"/>
                    </a:lnTo>
                    <a:lnTo>
                      <a:pt x="164" y="193"/>
                    </a:lnTo>
                    <a:lnTo>
                      <a:pt x="160" y="189"/>
                    </a:lnTo>
                    <a:lnTo>
                      <a:pt x="159" y="189"/>
                    </a:lnTo>
                    <a:lnTo>
                      <a:pt x="159" y="190"/>
                    </a:lnTo>
                    <a:lnTo>
                      <a:pt x="144" y="210"/>
                    </a:lnTo>
                    <a:lnTo>
                      <a:pt x="142" y="223"/>
                    </a:lnTo>
                    <a:lnTo>
                      <a:pt x="142" y="244"/>
                    </a:lnTo>
                    <a:lnTo>
                      <a:pt x="139" y="252"/>
                    </a:lnTo>
                    <a:lnTo>
                      <a:pt x="138" y="253"/>
                    </a:lnTo>
                    <a:lnTo>
                      <a:pt x="128" y="257"/>
                    </a:lnTo>
                    <a:lnTo>
                      <a:pt x="121" y="264"/>
                    </a:lnTo>
                    <a:lnTo>
                      <a:pt x="110" y="269"/>
                    </a:lnTo>
                    <a:lnTo>
                      <a:pt x="102" y="268"/>
                    </a:lnTo>
                    <a:lnTo>
                      <a:pt x="97" y="260"/>
                    </a:lnTo>
                    <a:lnTo>
                      <a:pt x="95" y="254"/>
                    </a:lnTo>
                    <a:lnTo>
                      <a:pt x="90" y="245"/>
                    </a:lnTo>
                    <a:lnTo>
                      <a:pt x="84" y="245"/>
                    </a:lnTo>
                    <a:lnTo>
                      <a:pt x="74" y="245"/>
                    </a:lnTo>
                    <a:lnTo>
                      <a:pt x="72" y="242"/>
                    </a:lnTo>
                    <a:lnTo>
                      <a:pt x="67" y="238"/>
                    </a:lnTo>
                    <a:lnTo>
                      <a:pt x="58" y="238"/>
                    </a:lnTo>
                    <a:lnTo>
                      <a:pt x="50" y="243"/>
                    </a:lnTo>
                    <a:lnTo>
                      <a:pt x="45" y="244"/>
                    </a:lnTo>
                    <a:lnTo>
                      <a:pt x="43" y="242"/>
                    </a:lnTo>
                    <a:lnTo>
                      <a:pt x="41" y="228"/>
                    </a:lnTo>
                    <a:lnTo>
                      <a:pt x="39" y="223"/>
                    </a:lnTo>
                    <a:lnTo>
                      <a:pt x="39" y="221"/>
                    </a:lnTo>
                    <a:lnTo>
                      <a:pt x="42" y="216"/>
                    </a:lnTo>
                    <a:lnTo>
                      <a:pt x="52" y="214"/>
                    </a:lnTo>
                    <a:lnTo>
                      <a:pt x="57" y="209"/>
                    </a:lnTo>
                    <a:lnTo>
                      <a:pt x="56" y="200"/>
                    </a:lnTo>
                    <a:lnTo>
                      <a:pt x="54" y="198"/>
                    </a:lnTo>
                    <a:lnTo>
                      <a:pt x="52" y="188"/>
                    </a:lnTo>
                    <a:lnTo>
                      <a:pt x="51" y="188"/>
                    </a:lnTo>
                    <a:lnTo>
                      <a:pt x="51" y="185"/>
                    </a:lnTo>
                    <a:lnTo>
                      <a:pt x="43" y="193"/>
                    </a:lnTo>
                    <a:lnTo>
                      <a:pt x="32" y="200"/>
                    </a:lnTo>
                    <a:lnTo>
                      <a:pt x="18" y="216"/>
                    </a:lnTo>
                    <a:lnTo>
                      <a:pt x="3" y="231"/>
                    </a:lnTo>
                    <a:lnTo>
                      <a:pt x="2" y="236"/>
                    </a:lnTo>
                    <a:lnTo>
                      <a:pt x="0" y="245"/>
                    </a:lnTo>
                    <a:lnTo>
                      <a:pt x="3" y="260"/>
                    </a:lnTo>
                    <a:lnTo>
                      <a:pt x="4" y="263"/>
                    </a:lnTo>
                    <a:lnTo>
                      <a:pt x="9" y="271"/>
                    </a:lnTo>
                    <a:lnTo>
                      <a:pt x="10" y="284"/>
                    </a:lnTo>
                    <a:lnTo>
                      <a:pt x="19" y="292"/>
                    </a:lnTo>
                    <a:lnTo>
                      <a:pt x="24" y="298"/>
                    </a:lnTo>
                    <a:lnTo>
                      <a:pt x="24" y="302"/>
                    </a:lnTo>
                    <a:lnTo>
                      <a:pt x="21" y="308"/>
                    </a:lnTo>
                    <a:lnTo>
                      <a:pt x="11" y="318"/>
                    </a:lnTo>
                    <a:lnTo>
                      <a:pt x="14" y="323"/>
                    </a:lnTo>
                    <a:lnTo>
                      <a:pt x="29" y="333"/>
                    </a:lnTo>
                    <a:lnTo>
                      <a:pt x="37" y="340"/>
                    </a:lnTo>
                    <a:lnTo>
                      <a:pt x="51" y="350"/>
                    </a:lnTo>
                    <a:lnTo>
                      <a:pt x="58" y="355"/>
                    </a:lnTo>
                    <a:lnTo>
                      <a:pt x="73" y="367"/>
                    </a:lnTo>
                    <a:lnTo>
                      <a:pt x="80" y="379"/>
                    </a:lnTo>
                    <a:lnTo>
                      <a:pt x="83" y="379"/>
                    </a:lnTo>
                    <a:lnTo>
                      <a:pt x="89" y="387"/>
                    </a:lnTo>
                    <a:lnTo>
                      <a:pt x="97" y="413"/>
                    </a:lnTo>
                    <a:lnTo>
                      <a:pt x="102" y="422"/>
                    </a:lnTo>
                    <a:lnTo>
                      <a:pt x="133" y="452"/>
                    </a:lnTo>
                    <a:lnTo>
                      <a:pt x="139" y="467"/>
                    </a:lnTo>
                    <a:lnTo>
                      <a:pt x="140" y="478"/>
                    </a:lnTo>
                    <a:lnTo>
                      <a:pt x="143" y="484"/>
                    </a:lnTo>
                    <a:lnTo>
                      <a:pt x="155" y="507"/>
                    </a:lnTo>
                    <a:lnTo>
                      <a:pt x="161" y="522"/>
                    </a:lnTo>
                    <a:lnTo>
                      <a:pt x="170" y="549"/>
                    </a:lnTo>
                    <a:lnTo>
                      <a:pt x="188" y="578"/>
                    </a:lnTo>
                    <a:lnTo>
                      <a:pt x="191" y="584"/>
                    </a:lnTo>
                    <a:lnTo>
                      <a:pt x="193" y="608"/>
                    </a:lnTo>
                    <a:lnTo>
                      <a:pt x="199" y="624"/>
                    </a:lnTo>
                    <a:lnTo>
                      <a:pt x="204" y="629"/>
                    </a:lnTo>
                    <a:lnTo>
                      <a:pt x="212" y="632"/>
                    </a:lnTo>
                    <a:lnTo>
                      <a:pt x="217" y="639"/>
                    </a:lnTo>
                    <a:lnTo>
                      <a:pt x="225" y="659"/>
                    </a:lnTo>
                    <a:lnTo>
                      <a:pt x="239" y="678"/>
                    </a:lnTo>
                    <a:lnTo>
                      <a:pt x="249" y="693"/>
                    </a:lnTo>
                    <a:lnTo>
                      <a:pt x="256" y="711"/>
                    </a:lnTo>
                    <a:lnTo>
                      <a:pt x="269" y="726"/>
                    </a:lnTo>
                    <a:lnTo>
                      <a:pt x="274" y="742"/>
                    </a:lnTo>
                    <a:lnTo>
                      <a:pt x="277" y="754"/>
                    </a:lnTo>
                    <a:lnTo>
                      <a:pt x="271" y="758"/>
                    </a:lnTo>
                    <a:lnTo>
                      <a:pt x="267" y="764"/>
                    </a:lnTo>
                    <a:lnTo>
                      <a:pt x="269" y="776"/>
                    </a:lnTo>
                    <a:lnTo>
                      <a:pt x="272" y="780"/>
                    </a:lnTo>
                    <a:lnTo>
                      <a:pt x="283" y="791"/>
                    </a:lnTo>
                    <a:lnTo>
                      <a:pt x="290" y="802"/>
                    </a:lnTo>
                    <a:lnTo>
                      <a:pt x="298" y="807"/>
                    </a:lnTo>
                    <a:lnTo>
                      <a:pt x="317" y="828"/>
                    </a:lnTo>
                    <a:lnTo>
                      <a:pt x="327" y="834"/>
                    </a:lnTo>
                    <a:lnTo>
                      <a:pt x="335" y="842"/>
                    </a:lnTo>
                    <a:lnTo>
                      <a:pt x="359" y="858"/>
                    </a:lnTo>
                    <a:lnTo>
                      <a:pt x="391" y="874"/>
                    </a:lnTo>
                    <a:lnTo>
                      <a:pt x="411" y="890"/>
                    </a:lnTo>
                    <a:lnTo>
                      <a:pt x="414" y="892"/>
                    </a:lnTo>
                    <a:lnTo>
                      <a:pt x="455" y="908"/>
                    </a:lnTo>
                    <a:lnTo>
                      <a:pt x="478" y="921"/>
                    </a:lnTo>
                    <a:lnTo>
                      <a:pt x="481" y="922"/>
                    </a:lnTo>
                    <a:lnTo>
                      <a:pt x="486" y="922"/>
                    </a:lnTo>
                    <a:lnTo>
                      <a:pt x="491" y="923"/>
                    </a:lnTo>
                    <a:lnTo>
                      <a:pt x="513" y="941"/>
                    </a:lnTo>
                    <a:lnTo>
                      <a:pt x="525" y="948"/>
                    </a:lnTo>
                    <a:lnTo>
                      <a:pt x="532" y="957"/>
                    </a:lnTo>
                    <a:lnTo>
                      <a:pt x="541" y="964"/>
                    </a:lnTo>
                    <a:lnTo>
                      <a:pt x="551" y="974"/>
                    </a:lnTo>
                    <a:lnTo>
                      <a:pt x="562" y="989"/>
                    </a:lnTo>
                    <a:lnTo>
                      <a:pt x="574" y="995"/>
                    </a:lnTo>
                    <a:lnTo>
                      <a:pt x="584" y="1001"/>
                    </a:lnTo>
                    <a:lnTo>
                      <a:pt x="585" y="1001"/>
                    </a:lnTo>
                    <a:lnTo>
                      <a:pt x="589" y="1005"/>
                    </a:lnTo>
                    <a:lnTo>
                      <a:pt x="599" y="996"/>
                    </a:lnTo>
                    <a:lnTo>
                      <a:pt x="601" y="996"/>
                    </a:lnTo>
                    <a:lnTo>
                      <a:pt x="620" y="995"/>
                    </a:lnTo>
                    <a:lnTo>
                      <a:pt x="626" y="992"/>
                    </a:lnTo>
                    <a:lnTo>
                      <a:pt x="627" y="991"/>
                    </a:lnTo>
                    <a:lnTo>
                      <a:pt x="628" y="982"/>
                    </a:lnTo>
                    <a:lnTo>
                      <a:pt x="634" y="973"/>
                    </a:lnTo>
                    <a:lnTo>
                      <a:pt x="638" y="968"/>
                    </a:lnTo>
                    <a:lnTo>
                      <a:pt x="642" y="966"/>
                    </a:lnTo>
                    <a:lnTo>
                      <a:pt x="638" y="960"/>
                    </a:lnTo>
                    <a:lnTo>
                      <a:pt x="636" y="960"/>
                    </a:lnTo>
                    <a:lnTo>
                      <a:pt x="637" y="954"/>
                    </a:lnTo>
                    <a:lnTo>
                      <a:pt x="649" y="935"/>
                    </a:lnTo>
                    <a:lnTo>
                      <a:pt x="659" y="923"/>
                    </a:lnTo>
                    <a:lnTo>
                      <a:pt x="671" y="906"/>
                    </a:lnTo>
                    <a:lnTo>
                      <a:pt x="672" y="896"/>
                    </a:lnTo>
                    <a:lnTo>
                      <a:pt x="671" y="893"/>
                    </a:lnTo>
                    <a:lnTo>
                      <a:pt x="665" y="888"/>
                    </a:lnTo>
                    <a:lnTo>
                      <a:pt x="660" y="885"/>
                    </a:lnTo>
                    <a:lnTo>
                      <a:pt x="656" y="880"/>
                    </a:lnTo>
                    <a:lnTo>
                      <a:pt x="654" y="879"/>
                    </a:lnTo>
                    <a:lnTo>
                      <a:pt x="653" y="873"/>
                    </a:lnTo>
                    <a:lnTo>
                      <a:pt x="651" y="865"/>
                    </a:lnTo>
                    <a:lnTo>
                      <a:pt x="653" y="851"/>
                    </a:lnTo>
                    <a:lnTo>
                      <a:pt x="658" y="842"/>
                    </a:lnTo>
                    <a:lnTo>
                      <a:pt x="663" y="839"/>
                    </a:lnTo>
                    <a:lnTo>
                      <a:pt x="665" y="831"/>
                    </a:lnTo>
                    <a:lnTo>
                      <a:pt x="665" y="826"/>
                    </a:lnTo>
                    <a:lnTo>
                      <a:pt x="664" y="820"/>
                    </a:lnTo>
                    <a:lnTo>
                      <a:pt x="654" y="809"/>
                    </a:lnTo>
                    <a:lnTo>
                      <a:pt x="654" y="806"/>
                    </a:lnTo>
                    <a:lnTo>
                      <a:pt x="658" y="799"/>
                    </a:lnTo>
                    <a:lnTo>
                      <a:pt x="671" y="793"/>
                    </a:lnTo>
                    <a:lnTo>
                      <a:pt x="672" y="791"/>
                    </a:lnTo>
                    <a:lnTo>
                      <a:pt x="672" y="772"/>
                    </a:lnTo>
                    <a:lnTo>
                      <a:pt x="669" y="754"/>
                    </a:lnTo>
                    <a:lnTo>
                      <a:pt x="669" y="743"/>
                    </a:lnTo>
                    <a:lnTo>
                      <a:pt x="671" y="724"/>
                    </a:lnTo>
                    <a:lnTo>
                      <a:pt x="671" y="700"/>
                    </a:lnTo>
                    <a:lnTo>
                      <a:pt x="676" y="689"/>
                    </a:lnTo>
                    <a:lnTo>
                      <a:pt x="683" y="680"/>
                    </a:lnTo>
                    <a:lnTo>
                      <a:pt x="686" y="678"/>
                    </a:lnTo>
                    <a:lnTo>
                      <a:pt x="686" y="675"/>
                    </a:lnTo>
                    <a:lnTo>
                      <a:pt x="671" y="652"/>
                    </a:lnTo>
                    <a:lnTo>
                      <a:pt x="637" y="593"/>
                    </a:lnTo>
                    <a:lnTo>
                      <a:pt x="620" y="594"/>
                    </a:lnTo>
                    <a:lnTo>
                      <a:pt x="612" y="598"/>
                    </a:lnTo>
                    <a:lnTo>
                      <a:pt x="612" y="598"/>
                    </a:lnTo>
                    <a:lnTo>
                      <a:pt x="605" y="600"/>
                    </a:lnTo>
                    <a:lnTo>
                      <a:pt x="600" y="600"/>
                    </a:lnTo>
                    <a:lnTo>
                      <a:pt x="594" y="597"/>
                    </a:lnTo>
                    <a:lnTo>
                      <a:pt x="591" y="593"/>
                    </a:lnTo>
                    <a:lnTo>
                      <a:pt x="591" y="564"/>
                    </a:lnTo>
                    <a:lnTo>
                      <a:pt x="591" y="560"/>
                    </a:lnTo>
                    <a:lnTo>
                      <a:pt x="591" y="506"/>
                    </a:lnTo>
                    <a:lnTo>
                      <a:pt x="591" y="503"/>
                    </a:lnTo>
                    <a:lnTo>
                      <a:pt x="588" y="505"/>
                    </a:lnTo>
                    <a:lnTo>
                      <a:pt x="578" y="514"/>
                    </a:lnTo>
                    <a:lnTo>
                      <a:pt x="556" y="530"/>
                    </a:lnTo>
                    <a:lnTo>
                      <a:pt x="538" y="540"/>
                    </a:lnTo>
                    <a:lnTo>
                      <a:pt x="530" y="541"/>
                    </a:lnTo>
                    <a:lnTo>
                      <a:pt x="515" y="540"/>
                    </a:lnTo>
                    <a:lnTo>
                      <a:pt x="502" y="537"/>
                    </a:lnTo>
                    <a:lnTo>
                      <a:pt x="499" y="533"/>
                    </a:lnTo>
                    <a:lnTo>
                      <a:pt x="497" y="522"/>
                    </a:lnTo>
                    <a:lnTo>
                      <a:pt x="493" y="517"/>
                    </a:lnTo>
                    <a:lnTo>
                      <a:pt x="488" y="513"/>
                    </a:lnTo>
                    <a:lnTo>
                      <a:pt x="468" y="512"/>
                    </a:lnTo>
                    <a:lnTo>
                      <a:pt x="456" y="508"/>
                    </a:lnTo>
                    <a:lnTo>
                      <a:pt x="455" y="505"/>
                    </a:lnTo>
                    <a:lnTo>
                      <a:pt x="461" y="495"/>
                    </a:lnTo>
                    <a:lnTo>
                      <a:pt x="460" y="486"/>
                    </a:lnTo>
                    <a:lnTo>
                      <a:pt x="450" y="480"/>
                    </a:lnTo>
                    <a:lnTo>
                      <a:pt x="438" y="467"/>
                    </a:lnTo>
                    <a:lnTo>
                      <a:pt x="434" y="459"/>
                    </a:lnTo>
                    <a:lnTo>
                      <a:pt x="425" y="448"/>
                    </a:lnTo>
                    <a:lnTo>
                      <a:pt x="424" y="444"/>
                    </a:lnTo>
                    <a:lnTo>
                      <a:pt x="422" y="432"/>
                    </a:lnTo>
                    <a:lnTo>
                      <a:pt x="411" y="409"/>
                    </a:lnTo>
                    <a:lnTo>
                      <a:pt x="411" y="405"/>
                    </a:lnTo>
                    <a:lnTo>
                      <a:pt x="412" y="401"/>
                    </a:lnTo>
                    <a:lnTo>
                      <a:pt x="424" y="379"/>
                    </a:lnTo>
                    <a:lnTo>
                      <a:pt x="428" y="362"/>
                    </a:lnTo>
                    <a:lnTo>
                      <a:pt x="432" y="357"/>
                    </a:lnTo>
                    <a:lnTo>
                      <a:pt x="441" y="355"/>
                    </a:lnTo>
                    <a:lnTo>
                      <a:pt x="450" y="354"/>
                    </a:lnTo>
                    <a:lnTo>
                      <a:pt x="450" y="324"/>
                    </a:lnTo>
                    <a:lnTo>
                      <a:pt x="452" y="318"/>
                    </a:lnTo>
                    <a:lnTo>
                      <a:pt x="461" y="302"/>
                    </a:lnTo>
                    <a:lnTo>
                      <a:pt x="470" y="290"/>
                    </a:lnTo>
                    <a:lnTo>
                      <a:pt x="483" y="274"/>
                    </a:lnTo>
                    <a:lnTo>
                      <a:pt x="494" y="265"/>
                    </a:lnTo>
                    <a:lnTo>
                      <a:pt x="510" y="254"/>
                    </a:lnTo>
                    <a:lnTo>
                      <a:pt x="529" y="247"/>
                    </a:lnTo>
                    <a:lnTo>
                      <a:pt x="580" y="232"/>
                    </a:lnTo>
                    <a:lnTo>
                      <a:pt x="593" y="227"/>
                    </a:lnTo>
                    <a:lnTo>
                      <a:pt x="613" y="228"/>
                    </a:lnTo>
                    <a:lnTo>
                      <a:pt x="620" y="225"/>
                    </a:lnTo>
                    <a:lnTo>
                      <a:pt x="621" y="222"/>
                    </a:lnTo>
                    <a:lnTo>
                      <a:pt x="613" y="221"/>
                    </a:lnTo>
                    <a:lnTo>
                      <a:pt x="605" y="210"/>
                    </a:lnTo>
                    <a:lnTo>
                      <a:pt x="600" y="206"/>
                    </a:lnTo>
                    <a:lnTo>
                      <a:pt x="596" y="205"/>
                    </a:lnTo>
                    <a:lnTo>
                      <a:pt x="591" y="206"/>
                    </a:lnTo>
                    <a:lnTo>
                      <a:pt x="586" y="205"/>
                    </a:lnTo>
                    <a:lnTo>
                      <a:pt x="585" y="202"/>
                    </a:lnTo>
                    <a:lnTo>
                      <a:pt x="585" y="193"/>
                    </a:lnTo>
                    <a:lnTo>
                      <a:pt x="593" y="182"/>
                    </a:lnTo>
                    <a:lnTo>
                      <a:pt x="605" y="169"/>
                    </a:lnTo>
                    <a:lnTo>
                      <a:pt x="611" y="162"/>
                    </a:lnTo>
                    <a:lnTo>
                      <a:pt x="615" y="155"/>
                    </a:lnTo>
                    <a:lnTo>
                      <a:pt x="615" y="150"/>
                    </a:lnTo>
                    <a:lnTo>
                      <a:pt x="605" y="137"/>
                    </a:lnTo>
                    <a:lnTo>
                      <a:pt x="588" y="128"/>
                    </a:lnTo>
                    <a:lnTo>
                      <a:pt x="572" y="121"/>
                    </a:lnTo>
                    <a:lnTo>
                      <a:pt x="564" y="120"/>
                    </a:lnTo>
                    <a:lnTo>
                      <a:pt x="562" y="120"/>
                    </a:lnTo>
                    <a:lnTo>
                      <a:pt x="553" y="126"/>
                    </a:lnTo>
                    <a:lnTo>
                      <a:pt x="545" y="128"/>
                    </a:lnTo>
                    <a:lnTo>
                      <a:pt x="537" y="126"/>
                    </a:lnTo>
                    <a:lnTo>
                      <a:pt x="532" y="121"/>
                    </a:lnTo>
                    <a:lnTo>
                      <a:pt x="525" y="120"/>
                    </a:lnTo>
                    <a:lnTo>
                      <a:pt x="516" y="120"/>
                    </a:lnTo>
                    <a:lnTo>
                      <a:pt x="513" y="121"/>
                    </a:lnTo>
                    <a:lnTo>
                      <a:pt x="509" y="125"/>
                    </a:lnTo>
                    <a:lnTo>
                      <a:pt x="505" y="126"/>
                    </a:lnTo>
                    <a:lnTo>
                      <a:pt x="503" y="130"/>
                    </a:lnTo>
                    <a:lnTo>
                      <a:pt x="499" y="132"/>
                    </a:lnTo>
                    <a:lnTo>
                      <a:pt x="492" y="134"/>
                    </a:lnTo>
                    <a:lnTo>
                      <a:pt x="488" y="134"/>
                    </a:lnTo>
                    <a:lnTo>
                      <a:pt x="480" y="130"/>
                    </a:lnTo>
                    <a:lnTo>
                      <a:pt x="466" y="129"/>
                    </a:lnTo>
                    <a:lnTo>
                      <a:pt x="461" y="130"/>
                    </a:lnTo>
                    <a:lnTo>
                      <a:pt x="451" y="129"/>
                    </a:lnTo>
                    <a:lnTo>
                      <a:pt x="446" y="124"/>
                    </a:lnTo>
                    <a:lnTo>
                      <a:pt x="443" y="119"/>
                    </a:lnTo>
                    <a:lnTo>
                      <a:pt x="443" y="97"/>
                    </a:lnTo>
                    <a:lnTo>
                      <a:pt x="438" y="96"/>
                    </a:lnTo>
                    <a:lnTo>
                      <a:pt x="429" y="96"/>
                    </a:lnTo>
                    <a:lnTo>
                      <a:pt x="425" y="93"/>
                    </a:lnTo>
                    <a:lnTo>
                      <a:pt x="424" y="89"/>
                    </a:lnTo>
                    <a:lnTo>
                      <a:pt x="421" y="81"/>
                    </a:lnTo>
                    <a:lnTo>
                      <a:pt x="419" y="69"/>
                    </a:lnTo>
                    <a:lnTo>
                      <a:pt x="416" y="62"/>
                    </a:lnTo>
                    <a:lnTo>
                      <a:pt x="411" y="59"/>
                    </a:lnTo>
                    <a:lnTo>
                      <a:pt x="405" y="56"/>
                    </a:lnTo>
                    <a:lnTo>
                      <a:pt x="400" y="56"/>
                    </a:lnTo>
                    <a:lnTo>
                      <a:pt x="394" y="55"/>
                    </a:lnTo>
                    <a:lnTo>
                      <a:pt x="391" y="50"/>
                    </a:lnTo>
                    <a:lnTo>
                      <a:pt x="385" y="46"/>
                    </a:lnTo>
                    <a:lnTo>
                      <a:pt x="380" y="38"/>
                    </a:lnTo>
                    <a:lnTo>
                      <a:pt x="375" y="24"/>
                    </a:lnTo>
                    <a:lnTo>
                      <a:pt x="366" y="21"/>
                    </a:lnTo>
                    <a:lnTo>
                      <a:pt x="362" y="17"/>
                    </a:lnTo>
                    <a:lnTo>
                      <a:pt x="357" y="8"/>
                    </a:lnTo>
                    <a:lnTo>
                      <a:pt x="352" y="6"/>
                    </a:lnTo>
                    <a:lnTo>
                      <a:pt x="342" y="3"/>
                    </a:lnTo>
                    <a:lnTo>
                      <a:pt x="332" y="0"/>
                    </a:lnTo>
                    <a:lnTo>
                      <a:pt x="32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2" name="Google Shape;472;p9"/>
              <p:cNvSpPr/>
              <p:nvPr/>
            </p:nvSpPr>
            <p:spPr>
              <a:xfrm>
                <a:off x="1711" y="2730"/>
                <a:ext cx="216" cy="429"/>
              </a:xfrm>
              <a:custGeom>
                <a:rect b="b" l="l" r="r" t="t"/>
                <a:pathLst>
                  <a:path extrusionOk="0" h="2146" w="1080">
                    <a:moveTo>
                      <a:pt x="275" y="2146"/>
                    </a:moveTo>
                    <a:lnTo>
                      <a:pt x="270" y="2145"/>
                    </a:lnTo>
                    <a:lnTo>
                      <a:pt x="256" y="2136"/>
                    </a:lnTo>
                    <a:lnTo>
                      <a:pt x="224" y="2131"/>
                    </a:lnTo>
                    <a:lnTo>
                      <a:pt x="198" y="2123"/>
                    </a:lnTo>
                    <a:lnTo>
                      <a:pt x="187" y="2121"/>
                    </a:lnTo>
                    <a:lnTo>
                      <a:pt x="170" y="2125"/>
                    </a:lnTo>
                    <a:lnTo>
                      <a:pt x="150" y="2125"/>
                    </a:lnTo>
                    <a:lnTo>
                      <a:pt x="145" y="2125"/>
                    </a:lnTo>
                    <a:lnTo>
                      <a:pt x="140" y="2124"/>
                    </a:lnTo>
                    <a:lnTo>
                      <a:pt x="85" y="2124"/>
                    </a:lnTo>
                    <a:lnTo>
                      <a:pt x="71" y="2118"/>
                    </a:lnTo>
                    <a:lnTo>
                      <a:pt x="66" y="2113"/>
                    </a:lnTo>
                    <a:lnTo>
                      <a:pt x="60" y="2099"/>
                    </a:lnTo>
                    <a:lnTo>
                      <a:pt x="59" y="2094"/>
                    </a:lnTo>
                    <a:lnTo>
                      <a:pt x="60" y="2037"/>
                    </a:lnTo>
                    <a:lnTo>
                      <a:pt x="59" y="2022"/>
                    </a:lnTo>
                    <a:lnTo>
                      <a:pt x="57" y="2003"/>
                    </a:lnTo>
                    <a:lnTo>
                      <a:pt x="55" y="2001"/>
                    </a:lnTo>
                    <a:lnTo>
                      <a:pt x="50" y="2000"/>
                    </a:lnTo>
                    <a:lnTo>
                      <a:pt x="49" y="2000"/>
                    </a:lnTo>
                    <a:lnTo>
                      <a:pt x="44" y="2006"/>
                    </a:lnTo>
                    <a:lnTo>
                      <a:pt x="26" y="2002"/>
                    </a:lnTo>
                    <a:lnTo>
                      <a:pt x="17" y="2007"/>
                    </a:lnTo>
                    <a:lnTo>
                      <a:pt x="14" y="2015"/>
                    </a:lnTo>
                    <a:lnTo>
                      <a:pt x="10" y="2018"/>
                    </a:lnTo>
                    <a:lnTo>
                      <a:pt x="6" y="2016"/>
                    </a:lnTo>
                    <a:lnTo>
                      <a:pt x="4" y="2010"/>
                    </a:lnTo>
                    <a:lnTo>
                      <a:pt x="1" y="1995"/>
                    </a:lnTo>
                    <a:lnTo>
                      <a:pt x="0" y="1992"/>
                    </a:lnTo>
                    <a:lnTo>
                      <a:pt x="0" y="1962"/>
                    </a:lnTo>
                    <a:lnTo>
                      <a:pt x="1" y="1952"/>
                    </a:lnTo>
                    <a:lnTo>
                      <a:pt x="1" y="1940"/>
                    </a:lnTo>
                    <a:lnTo>
                      <a:pt x="9" y="1908"/>
                    </a:lnTo>
                    <a:lnTo>
                      <a:pt x="14" y="1897"/>
                    </a:lnTo>
                    <a:lnTo>
                      <a:pt x="18" y="1893"/>
                    </a:lnTo>
                    <a:lnTo>
                      <a:pt x="32" y="1866"/>
                    </a:lnTo>
                    <a:lnTo>
                      <a:pt x="43" y="1852"/>
                    </a:lnTo>
                    <a:lnTo>
                      <a:pt x="46" y="1847"/>
                    </a:lnTo>
                    <a:lnTo>
                      <a:pt x="49" y="1834"/>
                    </a:lnTo>
                    <a:lnTo>
                      <a:pt x="52" y="1813"/>
                    </a:lnTo>
                    <a:lnTo>
                      <a:pt x="53" y="1809"/>
                    </a:lnTo>
                    <a:lnTo>
                      <a:pt x="57" y="1807"/>
                    </a:lnTo>
                    <a:lnTo>
                      <a:pt x="57" y="1798"/>
                    </a:lnTo>
                    <a:lnTo>
                      <a:pt x="55" y="1787"/>
                    </a:lnTo>
                    <a:lnTo>
                      <a:pt x="52" y="1781"/>
                    </a:lnTo>
                    <a:lnTo>
                      <a:pt x="52" y="1773"/>
                    </a:lnTo>
                    <a:lnTo>
                      <a:pt x="52" y="1773"/>
                    </a:lnTo>
                    <a:lnTo>
                      <a:pt x="52" y="1758"/>
                    </a:lnTo>
                    <a:lnTo>
                      <a:pt x="53" y="1752"/>
                    </a:lnTo>
                    <a:lnTo>
                      <a:pt x="57" y="1746"/>
                    </a:lnTo>
                    <a:lnTo>
                      <a:pt x="70" y="1727"/>
                    </a:lnTo>
                    <a:lnTo>
                      <a:pt x="80" y="1709"/>
                    </a:lnTo>
                    <a:lnTo>
                      <a:pt x="81" y="1699"/>
                    </a:lnTo>
                    <a:lnTo>
                      <a:pt x="89" y="1684"/>
                    </a:lnTo>
                    <a:lnTo>
                      <a:pt x="93" y="1669"/>
                    </a:lnTo>
                    <a:lnTo>
                      <a:pt x="95" y="1631"/>
                    </a:lnTo>
                    <a:lnTo>
                      <a:pt x="93" y="1624"/>
                    </a:lnTo>
                    <a:lnTo>
                      <a:pt x="93" y="1612"/>
                    </a:lnTo>
                    <a:lnTo>
                      <a:pt x="95" y="1607"/>
                    </a:lnTo>
                    <a:lnTo>
                      <a:pt x="95" y="1580"/>
                    </a:lnTo>
                    <a:lnTo>
                      <a:pt x="96" y="1571"/>
                    </a:lnTo>
                    <a:lnTo>
                      <a:pt x="100" y="1566"/>
                    </a:lnTo>
                    <a:lnTo>
                      <a:pt x="104" y="1561"/>
                    </a:lnTo>
                    <a:lnTo>
                      <a:pt x="104" y="1550"/>
                    </a:lnTo>
                    <a:lnTo>
                      <a:pt x="95" y="1539"/>
                    </a:lnTo>
                    <a:lnTo>
                      <a:pt x="81" y="1533"/>
                    </a:lnTo>
                    <a:lnTo>
                      <a:pt x="77" y="1523"/>
                    </a:lnTo>
                    <a:lnTo>
                      <a:pt x="81" y="1521"/>
                    </a:lnTo>
                    <a:lnTo>
                      <a:pt x="97" y="1523"/>
                    </a:lnTo>
                    <a:lnTo>
                      <a:pt x="111" y="1522"/>
                    </a:lnTo>
                    <a:lnTo>
                      <a:pt x="113" y="1513"/>
                    </a:lnTo>
                    <a:lnTo>
                      <a:pt x="112" y="1505"/>
                    </a:lnTo>
                    <a:lnTo>
                      <a:pt x="104" y="1496"/>
                    </a:lnTo>
                    <a:lnTo>
                      <a:pt x="90" y="1491"/>
                    </a:lnTo>
                    <a:lnTo>
                      <a:pt x="82" y="1491"/>
                    </a:lnTo>
                    <a:lnTo>
                      <a:pt x="82" y="1486"/>
                    </a:lnTo>
                    <a:lnTo>
                      <a:pt x="86" y="1457"/>
                    </a:lnTo>
                    <a:lnTo>
                      <a:pt x="85" y="1442"/>
                    </a:lnTo>
                    <a:lnTo>
                      <a:pt x="79" y="1432"/>
                    </a:lnTo>
                    <a:lnTo>
                      <a:pt x="77" y="1427"/>
                    </a:lnTo>
                    <a:lnTo>
                      <a:pt x="79" y="1400"/>
                    </a:lnTo>
                    <a:lnTo>
                      <a:pt x="77" y="1395"/>
                    </a:lnTo>
                    <a:lnTo>
                      <a:pt x="74" y="1392"/>
                    </a:lnTo>
                    <a:lnTo>
                      <a:pt x="71" y="1387"/>
                    </a:lnTo>
                    <a:lnTo>
                      <a:pt x="71" y="1351"/>
                    </a:lnTo>
                    <a:lnTo>
                      <a:pt x="77" y="1329"/>
                    </a:lnTo>
                    <a:lnTo>
                      <a:pt x="86" y="1317"/>
                    </a:lnTo>
                    <a:lnTo>
                      <a:pt x="90" y="1308"/>
                    </a:lnTo>
                    <a:lnTo>
                      <a:pt x="91" y="1303"/>
                    </a:lnTo>
                    <a:lnTo>
                      <a:pt x="91" y="1291"/>
                    </a:lnTo>
                    <a:lnTo>
                      <a:pt x="90" y="1287"/>
                    </a:lnTo>
                    <a:lnTo>
                      <a:pt x="81" y="1279"/>
                    </a:lnTo>
                    <a:lnTo>
                      <a:pt x="77" y="1264"/>
                    </a:lnTo>
                    <a:lnTo>
                      <a:pt x="80" y="1235"/>
                    </a:lnTo>
                    <a:lnTo>
                      <a:pt x="89" y="1194"/>
                    </a:lnTo>
                    <a:lnTo>
                      <a:pt x="89" y="1178"/>
                    </a:lnTo>
                    <a:lnTo>
                      <a:pt x="89" y="1173"/>
                    </a:lnTo>
                    <a:lnTo>
                      <a:pt x="106" y="1112"/>
                    </a:lnTo>
                    <a:lnTo>
                      <a:pt x="108" y="1097"/>
                    </a:lnTo>
                    <a:lnTo>
                      <a:pt x="111" y="1091"/>
                    </a:lnTo>
                    <a:lnTo>
                      <a:pt x="116" y="1086"/>
                    </a:lnTo>
                    <a:lnTo>
                      <a:pt x="124" y="1077"/>
                    </a:lnTo>
                    <a:lnTo>
                      <a:pt x="128" y="1068"/>
                    </a:lnTo>
                    <a:lnTo>
                      <a:pt x="128" y="1055"/>
                    </a:lnTo>
                    <a:lnTo>
                      <a:pt x="123" y="1043"/>
                    </a:lnTo>
                    <a:lnTo>
                      <a:pt x="119" y="1016"/>
                    </a:lnTo>
                    <a:lnTo>
                      <a:pt x="119" y="979"/>
                    </a:lnTo>
                    <a:lnTo>
                      <a:pt x="123" y="940"/>
                    </a:lnTo>
                    <a:lnTo>
                      <a:pt x="128" y="926"/>
                    </a:lnTo>
                    <a:lnTo>
                      <a:pt x="134" y="918"/>
                    </a:lnTo>
                    <a:lnTo>
                      <a:pt x="138" y="915"/>
                    </a:lnTo>
                    <a:lnTo>
                      <a:pt x="144" y="915"/>
                    </a:lnTo>
                    <a:lnTo>
                      <a:pt x="146" y="913"/>
                    </a:lnTo>
                    <a:lnTo>
                      <a:pt x="147" y="905"/>
                    </a:lnTo>
                    <a:lnTo>
                      <a:pt x="150" y="902"/>
                    </a:lnTo>
                    <a:lnTo>
                      <a:pt x="156" y="898"/>
                    </a:lnTo>
                    <a:lnTo>
                      <a:pt x="159" y="896"/>
                    </a:lnTo>
                    <a:lnTo>
                      <a:pt x="159" y="888"/>
                    </a:lnTo>
                    <a:lnTo>
                      <a:pt x="156" y="871"/>
                    </a:lnTo>
                    <a:lnTo>
                      <a:pt x="155" y="842"/>
                    </a:lnTo>
                    <a:lnTo>
                      <a:pt x="166" y="832"/>
                    </a:lnTo>
                    <a:lnTo>
                      <a:pt x="167" y="829"/>
                    </a:lnTo>
                    <a:lnTo>
                      <a:pt x="171" y="806"/>
                    </a:lnTo>
                    <a:lnTo>
                      <a:pt x="173" y="799"/>
                    </a:lnTo>
                    <a:lnTo>
                      <a:pt x="179" y="786"/>
                    </a:lnTo>
                    <a:lnTo>
                      <a:pt x="192" y="767"/>
                    </a:lnTo>
                    <a:lnTo>
                      <a:pt x="192" y="751"/>
                    </a:lnTo>
                    <a:lnTo>
                      <a:pt x="190" y="733"/>
                    </a:lnTo>
                    <a:lnTo>
                      <a:pt x="187" y="714"/>
                    </a:lnTo>
                    <a:lnTo>
                      <a:pt x="186" y="709"/>
                    </a:lnTo>
                    <a:lnTo>
                      <a:pt x="178" y="701"/>
                    </a:lnTo>
                    <a:lnTo>
                      <a:pt x="178" y="689"/>
                    </a:lnTo>
                    <a:lnTo>
                      <a:pt x="178" y="679"/>
                    </a:lnTo>
                    <a:lnTo>
                      <a:pt x="165" y="646"/>
                    </a:lnTo>
                    <a:lnTo>
                      <a:pt x="165" y="617"/>
                    </a:lnTo>
                    <a:lnTo>
                      <a:pt x="155" y="607"/>
                    </a:lnTo>
                    <a:lnTo>
                      <a:pt x="155" y="595"/>
                    </a:lnTo>
                    <a:lnTo>
                      <a:pt x="157" y="579"/>
                    </a:lnTo>
                    <a:lnTo>
                      <a:pt x="161" y="568"/>
                    </a:lnTo>
                    <a:lnTo>
                      <a:pt x="162" y="565"/>
                    </a:lnTo>
                    <a:lnTo>
                      <a:pt x="171" y="550"/>
                    </a:lnTo>
                    <a:lnTo>
                      <a:pt x="173" y="536"/>
                    </a:lnTo>
                    <a:lnTo>
                      <a:pt x="179" y="530"/>
                    </a:lnTo>
                    <a:lnTo>
                      <a:pt x="182" y="523"/>
                    </a:lnTo>
                    <a:lnTo>
                      <a:pt x="182" y="520"/>
                    </a:lnTo>
                    <a:lnTo>
                      <a:pt x="186" y="516"/>
                    </a:lnTo>
                    <a:lnTo>
                      <a:pt x="189" y="503"/>
                    </a:lnTo>
                    <a:lnTo>
                      <a:pt x="189" y="493"/>
                    </a:lnTo>
                    <a:lnTo>
                      <a:pt x="188" y="482"/>
                    </a:lnTo>
                    <a:lnTo>
                      <a:pt x="189" y="458"/>
                    </a:lnTo>
                    <a:lnTo>
                      <a:pt x="192" y="450"/>
                    </a:lnTo>
                    <a:lnTo>
                      <a:pt x="198" y="436"/>
                    </a:lnTo>
                    <a:lnTo>
                      <a:pt x="200" y="429"/>
                    </a:lnTo>
                    <a:lnTo>
                      <a:pt x="204" y="408"/>
                    </a:lnTo>
                    <a:lnTo>
                      <a:pt x="210" y="382"/>
                    </a:lnTo>
                    <a:lnTo>
                      <a:pt x="235" y="354"/>
                    </a:lnTo>
                    <a:lnTo>
                      <a:pt x="242" y="329"/>
                    </a:lnTo>
                    <a:lnTo>
                      <a:pt x="245" y="327"/>
                    </a:lnTo>
                    <a:lnTo>
                      <a:pt x="260" y="312"/>
                    </a:lnTo>
                    <a:lnTo>
                      <a:pt x="270" y="308"/>
                    </a:lnTo>
                    <a:lnTo>
                      <a:pt x="275" y="305"/>
                    </a:lnTo>
                    <a:lnTo>
                      <a:pt x="276" y="302"/>
                    </a:lnTo>
                    <a:lnTo>
                      <a:pt x="274" y="288"/>
                    </a:lnTo>
                    <a:lnTo>
                      <a:pt x="270" y="273"/>
                    </a:lnTo>
                    <a:lnTo>
                      <a:pt x="268" y="262"/>
                    </a:lnTo>
                    <a:lnTo>
                      <a:pt x="268" y="236"/>
                    </a:lnTo>
                    <a:lnTo>
                      <a:pt x="263" y="221"/>
                    </a:lnTo>
                    <a:lnTo>
                      <a:pt x="263" y="205"/>
                    </a:lnTo>
                    <a:lnTo>
                      <a:pt x="264" y="203"/>
                    </a:lnTo>
                    <a:lnTo>
                      <a:pt x="270" y="195"/>
                    </a:lnTo>
                    <a:lnTo>
                      <a:pt x="270" y="186"/>
                    </a:lnTo>
                    <a:lnTo>
                      <a:pt x="268" y="176"/>
                    </a:lnTo>
                    <a:lnTo>
                      <a:pt x="268" y="168"/>
                    </a:lnTo>
                    <a:lnTo>
                      <a:pt x="269" y="161"/>
                    </a:lnTo>
                    <a:lnTo>
                      <a:pt x="317" y="139"/>
                    </a:lnTo>
                    <a:lnTo>
                      <a:pt x="335" y="132"/>
                    </a:lnTo>
                    <a:lnTo>
                      <a:pt x="344" y="85"/>
                    </a:lnTo>
                    <a:lnTo>
                      <a:pt x="344" y="73"/>
                    </a:lnTo>
                    <a:lnTo>
                      <a:pt x="339" y="68"/>
                    </a:lnTo>
                    <a:lnTo>
                      <a:pt x="339" y="65"/>
                    </a:lnTo>
                    <a:lnTo>
                      <a:pt x="338" y="65"/>
                    </a:lnTo>
                    <a:lnTo>
                      <a:pt x="338" y="63"/>
                    </a:lnTo>
                    <a:lnTo>
                      <a:pt x="340" y="62"/>
                    </a:lnTo>
                    <a:lnTo>
                      <a:pt x="345" y="58"/>
                    </a:lnTo>
                    <a:lnTo>
                      <a:pt x="351" y="48"/>
                    </a:lnTo>
                    <a:lnTo>
                      <a:pt x="353" y="44"/>
                    </a:lnTo>
                    <a:lnTo>
                      <a:pt x="359" y="36"/>
                    </a:lnTo>
                    <a:lnTo>
                      <a:pt x="367" y="27"/>
                    </a:lnTo>
                    <a:lnTo>
                      <a:pt x="378" y="19"/>
                    </a:lnTo>
                    <a:lnTo>
                      <a:pt x="392" y="1"/>
                    </a:lnTo>
                    <a:lnTo>
                      <a:pt x="396" y="0"/>
                    </a:lnTo>
                    <a:lnTo>
                      <a:pt x="399" y="0"/>
                    </a:lnTo>
                    <a:lnTo>
                      <a:pt x="404" y="6"/>
                    </a:lnTo>
                    <a:lnTo>
                      <a:pt x="413" y="19"/>
                    </a:lnTo>
                    <a:lnTo>
                      <a:pt x="439" y="19"/>
                    </a:lnTo>
                    <a:lnTo>
                      <a:pt x="447" y="21"/>
                    </a:lnTo>
                    <a:lnTo>
                      <a:pt x="452" y="21"/>
                    </a:lnTo>
                    <a:lnTo>
                      <a:pt x="473" y="26"/>
                    </a:lnTo>
                    <a:lnTo>
                      <a:pt x="477" y="30"/>
                    </a:lnTo>
                    <a:lnTo>
                      <a:pt x="480" y="36"/>
                    </a:lnTo>
                    <a:lnTo>
                      <a:pt x="483" y="37"/>
                    </a:lnTo>
                    <a:lnTo>
                      <a:pt x="484" y="41"/>
                    </a:lnTo>
                    <a:lnTo>
                      <a:pt x="495" y="52"/>
                    </a:lnTo>
                    <a:lnTo>
                      <a:pt x="498" y="52"/>
                    </a:lnTo>
                    <a:lnTo>
                      <a:pt x="499" y="46"/>
                    </a:lnTo>
                    <a:lnTo>
                      <a:pt x="504" y="35"/>
                    </a:lnTo>
                    <a:lnTo>
                      <a:pt x="507" y="16"/>
                    </a:lnTo>
                    <a:lnTo>
                      <a:pt x="509" y="12"/>
                    </a:lnTo>
                    <a:lnTo>
                      <a:pt x="517" y="12"/>
                    </a:lnTo>
                    <a:lnTo>
                      <a:pt x="536" y="15"/>
                    </a:lnTo>
                    <a:lnTo>
                      <a:pt x="553" y="15"/>
                    </a:lnTo>
                    <a:lnTo>
                      <a:pt x="561" y="16"/>
                    </a:lnTo>
                    <a:lnTo>
                      <a:pt x="564" y="17"/>
                    </a:lnTo>
                    <a:lnTo>
                      <a:pt x="571" y="22"/>
                    </a:lnTo>
                    <a:lnTo>
                      <a:pt x="577" y="27"/>
                    </a:lnTo>
                    <a:lnTo>
                      <a:pt x="585" y="31"/>
                    </a:lnTo>
                    <a:lnTo>
                      <a:pt x="601" y="36"/>
                    </a:lnTo>
                    <a:lnTo>
                      <a:pt x="607" y="41"/>
                    </a:lnTo>
                    <a:lnTo>
                      <a:pt x="618" y="62"/>
                    </a:lnTo>
                    <a:lnTo>
                      <a:pt x="631" y="75"/>
                    </a:lnTo>
                    <a:lnTo>
                      <a:pt x="634" y="80"/>
                    </a:lnTo>
                    <a:lnTo>
                      <a:pt x="659" y="98"/>
                    </a:lnTo>
                    <a:lnTo>
                      <a:pt x="671" y="105"/>
                    </a:lnTo>
                    <a:lnTo>
                      <a:pt x="674" y="108"/>
                    </a:lnTo>
                    <a:lnTo>
                      <a:pt x="686" y="127"/>
                    </a:lnTo>
                    <a:lnTo>
                      <a:pt x="687" y="128"/>
                    </a:lnTo>
                    <a:lnTo>
                      <a:pt x="692" y="132"/>
                    </a:lnTo>
                    <a:lnTo>
                      <a:pt x="703" y="135"/>
                    </a:lnTo>
                    <a:lnTo>
                      <a:pt x="711" y="136"/>
                    </a:lnTo>
                    <a:lnTo>
                      <a:pt x="740" y="139"/>
                    </a:lnTo>
                    <a:lnTo>
                      <a:pt x="752" y="143"/>
                    </a:lnTo>
                    <a:lnTo>
                      <a:pt x="758" y="145"/>
                    </a:lnTo>
                    <a:lnTo>
                      <a:pt x="784" y="163"/>
                    </a:lnTo>
                    <a:lnTo>
                      <a:pt x="799" y="171"/>
                    </a:lnTo>
                    <a:lnTo>
                      <a:pt x="815" y="179"/>
                    </a:lnTo>
                    <a:lnTo>
                      <a:pt x="823" y="191"/>
                    </a:lnTo>
                    <a:lnTo>
                      <a:pt x="838" y="194"/>
                    </a:lnTo>
                    <a:lnTo>
                      <a:pt x="845" y="200"/>
                    </a:lnTo>
                    <a:lnTo>
                      <a:pt x="850" y="209"/>
                    </a:lnTo>
                    <a:lnTo>
                      <a:pt x="854" y="210"/>
                    </a:lnTo>
                    <a:lnTo>
                      <a:pt x="856" y="214"/>
                    </a:lnTo>
                    <a:lnTo>
                      <a:pt x="858" y="224"/>
                    </a:lnTo>
                    <a:lnTo>
                      <a:pt x="858" y="234"/>
                    </a:lnTo>
                    <a:lnTo>
                      <a:pt x="849" y="247"/>
                    </a:lnTo>
                    <a:lnTo>
                      <a:pt x="834" y="269"/>
                    </a:lnTo>
                    <a:lnTo>
                      <a:pt x="823" y="294"/>
                    </a:lnTo>
                    <a:lnTo>
                      <a:pt x="821" y="302"/>
                    </a:lnTo>
                    <a:lnTo>
                      <a:pt x="819" y="311"/>
                    </a:lnTo>
                    <a:lnTo>
                      <a:pt x="819" y="317"/>
                    </a:lnTo>
                    <a:lnTo>
                      <a:pt x="821" y="321"/>
                    </a:lnTo>
                    <a:lnTo>
                      <a:pt x="843" y="321"/>
                    </a:lnTo>
                    <a:lnTo>
                      <a:pt x="875" y="326"/>
                    </a:lnTo>
                    <a:lnTo>
                      <a:pt x="881" y="328"/>
                    </a:lnTo>
                    <a:lnTo>
                      <a:pt x="898" y="339"/>
                    </a:lnTo>
                    <a:lnTo>
                      <a:pt x="908" y="342"/>
                    </a:lnTo>
                    <a:lnTo>
                      <a:pt x="918" y="340"/>
                    </a:lnTo>
                    <a:lnTo>
                      <a:pt x="923" y="343"/>
                    </a:lnTo>
                    <a:lnTo>
                      <a:pt x="930" y="343"/>
                    </a:lnTo>
                    <a:lnTo>
                      <a:pt x="937" y="340"/>
                    </a:lnTo>
                    <a:lnTo>
                      <a:pt x="941" y="335"/>
                    </a:lnTo>
                    <a:lnTo>
                      <a:pt x="948" y="332"/>
                    </a:lnTo>
                    <a:lnTo>
                      <a:pt x="963" y="333"/>
                    </a:lnTo>
                    <a:lnTo>
                      <a:pt x="972" y="332"/>
                    </a:lnTo>
                    <a:lnTo>
                      <a:pt x="973" y="331"/>
                    </a:lnTo>
                    <a:lnTo>
                      <a:pt x="975" y="327"/>
                    </a:lnTo>
                    <a:lnTo>
                      <a:pt x="990" y="315"/>
                    </a:lnTo>
                    <a:lnTo>
                      <a:pt x="994" y="313"/>
                    </a:lnTo>
                    <a:lnTo>
                      <a:pt x="996" y="310"/>
                    </a:lnTo>
                    <a:lnTo>
                      <a:pt x="1010" y="299"/>
                    </a:lnTo>
                    <a:lnTo>
                      <a:pt x="1018" y="290"/>
                    </a:lnTo>
                    <a:lnTo>
                      <a:pt x="1025" y="280"/>
                    </a:lnTo>
                    <a:lnTo>
                      <a:pt x="1028" y="272"/>
                    </a:lnTo>
                    <a:lnTo>
                      <a:pt x="1031" y="256"/>
                    </a:lnTo>
                    <a:lnTo>
                      <a:pt x="1034" y="225"/>
                    </a:lnTo>
                    <a:lnTo>
                      <a:pt x="1043" y="225"/>
                    </a:lnTo>
                    <a:lnTo>
                      <a:pt x="1047" y="224"/>
                    </a:lnTo>
                    <a:lnTo>
                      <a:pt x="1061" y="224"/>
                    </a:lnTo>
                    <a:lnTo>
                      <a:pt x="1068" y="231"/>
                    </a:lnTo>
                    <a:lnTo>
                      <a:pt x="1080" y="270"/>
                    </a:lnTo>
                    <a:lnTo>
                      <a:pt x="1080" y="302"/>
                    </a:lnTo>
                    <a:lnTo>
                      <a:pt x="1079" y="313"/>
                    </a:lnTo>
                    <a:lnTo>
                      <a:pt x="1076" y="317"/>
                    </a:lnTo>
                    <a:lnTo>
                      <a:pt x="1074" y="321"/>
                    </a:lnTo>
                    <a:lnTo>
                      <a:pt x="1050" y="337"/>
                    </a:lnTo>
                    <a:lnTo>
                      <a:pt x="1043" y="339"/>
                    </a:lnTo>
                    <a:lnTo>
                      <a:pt x="1031" y="340"/>
                    </a:lnTo>
                    <a:lnTo>
                      <a:pt x="1023" y="344"/>
                    </a:lnTo>
                    <a:lnTo>
                      <a:pt x="1014" y="356"/>
                    </a:lnTo>
                    <a:lnTo>
                      <a:pt x="1005" y="366"/>
                    </a:lnTo>
                    <a:lnTo>
                      <a:pt x="961" y="404"/>
                    </a:lnTo>
                    <a:lnTo>
                      <a:pt x="959" y="408"/>
                    </a:lnTo>
                    <a:lnTo>
                      <a:pt x="955" y="415"/>
                    </a:lnTo>
                    <a:lnTo>
                      <a:pt x="935" y="440"/>
                    </a:lnTo>
                    <a:lnTo>
                      <a:pt x="932" y="446"/>
                    </a:lnTo>
                    <a:lnTo>
                      <a:pt x="914" y="467"/>
                    </a:lnTo>
                    <a:lnTo>
                      <a:pt x="899" y="479"/>
                    </a:lnTo>
                    <a:lnTo>
                      <a:pt x="892" y="488"/>
                    </a:lnTo>
                    <a:lnTo>
                      <a:pt x="883" y="494"/>
                    </a:lnTo>
                    <a:lnTo>
                      <a:pt x="881" y="499"/>
                    </a:lnTo>
                    <a:lnTo>
                      <a:pt x="872" y="509"/>
                    </a:lnTo>
                    <a:lnTo>
                      <a:pt x="862" y="514"/>
                    </a:lnTo>
                    <a:lnTo>
                      <a:pt x="861" y="520"/>
                    </a:lnTo>
                    <a:lnTo>
                      <a:pt x="851" y="528"/>
                    </a:lnTo>
                    <a:lnTo>
                      <a:pt x="850" y="531"/>
                    </a:lnTo>
                    <a:lnTo>
                      <a:pt x="853" y="554"/>
                    </a:lnTo>
                    <a:lnTo>
                      <a:pt x="848" y="576"/>
                    </a:lnTo>
                    <a:lnTo>
                      <a:pt x="848" y="591"/>
                    </a:lnTo>
                    <a:lnTo>
                      <a:pt x="846" y="601"/>
                    </a:lnTo>
                    <a:lnTo>
                      <a:pt x="838" y="625"/>
                    </a:lnTo>
                    <a:lnTo>
                      <a:pt x="838" y="676"/>
                    </a:lnTo>
                    <a:lnTo>
                      <a:pt x="835" y="686"/>
                    </a:lnTo>
                    <a:lnTo>
                      <a:pt x="834" y="692"/>
                    </a:lnTo>
                    <a:lnTo>
                      <a:pt x="826" y="705"/>
                    </a:lnTo>
                    <a:lnTo>
                      <a:pt x="823" y="714"/>
                    </a:lnTo>
                    <a:lnTo>
                      <a:pt x="818" y="740"/>
                    </a:lnTo>
                    <a:lnTo>
                      <a:pt x="817" y="756"/>
                    </a:lnTo>
                    <a:lnTo>
                      <a:pt x="818" y="765"/>
                    </a:lnTo>
                    <a:lnTo>
                      <a:pt x="817" y="774"/>
                    </a:lnTo>
                    <a:lnTo>
                      <a:pt x="813" y="776"/>
                    </a:lnTo>
                    <a:lnTo>
                      <a:pt x="822" y="796"/>
                    </a:lnTo>
                    <a:lnTo>
                      <a:pt x="846" y="810"/>
                    </a:lnTo>
                    <a:lnTo>
                      <a:pt x="856" y="817"/>
                    </a:lnTo>
                    <a:lnTo>
                      <a:pt x="869" y="828"/>
                    </a:lnTo>
                    <a:lnTo>
                      <a:pt x="885" y="845"/>
                    </a:lnTo>
                    <a:lnTo>
                      <a:pt x="886" y="855"/>
                    </a:lnTo>
                    <a:lnTo>
                      <a:pt x="875" y="880"/>
                    </a:lnTo>
                    <a:lnTo>
                      <a:pt x="878" y="892"/>
                    </a:lnTo>
                    <a:lnTo>
                      <a:pt x="889" y="907"/>
                    </a:lnTo>
                    <a:lnTo>
                      <a:pt x="903" y="913"/>
                    </a:lnTo>
                    <a:lnTo>
                      <a:pt x="913" y="912"/>
                    </a:lnTo>
                    <a:lnTo>
                      <a:pt x="914" y="921"/>
                    </a:lnTo>
                    <a:lnTo>
                      <a:pt x="914" y="950"/>
                    </a:lnTo>
                    <a:lnTo>
                      <a:pt x="908" y="963"/>
                    </a:lnTo>
                    <a:lnTo>
                      <a:pt x="889" y="991"/>
                    </a:lnTo>
                    <a:lnTo>
                      <a:pt x="877" y="1004"/>
                    </a:lnTo>
                    <a:lnTo>
                      <a:pt x="870" y="1015"/>
                    </a:lnTo>
                    <a:lnTo>
                      <a:pt x="865" y="1039"/>
                    </a:lnTo>
                    <a:lnTo>
                      <a:pt x="854" y="1049"/>
                    </a:lnTo>
                    <a:lnTo>
                      <a:pt x="840" y="1056"/>
                    </a:lnTo>
                    <a:lnTo>
                      <a:pt x="815" y="1065"/>
                    </a:lnTo>
                    <a:lnTo>
                      <a:pt x="805" y="1065"/>
                    </a:lnTo>
                    <a:lnTo>
                      <a:pt x="790" y="1072"/>
                    </a:lnTo>
                    <a:lnTo>
                      <a:pt x="765" y="1080"/>
                    </a:lnTo>
                    <a:lnTo>
                      <a:pt x="753" y="1082"/>
                    </a:lnTo>
                    <a:lnTo>
                      <a:pt x="733" y="1083"/>
                    </a:lnTo>
                    <a:lnTo>
                      <a:pt x="711" y="1091"/>
                    </a:lnTo>
                    <a:lnTo>
                      <a:pt x="677" y="1096"/>
                    </a:lnTo>
                    <a:lnTo>
                      <a:pt x="650" y="1096"/>
                    </a:lnTo>
                    <a:lnTo>
                      <a:pt x="620" y="1091"/>
                    </a:lnTo>
                    <a:lnTo>
                      <a:pt x="607" y="1079"/>
                    </a:lnTo>
                    <a:lnTo>
                      <a:pt x="604" y="1088"/>
                    </a:lnTo>
                    <a:lnTo>
                      <a:pt x="607" y="1113"/>
                    </a:lnTo>
                    <a:lnTo>
                      <a:pt x="616" y="1122"/>
                    </a:lnTo>
                    <a:lnTo>
                      <a:pt x="619" y="1130"/>
                    </a:lnTo>
                    <a:lnTo>
                      <a:pt x="617" y="1147"/>
                    </a:lnTo>
                    <a:lnTo>
                      <a:pt x="614" y="1155"/>
                    </a:lnTo>
                    <a:lnTo>
                      <a:pt x="611" y="1157"/>
                    </a:lnTo>
                    <a:lnTo>
                      <a:pt x="609" y="1156"/>
                    </a:lnTo>
                    <a:lnTo>
                      <a:pt x="604" y="1169"/>
                    </a:lnTo>
                    <a:lnTo>
                      <a:pt x="602" y="1184"/>
                    </a:lnTo>
                    <a:lnTo>
                      <a:pt x="607" y="1214"/>
                    </a:lnTo>
                    <a:lnTo>
                      <a:pt x="607" y="1221"/>
                    </a:lnTo>
                    <a:lnTo>
                      <a:pt x="603" y="1230"/>
                    </a:lnTo>
                    <a:lnTo>
                      <a:pt x="597" y="1237"/>
                    </a:lnTo>
                    <a:lnTo>
                      <a:pt x="580" y="1241"/>
                    </a:lnTo>
                    <a:lnTo>
                      <a:pt x="564" y="1252"/>
                    </a:lnTo>
                    <a:lnTo>
                      <a:pt x="526" y="1251"/>
                    </a:lnTo>
                    <a:lnTo>
                      <a:pt x="517" y="1247"/>
                    </a:lnTo>
                    <a:lnTo>
                      <a:pt x="507" y="1241"/>
                    </a:lnTo>
                    <a:lnTo>
                      <a:pt x="487" y="1232"/>
                    </a:lnTo>
                    <a:lnTo>
                      <a:pt x="472" y="1227"/>
                    </a:lnTo>
                    <a:lnTo>
                      <a:pt x="462" y="1216"/>
                    </a:lnTo>
                    <a:lnTo>
                      <a:pt x="451" y="1230"/>
                    </a:lnTo>
                    <a:lnTo>
                      <a:pt x="451" y="1251"/>
                    </a:lnTo>
                    <a:lnTo>
                      <a:pt x="457" y="1270"/>
                    </a:lnTo>
                    <a:lnTo>
                      <a:pt x="458" y="1302"/>
                    </a:lnTo>
                    <a:lnTo>
                      <a:pt x="459" y="1317"/>
                    </a:lnTo>
                    <a:lnTo>
                      <a:pt x="473" y="1329"/>
                    </a:lnTo>
                    <a:lnTo>
                      <a:pt x="487" y="1333"/>
                    </a:lnTo>
                    <a:lnTo>
                      <a:pt x="482" y="1340"/>
                    </a:lnTo>
                    <a:lnTo>
                      <a:pt x="489" y="1345"/>
                    </a:lnTo>
                    <a:lnTo>
                      <a:pt x="509" y="1340"/>
                    </a:lnTo>
                    <a:lnTo>
                      <a:pt x="505" y="1332"/>
                    </a:lnTo>
                    <a:lnTo>
                      <a:pt x="499" y="1328"/>
                    </a:lnTo>
                    <a:lnTo>
                      <a:pt x="515" y="1325"/>
                    </a:lnTo>
                    <a:lnTo>
                      <a:pt x="527" y="1317"/>
                    </a:lnTo>
                    <a:lnTo>
                      <a:pt x="534" y="1329"/>
                    </a:lnTo>
                    <a:lnTo>
                      <a:pt x="538" y="1355"/>
                    </a:lnTo>
                    <a:lnTo>
                      <a:pt x="536" y="1367"/>
                    </a:lnTo>
                    <a:lnTo>
                      <a:pt x="528" y="1372"/>
                    </a:lnTo>
                    <a:lnTo>
                      <a:pt x="518" y="1376"/>
                    </a:lnTo>
                    <a:lnTo>
                      <a:pt x="509" y="1376"/>
                    </a:lnTo>
                    <a:lnTo>
                      <a:pt x="501" y="1372"/>
                    </a:lnTo>
                    <a:lnTo>
                      <a:pt x="500" y="1360"/>
                    </a:lnTo>
                    <a:lnTo>
                      <a:pt x="495" y="1354"/>
                    </a:lnTo>
                    <a:lnTo>
                      <a:pt x="484" y="1351"/>
                    </a:lnTo>
                    <a:lnTo>
                      <a:pt x="475" y="1354"/>
                    </a:lnTo>
                    <a:lnTo>
                      <a:pt x="469" y="1360"/>
                    </a:lnTo>
                    <a:lnTo>
                      <a:pt x="463" y="1361"/>
                    </a:lnTo>
                    <a:lnTo>
                      <a:pt x="458" y="1366"/>
                    </a:lnTo>
                    <a:lnTo>
                      <a:pt x="458" y="1372"/>
                    </a:lnTo>
                    <a:lnTo>
                      <a:pt x="475" y="1381"/>
                    </a:lnTo>
                    <a:lnTo>
                      <a:pt x="487" y="1382"/>
                    </a:lnTo>
                    <a:lnTo>
                      <a:pt x="494" y="1384"/>
                    </a:lnTo>
                    <a:lnTo>
                      <a:pt x="500" y="1387"/>
                    </a:lnTo>
                    <a:lnTo>
                      <a:pt x="499" y="1389"/>
                    </a:lnTo>
                    <a:lnTo>
                      <a:pt x="466" y="1407"/>
                    </a:lnTo>
                    <a:lnTo>
                      <a:pt x="461" y="1414"/>
                    </a:lnTo>
                    <a:lnTo>
                      <a:pt x="457" y="1423"/>
                    </a:lnTo>
                    <a:lnTo>
                      <a:pt x="448" y="1432"/>
                    </a:lnTo>
                    <a:lnTo>
                      <a:pt x="446" y="1445"/>
                    </a:lnTo>
                    <a:lnTo>
                      <a:pt x="450" y="1461"/>
                    </a:lnTo>
                    <a:lnTo>
                      <a:pt x="448" y="1474"/>
                    </a:lnTo>
                    <a:lnTo>
                      <a:pt x="448" y="1490"/>
                    </a:lnTo>
                    <a:lnTo>
                      <a:pt x="445" y="1501"/>
                    </a:lnTo>
                    <a:lnTo>
                      <a:pt x="440" y="1506"/>
                    </a:lnTo>
                    <a:lnTo>
                      <a:pt x="432" y="1508"/>
                    </a:lnTo>
                    <a:lnTo>
                      <a:pt x="426" y="1520"/>
                    </a:lnTo>
                    <a:lnTo>
                      <a:pt x="431" y="1533"/>
                    </a:lnTo>
                    <a:lnTo>
                      <a:pt x="432" y="1538"/>
                    </a:lnTo>
                    <a:lnTo>
                      <a:pt x="429" y="1544"/>
                    </a:lnTo>
                    <a:lnTo>
                      <a:pt x="396" y="1542"/>
                    </a:lnTo>
                    <a:lnTo>
                      <a:pt x="386" y="1547"/>
                    </a:lnTo>
                    <a:lnTo>
                      <a:pt x="378" y="1556"/>
                    </a:lnTo>
                    <a:lnTo>
                      <a:pt x="369" y="1556"/>
                    </a:lnTo>
                    <a:lnTo>
                      <a:pt x="359" y="1561"/>
                    </a:lnTo>
                    <a:lnTo>
                      <a:pt x="342" y="1580"/>
                    </a:lnTo>
                    <a:lnTo>
                      <a:pt x="335" y="1588"/>
                    </a:lnTo>
                    <a:lnTo>
                      <a:pt x="333" y="1597"/>
                    </a:lnTo>
                    <a:lnTo>
                      <a:pt x="322" y="1615"/>
                    </a:lnTo>
                    <a:lnTo>
                      <a:pt x="318" y="1633"/>
                    </a:lnTo>
                    <a:lnTo>
                      <a:pt x="321" y="1640"/>
                    </a:lnTo>
                    <a:lnTo>
                      <a:pt x="327" y="1653"/>
                    </a:lnTo>
                    <a:lnTo>
                      <a:pt x="333" y="1664"/>
                    </a:lnTo>
                    <a:lnTo>
                      <a:pt x="343" y="1672"/>
                    </a:lnTo>
                    <a:lnTo>
                      <a:pt x="365" y="1696"/>
                    </a:lnTo>
                    <a:lnTo>
                      <a:pt x="389" y="1706"/>
                    </a:lnTo>
                    <a:lnTo>
                      <a:pt x="402" y="1707"/>
                    </a:lnTo>
                    <a:lnTo>
                      <a:pt x="414" y="1705"/>
                    </a:lnTo>
                    <a:lnTo>
                      <a:pt x="421" y="1712"/>
                    </a:lnTo>
                    <a:lnTo>
                      <a:pt x="424" y="1723"/>
                    </a:lnTo>
                    <a:lnTo>
                      <a:pt x="424" y="1739"/>
                    </a:lnTo>
                    <a:lnTo>
                      <a:pt x="417" y="1752"/>
                    </a:lnTo>
                    <a:lnTo>
                      <a:pt x="413" y="1754"/>
                    </a:lnTo>
                    <a:lnTo>
                      <a:pt x="417" y="1766"/>
                    </a:lnTo>
                    <a:lnTo>
                      <a:pt x="418" y="1776"/>
                    </a:lnTo>
                    <a:lnTo>
                      <a:pt x="410" y="1780"/>
                    </a:lnTo>
                    <a:lnTo>
                      <a:pt x="409" y="1791"/>
                    </a:lnTo>
                    <a:lnTo>
                      <a:pt x="402" y="1791"/>
                    </a:lnTo>
                    <a:lnTo>
                      <a:pt x="393" y="1796"/>
                    </a:lnTo>
                    <a:lnTo>
                      <a:pt x="376" y="1813"/>
                    </a:lnTo>
                    <a:lnTo>
                      <a:pt x="358" y="1829"/>
                    </a:lnTo>
                    <a:lnTo>
                      <a:pt x="350" y="1833"/>
                    </a:lnTo>
                    <a:lnTo>
                      <a:pt x="335" y="1849"/>
                    </a:lnTo>
                    <a:lnTo>
                      <a:pt x="321" y="1862"/>
                    </a:lnTo>
                    <a:lnTo>
                      <a:pt x="312" y="1882"/>
                    </a:lnTo>
                    <a:lnTo>
                      <a:pt x="310" y="1894"/>
                    </a:lnTo>
                    <a:lnTo>
                      <a:pt x="318" y="1887"/>
                    </a:lnTo>
                    <a:lnTo>
                      <a:pt x="310" y="1924"/>
                    </a:lnTo>
                    <a:lnTo>
                      <a:pt x="305" y="1940"/>
                    </a:lnTo>
                    <a:lnTo>
                      <a:pt x="296" y="1948"/>
                    </a:lnTo>
                    <a:lnTo>
                      <a:pt x="286" y="1953"/>
                    </a:lnTo>
                    <a:lnTo>
                      <a:pt x="276" y="1953"/>
                    </a:lnTo>
                    <a:lnTo>
                      <a:pt x="269" y="1946"/>
                    </a:lnTo>
                    <a:lnTo>
                      <a:pt x="258" y="1925"/>
                    </a:lnTo>
                    <a:lnTo>
                      <a:pt x="260" y="1945"/>
                    </a:lnTo>
                    <a:lnTo>
                      <a:pt x="268" y="1948"/>
                    </a:lnTo>
                    <a:lnTo>
                      <a:pt x="270" y="1954"/>
                    </a:lnTo>
                    <a:lnTo>
                      <a:pt x="270" y="1959"/>
                    </a:lnTo>
                    <a:lnTo>
                      <a:pt x="248" y="1974"/>
                    </a:lnTo>
                    <a:lnTo>
                      <a:pt x="238" y="1983"/>
                    </a:lnTo>
                    <a:lnTo>
                      <a:pt x="226" y="2026"/>
                    </a:lnTo>
                    <a:lnTo>
                      <a:pt x="219" y="2037"/>
                    </a:lnTo>
                    <a:lnTo>
                      <a:pt x="225" y="2037"/>
                    </a:lnTo>
                    <a:lnTo>
                      <a:pt x="230" y="2033"/>
                    </a:lnTo>
                    <a:lnTo>
                      <a:pt x="237" y="2058"/>
                    </a:lnTo>
                    <a:lnTo>
                      <a:pt x="241" y="2074"/>
                    </a:lnTo>
                    <a:lnTo>
                      <a:pt x="237" y="2081"/>
                    </a:lnTo>
                    <a:lnTo>
                      <a:pt x="225" y="2080"/>
                    </a:lnTo>
                    <a:lnTo>
                      <a:pt x="220" y="2082"/>
                    </a:lnTo>
                    <a:lnTo>
                      <a:pt x="229" y="2089"/>
                    </a:lnTo>
                    <a:lnTo>
                      <a:pt x="233" y="2088"/>
                    </a:lnTo>
                    <a:lnTo>
                      <a:pt x="240" y="2089"/>
                    </a:lnTo>
                    <a:lnTo>
                      <a:pt x="256" y="2120"/>
                    </a:lnTo>
                    <a:lnTo>
                      <a:pt x="275" y="2145"/>
                    </a:lnTo>
                    <a:lnTo>
                      <a:pt x="275" y="214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3" name="Google Shape;473;p9"/>
              <p:cNvSpPr/>
              <p:nvPr/>
            </p:nvSpPr>
            <p:spPr>
              <a:xfrm>
                <a:off x="1763" y="3165"/>
                <a:ext cx="38" cy="45"/>
              </a:xfrm>
              <a:custGeom>
                <a:rect b="b" l="l" r="r" t="t"/>
                <a:pathLst>
                  <a:path extrusionOk="0" h="224" w="193">
                    <a:moveTo>
                      <a:pt x="4" y="208"/>
                    </a:moveTo>
                    <a:lnTo>
                      <a:pt x="4" y="196"/>
                    </a:lnTo>
                    <a:lnTo>
                      <a:pt x="3" y="191"/>
                    </a:lnTo>
                    <a:lnTo>
                      <a:pt x="0" y="0"/>
                    </a:lnTo>
                    <a:lnTo>
                      <a:pt x="6" y="5"/>
                    </a:lnTo>
                    <a:lnTo>
                      <a:pt x="11" y="14"/>
                    </a:lnTo>
                    <a:lnTo>
                      <a:pt x="29" y="43"/>
                    </a:lnTo>
                    <a:lnTo>
                      <a:pt x="29" y="48"/>
                    </a:lnTo>
                    <a:lnTo>
                      <a:pt x="25" y="42"/>
                    </a:lnTo>
                    <a:lnTo>
                      <a:pt x="17" y="40"/>
                    </a:lnTo>
                    <a:lnTo>
                      <a:pt x="11" y="42"/>
                    </a:lnTo>
                    <a:lnTo>
                      <a:pt x="10" y="50"/>
                    </a:lnTo>
                    <a:lnTo>
                      <a:pt x="14" y="58"/>
                    </a:lnTo>
                    <a:lnTo>
                      <a:pt x="20" y="61"/>
                    </a:lnTo>
                    <a:lnTo>
                      <a:pt x="26" y="67"/>
                    </a:lnTo>
                    <a:lnTo>
                      <a:pt x="31" y="74"/>
                    </a:lnTo>
                    <a:lnTo>
                      <a:pt x="37" y="94"/>
                    </a:lnTo>
                    <a:lnTo>
                      <a:pt x="42" y="99"/>
                    </a:lnTo>
                    <a:lnTo>
                      <a:pt x="59" y="111"/>
                    </a:lnTo>
                    <a:lnTo>
                      <a:pt x="74" y="129"/>
                    </a:lnTo>
                    <a:lnTo>
                      <a:pt x="81" y="132"/>
                    </a:lnTo>
                    <a:lnTo>
                      <a:pt x="86" y="136"/>
                    </a:lnTo>
                    <a:lnTo>
                      <a:pt x="94" y="138"/>
                    </a:lnTo>
                    <a:lnTo>
                      <a:pt x="97" y="144"/>
                    </a:lnTo>
                    <a:lnTo>
                      <a:pt x="108" y="148"/>
                    </a:lnTo>
                    <a:lnTo>
                      <a:pt x="119" y="161"/>
                    </a:lnTo>
                    <a:lnTo>
                      <a:pt x="142" y="179"/>
                    </a:lnTo>
                    <a:lnTo>
                      <a:pt x="156" y="187"/>
                    </a:lnTo>
                    <a:lnTo>
                      <a:pt x="182" y="190"/>
                    </a:lnTo>
                    <a:lnTo>
                      <a:pt x="192" y="187"/>
                    </a:lnTo>
                    <a:lnTo>
                      <a:pt x="193" y="193"/>
                    </a:lnTo>
                    <a:lnTo>
                      <a:pt x="191" y="206"/>
                    </a:lnTo>
                    <a:lnTo>
                      <a:pt x="187" y="210"/>
                    </a:lnTo>
                    <a:lnTo>
                      <a:pt x="175" y="215"/>
                    </a:lnTo>
                    <a:lnTo>
                      <a:pt x="155" y="212"/>
                    </a:lnTo>
                    <a:lnTo>
                      <a:pt x="129" y="220"/>
                    </a:lnTo>
                    <a:lnTo>
                      <a:pt x="127" y="224"/>
                    </a:lnTo>
                    <a:lnTo>
                      <a:pt x="118" y="222"/>
                    </a:lnTo>
                    <a:lnTo>
                      <a:pt x="102" y="212"/>
                    </a:lnTo>
                    <a:lnTo>
                      <a:pt x="74" y="206"/>
                    </a:lnTo>
                    <a:lnTo>
                      <a:pt x="48" y="206"/>
                    </a:lnTo>
                    <a:lnTo>
                      <a:pt x="40" y="202"/>
                    </a:lnTo>
                    <a:lnTo>
                      <a:pt x="33" y="201"/>
                    </a:lnTo>
                    <a:lnTo>
                      <a:pt x="25" y="199"/>
                    </a:lnTo>
                    <a:lnTo>
                      <a:pt x="9" y="208"/>
                    </a:lnTo>
                    <a:lnTo>
                      <a:pt x="4" y="20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4" name="Google Shape;474;p9"/>
              <p:cNvSpPr/>
              <p:nvPr/>
            </p:nvSpPr>
            <p:spPr>
              <a:xfrm>
                <a:off x="1879" y="2422"/>
                <a:ext cx="45" cy="45"/>
              </a:xfrm>
              <a:custGeom>
                <a:rect b="b" l="l" r="r" t="t"/>
                <a:pathLst>
                  <a:path extrusionOk="0" h="221" w="226">
                    <a:moveTo>
                      <a:pt x="203" y="197"/>
                    </a:moveTo>
                    <a:lnTo>
                      <a:pt x="197" y="195"/>
                    </a:lnTo>
                    <a:lnTo>
                      <a:pt x="193" y="193"/>
                    </a:lnTo>
                    <a:lnTo>
                      <a:pt x="172" y="187"/>
                    </a:lnTo>
                    <a:lnTo>
                      <a:pt x="150" y="193"/>
                    </a:lnTo>
                    <a:lnTo>
                      <a:pt x="146" y="193"/>
                    </a:lnTo>
                    <a:lnTo>
                      <a:pt x="136" y="190"/>
                    </a:lnTo>
                    <a:lnTo>
                      <a:pt x="129" y="190"/>
                    </a:lnTo>
                    <a:lnTo>
                      <a:pt x="123" y="193"/>
                    </a:lnTo>
                    <a:lnTo>
                      <a:pt x="124" y="217"/>
                    </a:lnTo>
                    <a:lnTo>
                      <a:pt x="120" y="221"/>
                    </a:lnTo>
                    <a:lnTo>
                      <a:pt x="103" y="221"/>
                    </a:lnTo>
                    <a:lnTo>
                      <a:pt x="91" y="216"/>
                    </a:lnTo>
                    <a:lnTo>
                      <a:pt x="91" y="214"/>
                    </a:lnTo>
                    <a:lnTo>
                      <a:pt x="89" y="214"/>
                    </a:lnTo>
                    <a:lnTo>
                      <a:pt x="79" y="205"/>
                    </a:lnTo>
                    <a:lnTo>
                      <a:pt x="65" y="188"/>
                    </a:lnTo>
                    <a:lnTo>
                      <a:pt x="59" y="178"/>
                    </a:lnTo>
                    <a:lnTo>
                      <a:pt x="58" y="172"/>
                    </a:lnTo>
                    <a:lnTo>
                      <a:pt x="52" y="166"/>
                    </a:lnTo>
                    <a:lnTo>
                      <a:pt x="52" y="156"/>
                    </a:lnTo>
                    <a:lnTo>
                      <a:pt x="47" y="151"/>
                    </a:lnTo>
                    <a:lnTo>
                      <a:pt x="46" y="143"/>
                    </a:lnTo>
                    <a:lnTo>
                      <a:pt x="43" y="140"/>
                    </a:lnTo>
                    <a:lnTo>
                      <a:pt x="32" y="140"/>
                    </a:lnTo>
                    <a:lnTo>
                      <a:pt x="30" y="139"/>
                    </a:lnTo>
                    <a:lnTo>
                      <a:pt x="26" y="135"/>
                    </a:lnTo>
                    <a:lnTo>
                      <a:pt x="26" y="130"/>
                    </a:lnTo>
                    <a:lnTo>
                      <a:pt x="17" y="123"/>
                    </a:lnTo>
                    <a:lnTo>
                      <a:pt x="15" y="122"/>
                    </a:lnTo>
                    <a:lnTo>
                      <a:pt x="6" y="107"/>
                    </a:lnTo>
                    <a:lnTo>
                      <a:pt x="0" y="101"/>
                    </a:lnTo>
                    <a:lnTo>
                      <a:pt x="0" y="95"/>
                    </a:lnTo>
                    <a:lnTo>
                      <a:pt x="4" y="84"/>
                    </a:lnTo>
                    <a:lnTo>
                      <a:pt x="9" y="75"/>
                    </a:lnTo>
                    <a:lnTo>
                      <a:pt x="9" y="60"/>
                    </a:lnTo>
                    <a:lnTo>
                      <a:pt x="10" y="58"/>
                    </a:lnTo>
                    <a:lnTo>
                      <a:pt x="11" y="55"/>
                    </a:lnTo>
                    <a:lnTo>
                      <a:pt x="15" y="53"/>
                    </a:lnTo>
                    <a:lnTo>
                      <a:pt x="22" y="50"/>
                    </a:lnTo>
                    <a:lnTo>
                      <a:pt x="32" y="50"/>
                    </a:lnTo>
                    <a:lnTo>
                      <a:pt x="38" y="49"/>
                    </a:lnTo>
                    <a:lnTo>
                      <a:pt x="39" y="46"/>
                    </a:lnTo>
                    <a:lnTo>
                      <a:pt x="46" y="39"/>
                    </a:lnTo>
                    <a:lnTo>
                      <a:pt x="46" y="32"/>
                    </a:lnTo>
                    <a:lnTo>
                      <a:pt x="44" y="32"/>
                    </a:lnTo>
                    <a:lnTo>
                      <a:pt x="42" y="30"/>
                    </a:lnTo>
                    <a:lnTo>
                      <a:pt x="43" y="26"/>
                    </a:lnTo>
                    <a:lnTo>
                      <a:pt x="50" y="15"/>
                    </a:lnTo>
                    <a:lnTo>
                      <a:pt x="57" y="9"/>
                    </a:lnTo>
                    <a:lnTo>
                      <a:pt x="58" y="6"/>
                    </a:lnTo>
                    <a:lnTo>
                      <a:pt x="62" y="5"/>
                    </a:lnTo>
                    <a:lnTo>
                      <a:pt x="66" y="0"/>
                    </a:lnTo>
                    <a:lnTo>
                      <a:pt x="71" y="0"/>
                    </a:lnTo>
                    <a:lnTo>
                      <a:pt x="95" y="6"/>
                    </a:lnTo>
                    <a:lnTo>
                      <a:pt x="114" y="6"/>
                    </a:lnTo>
                    <a:lnTo>
                      <a:pt x="139" y="1"/>
                    </a:lnTo>
                    <a:lnTo>
                      <a:pt x="154" y="3"/>
                    </a:lnTo>
                    <a:lnTo>
                      <a:pt x="166" y="1"/>
                    </a:lnTo>
                    <a:lnTo>
                      <a:pt x="168" y="0"/>
                    </a:lnTo>
                    <a:lnTo>
                      <a:pt x="175" y="0"/>
                    </a:lnTo>
                    <a:lnTo>
                      <a:pt x="200" y="3"/>
                    </a:lnTo>
                    <a:lnTo>
                      <a:pt x="225" y="10"/>
                    </a:lnTo>
                    <a:lnTo>
                      <a:pt x="225" y="11"/>
                    </a:lnTo>
                    <a:lnTo>
                      <a:pt x="225" y="22"/>
                    </a:lnTo>
                    <a:lnTo>
                      <a:pt x="222" y="25"/>
                    </a:lnTo>
                    <a:lnTo>
                      <a:pt x="222" y="27"/>
                    </a:lnTo>
                    <a:lnTo>
                      <a:pt x="218" y="33"/>
                    </a:lnTo>
                    <a:lnTo>
                      <a:pt x="210" y="39"/>
                    </a:lnTo>
                    <a:lnTo>
                      <a:pt x="206" y="49"/>
                    </a:lnTo>
                    <a:lnTo>
                      <a:pt x="206" y="71"/>
                    </a:lnTo>
                    <a:lnTo>
                      <a:pt x="208" y="90"/>
                    </a:lnTo>
                    <a:lnTo>
                      <a:pt x="211" y="101"/>
                    </a:lnTo>
                    <a:lnTo>
                      <a:pt x="220" y="114"/>
                    </a:lnTo>
                    <a:lnTo>
                      <a:pt x="220" y="116"/>
                    </a:lnTo>
                    <a:lnTo>
                      <a:pt x="221" y="117"/>
                    </a:lnTo>
                    <a:lnTo>
                      <a:pt x="226" y="125"/>
                    </a:lnTo>
                    <a:lnTo>
                      <a:pt x="225" y="140"/>
                    </a:lnTo>
                    <a:lnTo>
                      <a:pt x="220" y="162"/>
                    </a:lnTo>
                    <a:lnTo>
                      <a:pt x="218" y="181"/>
                    </a:lnTo>
                    <a:lnTo>
                      <a:pt x="216" y="184"/>
                    </a:lnTo>
                    <a:lnTo>
                      <a:pt x="203" y="19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5" name="Google Shape;475;p9"/>
              <p:cNvSpPr/>
              <p:nvPr/>
            </p:nvSpPr>
            <p:spPr>
              <a:xfrm rot="-1047951">
                <a:off x="1790" y="2357"/>
                <a:ext cx="4" cy="4"/>
              </a:xfrm>
              <a:custGeom>
                <a:rect b="b" l="l" r="r" t="t"/>
                <a:pathLst>
                  <a:path extrusionOk="0" h="93" w="183">
                    <a:moveTo>
                      <a:pt x="148" y="0"/>
                    </a:moveTo>
                    <a:lnTo>
                      <a:pt x="169" y="17"/>
                    </a:lnTo>
                    <a:lnTo>
                      <a:pt x="183" y="54"/>
                    </a:lnTo>
                    <a:lnTo>
                      <a:pt x="114" y="93"/>
                    </a:lnTo>
                    <a:lnTo>
                      <a:pt x="86" y="86"/>
                    </a:lnTo>
                    <a:lnTo>
                      <a:pt x="66" y="72"/>
                    </a:lnTo>
                    <a:lnTo>
                      <a:pt x="14" y="72"/>
                    </a:lnTo>
                    <a:lnTo>
                      <a:pt x="0" y="41"/>
                    </a:lnTo>
                    <a:lnTo>
                      <a:pt x="24" y="24"/>
                    </a:lnTo>
                    <a:lnTo>
                      <a:pt x="54" y="24"/>
                    </a:lnTo>
                    <a:lnTo>
                      <a:pt x="83" y="44"/>
                    </a:lnTo>
                    <a:lnTo>
                      <a:pt x="14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6" name="Google Shape;476;p9"/>
              <p:cNvSpPr/>
              <p:nvPr/>
            </p:nvSpPr>
            <p:spPr>
              <a:xfrm rot="-1047951">
                <a:off x="1753" y="2352"/>
                <a:ext cx="3" cy="4"/>
              </a:xfrm>
              <a:custGeom>
                <a:rect b="b" l="l" r="r" t="t"/>
                <a:pathLst>
                  <a:path extrusionOk="0" h="102" w="101">
                    <a:moveTo>
                      <a:pt x="24" y="37"/>
                    </a:moveTo>
                    <a:lnTo>
                      <a:pt x="0" y="0"/>
                    </a:lnTo>
                    <a:lnTo>
                      <a:pt x="0" y="10"/>
                    </a:lnTo>
                    <a:lnTo>
                      <a:pt x="5" y="41"/>
                    </a:lnTo>
                    <a:lnTo>
                      <a:pt x="24" y="72"/>
                    </a:lnTo>
                    <a:lnTo>
                      <a:pt x="101" y="102"/>
                    </a:lnTo>
                    <a:lnTo>
                      <a:pt x="101" y="85"/>
                    </a:lnTo>
                    <a:lnTo>
                      <a:pt x="59" y="68"/>
                    </a:lnTo>
                    <a:lnTo>
                      <a:pt x="24" y="3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7" name="Google Shape;477;p9"/>
              <p:cNvSpPr/>
              <p:nvPr/>
            </p:nvSpPr>
            <p:spPr>
              <a:xfrm rot="-1047951">
                <a:off x="1758" y="2351"/>
                <a:ext cx="2" cy="4"/>
              </a:xfrm>
              <a:custGeom>
                <a:rect b="b" l="l" r="r" t="t"/>
                <a:pathLst>
                  <a:path extrusionOk="0" h="85" w="69">
                    <a:moveTo>
                      <a:pt x="20" y="17"/>
                    </a:moveTo>
                    <a:lnTo>
                      <a:pt x="0" y="0"/>
                    </a:lnTo>
                    <a:lnTo>
                      <a:pt x="13" y="26"/>
                    </a:lnTo>
                    <a:lnTo>
                      <a:pt x="38" y="51"/>
                    </a:lnTo>
                    <a:lnTo>
                      <a:pt x="52" y="82"/>
                    </a:lnTo>
                    <a:lnTo>
                      <a:pt x="62" y="85"/>
                    </a:lnTo>
                    <a:lnTo>
                      <a:pt x="69" y="38"/>
                    </a:lnTo>
                    <a:lnTo>
                      <a:pt x="52" y="23"/>
                    </a:lnTo>
                    <a:lnTo>
                      <a:pt x="20" y="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478" name="Google Shape;478;p9"/>
            <p:cNvSpPr/>
            <p:nvPr/>
          </p:nvSpPr>
          <p:spPr>
            <a:xfrm>
              <a:off x="4369109" y="3970497"/>
              <a:ext cx="74737" cy="82069"/>
            </a:xfrm>
            <a:custGeom>
              <a:rect b="b" l="l" r="r" t="t"/>
              <a:pathLst>
                <a:path extrusionOk="0" h="236" w="234">
                  <a:moveTo>
                    <a:pt x="234" y="0"/>
                  </a:moveTo>
                  <a:lnTo>
                    <a:pt x="223" y="0"/>
                  </a:lnTo>
                  <a:lnTo>
                    <a:pt x="209" y="6"/>
                  </a:lnTo>
                  <a:lnTo>
                    <a:pt x="206" y="11"/>
                  </a:lnTo>
                  <a:lnTo>
                    <a:pt x="197" y="16"/>
                  </a:lnTo>
                  <a:lnTo>
                    <a:pt x="187" y="16"/>
                  </a:lnTo>
                  <a:lnTo>
                    <a:pt x="180" y="21"/>
                  </a:lnTo>
                  <a:lnTo>
                    <a:pt x="163" y="21"/>
                  </a:lnTo>
                  <a:lnTo>
                    <a:pt x="160" y="18"/>
                  </a:lnTo>
                  <a:lnTo>
                    <a:pt x="156" y="14"/>
                  </a:lnTo>
                  <a:lnTo>
                    <a:pt x="150" y="12"/>
                  </a:lnTo>
                  <a:lnTo>
                    <a:pt x="149" y="16"/>
                  </a:lnTo>
                  <a:lnTo>
                    <a:pt x="147" y="17"/>
                  </a:lnTo>
                  <a:lnTo>
                    <a:pt x="143" y="18"/>
                  </a:lnTo>
                  <a:lnTo>
                    <a:pt x="139" y="25"/>
                  </a:lnTo>
                  <a:lnTo>
                    <a:pt x="136" y="38"/>
                  </a:lnTo>
                  <a:lnTo>
                    <a:pt x="133" y="41"/>
                  </a:lnTo>
                  <a:lnTo>
                    <a:pt x="123" y="43"/>
                  </a:lnTo>
                  <a:lnTo>
                    <a:pt x="118" y="48"/>
                  </a:lnTo>
                  <a:lnTo>
                    <a:pt x="117" y="50"/>
                  </a:lnTo>
                  <a:lnTo>
                    <a:pt x="113" y="52"/>
                  </a:lnTo>
                  <a:lnTo>
                    <a:pt x="110" y="58"/>
                  </a:lnTo>
                  <a:lnTo>
                    <a:pt x="101" y="59"/>
                  </a:lnTo>
                  <a:lnTo>
                    <a:pt x="101" y="61"/>
                  </a:lnTo>
                  <a:lnTo>
                    <a:pt x="99" y="63"/>
                  </a:lnTo>
                  <a:lnTo>
                    <a:pt x="93" y="63"/>
                  </a:lnTo>
                  <a:lnTo>
                    <a:pt x="85" y="57"/>
                  </a:lnTo>
                  <a:lnTo>
                    <a:pt x="78" y="54"/>
                  </a:lnTo>
                  <a:lnTo>
                    <a:pt x="72" y="64"/>
                  </a:lnTo>
                  <a:lnTo>
                    <a:pt x="68" y="72"/>
                  </a:lnTo>
                  <a:lnTo>
                    <a:pt x="51" y="74"/>
                  </a:lnTo>
                  <a:lnTo>
                    <a:pt x="46" y="72"/>
                  </a:lnTo>
                  <a:lnTo>
                    <a:pt x="43" y="80"/>
                  </a:lnTo>
                  <a:lnTo>
                    <a:pt x="43" y="95"/>
                  </a:lnTo>
                  <a:lnTo>
                    <a:pt x="41" y="96"/>
                  </a:lnTo>
                  <a:lnTo>
                    <a:pt x="35" y="101"/>
                  </a:lnTo>
                  <a:lnTo>
                    <a:pt x="32" y="108"/>
                  </a:lnTo>
                  <a:lnTo>
                    <a:pt x="29" y="111"/>
                  </a:lnTo>
                  <a:lnTo>
                    <a:pt x="12" y="112"/>
                  </a:lnTo>
                  <a:lnTo>
                    <a:pt x="2" y="112"/>
                  </a:lnTo>
                  <a:lnTo>
                    <a:pt x="0" y="118"/>
                  </a:lnTo>
                  <a:lnTo>
                    <a:pt x="2" y="120"/>
                  </a:lnTo>
                  <a:lnTo>
                    <a:pt x="16" y="136"/>
                  </a:lnTo>
                  <a:lnTo>
                    <a:pt x="20" y="141"/>
                  </a:lnTo>
                  <a:lnTo>
                    <a:pt x="42" y="162"/>
                  </a:lnTo>
                  <a:lnTo>
                    <a:pt x="57" y="181"/>
                  </a:lnTo>
                  <a:lnTo>
                    <a:pt x="66" y="189"/>
                  </a:lnTo>
                  <a:lnTo>
                    <a:pt x="70" y="194"/>
                  </a:lnTo>
                  <a:lnTo>
                    <a:pt x="77" y="197"/>
                  </a:lnTo>
                  <a:lnTo>
                    <a:pt x="95" y="211"/>
                  </a:lnTo>
                  <a:lnTo>
                    <a:pt x="98" y="217"/>
                  </a:lnTo>
                  <a:lnTo>
                    <a:pt x="98" y="221"/>
                  </a:lnTo>
                  <a:lnTo>
                    <a:pt x="99" y="221"/>
                  </a:lnTo>
                  <a:lnTo>
                    <a:pt x="105" y="215"/>
                  </a:lnTo>
                  <a:lnTo>
                    <a:pt x="110" y="215"/>
                  </a:lnTo>
                  <a:lnTo>
                    <a:pt x="120" y="220"/>
                  </a:lnTo>
                  <a:lnTo>
                    <a:pt x="143" y="226"/>
                  </a:lnTo>
                  <a:lnTo>
                    <a:pt x="152" y="226"/>
                  </a:lnTo>
                  <a:lnTo>
                    <a:pt x="160" y="224"/>
                  </a:lnTo>
                  <a:lnTo>
                    <a:pt x="165" y="224"/>
                  </a:lnTo>
                  <a:lnTo>
                    <a:pt x="174" y="227"/>
                  </a:lnTo>
                  <a:lnTo>
                    <a:pt x="182" y="235"/>
                  </a:lnTo>
                  <a:lnTo>
                    <a:pt x="187" y="236"/>
                  </a:lnTo>
                  <a:lnTo>
                    <a:pt x="197" y="236"/>
                  </a:lnTo>
                  <a:lnTo>
                    <a:pt x="209" y="233"/>
                  </a:lnTo>
                  <a:lnTo>
                    <a:pt x="214" y="231"/>
                  </a:lnTo>
                  <a:lnTo>
                    <a:pt x="214" y="230"/>
                  </a:lnTo>
                  <a:lnTo>
                    <a:pt x="212" y="224"/>
                  </a:lnTo>
                  <a:lnTo>
                    <a:pt x="204" y="211"/>
                  </a:lnTo>
                  <a:lnTo>
                    <a:pt x="204" y="200"/>
                  </a:lnTo>
                  <a:lnTo>
                    <a:pt x="209" y="190"/>
                  </a:lnTo>
                  <a:lnTo>
                    <a:pt x="212" y="181"/>
                  </a:lnTo>
                  <a:lnTo>
                    <a:pt x="213" y="156"/>
                  </a:lnTo>
                  <a:lnTo>
                    <a:pt x="219" y="117"/>
                  </a:lnTo>
                  <a:lnTo>
                    <a:pt x="219" y="82"/>
                  </a:lnTo>
                  <a:lnTo>
                    <a:pt x="231" y="43"/>
                  </a:lnTo>
                  <a:lnTo>
                    <a:pt x="234" y="23"/>
                  </a:lnTo>
                  <a:lnTo>
                    <a:pt x="234"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79" name="Google Shape;479;p9"/>
            <p:cNvSpPr/>
            <p:nvPr/>
          </p:nvSpPr>
          <p:spPr>
            <a:xfrm>
              <a:off x="4448616" y="4075265"/>
              <a:ext cx="101769" cy="47146"/>
            </a:xfrm>
            <a:custGeom>
              <a:rect b="b" l="l" r="r" t="t"/>
              <a:pathLst>
                <a:path extrusionOk="0" h="135" w="318">
                  <a:moveTo>
                    <a:pt x="23" y="0"/>
                  </a:moveTo>
                  <a:lnTo>
                    <a:pt x="22" y="1"/>
                  </a:lnTo>
                  <a:lnTo>
                    <a:pt x="19" y="1"/>
                  </a:lnTo>
                  <a:lnTo>
                    <a:pt x="17" y="0"/>
                  </a:lnTo>
                  <a:lnTo>
                    <a:pt x="13" y="0"/>
                  </a:lnTo>
                  <a:lnTo>
                    <a:pt x="6" y="9"/>
                  </a:lnTo>
                  <a:lnTo>
                    <a:pt x="5" y="23"/>
                  </a:lnTo>
                  <a:lnTo>
                    <a:pt x="12" y="28"/>
                  </a:lnTo>
                  <a:lnTo>
                    <a:pt x="16" y="32"/>
                  </a:lnTo>
                  <a:lnTo>
                    <a:pt x="15" y="37"/>
                  </a:lnTo>
                  <a:lnTo>
                    <a:pt x="11" y="40"/>
                  </a:lnTo>
                  <a:lnTo>
                    <a:pt x="10" y="44"/>
                  </a:lnTo>
                  <a:lnTo>
                    <a:pt x="10" y="56"/>
                  </a:lnTo>
                  <a:lnTo>
                    <a:pt x="8" y="61"/>
                  </a:lnTo>
                  <a:lnTo>
                    <a:pt x="1" y="71"/>
                  </a:lnTo>
                  <a:lnTo>
                    <a:pt x="0" y="71"/>
                  </a:lnTo>
                  <a:lnTo>
                    <a:pt x="6" y="82"/>
                  </a:lnTo>
                  <a:lnTo>
                    <a:pt x="7" y="82"/>
                  </a:lnTo>
                  <a:lnTo>
                    <a:pt x="10" y="75"/>
                  </a:lnTo>
                  <a:lnTo>
                    <a:pt x="12" y="72"/>
                  </a:lnTo>
                  <a:lnTo>
                    <a:pt x="22" y="72"/>
                  </a:lnTo>
                  <a:lnTo>
                    <a:pt x="40" y="75"/>
                  </a:lnTo>
                  <a:lnTo>
                    <a:pt x="48" y="76"/>
                  </a:lnTo>
                  <a:lnTo>
                    <a:pt x="58" y="80"/>
                  </a:lnTo>
                  <a:lnTo>
                    <a:pt x="67" y="81"/>
                  </a:lnTo>
                  <a:lnTo>
                    <a:pt x="70" y="82"/>
                  </a:lnTo>
                  <a:lnTo>
                    <a:pt x="75" y="87"/>
                  </a:lnTo>
                  <a:lnTo>
                    <a:pt x="78" y="96"/>
                  </a:lnTo>
                  <a:lnTo>
                    <a:pt x="85" y="103"/>
                  </a:lnTo>
                  <a:lnTo>
                    <a:pt x="92" y="112"/>
                  </a:lnTo>
                  <a:lnTo>
                    <a:pt x="98" y="112"/>
                  </a:lnTo>
                  <a:lnTo>
                    <a:pt x="103" y="106"/>
                  </a:lnTo>
                  <a:lnTo>
                    <a:pt x="109" y="103"/>
                  </a:lnTo>
                  <a:lnTo>
                    <a:pt x="113" y="112"/>
                  </a:lnTo>
                  <a:lnTo>
                    <a:pt x="113" y="122"/>
                  </a:lnTo>
                  <a:lnTo>
                    <a:pt x="117" y="131"/>
                  </a:lnTo>
                  <a:lnTo>
                    <a:pt x="118" y="134"/>
                  </a:lnTo>
                  <a:lnTo>
                    <a:pt x="130" y="135"/>
                  </a:lnTo>
                  <a:lnTo>
                    <a:pt x="135" y="134"/>
                  </a:lnTo>
                  <a:lnTo>
                    <a:pt x="152" y="124"/>
                  </a:lnTo>
                  <a:lnTo>
                    <a:pt x="160" y="117"/>
                  </a:lnTo>
                  <a:lnTo>
                    <a:pt x="157" y="110"/>
                  </a:lnTo>
                  <a:lnTo>
                    <a:pt x="152" y="107"/>
                  </a:lnTo>
                  <a:lnTo>
                    <a:pt x="148" y="102"/>
                  </a:lnTo>
                  <a:lnTo>
                    <a:pt x="139" y="95"/>
                  </a:lnTo>
                  <a:lnTo>
                    <a:pt x="137" y="91"/>
                  </a:lnTo>
                  <a:lnTo>
                    <a:pt x="137" y="87"/>
                  </a:lnTo>
                  <a:lnTo>
                    <a:pt x="140" y="81"/>
                  </a:lnTo>
                  <a:lnTo>
                    <a:pt x="148" y="75"/>
                  </a:lnTo>
                  <a:lnTo>
                    <a:pt x="156" y="72"/>
                  </a:lnTo>
                  <a:lnTo>
                    <a:pt x="160" y="72"/>
                  </a:lnTo>
                  <a:lnTo>
                    <a:pt x="168" y="68"/>
                  </a:lnTo>
                  <a:lnTo>
                    <a:pt x="177" y="58"/>
                  </a:lnTo>
                  <a:lnTo>
                    <a:pt x="187" y="43"/>
                  </a:lnTo>
                  <a:lnTo>
                    <a:pt x="189" y="39"/>
                  </a:lnTo>
                  <a:lnTo>
                    <a:pt x="190" y="38"/>
                  </a:lnTo>
                  <a:lnTo>
                    <a:pt x="201" y="34"/>
                  </a:lnTo>
                  <a:lnTo>
                    <a:pt x="205" y="34"/>
                  </a:lnTo>
                  <a:lnTo>
                    <a:pt x="209" y="36"/>
                  </a:lnTo>
                  <a:lnTo>
                    <a:pt x="222" y="45"/>
                  </a:lnTo>
                  <a:lnTo>
                    <a:pt x="241" y="54"/>
                  </a:lnTo>
                  <a:lnTo>
                    <a:pt x="252" y="66"/>
                  </a:lnTo>
                  <a:lnTo>
                    <a:pt x="260" y="63"/>
                  </a:lnTo>
                  <a:lnTo>
                    <a:pt x="266" y="63"/>
                  </a:lnTo>
                  <a:lnTo>
                    <a:pt x="273" y="68"/>
                  </a:lnTo>
                  <a:lnTo>
                    <a:pt x="273" y="71"/>
                  </a:lnTo>
                  <a:lnTo>
                    <a:pt x="269" y="71"/>
                  </a:lnTo>
                  <a:lnTo>
                    <a:pt x="259" y="80"/>
                  </a:lnTo>
                  <a:lnTo>
                    <a:pt x="258" y="85"/>
                  </a:lnTo>
                  <a:lnTo>
                    <a:pt x="257" y="93"/>
                  </a:lnTo>
                  <a:lnTo>
                    <a:pt x="258" y="104"/>
                  </a:lnTo>
                  <a:lnTo>
                    <a:pt x="261" y="110"/>
                  </a:lnTo>
                  <a:lnTo>
                    <a:pt x="273" y="123"/>
                  </a:lnTo>
                  <a:lnTo>
                    <a:pt x="280" y="128"/>
                  </a:lnTo>
                  <a:lnTo>
                    <a:pt x="281" y="128"/>
                  </a:lnTo>
                  <a:lnTo>
                    <a:pt x="281" y="123"/>
                  </a:lnTo>
                  <a:lnTo>
                    <a:pt x="290" y="117"/>
                  </a:lnTo>
                  <a:lnTo>
                    <a:pt x="290" y="109"/>
                  </a:lnTo>
                  <a:lnTo>
                    <a:pt x="293" y="108"/>
                  </a:lnTo>
                  <a:lnTo>
                    <a:pt x="298" y="112"/>
                  </a:lnTo>
                  <a:lnTo>
                    <a:pt x="302" y="109"/>
                  </a:lnTo>
                  <a:lnTo>
                    <a:pt x="312" y="96"/>
                  </a:lnTo>
                  <a:lnTo>
                    <a:pt x="318" y="91"/>
                  </a:lnTo>
                  <a:lnTo>
                    <a:pt x="318" y="87"/>
                  </a:lnTo>
                  <a:lnTo>
                    <a:pt x="314" y="85"/>
                  </a:lnTo>
                  <a:lnTo>
                    <a:pt x="313" y="83"/>
                  </a:lnTo>
                  <a:lnTo>
                    <a:pt x="313" y="77"/>
                  </a:lnTo>
                  <a:lnTo>
                    <a:pt x="309" y="71"/>
                  </a:lnTo>
                  <a:lnTo>
                    <a:pt x="304" y="68"/>
                  </a:lnTo>
                  <a:lnTo>
                    <a:pt x="304" y="66"/>
                  </a:lnTo>
                  <a:lnTo>
                    <a:pt x="306" y="58"/>
                  </a:lnTo>
                  <a:lnTo>
                    <a:pt x="307" y="54"/>
                  </a:lnTo>
                  <a:lnTo>
                    <a:pt x="297" y="48"/>
                  </a:lnTo>
                  <a:lnTo>
                    <a:pt x="287" y="37"/>
                  </a:lnTo>
                  <a:lnTo>
                    <a:pt x="284" y="33"/>
                  </a:lnTo>
                  <a:lnTo>
                    <a:pt x="266" y="18"/>
                  </a:lnTo>
                  <a:lnTo>
                    <a:pt x="257" y="15"/>
                  </a:lnTo>
                  <a:lnTo>
                    <a:pt x="244" y="11"/>
                  </a:lnTo>
                  <a:lnTo>
                    <a:pt x="231" y="11"/>
                  </a:lnTo>
                  <a:lnTo>
                    <a:pt x="218" y="7"/>
                  </a:lnTo>
                  <a:lnTo>
                    <a:pt x="209" y="1"/>
                  </a:lnTo>
                  <a:lnTo>
                    <a:pt x="189" y="1"/>
                  </a:lnTo>
                  <a:lnTo>
                    <a:pt x="184" y="2"/>
                  </a:lnTo>
                  <a:lnTo>
                    <a:pt x="182" y="4"/>
                  </a:lnTo>
                  <a:lnTo>
                    <a:pt x="176" y="11"/>
                  </a:lnTo>
                  <a:lnTo>
                    <a:pt x="174" y="27"/>
                  </a:lnTo>
                  <a:lnTo>
                    <a:pt x="167" y="31"/>
                  </a:lnTo>
                  <a:lnTo>
                    <a:pt x="164" y="31"/>
                  </a:lnTo>
                  <a:lnTo>
                    <a:pt x="164" y="21"/>
                  </a:lnTo>
                  <a:lnTo>
                    <a:pt x="160" y="20"/>
                  </a:lnTo>
                  <a:lnTo>
                    <a:pt x="156" y="20"/>
                  </a:lnTo>
                  <a:lnTo>
                    <a:pt x="137" y="31"/>
                  </a:lnTo>
                  <a:lnTo>
                    <a:pt x="121" y="33"/>
                  </a:lnTo>
                  <a:lnTo>
                    <a:pt x="118" y="36"/>
                  </a:lnTo>
                  <a:lnTo>
                    <a:pt x="110" y="43"/>
                  </a:lnTo>
                  <a:lnTo>
                    <a:pt x="105" y="44"/>
                  </a:lnTo>
                  <a:lnTo>
                    <a:pt x="101" y="44"/>
                  </a:lnTo>
                  <a:lnTo>
                    <a:pt x="92" y="43"/>
                  </a:lnTo>
                  <a:lnTo>
                    <a:pt x="75" y="36"/>
                  </a:lnTo>
                  <a:lnTo>
                    <a:pt x="71" y="34"/>
                  </a:lnTo>
                  <a:lnTo>
                    <a:pt x="48" y="34"/>
                  </a:lnTo>
                  <a:lnTo>
                    <a:pt x="45" y="28"/>
                  </a:lnTo>
                  <a:lnTo>
                    <a:pt x="45" y="23"/>
                  </a:lnTo>
                  <a:lnTo>
                    <a:pt x="39" y="20"/>
                  </a:lnTo>
                  <a:lnTo>
                    <a:pt x="37" y="9"/>
                  </a:lnTo>
                  <a:lnTo>
                    <a:pt x="35" y="7"/>
                  </a:lnTo>
                  <a:lnTo>
                    <a:pt x="27" y="5"/>
                  </a:lnTo>
                  <a:lnTo>
                    <a:pt x="2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0" name="Google Shape;480;p9"/>
            <p:cNvSpPr/>
            <p:nvPr/>
          </p:nvSpPr>
          <p:spPr>
            <a:xfrm>
              <a:off x="4288012" y="3914620"/>
              <a:ext cx="68377" cy="82069"/>
            </a:xfrm>
            <a:custGeom>
              <a:rect b="b" l="l" r="r" t="t"/>
              <a:pathLst>
                <a:path extrusionOk="0" h="235" w="212">
                  <a:moveTo>
                    <a:pt x="166" y="0"/>
                  </a:moveTo>
                  <a:lnTo>
                    <a:pt x="71" y="1"/>
                  </a:lnTo>
                  <a:lnTo>
                    <a:pt x="71" y="28"/>
                  </a:lnTo>
                  <a:lnTo>
                    <a:pt x="39" y="28"/>
                  </a:lnTo>
                  <a:lnTo>
                    <a:pt x="37" y="27"/>
                  </a:lnTo>
                  <a:lnTo>
                    <a:pt x="63" y="52"/>
                  </a:lnTo>
                  <a:lnTo>
                    <a:pt x="79" y="62"/>
                  </a:lnTo>
                  <a:lnTo>
                    <a:pt x="82" y="71"/>
                  </a:lnTo>
                  <a:lnTo>
                    <a:pt x="92" y="79"/>
                  </a:lnTo>
                  <a:lnTo>
                    <a:pt x="95" y="84"/>
                  </a:lnTo>
                  <a:lnTo>
                    <a:pt x="93" y="99"/>
                  </a:lnTo>
                  <a:lnTo>
                    <a:pt x="93" y="100"/>
                  </a:lnTo>
                  <a:lnTo>
                    <a:pt x="92" y="99"/>
                  </a:lnTo>
                  <a:lnTo>
                    <a:pt x="69" y="99"/>
                  </a:lnTo>
                  <a:lnTo>
                    <a:pt x="39" y="102"/>
                  </a:lnTo>
                  <a:lnTo>
                    <a:pt x="16" y="138"/>
                  </a:lnTo>
                  <a:lnTo>
                    <a:pt x="15" y="142"/>
                  </a:lnTo>
                  <a:lnTo>
                    <a:pt x="9" y="152"/>
                  </a:lnTo>
                  <a:lnTo>
                    <a:pt x="6" y="157"/>
                  </a:lnTo>
                  <a:lnTo>
                    <a:pt x="5" y="158"/>
                  </a:lnTo>
                  <a:lnTo>
                    <a:pt x="7" y="165"/>
                  </a:lnTo>
                  <a:lnTo>
                    <a:pt x="6" y="168"/>
                  </a:lnTo>
                  <a:lnTo>
                    <a:pt x="4" y="170"/>
                  </a:lnTo>
                  <a:lnTo>
                    <a:pt x="2" y="186"/>
                  </a:lnTo>
                  <a:lnTo>
                    <a:pt x="0" y="188"/>
                  </a:lnTo>
                  <a:lnTo>
                    <a:pt x="2" y="191"/>
                  </a:lnTo>
                  <a:lnTo>
                    <a:pt x="7" y="195"/>
                  </a:lnTo>
                  <a:lnTo>
                    <a:pt x="9" y="196"/>
                  </a:lnTo>
                  <a:lnTo>
                    <a:pt x="16" y="201"/>
                  </a:lnTo>
                  <a:lnTo>
                    <a:pt x="17" y="204"/>
                  </a:lnTo>
                  <a:lnTo>
                    <a:pt x="31" y="213"/>
                  </a:lnTo>
                  <a:lnTo>
                    <a:pt x="37" y="217"/>
                  </a:lnTo>
                  <a:lnTo>
                    <a:pt x="47" y="222"/>
                  </a:lnTo>
                  <a:lnTo>
                    <a:pt x="55" y="226"/>
                  </a:lnTo>
                  <a:lnTo>
                    <a:pt x="66" y="227"/>
                  </a:lnTo>
                  <a:lnTo>
                    <a:pt x="86" y="227"/>
                  </a:lnTo>
                  <a:lnTo>
                    <a:pt x="96" y="228"/>
                  </a:lnTo>
                  <a:lnTo>
                    <a:pt x="112" y="232"/>
                  </a:lnTo>
                  <a:lnTo>
                    <a:pt x="119" y="235"/>
                  </a:lnTo>
                  <a:lnTo>
                    <a:pt x="119" y="232"/>
                  </a:lnTo>
                  <a:lnTo>
                    <a:pt x="125" y="222"/>
                  </a:lnTo>
                  <a:lnTo>
                    <a:pt x="134" y="220"/>
                  </a:lnTo>
                  <a:lnTo>
                    <a:pt x="138" y="213"/>
                  </a:lnTo>
                  <a:lnTo>
                    <a:pt x="145" y="211"/>
                  </a:lnTo>
                  <a:lnTo>
                    <a:pt x="147" y="206"/>
                  </a:lnTo>
                  <a:lnTo>
                    <a:pt x="149" y="199"/>
                  </a:lnTo>
                  <a:lnTo>
                    <a:pt x="152" y="195"/>
                  </a:lnTo>
                  <a:lnTo>
                    <a:pt x="155" y="194"/>
                  </a:lnTo>
                  <a:lnTo>
                    <a:pt x="156" y="189"/>
                  </a:lnTo>
                  <a:lnTo>
                    <a:pt x="165" y="184"/>
                  </a:lnTo>
                  <a:lnTo>
                    <a:pt x="165" y="180"/>
                  </a:lnTo>
                  <a:lnTo>
                    <a:pt x="163" y="175"/>
                  </a:lnTo>
                  <a:lnTo>
                    <a:pt x="162" y="174"/>
                  </a:lnTo>
                  <a:lnTo>
                    <a:pt x="162" y="169"/>
                  </a:lnTo>
                  <a:lnTo>
                    <a:pt x="163" y="165"/>
                  </a:lnTo>
                  <a:lnTo>
                    <a:pt x="172" y="159"/>
                  </a:lnTo>
                  <a:lnTo>
                    <a:pt x="173" y="158"/>
                  </a:lnTo>
                  <a:lnTo>
                    <a:pt x="177" y="157"/>
                  </a:lnTo>
                  <a:lnTo>
                    <a:pt x="189" y="146"/>
                  </a:lnTo>
                  <a:lnTo>
                    <a:pt x="208" y="134"/>
                  </a:lnTo>
                  <a:lnTo>
                    <a:pt x="211" y="127"/>
                  </a:lnTo>
                  <a:lnTo>
                    <a:pt x="212" y="124"/>
                  </a:lnTo>
                  <a:lnTo>
                    <a:pt x="212" y="121"/>
                  </a:lnTo>
                  <a:lnTo>
                    <a:pt x="211" y="121"/>
                  </a:lnTo>
                  <a:lnTo>
                    <a:pt x="210" y="121"/>
                  </a:lnTo>
                  <a:lnTo>
                    <a:pt x="209" y="118"/>
                  </a:lnTo>
                  <a:lnTo>
                    <a:pt x="203" y="116"/>
                  </a:lnTo>
                  <a:lnTo>
                    <a:pt x="195" y="121"/>
                  </a:lnTo>
                  <a:lnTo>
                    <a:pt x="193" y="121"/>
                  </a:lnTo>
                  <a:lnTo>
                    <a:pt x="187" y="116"/>
                  </a:lnTo>
                  <a:lnTo>
                    <a:pt x="183" y="110"/>
                  </a:lnTo>
                  <a:lnTo>
                    <a:pt x="184" y="111"/>
                  </a:lnTo>
                  <a:lnTo>
                    <a:pt x="172" y="110"/>
                  </a:lnTo>
                  <a:lnTo>
                    <a:pt x="163" y="108"/>
                  </a:lnTo>
                  <a:lnTo>
                    <a:pt x="163" y="107"/>
                  </a:lnTo>
                  <a:lnTo>
                    <a:pt x="166" y="72"/>
                  </a:lnTo>
                  <a:lnTo>
                    <a:pt x="16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1" name="Google Shape;481;p9"/>
            <p:cNvSpPr/>
            <p:nvPr/>
          </p:nvSpPr>
          <p:spPr>
            <a:xfrm>
              <a:off x="4340487" y="3902397"/>
              <a:ext cx="19082" cy="50638"/>
            </a:xfrm>
            <a:custGeom>
              <a:rect b="b" l="l" r="r" t="t"/>
              <a:pathLst>
                <a:path extrusionOk="0" h="145" w="62">
                  <a:moveTo>
                    <a:pt x="46" y="2"/>
                  </a:moveTo>
                  <a:lnTo>
                    <a:pt x="41" y="0"/>
                  </a:lnTo>
                  <a:lnTo>
                    <a:pt x="36" y="3"/>
                  </a:lnTo>
                  <a:lnTo>
                    <a:pt x="21" y="31"/>
                  </a:lnTo>
                  <a:lnTo>
                    <a:pt x="16" y="31"/>
                  </a:lnTo>
                  <a:lnTo>
                    <a:pt x="3" y="34"/>
                  </a:lnTo>
                  <a:lnTo>
                    <a:pt x="3" y="106"/>
                  </a:lnTo>
                  <a:lnTo>
                    <a:pt x="2" y="141"/>
                  </a:lnTo>
                  <a:lnTo>
                    <a:pt x="0" y="142"/>
                  </a:lnTo>
                  <a:lnTo>
                    <a:pt x="9" y="144"/>
                  </a:lnTo>
                  <a:lnTo>
                    <a:pt x="21" y="145"/>
                  </a:lnTo>
                  <a:lnTo>
                    <a:pt x="20" y="144"/>
                  </a:lnTo>
                  <a:lnTo>
                    <a:pt x="20" y="136"/>
                  </a:lnTo>
                  <a:lnTo>
                    <a:pt x="21" y="132"/>
                  </a:lnTo>
                  <a:lnTo>
                    <a:pt x="27" y="126"/>
                  </a:lnTo>
                  <a:lnTo>
                    <a:pt x="38" y="118"/>
                  </a:lnTo>
                  <a:lnTo>
                    <a:pt x="45" y="110"/>
                  </a:lnTo>
                  <a:lnTo>
                    <a:pt x="47" y="102"/>
                  </a:lnTo>
                  <a:lnTo>
                    <a:pt x="48" y="102"/>
                  </a:lnTo>
                  <a:lnTo>
                    <a:pt x="51" y="89"/>
                  </a:lnTo>
                  <a:lnTo>
                    <a:pt x="52" y="77"/>
                  </a:lnTo>
                  <a:lnTo>
                    <a:pt x="51" y="56"/>
                  </a:lnTo>
                  <a:lnTo>
                    <a:pt x="53" y="41"/>
                  </a:lnTo>
                  <a:lnTo>
                    <a:pt x="57" y="28"/>
                  </a:lnTo>
                  <a:lnTo>
                    <a:pt x="62" y="18"/>
                  </a:lnTo>
                  <a:lnTo>
                    <a:pt x="62" y="13"/>
                  </a:lnTo>
                  <a:lnTo>
                    <a:pt x="58" y="8"/>
                  </a:lnTo>
                  <a:lnTo>
                    <a:pt x="47" y="3"/>
                  </a:lnTo>
                  <a:lnTo>
                    <a:pt x="46"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2" name="Google Shape;482;p9"/>
            <p:cNvSpPr/>
            <p:nvPr/>
          </p:nvSpPr>
          <p:spPr>
            <a:xfrm>
              <a:off x="4326175" y="3982719"/>
              <a:ext cx="39754" cy="24446"/>
            </a:xfrm>
            <a:custGeom>
              <a:rect b="b" l="l" r="r" t="t"/>
              <a:pathLst>
                <a:path extrusionOk="0" h="71" w="125">
                  <a:moveTo>
                    <a:pt x="33" y="0"/>
                  </a:moveTo>
                  <a:lnTo>
                    <a:pt x="31" y="4"/>
                  </a:lnTo>
                  <a:lnTo>
                    <a:pt x="28" y="11"/>
                  </a:lnTo>
                  <a:lnTo>
                    <a:pt x="26" y="16"/>
                  </a:lnTo>
                  <a:lnTo>
                    <a:pt x="19" y="18"/>
                  </a:lnTo>
                  <a:lnTo>
                    <a:pt x="15" y="25"/>
                  </a:lnTo>
                  <a:lnTo>
                    <a:pt x="6" y="27"/>
                  </a:lnTo>
                  <a:lnTo>
                    <a:pt x="0" y="37"/>
                  </a:lnTo>
                  <a:lnTo>
                    <a:pt x="0" y="40"/>
                  </a:lnTo>
                  <a:lnTo>
                    <a:pt x="9" y="48"/>
                  </a:lnTo>
                  <a:lnTo>
                    <a:pt x="21" y="53"/>
                  </a:lnTo>
                  <a:lnTo>
                    <a:pt x="36" y="55"/>
                  </a:lnTo>
                  <a:lnTo>
                    <a:pt x="46" y="56"/>
                  </a:lnTo>
                  <a:lnTo>
                    <a:pt x="58" y="65"/>
                  </a:lnTo>
                  <a:lnTo>
                    <a:pt x="76" y="70"/>
                  </a:lnTo>
                  <a:lnTo>
                    <a:pt x="103" y="71"/>
                  </a:lnTo>
                  <a:lnTo>
                    <a:pt x="120" y="64"/>
                  </a:lnTo>
                  <a:lnTo>
                    <a:pt x="125" y="59"/>
                  </a:lnTo>
                  <a:lnTo>
                    <a:pt x="123" y="56"/>
                  </a:lnTo>
                  <a:lnTo>
                    <a:pt x="123" y="38"/>
                  </a:lnTo>
                  <a:lnTo>
                    <a:pt x="123" y="37"/>
                  </a:lnTo>
                  <a:lnTo>
                    <a:pt x="118" y="32"/>
                  </a:lnTo>
                  <a:lnTo>
                    <a:pt x="109" y="29"/>
                  </a:lnTo>
                  <a:lnTo>
                    <a:pt x="107" y="27"/>
                  </a:lnTo>
                  <a:lnTo>
                    <a:pt x="100" y="28"/>
                  </a:lnTo>
                  <a:lnTo>
                    <a:pt x="95" y="33"/>
                  </a:lnTo>
                  <a:lnTo>
                    <a:pt x="90" y="33"/>
                  </a:lnTo>
                  <a:lnTo>
                    <a:pt x="85" y="31"/>
                  </a:lnTo>
                  <a:lnTo>
                    <a:pt x="82" y="28"/>
                  </a:lnTo>
                  <a:lnTo>
                    <a:pt x="82" y="26"/>
                  </a:lnTo>
                  <a:lnTo>
                    <a:pt x="75" y="26"/>
                  </a:lnTo>
                  <a:lnTo>
                    <a:pt x="73" y="23"/>
                  </a:lnTo>
                  <a:lnTo>
                    <a:pt x="71" y="20"/>
                  </a:lnTo>
                  <a:lnTo>
                    <a:pt x="66" y="20"/>
                  </a:lnTo>
                  <a:lnTo>
                    <a:pt x="59" y="15"/>
                  </a:lnTo>
                  <a:lnTo>
                    <a:pt x="57" y="10"/>
                  </a:lnTo>
                  <a:lnTo>
                    <a:pt x="52" y="4"/>
                  </a:lnTo>
                  <a:lnTo>
                    <a:pt x="39" y="4"/>
                  </a:lnTo>
                  <a:lnTo>
                    <a:pt x="3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3" name="Google Shape;483;p9"/>
            <p:cNvSpPr/>
            <p:nvPr/>
          </p:nvSpPr>
          <p:spPr>
            <a:xfrm>
              <a:off x="4399321" y="4045580"/>
              <a:ext cx="57245" cy="55876"/>
            </a:xfrm>
            <a:custGeom>
              <a:rect b="b" l="l" r="r" t="t"/>
              <a:pathLst>
                <a:path extrusionOk="0" h="157" w="180">
                  <a:moveTo>
                    <a:pt x="121" y="16"/>
                  </a:moveTo>
                  <a:lnTo>
                    <a:pt x="118" y="18"/>
                  </a:lnTo>
                  <a:lnTo>
                    <a:pt x="104" y="21"/>
                  </a:lnTo>
                  <a:lnTo>
                    <a:pt x="94" y="21"/>
                  </a:lnTo>
                  <a:lnTo>
                    <a:pt x="89" y="20"/>
                  </a:lnTo>
                  <a:lnTo>
                    <a:pt x="81" y="12"/>
                  </a:lnTo>
                  <a:lnTo>
                    <a:pt x="72" y="9"/>
                  </a:lnTo>
                  <a:lnTo>
                    <a:pt x="67" y="9"/>
                  </a:lnTo>
                  <a:lnTo>
                    <a:pt x="59" y="11"/>
                  </a:lnTo>
                  <a:lnTo>
                    <a:pt x="50" y="11"/>
                  </a:lnTo>
                  <a:lnTo>
                    <a:pt x="27" y="5"/>
                  </a:lnTo>
                  <a:lnTo>
                    <a:pt x="17" y="0"/>
                  </a:lnTo>
                  <a:lnTo>
                    <a:pt x="13" y="0"/>
                  </a:lnTo>
                  <a:lnTo>
                    <a:pt x="6" y="6"/>
                  </a:lnTo>
                  <a:lnTo>
                    <a:pt x="5" y="7"/>
                  </a:lnTo>
                  <a:lnTo>
                    <a:pt x="2" y="12"/>
                  </a:lnTo>
                  <a:lnTo>
                    <a:pt x="2" y="15"/>
                  </a:lnTo>
                  <a:lnTo>
                    <a:pt x="6" y="21"/>
                  </a:lnTo>
                  <a:lnTo>
                    <a:pt x="6" y="33"/>
                  </a:lnTo>
                  <a:lnTo>
                    <a:pt x="2" y="36"/>
                  </a:lnTo>
                  <a:lnTo>
                    <a:pt x="0" y="42"/>
                  </a:lnTo>
                  <a:lnTo>
                    <a:pt x="3" y="53"/>
                  </a:lnTo>
                  <a:lnTo>
                    <a:pt x="7" y="60"/>
                  </a:lnTo>
                  <a:lnTo>
                    <a:pt x="11" y="66"/>
                  </a:lnTo>
                  <a:lnTo>
                    <a:pt x="18" y="71"/>
                  </a:lnTo>
                  <a:lnTo>
                    <a:pt x="23" y="71"/>
                  </a:lnTo>
                  <a:lnTo>
                    <a:pt x="33" y="76"/>
                  </a:lnTo>
                  <a:lnTo>
                    <a:pt x="39" y="82"/>
                  </a:lnTo>
                  <a:lnTo>
                    <a:pt x="44" y="85"/>
                  </a:lnTo>
                  <a:lnTo>
                    <a:pt x="45" y="85"/>
                  </a:lnTo>
                  <a:lnTo>
                    <a:pt x="50" y="74"/>
                  </a:lnTo>
                  <a:lnTo>
                    <a:pt x="49" y="69"/>
                  </a:lnTo>
                  <a:lnTo>
                    <a:pt x="40" y="65"/>
                  </a:lnTo>
                  <a:lnTo>
                    <a:pt x="39" y="61"/>
                  </a:lnTo>
                  <a:lnTo>
                    <a:pt x="45" y="59"/>
                  </a:lnTo>
                  <a:lnTo>
                    <a:pt x="51" y="60"/>
                  </a:lnTo>
                  <a:lnTo>
                    <a:pt x="59" y="68"/>
                  </a:lnTo>
                  <a:lnTo>
                    <a:pt x="65" y="77"/>
                  </a:lnTo>
                  <a:lnTo>
                    <a:pt x="68" y="83"/>
                  </a:lnTo>
                  <a:lnTo>
                    <a:pt x="76" y="92"/>
                  </a:lnTo>
                  <a:lnTo>
                    <a:pt x="78" y="92"/>
                  </a:lnTo>
                  <a:lnTo>
                    <a:pt x="106" y="104"/>
                  </a:lnTo>
                  <a:lnTo>
                    <a:pt x="119" y="115"/>
                  </a:lnTo>
                  <a:lnTo>
                    <a:pt x="121" y="142"/>
                  </a:lnTo>
                  <a:lnTo>
                    <a:pt x="122" y="144"/>
                  </a:lnTo>
                  <a:lnTo>
                    <a:pt x="130" y="149"/>
                  </a:lnTo>
                  <a:lnTo>
                    <a:pt x="138" y="151"/>
                  </a:lnTo>
                  <a:lnTo>
                    <a:pt x="141" y="150"/>
                  </a:lnTo>
                  <a:lnTo>
                    <a:pt x="136" y="139"/>
                  </a:lnTo>
                  <a:lnTo>
                    <a:pt x="140" y="136"/>
                  </a:lnTo>
                  <a:lnTo>
                    <a:pt x="141" y="136"/>
                  </a:lnTo>
                  <a:lnTo>
                    <a:pt x="145" y="139"/>
                  </a:lnTo>
                  <a:lnTo>
                    <a:pt x="151" y="145"/>
                  </a:lnTo>
                  <a:lnTo>
                    <a:pt x="154" y="156"/>
                  </a:lnTo>
                  <a:lnTo>
                    <a:pt x="157" y="157"/>
                  </a:lnTo>
                  <a:lnTo>
                    <a:pt x="158" y="157"/>
                  </a:lnTo>
                  <a:lnTo>
                    <a:pt x="165" y="147"/>
                  </a:lnTo>
                  <a:lnTo>
                    <a:pt x="168" y="142"/>
                  </a:lnTo>
                  <a:lnTo>
                    <a:pt x="167" y="130"/>
                  </a:lnTo>
                  <a:lnTo>
                    <a:pt x="168" y="126"/>
                  </a:lnTo>
                  <a:lnTo>
                    <a:pt x="172" y="123"/>
                  </a:lnTo>
                  <a:lnTo>
                    <a:pt x="173" y="118"/>
                  </a:lnTo>
                  <a:lnTo>
                    <a:pt x="169" y="114"/>
                  </a:lnTo>
                  <a:lnTo>
                    <a:pt x="162" y="109"/>
                  </a:lnTo>
                  <a:lnTo>
                    <a:pt x="164" y="95"/>
                  </a:lnTo>
                  <a:lnTo>
                    <a:pt x="170" y="86"/>
                  </a:lnTo>
                  <a:lnTo>
                    <a:pt x="174" y="86"/>
                  </a:lnTo>
                  <a:lnTo>
                    <a:pt x="176" y="87"/>
                  </a:lnTo>
                  <a:lnTo>
                    <a:pt x="179" y="87"/>
                  </a:lnTo>
                  <a:lnTo>
                    <a:pt x="180" y="86"/>
                  </a:lnTo>
                  <a:lnTo>
                    <a:pt x="174" y="81"/>
                  </a:lnTo>
                  <a:lnTo>
                    <a:pt x="161" y="72"/>
                  </a:lnTo>
                  <a:lnTo>
                    <a:pt x="141" y="54"/>
                  </a:lnTo>
                  <a:lnTo>
                    <a:pt x="133" y="43"/>
                  </a:lnTo>
                  <a:lnTo>
                    <a:pt x="127" y="27"/>
                  </a:lnTo>
                  <a:lnTo>
                    <a:pt x="125" y="25"/>
                  </a:lnTo>
                  <a:lnTo>
                    <a:pt x="122" y="16"/>
                  </a:lnTo>
                  <a:lnTo>
                    <a:pt x="121" y="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4" name="Google Shape;484;p9"/>
            <p:cNvSpPr/>
            <p:nvPr/>
          </p:nvSpPr>
          <p:spPr>
            <a:xfrm>
              <a:off x="4337306" y="3951289"/>
              <a:ext cx="106540" cy="59369"/>
            </a:xfrm>
            <a:custGeom>
              <a:rect b="b" l="l" r="r" t="t"/>
              <a:pathLst>
                <a:path extrusionOk="0" h="166" w="337">
                  <a:moveTo>
                    <a:pt x="337" y="54"/>
                  </a:moveTo>
                  <a:lnTo>
                    <a:pt x="326" y="54"/>
                  </a:lnTo>
                  <a:lnTo>
                    <a:pt x="312" y="60"/>
                  </a:lnTo>
                  <a:lnTo>
                    <a:pt x="309" y="65"/>
                  </a:lnTo>
                  <a:lnTo>
                    <a:pt x="300" y="70"/>
                  </a:lnTo>
                  <a:lnTo>
                    <a:pt x="290" y="70"/>
                  </a:lnTo>
                  <a:lnTo>
                    <a:pt x="283" y="75"/>
                  </a:lnTo>
                  <a:lnTo>
                    <a:pt x="266" y="75"/>
                  </a:lnTo>
                  <a:lnTo>
                    <a:pt x="263" y="72"/>
                  </a:lnTo>
                  <a:lnTo>
                    <a:pt x="259" y="68"/>
                  </a:lnTo>
                  <a:lnTo>
                    <a:pt x="253" y="66"/>
                  </a:lnTo>
                  <a:lnTo>
                    <a:pt x="252" y="70"/>
                  </a:lnTo>
                  <a:lnTo>
                    <a:pt x="250" y="71"/>
                  </a:lnTo>
                  <a:lnTo>
                    <a:pt x="246" y="72"/>
                  </a:lnTo>
                  <a:lnTo>
                    <a:pt x="242" y="79"/>
                  </a:lnTo>
                  <a:lnTo>
                    <a:pt x="239" y="92"/>
                  </a:lnTo>
                  <a:lnTo>
                    <a:pt x="236" y="95"/>
                  </a:lnTo>
                  <a:lnTo>
                    <a:pt x="226" y="97"/>
                  </a:lnTo>
                  <a:lnTo>
                    <a:pt x="221" y="102"/>
                  </a:lnTo>
                  <a:lnTo>
                    <a:pt x="220" y="104"/>
                  </a:lnTo>
                  <a:lnTo>
                    <a:pt x="216" y="106"/>
                  </a:lnTo>
                  <a:lnTo>
                    <a:pt x="213" y="112"/>
                  </a:lnTo>
                  <a:lnTo>
                    <a:pt x="205" y="113"/>
                  </a:lnTo>
                  <a:lnTo>
                    <a:pt x="205" y="115"/>
                  </a:lnTo>
                  <a:lnTo>
                    <a:pt x="202" y="117"/>
                  </a:lnTo>
                  <a:lnTo>
                    <a:pt x="196" y="117"/>
                  </a:lnTo>
                  <a:lnTo>
                    <a:pt x="188" y="111"/>
                  </a:lnTo>
                  <a:lnTo>
                    <a:pt x="181" y="108"/>
                  </a:lnTo>
                  <a:lnTo>
                    <a:pt x="175" y="118"/>
                  </a:lnTo>
                  <a:lnTo>
                    <a:pt x="171" y="126"/>
                  </a:lnTo>
                  <a:lnTo>
                    <a:pt x="154" y="128"/>
                  </a:lnTo>
                  <a:lnTo>
                    <a:pt x="149" y="126"/>
                  </a:lnTo>
                  <a:lnTo>
                    <a:pt x="146" y="134"/>
                  </a:lnTo>
                  <a:lnTo>
                    <a:pt x="148" y="149"/>
                  </a:lnTo>
                  <a:lnTo>
                    <a:pt x="144" y="150"/>
                  </a:lnTo>
                  <a:lnTo>
                    <a:pt x="139" y="155"/>
                  </a:lnTo>
                  <a:lnTo>
                    <a:pt x="135" y="162"/>
                  </a:lnTo>
                  <a:lnTo>
                    <a:pt x="132" y="165"/>
                  </a:lnTo>
                  <a:lnTo>
                    <a:pt x="115" y="166"/>
                  </a:lnTo>
                  <a:lnTo>
                    <a:pt x="115" y="163"/>
                  </a:lnTo>
                  <a:lnTo>
                    <a:pt x="107" y="156"/>
                  </a:lnTo>
                  <a:lnTo>
                    <a:pt x="107" y="152"/>
                  </a:lnTo>
                  <a:lnTo>
                    <a:pt x="106" y="147"/>
                  </a:lnTo>
                  <a:lnTo>
                    <a:pt x="99" y="144"/>
                  </a:lnTo>
                  <a:lnTo>
                    <a:pt x="92" y="145"/>
                  </a:lnTo>
                  <a:lnTo>
                    <a:pt x="90" y="142"/>
                  </a:lnTo>
                  <a:lnTo>
                    <a:pt x="90" y="124"/>
                  </a:lnTo>
                  <a:lnTo>
                    <a:pt x="90" y="123"/>
                  </a:lnTo>
                  <a:lnTo>
                    <a:pt x="85" y="118"/>
                  </a:lnTo>
                  <a:lnTo>
                    <a:pt x="76" y="115"/>
                  </a:lnTo>
                  <a:lnTo>
                    <a:pt x="74" y="113"/>
                  </a:lnTo>
                  <a:lnTo>
                    <a:pt x="67" y="114"/>
                  </a:lnTo>
                  <a:lnTo>
                    <a:pt x="62" y="119"/>
                  </a:lnTo>
                  <a:lnTo>
                    <a:pt x="57" y="119"/>
                  </a:lnTo>
                  <a:lnTo>
                    <a:pt x="52" y="117"/>
                  </a:lnTo>
                  <a:lnTo>
                    <a:pt x="49" y="114"/>
                  </a:lnTo>
                  <a:lnTo>
                    <a:pt x="49" y="112"/>
                  </a:lnTo>
                  <a:lnTo>
                    <a:pt x="42" y="112"/>
                  </a:lnTo>
                  <a:lnTo>
                    <a:pt x="40" y="109"/>
                  </a:lnTo>
                  <a:lnTo>
                    <a:pt x="38" y="106"/>
                  </a:lnTo>
                  <a:lnTo>
                    <a:pt x="33" y="106"/>
                  </a:lnTo>
                  <a:lnTo>
                    <a:pt x="26" y="101"/>
                  </a:lnTo>
                  <a:lnTo>
                    <a:pt x="24" y="96"/>
                  </a:lnTo>
                  <a:lnTo>
                    <a:pt x="19" y="90"/>
                  </a:lnTo>
                  <a:lnTo>
                    <a:pt x="6" y="90"/>
                  </a:lnTo>
                  <a:lnTo>
                    <a:pt x="0" y="86"/>
                  </a:lnTo>
                  <a:lnTo>
                    <a:pt x="3" y="85"/>
                  </a:lnTo>
                  <a:lnTo>
                    <a:pt x="5" y="80"/>
                  </a:lnTo>
                  <a:lnTo>
                    <a:pt x="13" y="75"/>
                  </a:lnTo>
                  <a:lnTo>
                    <a:pt x="13" y="71"/>
                  </a:lnTo>
                  <a:lnTo>
                    <a:pt x="11" y="66"/>
                  </a:lnTo>
                  <a:lnTo>
                    <a:pt x="10" y="65"/>
                  </a:lnTo>
                  <a:lnTo>
                    <a:pt x="10" y="60"/>
                  </a:lnTo>
                  <a:lnTo>
                    <a:pt x="11" y="56"/>
                  </a:lnTo>
                  <a:lnTo>
                    <a:pt x="20" y="50"/>
                  </a:lnTo>
                  <a:lnTo>
                    <a:pt x="21" y="49"/>
                  </a:lnTo>
                  <a:lnTo>
                    <a:pt x="25" y="48"/>
                  </a:lnTo>
                  <a:lnTo>
                    <a:pt x="38" y="37"/>
                  </a:lnTo>
                  <a:lnTo>
                    <a:pt x="56" y="25"/>
                  </a:lnTo>
                  <a:lnTo>
                    <a:pt x="59" y="18"/>
                  </a:lnTo>
                  <a:lnTo>
                    <a:pt x="60" y="15"/>
                  </a:lnTo>
                  <a:lnTo>
                    <a:pt x="74" y="13"/>
                  </a:lnTo>
                  <a:lnTo>
                    <a:pt x="85" y="9"/>
                  </a:lnTo>
                  <a:lnTo>
                    <a:pt x="92" y="7"/>
                  </a:lnTo>
                  <a:lnTo>
                    <a:pt x="110" y="9"/>
                  </a:lnTo>
                  <a:lnTo>
                    <a:pt x="124" y="11"/>
                  </a:lnTo>
                  <a:lnTo>
                    <a:pt x="148" y="11"/>
                  </a:lnTo>
                  <a:lnTo>
                    <a:pt x="166" y="7"/>
                  </a:lnTo>
                  <a:lnTo>
                    <a:pt x="178" y="6"/>
                  </a:lnTo>
                  <a:lnTo>
                    <a:pt x="183" y="5"/>
                  </a:lnTo>
                  <a:lnTo>
                    <a:pt x="188" y="1"/>
                  </a:lnTo>
                  <a:lnTo>
                    <a:pt x="199" y="0"/>
                  </a:lnTo>
                  <a:lnTo>
                    <a:pt x="207" y="2"/>
                  </a:lnTo>
                  <a:lnTo>
                    <a:pt x="209" y="5"/>
                  </a:lnTo>
                  <a:lnTo>
                    <a:pt x="223" y="5"/>
                  </a:lnTo>
                  <a:lnTo>
                    <a:pt x="231" y="1"/>
                  </a:lnTo>
                  <a:lnTo>
                    <a:pt x="240" y="1"/>
                  </a:lnTo>
                  <a:lnTo>
                    <a:pt x="245" y="2"/>
                  </a:lnTo>
                  <a:lnTo>
                    <a:pt x="257" y="9"/>
                  </a:lnTo>
                  <a:lnTo>
                    <a:pt x="271" y="9"/>
                  </a:lnTo>
                  <a:lnTo>
                    <a:pt x="283" y="11"/>
                  </a:lnTo>
                  <a:lnTo>
                    <a:pt x="293" y="16"/>
                  </a:lnTo>
                  <a:lnTo>
                    <a:pt x="304" y="27"/>
                  </a:lnTo>
                  <a:lnTo>
                    <a:pt x="327" y="38"/>
                  </a:lnTo>
                  <a:lnTo>
                    <a:pt x="332" y="43"/>
                  </a:lnTo>
                  <a:lnTo>
                    <a:pt x="337" y="52"/>
                  </a:lnTo>
                  <a:lnTo>
                    <a:pt x="337" y="5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5" name="Google Shape;485;p9"/>
            <p:cNvSpPr/>
            <p:nvPr/>
          </p:nvSpPr>
          <p:spPr>
            <a:xfrm>
              <a:off x="3855493" y="3602062"/>
              <a:ext cx="526337" cy="377165"/>
            </a:xfrm>
            <a:custGeom>
              <a:rect b="b" l="l" r="r" t="t"/>
              <a:pathLst>
                <a:path extrusionOk="0" h="1083" w="1657">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486" name="Google Shape;486;p9"/>
            <p:cNvGrpSpPr/>
            <p:nvPr/>
          </p:nvGrpSpPr>
          <p:grpSpPr>
            <a:xfrm>
              <a:off x="2976146" y="2285477"/>
              <a:ext cx="1757105" cy="1480721"/>
              <a:chOff x="679" y="1356"/>
              <a:chExt cx="1105" cy="848"/>
            </a:xfrm>
          </p:grpSpPr>
          <p:grpSp>
            <p:nvGrpSpPr>
              <p:cNvPr id="487" name="Google Shape;487;p9"/>
              <p:cNvGrpSpPr/>
              <p:nvPr/>
            </p:nvGrpSpPr>
            <p:grpSpPr>
              <a:xfrm>
                <a:off x="679" y="1356"/>
                <a:ext cx="411" cy="413"/>
                <a:chOff x="679" y="1356"/>
                <a:chExt cx="411" cy="413"/>
              </a:xfrm>
            </p:grpSpPr>
            <p:sp>
              <p:nvSpPr>
                <p:cNvPr id="488" name="Google Shape;488;p9"/>
                <p:cNvSpPr/>
                <p:nvPr/>
              </p:nvSpPr>
              <p:spPr>
                <a:xfrm>
                  <a:off x="776" y="1738"/>
                  <a:ext cx="3" cy="7"/>
                </a:xfrm>
                <a:custGeom>
                  <a:rect b="b" l="l" r="r" t="t"/>
                  <a:pathLst>
                    <a:path extrusionOk="0" h="33" w="12">
                      <a:moveTo>
                        <a:pt x="3" y="0"/>
                      </a:moveTo>
                      <a:lnTo>
                        <a:pt x="0" y="5"/>
                      </a:lnTo>
                      <a:lnTo>
                        <a:pt x="1" y="3"/>
                      </a:lnTo>
                      <a:lnTo>
                        <a:pt x="7" y="3"/>
                      </a:lnTo>
                      <a:lnTo>
                        <a:pt x="12" y="6"/>
                      </a:lnTo>
                      <a:lnTo>
                        <a:pt x="9" y="10"/>
                      </a:lnTo>
                      <a:lnTo>
                        <a:pt x="11" y="13"/>
                      </a:lnTo>
                      <a:lnTo>
                        <a:pt x="5" y="33"/>
                      </a:lnTo>
                      <a:lnTo>
                        <a:pt x="4" y="29"/>
                      </a:lnTo>
                      <a:lnTo>
                        <a:pt x="4" y="9"/>
                      </a:lnTo>
                      <a:lnTo>
                        <a:pt x="3" y="6"/>
                      </a:lnTo>
                      <a:lnTo>
                        <a:pt x="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89" name="Google Shape;489;p9"/>
                <p:cNvSpPr/>
                <p:nvPr/>
              </p:nvSpPr>
              <p:spPr>
                <a:xfrm>
                  <a:off x="833" y="1721"/>
                  <a:ext cx="6" cy="4"/>
                </a:xfrm>
                <a:custGeom>
                  <a:rect b="b" l="l" r="r" t="t"/>
                  <a:pathLst>
                    <a:path extrusionOk="0" h="18" w="27">
                      <a:moveTo>
                        <a:pt x="13" y="9"/>
                      </a:moveTo>
                      <a:lnTo>
                        <a:pt x="5" y="18"/>
                      </a:lnTo>
                      <a:lnTo>
                        <a:pt x="0" y="9"/>
                      </a:lnTo>
                      <a:lnTo>
                        <a:pt x="5" y="2"/>
                      </a:lnTo>
                      <a:lnTo>
                        <a:pt x="10" y="0"/>
                      </a:lnTo>
                      <a:lnTo>
                        <a:pt x="13" y="1"/>
                      </a:lnTo>
                      <a:lnTo>
                        <a:pt x="26" y="1"/>
                      </a:lnTo>
                      <a:lnTo>
                        <a:pt x="27" y="3"/>
                      </a:lnTo>
                      <a:lnTo>
                        <a:pt x="13" y="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0" name="Google Shape;490;p9"/>
                <p:cNvSpPr/>
                <p:nvPr/>
              </p:nvSpPr>
              <p:spPr>
                <a:xfrm>
                  <a:off x="817" y="1706"/>
                  <a:ext cx="29" cy="24"/>
                </a:xfrm>
                <a:custGeom>
                  <a:rect b="b" l="l" r="r" t="t"/>
                  <a:pathLst>
                    <a:path extrusionOk="0" h="117" w="145">
                      <a:moveTo>
                        <a:pt x="4" y="59"/>
                      </a:moveTo>
                      <a:lnTo>
                        <a:pt x="0" y="60"/>
                      </a:lnTo>
                      <a:lnTo>
                        <a:pt x="0" y="56"/>
                      </a:lnTo>
                      <a:lnTo>
                        <a:pt x="9" y="56"/>
                      </a:lnTo>
                      <a:lnTo>
                        <a:pt x="9" y="47"/>
                      </a:lnTo>
                      <a:lnTo>
                        <a:pt x="21" y="33"/>
                      </a:lnTo>
                      <a:lnTo>
                        <a:pt x="25" y="34"/>
                      </a:lnTo>
                      <a:lnTo>
                        <a:pt x="28" y="30"/>
                      </a:lnTo>
                      <a:lnTo>
                        <a:pt x="39" y="29"/>
                      </a:lnTo>
                      <a:lnTo>
                        <a:pt x="45" y="29"/>
                      </a:lnTo>
                      <a:lnTo>
                        <a:pt x="39" y="38"/>
                      </a:lnTo>
                      <a:lnTo>
                        <a:pt x="44" y="39"/>
                      </a:lnTo>
                      <a:lnTo>
                        <a:pt x="47" y="44"/>
                      </a:lnTo>
                      <a:lnTo>
                        <a:pt x="48" y="51"/>
                      </a:lnTo>
                      <a:lnTo>
                        <a:pt x="57" y="54"/>
                      </a:lnTo>
                      <a:lnTo>
                        <a:pt x="58" y="43"/>
                      </a:lnTo>
                      <a:lnTo>
                        <a:pt x="60" y="39"/>
                      </a:lnTo>
                      <a:lnTo>
                        <a:pt x="58" y="34"/>
                      </a:lnTo>
                      <a:lnTo>
                        <a:pt x="63" y="32"/>
                      </a:lnTo>
                      <a:lnTo>
                        <a:pt x="50" y="16"/>
                      </a:lnTo>
                      <a:lnTo>
                        <a:pt x="49" y="9"/>
                      </a:lnTo>
                      <a:lnTo>
                        <a:pt x="53" y="6"/>
                      </a:lnTo>
                      <a:lnTo>
                        <a:pt x="61" y="4"/>
                      </a:lnTo>
                      <a:lnTo>
                        <a:pt x="66" y="14"/>
                      </a:lnTo>
                      <a:lnTo>
                        <a:pt x="68" y="24"/>
                      </a:lnTo>
                      <a:lnTo>
                        <a:pt x="70" y="25"/>
                      </a:lnTo>
                      <a:lnTo>
                        <a:pt x="75" y="16"/>
                      </a:lnTo>
                      <a:lnTo>
                        <a:pt x="80" y="12"/>
                      </a:lnTo>
                      <a:lnTo>
                        <a:pt x="90" y="14"/>
                      </a:lnTo>
                      <a:lnTo>
                        <a:pt x="93" y="9"/>
                      </a:lnTo>
                      <a:lnTo>
                        <a:pt x="95" y="6"/>
                      </a:lnTo>
                      <a:lnTo>
                        <a:pt x="90" y="0"/>
                      </a:lnTo>
                      <a:lnTo>
                        <a:pt x="96" y="2"/>
                      </a:lnTo>
                      <a:lnTo>
                        <a:pt x="100" y="1"/>
                      </a:lnTo>
                      <a:lnTo>
                        <a:pt x="104" y="2"/>
                      </a:lnTo>
                      <a:lnTo>
                        <a:pt x="104" y="14"/>
                      </a:lnTo>
                      <a:lnTo>
                        <a:pt x="108" y="18"/>
                      </a:lnTo>
                      <a:lnTo>
                        <a:pt x="117" y="4"/>
                      </a:lnTo>
                      <a:lnTo>
                        <a:pt x="125" y="2"/>
                      </a:lnTo>
                      <a:lnTo>
                        <a:pt x="128" y="7"/>
                      </a:lnTo>
                      <a:lnTo>
                        <a:pt x="127" y="20"/>
                      </a:lnTo>
                      <a:lnTo>
                        <a:pt x="125" y="23"/>
                      </a:lnTo>
                      <a:lnTo>
                        <a:pt x="125" y="29"/>
                      </a:lnTo>
                      <a:lnTo>
                        <a:pt x="127" y="29"/>
                      </a:lnTo>
                      <a:lnTo>
                        <a:pt x="128" y="34"/>
                      </a:lnTo>
                      <a:lnTo>
                        <a:pt x="145" y="34"/>
                      </a:lnTo>
                      <a:lnTo>
                        <a:pt x="138" y="49"/>
                      </a:lnTo>
                      <a:lnTo>
                        <a:pt x="129" y="49"/>
                      </a:lnTo>
                      <a:lnTo>
                        <a:pt x="111" y="39"/>
                      </a:lnTo>
                      <a:lnTo>
                        <a:pt x="104" y="40"/>
                      </a:lnTo>
                      <a:lnTo>
                        <a:pt x="102" y="49"/>
                      </a:lnTo>
                      <a:lnTo>
                        <a:pt x="118" y="52"/>
                      </a:lnTo>
                      <a:lnTo>
                        <a:pt x="122" y="56"/>
                      </a:lnTo>
                      <a:lnTo>
                        <a:pt x="122" y="65"/>
                      </a:lnTo>
                      <a:lnTo>
                        <a:pt x="112" y="63"/>
                      </a:lnTo>
                      <a:lnTo>
                        <a:pt x="112" y="56"/>
                      </a:lnTo>
                      <a:lnTo>
                        <a:pt x="108" y="56"/>
                      </a:lnTo>
                      <a:lnTo>
                        <a:pt x="103" y="61"/>
                      </a:lnTo>
                      <a:lnTo>
                        <a:pt x="93" y="63"/>
                      </a:lnTo>
                      <a:lnTo>
                        <a:pt x="96" y="63"/>
                      </a:lnTo>
                      <a:lnTo>
                        <a:pt x="100" y="68"/>
                      </a:lnTo>
                      <a:lnTo>
                        <a:pt x="95" y="68"/>
                      </a:lnTo>
                      <a:lnTo>
                        <a:pt x="84" y="72"/>
                      </a:lnTo>
                      <a:lnTo>
                        <a:pt x="74" y="86"/>
                      </a:lnTo>
                      <a:lnTo>
                        <a:pt x="66" y="87"/>
                      </a:lnTo>
                      <a:lnTo>
                        <a:pt x="65" y="90"/>
                      </a:lnTo>
                      <a:lnTo>
                        <a:pt x="66" y="94"/>
                      </a:lnTo>
                      <a:lnTo>
                        <a:pt x="66" y="102"/>
                      </a:lnTo>
                      <a:lnTo>
                        <a:pt x="63" y="109"/>
                      </a:lnTo>
                      <a:lnTo>
                        <a:pt x="43" y="117"/>
                      </a:lnTo>
                      <a:lnTo>
                        <a:pt x="47" y="108"/>
                      </a:lnTo>
                      <a:lnTo>
                        <a:pt x="53" y="100"/>
                      </a:lnTo>
                      <a:lnTo>
                        <a:pt x="53" y="95"/>
                      </a:lnTo>
                      <a:lnTo>
                        <a:pt x="44" y="93"/>
                      </a:lnTo>
                      <a:lnTo>
                        <a:pt x="43" y="87"/>
                      </a:lnTo>
                      <a:lnTo>
                        <a:pt x="44" y="83"/>
                      </a:lnTo>
                      <a:lnTo>
                        <a:pt x="39" y="79"/>
                      </a:lnTo>
                      <a:lnTo>
                        <a:pt x="31" y="77"/>
                      </a:lnTo>
                      <a:lnTo>
                        <a:pt x="27" y="79"/>
                      </a:lnTo>
                      <a:lnTo>
                        <a:pt x="29" y="82"/>
                      </a:lnTo>
                      <a:lnTo>
                        <a:pt x="36" y="83"/>
                      </a:lnTo>
                      <a:lnTo>
                        <a:pt x="37" y="102"/>
                      </a:lnTo>
                      <a:lnTo>
                        <a:pt x="29" y="106"/>
                      </a:lnTo>
                      <a:lnTo>
                        <a:pt x="20" y="98"/>
                      </a:lnTo>
                      <a:lnTo>
                        <a:pt x="17" y="88"/>
                      </a:lnTo>
                      <a:lnTo>
                        <a:pt x="16" y="78"/>
                      </a:lnTo>
                      <a:lnTo>
                        <a:pt x="14" y="68"/>
                      </a:lnTo>
                      <a:lnTo>
                        <a:pt x="7" y="66"/>
                      </a:lnTo>
                      <a:lnTo>
                        <a:pt x="4" y="5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1" name="Google Shape;491;p9"/>
                <p:cNvSpPr/>
                <p:nvPr/>
              </p:nvSpPr>
              <p:spPr>
                <a:xfrm>
                  <a:off x="679" y="1356"/>
                  <a:ext cx="328" cy="411"/>
                </a:xfrm>
                <a:custGeom>
                  <a:rect b="b" l="l" r="r" t="t"/>
                  <a:pathLst>
                    <a:path extrusionOk="0" h="2054" w="1638">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2" name="Google Shape;492;p9"/>
                <p:cNvSpPr/>
                <p:nvPr/>
              </p:nvSpPr>
              <p:spPr>
                <a:xfrm>
                  <a:off x="999" y="1668"/>
                  <a:ext cx="91" cy="101"/>
                </a:xfrm>
                <a:custGeom>
                  <a:rect b="b" l="l" r="r" t="t"/>
                  <a:pathLst>
                    <a:path extrusionOk="0" h="507" w="456">
                      <a:moveTo>
                        <a:pt x="10" y="44"/>
                      </a:moveTo>
                      <a:lnTo>
                        <a:pt x="26" y="57"/>
                      </a:lnTo>
                      <a:lnTo>
                        <a:pt x="36" y="81"/>
                      </a:lnTo>
                      <a:lnTo>
                        <a:pt x="39" y="87"/>
                      </a:lnTo>
                      <a:lnTo>
                        <a:pt x="39" y="90"/>
                      </a:lnTo>
                      <a:lnTo>
                        <a:pt x="42" y="92"/>
                      </a:lnTo>
                      <a:lnTo>
                        <a:pt x="55" y="87"/>
                      </a:lnTo>
                      <a:lnTo>
                        <a:pt x="71" y="73"/>
                      </a:lnTo>
                      <a:lnTo>
                        <a:pt x="87" y="68"/>
                      </a:lnTo>
                      <a:lnTo>
                        <a:pt x="91" y="60"/>
                      </a:lnTo>
                      <a:lnTo>
                        <a:pt x="91" y="51"/>
                      </a:lnTo>
                      <a:lnTo>
                        <a:pt x="93" y="47"/>
                      </a:lnTo>
                      <a:lnTo>
                        <a:pt x="100" y="44"/>
                      </a:lnTo>
                      <a:lnTo>
                        <a:pt x="102" y="41"/>
                      </a:lnTo>
                      <a:lnTo>
                        <a:pt x="103" y="29"/>
                      </a:lnTo>
                      <a:lnTo>
                        <a:pt x="108" y="23"/>
                      </a:lnTo>
                      <a:lnTo>
                        <a:pt x="129" y="17"/>
                      </a:lnTo>
                      <a:lnTo>
                        <a:pt x="151" y="0"/>
                      </a:lnTo>
                      <a:lnTo>
                        <a:pt x="156" y="1"/>
                      </a:lnTo>
                      <a:lnTo>
                        <a:pt x="162" y="7"/>
                      </a:lnTo>
                      <a:lnTo>
                        <a:pt x="171" y="25"/>
                      </a:lnTo>
                      <a:lnTo>
                        <a:pt x="174" y="29"/>
                      </a:lnTo>
                      <a:lnTo>
                        <a:pt x="179" y="29"/>
                      </a:lnTo>
                      <a:lnTo>
                        <a:pt x="183" y="41"/>
                      </a:lnTo>
                      <a:lnTo>
                        <a:pt x="192" y="55"/>
                      </a:lnTo>
                      <a:lnTo>
                        <a:pt x="194" y="63"/>
                      </a:lnTo>
                      <a:lnTo>
                        <a:pt x="206" y="74"/>
                      </a:lnTo>
                      <a:lnTo>
                        <a:pt x="210" y="90"/>
                      </a:lnTo>
                      <a:lnTo>
                        <a:pt x="210" y="93"/>
                      </a:lnTo>
                      <a:lnTo>
                        <a:pt x="214" y="100"/>
                      </a:lnTo>
                      <a:lnTo>
                        <a:pt x="235" y="109"/>
                      </a:lnTo>
                      <a:lnTo>
                        <a:pt x="246" y="120"/>
                      </a:lnTo>
                      <a:lnTo>
                        <a:pt x="253" y="141"/>
                      </a:lnTo>
                      <a:lnTo>
                        <a:pt x="264" y="160"/>
                      </a:lnTo>
                      <a:lnTo>
                        <a:pt x="292" y="206"/>
                      </a:lnTo>
                      <a:lnTo>
                        <a:pt x="299" y="224"/>
                      </a:lnTo>
                      <a:lnTo>
                        <a:pt x="300" y="227"/>
                      </a:lnTo>
                      <a:lnTo>
                        <a:pt x="303" y="227"/>
                      </a:lnTo>
                      <a:lnTo>
                        <a:pt x="308" y="245"/>
                      </a:lnTo>
                      <a:lnTo>
                        <a:pt x="322" y="262"/>
                      </a:lnTo>
                      <a:lnTo>
                        <a:pt x="326" y="270"/>
                      </a:lnTo>
                      <a:lnTo>
                        <a:pt x="326" y="273"/>
                      </a:lnTo>
                      <a:lnTo>
                        <a:pt x="323" y="278"/>
                      </a:lnTo>
                      <a:lnTo>
                        <a:pt x="324" y="283"/>
                      </a:lnTo>
                      <a:lnTo>
                        <a:pt x="334" y="292"/>
                      </a:lnTo>
                      <a:lnTo>
                        <a:pt x="338" y="299"/>
                      </a:lnTo>
                      <a:lnTo>
                        <a:pt x="338" y="303"/>
                      </a:lnTo>
                      <a:lnTo>
                        <a:pt x="343" y="320"/>
                      </a:lnTo>
                      <a:lnTo>
                        <a:pt x="348" y="329"/>
                      </a:lnTo>
                      <a:lnTo>
                        <a:pt x="353" y="335"/>
                      </a:lnTo>
                      <a:lnTo>
                        <a:pt x="365" y="342"/>
                      </a:lnTo>
                      <a:lnTo>
                        <a:pt x="401" y="352"/>
                      </a:lnTo>
                      <a:lnTo>
                        <a:pt x="426" y="373"/>
                      </a:lnTo>
                      <a:lnTo>
                        <a:pt x="431" y="379"/>
                      </a:lnTo>
                      <a:lnTo>
                        <a:pt x="450" y="384"/>
                      </a:lnTo>
                      <a:lnTo>
                        <a:pt x="452" y="388"/>
                      </a:lnTo>
                      <a:lnTo>
                        <a:pt x="456" y="394"/>
                      </a:lnTo>
                      <a:lnTo>
                        <a:pt x="456" y="396"/>
                      </a:lnTo>
                      <a:lnTo>
                        <a:pt x="453" y="401"/>
                      </a:lnTo>
                      <a:lnTo>
                        <a:pt x="451" y="416"/>
                      </a:lnTo>
                      <a:lnTo>
                        <a:pt x="451" y="443"/>
                      </a:lnTo>
                      <a:lnTo>
                        <a:pt x="456" y="459"/>
                      </a:lnTo>
                      <a:lnTo>
                        <a:pt x="456" y="464"/>
                      </a:lnTo>
                      <a:lnTo>
                        <a:pt x="453" y="470"/>
                      </a:lnTo>
                      <a:lnTo>
                        <a:pt x="451" y="474"/>
                      </a:lnTo>
                      <a:lnTo>
                        <a:pt x="450" y="481"/>
                      </a:lnTo>
                      <a:lnTo>
                        <a:pt x="441" y="480"/>
                      </a:lnTo>
                      <a:lnTo>
                        <a:pt x="435" y="488"/>
                      </a:lnTo>
                      <a:lnTo>
                        <a:pt x="429" y="496"/>
                      </a:lnTo>
                      <a:lnTo>
                        <a:pt x="424" y="498"/>
                      </a:lnTo>
                      <a:lnTo>
                        <a:pt x="419" y="498"/>
                      </a:lnTo>
                      <a:lnTo>
                        <a:pt x="415" y="503"/>
                      </a:lnTo>
                      <a:lnTo>
                        <a:pt x="410" y="496"/>
                      </a:lnTo>
                      <a:lnTo>
                        <a:pt x="409" y="507"/>
                      </a:lnTo>
                      <a:lnTo>
                        <a:pt x="404" y="506"/>
                      </a:lnTo>
                      <a:lnTo>
                        <a:pt x="403" y="496"/>
                      </a:lnTo>
                      <a:lnTo>
                        <a:pt x="403" y="482"/>
                      </a:lnTo>
                      <a:lnTo>
                        <a:pt x="409" y="480"/>
                      </a:lnTo>
                      <a:lnTo>
                        <a:pt x="413" y="482"/>
                      </a:lnTo>
                      <a:lnTo>
                        <a:pt x="416" y="479"/>
                      </a:lnTo>
                      <a:lnTo>
                        <a:pt x="419" y="480"/>
                      </a:lnTo>
                      <a:lnTo>
                        <a:pt x="421" y="475"/>
                      </a:lnTo>
                      <a:lnTo>
                        <a:pt x="425" y="474"/>
                      </a:lnTo>
                      <a:lnTo>
                        <a:pt x="423" y="467"/>
                      </a:lnTo>
                      <a:lnTo>
                        <a:pt x="421" y="454"/>
                      </a:lnTo>
                      <a:lnTo>
                        <a:pt x="416" y="453"/>
                      </a:lnTo>
                      <a:lnTo>
                        <a:pt x="414" y="456"/>
                      </a:lnTo>
                      <a:lnTo>
                        <a:pt x="410" y="456"/>
                      </a:lnTo>
                      <a:lnTo>
                        <a:pt x="408" y="454"/>
                      </a:lnTo>
                      <a:lnTo>
                        <a:pt x="407" y="439"/>
                      </a:lnTo>
                      <a:lnTo>
                        <a:pt x="408" y="432"/>
                      </a:lnTo>
                      <a:lnTo>
                        <a:pt x="405" y="426"/>
                      </a:lnTo>
                      <a:lnTo>
                        <a:pt x="404" y="416"/>
                      </a:lnTo>
                      <a:lnTo>
                        <a:pt x="397" y="402"/>
                      </a:lnTo>
                      <a:lnTo>
                        <a:pt x="394" y="390"/>
                      </a:lnTo>
                      <a:lnTo>
                        <a:pt x="392" y="395"/>
                      </a:lnTo>
                      <a:lnTo>
                        <a:pt x="393" y="388"/>
                      </a:lnTo>
                      <a:lnTo>
                        <a:pt x="397" y="382"/>
                      </a:lnTo>
                      <a:lnTo>
                        <a:pt x="394" y="377"/>
                      </a:lnTo>
                      <a:lnTo>
                        <a:pt x="389" y="378"/>
                      </a:lnTo>
                      <a:lnTo>
                        <a:pt x="382" y="386"/>
                      </a:lnTo>
                      <a:lnTo>
                        <a:pt x="377" y="390"/>
                      </a:lnTo>
                      <a:lnTo>
                        <a:pt x="375" y="396"/>
                      </a:lnTo>
                      <a:lnTo>
                        <a:pt x="367" y="393"/>
                      </a:lnTo>
                      <a:lnTo>
                        <a:pt x="362" y="396"/>
                      </a:lnTo>
                      <a:lnTo>
                        <a:pt x="356" y="400"/>
                      </a:lnTo>
                      <a:lnTo>
                        <a:pt x="358" y="404"/>
                      </a:lnTo>
                      <a:lnTo>
                        <a:pt x="355" y="411"/>
                      </a:lnTo>
                      <a:lnTo>
                        <a:pt x="354" y="415"/>
                      </a:lnTo>
                      <a:lnTo>
                        <a:pt x="354" y="418"/>
                      </a:lnTo>
                      <a:lnTo>
                        <a:pt x="350" y="423"/>
                      </a:lnTo>
                      <a:lnTo>
                        <a:pt x="346" y="423"/>
                      </a:lnTo>
                      <a:lnTo>
                        <a:pt x="346" y="429"/>
                      </a:lnTo>
                      <a:lnTo>
                        <a:pt x="342" y="434"/>
                      </a:lnTo>
                      <a:lnTo>
                        <a:pt x="338" y="431"/>
                      </a:lnTo>
                      <a:lnTo>
                        <a:pt x="333" y="423"/>
                      </a:lnTo>
                      <a:lnTo>
                        <a:pt x="331" y="416"/>
                      </a:lnTo>
                      <a:lnTo>
                        <a:pt x="332" y="411"/>
                      </a:lnTo>
                      <a:lnTo>
                        <a:pt x="337" y="410"/>
                      </a:lnTo>
                      <a:lnTo>
                        <a:pt x="342" y="405"/>
                      </a:lnTo>
                      <a:lnTo>
                        <a:pt x="346" y="389"/>
                      </a:lnTo>
                      <a:lnTo>
                        <a:pt x="346" y="375"/>
                      </a:lnTo>
                      <a:lnTo>
                        <a:pt x="351" y="370"/>
                      </a:lnTo>
                      <a:lnTo>
                        <a:pt x="367" y="369"/>
                      </a:lnTo>
                      <a:lnTo>
                        <a:pt x="369" y="366"/>
                      </a:lnTo>
                      <a:lnTo>
                        <a:pt x="350" y="359"/>
                      </a:lnTo>
                      <a:lnTo>
                        <a:pt x="344" y="352"/>
                      </a:lnTo>
                      <a:lnTo>
                        <a:pt x="335" y="348"/>
                      </a:lnTo>
                      <a:lnTo>
                        <a:pt x="329" y="339"/>
                      </a:lnTo>
                      <a:lnTo>
                        <a:pt x="328" y="320"/>
                      </a:lnTo>
                      <a:lnTo>
                        <a:pt x="318" y="319"/>
                      </a:lnTo>
                      <a:lnTo>
                        <a:pt x="317" y="315"/>
                      </a:lnTo>
                      <a:lnTo>
                        <a:pt x="317" y="310"/>
                      </a:lnTo>
                      <a:lnTo>
                        <a:pt x="315" y="307"/>
                      </a:lnTo>
                      <a:lnTo>
                        <a:pt x="302" y="305"/>
                      </a:lnTo>
                      <a:lnTo>
                        <a:pt x="299" y="302"/>
                      </a:lnTo>
                      <a:lnTo>
                        <a:pt x="290" y="288"/>
                      </a:lnTo>
                      <a:lnTo>
                        <a:pt x="289" y="283"/>
                      </a:lnTo>
                      <a:lnTo>
                        <a:pt x="303" y="296"/>
                      </a:lnTo>
                      <a:lnTo>
                        <a:pt x="305" y="299"/>
                      </a:lnTo>
                      <a:lnTo>
                        <a:pt x="300" y="287"/>
                      </a:lnTo>
                      <a:lnTo>
                        <a:pt x="300" y="278"/>
                      </a:lnTo>
                      <a:lnTo>
                        <a:pt x="296" y="278"/>
                      </a:lnTo>
                      <a:lnTo>
                        <a:pt x="291" y="282"/>
                      </a:lnTo>
                      <a:lnTo>
                        <a:pt x="286" y="282"/>
                      </a:lnTo>
                      <a:lnTo>
                        <a:pt x="281" y="278"/>
                      </a:lnTo>
                      <a:lnTo>
                        <a:pt x="281" y="275"/>
                      </a:lnTo>
                      <a:lnTo>
                        <a:pt x="280" y="273"/>
                      </a:lnTo>
                      <a:lnTo>
                        <a:pt x="276" y="273"/>
                      </a:lnTo>
                      <a:lnTo>
                        <a:pt x="275" y="276"/>
                      </a:lnTo>
                      <a:lnTo>
                        <a:pt x="270" y="278"/>
                      </a:lnTo>
                      <a:lnTo>
                        <a:pt x="264" y="271"/>
                      </a:lnTo>
                      <a:lnTo>
                        <a:pt x="263" y="267"/>
                      </a:lnTo>
                      <a:lnTo>
                        <a:pt x="264" y="261"/>
                      </a:lnTo>
                      <a:lnTo>
                        <a:pt x="279" y="260"/>
                      </a:lnTo>
                      <a:lnTo>
                        <a:pt x="281" y="255"/>
                      </a:lnTo>
                      <a:lnTo>
                        <a:pt x="270" y="255"/>
                      </a:lnTo>
                      <a:lnTo>
                        <a:pt x="265" y="253"/>
                      </a:lnTo>
                      <a:lnTo>
                        <a:pt x="265" y="250"/>
                      </a:lnTo>
                      <a:lnTo>
                        <a:pt x="268" y="246"/>
                      </a:lnTo>
                      <a:lnTo>
                        <a:pt x="267" y="244"/>
                      </a:lnTo>
                      <a:lnTo>
                        <a:pt x="262" y="244"/>
                      </a:lnTo>
                      <a:lnTo>
                        <a:pt x="262" y="237"/>
                      </a:lnTo>
                      <a:lnTo>
                        <a:pt x="268" y="233"/>
                      </a:lnTo>
                      <a:lnTo>
                        <a:pt x="267" y="229"/>
                      </a:lnTo>
                      <a:lnTo>
                        <a:pt x="256" y="233"/>
                      </a:lnTo>
                      <a:lnTo>
                        <a:pt x="253" y="229"/>
                      </a:lnTo>
                      <a:lnTo>
                        <a:pt x="257" y="219"/>
                      </a:lnTo>
                      <a:lnTo>
                        <a:pt x="279" y="230"/>
                      </a:lnTo>
                      <a:lnTo>
                        <a:pt x="284" y="238"/>
                      </a:lnTo>
                      <a:lnTo>
                        <a:pt x="289" y="239"/>
                      </a:lnTo>
                      <a:lnTo>
                        <a:pt x="286" y="239"/>
                      </a:lnTo>
                      <a:lnTo>
                        <a:pt x="281" y="232"/>
                      </a:lnTo>
                      <a:lnTo>
                        <a:pt x="280" y="222"/>
                      </a:lnTo>
                      <a:lnTo>
                        <a:pt x="276" y="219"/>
                      </a:lnTo>
                      <a:lnTo>
                        <a:pt x="276" y="223"/>
                      </a:lnTo>
                      <a:lnTo>
                        <a:pt x="272" y="219"/>
                      </a:lnTo>
                      <a:lnTo>
                        <a:pt x="263" y="208"/>
                      </a:lnTo>
                      <a:lnTo>
                        <a:pt x="260" y="203"/>
                      </a:lnTo>
                      <a:lnTo>
                        <a:pt x="264" y="198"/>
                      </a:lnTo>
                      <a:lnTo>
                        <a:pt x="275" y="201"/>
                      </a:lnTo>
                      <a:lnTo>
                        <a:pt x="279" y="198"/>
                      </a:lnTo>
                      <a:lnTo>
                        <a:pt x="273" y="196"/>
                      </a:lnTo>
                      <a:lnTo>
                        <a:pt x="254" y="196"/>
                      </a:lnTo>
                      <a:lnTo>
                        <a:pt x="254" y="203"/>
                      </a:lnTo>
                      <a:lnTo>
                        <a:pt x="249" y="208"/>
                      </a:lnTo>
                      <a:lnTo>
                        <a:pt x="247" y="203"/>
                      </a:lnTo>
                      <a:lnTo>
                        <a:pt x="243" y="196"/>
                      </a:lnTo>
                      <a:lnTo>
                        <a:pt x="245" y="190"/>
                      </a:lnTo>
                      <a:lnTo>
                        <a:pt x="251" y="190"/>
                      </a:lnTo>
                      <a:lnTo>
                        <a:pt x="262" y="181"/>
                      </a:lnTo>
                      <a:lnTo>
                        <a:pt x="259" y="178"/>
                      </a:lnTo>
                      <a:lnTo>
                        <a:pt x="251" y="184"/>
                      </a:lnTo>
                      <a:lnTo>
                        <a:pt x="249" y="180"/>
                      </a:lnTo>
                      <a:lnTo>
                        <a:pt x="256" y="169"/>
                      </a:lnTo>
                      <a:lnTo>
                        <a:pt x="249" y="169"/>
                      </a:lnTo>
                      <a:lnTo>
                        <a:pt x="246" y="173"/>
                      </a:lnTo>
                      <a:lnTo>
                        <a:pt x="243" y="180"/>
                      </a:lnTo>
                      <a:lnTo>
                        <a:pt x="238" y="186"/>
                      </a:lnTo>
                      <a:lnTo>
                        <a:pt x="233" y="183"/>
                      </a:lnTo>
                      <a:lnTo>
                        <a:pt x="230" y="171"/>
                      </a:lnTo>
                      <a:lnTo>
                        <a:pt x="230" y="165"/>
                      </a:lnTo>
                      <a:lnTo>
                        <a:pt x="226" y="162"/>
                      </a:lnTo>
                      <a:lnTo>
                        <a:pt x="224" y="162"/>
                      </a:lnTo>
                      <a:lnTo>
                        <a:pt x="219" y="165"/>
                      </a:lnTo>
                      <a:lnTo>
                        <a:pt x="215" y="159"/>
                      </a:lnTo>
                      <a:lnTo>
                        <a:pt x="202" y="148"/>
                      </a:lnTo>
                      <a:lnTo>
                        <a:pt x="190" y="146"/>
                      </a:lnTo>
                      <a:lnTo>
                        <a:pt x="183" y="130"/>
                      </a:lnTo>
                      <a:lnTo>
                        <a:pt x="178" y="124"/>
                      </a:lnTo>
                      <a:lnTo>
                        <a:pt x="181" y="117"/>
                      </a:lnTo>
                      <a:lnTo>
                        <a:pt x="178" y="104"/>
                      </a:lnTo>
                      <a:lnTo>
                        <a:pt x="173" y="108"/>
                      </a:lnTo>
                      <a:lnTo>
                        <a:pt x="162" y="68"/>
                      </a:lnTo>
                      <a:lnTo>
                        <a:pt x="156" y="52"/>
                      </a:lnTo>
                      <a:lnTo>
                        <a:pt x="154" y="40"/>
                      </a:lnTo>
                      <a:lnTo>
                        <a:pt x="149" y="49"/>
                      </a:lnTo>
                      <a:lnTo>
                        <a:pt x="155" y="63"/>
                      </a:lnTo>
                      <a:lnTo>
                        <a:pt x="154" y="67"/>
                      </a:lnTo>
                      <a:lnTo>
                        <a:pt x="150" y="63"/>
                      </a:lnTo>
                      <a:lnTo>
                        <a:pt x="155" y="81"/>
                      </a:lnTo>
                      <a:lnTo>
                        <a:pt x="155" y="85"/>
                      </a:lnTo>
                      <a:lnTo>
                        <a:pt x="163" y="105"/>
                      </a:lnTo>
                      <a:lnTo>
                        <a:pt x="166" y="126"/>
                      </a:lnTo>
                      <a:lnTo>
                        <a:pt x="172" y="142"/>
                      </a:lnTo>
                      <a:lnTo>
                        <a:pt x="173" y="149"/>
                      </a:lnTo>
                      <a:lnTo>
                        <a:pt x="168" y="160"/>
                      </a:lnTo>
                      <a:lnTo>
                        <a:pt x="166" y="165"/>
                      </a:lnTo>
                      <a:lnTo>
                        <a:pt x="157" y="163"/>
                      </a:lnTo>
                      <a:lnTo>
                        <a:pt x="152" y="142"/>
                      </a:lnTo>
                      <a:lnTo>
                        <a:pt x="147" y="136"/>
                      </a:lnTo>
                      <a:lnTo>
                        <a:pt x="146" y="147"/>
                      </a:lnTo>
                      <a:lnTo>
                        <a:pt x="129" y="146"/>
                      </a:lnTo>
                      <a:lnTo>
                        <a:pt x="129" y="128"/>
                      </a:lnTo>
                      <a:lnTo>
                        <a:pt x="133" y="127"/>
                      </a:lnTo>
                      <a:lnTo>
                        <a:pt x="127" y="122"/>
                      </a:lnTo>
                      <a:lnTo>
                        <a:pt x="120" y="110"/>
                      </a:lnTo>
                      <a:lnTo>
                        <a:pt x="120" y="100"/>
                      </a:lnTo>
                      <a:lnTo>
                        <a:pt x="123" y="98"/>
                      </a:lnTo>
                      <a:lnTo>
                        <a:pt x="117" y="90"/>
                      </a:lnTo>
                      <a:lnTo>
                        <a:pt x="113" y="92"/>
                      </a:lnTo>
                      <a:lnTo>
                        <a:pt x="112" y="104"/>
                      </a:lnTo>
                      <a:lnTo>
                        <a:pt x="106" y="106"/>
                      </a:lnTo>
                      <a:lnTo>
                        <a:pt x="98" y="100"/>
                      </a:lnTo>
                      <a:lnTo>
                        <a:pt x="90" y="85"/>
                      </a:lnTo>
                      <a:lnTo>
                        <a:pt x="86" y="84"/>
                      </a:lnTo>
                      <a:lnTo>
                        <a:pt x="87" y="90"/>
                      </a:lnTo>
                      <a:lnTo>
                        <a:pt x="85" y="93"/>
                      </a:lnTo>
                      <a:lnTo>
                        <a:pt x="77" y="88"/>
                      </a:lnTo>
                      <a:lnTo>
                        <a:pt x="71" y="82"/>
                      </a:lnTo>
                      <a:lnTo>
                        <a:pt x="75" y="88"/>
                      </a:lnTo>
                      <a:lnTo>
                        <a:pt x="73" y="92"/>
                      </a:lnTo>
                      <a:lnTo>
                        <a:pt x="66" y="93"/>
                      </a:lnTo>
                      <a:lnTo>
                        <a:pt x="66" y="94"/>
                      </a:lnTo>
                      <a:lnTo>
                        <a:pt x="77" y="95"/>
                      </a:lnTo>
                      <a:lnTo>
                        <a:pt x="86" y="101"/>
                      </a:lnTo>
                      <a:lnTo>
                        <a:pt x="88" y="106"/>
                      </a:lnTo>
                      <a:lnTo>
                        <a:pt x="87" y="108"/>
                      </a:lnTo>
                      <a:lnTo>
                        <a:pt x="98" y="115"/>
                      </a:lnTo>
                      <a:lnTo>
                        <a:pt x="98" y="121"/>
                      </a:lnTo>
                      <a:lnTo>
                        <a:pt x="101" y="122"/>
                      </a:lnTo>
                      <a:lnTo>
                        <a:pt x="103" y="121"/>
                      </a:lnTo>
                      <a:lnTo>
                        <a:pt x="108" y="121"/>
                      </a:lnTo>
                      <a:lnTo>
                        <a:pt x="116" y="135"/>
                      </a:lnTo>
                      <a:lnTo>
                        <a:pt x="117" y="141"/>
                      </a:lnTo>
                      <a:lnTo>
                        <a:pt x="116" y="148"/>
                      </a:lnTo>
                      <a:lnTo>
                        <a:pt x="108" y="153"/>
                      </a:lnTo>
                      <a:lnTo>
                        <a:pt x="98" y="154"/>
                      </a:lnTo>
                      <a:lnTo>
                        <a:pt x="96" y="148"/>
                      </a:lnTo>
                      <a:lnTo>
                        <a:pt x="97" y="149"/>
                      </a:lnTo>
                      <a:lnTo>
                        <a:pt x="97" y="158"/>
                      </a:lnTo>
                      <a:lnTo>
                        <a:pt x="86" y="162"/>
                      </a:lnTo>
                      <a:lnTo>
                        <a:pt x="66" y="144"/>
                      </a:lnTo>
                      <a:lnTo>
                        <a:pt x="54" y="141"/>
                      </a:lnTo>
                      <a:lnTo>
                        <a:pt x="48" y="135"/>
                      </a:lnTo>
                      <a:lnTo>
                        <a:pt x="41" y="130"/>
                      </a:lnTo>
                      <a:lnTo>
                        <a:pt x="33" y="127"/>
                      </a:lnTo>
                      <a:lnTo>
                        <a:pt x="38" y="115"/>
                      </a:lnTo>
                      <a:lnTo>
                        <a:pt x="33" y="114"/>
                      </a:lnTo>
                      <a:lnTo>
                        <a:pt x="27" y="116"/>
                      </a:lnTo>
                      <a:lnTo>
                        <a:pt x="17" y="105"/>
                      </a:lnTo>
                      <a:lnTo>
                        <a:pt x="1" y="82"/>
                      </a:lnTo>
                      <a:lnTo>
                        <a:pt x="0" y="73"/>
                      </a:lnTo>
                      <a:lnTo>
                        <a:pt x="3" y="66"/>
                      </a:lnTo>
                      <a:lnTo>
                        <a:pt x="5" y="47"/>
                      </a:lnTo>
                      <a:lnTo>
                        <a:pt x="10" y="4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nvGrpSpPr>
              <p:cNvPr id="493" name="Google Shape;493;p9"/>
              <p:cNvGrpSpPr/>
              <p:nvPr/>
            </p:nvGrpSpPr>
            <p:grpSpPr>
              <a:xfrm>
                <a:off x="1149" y="1865"/>
                <a:ext cx="635" cy="339"/>
                <a:chOff x="1149" y="1865"/>
                <a:chExt cx="635" cy="339"/>
              </a:xfrm>
            </p:grpSpPr>
            <p:sp>
              <p:nvSpPr>
                <p:cNvPr id="494" name="Google Shape;494;p9"/>
                <p:cNvSpPr/>
                <p:nvPr/>
              </p:nvSpPr>
              <p:spPr>
                <a:xfrm>
                  <a:off x="1782" y="1939"/>
                  <a:ext cx="2" cy="3"/>
                </a:xfrm>
                <a:custGeom>
                  <a:rect b="b" l="l" r="r" t="t"/>
                  <a:pathLst>
                    <a:path extrusionOk="0" h="15" w="10">
                      <a:moveTo>
                        <a:pt x="5" y="0"/>
                      </a:moveTo>
                      <a:lnTo>
                        <a:pt x="2" y="3"/>
                      </a:lnTo>
                      <a:lnTo>
                        <a:pt x="1" y="10"/>
                      </a:lnTo>
                      <a:lnTo>
                        <a:pt x="0" y="15"/>
                      </a:lnTo>
                      <a:lnTo>
                        <a:pt x="5" y="10"/>
                      </a:lnTo>
                      <a:lnTo>
                        <a:pt x="8" y="10"/>
                      </a:lnTo>
                      <a:lnTo>
                        <a:pt x="8" y="6"/>
                      </a:lnTo>
                      <a:lnTo>
                        <a:pt x="10" y="1"/>
                      </a:lnTo>
                      <a:lnTo>
                        <a:pt x="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5" name="Google Shape;495;p9"/>
                <p:cNvSpPr/>
                <p:nvPr/>
              </p:nvSpPr>
              <p:spPr>
                <a:xfrm>
                  <a:off x="1782" y="1939"/>
                  <a:ext cx="2" cy="3"/>
                </a:xfrm>
                <a:custGeom>
                  <a:rect b="b" l="l" r="r" t="t"/>
                  <a:pathLst>
                    <a:path extrusionOk="0" h="15" w="10">
                      <a:moveTo>
                        <a:pt x="5" y="0"/>
                      </a:moveTo>
                      <a:lnTo>
                        <a:pt x="2" y="3"/>
                      </a:lnTo>
                      <a:lnTo>
                        <a:pt x="1" y="10"/>
                      </a:lnTo>
                      <a:lnTo>
                        <a:pt x="0" y="15"/>
                      </a:lnTo>
                      <a:lnTo>
                        <a:pt x="5" y="10"/>
                      </a:lnTo>
                      <a:lnTo>
                        <a:pt x="8" y="10"/>
                      </a:lnTo>
                      <a:lnTo>
                        <a:pt x="8" y="6"/>
                      </a:lnTo>
                      <a:lnTo>
                        <a:pt x="10" y="1"/>
                      </a:lnTo>
                      <a:lnTo>
                        <a:pt x="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6" name="Google Shape;496;p9"/>
                <p:cNvSpPr/>
                <p:nvPr/>
              </p:nvSpPr>
              <p:spPr>
                <a:xfrm>
                  <a:off x="1671" y="2027"/>
                  <a:ext cx="1" cy="1"/>
                </a:xfrm>
                <a:custGeom>
                  <a:rect b="b" l="l" r="r" t="t"/>
                  <a:pathLst>
                    <a:path extrusionOk="0" h="3" w="120000">
                      <a:moveTo>
                        <a:pt x="0" y="3"/>
                      </a:moveTo>
                      <a:lnTo>
                        <a:pt x="0" y="0"/>
                      </a:lnTo>
                      <a:lnTo>
                        <a:pt x="0"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7" name="Google Shape;497;p9"/>
                <p:cNvSpPr/>
                <p:nvPr/>
              </p:nvSpPr>
              <p:spPr>
                <a:xfrm>
                  <a:off x="1670" y="2025"/>
                  <a:ext cx="1" cy="1"/>
                </a:xfrm>
                <a:custGeom>
                  <a:rect b="b" l="l" r="r" t="t"/>
                  <a:pathLst>
                    <a:path extrusionOk="0" h="6" w="5">
                      <a:moveTo>
                        <a:pt x="3" y="2"/>
                      </a:moveTo>
                      <a:lnTo>
                        <a:pt x="0" y="0"/>
                      </a:lnTo>
                      <a:lnTo>
                        <a:pt x="3" y="2"/>
                      </a:lnTo>
                      <a:lnTo>
                        <a:pt x="5" y="6"/>
                      </a:lnTo>
                      <a:lnTo>
                        <a:pt x="3"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498" name="Google Shape;498;p9"/>
                <p:cNvSpPr/>
                <p:nvPr/>
              </p:nvSpPr>
              <p:spPr>
                <a:xfrm>
                  <a:off x="1149" y="1865"/>
                  <a:ext cx="633" cy="339"/>
                </a:xfrm>
                <a:custGeom>
                  <a:rect b="b" l="l" r="r" t="t"/>
                  <a:pathLst>
                    <a:path extrusionOk="0" h="1693" w="3166">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grpSp>
          <p:nvGrpSpPr>
            <p:cNvPr id="499" name="Google Shape;499;p9"/>
            <p:cNvGrpSpPr/>
            <p:nvPr/>
          </p:nvGrpSpPr>
          <p:grpSpPr>
            <a:xfrm>
              <a:off x="3437287" y="1594008"/>
              <a:ext cx="1540846" cy="1784549"/>
              <a:chOff x="969" y="960"/>
              <a:chExt cx="969" cy="1022"/>
            </a:xfrm>
          </p:grpSpPr>
          <p:sp>
            <p:nvSpPr>
              <p:cNvPr id="500" name="Google Shape;500;p9"/>
              <p:cNvSpPr/>
              <p:nvPr/>
            </p:nvSpPr>
            <p:spPr>
              <a:xfrm>
                <a:off x="1903" y="1791"/>
                <a:ext cx="1" cy="1"/>
              </a:xfrm>
              <a:custGeom>
                <a:rect b="b" l="l" r="r" t="t"/>
                <a:pathLst>
                  <a:path extrusionOk="0" h="2" w="3">
                    <a:moveTo>
                      <a:pt x="0" y="0"/>
                    </a:moveTo>
                    <a:lnTo>
                      <a:pt x="0" y="1"/>
                    </a:lnTo>
                    <a:lnTo>
                      <a:pt x="3" y="2"/>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1" name="Google Shape;501;p9"/>
              <p:cNvSpPr/>
              <p:nvPr/>
            </p:nvSpPr>
            <p:spPr>
              <a:xfrm>
                <a:off x="1865" y="1826"/>
                <a:ext cx="73" cy="84"/>
              </a:xfrm>
              <a:custGeom>
                <a:rect b="b" l="l" r="r" t="t"/>
                <a:pathLst>
                  <a:path extrusionOk="0" h="420" w="362">
                    <a:moveTo>
                      <a:pt x="170" y="11"/>
                    </a:moveTo>
                    <a:lnTo>
                      <a:pt x="159" y="16"/>
                    </a:lnTo>
                    <a:lnTo>
                      <a:pt x="147" y="25"/>
                    </a:lnTo>
                    <a:lnTo>
                      <a:pt x="144" y="33"/>
                    </a:lnTo>
                    <a:lnTo>
                      <a:pt x="141" y="38"/>
                    </a:lnTo>
                    <a:lnTo>
                      <a:pt x="138" y="43"/>
                    </a:lnTo>
                    <a:lnTo>
                      <a:pt x="135" y="46"/>
                    </a:lnTo>
                    <a:lnTo>
                      <a:pt x="135" y="48"/>
                    </a:lnTo>
                    <a:lnTo>
                      <a:pt x="129" y="52"/>
                    </a:lnTo>
                    <a:lnTo>
                      <a:pt x="127" y="60"/>
                    </a:lnTo>
                    <a:lnTo>
                      <a:pt x="126" y="68"/>
                    </a:lnTo>
                    <a:lnTo>
                      <a:pt x="120" y="75"/>
                    </a:lnTo>
                    <a:lnTo>
                      <a:pt x="111" y="78"/>
                    </a:lnTo>
                    <a:lnTo>
                      <a:pt x="106" y="83"/>
                    </a:lnTo>
                    <a:lnTo>
                      <a:pt x="115" y="89"/>
                    </a:lnTo>
                    <a:lnTo>
                      <a:pt x="109" y="96"/>
                    </a:lnTo>
                    <a:lnTo>
                      <a:pt x="103" y="119"/>
                    </a:lnTo>
                    <a:lnTo>
                      <a:pt x="103" y="121"/>
                    </a:lnTo>
                    <a:lnTo>
                      <a:pt x="110" y="128"/>
                    </a:lnTo>
                    <a:lnTo>
                      <a:pt x="93" y="134"/>
                    </a:lnTo>
                    <a:lnTo>
                      <a:pt x="92" y="139"/>
                    </a:lnTo>
                    <a:lnTo>
                      <a:pt x="81" y="164"/>
                    </a:lnTo>
                    <a:lnTo>
                      <a:pt x="79" y="175"/>
                    </a:lnTo>
                    <a:lnTo>
                      <a:pt x="82" y="178"/>
                    </a:lnTo>
                    <a:lnTo>
                      <a:pt x="82" y="182"/>
                    </a:lnTo>
                    <a:lnTo>
                      <a:pt x="73" y="182"/>
                    </a:lnTo>
                    <a:lnTo>
                      <a:pt x="65" y="193"/>
                    </a:lnTo>
                    <a:lnTo>
                      <a:pt x="61" y="202"/>
                    </a:lnTo>
                    <a:lnTo>
                      <a:pt x="63" y="207"/>
                    </a:lnTo>
                    <a:lnTo>
                      <a:pt x="71" y="208"/>
                    </a:lnTo>
                    <a:lnTo>
                      <a:pt x="71" y="210"/>
                    </a:lnTo>
                    <a:lnTo>
                      <a:pt x="68" y="215"/>
                    </a:lnTo>
                    <a:lnTo>
                      <a:pt x="71" y="221"/>
                    </a:lnTo>
                    <a:lnTo>
                      <a:pt x="52" y="219"/>
                    </a:lnTo>
                    <a:lnTo>
                      <a:pt x="39" y="254"/>
                    </a:lnTo>
                    <a:lnTo>
                      <a:pt x="31" y="259"/>
                    </a:lnTo>
                    <a:lnTo>
                      <a:pt x="27" y="252"/>
                    </a:lnTo>
                    <a:lnTo>
                      <a:pt x="19" y="257"/>
                    </a:lnTo>
                    <a:lnTo>
                      <a:pt x="11" y="263"/>
                    </a:lnTo>
                    <a:lnTo>
                      <a:pt x="11" y="267"/>
                    </a:lnTo>
                    <a:lnTo>
                      <a:pt x="33" y="264"/>
                    </a:lnTo>
                    <a:lnTo>
                      <a:pt x="44" y="267"/>
                    </a:lnTo>
                    <a:lnTo>
                      <a:pt x="47" y="274"/>
                    </a:lnTo>
                    <a:lnTo>
                      <a:pt x="18" y="300"/>
                    </a:lnTo>
                    <a:lnTo>
                      <a:pt x="1" y="318"/>
                    </a:lnTo>
                    <a:lnTo>
                      <a:pt x="0" y="332"/>
                    </a:lnTo>
                    <a:lnTo>
                      <a:pt x="4" y="342"/>
                    </a:lnTo>
                    <a:lnTo>
                      <a:pt x="18" y="344"/>
                    </a:lnTo>
                    <a:lnTo>
                      <a:pt x="38" y="339"/>
                    </a:lnTo>
                    <a:lnTo>
                      <a:pt x="68" y="334"/>
                    </a:lnTo>
                    <a:lnTo>
                      <a:pt x="90" y="338"/>
                    </a:lnTo>
                    <a:lnTo>
                      <a:pt x="103" y="338"/>
                    </a:lnTo>
                    <a:lnTo>
                      <a:pt x="113" y="342"/>
                    </a:lnTo>
                    <a:lnTo>
                      <a:pt x="141" y="343"/>
                    </a:lnTo>
                    <a:lnTo>
                      <a:pt x="156" y="339"/>
                    </a:lnTo>
                    <a:lnTo>
                      <a:pt x="173" y="337"/>
                    </a:lnTo>
                    <a:lnTo>
                      <a:pt x="180" y="329"/>
                    </a:lnTo>
                    <a:lnTo>
                      <a:pt x="196" y="322"/>
                    </a:lnTo>
                    <a:lnTo>
                      <a:pt x="194" y="332"/>
                    </a:lnTo>
                    <a:lnTo>
                      <a:pt x="194" y="339"/>
                    </a:lnTo>
                    <a:lnTo>
                      <a:pt x="179" y="345"/>
                    </a:lnTo>
                    <a:lnTo>
                      <a:pt x="176" y="350"/>
                    </a:lnTo>
                    <a:lnTo>
                      <a:pt x="187" y="350"/>
                    </a:lnTo>
                    <a:lnTo>
                      <a:pt x="189" y="354"/>
                    </a:lnTo>
                    <a:lnTo>
                      <a:pt x="211" y="352"/>
                    </a:lnTo>
                    <a:lnTo>
                      <a:pt x="221" y="336"/>
                    </a:lnTo>
                    <a:lnTo>
                      <a:pt x="229" y="339"/>
                    </a:lnTo>
                    <a:lnTo>
                      <a:pt x="244" y="339"/>
                    </a:lnTo>
                    <a:lnTo>
                      <a:pt x="248" y="343"/>
                    </a:lnTo>
                    <a:lnTo>
                      <a:pt x="235" y="352"/>
                    </a:lnTo>
                    <a:lnTo>
                      <a:pt x="224" y="361"/>
                    </a:lnTo>
                    <a:lnTo>
                      <a:pt x="212" y="380"/>
                    </a:lnTo>
                    <a:lnTo>
                      <a:pt x="199" y="383"/>
                    </a:lnTo>
                    <a:lnTo>
                      <a:pt x="191" y="387"/>
                    </a:lnTo>
                    <a:lnTo>
                      <a:pt x="189" y="397"/>
                    </a:lnTo>
                    <a:lnTo>
                      <a:pt x="200" y="399"/>
                    </a:lnTo>
                    <a:lnTo>
                      <a:pt x="213" y="397"/>
                    </a:lnTo>
                    <a:lnTo>
                      <a:pt x="224" y="392"/>
                    </a:lnTo>
                    <a:lnTo>
                      <a:pt x="234" y="376"/>
                    </a:lnTo>
                    <a:lnTo>
                      <a:pt x="248" y="360"/>
                    </a:lnTo>
                    <a:lnTo>
                      <a:pt x="264" y="354"/>
                    </a:lnTo>
                    <a:lnTo>
                      <a:pt x="267" y="356"/>
                    </a:lnTo>
                    <a:lnTo>
                      <a:pt x="281" y="315"/>
                    </a:lnTo>
                    <a:lnTo>
                      <a:pt x="289" y="315"/>
                    </a:lnTo>
                    <a:lnTo>
                      <a:pt x="291" y="327"/>
                    </a:lnTo>
                    <a:lnTo>
                      <a:pt x="294" y="344"/>
                    </a:lnTo>
                    <a:lnTo>
                      <a:pt x="297" y="361"/>
                    </a:lnTo>
                    <a:lnTo>
                      <a:pt x="289" y="382"/>
                    </a:lnTo>
                    <a:lnTo>
                      <a:pt x="287" y="401"/>
                    </a:lnTo>
                    <a:lnTo>
                      <a:pt x="294" y="403"/>
                    </a:lnTo>
                    <a:lnTo>
                      <a:pt x="314" y="376"/>
                    </a:lnTo>
                    <a:lnTo>
                      <a:pt x="319" y="380"/>
                    </a:lnTo>
                    <a:lnTo>
                      <a:pt x="314" y="392"/>
                    </a:lnTo>
                    <a:lnTo>
                      <a:pt x="315" y="402"/>
                    </a:lnTo>
                    <a:lnTo>
                      <a:pt x="315" y="412"/>
                    </a:lnTo>
                    <a:lnTo>
                      <a:pt x="320" y="420"/>
                    </a:lnTo>
                    <a:lnTo>
                      <a:pt x="330" y="412"/>
                    </a:lnTo>
                    <a:lnTo>
                      <a:pt x="343" y="414"/>
                    </a:lnTo>
                    <a:lnTo>
                      <a:pt x="351" y="396"/>
                    </a:lnTo>
                    <a:lnTo>
                      <a:pt x="356" y="372"/>
                    </a:lnTo>
                    <a:lnTo>
                      <a:pt x="362" y="354"/>
                    </a:lnTo>
                    <a:lnTo>
                      <a:pt x="362" y="332"/>
                    </a:lnTo>
                    <a:lnTo>
                      <a:pt x="357" y="329"/>
                    </a:lnTo>
                    <a:lnTo>
                      <a:pt x="343" y="353"/>
                    </a:lnTo>
                    <a:lnTo>
                      <a:pt x="339" y="347"/>
                    </a:lnTo>
                    <a:lnTo>
                      <a:pt x="339" y="332"/>
                    </a:lnTo>
                    <a:lnTo>
                      <a:pt x="343" y="317"/>
                    </a:lnTo>
                    <a:lnTo>
                      <a:pt x="348" y="306"/>
                    </a:lnTo>
                    <a:lnTo>
                      <a:pt x="353" y="301"/>
                    </a:lnTo>
                    <a:lnTo>
                      <a:pt x="353" y="293"/>
                    </a:lnTo>
                    <a:lnTo>
                      <a:pt x="332" y="307"/>
                    </a:lnTo>
                    <a:lnTo>
                      <a:pt x="324" y="323"/>
                    </a:lnTo>
                    <a:lnTo>
                      <a:pt x="319" y="337"/>
                    </a:lnTo>
                    <a:lnTo>
                      <a:pt x="313" y="337"/>
                    </a:lnTo>
                    <a:lnTo>
                      <a:pt x="307" y="333"/>
                    </a:lnTo>
                    <a:lnTo>
                      <a:pt x="304" y="327"/>
                    </a:lnTo>
                    <a:lnTo>
                      <a:pt x="307" y="320"/>
                    </a:lnTo>
                    <a:lnTo>
                      <a:pt x="310" y="306"/>
                    </a:lnTo>
                    <a:lnTo>
                      <a:pt x="308" y="305"/>
                    </a:lnTo>
                    <a:lnTo>
                      <a:pt x="307" y="300"/>
                    </a:lnTo>
                    <a:lnTo>
                      <a:pt x="298" y="291"/>
                    </a:lnTo>
                    <a:lnTo>
                      <a:pt x="319" y="284"/>
                    </a:lnTo>
                    <a:lnTo>
                      <a:pt x="326" y="274"/>
                    </a:lnTo>
                    <a:lnTo>
                      <a:pt x="336" y="270"/>
                    </a:lnTo>
                    <a:lnTo>
                      <a:pt x="342" y="259"/>
                    </a:lnTo>
                    <a:lnTo>
                      <a:pt x="340" y="254"/>
                    </a:lnTo>
                    <a:lnTo>
                      <a:pt x="314" y="267"/>
                    </a:lnTo>
                    <a:lnTo>
                      <a:pt x="308" y="266"/>
                    </a:lnTo>
                    <a:lnTo>
                      <a:pt x="293" y="272"/>
                    </a:lnTo>
                    <a:lnTo>
                      <a:pt x="291" y="268"/>
                    </a:lnTo>
                    <a:lnTo>
                      <a:pt x="297" y="259"/>
                    </a:lnTo>
                    <a:lnTo>
                      <a:pt x="304" y="247"/>
                    </a:lnTo>
                    <a:lnTo>
                      <a:pt x="300" y="242"/>
                    </a:lnTo>
                    <a:lnTo>
                      <a:pt x="294" y="241"/>
                    </a:lnTo>
                    <a:lnTo>
                      <a:pt x="300" y="226"/>
                    </a:lnTo>
                    <a:lnTo>
                      <a:pt x="312" y="215"/>
                    </a:lnTo>
                    <a:lnTo>
                      <a:pt x="319" y="202"/>
                    </a:lnTo>
                    <a:lnTo>
                      <a:pt x="318" y="197"/>
                    </a:lnTo>
                    <a:lnTo>
                      <a:pt x="313" y="196"/>
                    </a:lnTo>
                    <a:lnTo>
                      <a:pt x="293" y="189"/>
                    </a:lnTo>
                    <a:lnTo>
                      <a:pt x="275" y="192"/>
                    </a:lnTo>
                    <a:lnTo>
                      <a:pt x="267" y="184"/>
                    </a:lnTo>
                    <a:lnTo>
                      <a:pt x="229" y="203"/>
                    </a:lnTo>
                    <a:lnTo>
                      <a:pt x="218" y="204"/>
                    </a:lnTo>
                    <a:lnTo>
                      <a:pt x="228" y="186"/>
                    </a:lnTo>
                    <a:lnTo>
                      <a:pt x="229" y="178"/>
                    </a:lnTo>
                    <a:lnTo>
                      <a:pt x="218" y="184"/>
                    </a:lnTo>
                    <a:lnTo>
                      <a:pt x="216" y="189"/>
                    </a:lnTo>
                    <a:lnTo>
                      <a:pt x="210" y="186"/>
                    </a:lnTo>
                    <a:lnTo>
                      <a:pt x="189" y="184"/>
                    </a:lnTo>
                    <a:lnTo>
                      <a:pt x="190" y="172"/>
                    </a:lnTo>
                    <a:lnTo>
                      <a:pt x="179" y="168"/>
                    </a:lnTo>
                    <a:lnTo>
                      <a:pt x="191" y="157"/>
                    </a:lnTo>
                    <a:lnTo>
                      <a:pt x="210" y="149"/>
                    </a:lnTo>
                    <a:lnTo>
                      <a:pt x="202" y="145"/>
                    </a:lnTo>
                    <a:lnTo>
                      <a:pt x="176" y="144"/>
                    </a:lnTo>
                    <a:lnTo>
                      <a:pt x="179" y="132"/>
                    </a:lnTo>
                    <a:lnTo>
                      <a:pt x="172" y="132"/>
                    </a:lnTo>
                    <a:lnTo>
                      <a:pt x="162" y="148"/>
                    </a:lnTo>
                    <a:lnTo>
                      <a:pt x="149" y="159"/>
                    </a:lnTo>
                    <a:lnTo>
                      <a:pt x="142" y="173"/>
                    </a:lnTo>
                    <a:lnTo>
                      <a:pt x="137" y="161"/>
                    </a:lnTo>
                    <a:lnTo>
                      <a:pt x="142" y="149"/>
                    </a:lnTo>
                    <a:lnTo>
                      <a:pt x="142" y="137"/>
                    </a:lnTo>
                    <a:lnTo>
                      <a:pt x="153" y="122"/>
                    </a:lnTo>
                    <a:lnTo>
                      <a:pt x="160" y="105"/>
                    </a:lnTo>
                    <a:lnTo>
                      <a:pt x="170" y="91"/>
                    </a:lnTo>
                    <a:lnTo>
                      <a:pt x="172" y="81"/>
                    </a:lnTo>
                    <a:lnTo>
                      <a:pt x="170" y="75"/>
                    </a:lnTo>
                    <a:lnTo>
                      <a:pt x="172" y="64"/>
                    </a:lnTo>
                    <a:lnTo>
                      <a:pt x="176" y="71"/>
                    </a:lnTo>
                    <a:lnTo>
                      <a:pt x="187" y="64"/>
                    </a:lnTo>
                    <a:lnTo>
                      <a:pt x="195" y="42"/>
                    </a:lnTo>
                    <a:lnTo>
                      <a:pt x="185" y="33"/>
                    </a:lnTo>
                    <a:lnTo>
                      <a:pt x="186" y="26"/>
                    </a:lnTo>
                    <a:lnTo>
                      <a:pt x="200" y="25"/>
                    </a:lnTo>
                    <a:lnTo>
                      <a:pt x="207" y="8"/>
                    </a:lnTo>
                    <a:lnTo>
                      <a:pt x="207" y="0"/>
                    </a:lnTo>
                    <a:lnTo>
                      <a:pt x="199" y="8"/>
                    </a:lnTo>
                    <a:lnTo>
                      <a:pt x="194" y="5"/>
                    </a:lnTo>
                    <a:lnTo>
                      <a:pt x="183" y="5"/>
                    </a:lnTo>
                    <a:lnTo>
                      <a:pt x="170" y="1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2" name="Google Shape;502;p9"/>
              <p:cNvSpPr/>
              <p:nvPr/>
            </p:nvSpPr>
            <p:spPr>
              <a:xfrm>
                <a:off x="1108" y="1839"/>
                <a:ext cx="55" cy="43"/>
              </a:xfrm>
              <a:custGeom>
                <a:rect b="b" l="l" r="r" t="t"/>
                <a:pathLst>
                  <a:path extrusionOk="0" h="214" w="275">
                    <a:moveTo>
                      <a:pt x="45" y="41"/>
                    </a:moveTo>
                    <a:lnTo>
                      <a:pt x="48" y="41"/>
                    </a:lnTo>
                    <a:lnTo>
                      <a:pt x="48" y="42"/>
                    </a:lnTo>
                    <a:lnTo>
                      <a:pt x="48" y="41"/>
                    </a:lnTo>
                    <a:lnTo>
                      <a:pt x="45" y="31"/>
                    </a:lnTo>
                    <a:lnTo>
                      <a:pt x="45" y="22"/>
                    </a:lnTo>
                    <a:lnTo>
                      <a:pt x="24" y="20"/>
                    </a:lnTo>
                    <a:lnTo>
                      <a:pt x="19" y="15"/>
                    </a:lnTo>
                    <a:lnTo>
                      <a:pt x="16" y="21"/>
                    </a:lnTo>
                    <a:lnTo>
                      <a:pt x="13" y="27"/>
                    </a:lnTo>
                    <a:lnTo>
                      <a:pt x="6" y="24"/>
                    </a:lnTo>
                    <a:lnTo>
                      <a:pt x="0" y="19"/>
                    </a:lnTo>
                    <a:lnTo>
                      <a:pt x="0" y="11"/>
                    </a:lnTo>
                    <a:lnTo>
                      <a:pt x="2" y="6"/>
                    </a:lnTo>
                    <a:lnTo>
                      <a:pt x="8" y="2"/>
                    </a:lnTo>
                    <a:lnTo>
                      <a:pt x="18" y="0"/>
                    </a:lnTo>
                    <a:lnTo>
                      <a:pt x="28" y="4"/>
                    </a:lnTo>
                    <a:lnTo>
                      <a:pt x="38" y="9"/>
                    </a:lnTo>
                    <a:lnTo>
                      <a:pt x="46" y="10"/>
                    </a:lnTo>
                    <a:lnTo>
                      <a:pt x="56" y="18"/>
                    </a:lnTo>
                    <a:lnTo>
                      <a:pt x="89" y="31"/>
                    </a:lnTo>
                    <a:lnTo>
                      <a:pt x="119" y="38"/>
                    </a:lnTo>
                    <a:lnTo>
                      <a:pt x="134" y="43"/>
                    </a:lnTo>
                    <a:lnTo>
                      <a:pt x="148" y="46"/>
                    </a:lnTo>
                    <a:lnTo>
                      <a:pt x="153" y="51"/>
                    </a:lnTo>
                    <a:lnTo>
                      <a:pt x="157" y="57"/>
                    </a:lnTo>
                    <a:lnTo>
                      <a:pt x="158" y="65"/>
                    </a:lnTo>
                    <a:lnTo>
                      <a:pt x="188" y="99"/>
                    </a:lnTo>
                    <a:lnTo>
                      <a:pt x="189" y="101"/>
                    </a:lnTo>
                    <a:lnTo>
                      <a:pt x="188" y="106"/>
                    </a:lnTo>
                    <a:lnTo>
                      <a:pt x="190" y="112"/>
                    </a:lnTo>
                    <a:lnTo>
                      <a:pt x="194" y="116"/>
                    </a:lnTo>
                    <a:lnTo>
                      <a:pt x="206" y="126"/>
                    </a:lnTo>
                    <a:lnTo>
                      <a:pt x="215" y="129"/>
                    </a:lnTo>
                    <a:lnTo>
                      <a:pt x="225" y="131"/>
                    </a:lnTo>
                    <a:lnTo>
                      <a:pt x="228" y="134"/>
                    </a:lnTo>
                    <a:lnTo>
                      <a:pt x="236" y="137"/>
                    </a:lnTo>
                    <a:lnTo>
                      <a:pt x="250" y="151"/>
                    </a:lnTo>
                    <a:lnTo>
                      <a:pt x="253" y="160"/>
                    </a:lnTo>
                    <a:lnTo>
                      <a:pt x="260" y="174"/>
                    </a:lnTo>
                    <a:lnTo>
                      <a:pt x="261" y="180"/>
                    </a:lnTo>
                    <a:lnTo>
                      <a:pt x="264" y="189"/>
                    </a:lnTo>
                    <a:lnTo>
                      <a:pt x="266" y="194"/>
                    </a:lnTo>
                    <a:lnTo>
                      <a:pt x="269" y="188"/>
                    </a:lnTo>
                    <a:lnTo>
                      <a:pt x="275" y="202"/>
                    </a:lnTo>
                    <a:lnTo>
                      <a:pt x="272" y="203"/>
                    </a:lnTo>
                    <a:lnTo>
                      <a:pt x="271" y="209"/>
                    </a:lnTo>
                    <a:lnTo>
                      <a:pt x="264" y="214"/>
                    </a:lnTo>
                    <a:lnTo>
                      <a:pt x="258" y="214"/>
                    </a:lnTo>
                    <a:lnTo>
                      <a:pt x="239" y="207"/>
                    </a:lnTo>
                    <a:lnTo>
                      <a:pt x="222" y="198"/>
                    </a:lnTo>
                    <a:lnTo>
                      <a:pt x="222" y="196"/>
                    </a:lnTo>
                    <a:lnTo>
                      <a:pt x="217" y="193"/>
                    </a:lnTo>
                    <a:lnTo>
                      <a:pt x="211" y="196"/>
                    </a:lnTo>
                    <a:lnTo>
                      <a:pt x="196" y="189"/>
                    </a:lnTo>
                    <a:lnTo>
                      <a:pt x="196" y="185"/>
                    </a:lnTo>
                    <a:lnTo>
                      <a:pt x="200" y="180"/>
                    </a:lnTo>
                    <a:lnTo>
                      <a:pt x="202" y="175"/>
                    </a:lnTo>
                    <a:lnTo>
                      <a:pt x="199" y="176"/>
                    </a:lnTo>
                    <a:lnTo>
                      <a:pt x="196" y="182"/>
                    </a:lnTo>
                    <a:lnTo>
                      <a:pt x="190" y="183"/>
                    </a:lnTo>
                    <a:lnTo>
                      <a:pt x="182" y="176"/>
                    </a:lnTo>
                    <a:lnTo>
                      <a:pt x="179" y="172"/>
                    </a:lnTo>
                    <a:lnTo>
                      <a:pt x="179" y="167"/>
                    </a:lnTo>
                    <a:lnTo>
                      <a:pt x="184" y="165"/>
                    </a:lnTo>
                    <a:lnTo>
                      <a:pt x="190" y="160"/>
                    </a:lnTo>
                    <a:lnTo>
                      <a:pt x="184" y="159"/>
                    </a:lnTo>
                    <a:lnTo>
                      <a:pt x="178" y="155"/>
                    </a:lnTo>
                    <a:lnTo>
                      <a:pt x="173" y="161"/>
                    </a:lnTo>
                    <a:lnTo>
                      <a:pt x="166" y="160"/>
                    </a:lnTo>
                    <a:lnTo>
                      <a:pt x="153" y="162"/>
                    </a:lnTo>
                    <a:lnTo>
                      <a:pt x="143" y="154"/>
                    </a:lnTo>
                    <a:lnTo>
                      <a:pt x="147" y="155"/>
                    </a:lnTo>
                    <a:lnTo>
                      <a:pt x="157" y="153"/>
                    </a:lnTo>
                    <a:lnTo>
                      <a:pt x="153" y="145"/>
                    </a:lnTo>
                    <a:lnTo>
                      <a:pt x="143" y="135"/>
                    </a:lnTo>
                    <a:lnTo>
                      <a:pt x="132" y="134"/>
                    </a:lnTo>
                    <a:lnTo>
                      <a:pt x="130" y="129"/>
                    </a:lnTo>
                    <a:lnTo>
                      <a:pt x="120" y="124"/>
                    </a:lnTo>
                    <a:lnTo>
                      <a:pt x="109" y="126"/>
                    </a:lnTo>
                    <a:lnTo>
                      <a:pt x="104" y="124"/>
                    </a:lnTo>
                    <a:lnTo>
                      <a:pt x="100" y="112"/>
                    </a:lnTo>
                    <a:lnTo>
                      <a:pt x="105" y="108"/>
                    </a:lnTo>
                    <a:lnTo>
                      <a:pt x="118" y="110"/>
                    </a:lnTo>
                    <a:lnTo>
                      <a:pt x="129" y="105"/>
                    </a:lnTo>
                    <a:lnTo>
                      <a:pt x="119" y="100"/>
                    </a:lnTo>
                    <a:lnTo>
                      <a:pt x="109" y="102"/>
                    </a:lnTo>
                    <a:lnTo>
                      <a:pt x="107" y="100"/>
                    </a:lnTo>
                    <a:lnTo>
                      <a:pt x="105" y="94"/>
                    </a:lnTo>
                    <a:lnTo>
                      <a:pt x="99" y="99"/>
                    </a:lnTo>
                    <a:lnTo>
                      <a:pt x="96" y="89"/>
                    </a:lnTo>
                    <a:lnTo>
                      <a:pt x="86" y="83"/>
                    </a:lnTo>
                    <a:lnTo>
                      <a:pt x="82" y="84"/>
                    </a:lnTo>
                    <a:lnTo>
                      <a:pt x="80" y="80"/>
                    </a:lnTo>
                    <a:lnTo>
                      <a:pt x="72" y="86"/>
                    </a:lnTo>
                    <a:lnTo>
                      <a:pt x="65" y="80"/>
                    </a:lnTo>
                    <a:lnTo>
                      <a:pt x="66" y="70"/>
                    </a:lnTo>
                    <a:lnTo>
                      <a:pt x="70" y="65"/>
                    </a:lnTo>
                    <a:lnTo>
                      <a:pt x="66" y="65"/>
                    </a:lnTo>
                    <a:lnTo>
                      <a:pt x="60" y="61"/>
                    </a:lnTo>
                    <a:lnTo>
                      <a:pt x="56" y="70"/>
                    </a:lnTo>
                    <a:lnTo>
                      <a:pt x="49" y="61"/>
                    </a:lnTo>
                    <a:lnTo>
                      <a:pt x="45" y="62"/>
                    </a:lnTo>
                    <a:lnTo>
                      <a:pt x="40" y="59"/>
                    </a:lnTo>
                    <a:lnTo>
                      <a:pt x="34" y="67"/>
                    </a:lnTo>
                    <a:lnTo>
                      <a:pt x="29" y="64"/>
                    </a:lnTo>
                    <a:lnTo>
                      <a:pt x="27" y="62"/>
                    </a:lnTo>
                    <a:lnTo>
                      <a:pt x="29" y="57"/>
                    </a:lnTo>
                    <a:lnTo>
                      <a:pt x="30" y="48"/>
                    </a:lnTo>
                    <a:lnTo>
                      <a:pt x="24" y="45"/>
                    </a:lnTo>
                    <a:lnTo>
                      <a:pt x="23" y="37"/>
                    </a:lnTo>
                    <a:lnTo>
                      <a:pt x="33" y="35"/>
                    </a:lnTo>
                    <a:lnTo>
                      <a:pt x="41" y="36"/>
                    </a:lnTo>
                    <a:lnTo>
                      <a:pt x="45" y="4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3" name="Google Shape;503;p9"/>
              <p:cNvSpPr/>
              <p:nvPr/>
            </p:nvSpPr>
            <p:spPr>
              <a:xfrm>
                <a:off x="1425" y="1404"/>
                <a:ext cx="47" cy="44"/>
              </a:xfrm>
              <a:custGeom>
                <a:rect b="b" l="l" r="r" t="t"/>
                <a:pathLst>
                  <a:path extrusionOk="0" h="221" w="236">
                    <a:moveTo>
                      <a:pt x="141" y="55"/>
                    </a:moveTo>
                    <a:lnTo>
                      <a:pt x="132" y="38"/>
                    </a:lnTo>
                    <a:lnTo>
                      <a:pt x="126" y="33"/>
                    </a:lnTo>
                    <a:lnTo>
                      <a:pt x="118" y="33"/>
                    </a:lnTo>
                    <a:lnTo>
                      <a:pt x="120" y="24"/>
                    </a:lnTo>
                    <a:lnTo>
                      <a:pt x="118" y="18"/>
                    </a:lnTo>
                    <a:lnTo>
                      <a:pt x="108" y="14"/>
                    </a:lnTo>
                    <a:lnTo>
                      <a:pt x="104" y="4"/>
                    </a:lnTo>
                    <a:lnTo>
                      <a:pt x="96" y="0"/>
                    </a:lnTo>
                    <a:lnTo>
                      <a:pt x="86" y="0"/>
                    </a:lnTo>
                    <a:lnTo>
                      <a:pt x="84" y="11"/>
                    </a:lnTo>
                    <a:lnTo>
                      <a:pt x="73" y="20"/>
                    </a:lnTo>
                    <a:lnTo>
                      <a:pt x="65" y="44"/>
                    </a:lnTo>
                    <a:lnTo>
                      <a:pt x="71" y="52"/>
                    </a:lnTo>
                    <a:lnTo>
                      <a:pt x="71" y="57"/>
                    </a:lnTo>
                    <a:lnTo>
                      <a:pt x="66" y="51"/>
                    </a:lnTo>
                    <a:lnTo>
                      <a:pt x="56" y="51"/>
                    </a:lnTo>
                    <a:lnTo>
                      <a:pt x="53" y="57"/>
                    </a:lnTo>
                    <a:lnTo>
                      <a:pt x="54" y="62"/>
                    </a:lnTo>
                    <a:lnTo>
                      <a:pt x="53" y="73"/>
                    </a:lnTo>
                    <a:lnTo>
                      <a:pt x="57" y="90"/>
                    </a:lnTo>
                    <a:lnTo>
                      <a:pt x="50" y="98"/>
                    </a:lnTo>
                    <a:lnTo>
                      <a:pt x="48" y="108"/>
                    </a:lnTo>
                    <a:lnTo>
                      <a:pt x="40" y="109"/>
                    </a:lnTo>
                    <a:lnTo>
                      <a:pt x="24" y="117"/>
                    </a:lnTo>
                    <a:lnTo>
                      <a:pt x="11" y="119"/>
                    </a:lnTo>
                    <a:lnTo>
                      <a:pt x="2" y="125"/>
                    </a:lnTo>
                    <a:lnTo>
                      <a:pt x="0" y="136"/>
                    </a:lnTo>
                    <a:lnTo>
                      <a:pt x="0" y="152"/>
                    </a:lnTo>
                    <a:lnTo>
                      <a:pt x="10" y="163"/>
                    </a:lnTo>
                    <a:lnTo>
                      <a:pt x="21" y="168"/>
                    </a:lnTo>
                    <a:lnTo>
                      <a:pt x="21" y="158"/>
                    </a:lnTo>
                    <a:lnTo>
                      <a:pt x="24" y="153"/>
                    </a:lnTo>
                    <a:lnTo>
                      <a:pt x="32" y="152"/>
                    </a:lnTo>
                    <a:lnTo>
                      <a:pt x="41" y="158"/>
                    </a:lnTo>
                    <a:lnTo>
                      <a:pt x="44" y="167"/>
                    </a:lnTo>
                    <a:lnTo>
                      <a:pt x="51" y="170"/>
                    </a:lnTo>
                    <a:lnTo>
                      <a:pt x="55" y="175"/>
                    </a:lnTo>
                    <a:lnTo>
                      <a:pt x="60" y="172"/>
                    </a:lnTo>
                    <a:lnTo>
                      <a:pt x="62" y="165"/>
                    </a:lnTo>
                    <a:lnTo>
                      <a:pt x="71" y="172"/>
                    </a:lnTo>
                    <a:lnTo>
                      <a:pt x="71" y="180"/>
                    </a:lnTo>
                    <a:lnTo>
                      <a:pt x="77" y="183"/>
                    </a:lnTo>
                    <a:lnTo>
                      <a:pt x="89" y="180"/>
                    </a:lnTo>
                    <a:lnTo>
                      <a:pt x="99" y="196"/>
                    </a:lnTo>
                    <a:lnTo>
                      <a:pt x="109" y="202"/>
                    </a:lnTo>
                    <a:lnTo>
                      <a:pt x="129" y="206"/>
                    </a:lnTo>
                    <a:lnTo>
                      <a:pt x="132" y="210"/>
                    </a:lnTo>
                    <a:lnTo>
                      <a:pt x="134" y="202"/>
                    </a:lnTo>
                    <a:lnTo>
                      <a:pt x="136" y="202"/>
                    </a:lnTo>
                    <a:lnTo>
                      <a:pt x="152" y="213"/>
                    </a:lnTo>
                    <a:lnTo>
                      <a:pt x="167" y="221"/>
                    </a:lnTo>
                    <a:lnTo>
                      <a:pt x="177" y="216"/>
                    </a:lnTo>
                    <a:lnTo>
                      <a:pt x="186" y="195"/>
                    </a:lnTo>
                    <a:lnTo>
                      <a:pt x="194" y="194"/>
                    </a:lnTo>
                    <a:lnTo>
                      <a:pt x="209" y="179"/>
                    </a:lnTo>
                    <a:lnTo>
                      <a:pt x="216" y="178"/>
                    </a:lnTo>
                    <a:lnTo>
                      <a:pt x="216" y="186"/>
                    </a:lnTo>
                    <a:lnTo>
                      <a:pt x="223" y="183"/>
                    </a:lnTo>
                    <a:lnTo>
                      <a:pt x="233" y="174"/>
                    </a:lnTo>
                    <a:lnTo>
                      <a:pt x="236" y="164"/>
                    </a:lnTo>
                    <a:lnTo>
                      <a:pt x="231" y="163"/>
                    </a:lnTo>
                    <a:lnTo>
                      <a:pt x="220" y="169"/>
                    </a:lnTo>
                    <a:lnTo>
                      <a:pt x="207" y="153"/>
                    </a:lnTo>
                    <a:lnTo>
                      <a:pt x="202" y="142"/>
                    </a:lnTo>
                    <a:lnTo>
                      <a:pt x="202" y="132"/>
                    </a:lnTo>
                    <a:lnTo>
                      <a:pt x="190" y="110"/>
                    </a:lnTo>
                    <a:lnTo>
                      <a:pt x="179" y="100"/>
                    </a:lnTo>
                    <a:lnTo>
                      <a:pt x="174" y="89"/>
                    </a:lnTo>
                    <a:lnTo>
                      <a:pt x="143" y="60"/>
                    </a:lnTo>
                    <a:lnTo>
                      <a:pt x="141" y="5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4" name="Google Shape;504;p9"/>
              <p:cNvSpPr/>
              <p:nvPr/>
            </p:nvSpPr>
            <p:spPr>
              <a:xfrm>
                <a:off x="1134" y="1234"/>
                <a:ext cx="117" cy="130"/>
              </a:xfrm>
              <a:custGeom>
                <a:rect b="b" l="l" r="r" t="t"/>
                <a:pathLst>
                  <a:path extrusionOk="0" h="653" w="582">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5" name="Google Shape;505;p9"/>
              <p:cNvSpPr/>
              <p:nvPr/>
            </p:nvSpPr>
            <p:spPr>
              <a:xfrm>
                <a:off x="1210" y="1283"/>
                <a:ext cx="200" cy="164"/>
              </a:xfrm>
              <a:custGeom>
                <a:rect b="b" l="l" r="r" t="t"/>
                <a:pathLst>
                  <a:path extrusionOk="0" h="819" w="99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6" name="Google Shape;506;p9"/>
              <p:cNvSpPr/>
              <p:nvPr/>
            </p:nvSpPr>
            <p:spPr>
              <a:xfrm>
                <a:off x="1342" y="1267"/>
                <a:ext cx="27" cy="34"/>
              </a:xfrm>
              <a:custGeom>
                <a:rect b="b" l="l" r="r" t="t"/>
                <a:pathLst>
                  <a:path extrusionOk="0" h="167" w="137">
                    <a:moveTo>
                      <a:pt x="114" y="130"/>
                    </a:moveTo>
                    <a:lnTo>
                      <a:pt x="114" y="121"/>
                    </a:lnTo>
                    <a:lnTo>
                      <a:pt x="118" y="111"/>
                    </a:lnTo>
                    <a:lnTo>
                      <a:pt x="127" y="95"/>
                    </a:lnTo>
                    <a:lnTo>
                      <a:pt x="132" y="76"/>
                    </a:lnTo>
                    <a:lnTo>
                      <a:pt x="135" y="59"/>
                    </a:lnTo>
                    <a:lnTo>
                      <a:pt x="135" y="46"/>
                    </a:lnTo>
                    <a:lnTo>
                      <a:pt x="137" y="39"/>
                    </a:lnTo>
                    <a:lnTo>
                      <a:pt x="134" y="29"/>
                    </a:lnTo>
                    <a:lnTo>
                      <a:pt x="126" y="28"/>
                    </a:lnTo>
                    <a:lnTo>
                      <a:pt x="120" y="16"/>
                    </a:lnTo>
                    <a:lnTo>
                      <a:pt x="99" y="2"/>
                    </a:lnTo>
                    <a:lnTo>
                      <a:pt x="88" y="0"/>
                    </a:lnTo>
                    <a:lnTo>
                      <a:pt x="69" y="6"/>
                    </a:lnTo>
                    <a:lnTo>
                      <a:pt x="34" y="6"/>
                    </a:lnTo>
                    <a:lnTo>
                      <a:pt x="23" y="12"/>
                    </a:lnTo>
                    <a:lnTo>
                      <a:pt x="13" y="32"/>
                    </a:lnTo>
                    <a:lnTo>
                      <a:pt x="2" y="48"/>
                    </a:lnTo>
                    <a:lnTo>
                      <a:pt x="0" y="57"/>
                    </a:lnTo>
                    <a:lnTo>
                      <a:pt x="26" y="71"/>
                    </a:lnTo>
                    <a:lnTo>
                      <a:pt x="32" y="81"/>
                    </a:lnTo>
                    <a:lnTo>
                      <a:pt x="44" y="92"/>
                    </a:lnTo>
                    <a:lnTo>
                      <a:pt x="54" y="109"/>
                    </a:lnTo>
                    <a:lnTo>
                      <a:pt x="60" y="115"/>
                    </a:lnTo>
                    <a:lnTo>
                      <a:pt x="71" y="132"/>
                    </a:lnTo>
                    <a:lnTo>
                      <a:pt x="72" y="141"/>
                    </a:lnTo>
                    <a:lnTo>
                      <a:pt x="93" y="167"/>
                    </a:lnTo>
                    <a:lnTo>
                      <a:pt x="96" y="163"/>
                    </a:lnTo>
                    <a:lnTo>
                      <a:pt x="96" y="158"/>
                    </a:lnTo>
                    <a:lnTo>
                      <a:pt x="100" y="158"/>
                    </a:lnTo>
                    <a:lnTo>
                      <a:pt x="110" y="145"/>
                    </a:lnTo>
                    <a:lnTo>
                      <a:pt x="114" y="136"/>
                    </a:lnTo>
                    <a:lnTo>
                      <a:pt x="114" y="13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7" name="Google Shape;507;p9"/>
              <p:cNvSpPr/>
              <p:nvPr/>
            </p:nvSpPr>
            <p:spPr>
              <a:xfrm>
                <a:off x="1392" y="1262"/>
                <a:ext cx="67" cy="97"/>
              </a:xfrm>
              <a:custGeom>
                <a:rect b="b" l="l" r="r" t="t"/>
                <a:pathLst>
                  <a:path extrusionOk="0" h="484" w="331">
                    <a:moveTo>
                      <a:pt x="137" y="376"/>
                    </a:moveTo>
                    <a:lnTo>
                      <a:pt x="132" y="371"/>
                    </a:lnTo>
                    <a:lnTo>
                      <a:pt x="124" y="351"/>
                    </a:lnTo>
                    <a:lnTo>
                      <a:pt x="123" y="344"/>
                    </a:lnTo>
                    <a:lnTo>
                      <a:pt x="116" y="336"/>
                    </a:lnTo>
                    <a:lnTo>
                      <a:pt x="109" y="334"/>
                    </a:lnTo>
                    <a:lnTo>
                      <a:pt x="99" y="341"/>
                    </a:lnTo>
                    <a:lnTo>
                      <a:pt x="94" y="328"/>
                    </a:lnTo>
                    <a:lnTo>
                      <a:pt x="87" y="317"/>
                    </a:lnTo>
                    <a:lnTo>
                      <a:pt x="81" y="317"/>
                    </a:lnTo>
                    <a:lnTo>
                      <a:pt x="78" y="325"/>
                    </a:lnTo>
                    <a:lnTo>
                      <a:pt x="55" y="322"/>
                    </a:lnTo>
                    <a:lnTo>
                      <a:pt x="51" y="307"/>
                    </a:lnTo>
                    <a:lnTo>
                      <a:pt x="42" y="297"/>
                    </a:lnTo>
                    <a:lnTo>
                      <a:pt x="40" y="291"/>
                    </a:lnTo>
                    <a:lnTo>
                      <a:pt x="22" y="275"/>
                    </a:lnTo>
                    <a:lnTo>
                      <a:pt x="18" y="268"/>
                    </a:lnTo>
                    <a:lnTo>
                      <a:pt x="1" y="245"/>
                    </a:lnTo>
                    <a:lnTo>
                      <a:pt x="0" y="227"/>
                    </a:lnTo>
                    <a:lnTo>
                      <a:pt x="2" y="205"/>
                    </a:lnTo>
                    <a:lnTo>
                      <a:pt x="6" y="189"/>
                    </a:lnTo>
                    <a:lnTo>
                      <a:pt x="15" y="182"/>
                    </a:lnTo>
                    <a:lnTo>
                      <a:pt x="28" y="179"/>
                    </a:lnTo>
                    <a:lnTo>
                      <a:pt x="35" y="189"/>
                    </a:lnTo>
                    <a:lnTo>
                      <a:pt x="43" y="194"/>
                    </a:lnTo>
                    <a:lnTo>
                      <a:pt x="44" y="195"/>
                    </a:lnTo>
                    <a:lnTo>
                      <a:pt x="42" y="202"/>
                    </a:lnTo>
                    <a:lnTo>
                      <a:pt x="48" y="209"/>
                    </a:lnTo>
                    <a:lnTo>
                      <a:pt x="59" y="212"/>
                    </a:lnTo>
                    <a:lnTo>
                      <a:pt x="64" y="217"/>
                    </a:lnTo>
                    <a:lnTo>
                      <a:pt x="65" y="228"/>
                    </a:lnTo>
                    <a:lnTo>
                      <a:pt x="69" y="236"/>
                    </a:lnTo>
                    <a:lnTo>
                      <a:pt x="71" y="244"/>
                    </a:lnTo>
                    <a:lnTo>
                      <a:pt x="89" y="245"/>
                    </a:lnTo>
                    <a:lnTo>
                      <a:pt x="97" y="241"/>
                    </a:lnTo>
                    <a:lnTo>
                      <a:pt x="99" y="236"/>
                    </a:lnTo>
                    <a:lnTo>
                      <a:pt x="105" y="238"/>
                    </a:lnTo>
                    <a:lnTo>
                      <a:pt x="113" y="236"/>
                    </a:lnTo>
                    <a:lnTo>
                      <a:pt x="124" y="223"/>
                    </a:lnTo>
                    <a:lnTo>
                      <a:pt x="119" y="214"/>
                    </a:lnTo>
                    <a:lnTo>
                      <a:pt x="116" y="196"/>
                    </a:lnTo>
                    <a:lnTo>
                      <a:pt x="120" y="196"/>
                    </a:lnTo>
                    <a:lnTo>
                      <a:pt x="128" y="206"/>
                    </a:lnTo>
                    <a:lnTo>
                      <a:pt x="132" y="204"/>
                    </a:lnTo>
                    <a:lnTo>
                      <a:pt x="132" y="190"/>
                    </a:lnTo>
                    <a:lnTo>
                      <a:pt x="129" y="183"/>
                    </a:lnTo>
                    <a:lnTo>
                      <a:pt x="119" y="182"/>
                    </a:lnTo>
                    <a:lnTo>
                      <a:pt x="116" y="171"/>
                    </a:lnTo>
                    <a:lnTo>
                      <a:pt x="112" y="168"/>
                    </a:lnTo>
                    <a:lnTo>
                      <a:pt x="112" y="155"/>
                    </a:lnTo>
                    <a:lnTo>
                      <a:pt x="110" y="144"/>
                    </a:lnTo>
                    <a:lnTo>
                      <a:pt x="112" y="140"/>
                    </a:lnTo>
                    <a:lnTo>
                      <a:pt x="121" y="137"/>
                    </a:lnTo>
                    <a:lnTo>
                      <a:pt x="137" y="151"/>
                    </a:lnTo>
                    <a:lnTo>
                      <a:pt x="140" y="146"/>
                    </a:lnTo>
                    <a:lnTo>
                      <a:pt x="118" y="113"/>
                    </a:lnTo>
                    <a:lnTo>
                      <a:pt x="114" y="119"/>
                    </a:lnTo>
                    <a:lnTo>
                      <a:pt x="113" y="128"/>
                    </a:lnTo>
                    <a:lnTo>
                      <a:pt x="104" y="131"/>
                    </a:lnTo>
                    <a:lnTo>
                      <a:pt x="93" y="134"/>
                    </a:lnTo>
                    <a:lnTo>
                      <a:pt x="77" y="123"/>
                    </a:lnTo>
                    <a:lnTo>
                      <a:pt x="69" y="107"/>
                    </a:lnTo>
                    <a:lnTo>
                      <a:pt x="61" y="105"/>
                    </a:lnTo>
                    <a:lnTo>
                      <a:pt x="59" y="89"/>
                    </a:lnTo>
                    <a:lnTo>
                      <a:pt x="60" y="78"/>
                    </a:lnTo>
                    <a:lnTo>
                      <a:pt x="80" y="78"/>
                    </a:lnTo>
                    <a:lnTo>
                      <a:pt x="87" y="85"/>
                    </a:lnTo>
                    <a:lnTo>
                      <a:pt x="89" y="92"/>
                    </a:lnTo>
                    <a:lnTo>
                      <a:pt x="99" y="98"/>
                    </a:lnTo>
                    <a:lnTo>
                      <a:pt x="102" y="92"/>
                    </a:lnTo>
                    <a:lnTo>
                      <a:pt x="98" y="80"/>
                    </a:lnTo>
                    <a:lnTo>
                      <a:pt x="98" y="71"/>
                    </a:lnTo>
                    <a:lnTo>
                      <a:pt x="85" y="67"/>
                    </a:lnTo>
                    <a:lnTo>
                      <a:pt x="80" y="59"/>
                    </a:lnTo>
                    <a:lnTo>
                      <a:pt x="71" y="59"/>
                    </a:lnTo>
                    <a:lnTo>
                      <a:pt x="66" y="45"/>
                    </a:lnTo>
                    <a:lnTo>
                      <a:pt x="77" y="32"/>
                    </a:lnTo>
                    <a:lnTo>
                      <a:pt x="96" y="21"/>
                    </a:lnTo>
                    <a:lnTo>
                      <a:pt x="101" y="28"/>
                    </a:lnTo>
                    <a:lnTo>
                      <a:pt x="114" y="32"/>
                    </a:lnTo>
                    <a:lnTo>
                      <a:pt x="124" y="39"/>
                    </a:lnTo>
                    <a:lnTo>
                      <a:pt x="126" y="32"/>
                    </a:lnTo>
                    <a:lnTo>
                      <a:pt x="126" y="24"/>
                    </a:lnTo>
                    <a:lnTo>
                      <a:pt x="113" y="19"/>
                    </a:lnTo>
                    <a:lnTo>
                      <a:pt x="109" y="12"/>
                    </a:lnTo>
                    <a:lnTo>
                      <a:pt x="119" y="5"/>
                    </a:lnTo>
                    <a:lnTo>
                      <a:pt x="129" y="0"/>
                    </a:lnTo>
                    <a:lnTo>
                      <a:pt x="135" y="5"/>
                    </a:lnTo>
                    <a:lnTo>
                      <a:pt x="144" y="21"/>
                    </a:lnTo>
                    <a:lnTo>
                      <a:pt x="152" y="22"/>
                    </a:lnTo>
                    <a:lnTo>
                      <a:pt x="164" y="32"/>
                    </a:lnTo>
                    <a:lnTo>
                      <a:pt x="175" y="37"/>
                    </a:lnTo>
                    <a:lnTo>
                      <a:pt x="188" y="34"/>
                    </a:lnTo>
                    <a:lnTo>
                      <a:pt x="193" y="38"/>
                    </a:lnTo>
                    <a:lnTo>
                      <a:pt x="217" y="31"/>
                    </a:lnTo>
                    <a:lnTo>
                      <a:pt x="248" y="8"/>
                    </a:lnTo>
                    <a:lnTo>
                      <a:pt x="274" y="1"/>
                    </a:lnTo>
                    <a:lnTo>
                      <a:pt x="276" y="8"/>
                    </a:lnTo>
                    <a:lnTo>
                      <a:pt x="288" y="26"/>
                    </a:lnTo>
                    <a:lnTo>
                      <a:pt x="295" y="28"/>
                    </a:lnTo>
                    <a:lnTo>
                      <a:pt x="293" y="51"/>
                    </a:lnTo>
                    <a:lnTo>
                      <a:pt x="284" y="66"/>
                    </a:lnTo>
                    <a:lnTo>
                      <a:pt x="270" y="69"/>
                    </a:lnTo>
                    <a:lnTo>
                      <a:pt x="266" y="75"/>
                    </a:lnTo>
                    <a:lnTo>
                      <a:pt x="270" y="76"/>
                    </a:lnTo>
                    <a:lnTo>
                      <a:pt x="281" y="86"/>
                    </a:lnTo>
                    <a:lnTo>
                      <a:pt x="284" y="94"/>
                    </a:lnTo>
                    <a:lnTo>
                      <a:pt x="282" y="112"/>
                    </a:lnTo>
                    <a:lnTo>
                      <a:pt x="279" y="108"/>
                    </a:lnTo>
                    <a:lnTo>
                      <a:pt x="268" y="112"/>
                    </a:lnTo>
                    <a:lnTo>
                      <a:pt x="250" y="130"/>
                    </a:lnTo>
                    <a:lnTo>
                      <a:pt x="241" y="148"/>
                    </a:lnTo>
                    <a:lnTo>
                      <a:pt x="233" y="155"/>
                    </a:lnTo>
                    <a:lnTo>
                      <a:pt x="228" y="164"/>
                    </a:lnTo>
                    <a:lnTo>
                      <a:pt x="221" y="172"/>
                    </a:lnTo>
                    <a:lnTo>
                      <a:pt x="220" y="184"/>
                    </a:lnTo>
                    <a:lnTo>
                      <a:pt x="220" y="195"/>
                    </a:lnTo>
                    <a:lnTo>
                      <a:pt x="242" y="172"/>
                    </a:lnTo>
                    <a:lnTo>
                      <a:pt x="257" y="167"/>
                    </a:lnTo>
                    <a:lnTo>
                      <a:pt x="265" y="173"/>
                    </a:lnTo>
                    <a:lnTo>
                      <a:pt x="280" y="189"/>
                    </a:lnTo>
                    <a:lnTo>
                      <a:pt x="279" y="201"/>
                    </a:lnTo>
                    <a:lnTo>
                      <a:pt x="282" y="204"/>
                    </a:lnTo>
                    <a:lnTo>
                      <a:pt x="285" y="215"/>
                    </a:lnTo>
                    <a:lnTo>
                      <a:pt x="290" y="216"/>
                    </a:lnTo>
                    <a:lnTo>
                      <a:pt x="293" y="222"/>
                    </a:lnTo>
                    <a:lnTo>
                      <a:pt x="295" y="228"/>
                    </a:lnTo>
                    <a:lnTo>
                      <a:pt x="290" y="238"/>
                    </a:lnTo>
                    <a:lnTo>
                      <a:pt x="290" y="248"/>
                    </a:lnTo>
                    <a:lnTo>
                      <a:pt x="303" y="236"/>
                    </a:lnTo>
                    <a:lnTo>
                      <a:pt x="314" y="234"/>
                    </a:lnTo>
                    <a:lnTo>
                      <a:pt x="315" y="222"/>
                    </a:lnTo>
                    <a:lnTo>
                      <a:pt x="322" y="232"/>
                    </a:lnTo>
                    <a:lnTo>
                      <a:pt x="322" y="242"/>
                    </a:lnTo>
                    <a:lnTo>
                      <a:pt x="324" y="247"/>
                    </a:lnTo>
                    <a:lnTo>
                      <a:pt x="331" y="274"/>
                    </a:lnTo>
                    <a:lnTo>
                      <a:pt x="331" y="282"/>
                    </a:lnTo>
                    <a:lnTo>
                      <a:pt x="329" y="288"/>
                    </a:lnTo>
                    <a:lnTo>
                      <a:pt x="319" y="300"/>
                    </a:lnTo>
                    <a:lnTo>
                      <a:pt x="314" y="301"/>
                    </a:lnTo>
                    <a:lnTo>
                      <a:pt x="320" y="313"/>
                    </a:lnTo>
                    <a:lnTo>
                      <a:pt x="323" y="322"/>
                    </a:lnTo>
                    <a:lnTo>
                      <a:pt x="324" y="338"/>
                    </a:lnTo>
                    <a:lnTo>
                      <a:pt x="323" y="344"/>
                    </a:lnTo>
                    <a:lnTo>
                      <a:pt x="315" y="355"/>
                    </a:lnTo>
                    <a:lnTo>
                      <a:pt x="323" y="354"/>
                    </a:lnTo>
                    <a:lnTo>
                      <a:pt x="325" y="360"/>
                    </a:lnTo>
                    <a:lnTo>
                      <a:pt x="327" y="373"/>
                    </a:lnTo>
                    <a:lnTo>
                      <a:pt x="327" y="385"/>
                    </a:lnTo>
                    <a:lnTo>
                      <a:pt x="322" y="389"/>
                    </a:lnTo>
                    <a:lnTo>
                      <a:pt x="318" y="384"/>
                    </a:lnTo>
                    <a:lnTo>
                      <a:pt x="307" y="393"/>
                    </a:lnTo>
                    <a:lnTo>
                      <a:pt x="303" y="410"/>
                    </a:lnTo>
                    <a:lnTo>
                      <a:pt x="280" y="428"/>
                    </a:lnTo>
                    <a:lnTo>
                      <a:pt x="266" y="422"/>
                    </a:lnTo>
                    <a:lnTo>
                      <a:pt x="249" y="426"/>
                    </a:lnTo>
                    <a:lnTo>
                      <a:pt x="238" y="422"/>
                    </a:lnTo>
                    <a:lnTo>
                      <a:pt x="236" y="428"/>
                    </a:lnTo>
                    <a:lnTo>
                      <a:pt x="248" y="444"/>
                    </a:lnTo>
                    <a:lnTo>
                      <a:pt x="248" y="454"/>
                    </a:lnTo>
                    <a:lnTo>
                      <a:pt x="231" y="467"/>
                    </a:lnTo>
                    <a:lnTo>
                      <a:pt x="229" y="475"/>
                    </a:lnTo>
                    <a:lnTo>
                      <a:pt x="221" y="483"/>
                    </a:lnTo>
                    <a:lnTo>
                      <a:pt x="212" y="484"/>
                    </a:lnTo>
                    <a:lnTo>
                      <a:pt x="205" y="464"/>
                    </a:lnTo>
                    <a:lnTo>
                      <a:pt x="199" y="465"/>
                    </a:lnTo>
                    <a:lnTo>
                      <a:pt x="195" y="473"/>
                    </a:lnTo>
                    <a:lnTo>
                      <a:pt x="187" y="473"/>
                    </a:lnTo>
                    <a:lnTo>
                      <a:pt x="182" y="454"/>
                    </a:lnTo>
                    <a:lnTo>
                      <a:pt x="178" y="431"/>
                    </a:lnTo>
                    <a:lnTo>
                      <a:pt x="172" y="424"/>
                    </a:lnTo>
                    <a:lnTo>
                      <a:pt x="167" y="406"/>
                    </a:lnTo>
                    <a:lnTo>
                      <a:pt x="158" y="394"/>
                    </a:lnTo>
                    <a:lnTo>
                      <a:pt x="144" y="384"/>
                    </a:lnTo>
                    <a:lnTo>
                      <a:pt x="137" y="37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8" name="Google Shape;508;p9"/>
              <p:cNvSpPr/>
              <p:nvPr/>
            </p:nvSpPr>
            <p:spPr>
              <a:xfrm>
                <a:off x="1388" y="1141"/>
                <a:ext cx="59" cy="76"/>
              </a:xfrm>
              <a:custGeom>
                <a:rect b="b" l="l" r="r" t="t"/>
                <a:pathLst>
                  <a:path extrusionOk="0" h="380" w="292">
                    <a:moveTo>
                      <a:pt x="281" y="160"/>
                    </a:moveTo>
                    <a:lnTo>
                      <a:pt x="282" y="162"/>
                    </a:lnTo>
                    <a:lnTo>
                      <a:pt x="281" y="165"/>
                    </a:lnTo>
                    <a:lnTo>
                      <a:pt x="281" y="171"/>
                    </a:lnTo>
                    <a:lnTo>
                      <a:pt x="282" y="177"/>
                    </a:lnTo>
                    <a:lnTo>
                      <a:pt x="281" y="187"/>
                    </a:lnTo>
                    <a:lnTo>
                      <a:pt x="268" y="198"/>
                    </a:lnTo>
                    <a:lnTo>
                      <a:pt x="266" y="206"/>
                    </a:lnTo>
                    <a:lnTo>
                      <a:pt x="285" y="213"/>
                    </a:lnTo>
                    <a:lnTo>
                      <a:pt x="291" y="210"/>
                    </a:lnTo>
                    <a:lnTo>
                      <a:pt x="292" y="224"/>
                    </a:lnTo>
                    <a:lnTo>
                      <a:pt x="291" y="237"/>
                    </a:lnTo>
                    <a:lnTo>
                      <a:pt x="290" y="267"/>
                    </a:lnTo>
                    <a:lnTo>
                      <a:pt x="292" y="285"/>
                    </a:lnTo>
                    <a:lnTo>
                      <a:pt x="284" y="254"/>
                    </a:lnTo>
                    <a:lnTo>
                      <a:pt x="279" y="244"/>
                    </a:lnTo>
                    <a:lnTo>
                      <a:pt x="274" y="240"/>
                    </a:lnTo>
                    <a:lnTo>
                      <a:pt x="270" y="244"/>
                    </a:lnTo>
                    <a:lnTo>
                      <a:pt x="263" y="242"/>
                    </a:lnTo>
                    <a:lnTo>
                      <a:pt x="260" y="249"/>
                    </a:lnTo>
                    <a:lnTo>
                      <a:pt x="268" y="254"/>
                    </a:lnTo>
                    <a:lnTo>
                      <a:pt x="269" y="263"/>
                    </a:lnTo>
                    <a:lnTo>
                      <a:pt x="268" y="267"/>
                    </a:lnTo>
                    <a:lnTo>
                      <a:pt x="265" y="259"/>
                    </a:lnTo>
                    <a:lnTo>
                      <a:pt x="258" y="264"/>
                    </a:lnTo>
                    <a:lnTo>
                      <a:pt x="255" y="270"/>
                    </a:lnTo>
                    <a:lnTo>
                      <a:pt x="263" y="279"/>
                    </a:lnTo>
                    <a:lnTo>
                      <a:pt x="259" y="280"/>
                    </a:lnTo>
                    <a:lnTo>
                      <a:pt x="258" y="285"/>
                    </a:lnTo>
                    <a:lnTo>
                      <a:pt x="260" y="291"/>
                    </a:lnTo>
                    <a:lnTo>
                      <a:pt x="258" y="292"/>
                    </a:lnTo>
                    <a:lnTo>
                      <a:pt x="253" y="286"/>
                    </a:lnTo>
                    <a:lnTo>
                      <a:pt x="248" y="302"/>
                    </a:lnTo>
                    <a:lnTo>
                      <a:pt x="249" y="308"/>
                    </a:lnTo>
                    <a:lnTo>
                      <a:pt x="254" y="306"/>
                    </a:lnTo>
                    <a:lnTo>
                      <a:pt x="271" y="338"/>
                    </a:lnTo>
                    <a:lnTo>
                      <a:pt x="274" y="345"/>
                    </a:lnTo>
                    <a:lnTo>
                      <a:pt x="269" y="349"/>
                    </a:lnTo>
                    <a:lnTo>
                      <a:pt x="263" y="345"/>
                    </a:lnTo>
                    <a:lnTo>
                      <a:pt x="258" y="334"/>
                    </a:lnTo>
                    <a:lnTo>
                      <a:pt x="254" y="330"/>
                    </a:lnTo>
                    <a:lnTo>
                      <a:pt x="248" y="332"/>
                    </a:lnTo>
                    <a:lnTo>
                      <a:pt x="248" y="339"/>
                    </a:lnTo>
                    <a:lnTo>
                      <a:pt x="250" y="345"/>
                    </a:lnTo>
                    <a:lnTo>
                      <a:pt x="250" y="350"/>
                    </a:lnTo>
                    <a:lnTo>
                      <a:pt x="255" y="359"/>
                    </a:lnTo>
                    <a:lnTo>
                      <a:pt x="255" y="369"/>
                    </a:lnTo>
                    <a:lnTo>
                      <a:pt x="230" y="372"/>
                    </a:lnTo>
                    <a:lnTo>
                      <a:pt x="228" y="365"/>
                    </a:lnTo>
                    <a:lnTo>
                      <a:pt x="219" y="375"/>
                    </a:lnTo>
                    <a:lnTo>
                      <a:pt x="211" y="375"/>
                    </a:lnTo>
                    <a:lnTo>
                      <a:pt x="208" y="370"/>
                    </a:lnTo>
                    <a:lnTo>
                      <a:pt x="209" y="360"/>
                    </a:lnTo>
                    <a:lnTo>
                      <a:pt x="203" y="364"/>
                    </a:lnTo>
                    <a:lnTo>
                      <a:pt x="201" y="373"/>
                    </a:lnTo>
                    <a:lnTo>
                      <a:pt x="190" y="371"/>
                    </a:lnTo>
                    <a:lnTo>
                      <a:pt x="190" y="360"/>
                    </a:lnTo>
                    <a:lnTo>
                      <a:pt x="188" y="369"/>
                    </a:lnTo>
                    <a:lnTo>
                      <a:pt x="180" y="372"/>
                    </a:lnTo>
                    <a:lnTo>
                      <a:pt x="177" y="364"/>
                    </a:lnTo>
                    <a:lnTo>
                      <a:pt x="179" y="354"/>
                    </a:lnTo>
                    <a:lnTo>
                      <a:pt x="167" y="380"/>
                    </a:lnTo>
                    <a:lnTo>
                      <a:pt x="144" y="380"/>
                    </a:lnTo>
                    <a:lnTo>
                      <a:pt x="130" y="373"/>
                    </a:lnTo>
                    <a:lnTo>
                      <a:pt x="123" y="365"/>
                    </a:lnTo>
                    <a:lnTo>
                      <a:pt x="122" y="339"/>
                    </a:lnTo>
                    <a:lnTo>
                      <a:pt x="118" y="332"/>
                    </a:lnTo>
                    <a:lnTo>
                      <a:pt x="119" y="327"/>
                    </a:lnTo>
                    <a:lnTo>
                      <a:pt x="142" y="327"/>
                    </a:lnTo>
                    <a:lnTo>
                      <a:pt x="147" y="322"/>
                    </a:lnTo>
                    <a:lnTo>
                      <a:pt x="131" y="319"/>
                    </a:lnTo>
                    <a:lnTo>
                      <a:pt x="136" y="303"/>
                    </a:lnTo>
                    <a:lnTo>
                      <a:pt x="119" y="310"/>
                    </a:lnTo>
                    <a:lnTo>
                      <a:pt x="115" y="300"/>
                    </a:lnTo>
                    <a:lnTo>
                      <a:pt x="128" y="291"/>
                    </a:lnTo>
                    <a:lnTo>
                      <a:pt x="113" y="280"/>
                    </a:lnTo>
                    <a:lnTo>
                      <a:pt x="131" y="276"/>
                    </a:lnTo>
                    <a:lnTo>
                      <a:pt x="141" y="279"/>
                    </a:lnTo>
                    <a:lnTo>
                      <a:pt x="145" y="273"/>
                    </a:lnTo>
                    <a:lnTo>
                      <a:pt x="141" y="270"/>
                    </a:lnTo>
                    <a:lnTo>
                      <a:pt x="162" y="268"/>
                    </a:lnTo>
                    <a:lnTo>
                      <a:pt x="163" y="262"/>
                    </a:lnTo>
                    <a:lnTo>
                      <a:pt x="141" y="265"/>
                    </a:lnTo>
                    <a:lnTo>
                      <a:pt x="155" y="256"/>
                    </a:lnTo>
                    <a:lnTo>
                      <a:pt x="152" y="252"/>
                    </a:lnTo>
                    <a:lnTo>
                      <a:pt x="156" y="247"/>
                    </a:lnTo>
                    <a:lnTo>
                      <a:pt x="169" y="242"/>
                    </a:lnTo>
                    <a:lnTo>
                      <a:pt x="168" y="237"/>
                    </a:lnTo>
                    <a:lnTo>
                      <a:pt x="163" y="232"/>
                    </a:lnTo>
                    <a:lnTo>
                      <a:pt x="166" y="225"/>
                    </a:lnTo>
                    <a:lnTo>
                      <a:pt x="204" y="219"/>
                    </a:lnTo>
                    <a:lnTo>
                      <a:pt x="211" y="214"/>
                    </a:lnTo>
                    <a:lnTo>
                      <a:pt x="210" y="209"/>
                    </a:lnTo>
                    <a:lnTo>
                      <a:pt x="203" y="214"/>
                    </a:lnTo>
                    <a:lnTo>
                      <a:pt x="174" y="216"/>
                    </a:lnTo>
                    <a:lnTo>
                      <a:pt x="172" y="214"/>
                    </a:lnTo>
                    <a:lnTo>
                      <a:pt x="163" y="220"/>
                    </a:lnTo>
                    <a:lnTo>
                      <a:pt x="153" y="219"/>
                    </a:lnTo>
                    <a:lnTo>
                      <a:pt x="135" y="227"/>
                    </a:lnTo>
                    <a:lnTo>
                      <a:pt x="129" y="225"/>
                    </a:lnTo>
                    <a:lnTo>
                      <a:pt x="92" y="241"/>
                    </a:lnTo>
                    <a:lnTo>
                      <a:pt x="72" y="240"/>
                    </a:lnTo>
                    <a:lnTo>
                      <a:pt x="67" y="248"/>
                    </a:lnTo>
                    <a:lnTo>
                      <a:pt x="60" y="242"/>
                    </a:lnTo>
                    <a:lnTo>
                      <a:pt x="50" y="252"/>
                    </a:lnTo>
                    <a:lnTo>
                      <a:pt x="26" y="254"/>
                    </a:lnTo>
                    <a:lnTo>
                      <a:pt x="17" y="263"/>
                    </a:lnTo>
                    <a:lnTo>
                      <a:pt x="4" y="256"/>
                    </a:lnTo>
                    <a:lnTo>
                      <a:pt x="0" y="242"/>
                    </a:lnTo>
                    <a:lnTo>
                      <a:pt x="8" y="240"/>
                    </a:lnTo>
                    <a:lnTo>
                      <a:pt x="7" y="232"/>
                    </a:lnTo>
                    <a:lnTo>
                      <a:pt x="10" y="222"/>
                    </a:lnTo>
                    <a:lnTo>
                      <a:pt x="18" y="220"/>
                    </a:lnTo>
                    <a:lnTo>
                      <a:pt x="39" y="227"/>
                    </a:lnTo>
                    <a:lnTo>
                      <a:pt x="37" y="219"/>
                    </a:lnTo>
                    <a:lnTo>
                      <a:pt x="31" y="215"/>
                    </a:lnTo>
                    <a:lnTo>
                      <a:pt x="33" y="206"/>
                    </a:lnTo>
                    <a:lnTo>
                      <a:pt x="27" y="206"/>
                    </a:lnTo>
                    <a:lnTo>
                      <a:pt x="28" y="193"/>
                    </a:lnTo>
                    <a:lnTo>
                      <a:pt x="42" y="183"/>
                    </a:lnTo>
                    <a:lnTo>
                      <a:pt x="49" y="183"/>
                    </a:lnTo>
                    <a:lnTo>
                      <a:pt x="67" y="198"/>
                    </a:lnTo>
                    <a:lnTo>
                      <a:pt x="71" y="209"/>
                    </a:lnTo>
                    <a:lnTo>
                      <a:pt x="83" y="205"/>
                    </a:lnTo>
                    <a:lnTo>
                      <a:pt x="82" y="195"/>
                    </a:lnTo>
                    <a:lnTo>
                      <a:pt x="81" y="187"/>
                    </a:lnTo>
                    <a:lnTo>
                      <a:pt x="65" y="176"/>
                    </a:lnTo>
                    <a:lnTo>
                      <a:pt x="69" y="166"/>
                    </a:lnTo>
                    <a:lnTo>
                      <a:pt x="77" y="156"/>
                    </a:lnTo>
                    <a:lnTo>
                      <a:pt x="77" y="150"/>
                    </a:lnTo>
                    <a:lnTo>
                      <a:pt x="53" y="161"/>
                    </a:lnTo>
                    <a:lnTo>
                      <a:pt x="51" y="149"/>
                    </a:lnTo>
                    <a:lnTo>
                      <a:pt x="44" y="136"/>
                    </a:lnTo>
                    <a:lnTo>
                      <a:pt x="44" y="122"/>
                    </a:lnTo>
                    <a:lnTo>
                      <a:pt x="48" y="109"/>
                    </a:lnTo>
                    <a:lnTo>
                      <a:pt x="33" y="109"/>
                    </a:lnTo>
                    <a:lnTo>
                      <a:pt x="34" y="95"/>
                    </a:lnTo>
                    <a:lnTo>
                      <a:pt x="33" y="85"/>
                    </a:lnTo>
                    <a:lnTo>
                      <a:pt x="44" y="66"/>
                    </a:lnTo>
                    <a:lnTo>
                      <a:pt x="43" y="65"/>
                    </a:lnTo>
                    <a:lnTo>
                      <a:pt x="47" y="55"/>
                    </a:lnTo>
                    <a:lnTo>
                      <a:pt x="53" y="50"/>
                    </a:lnTo>
                    <a:lnTo>
                      <a:pt x="74" y="58"/>
                    </a:lnTo>
                    <a:lnTo>
                      <a:pt x="77" y="57"/>
                    </a:lnTo>
                    <a:lnTo>
                      <a:pt x="81" y="63"/>
                    </a:lnTo>
                    <a:lnTo>
                      <a:pt x="81" y="74"/>
                    </a:lnTo>
                    <a:lnTo>
                      <a:pt x="85" y="72"/>
                    </a:lnTo>
                    <a:lnTo>
                      <a:pt x="96" y="82"/>
                    </a:lnTo>
                    <a:lnTo>
                      <a:pt x="90" y="93"/>
                    </a:lnTo>
                    <a:lnTo>
                      <a:pt x="110" y="123"/>
                    </a:lnTo>
                    <a:lnTo>
                      <a:pt x="110" y="127"/>
                    </a:lnTo>
                    <a:lnTo>
                      <a:pt x="114" y="133"/>
                    </a:lnTo>
                    <a:lnTo>
                      <a:pt x="122" y="129"/>
                    </a:lnTo>
                    <a:lnTo>
                      <a:pt x="128" y="131"/>
                    </a:lnTo>
                    <a:lnTo>
                      <a:pt x="122" y="140"/>
                    </a:lnTo>
                    <a:lnTo>
                      <a:pt x="134" y="147"/>
                    </a:lnTo>
                    <a:lnTo>
                      <a:pt x="150" y="165"/>
                    </a:lnTo>
                    <a:lnTo>
                      <a:pt x="161" y="167"/>
                    </a:lnTo>
                    <a:lnTo>
                      <a:pt x="169" y="160"/>
                    </a:lnTo>
                    <a:lnTo>
                      <a:pt x="171" y="156"/>
                    </a:lnTo>
                    <a:lnTo>
                      <a:pt x="161" y="158"/>
                    </a:lnTo>
                    <a:lnTo>
                      <a:pt x="152" y="144"/>
                    </a:lnTo>
                    <a:lnTo>
                      <a:pt x="142" y="117"/>
                    </a:lnTo>
                    <a:lnTo>
                      <a:pt x="158" y="113"/>
                    </a:lnTo>
                    <a:lnTo>
                      <a:pt x="153" y="104"/>
                    </a:lnTo>
                    <a:lnTo>
                      <a:pt x="130" y="108"/>
                    </a:lnTo>
                    <a:lnTo>
                      <a:pt x="122" y="100"/>
                    </a:lnTo>
                    <a:lnTo>
                      <a:pt x="125" y="93"/>
                    </a:lnTo>
                    <a:lnTo>
                      <a:pt x="137" y="93"/>
                    </a:lnTo>
                    <a:lnTo>
                      <a:pt x="140" y="86"/>
                    </a:lnTo>
                    <a:lnTo>
                      <a:pt x="147" y="86"/>
                    </a:lnTo>
                    <a:lnTo>
                      <a:pt x="141" y="82"/>
                    </a:lnTo>
                    <a:lnTo>
                      <a:pt x="133" y="71"/>
                    </a:lnTo>
                    <a:lnTo>
                      <a:pt x="115" y="71"/>
                    </a:lnTo>
                    <a:lnTo>
                      <a:pt x="107" y="64"/>
                    </a:lnTo>
                    <a:lnTo>
                      <a:pt x="96" y="45"/>
                    </a:lnTo>
                    <a:lnTo>
                      <a:pt x="97" y="38"/>
                    </a:lnTo>
                    <a:lnTo>
                      <a:pt x="108" y="37"/>
                    </a:lnTo>
                    <a:lnTo>
                      <a:pt x="112" y="21"/>
                    </a:lnTo>
                    <a:lnTo>
                      <a:pt x="129" y="7"/>
                    </a:lnTo>
                    <a:lnTo>
                      <a:pt x="153" y="11"/>
                    </a:lnTo>
                    <a:lnTo>
                      <a:pt x="168" y="6"/>
                    </a:lnTo>
                    <a:lnTo>
                      <a:pt x="172" y="16"/>
                    </a:lnTo>
                    <a:lnTo>
                      <a:pt x="183" y="28"/>
                    </a:lnTo>
                    <a:lnTo>
                      <a:pt x="204" y="36"/>
                    </a:lnTo>
                    <a:lnTo>
                      <a:pt x="201" y="45"/>
                    </a:lnTo>
                    <a:lnTo>
                      <a:pt x="203" y="52"/>
                    </a:lnTo>
                    <a:lnTo>
                      <a:pt x="205" y="45"/>
                    </a:lnTo>
                    <a:lnTo>
                      <a:pt x="216" y="49"/>
                    </a:lnTo>
                    <a:lnTo>
                      <a:pt x="220" y="39"/>
                    </a:lnTo>
                    <a:lnTo>
                      <a:pt x="212" y="21"/>
                    </a:lnTo>
                    <a:lnTo>
                      <a:pt x="216" y="15"/>
                    </a:lnTo>
                    <a:lnTo>
                      <a:pt x="231" y="18"/>
                    </a:lnTo>
                    <a:lnTo>
                      <a:pt x="235" y="6"/>
                    </a:lnTo>
                    <a:lnTo>
                      <a:pt x="219" y="0"/>
                    </a:lnTo>
                    <a:lnTo>
                      <a:pt x="237" y="0"/>
                    </a:lnTo>
                    <a:lnTo>
                      <a:pt x="243" y="11"/>
                    </a:lnTo>
                    <a:lnTo>
                      <a:pt x="255" y="22"/>
                    </a:lnTo>
                    <a:lnTo>
                      <a:pt x="242" y="20"/>
                    </a:lnTo>
                    <a:lnTo>
                      <a:pt x="246" y="26"/>
                    </a:lnTo>
                    <a:lnTo>
                      <a:pt x="265" y="33"/>
                    </a:lnTo>
                    <a:lnTo>
                      <a:pt x="276" y="48"/>
                    </a:lnTo>
                    <a:lnTo>
                      <a:pt x="278" y="60"/>
                    </a:lnTo>
                    <a:lnTo>
                      <a:pt x="274" y="72"/>
                    </a:lnTo>
                    <a:lnTo>
                      <a:pt x="274" y="90"/>
                    </a:lnTo>
                    <a:lnTo>
                      <a:pt x="282" y="107"/>
                    </a:lnTo>
                    <a:lnTo>
                      <a:pt x="284" y="123"/>
                    </a:lnTo>
                    <a:lnTo>
                      <a:pt x="280" y="134"/>
                    </a:lnTo>
                    <a:lnTo>
                      <a:pt x="281" y="140"/>
                    </a:lnTo>
                    <a:lnTo>
                      <a:pt x="280" y="149"/>
                    </a:lnTo>
                    <a:lnTo>
                      <a:pt x="281" y="16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09" name="Google Shape;509;p9"/>
              <p:cNvSpPr/>
              <p:nvPr/>
            </p:nvSpPr>
            <p:spPr>
              <a:xfrm>
                <a:off x="1225" y="1133"/>
                <a:ext cx="134" cy="107"/>
              </a:xfrm>
              <a:custGeom>
                <a:rect b="b" l="l" r="r" t="t"/>
                <a:pathLst>
                  <a:path extrusionOk="0" h="534" w="672">
                    <a:moveTo>
                      <a:pt x="420" y="83"/>
                    </a:moveTo>
                    <a:lnTo>
                      <a:pt x="420" y="80"/>
                    </a:lnTo>
                    <a:lnTo>
                      <a:pt x="420" y="82"/>
                    </a:lnTo>
                    <a:lnTo>
                      <a:pt x="433" y="81"/>
                    </a:lnTo>
                    <a:lnTo>
                      <a:pt x="439" y="71"/>
                    </a:lnTo>
                    <a:lnTo>
                      <a:pt x="439" y="59"/>
                    </a:lnTo>
                    <a:lnTo>
                      <a:pt x="458" y="8"/>
                    </a:lnTo>
                    <a:lnTo>
                      <a:pt x="466" y="3"/>
                    </a:lnTo>
                    <a:lnTo>
                      <a:pt x="478" y="6"/>
                    </a:lnTo>
                    <a:lnTo>
                      <a:pt x="489" y="0"/>
                    </a:lnTo>
                    <a:lnTo>
                      <a:pt x="503" y="26"/>
                    </a:lnTo>
                    <a:lnTo>
                      <a:pt x="503" y="37"/>
                    </a:lnTo>
                    <a:lnTo>
                      <a:pt x="493" y="49"/>
                    </a:lnTo>
                    <a:lnTo>
                      <a:pt x="495" y="61"/>
                    </a:lnTo>
                    <a:lnTo>
                      <a:pt x="501" y="69"/>
                    </a:lnTo>
                    <a:lnTo>
                      <a:pt x="500" y="76"/>
                    </a:lnTo>
                    <a:lnTo>
                      <a:pt x="501" y="94"/>
                    </a:lnTo>
                    <a:lnTo>
                      <a:pt x="504" y="99"/>
                    </a:lnTo>
                    <a:lnTo>
                      <a:pt x="511" y="102"/>
                    </a:lnTo>
                    <a:lnTo>
                      <a:pt x="525" y="120"/>
                    </a:lnTo>
                    <a:lnTo>
                      <a:pt x="526" y="129"/>
                    </a:lnTo>
                    <a:lnTo>
                      <a:pt x="525" y="139"/>
                    </a:lnTo>
                    <a:lnTo>
                      <a:pt x="527" y="143"/>
                    </a:lnTo>
                    <a:lnTo>
                      <a:pt x="519" y="152"/>
                    </a:lnTo>
                    <a:lnTo>
                      <a:pt x="510" y="172"/>
                    </a:lnTo>
                    <a:lnTo>
                      <a:pt x="500" y="178"/>
                    </a:lnTo>
                    <a:lnTo>
                      <a:pt x="512" y="183"/>
                    </a:lnTo>
                    <a:lnTo>
                      <a:pt x="536" y="178"/>
                    </a:lnTo>
                    <a:lnTo>
                      <a:pt x="554" y="196"/>
                    </a:lnTo>
                    <a:lnTo>
                      <a:pt x="548" y="213"/>
                    </a:lnTo>
                    <a:lnTo>
                      <a:pt x="541" y="215"/>
                    </a:lnTo>
                    <a:lnTo>
                      <a:pt x="531" y="234"/>
                    </a:lnTo>
                    <a:lnTo>
                      <a:pt x="533" y="243"/>
                    </a:lnTo>
                    <a:lnTo>
                      <a:pt x="543" y="222"/>
                    </a:lnTo>
                    <a:lnTo>
                      <a:pt x="551" y="218"/>
                    </a:lnTo>
                    <a:lnTo>
                      <a:pt x="560" y="215"/>
                    </a:lnTo>
                    <a:lnTo>
                      <a:pt x="579" y="218"/>
                    </a:lnTo>
                    <a:lnTo>
                      <a:pt x="594" y="266"/>
                    </a:lnTo>
                    <a:lnTo>
                      <a:pt x="600" y="242"/>
                    </a:lnTo>
                    <a:lnTo>
                      <a:pt x="605" y="240"/>
                    </a:lnTo>
                    <a:lnTo>
                      <a:pt x="600" y="236"/>
                    </a:lnTo>
                    <a:lnTo>
                      <a:pt x="595" y="207"/>
                    </a:lnTo>
                    <a:lnTo>
                      <a:pt x="601" y="196"/>
                    </a:lnTo>
                    <a:lnTo>
                      <a:pt x="606" y="184"/>
                    </a:lnTo>
                    <a:lnTo>
                      <a:pt x="637" y="191"/>
                    </a:lnTo>
                    <a:lnTo>
                      <a:pt x="659" y="215"/>
                    </a:lnTo>
                    <a:lnTo>
                      <a:pt x="671" y="245"/>
                    </a:lnTo>
                    <a:lnTo>
                      <a:pt x="670" y="258"/>
                    </a:lnTo>
                    <a:lnTo>
                      <a:pt x="672" y="265"/>
                    </a:lnTo>
                    <a:lnTo>
                      <a:pt x="672" y="281"/>
                    </a:lnTo>
                    <a:lnTo>
                      <a:pt x="670" y="296"/>
                    </a:lnTo>
                    <a:lnTo>
                      <a:pt x="660" y="304"/>
                    </a:lnTo>
                    <a:lnTo>
                      <a:pt x="654" y="347"/>
                    </a:lnTo>
                    <a:lnTo>
                      <a:pt x="649" y="357"/>
                    </a:lnTo>
                    <a:lnTo>
                      <a:pt x="643" y="385"/>
                    </a:lnTo>
                    <a:lnTo>
                      <a:pt x="635" y="404"/>
                    </a:lnTo>
                    <a:lnTo>
                      <a:pt x="618" y="405"/>
                    </a:lnTo>
                    <a:lnTo>
                      <a:pt x="611" y="410"/>
                    </a:lnTo>
                    <a:lnTo>
                      <a:pt x="600" y="425"/>
                    </a:lnTo>
                    <a:lnTo>
                      <a:pt x="575" y="430"/>
                    </a:lnTo>
                    <a:lnTo>
                      <a:pt x="560" y="423"/>
                    </a:lnTo>
                    <a:lnTo>
                      <a:pt x="552" y="416"/>
                    </a:lnTo>
                    <a:lnTo>
                      <a:pt x="546" y="409"/>
                    </a:lnTo>
                    <a:lnTo>
                      <a:pt x="547" y="395"/>
                    </a:lnTo>
                    <a:lnTo>
                      <a:pt x="526" y="423"/>
                    </a:lnTo>
                    <a:lnTo>
                      <a:pt x="509" y="425"/>
                    </a:lnTo>
                    <a:lnTo>
                      <a:pt x="490" y="421"/>
                    </a:lnTo>
                    <a:lnTo>
                      <a:pt x="500" y="411"/>
                    </a:lnTo>
                    <a:lnTo>
                      <a:pt x="492" y="398"/>
                    </a:lnTo>
                    <a:lnTo>
                      <a:pt x="492" y="389"/>
                    </a:lnTo>
                    <a:lnTo>
                      <a:pt x="484" y="394"/>
                    </a:lnTo>
                    <a:lnTo>
                      <a:pt x="481" y="405"/>
                    </a:lnTo>
                    <a:lnTo>
                      <a:pt x="472" y="416"/>
                    </a:lnTo>
                    <a:lnTo>
                      <a:pt x="461" y="421"/>
                    </a:lnTo>
                    <a:lnTo>
                      <a:pt x="450" y="435"/>
                    </a:lnTo>
                    <a:lnTo>
                      <a:pt x="425" y="442"/>
                    </a:lnTo>
                    <a:lnTo>
                      <a:pt x="414" y="442"/>
                    </a:lnTo>
                    <a:lnTo>
                      <a:pt x="386" y="457"/>
                    </a:lnTo>
                    <a:lnTo>
                      <a:pt x="387" y="466"/>
                    </a:lnTo>
                    <a:lnTo>
                      <a:pt x="383" y="475"/>
                    </a:lnTo>
                    <a:lnTo>
                      <a:pt x="376" y="480"/>
                    </a:lnTo>
                    <a:lnTo>
                      <a:pt x="375" y="485"/>
                    </a:lnTo>
                    <a:lnTo>
                      <a:pt x="358" y="495"/>
                    </a:lnTo>
                    <a:lnTo>
                      <a:pt x="348" y="497"/>
                    </a:lnTo>
                    <a:lnTo>
                      <a:pt x="347" y="502"/>
                    </a:lnTo>
                    <a:lnTo>
                      <a:pt x="332" y="503"/>
                    </a:lnTo>
                    <a:lnTo>
                      <a:pt x="325" y="514"/>
                    </a:lnTo>
                    <a:lnTo>
                      <a:pt x="299" y="528"/>
                    </a:lnTo>
                    <a:lnTo>
                      <a:pt x="277" y="534"/>
                    </a:lnTo>
                    <a:lnTo>
                      <a:pt x="231" y="530"/>
                    </a:lnTo>
                    <a:lnTo>
                      <a:pt x="202" y="512"/>
                    </a:lnTo>
                    <a:lnTo>
                      <a:pt x="184" y="495"/>
                    </a:lnTo>
                    <a:lnTo>
                      <a:pt x="177" y="482"/>
                    </a:lnTo>
                    <a:lnTo>
                      <a:pt x="177" y="478"/>
                    </a:lnTo>
                    <a:lnTo>
                      <a:pt x="181" y="466"/>
                    </a:lnTo>
                    <a:lnTo>
                      <a:pt x="191" y="455"/>
                    </a:lnTo>
                    <a:lnTo>
                      <a:pt x="198" y="454"/>
                    </a:lnTo>
                    <a:lnTo>
                      <a:pt x="212" y="446"/>
                    </a:lnTo>
                    <a:lnTo>
                      <a:pt x="224" y="443"/>
                    </a:lnTo>
                    <a:lnTo>
                      <a:pt x="229" y="448"/>
                    </a:lnTo>
                    <a:lnTo>
                      <a:pt x="235" y="447"/>
                    </a:lnTo>
                    <a:lnTo>
                      <a:pt x="242" y="441"/>
                    </a:lnTo>
                    <a:lnTo>
                      <a:pt x="242" y="431"/>
                    </a:lnTo>
                    <a:lnTo>
                      <a:pt x="253" y="415"/>
                    </a:lnTo>
                    <a:lnTo>
                      <a:pt x="304" y="408"/>
                    </a:lnTo>
                    <a:lnTo>
                      <a:pt x="315" y="409"/>
                    </a:lnTo>
                    <a:lnTo>
                      <a:pt x="317" y="420"/>
                    </a:lnTo>
                    <a:lnTo>
                      <a:pt x="327" y="420"/>
                    </a:lnTo>
                    <a:lnTo>
                      <a:pt x="334" y="404"/>
                    </a:lnTo>
                    <a:lnTo>
                      <a:pt x="344" y="396"/>
                    </a:lnTo>
                    <a:lnTo>
                      <a:pt x="350" y="383"/>
                    </a:lnTo>
                    <a:lnTo>
                      <a:pt x="363" y="372"/>
                    </a:lnTo>
                    <a:lnTo>
                      <a:pt x="368" y="362"/>
                    </a:lnTo>
                    <a:lnTo>
                      <a:pt x="366" y="352"/>
                    </a:lnTo>
                    <a:lnTo>
                      <a:pt x="355" y="352"/>
                    </a:lnTo>
                    <a:lnTo>
                      <a:pt x="343" y="376"/>
                    </a:lnTo>
                    <a:lnTo>
                      <a:pt x="331" y="372"/>
                    </a:lnTo>
                    <a:lnTo>
                      <a:pt x="294" y="383"/>
                    </a:lnTo>
                    <a:lnTo>
                      <a:pt x="289" y="372"/>
                    </a:lnTo>
                    <a:lnTo>
                      <a:pt x="293" y="361"/>
                    </a:lnTo>
                    <a:lnTo>
                      <a:pt x="278" y="372"/>
                    </a:lnTo>
                    <a:lnTo>
                      <a:pt x="277" y="358"/>
                    </a:lnTo>
                    <a:lnTo>
                      <a:pt x="272" y="356"/>
                    </a:lnTo>
                    <a:lnTo>
                      <a:pt x="270" y="376"/>
                    </a:lnTo>
                    <a:lnTo>
                      <a:pt x="263" y="389"/>
                    </a:lnTo>
                    <a:lnTo>
                      <a:pt x="251" y="392"/>
                    </a:lnTo>
                    <a:lnTo>
                      <a:pt x="247" y="379"/>
                    </a:lnTo>
                    <a:lnTo>
                      <a:pt x="239" y="394"/>
                    </a:lnTo>
                    <a:lnTo>
                      <a:pt x="224" y="398"/>
                    </a:lnTo>
                    <a:lnTo>
                      <a:pt x="207" y="408"/>
                    </a:lnTo>
                    <a:lnTo>
                      <a:pt x="200" y="396"/>
                    </a:lnTo>
                    <a:lnTo>
                      <a:pt x="202" y="389"/>
                    </a:lnTo>
                    <a:lnTo>
                      <a:pt x="215" y="373"/>
                    </a:lnTo>
                    <a:lnTo>
                      <a:pt x="212" y="372"/>
                    </a:lnTo>
                    <a:lnTo>
                      <a:pt x="209" y="357"/>
                    </a:lnTo>
                    <a:lnTo>
                      <a:pt x="210" y="340"/>
                    </a:lnTo>
                    <a:lnTo>
                      <a:pt x="225" y="330"/>
                    </a:lnTo>
                    <a:lnTo>
                      <a:pt x="235" y="319"/>
                    </a:lnTo>
                    <a:lnTo>
                      <a:pt x="227" y="319"/>
                    </a:lnTo>
                    <a:lnTo>
                      <a:pt x="218" y="329"/>
                    </a:lnTo>
                    <a:lnTo>
                      <a:pt x="199" y="324"/>
                    </a:lnTo>
                    <a:lnTo>
                      <a:pt x="191" y="363"/>
                    </a:lnTo>
                    <a:lnTo>
                      <a:pt x="186" y="367"/>
                    </a:lnTo>
                    <a:lnTo>
                      <a:pt x="180" y="349"/>
                    </a:lnTo>
                    <a:lnTo>
                      <a:pt x="171" y="346"/>
                    </a:lnTo>
                    <a:lnTo>
                      <a:pt x="170" y="363"/>
                    </a:lnTo>
                    <a:lnTo>
                      <a:pt x="178" y="376"/>
                    </a:lnTo>
                    <a:lnTo>
                      <a:pt x="177" y="394"/>
                    </a:lnTo>
                    <a:lnTo>
                      <a:pt x="171" y="396"/>
                    </a:lnTo>
                    <a:lnTo>
                      <a:pt x="155" y="416"/>
                    </a:lnTo>
                    <a:lnTo>
                      <a:pt x="143" y="415"/>
                    </a:lnTo>
                    <a:lnTo>
                      <a:pt x="138" y="396"/>
                    </a:lnTo>
                    <a:lnTo>
                      <a:pt x="138" y="378"/>
                    </a:lnTo>
                    <a:lnTo>
                      <a:pt x="124" y="389"/>
                    </a:lnTo>
                    <a:lnTo>
                      <a:pt x="113" y="388"/>
                    </a:lnTo>
                    <a:lnTo>
                      <a:pt x="114" y="405"/>
                    </a:lnTo>
                    <a:lnTo>
                      <a:pt x="114" y="420"/>
                    </a:lnTo>
                    <a:lnTo>
                      <a:pt x="102" y="417"/>
                    </a:lnTo>
                    <a:lnTo>
                      <a:pt x="80" y="399"/>
                    </a:lnTo>
                    <a:lnTo>
                      <a:pt x="85" y="389"/>
                    </a:lnTo>
                    <a:lnTo>
                      <a:pt x="76" y="383"/>
                    </a:lnTo>
                    <a:lnTo>
                      <a:pt x="78" y="369"/>
                    </a:lnTo>
                    <a:lnTo>
                      <a:pt x="64" y="374"/>
                    </a:lnTo>
                    <a:lnTo>
                      <a:pt x="58" y="388"/>
                    </a:lnTo>
                    <a:lnTo>
                      <a:pt x="25" y="379"/>
                    </a:lnTo>
                    <a:lnTo>
                      <a:pt x="10" y="372"/>
                    </a:lnTo>
                    <a:lnTo>
                      <a:pt x="0" y="358"/>
                    </a:lnTo>
                    <a:lnTo>
                      <a:pt x="1" y="351"/>
                    </a:lnTo>
                    <a:lnTo>
                      <a:pt x="11" y="325"/>
                    </a:lnTo>
                    <a:lnTo>
                      <a:pt x="24" y="309"/>
                    </a:lnTo>
                    <a:lnTo>
                      <a:pt x="51" y="307"/>
                    </a:lnTo>
                    <a:lnTo>
                      <a:pt x="87" y="309"/>
                    </a:lnTo>
                    <a:lnTo>
                      <a:pt x="94" y="306"/>
                    </a:lnTo>
                    <a:lnTo>
                      <a:pt x="105" y="291"/>
                    </a:lnTo>
                    <a:lnTo>
                      <a:pt x="130" y="276"/>
                    </a:lnTo>
                    <a:lnTo>
                      <a:pt x="140" y="259"/>
                    </a:lnTo>
                    <a:lnTo>
                      <a:pt x="122" y="272"/>
                    </a:lnTo>
                    <a:lnTo>
                      <a:pt x="101" y="276"/>
                    </a:lnTo>
                    <a:lnTo>
                      <a:pt x="86" y="288"/>
                    </a:lnTo>
                    <a:lnTo>
                      <a:pt x="60" y="297"/>
                    </a:lnTo>
                    <a:lnTo>
                      <a:pt x="22" y="293"/>
                    </a:lnTo>
                    <a:lnTo>
                      <a:pt x="22" y="270"/>
                    </a:lnTo>
                    <a:lnTo>
                      <a:pt x="33" y="245"/>
                    </a:lnTo>
                    <a:lnTo>
                      <a:pt x="76" y="240"/>
                    </a:lnTo>
                    <a:lnTo>
                      <a:pt x="103" y="231"/>
                    </a:lnTo>
                    <a:lnTo>
                      <a:pt x="144" y="226"/>
                    </a:lnTo>
                    <a:lnTo>
                      <a:pt x="157" y="212"/>
                    </a:lnTo>
                    <a:lnTo>
                      <a:pt x="134" y="222"/>
                    </a:lnTo>
                    <a:lnTo>
                      <a:pt x="55" y="231"/>
                    </a:lnTo>
                    <a:lnTo>
                      <a:pt x="47" y="225"/>
                    </a:lnTo>
                    <a:lnTo>
                      <a:pt x="47" y="210"/>
                    </a:lnTo>
                    <a:lnTo>
                      <a:pt x="53" y="200"/>
                    </a:lnTo>
                    <a:lnTo>
                      <a:pt x="60" y="196"/>
                    </a:lnTo>
                    <a:lnTo>
                      <a:pt x="58" y="188"/>
                    </a:lnTo>
                    <a:lnTo>
                      <a:pt x="51" y="179"/>
                    </a:lnTo>
                    <a:lnTo>
                      <a:pt x="62" y="158"/>
                    </a:lnTo>
                    <a:lnTo>
                      <a:pt x="76" y="151"/>
                    </a:lnTo>
                    <a:lnTo>
                      <a:pt x="103" y="153"/>
                    </a:lnTo>
                    <a:lnTo>
                      <a:pt x="118" y="151"/>
                    </a:lnTo>
                    <a:lnTo>
                      <a:pt x="156" y="159"/>
                    </a:lnTo>
                    <a:lnTo>
                      <a:pt x="161" y="154"/>
                    </a:lnTo>
                    <a:lnTo>
                      <a:pt x="151" y="154"/>
                    </a:lnTo>
                    <a:lnTo>
                      <a:pt x="144" y="143"/>
                    </a:lnTo>
                    <a:lnTo>
                      <a:pt x="100" y="139"/>
                    </a:lnTo>
                    <a:lnTo>
                      <a:pt x="92" y="129"/>
                    </a:lnTo>
                    <a:lnTo>
                      <a:pt x="101" y="103"/>
                    </a:lnTo>
                    <a:lnTo>
                      <a:pt x="113" y="88"/>
                    </a:lnTo>
                    <a:lnTo>
                      <a:pt x="138" y="88"/>
                    </a:lnTo>
                    <a:lnTo>
                      <a:pt x="146" y="78"/>
                    </a:lnTo>
                    <a:lnTo>
                      <a:pt x="166" y="78"/>
                    </a:lnTo>
                    <a:lnTo>
                      <a:pt x="180" y="83"/>
                    </a:lnTo>
                    <a:lnTo>
                      <a:pt x="191" y="97"/>
                    </a:lnTo>
                    <a:lnTo>
                      <a:pt x="191" y="116"/>
                    </a:lnTo>
                    <a:lnTo>
                      <a:pt x="186" y="124"/>
                    </a:lnTo>
                    <a:lnTo>
                      <a:pt x="192" y="147"/>
                    </a:lnTo>
                    <a:lnTo>
                      <a:pt x="219" y="147"/>
                    </a:lnTo>
                    <a:lnTo>
                      <a:pt x="234" y="136"/>
                    </a:lnTo>
                    <a:lnTo>
                      <a:pt x="258" y="135"/>
                    </a:lnTo>
                    <a:lnTo>
                      <a:pt x="258" y="148"/>
                    </a:lnTo>
                    <a:lnTo>
                      <a:pt x="280" y="152"/>
                    </a:lnTo>
                    <a:lnTo>
                      <a:pt x="288" y="179"/>
                    </a:lnTo>
                    <a:lnTo>
                      <a:pt x="302" y="200"/>
                    </a:lnTo>
                    <a:lnTo>
                      <a:pt x="312" y="200"/>
                    </a:lnTo>
                    <a:lnTo>
                      <a:pt x="321" y="210"/>
                    </a:lnTo>
                    <a:lnTo>
                      <a:pt x="301" y="223"/>
                    </a:lnTo>
                    <a:lnTo>
                      <a:pt x="300" y="234"/>
                    </a:lnTo>
                    <a:lnTo>
                      <a:pt x="310" y="237"/>
                    </a:lnTo>
                    <a:lnTo>
                      <a:pt x="336" y="227"/>
                    </a:lnTo>
                    <a:lnTo>
                      <a:pt x="336" y="232"/>
                    </a:lnTo>
                    <a:lnTo>
                      <a:pt x="339" y="239"/>
                    </a:lnTo>
                    <a:lnTo>
                      <a:pt x="342" y="250"/>
                    </a:lnTo>
                    <a:lnTo>
                      <a:pt x="336" y="258"/>
                    </a:lnTo>
                    <a:lnTo>
                      <a:pt x="340" y="256"/>
                    </a:lnTo>
                    <a:lnTo>
                      <a:pt x="344" y="271"/>
                    </a:lnTo>
                    <a:lnTo>
                      <a:pt x="343" y="287"/>
                    </a:lnTo>
                    <a:lnTo>
                      <a:pt x="349" y="297"/>
                    </a:lnTo>
                    <a:lnTo>
                      <a:pt x="359" y="298"/>
                    </a:lnTo>
                    <a:lnTo>
                      <a:pt x="366" y="297"/>
                    </a:lnTo>
                    <a:lnTo>
                      <a:pt x="371" y="292"/>
                    </a:lnTo>
                    <a:lnTo>
                      <a:pt x="377" y="293"/>
                    </a:lnTo>
                    <a:lnTo>
                      <a:pt x="395" y="288"/>
                    </a:lnTo>
                    <a:lnTo>
                      <a:pt x="399" y="297"/>
                    </a:lnTo>
                    <a:lnTo>
                      <a:pt x="419" y="293"/>
                    </a:lnTo>
                    <a:lnTo>
                      <a:pt x="469" y="303"/>
                    </a:lnTo>
                    <a:lnTo>
                      <a:pt x="478" y="301"/>
                    </a:lnTo>
                    <a:lnTo>
                      <a:pt x="482" y="283"/>
                    </a:lnTo>
                    <a:lnTo>
                      <a:pt x="482" y="261"/>
                    </a:lnTo>
                    <a:lnTo>
                      <a:pt x="468" y="245"/>
                    </a:lnTo>
                    <a:lnTo>
                      <a:pt x="462" y="233"/>
                    </a:lnTo>
                    <a:lnTo>
                      <a:pt x="450" y="236"/>
                    </a:lnTo>
                    <a:lnTo>
                      <a:pt x="444" y="229"/>
                    </a:lnTo>
                    <a:lnTo>
                      <a:pt x="440" y="221"/>
                    </a:lnTo>
                    <a:lnTo>
                      <a:pt x="431" y="227"/>
                    </a:lnTo>
                    <a:lnTo>
                      <a:pt x="425" y="218"/>
                    </a:lnTo>
                    <a:lnTo>
                      <a:pt x="449" y="204"/>
                    </a:lnTo>
                    <a:lnTo>
                      <a:pt x="451" y="193"/>
                    </a:lnTo>
                    <a:lnTo>
                      <a:pt x="462" y="190"/>
                    </a:lnTo>
                    <a:lnTo>
                      <a:pt x="456" y="163"/>
                    </a:lnTo>
                    <a:lnTo>
                      <a:pt x="450" y="152"/>
                    </a:lnTo>
                    <a:lnTo>
                      <a:pt x="440" y="148"/>
                    </a:lnTo>
                    <a:lnTo>
                      <a:pt x="438" y="142"/>
                    </a:lnTo>
                    <a:lnTo>
                      <a:pt x="424" y="139"/>
                    </a:lnTo>
                    <a:lnTo>
                      <a:pt x="402" y="120"/>
                    </a:lnTo>
                    <a:lnTo>
                      <a:pt x="401" y="110"/>
                    </a:lnTo>
                    <a:lnTo>
                      <a:pt x="401" y="100"/>
                    </a:lnTo>
                    <a:lnTo>
                      <a:pt x="396" y="93"/>
                    </a:lnTo>
                    <a:lnTo>
                      <a:pt x="412" y="89"/>
                    </a:lnTo>
                    <a:lnTo>
                      <a:pt x="420" y="8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0" name="Google Shape;510;p9"/>
              <p:cNvSpPr/>
              <p:nvPr/>
            </p:nvSpPr>
            <p:spPr>
              <a:xfrm>
                <a:off x="1168" y="1099"/>
                <a:ext cx="80" cy="82"/>
              </a:xfrm>
              <a:custGeom>
                <a:rect b="b" l="l" r="r" t="t"/>
                <a:pathLst>
                  <a:path extrusionOk="0" h="411" w="399">
                    <a:moveTo>
                      <a:pt x="154" y="134"/>
                    </a:moveTo>
                    <a:lnTo>
                      <a:pt x="156" y="136"/>
                    </a:lnTo>
                    <a:lnTo>
                      <a:pt x="157" y="126"/>
                    </a:lnTo>
                    <a:lnTo>
                      <a:pt x="166" y="120"/>
                    </a:lnTo>
                    <a:lnTo>
                      <a:pt x="170" y="109"/>
                    </a:lnTo>
                    <a:lnTo>
                      <a:pt x="177" y="100"/>
                    </a:lnTo>
                    <a:lnTo>
                      <a:pt x="184" y="99"/>
                    </a:lnTo>
                    <a:lnTo>
                      <a:pt x="187" y="89"/>
                    </a:lnTo>
                    <a:lnTo>
                      <a:pt x="197" y="75"/>
                    </a:lnTo>
                    <a:lnTo>
                      <a:pt x="198" y="61"/>
                    </a:lnTo>
                    <a:lnTo>
                      <a:pt x="221" y="57"/>
                    </a:lnTo>
                    <a:lnTo>
                      <a:pt x="224" y="48"/>
                    </a:lnTo>
                    <a:lnTo>
                      <a:pt x="232" y="49"/>
                    </a:lnTo>
                    <a:lnTo>
                      <a:pt x="238" y="57"/>
                    </a:lnTo>
                    <a:lnTo>
                      <a:pt x="242" y="51"/>
                    </a:lnTo>
                    <a:lnTo>
                      <a:pt x="256" y="50"/>
                    </a:lnTo>
                    <a:lnTo>
                      <a:pt x="260" y="45"/>
                    </a:lnTo>
                    <a:lnTo>
                      <a:pt x="269" y="44"/>
                    </a:lnTo>
                    <a:lnTo>
                      <a:pt x="267" y="60"/>
                    </a:lnTo>
                    <a:lnTo>
                      <a:pt x="270" y="76"/>
                    </a:lnTo>
                    <a:lnTo>
                      <a:pt x="274" y="72"/>
                    </a:lnTo>
                    <a:lnTo>
                      <a:pt x="271" y="57"/>
                    </a:lnTo>
                    <a:lnTo>
                      <a:pt x="275" y="48"/>
                    </a:lnTo>
                    <a:lnTo>
                      <a:pt x="285" y="59"/>
                    </a:lnTo>
                    <a:lnTo>
                      <a:pt x="298" y="66"/>
                    </a:lnTo>
                    <a:lnTo>
                      <a:pt x="306" y="66"/>
                    </a:lnTo>
                    <a:lnTo>
                      <a:pt x="303" y="57"/>
                    </a:lnTo>
                    <a:lnTo>
                      <a:pt x="319" y="61"/>
                    </a:lnTo>
                    <a:lnTo>
                      <a:pt x="330" y="49"/>
                    </a:lnTo>
                    <a:lnTo>
                      <a:pt x="329" y="43"/>
                    </a:lnTo>
                    <a:lnTo>
                      <a:pt x="322" y="44"/>
                    </a:lnTo>
                    <a:lnTo>
                      <a:pt x="313" y="37"/>
                    </a:lnTo>
                    <a:lnTo>
                      <a:pt x="307" y="23"/>
                    </a:lnTo>
                    <a:lnTo>
                      <a:pt x="317" y="19"/>
                    </a:lnTo>
                    <a:lnTo>
                      <a:pt x="323" y="7"/>
                    </a:lnTo>
                    <a:lnTo>
                      <a:pt x="343" y="0"/>
                    </a:lnTo>
                    <a:lnTo>
                      <a:pt x="365" y="18"/>
                    </a:lnTo>
                    <a:lnTo>
                      <a:pt x="365" y="24"/>
                    </a:lnTo>
                    <a:lnTo>
                      <a:pt x="382" y="37"/>
                    </a:lnTo>
                    <a:lnTo>
                      <a:pt x="399" y="57"/>
                    </a:lnTo>
                    <a:lnTo>
                      <a:pt x="399" y="66"/>
                    </a:lnTo>
                    <a:lnTo>
                      <a:pt x="397" y="72"/>
                    </a:lnTo>
                    <a:lnTo>
                      <a:pt x="384" y="77"/>
                    </a:lnTo>
                    <a:lnTo>
                      <a:pt x="381" y="85"/>
                    </a:lnTo>
                    <a:lnTo>
                      <a:pt x="356" y="91"/>
                    </a:lnTo>
                    <a:lnTo>
                      <a:pt x="349" y="99"/>
                    </a:lnTo>
                    <a:lnTo>
                      <a:pt x="348" y="108"/>
                    </a:lnTo>
                    <a:lnTo>
                      <a:pt x="353" y="119"/>
                    </a:lnTo>
                    <a:lnTo>
                      <a:pt x="376" y="148"/>
                    </a:lnTo>
                    <a:lnTo>
                      <a:pt x="377" y="159"/>
                    </a:lnTo>
                    <a:lnTo>
                      <a:pt x="369" y="159"/>
                    </a:lnTo>
                    <a:lnTo>
                      <a:pt x="360" y="152"/>
                    </a:lnTo>
                    <a:lnTo>
                      <a:pt x="353" y="159"/>
                    </a:lnTo>
                    <a:lnTo>
                      <a:pt x="355" y="173"/>
                    </a:lnTo>
                    <a:lnTo>
                      <a:pt x="364" y="174"/>
                    </a:lnTo>
                    <a:lnTo>
                      <a:pt x="366" y="186"/>
                    </a:lnTo>
                    <a:lnTo>
                      <a:pt x="370" y="190"/>
                    </a:lnTo>
                    <a:lnTo>
                      <a:pt x="375" y="210"/>
                    </a:lnTo>
                    <a:lnTo>
                      <a:pt x="366" y="222"/>
                    </a:lnTo>
                    <a:lnTo>
                      <a:pt x="350" y="237"/>
                    </a:lnTo>
                    <a:lnTo>
                      <a:pt x="324" y="237"/>
                    </a:lnTo>
                    <a:lnTo>
                      <a:pt x="318" y="244"/>
                    </a:lnTo>
                    <a:lnTo>
                      <a:pt x="314" y="258"/>
                    </a:lnTo>
                    <a:lnTo>
                      <a:pt x="317" y="288"/>
                    </a:lnTo>
                    <a:lnTo>
                      <a:pt x="313" y="302"/>
                    </a:lnTo>
                    <a:lnTo>
                      <a:pt x="300" y="309"/>
                    </a:lnTo>
                    <a:lnTo>
                      <a:pt x="287" y="307"/>
                    </a:lnTo>
                    <a:lnTo>
                      <a:pt x="265" y="269"/>
                    </a:lnTo>
                    <a:lnTo>
                      <a:pt x="265" y="253"/>
                    </a:lnTo>
                    <a:lnTo>
                      <a:pt x="269" y="237"/>
                    </a:lnTo>
                    <a:lnTo>
                      <a:pt x="268" y="220"/>
                    </a:lnTo>
                    <a:lnTo>
                      <a:pt x="275" y="195"/>
                    </a:lnTo>
                    <a:lnTo>
                      <a:pt x="276" y="183"/>
                    </a:lnTo>
                    <a:lnTo>
                      <a:pt x="270" y="182"/>
                    </a:lnTo>
                    <a:lnTo>
                      <a:pt x="262" y="193"/>
                    </a:lnTo>
                    <a:lnTo>
                      <a:pt x="246" y="189"/>
                    </a:lnTo>
                    <a:lnTo>
                      <a:pt x="244" y="200"/>
                    </a:lnTo>
                    <a:lnTo>
                      <a:pt x="244" y="206"/>
                    </a:lnTo>
                    <a:lnTo>
                      <a:pt x="237" y="213"/>
                    </a:lnTo>
                    <a:lnTo>
                      <a:pt x="243" y="220"/>
                    </a:lnTo>
                    <a:lnTo>
                      <a:pt x="244" y="244"/>
                    </a:lnTo>
                    <a:lnTo>
                      <a:pt x="235" y="255"/>
                    </a:lnTo>
                    <a:lnTo>
                      <a:pt x="225" y="242"/>
                    </a:lnTo>
                    <a:lnTo>
                      <a:pt x="216" y="239"/>
                    </a:lnTo>
                    <a:lnTo>
                      <a:pt x="216" y="247"/>
                    </a:lnTo>
                    <a:lnTo>
                      <a:pt x="211" y="256"/>
                    </a:lnTo>
                    <a:lnTo>
                      <a:pt x="217" y="264"/>
                    </a:lnTo>
                    <a:lnTo>
                      <a:pt x="227" y="268"/>
                    </a:lnTo>
                    <a:lnTo>
                      <a:pt x="233" y="291"/>
                    </a:lnTo>
                    <a:lnTo>
                      <a:pt x="231" y="302"/>
                    </a:lnTo>
                    <a:lnTo>
                      <a:pt x="216" y="311"/>
                    </a:lnTo>
                    <a:lnTo>
                      <a:pt x="215" y="331"/>
                    </a:lnTo>
                    <a:lnTo>
                      <a:pt x="211" y="342"/>
                    </a:lnTo>
                    <a:lnTo>
                      <a:pt x="209" y="340"/>
                    </a:lnTo>
                    <a:lnTo>
                      <a:pt x="201" y="344"/>
                    </a:lnTo>
                    <a:lnTo>
                      <a:pt x="195" y="324"/>
                    </a:lnTo>
                    <a:lnTo>
                      <a:pt x="188" y="308"/>
                    </a:lnTo>
                    <a:lnTo>
                      <a:pt x="185" y="287"/>
                    </a:lnTo>
                    <a:lnTo>
                      <a:pt x="181" y="295"/>
                    </a:lnTo>
                    <a:lnTo>
                      <a:pt x="173" y="290"/>
                    </a:lnTo>
                    <a:lnTo>
                      <a:pt x="172" y="301"/>
                    </a:lnTo>
                    <a:lnTo>
                      <a:pt x="174" y="318"/>
                    </a:lnTo>
                    <a:lnTo>
                      <a:pt x="178" y="324"/>
                    </a:lnTo>
                    <a:lnTo>
                      <a:pt x="173" y="334"/>
                    </a:lnTo>
                    <a:lnTo>
                      <a:pt x="181" y="336"/>
                    </a:lnTo>
                    <a:lnTo>
                      <a:pt x="162" y="346"/>
                    </a:lnTo>
                    <a:lnTo>
                      <a:pt x="173" y="352"/>
                    </a:lnTo>
                    <a:lnTo>
                      <a:pt x="181" y="368"/>
                    </a:lnTo>
                    <a:lnTo>
                      <a:pt x="182" y="376"/>
                    </a:lnTo>
                    <a:lnTo>
                      <a:pt x="173" y="376"/>
                    </a:lnTo>
                    <a:lnTo>
                      <a:pt x="171" y="393"/>
                    </a:lnTo>
                    <a:lnTo>
                      <a:pt x="162" y="398"/>
                    </a:lnTo>
                    <a:lnTo>
                      <a:pt x="154" y="398"/>
                    </a:lnTo>
                    <a:lnTo>
                      <a:pt x="145" y="384"/>
                    </a:lnTo>
                    <a:lnTo>
                      <a:pt x="144" y="400"/>
                    </a:lnTo>
                    <a:lnTo>
                      <a:pt x="139" y="411"/>
                    </a:lnTo>
                    <a:lnTo>
                      <a:pt x="131" y="393"/>
                    </a:lnTo>
                    <a:lnTo>
                      <a:pt x="130" y="367"/>
                    </a:lnTo>
                    <a:lnTo>
                      <a:pt x="123" y="367"/>
                    </a:lnTo>
                    <a:lnTo>
                      <a:pt x="114" y="351"/>
                    </a:lnTo>
                    <a:lnTo>
                      <a:pt x="118" y="339"/>
                    </a:lnTo>
                    <a:lnTo>
                      <a:pt x="117" y="328"/>
                    </a:lnTo>
                    <a:lnTo>
                      <a:pt x="114" y="319"/>
                    </a:lnTo>
                    <a:lnTo>
                      <a:pt x="103" y="329"/>
                    </a:lnTo>
                    <a:lnTo>
                      <a:pt x="101" y="349"/>
                    </a:lnTo>
                    <a:lnTo>
                      <a:pt x="101" y="360"/>
                    </a:lnTo>
                    <a:lnTo>
                      <a:pt x="91" y="382"/>
                    </a:lnTo>
                    <a:lnTo>
                      <a:pt x="82" y="371"/>
                    </a:lnTo>
                    <a:lnTo>
                      <a:pt x="56" y="360"/>
                    </a:lnTo>
                    <a:lnTo>
                      <a:pt x="55" y="352"/>
                    </a:lnTo>
                    <a:lnTo>
                      <a:pt x="58" y="346"/>
                    </a:lnTo>
                    <a:lnTo>
                      <a:pt x="58" y="334"/>
                    </a:lnTo>
                    <a:lnTo>
                      <a:pt x="50" y="356"/>
                    </a:lnTo>
                    <a:lnTo>
                      <a:pt x="44" y="361"/>
                    </a:lnTo>
                    <a:lnTo>
                      <a:pt x="37" y="378"/>
                    </a:lnTo>
                    <a:lnTo>
                      <a:pt x="21" y="383"/>
                    </a:lnTo>
                    <a:lnTo>
                      <a:pt x="12" y="373"/>
                    </a:lnTo>
                    <a:lnTo>
                      <a:pt x="12" y="367"/>
                    </a:lnTo>
                    <a:lnTo>
                      <a:pt x="25" y="333"/>
                    </a:lnTo>
                    <a:lnTo>
                      <a:pt x="16" y="328"/>
                    </a:lnTo>
                    <a:lnTo>
                      <a:pt x="2" y="346"/>
                    </a:lnTo>
                    <a:lnTo>
                      <a:pt x="0" y="326"/>
                    </a:lnTo>
                    <a:lnTo>
                      <a:pt x="5" y="317"/>
                    </a:lnTo>
                    <a:lnTo>
                      <a:pt x="15" y="308"/>
                    </a:lnTo>
                    <a:lnTo>
                      <a:pt x="16" y="285"/>
                    </a:lnTo>
                    <a:lnTo>
                      <a:pt x="27" y="280"/>
                    </a:lnTo>
                    <a:lnTo>
                      <a:pt x="29" y="274"/>
                    </a:lnTo>
                    <a:lnTo>
                      <a:pt x="39" y="266"/>
                    </a:lnTo>
                    <a:lnTo>
                      <a:pt x="47" y="266"/>
                    </a:lnTo>
                    <a:lnTo>
                      <a:pt x="59" y="274"/>
                    </a:lnTo>
                    <a:lnTo>
                      <a:pt x="64" y="269"/>
                    </a:lnTo>
                    <a:lnTo>
                      <a:pt x="70" y="271"/>
                    </a:lnTo>
                    <a:lnTo>
                      <a:pt x="82" y="239"/>
                    </a:lnTo>
                    <a:lnTo>
                      <a:pt x="90" y="231"/>
                    </a:lnTo>
                    <a:lnTo>
                      <a:pt x="91" y="225"/>
                    </a:lnTo>
                    <a:lnTo>
                      <a:pt x="90" y="209"/>
                    </a:lnTo>
                    <a:lnTo>
                      <a:pt x="93" y="216"/>
                    </a:lnTo>
                    <a:lnTo>
                      <a:pt x="99" y="213"/>
                    </a:lnTo>
                    <a:lnTo>
                      <a:pt x="111" y="206"/>
                    </a:lnTo>
                    <a:lnTo>
                      <a:pt x="114" y="198"/>
                    </a:lnTo>
                    <a:lnTo>
                      <a:pt x="120" y="198"/>
                    </a:lnTo>
                    <a:lnTo>
                      <a:pt x="134" y="178"/>
                    </a:lnTo>
                    <a:lnTo>
                      <a:pt x="147" y="174"/>
                    </a:lnTo>
                    <a:lnTo>
                      <a:pt x="138" y="170"/>
                    </a:lnTo>
                    <a:lnTo>
                      <a:pt x="147" y="150"/>
                    </a:lnTo>
                    <a:lnTo>
                      <a:pt x="149" y="139"/>
                    </a:lnTo>
                    <a:lnTo>
                      <a:pt x="154" y="13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1" name="Google Shape;511;p9"/>
              <p:cNvSpPr/>
              <p:nvPr/>
            </p:nvSpPr>
            <p:spPr>
              <a:xfrm>
                <a:off x="1271" y="1070"/>
                <a:ext cx="40" cy="39"/>
              </a:xfrm>
              <a:custGeom>
                <a:rect b="b" l="l" r="r" t="t"/>
                <a:pathLst>
                  <a:path extrusionOk="0" h="195" w="200">
                    <a:moveTo>
                      <a:pt x="76" y="19"/>
                    </a:moveTo>
                    <a:lnTo>
                      <a:pt x="84" y="23"/>
                    </a:lnTo>
                    <a:lnTo>
                      <a:pt x="84" y="19"/>
                    </a:lnTo>
                    <a:lnTo>
                      <a:pt x="95" y="13"/>
                    </a:lnTo>
                    <a:lnTo>
                      <a:pt x="127" y="7"/>
                    </a:lnTo>
                    <a:lnTo>
                      <a:pt x="128" y="13"/>
                    </a:lnTo>
                    <a:lnTo>
                      <a:pt x="138" y="16"/>
                    </a:lnTo>
                    <a:lnTo>
                      <a:pt x="145" y="5"/>
                    </a:lnTo>
                    <a:lnTo>
                      <a:pt x="172" y="0"/>
                    </a:lnTo>
                    <a:lnTo>
                      <a:pt x="198" y="8"/>
                    </a:lnTo>
                    <a:lnTo>
                      <a:pt x="200" y="21"/>
                    </a:lnTo>
                    <a:lnTo>
                      <a:pt x="199" y="37"/>
                    </a:lnTo>
                    <a:lnTo>
                      <a:pt x="194" y="46"/>
                    </a:lnTo>
                    <a:lnTo>
                      <a:pt x="149" y="60"/>
                    </a:lnTo>
                    <a:lnTo>
                      <a:pt x="135" y="60"/>
                    </a:lnTo>
                    <a:lnTo>
                      <a:pt x="134" y="65"/>
                    </a:lnTo>
                    <a:lnTo>
                      <a:pt x="127" y="70"/>
                    </a:lnTo>
                    <a:lnTo>
                      <a:pt x="134" y="76"/>
                    </a:lnTo>
                    <a:lnTo>
                      <a:pt x="129" y="80"/>
                    </a:lnTo>
                    <a:lnTo>
                      <a:pt x="105" y="81"/>
                    </a:lnTo>
                    <a:lnTo>
                      <a:pt x="107" y="85"/>
                    </a:lnTo>
                    <a:lnTo>
                      <a:pt x="107" y="97"/>
                    </a:lnTo>
                    <a:lnTo>
                      <a:pt x="114" y="87"/>
                    </a:lnTo>
                    <a:lnTo>
                      <a:pt x="116" y="94"/>
                    </a:lnTo>
                    <a:lnTo>
                      <a:pt x="111" y="104"/>
                    </a:lnTo>
                    <a:lnTo>
                      <a:pt x="123" y="92"/>
                    </a:lnTo>
                    <a:lnTo>
                      <a:pt x="129" y="92"/>
                    </a:lnTo>
                    <a:lnTo>
                      <a:pt x="129" y="104"/>
                    </a:lnTo>
                    <a:lnTo>
                      <a:pt x="134" y="99"/>
                    </a:lnTo>
                    <a:lnTo>
                      <a:pt x="135" y="87"/>
                    </a:lnTo>
                    <a:lnTo>
                      <a:pt x="140" y="81"/>
                    </a:lnTo>
                    <a:lnTo>
                      <a:pt x="144" y="89"/>
                    </a:lnTo>
                    <a:lnTo>
                      <a:pt x="155" y="92"/>
                    </a:lnTo>
                    <a:lnTo>
                      <a:pt x="173" y="87"/>
                    </a:lnTo>
                    <a:lnTo>
                      <a:pt x="177" y="115"/>
                    </a:lnTo>
                    <a:lnTo>
                      <a:pt x="173" y="150"/>
                    </a:lnTo>
                    <a:lnTo>
                      <a:pt x="168" y="157"/>
                    </a:lnTo>
                    <a:lnTo>
                      <a:pt x="161" y="163"/>
                    </a:lnTo>
                    <a:lnTo>
                      <a:pt x="125" y="177"/>
                    </a:lnTo>
                    <a:lnTo>
                      <a:pt x="117" y="172"/>
                    </a:lnTo>
                    <a:lnTo>
                      <a:pt x="76" y="195"/>
                    </a:lnTo>
                    <a:lnTo>
                      <a:pt x="64" y="195"/>
                    </a:lnTo>
                    <a:lnTo>
                      <a:pt x="52" y="190"/>
                    </a:lnTo>
                    <a:lnTo>
                      <a:pt x="46" y="179"/>
                    </a:lnTo>
                    <a:lnTo>
                      <a:pt x="44" y="169"/>
                    </a:lnTo>
                    <a:lnTo>
                      <a:pt x="14" y="158"/>
                    </a:lnTo>
                    <a:lnTo>
                      <a:pt x="6" y="148"/>
                    </a:lnTo>
                    <a:lnTo>
                      <a:pt x="6" y="136"/>
                    </a:lnTo>
                    <a:lnTo>
                      <a:pt x="9" y="129"/>
                    </a:lnTo>
                    <a:lnTo>
                      <a:pt x="6" y="118"/>
                    </a:lnTo>
                    <a:lnTo>
                      <a:pt x="6" y="102"/>
                    </a:lnTo>
                    <a:lnTo>
                      <a:pt x="0" y="83"/>
                    </a:lnTo>
                    <a:lnTo>
                      <a:pt x="4" y="61"/>
                    </a:lnTo>
                    <a:lnTo>
                      <a:pt x="8" y="56"/>
                    </a:lnTo>
                    <a:lnTo>
                      <a:pt x="32" y="49"/>
                    </a:lnTo>
                    <a:lnTo>
                      <a:pt x="37" y="39"/>
                    </a:lnTo>
                    <a:lnTo>
                      <a:pt x="46" y="33"/>
                    </a:lnTo>
                    <a:lnTo>
                      <a:pt x="54" y="37"/>
                    </a:lnTo>
                    <a:lnTo>
                      <a:pt x="63" y="23"/>
                    </a:lnTo>
                    <a:lnTo>
                      <a:pt x="71" y="23"/>
                    </a:lnTo>
                    <a:lnTo>
                      <a:pt x="76" y="1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2" name="Google Shape;512;p9"/>
              <p:cNvSpPr/>
              <p:nvPr/>
            </p:nvSpPr>
            <p:spPr>
              <a:xfrm>
                <a:off x="1271" y="1035"/>
                <a:ext cx="44" cy="26"/>
              </a:xfrm>
              <a:custGeom>
                <a:rect b="b" l="l" r="r" t="t"/>
                <a:pathLst>
                  <a:path extrusionOk="0" h="133" w="219">
                    <a:moveTo>
                      <a:pt x="184" y="32"/>
                    </a:moveTo>
                    <a:lnTo>
                      <a:pt x="188" y="31"/>
                    </a:lnTo>
                    <a:lnTo>
                      <a:pt x="192" y="46"/>
                    </a:lnTo>
                    <a:lnTo>
                      <a:pt x="207" y="47"/>
                    </a:lnTo>
                    <a:lnTo>
                      <a:pt x="208" y="57"/>
                    </a:lnTo>
                    <a:lnTo>
                      <a:pt x="216" y="66"/>
                    </a:lnTo>
                    <a:lnTo>
                      <a:pt x="216" y="74"/>
                    </a:lnTo>
                    <a:lnTo>
                      <a:pt x="219" y="80"/>
                    </a:lnTo>
                    <a:lnTo>
                      <a:pt x="219" y="101"/>
                    </a:lnTo>
                    <a:lnTo>
                      <a:pt x="216" y="117"/>
                    </a:lnTo>
                    <a:lnTo>
                      <a:pt x="208" y="122"/>
                    </a:lnTo>
                    <a:lnTo>
                      <a:pt x="195" y="126"/>
                    </a:lnTo>
                    <a:lnTo>
                      <a:pt x="188" y="121"/>
                    </a:lnTo>
                    <a:lnTo>
                      <a:pt x="160" y="131"/>
                    </a:lnTo>
                    <a:lnTo>
                      <a:pt x="148" y="127"/>
                    </a:lnTo>
                    <a:lnTo>
                      <a:pt x="130" y="105"/>
                    </a:lnTo>
                    <a:lnTo>
                      <a:pt x="121" y="104"/>
                    </a:lnTo>
                    <a:lnTo>
                      <a:pt x="114" y="94"/>
                    </a:lnTo>
                    <a:lnTo>
                      <a:pt x="109" y="97"/>
                    </a:lnTo>
                    <a:lnTo>
                      <a:pt x="107" y="90"/>
                    </a:lnTo>
                    <a:lnTo>
                      <a:pt x="107" y="105"/>
                    </a:lnTo>
                    <a:lnTo>
                      <a:pt x="111" y="117"/>
                    </a:lnTo>
                    <a:lnTo>
                      <a:pt x="105" y="120"/>
                    </a:lnTo>
                    <a:lnTo>
                      <a:pt x="107" y="131"/>
                    </a:lnTo>
                    <a:lnTo>
                      <a:pt x="86" y="133"/>
                    </a:lnTo>
                    <a:lnTo>
                      <a:pt x="78" y="111"/>
                    </a:lnTo>
                    <a:lnTo>
                      <a:pt x="60" y="107"/>
                    </a:lnTo>
                    <a:lnTo>
                      <a:pt x="57" y="99"/>
                    </a:lnTo>
                    <a:lnTo>
                      <a:pt x="49" y="101"/>
                    </a:lnTo>
                    <a:lnTo>
                      <a:pt x="51" y="107"/>
                    </a:lnTo>
                    <a:lnTo>
                      <a:pt x="51" y="110"/>
                    </a:lnTo>
                    <a:lnTo>
                      <a:pt x="43" y="107"/>
                    </a:lnTo>
                    <a:lnTo>
                      <a:pt x="31" y="115"/>
                    </a:lnTo>
                    <a:lnTo>
                      <a:pt x="32" y="124"/>
                    </a:lnTo>
                    <a:lnTo>
                      <a:pt x="31" y="132"/>
                    </a:lnTo>
                    <a:lnTo>
                      <a:pt x="28" y="126"/>
                    </a:lnTo>
                    <a:lnTo>
                      <a:pt x="15" y="133"/>
                    </a:lnTo>
                    <a:lnTo>
                      <a:pt x="8" y="131"/>
                    </a:lnTo>
                    <a:lnTo>
                      <a:pt x="6" y="120"/>
                    </a:lnTo>
                    <a:lnTo>
                      <a:pt x="0" y="120"/>
                    </a:lnTo>
                    <a:lnTo>
                      <a:pt x="8" y="94"/>
                    </a:lnTo>
                    <a:lnTo>
                      <a:pt x="23" y="79"/>
                    </a:lnTo>
                    <a:lnTo>
                      <a:pt x="27" y="84"/>
                    </a:lnTo>
                    <a:lnTo>
                      <a:pt x="36" y="81"/>
                    </a:lnTo>
                    <a:lnTo>
                      <a:pt x="36" y="75"/>
                    </a:lnTo>
                    <a:lnTo>
                      <a:pt x="53" y="62"/>
                    </a:lnTo>
                    <a:lnTo>
                      <a:pt x="85" y="54"/>
                    </a:lnTo>
                    <a:lnTo>
                      <a:pt x="105" y="45"/>
                    </a:lnTo>
                    <a:lnTo>
                      <a:pt x="117" y="19"/>
                    </a:lnTo>
                    <a:lnTo>
                      <a:pt x="121" y="26"/>
                    </a:lnTo>
                    <a:lnTo>
                      <a:pt x="140" y="3"/>
                    </a:lnTo>
                    <a:lnTo>
                      <a:pt x="159" y="0"/>
                    </a:lnTo>
                    <a:lnTo>
                      <a:pt x="164" y="5"/>
                    </a:lnTo>
                    <a:lnTo>
                      <a:pt x="164" y="13"/>
                    </a:lnTo>
                    <a:lnTo>
                      <a:pt x="168" y="13"/>
                    </a:lnTo>
                    <a:lnTo>
                      <a:pt x="171" y="21"/>
                    </a:lnTo>
                    <a:lnTo>
                      <a:pt x="184" y="26"/>
                    </a:lnTo>
                    <a:lnTo>
                      <a:pt x="184" y="3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3" name="Google Shape;513;p9"/>
              <p:cNvSpPr/>
              <p:nvPr/>
            </p:nvSpPr>
            <p:spPr>
              <a:xfrm>
                <a:off x="1461" y="1086"/>
                <a:ext cx="33" cy="21"/>
              </a:xfrm>
              <a:custGeom>
                <a:rect b="b" l="l" r="r" t="t"/>
                <a:pathLst>
                  <a:path extrusionOk="0" h="103" w="164">
                    <a:moveTo>
                      <a:pt x="61" y="15"/>
                    </a:moveTo>
                    <a:lnTo>
                      <a:pt x="70" y="20"/>
                    </a:lnTo>
                    <a:lnTo>
                      <a:pt x="73" y="12"/>
                    </a:lnTo>
                    <a:lnTo>
                      <a:pt x="89" y="10"/>
                    </a:lnTo>
                    <a:lnTo>
                      <a:pt x="89" y="15"/>
                    </a:lnTo>
                    <a:lnTo>
                      <a:pt x="103" y="20"/>
                    </a:lnTo>
                    <a:lnTo>
                      <a:pt x="106" y="15"/>
                    </a:lnTo>
                    <a:lnTo>
                      <a:pt x="124" y="26"/>
                    </a:lnTo>
                    <a:lnTo>
                      <a:pt x="135" y="25"/>
                    </a:lnTo>
                    <a:lnTo>
                      <a:pt x="140" y="15"/>
                    </a:lnTo>
                    <a:lnTo>
                      <a:pt x="147" y="25"/>
                    </a:lnTo>
                    <a:lnTo>
                      <a:pt x="158" y="30"/>
                    </a:lnTo>
                    <a:lnTo>
                      <a:pt x="164" y="44"/>
                    </a:lnTo>
                    <a:lnTo>
                      <a:pt x="162" y="49"/>
                    </a:lnTo>
                    <a:lnTo>
                      <a:pt x="151" y="52"/>
                    </a:lnTo>
                    <a:lnTo>
                      <a:pt x="148" y="57"/>
                    </a:lnTo>
                    <a:lnTo>
                      <a:pt x="151" y="62"/>
                    </a:lnTo>
                    <a:lnTo>
                      <a:pt x="152" y="71"/>
                    </a:lnTo>
                    <a:lnTo>
                      <a:pt x="149" y="85"/>
                    </a:lnTo>
                    <a:lnTo>
                      <a:pt x="151" y="91"/>
                    </a:lnTo>
                    <a:lnTo>
                      <a:pt x="146" y="101"/>
                    </a:lnTo>
                    <a:lnTo>
                      <a:pt x="126" y="103"/>
                    </a:lnTo>
                    <a:lnTo>
                      <a:pt x="105" y="98"/>
                    </a:lnTo>
                    <a:lnTo>
                      <a:pt x="99" y="91"/>
                    </a:lnTo>
                    <a:lnTo>
                      <a:pt x="82" y="93"/>
                    </a:lnTo>
                    <a:lnTo>
                      <a:pt x="81" y="89"/>
                    </a:lnTo>
                    <a:lnTo>
                      <a:pt x="65" y="97"/>
                    </a:lnTo>
                    <a:lnTo>
                      <a:pt x="63" y="92"/>
                    </a:lnTo>
                    <a:lnTo>
                      <a:pt x="54" y="87"/>
                    </a:lnTo>
                    <a:lnTo>
                      <a:pt x="34" y="87"/>
                    </a:lnTo>
                    <a:lnTo>
                      <a:pt x="24" y="76"/>
                    </a:lnTo>
                    <a:lnTo>
                      <a:pt x="17" y="76"/>
                    </a:lnTo>
                    <a:lnTo>
                      <a:pt x="7" y="63"/>
                    </a:lnTo>
                    <a:lnTo>
                      <a:pt x="3" y="52"/>
                    </a:lnTo>
                    <a:lnTo>
                      <a:pt x="3" y="44"/>
                    </a:lnTo>
                    <a:lnTo>
                      <a:pt x="0" y="42"/>
                    </a:lnTo>
                    <a:lnTo>
                      <a:pt x="2" y="30"/>
                    </a:lnTo>
                    <a:lnTo>
                      <a:pt x="13" y="20"/>
                    </a:lnTo>
                    <a:lnTo>
                      <a:pt x="30" y="15"/>
                    </a:lnTo>
                    <a:lnTo>
                      <a:pt x="35" y="0"/>
                    </a:lnTo>
                    <a:lnTo>
                      <a:pt x="41" y="0"/>
                    </a:lnTo>
                    <a:lnTo>
                      <a:pt x="45" y="15"/>
                    </a:lnTo>
                    <a:lnTo>
                      <a:pt x="50" y="12"/>
                    </a:lnTo>
                    <a:lnTo>
                      <a:pt x="54" y="17"/>
                    </a:lnTo>
                    <a:lnTo>
                      <a:pt x="61" y="1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4" name="Google Shape;514;p9"/>
              <p:cNvSpPr/>
              <p:nvPr/>
            </p:nvSpPr>
            <p:spPr>
              <a:xfrm>
                <a:off x="1452" y="1121"/>
                <a:ext cx="189" cy="119"/>
              </a:xfrm>
              <a:custGeom>
                <a:rect b="b" l="l" r="r" t="t"/>
                <a:pathLst>
                  <a:path extrusionOk="0" h="593" w="946">
                    <a:moveTo>
                      <a:pt x="111" y="15"/>
                    </a:moveTo>
                    <a:lnTo>
                      <a:pt x="101" y="17"/>
                    </a:lnTo>
                    <a:lnTo>
                      <a:pt x="79" y="2"/>
                    </a:lnTo>
                    <a:lnTo>
                      <a:pt x="60" y="0"/>
                    </a:lnTo>
                    <a:lnTo>
                      <a:pt x="27" y="11"/>
                    </a:lnTo>
                    <a:lnTo>
                      <a:pt x="27" y="21"/>
                    </a:lnTo>
                    <a:lnTo>
                      <a:pt x="21" y="27"/>
                    </a:lnTo>
                    <a:lnTo>
                      <a:pt x="6" y="25"/>
                    </a:lnTo>
                    <a:lnTo>
                      <a:pt x="9" y="32"/>
                    </a:lnTo>
                    <a:lnTo>
                      <a:pt x="5" y="39"/>
                    </a:lnTo>
                    <a:lnTo>
                      <a:pt x="8" y="48"/>
                    </a:lnTo>
                    <a:lnTo>
                      <a:pt x="19" y="52"/>
                    </a:lnTo>
                    <a:lnTo>
                      <a:pt x="31" y="66"/>
                    </a:lnTo>
                    <a:lnTo>
                      <a:pt x="36" y="72"/>
                    </a:lnTo>
                    <a:lnTo>
                      <a:pt x="37" y="76"/>
                    </a:lnTo>
                    <a:lnTo>
                      <a:pt x="21" y="76"/>
                    </a:lnTo>
                    <a:lnTo>
                      <a:pt x="6" y="64"/>
                    </a:lnTo>
                    <a:lnTo>
                      <a:pt x="3" y="68"/>
                    </a:lnTo>
                    <a:lnTo>
                      <a:pt x="0" y="84"/>
                    </a:lnTo>
                    <a:lnTo>
                      <a:pt x="6" y="90"/>
                    </a:lnTo>
                    <a:lnTo>
                      <a:pt x="24" y="92"/>
                    </a:lnTo>
                    <a:lnTo>
                      <a:pt x="25" y="99"/>
                    </a:lnTo>
                    <a:lnTo>
                      <a:pt x="35" y="108"/>
                    </a:lnTo>
                    <a:lnTo>
                      <a:pt x="37" y="106"/>
                    </a:lnTo>
                    <a:lnTo>
                      <a:pt x="45" y="122"/>
                    </a:lnTo>
                    <a:lnTo>
                      <a:pt x="52" y="120"/>
                    </a:lnTo>
                    <a:lnTo>
                      <a:pt x="72" y="167"/>
                    </a:lnTo>
                    <a:lnTo>
                      <a:pt x="91" y="169"/>
                    </a:lnTo>
                    <a:lnTo>
                      <a:pt x="101" y="179"/>
                    </a:lnTo>
                    <a:lnTo>
                      <a:pt x="110" y="210"/>
                    </a:lnTo>
                    <a:lnTo>
                      <a:pt x="111" y="192"/>
                    </a:lnTo>
                    <a:lnTo>
                      <a:pt x="118" y="201"/>
                    </a:lnTo>
                    <a:lnTo>
                      <a:pt x="169" y="210"/>
                    </a:lnTo>
                    <a:lnTo>
                      <a:pt x="175" y="209"/>
                    </a:lnTo>
                    <a:lnTo>
                      <a:pt x="167" y="204"/>
                    </a:lnTo>
                    <a:lnTo>
                      <a:pt x="169" y="197"/>
                    </a:lnTo>
                    <a:lnTo>
                      <a:pt x="176" y="194"/>
                    </a:lnTo>
                    <a:lnTo>
                      <a:pt x="177" y="197"/>
                    </a:lnTo>
                    <a:lnTo>
                      <a:pt x="185" y="192"/>
                    </a:lnTo>
                    <a:lnTo>
                      <a:pt x="191" y="187"/>
                    </a:lnTo>
                    <a:lnTo>
                      <a:pt x="192" y="181"/>
                    </a:lnTo>
                    <a:lnTo>
                      <a:pt x="197" y="176"/>
                    </a:lnTo>
                    <a:lnTo>
                      <a:pt x="207" y="183"/>
                    </a:lnTo>
                    <a:lnTo>
                      <a:pt x="210" y="203"/>
                    </a:lnTo>
                    <a:lnTo>
                      <a:pt x="216" y="216"/>
                    </a:lnTo>
                    <a:lnTo>
                      <a:pt x="224" y="230"/>
                    </a:lnTo>
                    <a:lnTo>
                      <a:pt x="229" y="253"/>
                    </a:lnTo>
                    <a:lnTo>
                      <a:pt x="229" y="268"/>
                    </a:lnTo>
                    <a:lnTo>
                      <a:pt x="234" y="271"/>
                    </a:lnTo>
                    <a:lnTo>
                      <a:pt x="246" y="289"/>
                    </a:lnTo>
                    <a:lnTo>
                      <a:pt x="255" y="306"/>
                    </a:lnTo>
                    <a:lnTo>
                      <a:pt x="256" y="328"/>
                    </a:lnTo>
                    <a:lnTo>
                      <a:pt x="258" y="345"/>
                    </a:lnTo>
                    <a:lnTo>
                      <a:pt x="266" y="354"/>
                    </a:lnTo>
                    <a:lnTo>
                      <a:pt x="253" y="367"/>
                    </a:lnTo>
                    <a:lnTo>
                      <a:pt x="239" y="397"/>
                    </a:lnTo>
                    <a:lnTo>
                      <a:pt x="245" y="400"/>
                    </a:lnTo>
                    <a:lnTo>
                      <a:pt x="240" y="426"/>
                    </a:lnTo>
                    <a:lnTo>
                      <a:pt x="239" y="437"/>
                    </a:lnTo>
                    <a:lnTo>
                      <a:pt x="245" y="454"/>
                    </a:lnTo>
                    <a:lnTo>
                      <a:pt x="264" y="450"/>
                    </a:lnTo>
                    <a:lnTo>
                      <a:pt x="261" y="466"/>
                    </a:lnTo>
                    <a:lnTo>
                      <a:pt x="256" y="481"/>
                    </a:lnTo>
                    <a:lnTo>
                      <a:pt x="258" y="507"/>
                    </a:lnTo>
                    <a:lnTo>
                      <a:pt x="257" y="518"/>
                    </a:lnTo>
                    <a:lnTo>
                      <a:pt x="271" y="534"/>
                    </a:lnTo>
                    <a:lnTo>
                      <a:pt x="288" y="540"/>
                    </a:lnTo>
                    <a:lnTo>
                      <a:pt x="282" y="543"/>
                    </a:lnTo>
                    <a:lnTo>
                      <a:pt x="283" y="551"/>
                    </a:lnTo>
                    <a:lnTo>
                      <a:pt x="288" y="558"/>
                    </a:lnTo>
                    <a:lnTo>
                      <a:pt x="306" y="554"/>
                    </a:lnTo>
                    <a:lnTo>
                      <a:pt x="307" y="537"/>
                    </a:lnTo>
                    <a:lnTo>
                      <a:pt x="312" y="533"/>
                    </a:lnTo>
                    <a:lnTo>
                      <a:pt x="330" y="517"/>
                    </a:lnTo>
                    <a:lnTo>
                      <a:pt x="318" y="537"/>
                    </a:lnTo>
                    <a:lnTo>
                      <a:pt x="334" y="560"/>
                    </a:lnTo>
                    <a:lnTo>
                      <a:pt x="334" y="533"/>
                    </a:lnTo>
                    <a:lnTo>
                      <a:pt x="345" y="559"/>
                    </a:lnTo>
                    <a:lnTo>
                      <a:pt x="355" y="559"/>
                    </a:lnTo>
                    <a:lnTo>
                      <a:pt x="352" y="569"/>
                    </a:lnTo>
                    <a:lnTo>
                      <a:pt x="363" y="572"/>
                    </a:lnTo>
                    <a:lnTo>
                      <a:pt x="366" y="564"/>
                    </a:lnTo>
                    <a:lnTo>
                      <a:pt x="369" y="577"/>
                    </a:lnTo>
                    <a:lnTo>
                      <a:pt x="397" y="580"/>
                    </a:lnTo>
                    <a:lnTo>
                      <a:pt x="417" y="558"/>
                    </a:lnTo>
                    <a:lnTo>
                      <a:pt x="416" y="553"/>
                    </a:lnTo>
                    <a:lnTo>
                      <a:pt x="404" y="542"/>
                    </a:lnTo>
                    <a:lnTo>
                      <a:pt x="407" y="529"/>
                    </a:lnTo>
                    <a:lnTo>
                      <a:pt x="404" y="529"/>
                    </a:lnTo>
                    <a:lnTo>
                      <a:pt x="412" y="527"/>
                    </a:lnTo>
                    <a:lnTo>
                      <a:pt x="419" y="531"/>
                    </a:lnTo>
                    <a:lnTo>
                      <a:pt x="418" y="517"/>
                    </a:lnTo>
                    <a:lnTo>
                      <a:pt x="425" y="540"/>
                    </a:lnTo>
                    <a:lnTo>
                      <a:pt x="431" y="550"/>
                    </a:lnTo>
                    <a:lnTo>
                      <a:pt x="441" y="531"/>
                    </a:lnTo>
                    <a:lnTo>
                      <a:pt x="443" y="517"/>
                    </a:lnTo>
                    <a:lnTo>
                      <a:pt x="447" y="518"/>
                    </a:lnTo>
                    <a:lnTo>
                      <a:pt x="456" y="528"/>
                    </a:lnTo>
                    <a:lnTo>
                      <a:pt x="456" y="538"/>
                    </a:lnTo>
                    <a:lnTo>
                      <a:pt x="452" y="561"/>
                    </a:lnTo>
                    <a:lnTo>
                      <a:pt x="451" y="585"/>
                    </a:lnTo>
                    <a:lnTo>
                      <a:pt x="466" y="591"/>
                    </a:lnTo>
                    <a:lnTo>
                      <a:pt x="474" y="585"/>
                    </a:lnTo>
                    <a:lnTo>
                      <a:pt x="486" y="591"/>
                    </a:lnTo>
                    <a:lnTo>
                      <a:pt x="493" y="583"/>
                    </a:lnTo>
                    <a:lnTo>
                      <a:pt x="497" y="593"/>
                    </a:lnTo>
                    <a:lnTo>
                      <a:pt x="516" y="588"/>
                    </a:lnTo>
                    <a:lnTo>
                      <a:pt x="517" y="575"/>
                    </a:lnTo>
                    <a:lnTo>
                      <a:pt x="525" y="575"/>
                    </a:lnTo>
                    <a:lnTo>
                      <a:pt x="524" y="588"/>
                    </a:lnTo>
                    <a:lnTo>
                      <a:pt x="533" y="591"/>
                    </a:lnTo>
                    <a:lnTo>
                      <a:pt x="554" y="592"/>
                    </a:lnTo>
                    <a:lnTo>
                      <a:pt x="560" y="587"/>
                    </a:lnTo>
                    <a:lnTo>
                      <a:pt x="559" y="579"/>
                    </a:lnTo>
                    <a:lnTo>
                      <a:pt x="553" y="566"/>
                    </a:lnTo>
                    <a:lnTo>
                      <a:pt x="557" y="579"/>
                    </a:lnTo>
                    <a:lnTo>
                      <a:pt x="572" y="588"/>
                    </a:lnTo>
                    <a:lnTo>
                      <a:pt x="579" y="580"/>
                    </a:lnTo>
                    <a:lnTo>
                      <a:pt x="583" y="566"/>
                    </a:lnTo>
                    <a:lnTo>
                      <a:pt x="590" y="579"/>
                    </a:lnTo>
                    <a:lnTo>
                      <a:pt x="594" y="592"/>
                    </a:lnTo>
                    <a:lnTo>
                      <a:pt x="613" y="588"/>
                    </a:lnTo>
                    <a:lnTo>
                      <a:pt x="621" y="575"/>
                    </a:lnTo>
                    <a:lnTo>
                      <a:pt x="621" y="549"/>
                    </a:lnTo>
                    <a:lnTo>
                      <a:pt x="634" y="581"/>
                    </a:lnTo>
                    <a:lnTo>
                      <a:pt x="640" y="585"/>
                    </a:lnTo>
                    <a:lnTo>
                      <a:pt x="643" y="576"/>
                    </a:lnTo>
                    <a:lnTo>
                      <a:pt x="651" y="566"/>
                    </a:lnTo>
                    <a:lnTo>
                      <a:pt x="649" y="551"/>
                    </a:lnTo>
                    <a:lnTo>
                      <a:pt x="650" y="543"/>
                    </a:lnTo>
                    <a:lnTo>
                      <a:pt x="651" y="556"/>
                    </a:lnTo>
                    <a:lnTo>
                      <a:pt x="658" y="580"/>
                    </a:lnTo>
                    <a:lnTo>
                      <a:pt x="682" y="580"/>
                    </a:lnTo>
                    <a:lnTo>
                      <a:pt x="730" y="569"/>
                    </a:lnTo>
                    <a:lnTo>
                      <a:pt x="747" y="532"/>
                    </a:lnTo>
                    <a:lnTo>
                      <a:pt x="737" y="521"/>
                    </a:lnTo>
                    <a:lnTo>
                      <a:pt x="731" y="505"/>
                    </a:lnTo>
                    <a:lnTo>
                      <a:pt x="728" y="497"/>
                    </a:lnTo>
                    <a:lnTo>
                      <a:pt x="739" y="504"/>
                    </a:lnTo>
                    <a:lnTo>
                      <a:pt x="746" y="518"/>
                    </a:lnTo>
                    <a:lnTo>
                      <a:pt x="757" y="518"/>
                    </a:lnTo>
                    <a:lnTo>
                      <a:pt x="758" y="533"/>
                    </a:lnTo>
                    <a:lnTo>
                      <a:pt x="758" y="559"/>
                    </a:lnTo>
                    <a:lnTo>
                      <a:pt x="775" y="582"/>
                    </a:lnTo>
                    <a:lnTo>
                      <a:pt x="788" y="580"/>
                    </a:lnTo>
                    <a:lnTo>
                      <a:pt x="790" y="570"/>
                    </a:lnTo>
                    <a:lnTo>
                      <a:pt x="796" y="580"/>
                    </a:lnTo>
                    <a:lnTo>
                      <a:pt x="811" y="588"/>
                    </a:lnTo>
                    <a:lnTo>
                      <a:pt x="825" y="591"/>
                    </a:lnTo>
                    <a:lnTo>
                      <a:pt x="837" y="579"/>
                    </a:lnTo>
                    <a:lnTo>
                      <a:pt x="859" y="570"/>
                    </a:lnTo>
                    <a:lnTo>
                      <a:pt x="892" y="570"/>
                    </a:lnTo>
                    <a:lnTo>
                      <a:pt x="903" y="564"/>
                    </a:lnTo>
                    <a:lnTo>
                      <a:pt x="917" y="563"/>
                    </a:lnTo>
                    <a:lnTo>
                      <a:pt x="917" y="534"/>
                    </a:lnTo>
                    <a:lnTo>
                      <a:pt x="913" y="528"/>
                    </a:lnTo>
                    <a:lnTo>
                      <a:pt x="915" y="521"/>
                    </a:lnTo>
                    <a:lnTo>
                      <a:pt x="909" y="510"/>
                    </a:lnTo>
                    <a:lnTo>
                      <a:pt x="896" y="495"/>
                    </a:lnTo>
                    <a:lnTo>
                      <a:pt x="897" y="468"/>
                    </a:lnTo>
                    <a:lnTo>
                      <a:pt x="907" y="463"/>
                    </a:lnTo>
                    <a:lnTo>
                      <a:pt x="917" y="453"/>
                    </a:lnTo>
                    <a:lnTo>
                      <a:pt x="923" y="440"/>
                    </a:lnTo>
                    <a:lnTo>
                      <a:pt x="935" y="434"/>
                    </a:lnTo>
                    <a:lnTo>
                      <a:pt x="946" y="415"/>
                    </a:lnTo>
                    <a:lnTo>
                      <a:pt x="945" y="378"/>
                    </a:lnTo>
                    <a:lnTo>
                      <a:pt x="944" y="376"/>
                    </a:lnTo>
                    <a:lnTo>
                      <a:pt x="936" y="376"/>
                    </a:lnTo>
                    <a:lnTo>
                      <a:pt x="933" y="367"/>
                    </a:lnTo>
                    <a:lnTo>
                      <a:pt x="935" y="361"/>
                    </a:lnTo>
                    <a:lnTo>
                      <a:pt x="911" y="366"/>
                    </a:lnTo>
                    <a:lnTo>
                      <a:pt x="902" y="362"/>
                    </a:lnTo>
                    <a:lnTo>
                      <a:pt x="913" y="355"/>
                    </a:lnTo>
                    <a:lnTo>
                      <a:pt x="912" y="346"/>
                    </a:lnTo>
                    <a:lnTo>
                      <a:pt x="909" y="341"/>
                    </a:lnTo>
                    <a:lnTo>
                      <a:pt x="892" y="329"/>
                    </a:lnTo>
                    <a:lnTo>
                      <a:pt x="881" y="334"/>
                    </a:lnTo>
                    <a:lnTo>
                      <a:pt x="860" y="328"/>
                    </a:lnTo>
                    <a:lnTo>
                      <a:pt x="863" y="310"/>
                    </a:lnTo>
                    <a:lnTo>
                      <a:pt x="859" y="302"/>
                    </a:lnTo>
                    <a:lnTo>
                      <a:pt x="853" y="305"/>
                    </a:lnTo>
                    <a:lnTo>
                      <a:pt x="798" y="291"/>
                    </a:lnTo>
                    <a:lnTo>
                      <a:pt x="777" y="297"/>
                    </a:lnTo>
                    <a:lnTo>
                      <a:pt x="756" y="313"/>
                    </a:lnTo>
                    <a:lnTo>
                      <a:pt x="741" y="311"/>
                    </a:lnTo>
                    <a:lnTo>
                      <a:pt x="737" y="302"/>
                    </a:lnTo>
                    <a:lnTo>
                      <a:pt x="729" y="306"/>
                    </a:lnTo>
                    <a:lnTo>
                      <a:pt x="720" y="298"/>
                    </a:lnTo>
                    <a:lnTo>
                      <a:pt x="712" y="298"/>
                    </a:lnTo>
                    <a:lnTo>
                      <a:pt x="705" y="310"/>
                    </a:lnTo>
                    <a:lnTo>
                      <a:pt x="676" y="324"/>
                    </a:lnTo>
                    <a:lnTo>
                      <a:pt x="670" y="330"/>
                    </a:lnTo>
                    <a:lnTo>
                      <a:pt x="671" y="338"/>
                    </a:lnTo>
                    <a:lnTo>
                      <a:pt x="673" y="341"/>
                    </a:lnTo>
                    <a:lnTo>
                      <a:pt x="654" y="335"/>
                    </a:lnTo>
                    <a:lnTo>
                      <a:pt x="644" y="339"/>
                    </a:lnTo>
                    <a:lnTo>
                      <a:pt x="638" y="351"/>
                    </a:lnTo>
                    <a:lnTo>
                      <a:pt x="635" y="348"/>
                    </a:lnTo>
                    <a:lnTo>
                      <a:pt x="638" y="362"/>
                    </a:lnTo>
                    <a:lnTo>
                      <a:pt x="637" y="367"/>
                    </a:lnTo>
                    <a:lnTo>
                      <a:pt x="635" y="362"/>
                    </a:lnTo>
                    <a:lnTo>
                      <a:pt x="623" y="357"/>
                    </a:lnTo>
                    <a:lnTo>
                      <a:pt x="621" y="349"/>
                    </a:lnTo>
                    <a:lnTo>
                      <a:pt x="610" y="361"/>
                    </a:lnTo>
                    <a:lnTo>
                      <a:pt x="600" y="361"/>
                    </a:lnTo>
                    <a:lnTo>
                      <a:pt x="584" y="370"/>
                    </a:lnTo>
                    <a:lnTo>
                      <a:pt x="585" y="377"/>
                    </a:lnTo>
                    <a:lnTo>
                      <a:pt x="596" y="386"/>
                    </a:lnTo>
                    <a:lnTo>
                      <a:pt x="615" y="391"/>
                    </a:lnTo>
                    <a:lnTo>
                      <a:pt x="617" y="399"/>
                    </a:lnTo>
                    <a:lnTo>
                      <a:pt x="606" y="394"/>
                    </a:lnTo>
                    <a:lnTo>
                      <a:pt x="583" y="393"/>
                    </a:lnTo>
                    <a:lnTo>
                      <a:pt x="554" y="409"/>
                    </a:lnTo>
                    <a:lnTo>
                      <a:pt x="549" y="403"/>
                    </a:lnTo>
                    <a:lnTo>
                      <a:pt x="567" y="393"/>
                    </a:lnTo>
                    <a:lnTo>
                      <a:pt x="560" y="386"/>
                    </a:lnTo>
                    <a:lnTo>
                      <a:pt x="538" y="377"/>
                    </a:lnTo>
                    <a:lnTo>
                      <a:pt x="529" y="360"/>
                    </a:lnTo>
                    <a:lnTo>
                      <a:pt x="511" y="351"/>
                    </a:lnTo>
                    <a:lnTo>
                      <a:pt x="504" y="364"/>
                    </a:lnTo>
                    <a:lnTo>
                      <a:pt x="505" y="377"/>
                    </a:lnTo>
                    <a:lnTo>
                      <a:pt x="503" y="386"/>
                    </a:lnTo>
                    <a:lnTo>
                      <a:pt x="498" y="364"/>
                    </a:lnTo>
                    <a:lnTo>
                      <a:pt x="492" y="357"/>
                    </a:lnTo>
                    <a:lnTo>
                      <a:pt x="482" y="370"/>
                    </a:lnTo>
                    <a:lnTo>
                      <a:pt x="479" y="377"/>
                    </a:lnTo>
                    <a:lnTo>
                      <a:pt x="474" y="384"/>
                    </a:lnTo>
                    <a:lnTo>
                      <a:pt x="465" y="383"/>
                    </a:lnTo>
                    <a:lnTo>
                      <a:pt x="470" y="371"/>
                    </a:lnTo>
                    <a:lnTo>
                      <a:pt x="467" y="367"/>
                    </a:lnTo>
                    <a:lnTo>
                      <a:pt x="458" y="357"/>
                    </a:lnTo>
                    <a:lnTo>
                      <a:pt x="456" y="350"/>
                    </a:lnTo>
                    <a:lnTo>
                      <a:pt x="445" y="340"/>
                    </a:lnTo>
                    <a:lnTo>
                      <a:pt x="436" y="348"/>
                    </a:lnTo>
                    <a:lnTo>
                      <a:pt x="434" y="359"/>
                    </a:lnTo>
                    <a:lnTo>
                      <a:pt x="439" y="383"/>
                    </a:lnTo>
                    <a:lnTo>
                      <a:pt x="431" y="397"/>
                    </a:lnTo>
                    <a:lnTo>
                      <a:pt x="427" y="388"/>
                    </a:lnTo>
                    <a:lnTo>
                      <a:pt x="422" y="365"/>
                    </a:lnTo>
                    <a:lnTo>
                      <a:pt x="407" y="357"/>
                    </a:lnTo>
                    <a:lnTo>
                      <a:pt x="400" y="367"/>
                    </a:lnTo>
                    <a:lnTo>
                      <a:pt x="395" y="366"/>
                    </a:lnTo>
                    <a:lnTo>
                      <a:pt x="395" y="364"/>
                    </a:lnTo>
                    <a:lnTo>
                      <a:pt x="397" y="357"/>
                    </a:lnTo>
                    <a:lnTo>
                      <a:pt x="388" y="361"/>
                    </a:lnTo>
                    <a:lnTo>
                      <a:pt x="390" y="354"/>
                    </a:lnTo>
                    <a:lnTo>
                      <a:pt x="409" y="349"/>
                    </a:lnTo>
                    <a:lnTo>
                      <a:pt x="417" y="317"/>
                    </a:lnTo>
                    <a:lnTo>
                      <a:pt x="412" y="316"/>
                    </a:lnTo>
                    <a:lnTo>
                      <a:pt x="407" y="302"/>
                    </a:lnTo>
                    <a:lnTo>
                      <a:pt x="393" y="310"/>
                    </a:lnTo>
                    <a:lnTo>
                      <a:pt x="381" y="306"/>
                    </a:lnTo>
                    <a:lnTo>
                      <a:pt x="387" y="295"/>
                    </a:lnTo>
                    <a:lnTo>
                      <a:pt x="380" y="278"/>
                    </a:lnTo>
                    <a:lnTo>
                      <a:pt x="374" y="274"/>
                    </a:lnTo>
                    <a:lnTo>
                      <a:pt x="369" y="284"/>
                    </a:lnTo>
                    <a:lnTo>
                      <a:pt x="365" y="286"/>
                    </a:lnTo>
                    <a:lnTo>
                      <a:pt x="358" y="279"/>
                    </a:lnTo>
                    <a:lnTo>
                      <a:pt x="347" y="289"/>
                    </a:lnTo>
                    <a:lnTo>
                      <a:pt x="347" y="275"/>
                    </a:lnTo>
                    <a:lnTo>
                      <a:pt x="339" y="280"/>
                    </a:lnTo>
                    <a:lnTo>
                      <a:pt x="333" y="279"/>
                    </a:lnTo>
                    <a:lnTo>
                      <a:pt x="332" y="276"/>
                    </a:lnTo>
                    <a:lnTo>
                      <a:pt x="327" y="289"/>
                    </a:lnTo>
                    <a:lnTo>
                      <a:pt x="306" y="312"/>
                    </a:lnTo>
                    <a:lnTo>
                      <a:pt x="309" y="291"/>
                    </a:lnTo>
                    <a:lnTo>
                      <a:pt x="317" y="286"/>
                    </a:lnTo>
                    <a:lnTo>
                      <a:pt x="318" y="281"/>
                    </a:lnTo>
                    <a:lnTo>
                      <a:pt x="312" y="271"/>
                    </a:lnTo>
                    <a:lnTo>
                      <a:pt x="354" y="263"/>
                    </a:lnTo>
                    <a:lnTo>
                      <a:pt x="344" y="255"/>
                    </a:lnTo>
                    <a:lnTo>
                      <a:pt x="332" y="259"/>
                    </a:lnTo>
                    <a:lnTo>
                      <a:pt x="326" y="252"/>
                    </a:lnTo>
                    <a:lnTo>
                      <a:pt x="328" y="249"/>
                    </a:lnTo>
                    <a:lnTo>
                      <a:pt x="330" y="246"/>
                    </a:lnTo>
                    <a:lnTo>
                      <a:pt x="325" y="246"/>
                    </a:lnTo>
                    <a:lnTo>
                      <a:pt x="321" y="238"/>
                    </a:lnTo>
                    <a:lnTo>
                      <a:pt x="307" y="231"/>
                    </a:lnTo>
                    <a:lnTo>
                      <a:pt x="290" y="230"/>
                    </a:lnTo>
                    <a:lnTo>
                      <a:pt x="301" y="217"/>
                    </a:lnTo>
                    <a:lnTo>
                      <a:pt x="295" y="215"/>
                    </a:lnTo>
                    <a:lnTo>
                      <a:pt x="296" y="206"/>
                    </a:lnTo>
                    <a:lnTo>
                      <a:pt x="311" y="225"/>
                    </a:lnTo>
                    <a:lnTo>
                      <a:pt x="326" y="228"/>
                    </a:lnTo>
                    <a:lnTo>
                      <a:pt x="337" y="227"/>
                    </a:lnTo>
                    <a:lnTo>
                      <a:pt x="349" y="241"/>
                    </a:lnTo>
                    <a:lnTo>
                      <a:pt x="357" y="241"/>
                    </a:lnTo>
                    <a:lnTo>
                      <a:pt x="347" y="232"/>
                    </a:lnTo>
                    <a:lnTo>
                      <a:pt x="359" y="231"/>
                    </a:lnTo>
                    <a:lnTo>
                      <a:pt x="387" y="237"/>
                    </a:lnTo>
                    <a:lnTo>
                      <a:pt x="402" y="236"/>
                    </a:lnTo>
                    <a:lnTo>
                      <a:pt x="417" y="222"/>
                    </a:lnTo>
                    <a:lnTo>
                      <a:pt x="420" y="206"/>
                    </a:lnTo>
                    <a:lnTo>
                      <a:pt x="418" y="193"/>
                    </a:lnTo>
                    <a:lnTo>
                      <a:pt x="401" y="197"/>
                    </a:lnTo>
                    <a:lnTo>
                      <a:pt x="386" y="193"/>
                    </a:lnTo>
                    <a:lnTo>
                      <a:pt x="359" y="176"/>
                    </a:lnTo>
                    <a:lnTo>
                      <a:pt x="352" y="174"/>
                    </a:lnTo>
                    <a:lnTo>
                      <a:pt x="347" y="179"/>
                    </a:lnTo>
                    <a:lnTo>
                      <a:pt x="344" y="172"/>
                    </a:lnTo>
                    <a:lnTo>
                      <a:pt x="325" y="160"/>
                    </a:lnTo>
                    <a:lnTo>
                      <a:pt x="298" y="157"/>
                    </a:lnTo>
                    <a:lnTo>
                      <a:pt x="295" y="151"/>
                    </a:lnTo>
                    <a:lnTo>
                      <a:pt x="295" y="146"/>
                    </a:lnTo>
                    <a:lnTo>
                      <a:pt x="320" y="150"/>
                    </a:lnTo>
                    <a:lnTo>
                      <a:pt x="323" y="144"/>
                    </a:lnTo>
                    <a:lnTo>
                      <a:pt x="328" y="151"/>
                    </a:lnTo>
                    <a:lnTo>
                      <a:pt x="337" y="157"/>
                    </a:lnTo>
                    <a:lnTo>
                      <a:pt x="345" y="160"/>
                    </a:lnTo>
                    <a:lnTo>
                      <a:pt x="354" y="156"/>
                    </a:lnTo>
                    <a:lnTo>
                      <a:pt x="352" y="150"/>
                    </a:lnTo>
                    <a:lnTo>
                      <a:pt x="350" y="139"/>
                    </a:lnTo>
                    <a:lnTo>
                      <a:pt x="345" y="130"/>
                    </a:lnTo>
                    <a:lnTo>
                      <a:pt x="320" y="112"/>
                    </a:lnTo>
                    <a:lnTo>
                      <a:pt x="310" y="108"/>
                    </a:lnTo>
                    <a:lnTo>
                      <a:pt x="302" y="102"/>
                    </a:lnTo>
                    <a:lnTo>
                      <a:pt x="301" y="97"/>
                    </a:lnTo>
                    <a:lnTo>
                      <a:pt x="293" y="95"/>
                    </a:lnTo>
                    <a:lnTo>
                      <a:pt x="290" y="99"/>
                    </a:lnTo>
                    <a:lnTo>
                      <a:pt x="269" y="107"/>
                    </a:lnTo>
                    <a:lnTo>
                      <a:pt x="261" y="119"/>
                    </a:lnTo>
                    <a:lnTo>
                      <a:pt x="247" y="123"/>
                    </a:lnTo>
                    <a:lnTo>
                      <a:pt x="241" y="115"/>
                    </a:lnTo>
                    <a:lnTo>
                      <a:pt x="232" y="123"/>
                    </a:lnTo>
                    <a:lnTo>
                      <a:pt x="210" y="120"/>
                    </a:lnTo>
                    <a:lnTo>
                      <a:pt x="193" y="152"/>
                    </a:lnTo>
                    <a:lnTo>
                      <a:pt x="180" y="163"/>
                    </a:lnTo>
                    <a:lnTo>
                      <a:pt x="182" y="154"/>
                    </a:lnTo>
                    <a:lnTo>
                      <a:pt x="181" y="147"/>
                    </a:lnTo>
                    <a:lnTo>
                      <a:pt x="192" y="123"/>
                    </a:lnTo>
                    <a:lnTo>
                      <a:pt x="191" y="112"/>
                    </a:lnTo>
                    <a:lnTo>
                      <a:pt x="197" y="86"/>
                    </a:lnTo>
                    <a:lnTo>
                      <a:pt x="193" y="82"/>
                    </a:lnTo>
                    <a:lnTo>
                      <a:pt x="192" y="70"/>
                    </a:lnTo>
                    <a:lnTo>
                      <a:pt x="186" y="63"/>
                    </a:lnTo>
                    <a:lnTo>
                      <a:pt x="176" y="36"/>
                    </a:lnTo>
                    <a:lnTo>
                      <a:pt x="166" y="39"/>
                    </a:lnTo>
                    <a:lnTo>
                      <a:pt x="161" y="29"/>
                    </a:lnTo>
                    <a:lnTo>
                      <a:pt x="156" y="39"/>
                    </a:lnTo>
                    <a:lnTo>
                      <a:pt x="143" y="45"/>
                    </a:lnTo>
                    <a:lnTo>
                      <a:pt x="137" y="33"/>
                    </a:lnTo>
                    <a:lnTo>
                      <a:pt x="111" y="1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5" name="Google Shape;515;p9"/>
              <p:cNvSpPr/>
              <p:nvPr/>
            </p:nvSpPr>
            <p:spPr>
              <a:xfrm>
                <a:off x="1457" y="1187"/>
                <a:ext cx="33" cy="46"/>
              </a:xfrm>
              <a:custGeom>
                <a:rect b="b" l="l" r="r" t="t"/>
                <a:pathLst>
                  <a:path extrusionOk="0" h="229" w="163">
                    <a:moveTo>
                      <a:pt x="84" y="7"/>
                    </a:moveTo>
                    <a:lnTo>
                      <a:pt x="82" y="0"/>
                    </a:lnTo>
                    <a:lnTo>
                      <a:pt x="85" y="12"/>
                    </a:lnTo>
                    <a:lnTo>
                      <a:pt x="105" y="22"/>
                    </a:lnTo>
                    <a:lnTo>
                      <a:pt x="114" y="34"/>
                    </a:lnTo>
                    <a:lnTo>
                      <a:pt x="123" y="39"/>
                    </a:lnTo>
                    <a:lnTo>
                      <a:pt x="123" y="48"/>
                    </a:lnTo>
                    <a:lnTo>
                      <a:pt x="129" y="48"/>
                    </a:lnTo>
                    <a:lnTo>
                      <a:pt x="134" y="59"/>
                    </a:lnTo>
                    <a:lnTo>
                      <a:pt x="130" y="76"/>
                    </a:lnTo>
                    <a:lnTo>
                      <a:pt x="141" y="65"/>
                    </a:lnTo>
                    <a:lnTo>
                      <a:pt x="149" y="76"/>
                    </a:lnTo>
                    <a:lnTo>
                      <a:pt x="147" y="82"/>
                    </a:lnTo>
                    <a:lnTo>
                      <a:pt x="156" y="89"/>
                    </a:lnTo>
                    <a:lnTo>
                      <a:pt x="161" y="99"/>
                    </a:lnTo>
                    <a:lnTo>
                      <a:pt x="157" y="109"/>
                    </a:lnTo>
                    <a:lnTo>
                      <a:pt x="161" y="123"/>
                    </a:lnTo>
                    <a:lnTo>
                      <a:pt x="159" y="145"/>
                    </a:lnTo>
                    <a:lnTo>
                      <a:pt x="163" y="182"/>
                    </a:lnTo>
                    <a:lnTo>
                      <a:pt x="161" y="210"/>
                    </a:lnTo>
                    <a:lnTo>
                      <a:pt x="159" y="218"/>
                    </a:lnTo>
                    <a:lnTo>
                      <a:pt x="150" y="226"/>
                    </a:lnTo>
                    <a:lnTo>
                      <a:pt x="136" y="224"/>
                    </a:lnTo>
                    <a:lnTo>
                      <a:pt x="124" y="229"/>
                    </a:lnTo>
                    <a:lnTo>
                      <a:pt x="112" y="226"/>
                    </a:lnTo>
                    <a:lnTo>
                      <a:pt x="98" y="228"/>
                    </a:lnTo>
                    <a:lnTo>
                      <a:pt x="89" y="220"/>
                    </a:lnTo>
                    <a:lnTo>
                      <a:pt x="86" y="211"/>
                    </a:lnTo>
                    <a:lnTo>
                      <a:pt x="77" y="207"/>
                    </a:lnTo>
                    <a:lnTo>
                      <a:pt x="75" y="197"/>
                    </a:lnTo>
                    <a:lnTo>
                      <a:pt x="68" y="185"/>
                    </a:lnTo>
                    <a:lnTo>
                      <a:pt x="62" y="185"/>
                    </a:lnTo>
                    <a:lnTo>
                      <a:pt x="59" y="190"/>
                    </a:lnTo>
                    <a:lnTo>
                      <a:pt x="60" y="195"/>
                    </a:lnTo>
                    <a:lnTo>
                      <a:pt x="57" y="197"/>
                    </a:lnTo>
                    <a:lnTo>
                      <a:pt x="53" y="193"/>
                    </a:lnTo>
                    <a:lnTo>
                      <a:pt x="52" y="180"/>
                    </a:lnTo>
                    <a:lnTo>
                      <a:pt x="50" y="178"/>
                    </a:lnTo>
                    <a:lnTo>
                      <a:pt x="42" y="177"/>
                    </a:lnTo>
                    <a:lnTo>
                      <a:pt x="39" y="183"/>
                    </a:lnTo>
                    <a:lnTo>
                      <a:pt x="34" y="178"/>
                    </a:lnTo>
                    <a:lnTo>
                      <a:pt x="26" y="159"/>
                    </a:lnTo>
                    <a:lnTo>
                      <a:pt x="26" y="152"/>
                    </a:lnTo>
                    <a:lnTo>
                      <a:pt x="31" y="142"/>
                    </a:lnTo>
                    <a:lnTo>
                      <a:pt x="27" y="146"/>
                    </a:lnTo>
                    <a:lnTo>
                      <a:pt x="25" y="137"/>
                    </a:lnTo>
                    <a:lnTo>
                      <a:pt x="19" y="157"/>
                    </a:lnTo>
                    <a:lnTo>
                      <a:pt x="14" y="158"/>
                    </a:lnTo>
                    <a:lnTo>
                      <a:pt x="11" y="146"/>
                    </a:lnTo>
                    <a:lnTo>
                      <a:pt x="6" y="141"/>
                    </a:lnTo>
                    <a:lnTo>
                      <a:pt x="1" y="123"/>
                    </a:lnTo>
                    <a:lnTo>
                      <a:pt x="0" y="113"/>
                    </a:lnTo>
                    <a:lnTo>
                      <a:pt x="0" y="103"/>
                    </a:lnTo>
                    <a:lnTo>
                      <a:pt x="6" y="103"/>
                    </a:lnTo>
                    <a:lnTo>
                      <a:pt x="11" y="99"/>
                    </a:lnTo>
                    <a:lnTo>
                      <a:pt x="7" y="92"/>
                    </a:lnTo>
                    <a:lnTo>
                      <a:pt x="12" y="89"/>
                    </a:lnTo>
                    <a:lnTo>
                      <a:pt x="23" y="83"/>
                    </a:lnTo>
                    <a:lnTo>
                      <a:pt x="36" y="78"/>
                    </a:lnTo>
                    <a:lnTo>
                      <a:pt x="34" y="73"/>
                    </a:lnTo>
                    <a:lnTo>
                      <a:pt x="26" y="73"/>
                    </a:lnTo>
                    <a:lnTo>
                      <a:pt x="26" y="67"/>
                    </a:lnTo>
                    <a:lnTo>
                      <a:pt x="32" y="56"/>
                    </a:lnTo>
                    <a:lnTo>
                      <a:pt x="32" y="64"/>
                    </a:lnTo>
                    <a:lnTo>
                      <a:pt x="39" y="61"/>
                    </a:lnTo>
                    <a:lnTo>
                      <a:pt x="39" y="50"/>
                    </a:lnTo>
                    <a:lnTo>
                      <a:pt x="31" y="50"/>
                    </a:lnTo>
                    <a:lnTo>
                      <a:pt x="23" y="60"/>
                    </a:lnTo>
                    <a:lnTo>
                      <a:pt x="22" y="50"/>
                    </a:lnTo>
                    <a:lnTo>
                      <a:pt x="28" y="45"/>
                    </a:lnTo>
                    <a:lnTo>
                      <a:pt x="44" y="49"/>
                    </a:lnTo>
                    <a:lnTo>
                      <a:pt x="44" y="43"/>
                    </a:lnTo>
                    <a:lnTo>
                      <a:pt x="41" y="28"/>
                    </a:lnTo>
                    <a:lnTo>
                      <a:pt x="65" y="5"/>
                    </a:lnTo>
                    <a:lnTo>
                      <a:pt x="76" y="2"/>
                    </a:lnTo>
                    <a:lnTo>
                      <a:pt x="84" y="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6" name="Google Shape;516;p9"/>
              <p:cNvSpPr/>
              <p:nvPr/>
            </p:nvSpPr>
            <p:spPr>
              <a:xfrm>
                <a:off x="1559" y="1520"/>
                <a:ext cx="77" cy="70"/>
              </a:xfrm>
              <a:custGeom>
                <a:rect b="b" l="l" r="r" t="t"/>
                <a:pathLst>
                  <a:path extrusionOk="0" h="349" w="384">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7" name="Google Shape;517;p9"/>
              <p:cNvSpPr/>
              <p:nvPr/>
            </p:nvSpPr>
            <p:spPr>
              <a:xfrm>
                <a:off x="1668" y="1452"/>
                <a:ext cx="24" cy="32"/>
              </a:xfrm>
              <a:custGeom>
                <a:rect b="b" l="l" r="r" t="t"/>
                <a:pathLst>
                  <a:path extrusionOk="0" h="161" w="122">
                    <a:moveTo>
                      <a:pt x="52" y="4"/>
                    </a:moveTo>
                    <a:lnTo>
                      <a:pt x="56" y="0"/>
                    </a:lnTo>
                    <a:lnTo>
                      <a:pt x="59" y="5"/>
                    </a:lnTo>
                    <a:lnTo>
                      <a:pt x="65" y="11"/>
                    </a:lnTo>
                    <a:lnTo>
                      <a:pt x="75" y="3"/>
                    </a:lnTo>
                    <a:lnTo>
                      <a:pt x="87" y="5"/>
                    </a:lnTo>
                    <a:lnTo>
                      <a:pt x="92" y="17"/>
                    </a:lnTo>
                    <a:lnTo>
                      <a:pt x="100" y="19"/>
                    </a:lnTo>
                    <a:lnTo>
                      <a:pt x="111" y="17"/>
                    </a:lnTo>
                    <a:lnTo>
                      <a:pt x="119" y="33"/>
                    </a:lnTo>
                    <a:lnTo>
                      <a:pt x="120" y="49"/>
                    </a:lnTo>
                    <a:lnTo>
                      <a:pt x="119" y="74"/>
                    </a:lnTo>
                    <a:lnTo>
                      <a:pt x="122" y="97"/>
                    </a:lnTo>
                    <a:lnTo>
                      <a:pt x="119" y="119"/>
                    </a:lnTo>
                    <a:lnTo>
                      <a:pt x="104" y="139"/>
                    </a:lnTo>
                    <a:lnTo>
                      <a:pt x="88" y="151"/>
                    </a:lnTo>
                    <a:lnTo>
                      <a:pt x="39" y="161"/>
                    </a:lnTo>
                    <a:lnTo>
                      <a:pt x="33" y="158"/>
                    </a:lnTo>
                    <a:lnTo>
                      <a:pt x="17" y="153"/>
                    </a:lnTo>
                    <a:lnTo>
                      <a:pt x="6" y="132"/>
                    </a:lnTo>
                    <a:lnTo>
                      <a:pt x="1" y="110"/>
                    </a:lnTo>
                    <a:lnTo>
                      <a:pt x="0" y="90"/>
                    </a:lnTo>
                    <a:lnTo>
                      <a:pt x="2" y="72"/>
                    </a:lnTo>
                    <a:lnTo>
                      <a:pt x="8" y="62"/>
                    </a:lnTo>
                    <a:lnTo>
                      <a:pt x="13" y="46"/>
                    </a:lnTo>
                    <a:lnTo>
                      <a:pt x="22" y="27"/>
                    </a:lnTo>
                    <a:lnTo>
                      <a:pt x="33" y="13"/>
                    </a:lnTo>
                    <a:lnTo>
                      <a:pt x="44" y="10"/>
                    </a:lnTo>
                    <a:lnTo>
                      <a:pt x="52" y="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8" name="Google Shape;518;p9"/>
              <p:cNvSpPr/>
              <p:nvPr/>
            </p:nvSpPr>
            <p:spPr>
              <a:xfrm>
                <a:off x="1628" y="1270"/>
                <a:ext cx="53" cy="38"/>
              </a:xfrm>
              <a:custGeom>
                <a:rect b="b" l="l" r="r" t="t"/>
                <a:pathLst>
                  <a:path extrusionOk="0" h="190" w="265">
                    <a:moveTo>
                      <a:pt x="110" y="18"/>
                    </a:moveTo>
                    <a:lnTo>
                      <a:pt x="129" y="14"/>
                    </a:lnTo>
                    <a:lnTo>
                      <a:pt x="149" y="16"/>
                    </a:lnTo>
                    <a:lnTo>
                      <a:pt x="200" y="45"/>
                    </a:lnTo>
                    <a:lnTo>
                      <a:pt x="207" y="57"/>
                    </a:lnTo>
                    <a:lnTo>
                      <a:pt x="208" y="68"/>
                    </a:lnTo>
                    <a:lnTo>
                      <a:pt x="217" y="81"/>
                    </a:lnTo>
                    <a:lnTo>
                      <a:pt x="227" y="87"/>
                    </a:lnTo>
                    <a:lnTo>
                      <a:pt x="243" y="118"/>
                    </a:lnTo>
                    <a:lnTo>
                      <a:pt x="254" y="129"/>
                    </a:lnTo>
                    <a:lnTo>
                      <a:pt x="253" y="136"/>
                    </a:lnTo>
                    <a:lnTo>
                      <a:pt x="255" y="147"/>
                    </a:lnTo>
                    <a:lnTo>
                      <a:pt x="265" y="158"/>
                    </a:lnTo>
                    <a:lnTo>
                      <a:pt x="256" y="172"/>
                    </a:lnTo>
                    <a:lnTo>
                      <a:pt x="238" y="173"/>
                    </a:lnTo>
                    <a:lnTo>
                      <a:pt x="213" y="170"/>
                    </a:lnTo>
                    <a:lnTo>
                      <a:pt x="186" y="159"/>
                    </a:lnTo>
                    <a:lnTo>
                      <a:pt x="148" y="158"/>
                    </a:lnTo>
                    <a:lnTo>
                      <a:pt x="109" y="183"/>
                    </a:lnTo>
                    <a:lnTo>
                      <a:pt x="86" y="190"/>
                    </a:lnTo>
                    <a:lnTo>
                      <a:pt x="65" y="179"/>
                    </a:lnTo>
                    <a:lnTo>
                      <a:pt x="49" y="165"/>
                    </a:lnTo>
                    <a:lnTo>
                      <a:pt x="41" y="145"/>
                    </a:lnTo>
                    <a:lnTo>
                      <a:pt x="39" y="100"/>
                    </a:lnTo>
                    <a:lnTo>
                      <a:pt x="11" y="92"/>
                    </a:lnTo>
                    <a:lnTo>
                      <a:pt x="0" y="72"/>
                    </a:lnTo>
                    <a:lnTo>
                      <a:pt x="1" y="51"/>
                    </a:lnTo>
                    <a:lnTo>
                      <a:pt x="6" y="44"/>
                    </a:lnTo>
                    <a:lnTo>
                      <a:pt x="6" y="18"/>
                    </a:lnTo>
                    <a:lnTo>
                      <a:pt x="14" y="1"/>
                    </a:lnTo>
                    <a:lnTo>
                      <a:pt x="28" y="0"/>
                    </a:lnTo>
                    <a:lnTo>
                      <a:pt x="40" y="8"/>
                    </a:lnTo>
                    <a:lnTo>
                      <a:pt x="49" y="7"/>
                    </a:lnTo>
                    <a:lnTo>
                      <a:pt x="73" y="17"/>
                    </a:lnTo>
                    <a:lnTo>
                      <a:pt x="102" y="23"/>
                    </a:lnTo>
                    <a:lnTo>
                      <a:pt x="110"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19" name="Google Shape;519;p9"/>
              <p:cNvSpPr/>
              <p:nvPr/>
            </p:nvSpPr>
            <p:spPr>
              <a:xfrm>
                <a:off x="1527" y="1265"/>
                <a:ext cx="316" cy="356"/>
              </a:xfrm>
              <a:custGeom>
                <a:rect b="b" l="l" r="r" t="t"/>
                <a:pathLst>
                  <a:path extrusionOk="0" h="1779" w="1581">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0" name="Google Shape;520;p9"/>
              <p:cNvSpPr/>
              <p:nvPr/>
            </p:nvSpPr>
            <p:spPr>
              <a:xfrm>
                <a:off x="969" y="1334"/>
                <a:ext cx="937" cy="648"/>
              </a:xfrm>
              <a:custGeom>
                <a:rect b="b" l="l" r="r" t="t"/>
                <a:pathLst>
                  <a:path extrusionOk="0" h="3236" w="468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1" name="Google Shape;521;p9"/>
              <p:cNvSpPr/>
              <p:nvPr/>
            </p:nvSpPr>
            <p:spPr>
              <a:xfrm>
                <a:off x="1437" y="1025"/>
                <a:ext cx="39" cy="63"/>
              </a:xfrm>
              <a:custGeom>
                <a:rect b="b" l="l" r="r" t="t"/>
                <a:pathLst>
                  <a:path extrusionOk="0" h="316" w="197">
                    <a:moveTo>
                      <a:pt x="197" y="163"/>
                    </a:moveTo>
                    <a:lnTo>
                      <a:pt x="197" y="156"/>
                    </a:lnTo>
                    <a:lnTo>
                      <a:pt x="196" y="149"/>
                    </a:lnTo>
                    <a:lnTo>
                      <a:pt x="180" y="119"/>
                    </a:lnTo>
                    <a:lnTo>
                      <a:pt x="156" y="102"/>
                    </a:lnTo>
                    <a:lnTo>
                      <a:pt x="140" y="109"/>
                    </a:lnTo>
                    <a:lnTo>
                      <a:pt x="127" y="107"/>
                    </a:lnTo>
                    <a:lnTo>
                      <a:pt x="128" y="97"/>
                    </a:lnTo>
                    <a:lnTo>
                      <a:pt x="128" y="86"/>
                    </a:lnTo>
                    <a:lnTo>
                      <a:pt x="132" y="73"/>
                    </a:lnTo>
                    <a:lnTo>
                      <a:pt x="127" y="65"/>
                    </a:lnTo>
                    <a:lnTo>
                      <a:pt x="121" y="63"/>
                    </a:lnTo>
                    <a:lnTo>
                      <a:pt x="106" y="47"/>
                    </a:lnTo>
                    <a:lnTo>
                      <a:pt x="95" y="44"/>
                    </a:lnTo>
                    <a:lnTo>
                      <a:pt x="53" y="7"/>
                    </a:lnTo>
                    <a:lnTo>
                      <a:pt x="22" y="0"/>
                    </a:lnTo>
                    <a:lnTo>
                      <a:pt x="5" y="16"/>
                    </a:lnTo>
                    <a:lnTo>
                      <a:pt x="6" y="25"/>
                    </a:lnTo>
                    <a:lnTo>
                      <a:pt x="4" y="27"/>
                    </a:lnTo>
                    <a:lnTo>
                      <a:pt x="4" y="44"/>
                    </a:lnTo>
                    <a:lnTo>
                      <a:pt x="5" y="52"/>
                    </a:lnTo>
                    <a:lnTo>
                      <a:pt x="9" y="65"/>
                    </a:lnTo>
                    <a:lnTo>
                      <a:pt x="15" y="70"/>
                    </a:lnTo>
                    <a:lnTo>
                      <a:pt x="18" y="82"/>
                    </a:lnTo>
                    <a:lnTo>
                      <a:pt x="14" y="90"/>
                    </a:lnTo>
                    <a:lnTo>
                      <a:pt x="0" y="98"/>
                    </a:lnTo>
                    <a:lnTo>
                      <a:pt x="13" y="124"/>
                    </a:lnTo>
                    <a:lnTo>
                      <a:pt x="20" y="127"/>
                    </a:lnTo>
                    <a:lnTo>
                      <a:pt x="18" y="139"/>
                    </a:lnTo>
                    <a:lnTo>
                      <a:pt x="21" y="161"/>
                    </a:lnTo>
                    <a:lnTo>
                      <a:pt x="31" y="163"/>
                    </a:lnTo>
                    <a:lnTo>
                      <a:pt x="34" y="173"/>
                    </a:lnTo>
                    <a:lnTo>
                      <a:pt x="24" y="177"/>
                    </a:lnTo>
                    <a:lnTo>
                      <a:pt x="27" y="184"/>
                    </a:lnTo>
                    <a:lnTo>
                      <a:pt x="46" y="190"/>
                    </a:lnTo>
                    <a:lnTo>
                      <a:pt x="54" y="187"/>
                    </a:lnTo>
                    <a:lnTo>
                      <a:pt x="85" y="203"/>
                    </a:lnTo>
                    <a:lnTo>
                      <a:pt x="83" y="215"/>
                    </a:lnTo>
                    <a:lnTo>
                      <a:pt x="89" y="216"/>
                    </a:lnTo>
                    <a:lnTo>
                      <a:pt x="79" y="226"/>
                    </a:lnTo>
                    <a:lnTo>
                      <a:pt x="38" y="224"/>
                    </a:lnTo>
                    <a:lnTo>
                      <a:pt x="35" y="236"/>
                    </a:lnTo>
                    <a:lnTo>
                      <a:pt x="72" y="279"/>
                    </a:lnTo>
                    <a:lnTo>
                      <a:pt x="63" y="300"/>
                    </a:lnTo>
                    <a:lnTo>
                      <a:pt x="65" y="307"/>
                    </a:lnTo>
                    <a:lnTo>
                      <a:pt x="86" y="316"/>
                    </a:lnTo>
                    <a:lnTo>
                      <a:pt x="97" y="300"/>
                    </a:lnTo>
                    <a:lnTo>
                      <a:pt x="97" y="295"/>
                    </a:lnTo>
                    <a:lnTo>
                      <a:pt x="94" y="290"/>
                    </a:lnTo>
                    <a:lnTo>
                      <a:pt x="91" y="292"/>
                    </a:lnTo>
                    <a:lnTo>
                      <a:pt x="106" y="275"/>
                    </a:lnTo>
                    <a:lnTo>
                      <a:pt x="120" y="290"/>
                    </a:lnTo>
                    <a:lnTo>
                      <a:pt x="133" y="287"/>
                    </a:lnTo>
                    <a:lnTo>
                      <a:pt x="170" y="268"/>
                    </a:lnTo>
                    <a:lnTo>
                      <a:pt x="181" y="270"/>
                    </a:lnTo>
                    <a:lnTo>
                      <a:pt x="185" y="275"/>
                    </a:lnTo>
                    <a:lnTo>
                      <a:pt x="188" y="271"/>
                    </a:lnTo>
                    <a:lnTo>
                      <a:pt x="190" y="264"/>
                    </a:lnTo>
                    <a:lnTo>
                      <a:pt x="196" y="249"/>
                    </a:lnTo>
                    <a:lnTo>
                      <a:pt x="197" y="233"/>
                    </a:lnTo>
                    <a:lnTo>
                      <a:pt x="193" y="227"/>
                    </a:lnTo>
                    <a:lnTo>
                      <a:pt x="186" y="221"/>
                    </a:lnTo>
                    <a:lnTo>
                      <a:pt x="186" y="225"/>
                    </a:lnTo>
                    <a:lnTo>
                      <a:pt x="185" y="219"/>
                    </a:lnTo>
                    <a:lnTo>
                      <a:pt x="185" y="174"/>
                    </a:lnTo>
                    <a:lnTo>
                      <a:pt x="197" y="16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2" name="Google Shape;522;p9"/>
              <p:cNvSpPr/>
              <p:nvPr/>
            </p:nvSpPr>
            <p:spPr>
              <a:xfrm>
                <a:off x="1356" y="1000"/>
                <a:ext cx="74" cy="86"/>
              </a:xfrm>
              <a:custGeom>
                <a:rect b="b" l="l" r="r" t="t"/>
                <a:pathLst>
                  <a:path extrusionOk="0" h="430" w="368">
                    <a:moveTo>
                      <a:pt x="337" y="301"/>
                    </a:moveTo>
                    <a:lnTo>
                      <a:pt x="333" y="284"/>
                    </a:lnTo>
                    <a:lnTo>
                      <a:pt x="318" y="278"/>
                    </a:lnTo>
                    <a:lnTo>
                      <a:pt x="320" y="260"/>
                    </a:lnTo>
                    <a:lnTo>
                      <a:pt x="316" y="243"/>
                    </a:lnTo>
                    <a:lnTo>
                      <a:pt x="327" y="224"/>
                    </a:lnTo>
                    <a:lnTo>
                      <a:pt x="328" y="211"/>
                    </a:lnTo>
                    <a:lnTo>
                      <a:pt x="332" y="204"/>
                    </a:lnTo>
                    <a:lnTo>
                      <a:pt x="332" y="197"/>
                    </a:lnTo>
                    <a:lnTo>
                      <a:pt x="327" y="190"/>
                    </a:lnTo>
                    <a:lnTo>
                      <a:pt x="323" y="187"/>
                    </a:lnTo>
                    <a:lnTo>
                      <a:pt x="321" y="194"/>
                    </a:lnTo>
                    <a:lnTo>
                      <a:pt x="311" y="177"/>
                    </a:lnTo>
                    <a:lnTo>
                      <a:pt x="312" y="177"/>
                    </a:lnTo>
                    <a:lnTo>
                      <a:pt x="300" y="176"/>
                    </a:lnTo>
                    <a:lnTo>
                      <a:pt x="299" y="171"/>
                    </a:lnTo>
                    <a:lnTo>
                      <a:pt x="304" y="158"/>
                    </a:lnTo>
                    <a:lnTo>
                      <a:pt x="297" y="141"/>
                    </a:lnTo>
                    <a:lnTo>
                      <a:pt x="266" y="118"/>
                    </a:lnTo>
                    <a:lnTo>
                      <a:pt x="261" y="125"/>
                    </a:lnTo>
                    <a:lnTo>
                      <a:pt x="245" y="131"/>
                    </a:lnTo>
                    <a:lnTo>
                      <a:pt x="237" y="141"/>
                    </a:lnTo>
                    <a:lnTo>
                      <a:pt x="235" y="139"/>
                    </a:lnTo>
                    <a:lnTo>
                      <a:pt x="236" y="133"/>
                    </a:lnTo>
                    <a:lnTo>
                      <a:pt x="227" y="128"/>
                    </a:lnTo>
                    <a:lnTo>
                      <a:pt x="227" y="119"/>
                    </a:lnTo>
                    <a:lnTo>
                      <a:pt x="232" y="101"/>
                    </a:lnTo>
                    <a:lnTo>
                      <a:pt x="231" y="85"/>
                    </a:lnTo>
                    <a:lnTo>
                      <a:pt x="223" y="75"/>
                    </a:lnTo>
                    <a:lnTo>
                      <a:pt x="220" y="85"/>
                    </a:lnTo>
                    <a:lnTo>
                      <a:pt x="211" y="90"/>
                    </a:lnTo>
                    <a:lnTo>
                      <a:pt x="211" y="85"/>
                    </a:lnTo>
                    <a:lnTo>
                      <a:pt x="210" y="76"/>
                    </a:lnTo>
                    <a:lnTo>
                      <a:pt x="200" y="69"/>
                    </a:lnTo>
                    <a:lnTo>
                      <a:pt x="193" y="53"/>
                    </a:lnTo>
                    <a:lnTo>
                      <a:pt x="176" y="44"/>
                    </a:lnTo>
                    <a:lnTo>
                      <a:pt x="166" y="44"/>
                    </a:lnTo>
                    <a:lnTo>
                      <a:pt x="151" y="65"/>
                    </a:lnTo>
                    <a:lnTo>
                      <a:pt x="148" y="76"/>
                    </a:lnTo>
                    <a:lnTo>
                      <a:pt x="148" y="93"/>
                    </a:lnTo>
                    <a:lnTo>
                      <a:pt x="146" y="104"/>
                    </a:lnTo>
                    <a:lnTo>
                      <a:pt x="143" y="114"/>
                    </a:lnTo>
                    <a:lnTo>
                      <a:pt x="129" y="96"/>
                    </a:lnTo>
                    <a:lnTo>
                      <a:pt x="134" y="33"/>
                    </a:lnTo>
                    <a:lnTo>
                      <a:pt x="130" y="22"/>
                    </a:lnTo>
                    <a:lnTo>
                      <a:pt x="116" y="21"/>
                    </a:lnTo>
                    <a:lnTo>
                      <a:pt x="103" y="27"/>
                    </a:lnTo>
                    <a:lnTo>
                      <a:pt x="108" y="16"/>
                    </a:lnTo>
                    <a:lnTo>
                      <a:pt x="106" y="11"/>
                    </a:lnTo>
                    <a:lnTo>
                      <a:pt x="95" y="4"/>
                    </a:lnTo>
                    <a:lnTo>
                      <a:pt x="84" y="0"/>
                    </a:lnTo>
                    <a:lnTo>
                      <a:pt x="62" y="13"/>
                    </a:lnTo>
                    <a:lnTo>
                      <a:pt x="22" y="22"/>
                    </a:lnTo>
                    <a:lnTo>
                      <a:pt x="11" y="16"/>
                    </a:lnTo>
                    <a:lnTo>
                      <a:pt x="9" y="21"/>
                    </a:lnTo>
                    <a:lnTo>
                      <a:pt x="0" y="56"/>
                    </a:lnTo>
                    <a:lnTo>
                      <a:pt x="5" y="101"/>
                    </a:lnTo>
                    <a:lnTo>
                      <a:pt x="6" y="104"/>
                    </a:lnTo>
                    <a:lnTo>
                      <a:pt x="17" y="107"/>
                    </a:lnTo>
                    <a:lnTo>
                      <a:pt x="40" y="96"/>
                    </a:lnTo>
                    <a:lnTo>
                      <a:pt x="52" y="98"/>
                    </a:lnTo>
                    <a:lnTo>
                      <a:pt x="52" y="114"/>
                    </a:lnTo>
                    <a:lnTo>
                      <a:pt x="42" y="145"/>
                    </a:lnTo>
                    <a:lnTo>
                      <a:pt x="36" y="150"/>
                    </a:lnTo>
                    <a:lnTo>
                      <a:pt x="41" y="161"/>
                    </a:lnTo>
                    <a:lnTo>
                      <a:pt x="55" y="155"/>
                    </a:lnTo>
                    <a:lnTo>
                      <a:pt x="67" y="120"/>
                    </a:lnTo>
                    <a:lnTo>
                      <a:pt x="75" y="117"/>
                    </a:lnTo>
                    <a:lnTo>
                      <a:pt x="80" y="109"/>
                    </a:lnTo>
                    <a:lnTo>
                      <a:pt x="87" y="111"/>
                    </a:lnTo>
                    <a:lnTo>
                      <a:pt x="92" y="117"/>
                    </a:lnTo>
                    <a:lnTo>
                      <a:pt x="95" y="130"/>
                    </a:lnTo>
                    <a:lnTo>
                      <a:pt x="92" y="139"/>
                    </a:lnTo>
                    <a:lnTo>
                      <a:pt x="89" y="146"/>
                    </a:lnTo>
                    <a:lnTo>
                      <a:pt x="81" y="155"/>
                    </a:lnTo>
                    <a:lnTo>
                      <a:pt x="83" y="171"/>
                    </a:lnTo>
                    <a:lnTo>
                      <a:pt x="92" y="174"/>
                    </a:lnTo>
                    <a:lnTo>
                      <a:pt x="97" y="162"/>
                    </a:lnTo>
                    <a:lnTo>
                      <a:pt x="102" y="165"/>
                    </a:lnTo>
                    <a:lnTo>
                      <a:pt x="103" y="176"/>
                    </a:lnTo>
                    <a:lnTo>
                      <a:pt x="123" y="168"/>
                    </a:lnTo>
                    <a:lnTo>
                      <a:pt x="122" y="181"/>
                    </a:lnTo>
                    <a:lnTo>
                      <a:pt x="117" y="190"/>
                    </a:lnTo>
                    <a:lnTo>
                      <a:pt x="96" y="201"/>
                    </a:lnTo>
                    <a:lnTo>
                      <a:pt x="94" y="210"/>
                    </a:lnTo>
                    <a:lnTo>
                      <a:pt x="127" y="216"/>
                    </a:lnTo>
                    <a:lnTo>
                      <a:pt x="121" y="228"/>
                    </a:lnTo>
                    <a:lnTo>
                      <a:pt x="118" y="242"/>
                    </a:lnTo>
                    <a:lnTo>
                      <a:pt x="92" y="240"/>
                    </a:lnTo>
                    <a:lnTo>
                      <a:pt x="65" y="225"/>
                    </a:lnTo>
                    <a:lnTo>
                      <a:pt x="47" y="228"/>
                    </a:lnTo>
                    <a:lnTo>
                      <a:pt x="41" y="236"/>
                    </a:lnTo>
                    <a:lnTo>
                      <a:pt x="42" y="253"/>
                    </a:lnTo>
                    <a:lnTo>
                      <a:pt x="43" y="268"/>
                    </a:lnTo>
                    <a:lnTo>
                      <a:pt x="57" y="290"/>
                    </a:lnTo>
                    <a:lnTo>
                      <a:pt x="79" y="307"/>
                    </a:lnTo>
                    <a:lnTo>
                      <a:pt x="103" y="310"/>
                    </a:lnTo>
                    <a:lnTo>
                      <a:pt x="111" y="303"/>
                    </a:lnTo>
                    <a:lnTo>
                      <a:pt x="118" y="290"/>
                    </a:lnTo>
                    <a:lnTo>
                      <a:pt x="127" y="290"/>
                    </a:lnTo>
                    <a:lnTo>
                      <a:pt x="159" y="274"/>
                    </a:lnTo>
                    <a:lnTo>
                      <a:pt x="157" y="282"/>
                    </a:lnTo>
                    <a:lnTo>
                      <a:pt x="159" y="295"/>
                    </a:lnTo>
                    <a:lnTo>
                      <a:pt x="170" y="305"/>
                    </a:lnTo>
                    <a:lnTo>
                      <a:pt x="180" y="305"/>
                    </a:lnTo>
                    <a:lnTo>
                      <a:pt x="191" y="297"/>
                    </a:lnTo>
                    <a:lnTo>
                      <a:pt x="203" y="297"/>
                    </a:lnTo>
                    <a:lnTo>
                      <a:pt x="230" y="305"/>
                    </a:lnTo>
                    <a:lnTo>
                      <a:pt x="234" y="312"/>
                    </a:lnTo>
                    <a:lnTo>
                      <a:pt x="234" y="321"/>
                    </a:lnTo>
                    <a:lnTo>
                      <a:pt x="250" y="322"/>
                    </a:lnTo>
                    <a:lnTo>
                      <a:pt x="253" y="316"/>
                    </a:lnTo>
                    <a:lnTo>
                      <a:pt x="256" y="318"/>
                    </a:lnTo>
                    <a:lnTo>
                      <a:pt x="257" y="328"/>
                    </a:lnTo>
                    <a:lnTo>
                      <a:pt x="268" y="343"/>
                    </a:lnTo>
                    <a:lnTo>
                      <a:pt x="268" y="366"/>
                    </a:lnTo>
                    <a:lnTo>
                      <a:pt x="277" y="388"/>
                    </a:lnTo>
                    <a:lnTo>
                      <a:pt x="278" y="399"/>
                    </a:lnTo>
                    <a:lnTo>
                      <a:pt x="294" y="418"/>
                    </a:lnTo>
                    <a:lnTo>
                      <a:pt x="301" y="416"/>
                    </a:lnTo>
                    <a:lnTo>
                      <a:pt x="313" y="430"/>
                    </a:lnTo>
                    <a:lnTo>
                      <a:pt x="318" y="420"/>
                    </a:lnTo>
                    <a:lnTo>
                      <a:pt x="326" y="415"/>
                    </a:lnTo>
                    <a:lnTo>
                      <a:pt x="339" y="416"/>
                    </a:lnTo>
                    <a:lnTo>
                      <a:pt x="355" y="410"/>
                    </a:lnTo>
                    <a:lnTo>
                      <a:pt x="360" y="395"/>
                    </a:lnTo>
                    <a:lnTo>
                      <a:pt x="359" y="382"/>
                    </a:lnTo>
                    <a:lnTo>
                      <a:pt x="368" y="357"/>
                    </a:lnTo>
                    <a:lnTo>
                      <a:pt x="337" y="30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3" name="Google Shape;523;p9"/>
              <p:cNvSpPr/>
              <p:nvPr/>
            </p:nvSpPr>
            <p:spPr>
              <a:xfrm>
                <a:off x="1462" y="960"/>
                <a:ext cx="121" cy="112"/>
              </a:xfrm>
              <a:custGeom>
                <a:rect b="b" l="l" r="r" t="t"/>
                <a:pathLst>
                  <a:path extrusionOk="0" h="558" w="603">
                    <a:moveTo>
                      <a:pt x="3" y="21"/>
                    </a:moveTo>
                    <a:lnTo>
                      <a:pt x="23" y="26"/>
                    </a:lnTo>
                    <a:lnTo>
                      <a:pt x="25" y="32"/>
                    </a:lnTo>
                    <a:lnTo>
                      <a:pt x="22" y="39"/>
                    </a:lnTo>
                    <a:lnTo>
                      <a:pt x="1" y="42"/>
                    </a:lnTo>
                    <a:lnTo>
                      <a:pt x="12" y="52"/>
                    </a:lnTo>
                    <a:lnTo>
                      <a:pt x="9" y="57"/>
                    </a:lnTo>
                    <a:lnTo>
                      <a:pt x="18" y="69"/>
                    </a:lnTo>
                    <a:lnTo>
                      <a:pt x="34" y="103"/>
                    </a:lnTo>
                    <a:lnTo>
                      <a:pt x="55" y="117"/>
                    </a:lnTo>
                    <a:lnTo>
                      <a:pt x="59" y="124"/>
                    </a:lnTo>
                    <a:lnTo>
                      <a:pt x="88" y="118"/>
                    </a:lnTo>
                    <a:lnTo>
                      <a:pt x="105" y="128"/>
                    </a:lnTo>
                    <a:lnTo>
                      <a:pt x="126" y="104"/>
                    </a:lnTo>
                    <a:lnTo>
                      <a:pt x="120" y="129"/>
                    </a:lnTo>
                    <a:lnTo>
                      <a:pt x="103" y="142"/>
                    </a:lnTo>
                    <a:lnTo>
                      <a:pt x="81" y="144"/>
                    </a:lnTo>
                    <a:lnTo>
                      <a:pt x="80" y="149"/>
                    </a:lnTo>
                    <a:lnTo>
                      <a:pt x="64" y="155"/>
                    </a:lnTo>
                    <a:lnTo>
                      <a:pt x="45" y="146"/>
                    </a:lnTo>
                    <a:lnTo>
                      <a:pt x="39" y="152"/>
                    </a:lnTo>
                    <a:lnTo>
                      <a:pt x="38" y="161"/>
                    </a:lnTo>
                    <a:lnTo>
                      <a:pt x="40" y="168"/>
                    </a:lnTo>
                    <a:lnTo>
                      <a:pt x="39" y="178"/>
                    </a:lnTo>
                    <a:lnTo>
                      <a:pt x="48" y="189"/>
                    </a:lnTo>
                    <a:lnTo>
                      <a:pt x="56" y="188"/>
                    </a:lnTo>
                    <a:lnTo>
                      <a:pt x="60" y="195"/>
                    </a:lnTo>
                    <a:lnTo>
                      <a:pt x="70" y="189"/>
                    </a:lnTo>
                    <a:lnTo>
                      <a:pt x="72" y="200"/>
                    </a:lnTo>
                    <a:lnTo>
                      <a:pt x="77" y="209"/>
                    </a:lnTo>
                    <a:lnTo>
                      <a:pt x="76" y="212"/>
                    </a:lnTo>
                    <a:lnTo>
                      <a:pt x="83" y="233"/>
                    </a:lnTo>
                    <a:lnTo>
                      <a:pt x="88" y="224"/>
                    </a:lnTo>
                    <a:lnTo>
                      <a:pt x="98" y="212"/>
                    </a:lnTo>
                    <a:lnTo>
                      <a:pt x="108" y="209"/>
                    </a:lnTo>
                    <a:lnTo>
                      <a:pt x="110" y="200"/>
                    </a:lnTo>
                    <a:lnTo>
                      <a:pt x="109" y="193"/>
                    </a:lnTo>
                    <a:lnTo>
                      <a:pt x="116" y="183"/>
                    </a:lnTo>
                    <a:lnTo>
                      <a:pt x="135" y="193"/>
                    </a:lnTo>
                    <a:lnTo>
                      <a:pt x="143" y="192"/>
                    </a:lnTo>
                    <a:lnTo>
                      <a:pt x="132" y="203"/>
                    </a:lnTo>
                    <a:lnTo>
                      <a:pt x="130" y="209"/>
                    </a:lnTo>
                    <a:lnTo>
                      <a:pt x="129" y="225"/>
                    </a:lnTo>
                    <a:lnTo>
                      <a:pt x="132" y="225"/>
                    </a:lnTo>
                    <a:lnTo>
                      <a:pt x="138" y="236"/>
                    </a:lnTo>
                    <a:lnTo>
                      <a:pt x="146" y="233"/>
                    </a:lnTo>
                    <a:lnTo>
                      <a:pt x="156" y="221"/>
                    </a:lnTo>
                    <a:lnTo>
                      <a:pt x="158" y="204"/>
                    </a:lnTo>
                    <a:lnTo>
                      <a:pt x="168" y="197"/>
                    </a:lnTo>
                    <a:lnTo>
                      <a:pt x="170" y="181"/>
                    </a:lnTo>
                    <a:lnTo>
                      <a:pt x="175" y="172"/>
                    </a:lnTo>
                    <a:lnTo>
                      <a:pt x="177" y="181"/>
                    </a:lnTo>
                    <a:lnTo>
                      <a:pt x="170" y="208"/>
                    </a:lnTo>
                    <a:lnTo>
                      <a:pt x="174" y="211"/>
                    </a:lnTo>
                    <a:lnTo>
                      <a:pt x="191" y="205"/>
                    </a:lnTo>
                    <a:lnTo>
                      <a:pt x="193" y="192"/>
                    </a:lnTo>
                    <a:lnTo>
                      <a:pt x="194" y="189"/>
                    </a:lnTo>
                    <a:lnTo>
                      <a:pt x="218" y="183"/>
                    </a:lnTo>
                    <a:lnTo>
                      <a:pt x="215" y="200"/>
                    </a:lnTo>
                    <a:lnTo>
                      <a:pt x="229" y="209"/>
                    </a:lnTo>
                    <a:lnTo>
                      <a:pt x="276" y="203"/>
                    </a:lnTo>
                    <a:lnTo>
                      <a:pt x="277" y="206"/>
                    </a:lnTo>
                    <a:lnTo>
                      <a:pt x="272" y="211"/>
                    </a:lnTo>
                    <a:lnTo>
                      <a:pt x="260" y="216"/>
                    </a:lnTo>
                    <a:lnTo>
                      <a:pt x="222" y="216"/>
                    </a:lnTo>
                    <a:lnTo>
                      <a:pt x="220" y="224"/>
                    </a:lnTo>
                    <a:lnTo>
                      <a:pt x="208" y="224"/>
                    </a:lnTo>
                    <a:lnTo>
                      <a:pt x="208" y="232"/>
                    </a:lnTo>
                    <a:lnTo>
                      <a:pt x="213" y="237"/>
                    </a:lnTo>
                    <a:lnTo>
                      <a:pt x="227" y="244"/>
                    </a:lnTo>
                    <a:lnTo>
                      <a:pt x="259" y="243"/>
                    </a:lnTo>
                    <a:lnTo>
                      <a:pt x="266" y="236"/>
                    </a:lnTo>
                    <a:lnTo>
                      <a:pt x="312" y="231"/>
                    </a:lnTo>
                    <a:lnTo>
                      <a:pt x="324" y="222"/>
                    </a:lnTo>
                    <a:lnTo>
                      <a:pt x="315" y="241"/>
                    </a:lnTo>
                    <a:lnTo>
                      <a:pt x="313" y="243"/>
                    </a:lnTo>
                    <a:lnTo>
                      <a:pt x="275" y="247"/>
                    </a:lnTo>
                    <a:lnTo>
                      <a:pt x="242" y="258"/>
                    </a:lnTo>
                    <a:lnTo>
                      <a:pt x="173" y="265"/>
                    </a:lnTo>
                    <a:lnTo>
                      <a:pt x="154" y="292"/>
                    </a:lnTo>
                    <a:lnTo>
                      <a:pt x="138" y="298"/>
                    </a:lnTo>
                    <a:lnTo>
                      <a:pt x="127" y="313"/>
                    </a:lnTo>
                    <a:lnTo>
                      <a:pt x="130" y="325"/>
                    </a:lnTo>
                    <a:lnTo>
                      <a:pt x="138" y="340"/>
                    </a:lnTo>
                    <a:lnTo>
                      <a:pt x="145" y="359"/>
                    </a:lnTo>
                    <a:lnTo>
                      <a:pt x="163" y="356"/>
                    </a:lnTo>
                    <a:lnTo>
                      <a:pt x="183" y="371"/>
                    </a:lnTo>
                    <a:lnTo>
                      <a:pt x="185" y="382"/>
                    </a:lnTo>
                    <a:lnTo>
                      <a:pt x="163" y="380"/>
                    </a:lnTo>
                    <a:lnTo>
                      <a:pt x="156" y="373"/>
                    </a:lnTo>
                    <a:lnTo>
                      <a:pt x="151" y="377"/>
                    </a:lnTo>
                    <a:lnTo>
                      <a:pt x="153" y="392"/>
                    </a:lnTo>
                    <a:lnTo>
                      <a:pt x="158" y="404"/>
                    </a:lnTo>
                    <a:lnTo>
                      <a:pt x="165" y="404"/>
                    </a:lnTo>
                    <a:lnTo>
                      <a:pt x="163" y="410"/>
                    </a:lnTo>
                    <a:lnTo>
                      <a:pt x="164" y="416"/>
                    </a:lnTo>
                    <a:lnTo>
                      <a:pt x="170" y="426"/>
                    </a:lnTo>
                    <a:lnTo>
                      <a:pt x="193" y="420"/>
                    </a:lnTo>
                    <a:lnTo>
                      <a:pt x="201" y="427"/>
                    </a:lnTo>
                    <a:lnTo>
                      <a:pt x="243" y="442"/>
                    </a:lnTo>
                    <a:lnTo>
                      <a:pt x="238" y="448"/>
                    </a:lnTo>
                    <a:lnTo>
                      <a:pt x="178" y="457"/>
                    </a:lnTo>
                    <a:lnTo>
                      <a:pt x="178" y="472"/>
                    </a:lnTo>
                    <a:lnTo>
                      <a:pt x="184" y="486"/>
                    </a:lnTo>
                    <a:lnTo>
                      <a:pt x="193" y="491"/>
                    </a:lnTo>
                    <a:lnTo>
                      <a:pt x="199" y="505"/>
                    </a:lnTo>
                    <a:lnTo>
                      <a:pt x="205" y="509"/>
                    </a:lnTo>
                    <a:lnTo>
                      <a:pt x="211" y="506"/>
                    </a:lnTo>
                    <a:lnTo>
                      <a:pt x="212" y="497"/>
                    </a:lnTo>
                    <a:lnTo>
                      <a:pt x="216" y="500"/>
                    </a:lnTo>
                    <a:lnTo>
                      <a:pt x="216" y="506"/>
                    </a:lnTo>
                    <a:lnTo>
                      <a:pt x="210" y="513"/>
                    </a:lnTo>
                    <a:lnTo>
                      <a:pt x="218" y="523"/>
                    </a:lnTo>
                    <a:lnTo>
                      <a:pt x="223" y="537"/>
                    </a:lnTo>
                    <a:lnTo>
                      <a:pt x="242" y="537"/>
                    </a:lnTo>
                    <a:lnTo>
                      <a:pt x="250" y="547"/>
                    </a:lnTo>
                    <a:lnTo>
                      <a:pt x="269" y="549"/>
                    </a:lnTo>
                    <a:lnTo>
                      <a:pt x="290" y="558"/>
                    </a:lnTo>
                    <a:lnTo>
                      <a:pt x="324" y="558"/>
                    </a:lnTo>
                    <a:lnTo>
                      <a:pt x="326" y="549"/>
                    </a:lnTo>
                    <a:lnTo>
                      <a:pt x="323" y="532"/>
                    </a:lnTo>
                    <a:lnTo>
                      <a:pt x="307" y="523"/>
                    </a:lnTo>
                    <a:lnTo>
                      <a:pt x="299" y="511"/>
                    </a:lnTo>
                    <a:lnTo>
                      <a:pt x="326" y="511"/>
                    </a:lnTo>
                    <a:lnTo>
                      <a:pt x="339" y="515"/>
                    </a:lnTo>
                    <a:lnTo>
                      <a:pt x="347" y="532"/>
                    </a:lnTo>
                    <a:lnTo>
                      <a:pt x="360" y="539"/>
                    </a:lnTo>
                    <a:lnTo>
                      <a:pt x="365" y="552"/>
                    </a:lnTo>
                    <a:lnTo>
                      <a:pt x="367" y="545"/>
                    </a:lnTo>
                    <a:lnTo>
                      <a:pt x="350" y="501"/>
                    </a:lnTo>
                    <a:lnTo>
                      <a:pt x="339" y="486"/>
                    </a:lnTo>
                    <a:lnTo>
                      <a:pt x="335" y="475"/>
                    </a:lnTo>
                    <a:lnTo>
                      <a:pt x="322" y="447"/>
                    </a:lnTo>
                    <a:lnTo>
                      <a:pt x="323" y="426"/>
                    </a:lnTo>
                    <a:lnTo>
                      <a:pt x="328" y="424"/>
                    </a:lnTo>
                    <a:lnTo>
                      <a:pt x="330" y="430"/>
                    </a:lnTo>
                    <a:lnTo>
                      <a:pt x="339" y="457"/>
                    </a:lnTo>
                    <a:lnTo>
                      <a:pt x="346" y="469"/>
                    </a:lnTo>
                    <a:lnTo>
                      <a:pt x="367" y="486"/>
                    </a:lnTo>
                    <a:lnTo>
                      <a:pt x="368" y="497"/>
                    </a:lnTo>
                    <a:lnTo>
                      <a:pt x="384" y="532"/>
                    </a:lnTo>
                    <a:lnTo>
                      <a:pt x="394" y="544"/>
                    </a:lnTo>
                    <a:lnTo>
                      <a:pt x="401" y="545"/>
                    </a:lnTo>
                    <a:lnTo>
                      <a:pt x="405" y="533"/>
                    </a:lnTo>
                    <a:lnTo>
                      <a:pt x="412" y="483"/>
                    </a:lnTo>
                    <a:lnTo>
                      <a:pt x="395" y="451"/>
                    </a:lnTo>
                    <a:lnTo>
                      <a:pt x="394" y="436"/>
                    </a:lnTo>
                    <a:lnTo>
                      <a:pt x="398" y="415"/>
                    </a:lnTo>
                    <a:lnTo>
                      <a:pt x="401" y="416"/>
                    </a:lnTo>
                    <a:lnTo>
                      <a:pt x="403" y="426"/>
                    </a:lnTo>
                    <a:lnTo>
                      <a:pt x="417" y="447"/>
                    </a:lnTo>
                    <a:lnTo>
                      <a:pt x="421" y="461"/>
                    </a:lnTo>
                    <a:lnTo>
                      <a:pt x="436" y="461"/>
                    </a:lnTo>
                    <a:lnTo>
                      <a:pt x="436" y="451"/>
                    </a:lnTo>
                    <a:lnTo>
                      <a:pt x="438" y="434"/>
                    </a:lnTo>
                    <a:lnTo>
                      <a:pt x="435" y="416"/>
                    </a:lnTo>
                    <a:lnTo>
                      <a:pt x="423" y="407"/>
                    </a:lnTo>
                    <a:lnTo>
                      <a:pt x="425" y="396"/>
                    </a:lnTo>
                    <a:lnTo>
                      <a:pt x="420" y="376"/>
                    </a:lnTo>
                    <a:lnTo>
                      <a:pt x="420" y="360"/>
                    </a:lnTo>
                    <a:lnTo>
                      <a:pt x="421" y="348"/>
                    </a:lnTo>
                    <a:lnTo>
                      <a:pt x="421" y="329"/>
                    </a:lnTo>
                    <a:lnTo>
                      <a:pt x="427" y="312"/>
                    </a:lnTo>
                    <a:lnTo>
                      <a:pt x="432" y="284"/>
                    </a:lnTo>
                    <a:lnTo>
                      <a:pt x="436" y="280"/>
                    </a:lnTo>
                    <a:lnTo>
                      <a:pt x="436" y="287"/>
                    </a:lnTo>
                    <a:lnTo>
                      <a:pt x="433" y="298"/>
                    </a:lnTo>
                    <a:lnTo>
                      <a:pt x="431" y="321"/>
                    </a:lnTo>
                    <a:lnTo>
                      <a:pt x="436" y="334"/>
                    </a:lnTo>
                    <a:lnTo>
                      <a:pt x="436" y="361"/>
                    </a:lnTo>
                    <a:lnTo>
                      <a:pt x="438" y="380"/>
                    </a:lnTo>
                    <a:lnTo>
                      <a:pt x="455" y="407"/>
                    </a:lnTo>
                    <a:lnTo>
                      <a:pt x="460" y="404"/>
                    </a:lnTo>
                    <a:lnTo>
                      <a:pt x="475" y="367"/>
                    </a:lnTo>
                    <a:lnTo>
                      <a:pt x="489" y="345"/>
                    </a:lnTo>
                    <a:lnTo>
                      <a:pt x="486" y="303"/>
                    </a:lnTo>
                    <a:lnTo>
                      <a:pt x="486" y="291"/>
                    </a:lnTo>
                    <a:lnTo>
                      <a:pt x="496" y="300"/>
                    </a:lnTo>
                    <a:lnTo>
                      <a:pt x="498" y="329"/>
                    </a:lnTo>
                    <a:lnTo>
                      <a:pt x="513" y="310"/>
                    </a:lnTo>
                    <a:lnTo>
                      <a:pt x="511" y="307"/>
                    </a:lnTo>
                    <a:lnTo>
                      <a:pt x="512" y="292"/>
                    </a:lnTo>
                    <a:lnTo>
                      <a:pt x="565" y="267"/>
                    </a:lnTo>
                    <a:lnTo>
                      <a:pt x="602" y="231"/>
                    </a:lnTo>
                    <a:lnTo>
                      <a:pt x="603" y="204"/>
                    </a:lnTo>
                    <a:lnTo>
                      <a:pt x="600" y="195"/>
                    </a:lnTo>
                    <a:lnTo>
                      <a:pt x="592" y="184"/>
                    </a:lnTo>
                    <a:lnTo>
                      <a:pt x="588" y="170"/>
                    </a:lnTo>
                    <a:lnTo>
                      <a:pt x="571" y="146"/>
                    </a:lnTo>
                    <a:lnTo>
                      <a:pt x="560" y="123"/>
                    </a:lnTo>
                    <a:lnTo>
                      <a:pt x="552" y="128"/>
                    </a:lnTo>
                    <a:lnTo>
                      <a:pt x="551" y="135"/>
                    </a:lnTo>
                    <a:lnTo>
                      <a:pt x="549" y="145"/>
                    </a:lnTo>
                    <a:lnTo>
                      <a:pt x="549" y="156"/>
                    </a:lnTo>
                    <a:lnTo>
                      <a:pt x="545" y="165"/>
                    </a:lnTo>
                    <a:lnTo>
                      <a:pt x="535" y="176"/>
                    </a:lnTo>
                    <a:lnTo>
                      <a:pt x="534" y="168"/>
                    </a:lnTo>
                    <a:lnTo>
                      <a:pt x="540" y="162"/>
                    </a:lnTo>
                    <a:lnTo>
                      <a:pt x="538" y="150"/>
                    </a:lnTo>
                    <a:lnTo>
                      <a:pt x="539" y="141"/>
                    </a:lnTo>
                    <a:lnTo>
                      <a:pt x="538" y="130"/>
                    </a:lnTo>
                    <a:lnTo>
                      <a:pt x="529" y="123"/>
                    </a:lnTo>
                    <a:lnTo>
                      <a:pt x="519" y="103"/>
                    </a:lnTo>
                    <a:lnTo>
                      <a:pt x="507" y="93"/>
                    </a:lnTo>
                    <a:lnTo>
                      <a:pt x="502" y="92"/>
                    </a:lnTo>
                    <a:lnTo>
                      <a:pt x="489" y="107"/>
                    </a:lnTo>
                    <a:lnTo>
                      <a:pt x="479" y="107"/>
                    </a:lnTo>
                    <a:lnTo>
                      <a:pt x="468" y="127"/>
                    </a:lnTo>
                    <a:lnTo>
                      <a:pt x="464" y="128"/>
                    </a:lnTo>
                    <a:lnTo>
                      <a:pt x="464" y="115"/>
                    </a:lnTo>
                    <a:lnTo>
                      <a:pt x="470" y="102"/>
                    </a:lnTo>
                    <a:lnTo>
                      <a:pt x="481" y="96"/>
                    </a:lnTo>
                    <a:lnTo>
                      <a:pt x="487" y="60"/>
                    </a:lnTo>
                    <a:lnTo>
                      <a:pt x="496" y="32"/>
                    </a:lnTo>
                    <a:lnTo>
                      <a:pt x="496" y="27"/>
                    </a:lnTo>
                    <a:lnTo>
                      <a:pt x="481" y="33"/>
                    </a:lnTo>
                    <a:lnTo>
                      <a:pt x="481" y="28"/>
                    </a:lnTo>
                    <a:lnTo>
                      <a:pt x="491" y="17"/>
                    </a:lnTo>
                    <a:lnTo>
                      <a:pt x="487" y="0"/>
                    </a:lnTo>
                    <a:lnTo>
                      <a:pt x="104" y="0"/>
                    </a:lnTo>
                    <a:lnTo>
                      <a:pt x="110" y="9"/>
                    </a:lnTo>
                    <a:lnTo>
                      <a:pt x="111" y="15"/>
                    </a:lnTo>
                    <a:lnTo>
                      <a:pt x="102" y="1"/>
                    </a:lnTo>
                    <a:lnTo>
                      <a:pt x="99" y="0"/>
                    </a:lnTo>
                    <a:lnTo>
                      <a:pt x="78" y="0"/>
                    </a:lnTo>
                    <a:lnTo>
                      <a:pt x="75" y="2"/>
                    </a:lnTo>
                    <a:lnTo>
                      <a:pt x="72" y="0"/>
                    </a:lnTo>
                    <a:lnTo>
                      <a:pt x="2" y="0"/>
                    </a:lnTo>
                    <a:lnTo>
                      <a:pt x="0" y="7"/>
                    </a:lnTo>
                    <a:lnTo>
                      <a:pt x="3" y="2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4" name="Google Shape;524;p9"/>
              <p:cNvSpPr/>
              <p:nvPr/>
            </p:nvSpPr>
            <p:spPr>
              <a:xfrm>
                <a:off x="1532" y="960"/>
                <a:ext cx="206" cy="207"/>
              </a:xfrm>
              <a:custGeom>
                <a:rect b="b" l="l" r="r" t="t"/>
                <a:pathLst>
                  <a:path extrusionOk="0" h="1037" w="1028">
                    <a:moveTo>
                      <a:pt x="231" y="23"/>
                    </a:moveTo>
                    <a:lnTo>
                      <a:pt x="231" y="28"/>
                    </a:lnTo>
                    <a:lnTo>
                      <a:pt x="228" y="33"/>
                    </a:lnTo>
                    <a:lnTo>
                      <a:pt x="193" y="18"/>
                    </a:lnTo>
                    <a:lnTo>
                      <a:pt x="184" y="9"/>
                    </a:lnTo>
                    <a:lnTo>
                      <a:pt x="174" y="7"/>
                    </a:lnTo>
                    <a:lnTo>
                      <a:pt x="168" y="11"/>
                    </a:lnTo>
                    <a:lnTo>
                      <a:pt x="168" y="49"/>
                    </a:lnTo>
                    <a:lnTo>
                      <a:pt x="170" y="57"/>
                    </a:lnTo>
                    <a:lnTo>
                      <a:pt x="181" y="70"/>
                    </a:lnTo>
                    <a:lnTo>
                      <a:pt x="204" y="86"/>
                    </a:lnTo>
                    <a:lnTo>
                      <a:pt x="217" y="87"/>
                    </a:lnTo>
                    <a:lnTo>
                      <a:pt x="243" y="111"/>
                    </a:lnTo>
                    <a:lnTo>
                      <a:pt x="247" y="120"/>
                    </a:lnTo>
                    <a:lnTo>
                      <a:pt x="251" y="141"/>
                    </a:lnTo>
                    <a:lnTo>
                      <a:pt x="256" y="151"/>
                    </a:lnTo>
                    <a:lnTo>
                      <a:pt x="279" y="182"/>
                    </a:lnTo>
                    <a:lnTo>
                      <a:pt x="281" y="192"/>
                    </a:lnTo>
                    <a:lnTo>
                      <a:pt x="280" y="204"/>
                    </a:lnTo>
                    <a:lnTo>
                      <a:pt x="284" y="215"/>
                    </a:lnTo>
                    <a:lnTo>
                      <a:pt x="284" y="225"/>
                    </a:lnTo>
                    <a:lnTo>
                      <a:pt x="283" y="228"/>
                    </a:lnTo>
                    <a:lnTo>
                      <a:pt x="286" y="237"/>
                    </a:lnTo>
                    <a:lnTo>
                      <a:pt x="289" y="253"/>
                    </a:lnTo>
                    <a:lnTo>
                      <a:pt x="303" y="249"/>
                    </a:lnTo>
                    <a:lnTo>
                      <a:pt x="310" y="240"/>
                    </a:lnTo>
                    <a:lnTo>
                      <a:pt x="308" y="251"/>
                    </a:lnTo>
                    <a:lnTo>
                      <a:pt x="303" y="259"/>
                    </a:lnTo>
                    <a:lnTo>
                      <a:pt x="314" y="278"/>
                    </a:lnTo>
                    <a:lnTo>
                      <a:pt x="322" y="275"/>
                    </a:lnTo>
                    <a:lnTo>
                      <a:pt x="324" y="290"/>
                    </a:lnTo>
                    <a:lnTo>
                      <a:pt x="330" y="298"/>
                    </a:lnTo>
                    <a:lnTo>
                      <a:pt x="344" y="296"/>
                    </a:lnTo>
                    <a:lnTo>
                      <a:pt x="337" y="307"/>
                    </a:lnTo>
                    <a:lnTo>
                      <a:pt x="318" y="306"/>
                    </a:lnTo>
                    <a:lnTo>
                      <a:pt x="307" y="301"/>
                    </a:lnTo>
                    <a:lnTo>
                      <a:pt x="295" y="280"/>
                    </a:lnTo>
                    <a:lnTo>
                      <a:pt x="283" y="279"/>
                    </a:lnTo>
                    <a:lnTo>
                      <a:pt x="276" y="269"/>
                    </a:lnTo>
                    <a:lnTo>
                      <a:pt x="270" y="271"/>
                    </a:lnTo>
                    <a:lnTo>
                      <a:pt x="262" y="286"/>
                    </a:lnTo>
                    <a:lnTo>
                      <a:pt x="265" y="302"/>
                    </a:lnTo>
                    <a:lnTo>
                      <a:pt x="278" y="307"/>
                    </a:lnTo>
                    <a:lnTo>
                      <a:pt x="295" y="327"/>
                    </a:lnTo>
                    <a:lnTo>
                      <a:pt x="354" y="333"/>
                    </a:lnTo>
                    <a:lnTo>
                      <a:pt x="377" y="346"/>
                    </a:lnTo>
                    <a:lnTo>
                      <a:pt x="407" y="345"/>
                    </a:lnTo>
                    <a:lnTo>
                      <a:pt x="410" y="343"/>
                    </a:lnTo>
                    <a:lnTo>
                      <a:pt x="413" y="335"/>
                    </a:lnTo>
                    <a:lnTo>
                      <a:pt x="419" y="334"/>
                    </a:lnTo>
                    <a:lnTo>
                      <a:pt x="434" y="316"/>
                    </a:lnTo>
                    <a:lnTo>
                      <a:pt x="442" y="313"/>
                    </a:lnTo>
                    <a:lnTo>
                      <a:pt x="442" y="316"/>
                    </a:lnTo>
                    <a:lnTo>
                      <a:pt x="434" y="332"/>
                    </a:lnTo>
                    <a:lnTo>
                      <a:pt x="431" y="349"/>
                    </a:lnTo>
                    <a:lnTo>
                      <a:pt x="434" y="353"/>
                    </a:lnTo>
                    <a:lnTo>
                      <a:pt x="427" y="361"/>
                    </a:lnTo>
                    <a:lnTo>
                      <a:pt x="424" y="360"/>
                    </a:lnTo>
                    <a:lnTo>
                      <a:pt x="421" y="367"/>
                    </a:lnTo>
                    <a:lnTo>
                      <a:pt x="416" y="370"/>
                    </a:lnTo>
                    <a:lnTo>
                      <a:pt x="408" y="357"/>
                    </a:lnTo>
                    <a:lnTo>
                      <a:pt x="398" y="364"/>
                    </a:lnTo>
                    <a:lnTo>
                      <a:pt x="355" y="357"/>
                    </a:lnTo>
                    <a:lnTo>
                      <a:pt x="348" y="366"/>
                    </a:lnTo>
                    <a:lnTo>
                      <a:pt x="351" y="375"/>
                    </a:lnTo>
                    <a:lnTo>
                      <a:pt x="364" y="384"/>
                    </a:lnTo>
                    <a:lnTo>
                      <a:pt x="373" y="386"/>
                    </a:lnTo>
                    <a:lnTo>
                      <a:pt x="377" y="393"/>
                    </a:lnTo>
                    <a:lnTo>
                      <a:pt x="405" y="394"/>
                    </a:lnTo>
                    <a:lnTo>
                      <a:pt x="402" y="402"/>
                    </a:lnTo>
                    <a:lnTo>
                      <a:pt x="388" y="402"/>
                    </a:lnTo>
                    <a:lnTo>
                      <a:pt x="402" y="431"/>
                    </a:lnTo>
                    <a:lnTo>
                      <a:pt x="399" y="437"/>
                    </a:lnTo>
                    <a:lnTo>
                      <a:pt x="380" y="426"/>
                    </a:lnTo>
                    <a:lnTo>
                      <a:pt x="377" y="418"/>
                    </a:lnTo>
                    <a:lnTo>
                      <a:pt x="367" y="400"/>
                    </a:lnTo>
                    <a:lnTo>
                      <a:pt x="356" y="399"/>
                    </a:lnTo>
                    <a:lnTo>
                      <a:pt x="313" y="353"/>
                    </a:lnTo>
                    <a:lnTo>
                      <a:pt x="270" y="345"/>
                    </a:lnTo>
                    <a:lnTo>
                      <a:pt x="243" y="332"/>
                    </a:lnTo>
                    <a:lnTo>
                      <a:pt x="233" y="333"/>
                    </a:lnTo>
                    <a:lnTo>
                      <a:pt x="232" y="341"/>
                    </a:lnTo>
                    <a:lnTo>
                      <a:pt x="225" y="354"/>
                    </a:lnTo>
                    <a:lnTo>
                      <a:pt x="157" y="367"/>
                    </a:lnTo>
                    <a:lnTo>
                      <a:pt x="152" y="371"/>
                    </a:lnTo>
                    <a:lnTo>
                      <a:pt x="146" y="382"/>
                    </a:lnTo>
                    <a:lnTo>
                      <a:pt x="140" y="404"/>
                    </a:lnTo>
                    <a:lnTo>
                      <a:pt x="136" y="426"/>
                    </a:lnTo>
                    <a:lnTo>
                      <a:pt x="147" y="430"/>
                    </a:lnTo>
                    <a:lnTo>
                      <a:pt x="144" y="436"/>
                    </a:lnTo>
                    <a:lnTo>
                      <a:pt x="125" y="442"/>
                    </a:lnTo>
                    <a:lnTo>
                      <a:pt x="118" y="452"/>
                    </a:lnTo>
                    <a:lnTo>
                      <a:pt x="108" y="474"/>
                    </a:lnTo>
                    <a:lnTo>
                      <a:pt x="114" y="488"/>
                    </a:lnTo>
                    <a:lnTo>
                      <a:pt x="115" y="502"/>
                    </a:lnTo>
                    <a:lnTo>
                      <a:pt x="117" y="507"/>
                    </a:lnTo>
                    <a:lnTo>
                      <a:pt x="115" y="523"/>
                    </a:lnTo>
                    <a:lnTo>
                      <a:pt x="117" y="529"/>
                    </a:lnTo>
                    <a:lnTo>
                      <a:pt x="125" y="524"/>
                    </a:lnTo>
                    <a:lnTo>
                      <a:pt x="140" y="531"/>
                    </a:lnTo>
                    <a:lnTo>
                      <a:pt x="127" y="534"/>
                    </a:lnTo>
                    <a:lnTo>
                      <a:pt x="119" y="542"/>
                    </a:lnTo>
                    <a:lnTo>
                      <a:pt x="117" y="549"/>
                    </a:lnTo>
                    <a:lnTo>
                      <a:pt x="118" y="552"/>
                    </a:lnTo>
                    <a:lnTo>
                      <a:pt x="144" y="558"/>
                    </a:lnTo>
                    <a:lnTo>
                      <a:pt x="170" y="545"/>
                    </a:lnTo>
                    <a:lnTo>
                      <a:pt x="176" y="526"/>
                    </a:lnTo>
                    <a:lnTo>
                      <a:pt x="184" y="528"/>
                    </a:lnTo>
                    <a:lnTo>
                      <a:pt x="188" y="523"/>
                    </a:lnTo>
                    <a:lnTo>
                      <a:pt x="192" y="511"/>
                    </a:lnTo>
                    <a:lnTo>
                      <a:pt x="193" y="500"/>
                    </a:lnTo>
                    <a:lnTo>
                      <a:pt x="205" y="486"/>
                    </a:lnTo>
                    <a:lnTo>
                      <a:pt x="205" y="493"/>
                    </a:lnTo>
                    <a:lnTo>
                      <a:pt x="199" y="515"/>
                    </a:lnTo>
                    <a:lnTo>
                      <a:pt x="185" y="542"/>
                    </a:lnTo>
                    <a:lnTo>
                      <a:pt x="187" y="547"/>
                    </a:lnTo>
                    <a:lnTo>
                      <a:pt x="187" y="554"/>
                    </a:lnTo>
                    <a:lnTo>
                      <a:pt x="188" y="561"/>
                    </a:lnTo>
                    <a:lnTo>
                      <a:pt x="194" y="566"/>
                    </a:lnTo>
                    <a:lnTo>
                      <a:pt x="221" y="553"/>
                    </a:lnTo>
                    <a:lnTo>
                      <a:pt x="226" y="558"/>
                    </a:lnTo>
                    <a:lnTo>
                      <a:pt x="233" y="550"/>
                    </a:lnTo>
                    <a:lnTo>
                      <a:pt x="247" y="523"/>
                    </a:lnTo>
                    <a:lnTo>
                      <a:pt x="249" y="510"/>
                    </a:lnTo>
                    <a:lnTo>
                      <a:pt x="254" y="499"/>
                    </a:lnTo>
                    <a:lnTo>
                      <a:pt x="258" y="472"/>
                    </a:lnTo>
                    <a:lnTo>
                      <a:pt x="263" y="458"/>
                    </a:lnTo>
                    <a:lnTo>
                      <a:pt x="263" y="447"/>
                    </a:lnTo>
                    <a:lnTo>
                      <a:pt x="273" y="425"/>
                    </a:lnTo>
                    <a:lnTo>
                      <a:pt x="264" y="454"/>
                    </a:lnTo>
                    <a:lnTo>
                      <a:pt x="263" y="483"/>
                    </a:lnTo>
                    <a:lnTo>
                      <a:pt x="265" y="490"/>
                    </a:lnTo>
                    <a:lnTo>
                      <a:pt x="270" y="491"/>
                    </a:lnTo>
                    <a:lnTo>
                      <a:pt x="276" y="486"/>
                    </a:lnTo>
                    <a:lnTo>
                      <a:pt x="274" y="494"/>
                    </a:lnTo>
                    <a:lnTo>
                      <a:pt x="263" y="505"/>
                    </a:lnTo>
                    <a:lnTo>
                      <a:pt x="259" y="513"/>
                    </a:lnTo>
                    <a:lnTo>
                      <a:pt x="259" y="531"/>
                    </a:lnTo>
                    <a:lnTo>
                      <a:pt x="260" y="536"/>
                    </a:lnTo>
                    <a:lnTo>
                      <a:pt x="278" y="529"/>
                    </a:lnTo>
                    <a:lnTo>
                      <a:pt x="286" y="532"/>
                    </a:lnTo>
                    <a:lnTo>
                      <a:pt x="294" y="536"/>
                    </a:lnTo>
                    <a:lnTo>
                      <a:pt x="296" y="542"/>
                    </a:lnTo>
                    <a:lnTo>
                      <a:pt x="303" y="538"/>
                    </a:lnTo>
                    <a:lnTo>
                      <a:pt x="303" y="545"/>
                    </a:lnTo>
                    <a:lnTo>
                      <a:pt x="298" y="552"/>
                    </a:lnTo>
                    <a:lnTo>
                      <a:pt x="275" y="542"/>
                    </a:lnTo>
                    <a:lnTo>
                      <a:pt x="252" y="547"/>
                    </a:lnTo>
                    <a:lnTo>
                      <a:pt x="246" y="555"/>
                    </a:lnTo>
                    <a:lnTo>
                      <a:pt x="246" y="561"/>
                    </a:lnTo>
                    <a:lnTo>
                      <a:pt x="243" y="570"/>
                    </a:lnTo>
                    <a:lnTo>
                      <a:pt x="257" y="576"/>
                    </a:lnTo>
                    <a:lnTo>
                      <a:pt x="247" y="581"/>
                    </a:lnTo>
                    <a:lnTo>
                      <a:pt x="232" y="576"/>
                    </a:lnTo>
                    <a:lnTo>
                      <a:pt x="226" y="580"/>
                    </a:lnTo>
                    <a:lnTo>
                      <a:pt x="208" y="602"/>
                    </a:lnTo>
                    <a:lnTo>
                      <a:pt x="209" y="607"/>
                    </a:lnTo>
                    <a:lnTo>
                      <a:pt x="214" y="608"/>
                    </a:lnTo>
                    <a:lnTo>
                      <a:pt x="219" y="618"/>
                    </a:lnTo>
                    <a:lnTo>
                      <a:pt x="230" y="609"/>
                    </a:lnTo>
                    <a:lnTo>
                      <a:pt x="253" y="608"/>
                    </a:lnTo>
                    <a:lnTo>
                      <a:pt x="259" y="602"/>
                    </a:lnTo>
                    <a:lnTo>
                      <a:pt x="264" y="604"/>
                    </a:lnTo>
                    <a:lnTo>
                      <a:pt x="265" y="609"/>
                    </a:lnTo>
                    <a:lnTo>
                      <a:pt x="259" y="610"/>
                    </a:lnTo>
                    <a:lnTo>
                      <a:pt x="249" y="620"/>
                    </a:lnTo>
                    <a:lnTo>
                      <a:pt x="251" y="617"/>
                    </a:lnTo>
                    <a:lnTo>
                      <a:pt x="247" y="615"/>
                    </a:lnTo>
                    <a:lnTo>
                      <a:pt x="230" y="618"/>
                    </a:lnTo>
                    <a:lnTo>
                      <a:pt x="227" y="620"/>
                    </a:lnTo>
                    <a:lnTo>
                      <a:pt x="226" y="626"/>
                    </a:lnTo>
                    <a:lnTo>
                      <a:pt x="227" y="631"/>
                    </a:lnTo>
                    <a:lnTo>
                      <a:pt x="247" y="626"/>
                    </a:lnTo>
                    <a:lnTo>
                      <a:pt x="238" y="637"/>
                    </a:lnTo>
                    <a:lnTo>
                      <a:pt x="235" y="651"/>
                    </a:lnTo>
                    <a:lnTo>
                      <a:pt x="235" y="655"/>
                    </a:lnTo>
                    <a:lnTo>
                      <a:pt x="238" y="669"/>
                    </a:lnTo>
                    <a:lnTo>
                      <a:pt x="254" y="682"/>
                    </a:lnTo>
                    <a:lnTo>
                      <a:pt x="265" y="663"/>
                    </a:lnTo>
                    <a:lnTo>
                      <a:pt x="267" y="650"/>
                    </a:lnTo>
                    <a:lnTo>
                      <a:pt x="269" y="645"/>
                    </a:lnTo>
                    <a:lnTo>
                      <a:pt x="271" y="660"/>
                    </a:lnTo>
                    <a:lnTo>
                      <a:pt x="260" y="687"/>
                    </a:lnTo>
                    <a:lnTo>
                      <a:pt x="263" y="701"/>
                    </a:lnTo>
                    <a:lnTo>
                      <a:pt x="278" y="704"/>
                    </a:lnTo>
                    <a:lnTo>
                      <a:pt x="292" y="700"/>
                    </a:lnTo>
                    <a:lnTo>
                      <a:pt x="314" y="708"/>
                    </a:lnTo>
                    <a:lnTo>
                      <a:pt x="333" y="698"/>
                    </a:lnTo>
                    <a:lnTo>
                      <a:pt x="343" y="684"/>
                    </a:lnTo>
                    <a:lnTo>
                      <a:pt x="351" y="657"/>
                    </a:lnTo>
                    <a:lnTo>
                      <a:pt x="359" y="639"/>
                    </a:lnTo>
                    <a:lnTo>
                      <a:pt x="366" y="628"/>
                    </a:lnTo>
                    <a:lnTo>
                      <a:pt x="373" y="599"/>
                    </a:lnTo>
                    <a:lnTo>
                      <a:pt x="373" y="587"/>
                    </a:lnTo>
                    <a:lnTo>
                      <a:pt x="377" y="579"/>
                    </a:lnTo>
                    <a:lnTo>
                      <a:pt x="383" y="571"/>
                    </a:lnTo>
                    <a:lnTo>
                      <a:pt x="396" y="572"/>
                    </a:lnTo>
                    <a:lnTo>
                      <a:pt x="383" y="587"/>
                    </a:lnTo>
                    <a:lnTo>
                      <a:pt x="383" y="602"/>
                    </a:lnTo>
                    <a:lnTo>
                      <a:pt x="378" y="623"/>
                    </a:lnTo>
                    <a:lnTo>
                      <a:pt x="366" y="649"/>
                    </a:lnTo>
                    <a:lnTo>
                      <a:pt x="365" y="657"/>
                    </a:lnTo>
                    <a:lnTo>
                      <a:pt x="360" y="668"/>
                    </a:lnTo>
                    <a:lnTo>
                      <a:pt x="341" y="696"/>
                    </a:lnTo>
                    <a:lnTo>
                      <a:pt x="340" y="701"/>
                    </a:lnTo>
                    <a:lnTo>
                      <a:pt x="323" y="719"/>
                    </a:lnTo>
                    <a:lnTo>
                      <a:pt x="323" y="726"/>
                    </a:lnTo>
                    <a:lnTo>
                      <a:pt x="326" y="730"/>
                    </a:lnTo>
                    <a:lnTo>
                      <a:pt x="335" y="732"/>
                    </a:lnTo>
                    <a:lnTo>
                      <a:pt x="335" y="739"/>
                    </a:lnTo>
                    <a:lnTo>
                      <a:pt x="329" y="742"/>
                    </a:lnTo>
                    <a:lnTo>
                      <a:pt x="313" y="736"/>
                    </a:lnTo>
                    <a:lnTo>
                      <a:pt x="306" y="728"/>
                    </a:lnTo>
                    <a:lnTo>
                      <a:pt x="278" y="733"/>
                    </a:lnTo>
                    <a:lnTo>
                      <a:pt x="284" y="746"/>
                    </a:lnTo>
                    <a:lnTo>
                      <a:pt x="285" y="750"/>
                    </a:lnTo>
                    <a:lnTo>
                      <a:pt x="284" y="757"/>
                    </a:lnTo>
                    <a:lnTo>
                      <a:pt x="276" y="758"/>
                    </a:lnTo>
                    <a:lnTo>
                      <a:pt x="256" y="738"/>
                    </a:lnTo>
                    <a:lnTo>
                      <a:pt x="233" y="736"/>
                    </a:lnTo>
                    <a:lnTo>
                      <a:pt x="215" y="723"/>
                    </a:lnTo>
                    <a:lnTo>
                      <a:pt x="211" y="726"/>
                    </a:lnTo>
                    <a:lnTo>
                      <a:pt x="213" y="716"/>
                    </a:lnTo>
                    <a:lnTo>
                      <a:pt x="209" y="711"/>
                    </a:lnTo>
                    <a:lnTo>
                      <a:pt x="205" y="689"/>
                    </a:lnTo>
                    <a:lnTo>
                      <a:pt x="199" y="678"/>
                    </a:lnTo>
                    <a:lnTo>
                      <a:pt x="194" y="665"/>
                    </a:lnTo>
                    <a:lnTo>
                      <a:pt x="188" y="656"/>
                    </a:lnTo>
                    <a:lnTo>
                      <a:pt x="187" y="646"/>
                    </a:lnTo>
                    <a:lnTo>
                      <a:pt x="168" y="622"/>
                    </a:lnTo>
                    <a:lnTo>
                      <a:pt x="119" y="612"/>
                    </a:lnTo>
                    <a:lnTo>
                      <a:pt x="88" y="628"/>
                    </a:lnTo>
                    <a:lnTo>
                      <a:pt x="82" y="626"/>
                    </a:lnTo>
                    <a:lnTo>
                      <a:pt x="75" y="636"/>
                    </a:lnTo>
                    <a:lnTo>
                      <a:pt x="69" y="636"/>
                    </a:lnTo>
                    <a:lnTo>
                      <a:pt x="70" y="647"/>
                    </a:lnTo>
                    <a:lnTo>
                      <a:pt x="69" y="650"/>
                    </a:lnTo>
                    <a:lnTo>
                      <a:pt x="72" y="655"/>
                    </a:lnTo>
                    <a:lnTo>
                      <a:pt x="70" y="679"/>
                    </a:lnTo>
                    <a:lnTo>
                      <a:pt x="88" y="693"/>
                    </a:lnTo>
                    <a:lnTo>
                      <a:pt x="88" y="699"/>
                    </a:lnTo>
                    <a:lnTo>
                      <a:pt x="99" y="714"/>
                    </a:lnTo>
                    <a:lnTo>
                      <a:pt x="101" y="716"/>
                    </a:lnTo>
                    <a:lnTo>
                      <a:pt x="98" y="735"/>
                    </a:lnTo>
                    <a:lnTo>
                      <a:pt x="102" y="743"/>
                    </a:lnTo>
                    <a:lnTo>
                      <a:pt x="103" y="750"/>
                    </a:lnTo>
                    <a:lnTo>
                      <a:pt x="120" y="757"/>
                    </a:lnTo>
                    <a:lnTo>
                      <a:pt x="131" y="748"/>
                    </a:lnTo>
                    <a:lnTo>
                      <a:pt x="144" y="748"/>
                    </a:lnTo>
                    <a:lnTo>
                      <a:pt x="145" y="753"/>
                    </a:lnTo>
                    <a:lnTo>
                      <a:pt x="127" y="768"/>
                    </a:lnTo>
                    <a:lnTo>
                      <a:pt x="128" y="770"/>
                    </a:lnTo>
                    <a:lnTo>
                      <a:pt x="139" y="773"/>
                    </a:lnTo>
                    <a:lnTo>
                      <a:pt x="139" y="776"/>
                    </a:lnTo>
                    <a:lnTo>
                      <a:pt x="129" y="781"/>
                    </a:lnTo>
                    <a:lnTo>
                      <a:pt x="129" y="790"/>
                    </a:lnTo>
                    <a:lnTo>
                      <a:pt x="130" y="793"/>
                    </a:lnTo>
                    <a:lnTo>
                      <a:pt x="134" y="790"/>
                    </a:lnTo>
                    <a:lnTo>
                      <a:pt x="152" y="796"/>
                    </a:lnTo>
                    <a:lnTo>
                      <a:pt x="147" y="801"/>
                    </a:lnTo>
                    <a:lnTo>
                      <a:pt x="146" y="807"/>
                    </a:lnTo>
                    <a:lnTo>
                      <a:pt x="135" y="801"/>
                    </a:lnTo>
                    <a:lnTo>
                      <a:pt x="134" y="795"/>
                    </a:lnTo>
                    <a:lnTo>
                      <a:pt x="118" y="800"/>
                    </a:lnTo>
                    <a:lnTo>
                      <a:pt x="113" y="807"/>
                    </a:lnTo>
                    <a:lnTo>
                      <a:pt x="118" y="814"/>
                    </a:lnTo>
                    <a:lnTo>
                      <a:pt x="104" y="817"/>
                    </a:lnTo>
                    <a:lnTo>
                      <a:pt x="103" y="811"/>
                    </a:lnTo>
                    <a:lnTo>
                      <a:pt x="101" y="811"/>
                    </a:lnTo>
                    <a:lnTo>
                      <a:pt x="92" y="819"/>
                    </a:lnTo>
                    <a:lnTo>
                      <a:pt x="85" y="813"/>
                    </a:lnTo>
                    <a:lnTo>
                      <a:pt x="72" y="811"/>
                    </a:lnTo>
                    <a:lnTo>
                      <a:pt x="69" y="813"/>
                    </a:lnTo>
                    <a:lnTo>
                      <a:pt x="68" y="824"/>
                    </a:lnTo>
                    <a:lnTo>
                      <a:pt x="56" y="829"/>
                    </a:lnTo>
                    <a:lnTo>
                      <a:pt x="49" y="835"/>
                    </a:lnTo>
                    <a:lnTo>
                      <a:pt x="45" y="845"/>
                    </a:lnTo>
                    <a:lnTo>
                      <a:pt x="10" y="871"/>
                    </a:lnTo>
                    <a:lnTo>
                      <a:pt x="4" y="892"/>
                    </a:lnTo>
                    <a:lnTo>
                      <a:pt x="6" y="903"/>
                    </a:lnTo>
                    <a:lnTo>
                      <a:pt x="5" y="919"/>
                    </a:lnTo>
                    <a:lnTo>
                      <a:pt x="2" y="932"/>
                    </a:lnTo>
                    <a:lnTo>
                      <a:pt x="0" y="941"/>
                    </a:lnTo>
                    <a:lnTo>
                      <a:pt x="18" y="974"/>
                    </a:lnTo>
                    <a:lnTo>
                      <a:pt x="26" y="975"/>
                    </a:lnTo>
                    <a:lnTo>
                      <a:pt x="39" y="958"/>
                    </a:lnTo>
                    <a:lnTo>
                      <a:pt x="42" y="941"/>
                    </a:lnTo>
                    <a:lnTo>
                      <a:pt x="47" y="970"/>
                    </a:lnTo>
                    <a:lnTo>
                      <a:pt x="53" y="946"/>
                    </a:lnTo>
                    <a:lnTo>
                      <a:pt x="45" y="897"/>
                    </a:lnTo>
                    <a:lnTo>
                      <a:pt x="53" y="886"/>
                    </a:lnTo>
                    <a:lnTo>
                      <a:pt x="55" y="904"/>
                    </a:lnTo>
                    <a:lnTo>
                      <a:pt x="55" y="937"/>
                    </a:lnTo>
                    <a:lnTo>
                      <a:pt x="59" y="976"/>
                    </a:lnTo>
                    <a:lnTo>
                      <a:pt x="79" y="979"/>
                    </a:lnTo>
                    <a:lnTo>
                      <a:pt x="84" y="990"/>
                    </a:lnTo>
                    <a:lnTo>
                      <a:pt x="99" y="985"/>
                    </a:lnTo>
                    <a:lnTo>
                      <a:pt x="104" y="967"/>
                    </a:lnTo>
                    <a:lnTo>
                      <a:pt x="102" y="945"/>
                    </a:lnTo>
                    <a:lnTo>
                      <a:pt x="108" y="964"/>
                    </a:lnTo>
                    <a:lnTo>
                      <a:pt x="124" y="975"/>
                    </a:lnTo>
                    <a:lnTo>
                      <a:pt x="129" y="985"/>
                    </a:lnTo>
                    <a:lnTo>
                      <a:pt x="142" y="989"/>
                    </a:lnTo>
                    <a:lnTo>
                      <a:pt x="146" y="970"/>
                    </a:lnTo>
                    <a:lnTo>
                      <a:pt x="158" y="958"/>
                    </a:lnTo>
                    <a:lnTo>
                      <a:pt x="158" y="934"/>
                    </a:lnTo>
                    <a:lnTo>
                      <a:pt x="163" y="945"/>
                    </a:lnTo>
                    <a:lnTo>
                      <a:pt x="165" y="961"/>
                    </a:lnTo>
                    <a:lnTo>
                      <a:pt x="163" y="965"/>
                    </a:lnTo>
                    <a:lnTo>
                      <a:pt x="190" y="995"/>
                    </a:lnTo>
                    <a:lnTo>
                      <a:pt x="200" y="1004"/>
                    </a:lnTo>
                    <a:lnTo>
                      <a:pt x="225" y="1006"/>
                    </a:lnTo>
                    <a:lnTo>
                      <a:pt x="227" y="1016"/>
                    </a:lnTo>
                    <a:lnTo>
                      <a:pt x="274" y="1008"/>
                    </a:lnTo>
                    <a:lnTo>
                      <a:pt x="243" y="964"/>
                    </a:lnTo>
                    <a:lnTo>
                      <a:pt x="242" y="943"/>
                    </a:lnTo>
                    <a:lnTo>
                      <a:pt x="256" y="973"/>
                    </a:lnTo>
                    <a:lnTo>
                      <a:pt x="269" y="974"/>
                    </a:lnTo>
                    <a:lnTo>
                      <a:pt x="286" y="957"/>
                    </a:lnTo>
                    <a:lnTo>
                      <a:pt x="286" y="925"/>
                    </a:lnTo>
                    <a:lnTo>
                      <a:pt x="310" y="964"/>
                    </a:lnTo>
                    <a:lnTo>
                      <a:pt x="330" y="976"/>
                    </a:lnTo>
                    <a:lnTo>
                      <a:pt x="344" y="968"/>
                    </a:lnTo>
                    <a:lnTo>
                      <a:pt x="345" y="942"/>
                    </a:lnTo>
                    <a:lnTo>
                      <a:pt x="333" y="906"/>
                    </a:lnTo>
                    <a:lnTo>
                      <a:pt x="332" y="897"/>
                    </a:lnTo>
                    <a:lnTo>
                      <a:pt x="339" y="909"/>
                    </a:lnTo>
                    <a:lnTo>
                      <a:pt x="357" y="974"/>
                    </a:lnTo>
                    <a:lnTo>
                      <a:pt x="372" y="985"/>
                    </a:lnTo>
                    <a:lnTo>
                      <a:pt x="399" y="979"/>
                    </a:lnTo>
                    <a:lnTo>
                      <a:pt x="407" y="953"/>
                    </a:lnTo>
                    <a:lnTo>
                      <a:pt x="398" y="935"/>
                    </a:lnTo>
                    <a:lnTo>
                      <a:pt x="384" y="913"/>
                    </a:lnTo>
                    <a:lnTo>
                      <a:pt x="394" y="922"/>
                    </a:lnTo>
                    <a:lnTo>
                      <a:pt x="412" y="925"/>
                    </a:lnTo>
                    <a:lnTo>
                      <a:pt x="413" y="932"/>
                    </a:lnTo>
                    <a:lnTo>
                      <a:pt x="413" y="949"/>
                    </a:lnTo>
                    <a:lnTo>
                      <a:pt x="419" y="961"/>
                    </a:lnTo>
                    <a:lnTo>
                      <a:pt x="440" y="965"/>
                    </a:lnTo>
                    <a:lnTo>
                      <a:pt x="456" y="958"/>
                    </a:lnTo>
                    <a:lnTo>
                      <a:pt x="466" y="961"/>
                    </a:lnTo>
                    <a:lnTo>
                      <a:pt x="474" y="974"/>
                    </a:lnTo>
                    <a:lnTo>
                      <a:pt x="475" y="989"/>
                    </a:lnTo>
                    <a:lnTo>
                      <a:pt x="469" y="1012"/>
                    </a:lnTo>
                    <a:lnTo>
                      <a:pt x="463" y="1023"/>
                    </a:lnTo>
                    <a:lnTo>
                      <a:pt x="469" y="1037"/>
                    </a:lnTo>
                    <a:lnTo>
                      <a:pt x="513" y="1013"/>
                    </a:lnTo>
                    <a:lnTo>
                      <a:pt x="541" y="1005"/>
                    </a:lnTo>
                    <a:lnTo>
                      <a:pt x="559" y="985"/>
                    </a:lnTo>
                    <a:lnTo>
                      <a:pt x="581" y="943"/>
                    </a:lnTo>
                    <a:lnTo>
                      <a:pt x="586" y="973"/>
                    </a:lnTo>
                    <a:lnTo>
                      <a:pt x="608" y="957"/>
                    </a:lnTo>
                    <a:lnTo>
                      <a:pt x="612" y="941"/>
                    </a:lnTo>
                    <a:lnTo>
                      <a:pt x="633" y="934"/>
                    </a:lnTo>
                    <a:lnTo>
                      <a:pt x="635" y="919"/>
                    </a:lnTo>
                    <a:lnTo>
                      <a:pt x="638" y="892"/>
                    </a:lnTo>
                    <a:lnTo>
                      <a:pt x="634" y="863"/>
                    </a:lnTo>
                    <a:lnTo>
                      <a:pt x="625" y="844"/>
                    </a:lnTo>
                    <a:lnTo>
                      <a:pt x="606" y="850"/>
                    </a:lnTo>
                    <a:lnTo>
                      <a:pt x="595" y="865"/>
                    </a:lnTo>
                    <a:lnTo>
                      <a:pt x="586" y="879"/>
                    </a:lnTo>
                    <a:lnTo>
                      <a:pt x="575" y="877"/>
                    </a:lnTo>
                    <a:lnTo>
                      <a:pt x="576" y="861"/>
                    </a:lnTo>
                    <a:lnTo>
                      <a:pt x="555" y="849"/>
                    </a:lnTo>
                    <a:lnTo>
                      <a:pt x="558" y="843"/>
                    </a:lnTo>
                    <a:lnTo>
                      <a:pt x="565" y="836"/>
                    </a:lnTo>
                    <a:lnTo>
                      <a:pt x="576" y="829"/>
                    </a:lnTo>
                    <a:lnTo>
                      <a:pt x="581" y="816"/>
                    </a:lnTo>
                    <a:lnTo>
                      <a:pt x="579" y="807"/>
                    </a:lnTo>
                    <a:lnTo>
                      <a:pt x="570" y="792"/>
                    </a:lnTo>
                    <a:lnTo>
                      <a:pt x="556" y="789"/>
                    </a:lnTo>
                    <a:lnTo>
                      <a:pt x="539" y="790"/>
                    </a:lnTo>
                    <a:lnTo>
                      <a:pt x="512" y="821"/>
                    </a:lnTo>
                    <a:lnTo>
                      <a:pt x="506" y="819"/>
                    </a:lnTo>
                    <a:lnTo>
                      <a:pt x="518" y="801"/>
                    </a:lnTo>
                    <a:lnTo>
                      <a:pt x="517" y="789"/>
                    </a:lnTo>
                    <a:lnTo>
                      <a:pt x="473" y="781"/>
                    </a:lnTo>
                    <a:lnTo>
                      <a:pt x="452" y="785"/>
                    </a:lnTo>
                    <a:lnTo>
                      <a:pt x="426" y="818"/>
                    </a:lnTo>
                    <a:lnTo>
                      <a:pt x="423" y="805"/>
                    </a:lnTo>
                    <a:lnTo>
                      <a:pt x="420" y="786"/>
                    </a:lnTo>
                    <a:lnTo>
                      <a:pt x="414" y="776"/>
                    </a:lnTo>
                    <a:lnTo>
                      <a:pt x="429" y="779"/>
                    </a:lnTo>
                    <a:lnTo>
                      <a:pt x="458" y="766"/>
                    </a:lnTo>
                    <a:lnTo>
                      <a:pt x="458" y="760"/>
                    </a:lnTo>
                    <a:lnTo>
                      <a:pt x="441" y="748"/>
                    </a:lnTo>
                    <a:lnTo>
                      <a:pt x="437" y="732"/>
                    </a:lnTo>
                    <a:lnTo>
                      <a:pt x="439" y="722"/>
                    </a:lnTo>
                    <a:lnTo>
                      <a:pt x="467" y="754"/>
                    </a:lnTo>
                    <a:lnTo>
                      <a:pt x="498" y="773"/>
                    </a:lnTo>
                    <a:lnTo>
                      <a:pt x="577" y="770"/>
                    </a:lnTo>
                    <a:lnTo>
                      <a:pt x="585" y="758"/>
                    </a:lnTo>
                    <a:lnTo>
                      <a:pt x="593" y="762"/>
                    </a:lnTo>
                    <a:lnTo>
                      <a:pt x="592" y="768"/>
                    </a:lnTo>
                    <a:lnTo>
                      <a:pt x="592" y="770"/>
                    </a:lnTo>
                    <a:lnTo>
                      <a:pt x="622" y="753"/>
                    </a:lnTo>
                    <a:lnTo>
                      <a:pt x="635" y="725"/>
                    </a:lnTo>
                    <a:lnTo>
                      <a:pt x="638" y="709"/>
                    </a:lnTo>
                    <a:lnTo>
                      <a:pt x="636" y="701"/>
                    </a:lnTo>
                    <a:lnTo>
                      <a:pt x="652" y="694"/>
                    </a:lnTo>
                    <a:lnTo>
                      <a:pt x="654" y="687"/>
                    </a:lnTo>
                    <a:lnTo>
                      <a:pt x="634" y="668"/>
                    </a:lnTo>
                    <a:lnTo>
                      <a:pt x="634" y="658"/>
                    </a:lnTo>
                    <a:lnTo>
                      <a:pt x="636" y="650"/>
                    </a:lnTo>
                    <a:lnTo>
                      <a:pt x="630" y="633"/>
                    </a:lnTo>
                    <a:lnTo>
                      <a:pt x="623" y="628"/>
                    </a:lnTo>
                    <a:lnTo>
                      <a:pt x="624" y="625"/>
                    </a:lnTo>
                    <a:lnTo>
                      <a:pt x="624" y="614"/>
                    </a:lnTo>
                    <a:lnTo>
                      <a:pt x="622" y="603"/>
                    </a:lnTo>
                    <a:lnTo>
                      <a:pt x="622" y="596"/>
                    </a:lnTo>
                    <a:lnTo>
                      <a:pt x="634" y="603"/>
                    </a:lnTo>
                    <a:lnTo>
                      <a:pt x="679" y="604"/>
                    </a:lnTo>
                    <a:lnTo>
                      <a:pt x="687" y="613"/>
                    </a:lnTo>
                    <a:lnTo>
                      <a:pt x="706" y="607"/>
                    </a:lnTo>
                    <a:lnTo>
                      <a:pt x="727" y="583"/>
                    </a:lnTo>
                    <a:lnTo>
                      <a:pt x="743" y="591"/>
                    </a:lnTo>
                    <a:lnTo>
                      <a:pt x="746" y="599"/>
                    </a:lnTo>
                    <a:lnTo>
                      <a:pt x="760" y="574"/>
                    </a:lnTo>
                    <a:lnTo>
                      <a:pt x="760" y="570"/>
                    </a:lnTo>
                    <a:lnTo>
                      <a:pt x="768" y="555"/>
                    </a:lnTo>
                    <a:lnTo>
                      <a:pt x="714" y="545"/>
                    </a:lnTo>
                    <a:lnTo>
                      <a:pt x="690" y="537"/>
                    </a:lnTo>
                    <a:lnTo>
                      <a:pt x="709" y="522"/>
                    </a:lnTo>
                    <a:lnTo>
                      <a:pt x="728" y="523"/>
                    </a:lnTo>
                    <a:lnTo>
                      <a:pt x="764" y="539"/>
                    </a:lnTo>
                    <a:lnTo>
                      <a:pt x="776" y="511"/>
                    </a:lnTo>
                    <a:lnTo>
                      <a:pt x="795" y="501"/>
                    </a:lnTo>
                    <a:lnTo>
                      <a:pt x="797" y="493"/>
                    </a:lnTo>
                    <a:lnTo>
                      <a:pt x="787" y="477"/>
                    </a:lnTo>
                    <a:lnTo>
                      <a:pt x="775" y="468"/>
                    </a:lnTo>
                    <a:lnTo>
                      <a:pt x="751" y="463"/>
                    </a:lnTo>
                    <a:lnTo>
                      <a:pt x="738" y="453"/>
                    </a:lnTo>
                    <a:lnTo>
                      <a:pt x="725" y="450"/>
                    </a:lnTo>
                    <a:lnTo>
                      <a:pt x="733" y="445"/>
                    </a:lnTo>
                    <a:lnTo>
                      <a:pt x="749" y="447"/>
                    </a:lnTo>
                    <a:lnTo>
                      <a:pt x="786" y="443"/>
                    </a:lnTo>
                    <a:lnTo>
                      <a:pt x="798" y="439"/>
                    </a:lnTo>
                    <a:lnTo>
                      <a:pt x="805" y="430"/>
                    </a:lnTo>
                    <a:lnTo>
                      <a:pt x="819" y="420"/>
                    </a:lnTo>
                    <a:lnTo>
                      <a:pt x="813" y="411"/>
                    </a:lnTo>
                    <a:lnTo>
                      <a:pt x="813" y="402"/>
                    </a:lnTo>
                    <a:lnTo>
                      <a:pt x="817" y="392"/>
                    </a:lnTo>
                    <a:lnTo>
                      <a:pt x="816" y="375"/>
                    </a:lnTo>
                    <a:lnTo>
                      <a:pt x="813" y="354"/>
                    </a:lnTo>
                    <a:lnTo>
                      <a:pt x="802" y="344"/>
                    </a:lnTo>
                    <a:lnTo>
                      <a:pt x="774" y="334"/>
                    </a:lnTo>
                    <a:lnTo>
                      <a:pt x="733" y="340"/>
                    </a:lnTo>
                    <a:lnTo>
                      <a:pt x="733" y="332"/>
                    </a:lnTo>
                    <a:lnTo>
                      <a:pt x="748" y="327"/>
                    </a:lnTo>
                    <a:lnTo>
                      <a:pt x="757" y="319"/>
                    </a:lnTo>
                    <a:lnTo>
                      <a:pt x="757" y="313"/>
                    </a:lnTo>
                    <a:lnTo>
                      <a:pt x="749" y="303"/>
                    </a:lnTo>
                    <a:lnTo>
                      <a:pt x="678" y="310"/>
                    </a:lnTo>
                    <a:lnTo>
                      <a:pt x="665" y="316"/>
                    </a:lnTo>
                    <a:lnTo>
                      <a:pt x="655" y="329"/>
                    </a:lnTo>
                    <a:lnTo>
                      <a:pt x="647" y="330"/>
                    </a:lnTo>
                    <a:lnTo>
                      <a:pt x="656" y="314"/>
                    </a:lnTo>
                    <a:lnTo>
                      <a:pt x="658" y="302"/>
                    </a:lnTo>
                    <a:lnTo>
                      <a:pt x="647" y="300"/>
                    </a:lnTo>
                    <a:lnTo>
                      <a:pt x="645" y="291"/>
                    </a:lnTo>
                    <a:lnTo>
                      <a:pt x="669" y="298"/>
                    </a:lnTo>
                    <a:lnTo>
                      <a:pt x="712" y="284"/>
                    </a:lnTo>
                    <a:lnTo>
                      <a:pt x="740" y="287"/>
                    </a:lnTo>
                    <a:lnTo>
                      <a:pt x="740" y="279"/>
                    </a:lnTo>
                    <a:lnTo>
                      <a:pt x="716" y="269"/>
                    </a:lnTo>
                    <a:lnTo>
                      <a:pt x="652" y="267"/>
                    </a:lnTo>
                    <a:lnTo>
                      <a:pt x="644" y="260"/>
                    </a:lnTo>
                    <a:lnTo>
                      <a:pt x="658" y="255"/>
                    </a:lnTo>
                    <a:lnTo>
                      <a:pt x="704" y="255"/>
                    </a:lnTo>
                    <a:lnTo>
                      <a:pt x="715" y="247"/>
                    </a:lnTo>
                    <a:lnTo>
                      <a:pt x="732" y="249"/>
                    </a:lnTo>
                    <a:lnTo>
                      <a:pt x="748" y="255"/>
                    </a:lnTo>
                    <a:lnTo>
                      <a:pt x="754" y="263"/>
                    </a:lnTo>
                    <a:lnTo>
                      <a:pt x="753" y="276"/>
                    </a:lnTo>
                    <a:lnTo>
                      <a:pt x="758" y="289"/>
                    </a:lnTo>
                    <a:lnTo>
                      <a:pt x="769" y="295"/>
                    </a:lnTo>
                    <a:lnTo>
                      <a:pt x="819" y="302"/>
                    </a:lnTo>
                    <a:lnTo>
                      <a:pt x="827" y="298"/>
                    </a:lnTo>
                    <a:lnTo>
                      <a:pt x="829" y="287"/>
                    </a:lnTo>
                    <a:lnTo>
                      <a:pt x="828" y="274"/>
                    </a:lnTo>
                    <a:lnTo>
                      <a:pt x="814" y="257"/>
                    </a:lnTo>
                    <a:lnTo>
                      <a:pt x="825" y="240"/>
                    </a:lnTo>
                    <a:lnTo>
                      <a:pt x="818" y="232"/>
                    </a:lnTo>
                    <a:lnTo>
                      <a:pt x="752" y="236"/>
                    </a:lnTo>
                    <a:lnTo>
                      <a:pt x="746" y="228"/>
                    </a:lnTo>
                    <a:lnTo>
                      <a:pt x="687" y="236"/>
                    </a:lnTo>
                    <a:lnTo>
                      <a:pt x="661" y="243"/>
                    </a:lnTo>
                    <a:lnTo>
                      <a:pt x="671" y="236"/>
                    </a:lnTo>
                    <a:lnTo>
                      <a:pt x="672" y="228"/>
                    </a:lnTo>
                    <a:lnTo>
                      <a:pt x="650" y="222"/>
                    </a:lnTo>
                    <a:lnTo>
                      <a:pt x="641" y="214"/>
                    </a:lnTo>
                    <a:lnTo>
                      <a:pt x="657" y="209"/>
                    </a:lnTo>
                    <a:lnTo>
                      <a:pt x="683" y="212"/>
                    </a:lnTo>
                    <a:lnTo>
                      <a:pt x="677" y="187"/>
                    </a:lnTo>
                    <a:lnTo>
                      <a:pt x="672" y="181"/>
                    </a:lnTo>
                    <a:lnTo>
                      <a:pt x="679" y="178"/>
                    </a:lnTo>
                    <a:lnTo>
                      <a:pt x="684" y="184"/>
                    </a:lnTo>
                    <a:lnTo>
                      <a:pt x="689" y="198"/>
                    </a:lnTo>
                    <a:lnTo>
                      <a:pt x="698" y="204"/>
                    </a:lnTo>
                    <a:lnTo>
                      <a:pt x="746" y="209"/>
                    </a:lnTo>
                    <a:lnTo>
                      <a:pt x="749" y="200"/>
                    </a:lnTo>
                    <a:lnTo>
                      <a:pt x="740" y="188"/>
                    </a:lnTo>
                    <a:lnTo>
                      <a:pt x="737" y="181"/>
                    </a:lnTo>
                    <a:lnTo>
                      <a:pt x="687" y="171"/>
                    </a:lnTo>
                    <a:lnTo>
                      <a:pt x="679" y="158"/>
                    </a:lnTo>
                    <a:lnTo>
                      <a:pt x="687" y="156"/>
                    </a:lnTo>
                    <a:lnTo>
                      <a:pt x="722" y="162"/>
                    </a:lnTo>
                    <a:lnTo>
                      <a:pt x="764" y="189"/>
                    </a:lnTo>
                    <a:lnTo>
                      <a:pt x="794" y="194"/>
                    </a:lnTo>
                    <a:lnTo>
                      <a:pt x="801" y="185"/>
                    </a:lnTo>
                    <a:lnTo>
                      <a:pt x="797" y="170"/>
                    </a:lnTo>
                    <a:lnTo>
                      <a:pt x="810" y="176"/>
                    </a:lnTo>
                    <a:lnTo>
                      <a:pt x="838" y="178"/>
                    </a:lnTo>
                    <a:lnTo>
                      <a:pt x="846" y="165"/>
                    </a:lnTo>
                    <a:lnTo>
                      <a:pt x="845" y="155"/>
                    </a:lnTo>
                    <a:lnTo>
                      <a:pt x="850" y="157"/>
                    </a:lnTo>
                    <a:lnTo>
                      <a:pt x="855" y="146"/>
                    </a:lnTo>
                    <a:lnTo>
                      <a:pt x="861" y="160"/>
                    </a:lnTo>
                    <a:lnTo>
                      <a:pt x="876" y="156"/>
                    </a:lnTo>
                    <a:lnTo>
                      <a:pt x="881" y="140"/>
                    </a:lnTo>
                    <a:lnTo>
                      <a:pt x="880" y="125"/>
                    </a:lnTo>
                    <a:lnTo>
                      <a:pt x="873" y="106"/>
                    </a:lnTo>
                    <a:lnTo>
                      <a:pt x="871" y="91"/>
                    </a:lnTo>
                    <a:lnTo>
                      <a:pt x="813" y="80"/>
                    </a:lnTo>
                    <a:lnTo>
                      <a:pt x="817" y="66"/>
                    </a:lnTo>
                    <a:lnTo>
                      <a:pt x="834" y="61"/>
                    </a:lnTo>
                    <a:lnTo>
                      <a:pt x="856" y="74"/>
                    </a:lnTo>
                    <a:lnTo>
                      <a:pt x="884" y="79"/>
                    </a:lnTo>
                    <a:lnTo>
                      <a:pt x="882" y="91"/>
                    </a:lnTo>
                    <a:lnTo>
                      <a:pt x="884" y="103"/>
                    </a:lnTo>
                    <a:lnTo>
                      <a:pt x="899" y="112"/>
                    </a:lnTo>
                    <a:lnTo>
                      <a:pt x="914" y="111"/>
                    </a:lnTo>
                    <a:lnTo>
                      <a:pt x="914" y="115"/>
                    </a:lnTo>
                    <a:lnTo>
                      <a:pt x="937" y="108"/>
                    </a:lnTo>
                    <a:lnTo>
                      <a:pt x="961" y="109"/>
                    </a:lnTo>
                    <a:lnTo>
                      <a:pt x="969" y="101"/>
                    </a:lnTo>
                    <a:lnTo>
                      <a:pt x="982" y="98"/>
                    </a:lnTo>
                    <a:lnTo>
                      <a:pt x="1004" y="59"/>
                    </a:lnTo>
                    <a:lnTo>
                      <a:pt x="995" y="54"/>
                    </a:lnTo>
                    <a:lnTo>
                      <a:pt x="978" y="58"/>
                    </a:lnTo>
                    <a:lnTo>
                      <a:pt x="980" y="44"/>
                    </a:lnTo>
                    <a:lnTo>
                      <a:pt x="990" y="29"/>
                    </a:lnTo>
                    <a:lnTo>
                      <a:pt x="1011" y="21"/>
                    </a:lnTo>
                    <a:lnTo>
                      <a:pt x="1015" y="12"/>
                    </a:lnTo>
                    <a:lnTo>
                      <a:pt x="1028" y="0"/>
                    </a:lnTo>
                    <a:lnTo>
                      <a:pt x="393" y="0"/>
                    </a:lnTo>
                    <a:lnTo>
                      <a:pt x="394" y="1"/>
                    </a:lnTo>
                    <a:lnTo>
                      <a:pt x="440" y="28"/>
                    </a:lnTo>
                    <a:lnTo>
                      <a:pt x="439" y="33"/>
                    </a:lnTo>
                    <a:lnTo>
                      <a:pt x="426" y="41"/>
                    </a:lnTo>
                    <a:lnTo>
                      <a:pt x="430" y="48"/>
                    </a:lnTo>
                    <a:lnTo>
                      <a:pt x="432" y="72"/>
                    </a:lnTo>
                    <a:lnTo>
                      <a:pt x="432" y="87"/>
                    </a:lnTo>
                    <a:lnTo>
                      <a:pt x="437" y="87"/>
                    </a:lnTo>
                    <a:lnTo>
                      <a:pt x="437" y="92"/>
                    </a:lnTo>
                    <a:lnTo>
                      <a:pt x="441" y="102"/>
                    </a:lnTo>
                    <a:lnTo>
                      <a:pt x="462" y="108"/>
                    </a:lnTo>
                    <a:lnTo>
                      <a:pt x="479" y="123"/>
                    </a:lnTo>
                    <a:lnTo>
                      <a:pt x="515" y="107"/>
                    </a:lnTo>
                    <a:lnTo>
                      <a:pt x="526" y="107"/>
                    </a:lnTo>
                    <a:lnTo>
                      <a:pt x="527" y="113"/>
                    </a:lnTo>
                    <a:lnTo>
                      <a:pt x="525" y="120"/>
                    </a:lnTo>
                    <a:lnTo>
                      <a:pt x="513" y="120"/>
                    </a:lnTo>
                    <a:lnTo>
                      <a:pt x="482" y="136"/>
                    </a:lnTo>
                    <a:lnTo>
                      <a:pt x="478" y="142"/>
                    </a:lnTo>
                    <a:lnTo>
                      <a:pt x="478" y="149"/>
                    </a:lnTo>
                    <a:lnTo>
                      <a:pt x="480" y="154"/>
                    </a:lnTo>
                    <a:lnTo>
                      <a:pt x="479" y="155"/>
                    </a:lnTo>
                    <a:lnTo>
                      <a:pt x="445" y="130"/>
                    </a:lnTo>
                    <a:lnTo>
                      <a:pt x="432" y="129"/>
                    </a:lnTo>
                    <a:lnTo>
                      <a:pt x="423" y="139"/>
                    </a:lnTo>
                    <a:lnTo>
                      <a:pt x="421" y="111"/>
                    </a:lnTo>
                    <a:lnTo>
                      <a:pt x="415" y="111"/>
                    </a:lnTo>
                    <a:lnTo>
                      <a:pt x="412" y="102"/>
                    </a:lnTo>
                    <a:lnTo>
                      <a:pt x="410" y="87"/>
                    </a:lnTo>
                    <a:lnTo>
                      <a:pt x="405" y="82"/>
                    </a:lnTo>
                    <a:lnTo>
                      <a:pt x="405" y="68"/>
                    </a:lnTo>
                    <a:lnTo>
                      <a:pt x="357" y="0"/>
                    </a:lnTo>
                    <a:lnTo>
                      <a:pt x="183" y="0"/>
                    </a:lnTo>
                    <a:lnTo>
                      <a:pt x="220" y="14"/>
                    </a:lnTo>
                    <a:lnTo>
                      <a:pt x="231" y="2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5" name="Google Shape;525;p9"/>
              <p:cNvSpPr/>
              <p:nvPr/>
            </p:nvSpPr>
            <p:spPr>
              <a:xfrm>
                <a:off x="1564" y="1153"/>
                <a:ext cx="6" cy="6"/>
              </a:xfrm>
              <a:custGeom>
                <a:rect b="b" l="l" r="r" t="t"/>
                <a:pathLst>
                  <a:path extrusionOk="0" h="30" w="30">
                    <a:moveTo>
                      <a:pt x="0" y="16"/>
                    </a:moveTo>
                    <a:lnTo>
                      <a:pt x="0" y="21"/>
                    </a:lnTo>
                    <a:lnTo>
                      <a:pt x="30" y="30"/>
                    </a:lnTo>
                    <a:lnTo>
                      <a:pt x="3" y="0"/>
                    </a:lnTo>
                    <a:lnTo>
                      <a:pt x="0" y="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6" name="Google Shape;526;p9"/>
              <p:cNvSpPr/>
              <p:nvPr/>
            </p:nvSpPr>
            <p:spPr>
              <a:xfrm>
                <a:off x="1564" y="1147"/>
                <a:ext cx="1" cy="6"/>
              </a:xfrm>
              <a:custGeom>
                <a:rect b="b" l="l" r="r" t="t"/>
                <a:pathLst>
                  <a:path extrusionOk="0" h="31" w="7">
                    <a:moveTo>
                      <a:pt x="5" y="11"/>
                    </a:moveTo>
                    <a:lnTo>
                      <a:pt x="0" y="0"/>
                    </a:lnTo>
                    <a:lnTo>
                      <a:pt x="0" y="24"/>
                    </a:lnTo>
                    <a:lnTo>
                      <a:pt x="5" y="31"/>
                    </a:lnTo>
                    <a:lnTo>
                      <a:pt x="7" y="27"/>
                    </a:lnTo>
                    <a:lnTo>
                      <a:pt x="5" y="1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7" name="Google Shape;527;p9"/>
              <p:cNvSpPr/>
              <p:nvPr/>
            </p:nvSpPr>
            <p:spPr>
              <a:xfrm>
                <a:off x="1031" y="1408"/>
                <a:ext cx="17" cy="23"/>
              </a:xfrm>
              <a:custGeom>
                <a:rect b="b" l="l" r="r" t="t"/>
                <a:pathLst>
                  <a:path extrusionOk="0" h="113" w="81">
                    <a:moveTo>
                      <a:pt x="16" y="58"/>
                    </a:moveTo>
                    <a:lnTo>
                      <a:pt x="22" y="61"/>
                    </a:lnTo>
                    <a:lnTo>
                      <a:pt x="25" y="56"/>
                    </a:lnTo>
                    <a:lnTo>
                      <a:pt x="19" y="46"/>
                    </a:lnTo>
                    <a:lnTo>
                      <a:pt x="24" y="46"/>
                    </a:lnTo>
                    <a:lnTo>
                      <a:pt x="30" y="52"/>
                    </a:lnTo>
                    <a:lnTo>
                      <a:pt x="35" y="47"/>
                    </a:lnTo>
                    <a:lnTo>
                      <a:pt x="38" y="52"/>
                    </a:lnTo>
                    <a:lnTo>
                      <a:pt x="46" y="46"/>
                    </a:lnTo>
                    <a:lnTo>
                      <a:pt x="47" y="37"/>
                    </a:lnTo>
                    <a:lnTo>
                      <a:pt x="43" y="41"/>
                    </a:lnTo>
                    <a:lnTo>
                      <a:pt x="38" y="37"/>
                    </a:lnTo>
                    <a:lnTo>
                      <a:pt x="43" y="32"/>
                    </a:lnTo>
                    <a:lnTo>
                      <a:pt x="48" y="19"/>
                    </a:lnTo>
                    <a:lnTo>
                      <a:pt x="44" y="11"/>
                    </a:lnTo>
                    <a:lnTo>
                      <a:pt x="43" y="3"/>
                    </a:lnTo>
                    <a:lnTo>
                      <a:pt x="47" y="0"/>
                    </a:lnTo>
                    <a:lnTo>
                      <a:pt x="47" y="10"/>
                    </a:lnTo>
                    <a:lnTo>
                      <a:pt x="58" y="18"/>
                    </a:lnTo>
                    <a:lnTo>
                      <a:pt x="57" y="26"/>
                    </a:lnTo>
                    <a:lnTo>
                      <a:pt x="60" y="32"/>
                    </a:lnTo>
                    <a:lnTo>
                      <a:pt x="67" y="35"/>
                    </a:lnTo>
                    <a:lnTo>
                      <a:pt x="76" y="24"/>
                    </a:lnTo>
                    <a:lnTo>
                      <a:pt x="81" y="30"/>
                    </a:lnTo>
                    <a:lnTo>
                      <a:pt x="81" y="41"/>
                    </a:lnTo>
                    <a:lnTo>
                      <a:pt x="79" y="50"/>
                    </a:lnTo>
                    <a:lnTo>
                      <a:pt x="70" y="58"/>
                    </a:lnTo>
                    <a:lnTo>
                      <a:pt x="49" y="94"/>
                    </a:lnTo>
                    <a:lnTo>
                      <a:pt x="35" y="110"/>
                    </a:lnTo>
                    <a:lnTo>
                      <a:pt x="24" y="106"/>
                    </a:lnTo>
                    <a:lnTo>
                      <a:pt x="22" y="110"/>
                    </a:lnTo>
                    <a:lnTo>
                      <a:pt x="22" y="113"/>
                    </a:lnTo>
                    <a:lnTo>
                      <a:pt x="16" y="106"/>
                    </a:lnTo>
                    <a:lnTo>
                      <a:pt x="17" y="101"/>
                    </a:lnTo>
                    <a:lnTo>
                      <a:pt x="27" y="104"/>
                    </a:lnTo>
                    <a:lnTo>
                      <a:pt x="33" y="96"/>
                    </a:lnTo>
                    <a:lnTo>
                      <a:pt x="38" y="85"/>
                    </a:lnTo>
                    <a:lnTo>
                      <a:pt x="26" y="96"/>
                    </a:lnTo>
                    <a:lnTo>
                      <a:pt x="12" y="86"/>
                    </a:lnTo>
                    <a:lnTo>
                      <a:pt x="8" y="73"/>
                    </a:lnTo>
                    <a:lnTo>
                      <a:pt x="6" y="61"/>
                    </a:lnTo>
                    <a:lnTo>
                      <a:pt x="1" y="57"/>
                    </a:lnTo>
                    <a:lnTo>
                      <a:pt x="0" y="52"/>
                    </a:lnTo>
                    <a:lnTo>
                      <a:pt x="3" y="46"/>
                    </a:lnTo>
                    <a:lnTo>
                      <a:pt x="6" y="46"/>
                    </a:lnTo>
                    <a:lnTo>
                      <a:pt x="16" y="5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28" name="Google Shape;528;p9"/>
              <p:cNvSpPr/>
              <p:nvPr/>
            </p:nvSpPr>
            <p:spPr>
              <a:xfrm>
                <a:off x="1024" y="1423"/>
                <a:ext cx="11" cy="11"/>
              </a:xfrm>
              <a:custGeom>
                <a:rect b="b" l="l" r="r" t="t"/>
                <a:pathLst>
                  <a:path extrusionOk="0" h="58" w="54">
                    <a:moveTo>
                      <a:pt x="2" y="4"/>
                    </a:moveTo>
                    <a:lnTo>
                      <a:pt x="1" y="4"/>
                    </a:lnTo>
                    <a:lnTo>
                      <a:pt x="0" y="8"/>
                    </a:lnTo>
                    <a:lnTo>
                      <a:pt x="1" y="22"/>
                    </a:lnTo>
                    <a:lnTo>
                      <a:pt x="9" y="28"/>
                    </a:lnTo>
                    <a:lnTo>
                      <a:pt x="12" y="38"/>
                    </a:lnTo>
                    <a:lnTo>
                      <a:pt x="23" y="39"/>
                    </a:lnTo>
                    <a:lnTo>
                      <a:pt x="32" y="49"/>
                    </a:lnTo>
                    <a:lnTo>
                      <a:pt x="41" y="50"/>
                    </a:lnTo>
                    <a:lnTo>
                      <a:pt x="44" y="55"/>
                    </a:lnTo>
                    <a:lnTo>
                      <a:pt x="47" y="58"/>
                    </a:lnTo>
                    <a:lnTo>
                      <a:pt x="52" y="56"/>
                    </a:lnTo>
                    <a:lnTo>
                      <a:pt x="54" y="50"/>
                    </a:lnTo>
                    <a:lnTo>
                      <a:pt x="45" y="39"/>
                    </a:lnTo>
                    <a:lnTo>
                      <a:pt x="30" y="28"/>
                    </a:lnTo>
                    <a:lnTo>
                      <a:pt x="33" y="22"/>
                    </a:lnTo>
                    <a:lnTo>
                      <a:pt x="19" y="15"/>
                    </a:lnTo>
                    <a:lnTo>
                      <a:pt x="14" y="4"/>
                    </a:lnTo>
                    <a:lnTo>
                      <a:pt x="12" y="0"/>
                    </a:lnTo>
                    <a:lnTo>
                      <a:pt x="6" y="0"/>
                    </a:lnTo>
                    <a:lnTo>
                      <a:pt x="2" y="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529" name="Google Shape;529;p9"/>
            <p:cNvSpPr/>
            <p:nvPr/>
          </p:nvSpPr>
          <p:spPr>
            <a:xfrm rot="-514390">
              <a:off x="4534484" y="3703338"/>
              <a:ext cx="12721" cy="6985"/>
            </a:xfrm>
            <a:custGeom>
              <a:rect b="b" l="l" r="r" t="t"/>
              <a:pathLst>
                <a:path extrusionOk="0" h="96" w="336">
                  <a:moveTo>
                    <a:pt x="291" y="10"/>
                  </a:moveTo>
                  <a:lnTo>
                    <a:pt x="281" y="6"/>
                  </a:lnTo>
                  <a:lnTo>
                    <a:pt x="289" y="25"/>
                  </a:lnTo>
                  <a:lnTo>
                    <a:pt x="298" y="25"/>
                  </a:lnTo>
                  <a:lnTo>
                    <a:pt x="326" y="50"/>
                  </a:lnTo>
                  <a:lnTo>
                    <a:pt x="336" y="96"/>
                  </a:lnTo>
                  <a:lnTo>
                    <a:pt x="312" y="69"/>
                  </a:lnTo>
                  <a:lnTo>
                    <a:pt x="274" y="50"/>
                  </a:lnTo>
                  <a:lnTo>
                    <a:pt x="230" y="52"/>
                  </a:lnTo>
                  <a:lnTo>
                    <a:pt x="98" y="96"/>
                  </a:lnTo>
                  <a:lnTo>
                    <a:pt x="21" y="93"/>
                  </a:lnTo>
                  <a:lnTo>
                    <a:pt x="0" y="52"/>
                  </a:lnTo>
                  <a:lnTo>
                    <a:pt x="87" y="45"/>
                  </a:lnTo>
                  <a:lnTo>
                    <a:pt x="208" y="0"/>
                  </a:lnTo>
                  <a:lnTo>
                    <a:pt x="257" y="0"/>
                  </a:lnTo>
                  <a:lnTo>
                    <a:pt x="291" y="1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0" name="Google Shape;530;p9"/>
            <p:cNvSpPr/>
            <p:nvPr/>
          </p:nvSpPr>
          <p:spPr>
            <a:xfrm rot="-514390">
              <a:off x="4555155" y="3705084"/>
              <a:ext cx="1591" cy="17461"/>
            </a:xfrm>
            <a:custGeom>
              <a:rect b="b" l="l" r="r" t="t"/>
              <a:pathLst>
                <a:path extrusionOk="0" h="232" w="86">
                  <a:moveTo>
                    <a:pt x="76" y="83"/>
                  </a:moveTo>
                  <a:lnTo>
                    <a:pt x="86" y="6"/>
                  </a:lnTo>
                  <a:lnTo>
                    <a:pt x="86" y="62"/>
                  </a:lnTo>
                  <a:lnTo>
                    <a:pt x="53" y="146"/>
                  </a:lnTo>
                  <a:lnTo>
                    <a:pt x="39" y="232"/>
                  </a:lnTo>
                  <a:lnTo>
                    <a:pt x="0" y="173"/>
                  </a:lnTo>
                  <a:lnTo>
                    <a:pt x="14" y="159"/>
                  </a:lnTo>
                  <a:lnTo>
                    <a:pt x="21" y="135"/>
                  </a:lnTo>
                  <a:lnTo>
                    <a:pt x="18" y="95"/>
                  </a:lnTo>
                  <a:lnTo>
                    <a:pt x="42" y="6"/>
                  </a:lnTo>
                  <a:lnTo>
                    <a:pt x="53" y="0"/>
                  </a:lnTo>
                  <a:lnTo>
                    <a:pt x="72" y="41"/>
                  </a:lnTo>
                  <a:lnTo>
                    <a:pt x="76" y="8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1" name="Google Shape;531;p9"/>
            <p:cNvSpPr/>
            <p:nvPr/>
          </p:nvSpPr>
          <p:spPr>
            <a:xfrm rot="-514390">
              <a:off x="4555155" y="3745245"/>
              <a:ext cx="3180" cy="1747"/>
            </a:xfrm>
            <a:custGeom>
              <a:rect b="b" l="l" r="r" t="t"/>
              <a:pathLst>
                <a:path extrusionOk="0" h="28" w="73">
                  <a:moveTo>
                    <a:pt x="55" y="25"/>
                  </a:moveTo>
                  <a:lnTo>
                    <a:pt x="73" y="7"/>
                  </a:lnTo>
                  <a:lnTo>
                    <a:pt x="73" y="0"/>
                  </a:lnTo>
                  <a:lnTo>
                    <a:pt x="48" y="0"/>
                  </a:lnTo>
                  <a:lnTo>
                    <a:pt x="8" y="4"/>
                  </a:lnTo>
                  <a:lnTo>
                    <a:pt x="0" y="28"/>
                  </a:lnTo>
                  <a:lnTo>
                    <a:pt x="55" y="2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2" name="Google Shape;532;p9"/>
            <p:cNvSpPr/>
            <p:nvPr/>
          </p:nvSpPr>
          <p:spPr>
            <a:xfrm rot="-514390">
              <a:off x="4547205" y="3743499"/>
              <a:ext cx="6361" cy="20954"/>
            </a:xfrm>
            <a:custGeom>
              <a:rect b="b" l="l" r="r" t="t"/>
              <a:pathLst>
                <a:path extrusionOk="0" h="291" w="175">
                  <a:moveTo>
                    <a:pt x="93" y="46"/>
                  </a:moveTo>
                  <a:lnTo>
                    <a:pt x="107" y="50"/>
                  </a:lnTo>
                  <a:lnTo>
                    <a:pt x="114" y="81"/>
                  </a:lnTo>
                  <a:lnTo>
                    <a:pt x="175" y="163"/>
                  </a:lnTo>
                  <a:lnTo>
                    <a:pt x="175" y="244"/>
                  </a:lnTo>
                  <a:lnTo>
                    <a:pt x="168" y="268"/>
                  </a:lnTo>
                  <a:lnTo>
                    <a:pt x="141" y="288"/>
                  </a:lnTo>
                  <a:lnTo>
                    <a:pt x="101" y="291"/>
                  </a:lnTo>
                  <a:lnTo>
                    <a:pt x="59" y="244"/>
                  </a:lnTo>
                  <a:lnTo>
                    <a:pt x="10" y="212"/>
                  </a:lnTo>
                  <a:lnTo>
                    <a:pt x="0" y="167"/>
                  </a:lnTo>
                  <a:lnTo>
                    <a:pt x="28" y="84"/>
                  </a:lnTo>
                  <a:lnTo>
                    <a:pt x="35" y="39"/>
                  </a:lnTo>
                  <a:lnTo>
                    <a:pt x="30" y="8"/>
                  </a:lnTo>
                  <a:lnTo>
                    <a:pt x="79" y="0"/>
                  </a:lnTo>
                  <a:lnTo>
                    <a:pt x="93" y="4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3" name="Google Shape;533;p9"/>
            <p:cNvSpPr/>
            <p:nvPr/>
          </p:nvSpPr>
          <p:spPr>
            <a:xfrm rot="-514390">
              <a:off x="4555155" y="3767945"/>
              <a:ext cx="1591" cy="10477"/>
            </a:xfrm>
            <a:custGeom>
              <a:rect b="b" l="l" r="r" t="t"/>
              <a:pathLst>
                <a:path extrusionOk="0" h="144" w="69">
                  <a:moveTo>
                    <a:pt x="0" y="70"/>
                  </a:moveTo>
                  <a:lnTo>
                    <a:pt x="47" y="0"/>
                  </a:lnTo>
                  <a:lnTo>
                    <a:pt x="69" y="118"/>
                  </a:lnTo>
                  <a:lnTo>
                    <a:pt x="59" y="144"/>
                  </a:lnTo>
                  <a:lnTo>
                    <a:pt x="17" y="128"/>
                  </a:lnTo>
                  <a:lnTo>
                    <a:pt x="0" y="7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4" name="Google Shape;534;p9"/>
            <p:cNvSpPr/>
            <p:nvPr/>
          </p:nvSpPr>
          <p:spPr>
            <a:xfrm rot="-514390">
              <a:off x="4569467" y="3738260"/>
              <a:ext cx="1591" cy="13969"/>
            </a:xfrm>
            <a:custGeom>
              <a:rect b="b" l="l" r="r" t="t"/>
              <a:pathLst>
                <a:path extrusionOk="0" h="192" w="52">
                  <a:moveTo>
                    <a:pt x="37" y="20"/>
                  </a:moveTo>
                  <a:lnTo>
                    <a:pt x="37" y="0"/>
                  </a:lnTo>
                  <a:lnTo>
                    <a:pt x="52" y="45"/>
                  </a:lnTo>
                  <a:lnTo>
                    <a:pt x="47" y="192"/>
                  </a:lnTo>
                  <a:lnTo>
                    <a:pt x="10" y="160"/>
                  </a:lnTo>
                  <a:lnTo>
                    <a:pt x="0" y="120"/>
                  </a:lnTo>
                  <a:lnTo>
                    <a:pt x="20" y="99"/>
                  </a:lnTo>
                  <a:lnTo>
                    <a:pt x="37" y="2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5" name="Google Shape;535;p9"/>
            <p:cNvSpPr/>
            <p:nvPr/>
          </p:nvSpPr>
          <p:spPr>
            <a:xfrm rot="-514390">
              <a:off x="4577417" y="3750484"/>
              <a:ext cx="4771" cy="15716"/>
            </a:xfrm>
            <a:custGeom>
              <a:rect b="b" l="l" r="r" t="t"/>
              <a:pathLst>
                <a:path extrusionOk="0" h="212" w="146">
                  <a:moveTo>
                    <a:pt x="115" y="147"/>
                  </a:moveTo>
                  <a:lnTo>
                    <a:pt x="132" y="142"/>
                  </a:lnTo>
                  <a:lnTo>
                    <a:pt x="146" y="205"/>
                  </a:lnTo>
                  <a:lnTo>
                    <a:pt x="121" y="212"/>
                  </a:lnTo>
                  <a:lnTo>
                    <a:pt x="87" y="202"/>
                  </a:lnTo>
                  <a:lnTo>
                    <a:pt x="101" y="157"/>
                  </a:lnTo>
                  <a:lnTo>
                    <a:pt x="56" y="76"/>
                  </a:lnTo>
                  <a:lnTo>
                    <a:pt x="0" y="0"/>
                  </a:lnTo>
                  <a:lnTo>
                    <a:pt x="24" y="4"/>
                  </a:lnTo>
                  <a:lnTo>
                    <a:pt x="52" y="35"/>
                  </a:lnTo>
                  <a:lnTo>
                    <a:pt x="115" y="14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6" name="Google Shape;536;p9"/>
            <p:cNvSpPr/>
            <p:nvPr/>
          </p:nvSpPr>
          <p:spPr>
            <a:xfrm rot="-514390">
              <a:off x="4591729" y="3762706"/>
              <a:ext cx="3180" cy="3492"/>
            </a:xfrm>
            <a:custGeom>
              <a:rect b="b" l="l" r="r" t="t"/>
              <a:pathLst>
                <a:path extrusionOk="0" h="55" w="52">
                  <a:moveTo>
                    <a:pt x="20" y="0"/>
                  </a:moveTo>
                  <a:lnTo>
                    <a:pt x="3" y="28"/>
                  </a:lnTo>
                  <a:lnTo>
                    <a:pt x="0" y="55"/>
                  </a:lnTo>
                  <a:lnTo>
                    <a:pt x="35" y="52"/>
                  </a:lnTo>
                  <a:lnTo>
                    <a:pt x="52" y="0"/>
                  </a:lnTo>
                  <a:lnTo>
                    <a:pt x="2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7" name="Google Shape;537;p9"/>
            <p:cNvSpPr/>
            <p:nvPr/>
          </p:nvSpPr>
          <p:spPr>
            <a:xfrm rot="-514390">
              <a:off x="4585368" y="3778422"/>
              <a:ext cx="4771" cy="17461"/>
            </a:xfrm>
            <a:custGeom>
              <a:rect b="b" l="l" r="r" t="t"/>
              <a:pathLst>
                <a:path extrusionOk="0" h="232" w="117">
                  <a:moveTo>
                    <a:pt x="0" y="0"/>
                  </a:moveTo>
                  <a:lnTo>
                    <a:pt x="10" y="17"/>
                  </a:lnTo>
                  <a:lnTo>
                    <a:pt x="37" y="105"/>
                  </a:lnTo>
                  <a:lnTo>
                    <a:pt x="55" y="135"/>
                  </a:lnTo>
                  <a:lnTo>
                    <a:pt x="93" y="149"/>
                  </a:lnTo>
                  <a:lnTo>
                    <a:pt x="117" y="204"/>
                  </a:lnTo>
                  <a:lnTo>
                    <a:pt x="117" y="232"/>
                  </a:lnTo>
                  <a:lnTo>
                    <a:pt x="96" y="191"/>
                  </a:lnTo>
                  <a:lnTo>
                    <a:pt x="52" y="162"/>
                  </a:lnTo>
                  <a:lnTo>
                    <a:pt x="35" y="118"/>
                  </a:lnTo>
                  <a:lnTo>
                    <a:pt x="24" y="44"/>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8" name="Google Shape;538;p9"/>
            <p:cNvSpPr/>
            <p:nvPr/>
          </p:nvSpPr>
          <p:spPr>
            <a:xfrm rot="-514390">
              <a:off x="4599679" y="3794137"/>
              <a:ext cx="4771" cy="15716"/>
            </a:xfrm>
            <a:custGeom>
              <a:rect b="b" l="l" r="r" t="t"/>
              <a:pathLst>
                <a:path extrusionOk="0" h="218" w="149">
                  <a:moveTo>
                    <a:pt x="101" y="73"/>
                  </a:moveTo>
                  <a:lnTo>
                    <a:pt x="101" y="48"/>
                  </a:lnTo>
                  <a:lnTo>
                    <a:pt x="101" y="56"/>
                  </a:lnTo>
                  <a:lnTo>
                    <a:pt x="90" y="48"/>
                  </a:lnTo>
                  <a:lnTo>
                    <a:pt x="31" y="48"/>
                  </a:lnTo>
                  <a:lnTo>
                    <a:pt x="4" y="27"/>
                  </a:lnTo>
                  <a:lnTo>
                    <a:pt x="0" y="14"/>
                  </a:lnTo>
                  <a:lnTo>
                    <a:pt x="11" y="0"/>
                  </a:lnTo>
                  <a:lnTo>
                    <a:pt x="46" y="14"/>
                  </a:lnTo>
                  <a:lnTo>
                    <a:pt x="83" y="41"/>
                  </a:lnTo>
                  <a:lnTo>
                    <a:pt x="125" y="41"/>
                  </a:lnTo>
                  <a:lnTo>
                    <a:pt x="145" y="61"/>
                  </a:lnTo>
                  <a:lnTo>
                    <a:pt x="149" y="113"/>
                  </a:lnTo>
                  <a:lnTo>
                    <a:pt x="103" y="172"/>
                  </a:lnTo>
                  <a:lnTo>
                    <a:pt x="49" y="218"/>
                  </a:lnTo>
                  <a:lnTo>
                    <a:pt x="35" y="182"/>
                  </a:lnTo>
                  <a:lnTo>
                    <a:pt x="111" y="100"/>
                  </a:lnTo>
                  <a:lnTo>
                    <a:pt x="101" y="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39" name="Google Shape;539;p9"/>
            <p:cNvSpPr/>
            <p:nvPr/>
          </p:nvSpPr>
          <p:spPr>
            <a:xfrm rot="-514390">
              <a:off x="4612400" y="3804613"/>
              <a:ext cx="4771" cy="1747"/>
            </a:xfrm>
            <a:custGeom>
              <a:rect b="b" l="l" r="r" t="t"/>
              <a:pathLst>
                <a:path extrusionOk="0" h="34" w="118">
                  <a:moveTo>
                    <a:pt x="118" y="34"/>
                  </a:moveTo>
                  <a:lnTo>
                    <a:pt x="100" y="3"/>
                  </a:lnTo>
                  <a:lnTo>
                    <a:pt x="56" y="0"/>
                  </a:lnTo>
                  <a:lnTo>
                    <a:pt x="0" y="24"/>
                  </a:lnTo>
                  <a:lnTo>
                    <a:pt x="52" y="17"/>
                  </a:lnTo>
                  <a:lnTo>
                    <a:pt x="90" y="34"/>
                  </a:lnTo>
                  <a:lnTo>
                    <a:pt x="118" y="3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0" name="Google Shape;540;p9"/>
            <p:cNvSpPr/>
            <p:nvPr/>
          </p:nvSpPr>
          <p:spPr>
            <a:xfrm rot="-514390">
              <a:off x="4623532" y="3811598"/>
              <a:ext cx="9541" cy="6985"/>
            </a:xfrm>
            <a:custGeom>
              <a:rect b="b" l="l" r="r" t="t"/>
              <a:pathLst>
                <a:path extrusionOk="0" h="103" w="248">
                  <a:moveTo>
                    <a:pt x="48" y="19"/>
                  </a:moveTo>
                  <a:lnTo>
                    <a:pt x="86" y="0"/>
                  </a:lnTo>
                  <a:lnTo>
                    <a:pt x="114" y="25"/>
                  </a:lnTo>
                  <a:lnTo>
                    <a:pt x="192" y="61"/>
                  </a:lnTo>
                  <a:lnTo>
                    <a:pt x="241" y="92"/>
                  </a:lnTo>
                  <a:lnTo>
                    <a:pt x="248" y="103"/>
                  </a:lnTo>
                  <a:lnTo>
                    <a:pt x="210" y="98"/>
                  </a:lnTo>
                  <a:lnTo>
                    <a:pt x="148" y="52"/>
                  </a:lnTo>
                  <a:lnTo>
                    <a:pt x="100" y="34"/>
                  </a:lnTo>
                  <a:lnTo>
                    <a:pt x="41" y="73"/>
                  </a:lnTo>
                  <a:lnTo>
                    <a:pt x="0" y="76"/>
                  </a:lnTo>
                  <a:lnTo>
                    <a:pt x="13" y="48"/>
                  </a:lnTo>
                  <a:lnTo>
                    <a:pt x="48" y="1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1" name="Google Shape;541;p9"/>
            <p:cNvSpPr/>
            <p:nvPr/>
          </p:nvSpPr>
          <p:spPr>
            <a:xfrm rot="-514390">
              <a:off x="4610810" y="3830806"/>
              <a:ext cx="6361" cy="10477"/>
            </a:xfrm>
            <a:custGeom>
              <a:rect b="b" l="l" r="r" t="t"/>
              <a:pathLst>
                <a:path extrusionOk="0" h="146" w="192">
                  <a:moveTo>
                    <a:pt x="192" y="0"/>
                  </a:moveTo>
                  <a:lnTo>
                    <a:pt x="184" y="0"/>
                  </a:lnTo>
                  <a:lnTo>
                    <a:pt x="184" y="56"/>
                  </a:lnTo>
                  <a:lnTo>
                    <a:pt x="175" y="104"/>
                  </a:lnTo>
                  <a:lnTo>
                    <a:pt x="132" y="132"/>
                  </a:lnTo>
                  <a:lnTo>
                    <a:pt x="0" y="146"/>
                  </a:lnTo>
                  <a:lnTo>
                    <a:pt x="4" y="76"/>
                  </a:lnTo>
                  <a:lnTo>
                    <a:pt x="62" y="49"/>
                  </a:lnTo>
                  <a:lnTo>
                    <a:pt x="114" y="67"/>
                  </a:lnTo>
                  <a:lnTo>
                    <a:pt x="192"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2" name="Google Shape;542;p9"/>
            <p:cNvSpPr/>
            <p:nvPr/>
          </p:nvSpPr>
          <p:spPr>
            <a:xfrm rot="-514390">
              <a:off x="4553565" y="3766198"/>
              <a:ext cx="3180" cy="5239"/>
            </a:xfrm>
            <a:custGeom>
              <a:rect b="b" l="l" r="r" t="t"/>
              <a:pathLst>
                <a:path extrusionOk="0" h="80" w="70">
                  <a:moveTo>
                    <a:pt x="42" y="0"/>
                  </a:moveTo>
                  <a:lnTo>
                    <a:pt x="0" y="55"/>
                  </a:lnTo>
                  <a:lnTo>
                    <a:pt x="4" y="80"/>
                  </a:lnTo>
                  <a:lnTo>
                    <a:pt x="42" y="57"/>
                  </a:lnTo>
                  <a:lnTo>
                    <a:pt x="70" y="9"/>
                  </a:lnTo>
                  <a:lnTo>
                    <a:pt x="42"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3" name="Google Shape;543;p9"/>
            <p:cNvSpPr/>
            <p:nvPr/>
          </p:nvSpPr>
          <p:spPr>
            <a:xfrm rot="-514390">
              <a:off x="4521763" y="3748737"/>
              <a:ext cx="1591" cy="6985"/>
            </a:xfrm>
            <a:custGeom>
              <a:rect b="b" l="l" r="r" t="t"/>
              <a:pathLst>
                <a:path extrusionOk="0" h="93" w="72">
                  <a:moveTo>
                    <a:pt x="72" y="7"/>
                  </a:moveTo>
                  <a:lnTo>
                    <a:pt x="57" y="0"/>
                  </a:lnTo>
                  <a:lnTo>
                    <a:pt x="0" y="79"/>
                  </a:lnTo>
                  <a:lnTo>
                    <a:pt x="7" y="93"/>
                  </a:lnTo>
                  <a:lnTo>
                    <a:pt x="72" y="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4" name="Google Shape;544;p9"/>
            <p:cNvSpPr/>
            <p:nvPr/>
          </p:nvSpPr>
          <p:spPr>
            <a:xfrm rot="-514390">
              <a:off x="4518582" y="3757468"/>
              <a:ext cx="3180" cy="3492"/>
            </a:xfrm>
            <a:custGeom>
              <a:rect b="b" l="l" r="r" t="t"/>
              <a:pathLst>
                <a:path extrusionOk="0" h="36" w="56">
                  <a:moveTo>
                    <a:pt x="56" y="0"/>
                  </a:moveTo>
                  <a:lnTo>
                    <a:pt x="0" y="26"/>
                  </a:lnTo>
                  <a:lnTo>
                    <a:pt x="4" y="36"/>
                  </a:lnTo>
                  <a:lnTo>
                    <a:pt x="53" y="18"/>
                  </a:lnTo>
                  <a:lnTo>
                    <a:pt x="5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5" name="Google Shape;545;p9"/>
            <p:cNvSpPr/>
            <p:nvPr/>
          </p:nvSpPr>
          <p:spPr>
            <a:xfrm rot="-514390">
              <a:off x="4509041" y="3760961"/>
              <a:ext cx="6361" cy="6985"/>
            </a:xfrm>
            <a:custGeom>
              <a:rect b="b" l="l" r="r" t="t"/>
              <a:pathLst>
                <a:path extrusionOk="0" h="70" w="155">
                  <a:moveTo>
                    <a:pt x="152" y="40"/>
                  </a:moveTo>
                  <a:lnTo>
                    <a:pt x="109" y="36"/>
                  </a:lnTo>
                  <a:lnTo>
                    <a:pt x="44" y="67"/>
                  </a:lnTo>
                  <a:lnTo>
                    <a:pt x="0" y="70"/>
                  </a:lnTo>
                  <a:lnTo>
                    <a:pt x="9" y="50"/>
                  </a:lnTo>
                  <a:lnTo>
                    <a:pt x="59" y="36"/>
                  </a:lnTo>
                  <a:lnTo>
                    <a:pt x="119" y="0"/>
                  </a:lnTo>
                  <a:lnTo>
                    <a:pt x="155" y="9"/>
                  </a:lnTo>
                  <a:lnTo>
                    <a:pt x="152" y="4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6" name="Google Shape;546;p9"/>
            <p:cNvSpPr/>
            <p:nvPr/>
          </p:nvSpPr>
          <p:spPr>
            <a:xfrm rot="-1047951">
              <a:off x="4551975" y="3911128"/>
              <a:ext cx="23853" cy="19208"/>
            </a:xfrm>
            <a:custGeom>
              <a:rect b="b" l="l" r="r" t="t"/>
              <a:pathLst>
                <a:path extrusionOk="0" h="260" w="642">
                  <a:moveTo>
                    <a:pt x="373" y="31"/>
                  </a:moveTo>
                  <a:lnTo>
                    <a:pt x="397" y="35"/>
                  </a:lnTo>
                  <a:lnTo>
                    <a:pt x="450" y="63"/>
                  </a:lnTo>
                  <a:lnTo>
                    <a:pt x="483" y="101"/>
                  </a:lnTo>
                  <a:lnTo>
                    <a:pt x="600" y="104"/>
                  </a:lnTo>
                  <a:lnTo>
                    <a:pt x="642" y="212"/>
                  </a:lnTo>
                  <a:lnTo>
                    <a:pt x="588" y="222"/>
                  </a:lnTo>
                  <a:lnTo>
                    <a:pt x="504" y="197"/>
                  </a:lnTo>
                  <a:lnTo>
                    <a:pt x="442" y="222"/>
                  </a:lnTo>
                  <a:lnTo>
                    <a:pt x="390" y="222"/>
                  </a:lnTo>
                  <a:lnTo>
                    <a:pt x="369" y="260"/>
                  </a:lnTo>
                  <a:lnTo>
                    <a:pt x="304" y="256"/>
                  </a:lnTo>
                  <a:lnTo>
                    <a:pt x="273" y="228"/>
                  </a:lnTo>
                  <a:lnTo>
                    <a:pt x="194" y="222"/>
                  </a:lnTo>
                  <a:lnTo>
                    <a:pt x="101" y="135"/>
                  </a:lnTo>
                  <a:lnTo>
                    <a:pt x="39" y="115"/>
                  </a:lnTo>
                  <a:lnTo>
                    <a:pt x="0" y="73"/>
                  </a:lnTo>
                  <a:lnTo>
                    <a:pt x="10" y="44"/>
                  </a:lnTo>
                  <a:lnTo>
                    <a:pt x="138" y="0"/>
                  </a:lnTo>
                  <a:lnTo>
                    <a:pt x="194" y="4"/>
                  </a:lnTo>
                  <a:lnTo>
                    <a:pt x="279" y="21"/>
                  </a:lnTo>
                  <a:lnTo>
                    <a:pt x="373" y="3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7" name="Google Shape;547;p9"/>
            <p:cNvSpPr/>
            <p:nvPr/>
          </p:nvSpPr>
          <p:spPr>
            <a:xfrm rot="-1047951">
              <a:off x="4617171" y="3848267"/>
              <a:ext cx="38163" cy="57623"/>
            </a:xfrm>
            <a:custGeom>
              <a:rect b="b" l="l" r="r" t="t"/>
              <a:pathLst>
                <a:path extrusionOk="0" h="745" w="1080">
                  <a:moveTo>
                    <a:pt x="17" y="29"/>
                  </a:moveTo>
                  <a:lnTo>
                    <a:pt x="25" y="17"/>
                  </a:lnTo>
                  <a:lnTo>
                    <a:pt x="51" y="0"/>
                  </a:lnTo>
                  <a:lnTo>
                    <a:pt x="119" y="0"/>
                  </a:lnTo>
                  <a:lnTo>
                    <a:pt x="183" y="9"/>
                  </a:lnTo>
                  <a:lnTo>
                    <a:pt x="338" y="4"/>
                  </a:lnTo>
                  <a:lnTo>
                    <a:pt x="423" y="29"/>
                  </a:lnTo>
                  <a:lnTo>
                    <a:pt x="512" y="76"/>
                  </a:lnTo>
                  <a:lnTo>
                    <a:pt x="589" y="84"/>
                  </a:lnTo>
                  <a:lnTo>
                    <a:pt x="614" y="110"/>
                  </a:lnTo>
                  <a:lnTo>
                    <a:pt x="632" y="169"/>
                  </a:lnTo>
                  <a:lnTo>
                    <a:pt x="643" y="181"/>
                  </a:lnTo>
                  <a:lnTo>
                    <a:pt x="699" y="193"/>
                  </a:lnTo>
                  <a:lnTo>
                    <a:pt x="805" y="193"/>
                  </a:lnTo>
                  <a:lnTo>
                    <a:pt x="822" y="203"/>
                  </a:lnTo>
                  <a:lnTo>
                    <a:pt x="825" y="227"/>
                  </a:lnTo>
                  <a:lnTo>
                    <a:pt x="779" y="244"/>
                  </a:lnTo>
                  <a:lnTo>
                    <a:pt x="728" y="244"/>
                  </a:lnTo>
                  <a:lnTo>
                    <a:pt x="723" y="269"/>
                  </a:lnTo>
                  <a:lnTo>
                    <a:pt x="796" y="294"/>
                  </a:lnTo>
                  <a:lnTo>
                    <a:pt x="944" y="298"/>
                  </a:lnTo>
                  <a:lnTo>
                    <a:pt x="977" y="336"/>
                  </a:lnTo>
                  <a:lnTo>
                    <a:pt x="1038" y="387"/>
                  </a:lnTo>
                  <a:lnTo>
                    <a:pt x="1076" y="404"/>
                  </a:lnTo>
                  <a:lnTo>
                    <a:pt x="1080" y="417"/>
                  </a:lnTo>
                  <a:lnTo>
                    <a:pt x="1080" y="462"/>
                  </a:lnTo>
                  <a:lnTo>
                    <a:pt x="1055" y="509"/>
                  </a:lnTo>
                  <a:lnTo>
                    <a:pt x="1012" y="547"/>
                  </a:lnTo>
                  <a:lnTo>
                    <a:pt x="969" y="547"/>
                  </a:lnTo>
                  <a:lnTo>
                    <a:pt x="940" y="522"/>
                  </a:lnTo>
                  <a:lnTo>
                    <a:pt x="872" y="496"/>
                  </a:lnTo>
                  <a:lnTo>
                    <a:pt x="706" y="483"/>
                  </a:lnTo>
                  <a:lnTo>
                    <a:pt x="589" y="500"/>
                  </a:lnTo>
                  <a:lnTo>
                    <a:pt x="551" y="522"/>
                  </a:lnTo>
                  <a:lnTo>
                    <a:pt x="538" y="547"/>
                  </a:lnTo>
                  <a:lnTo>
                    <a:pt x="525" y="556"/>
                  </a:lnTo>
                  <a:lnTo>
                    <a:pt x="474" y="576"/>
                  </a:lnTo>
                  <a:lnTo>
                    <a:pt x="406" y="589"/>
                  </a:lnTo>
                  <a:lnTo>
                    <a:pt x="369" y="522"/>
                  </a:lnTo>
                  <a:lnTo>
                    <a:pt x="369" y="509"/>
                  </a:lnTo>
                  <a:lnTo>
                    <a:pt x="322" y="504"/>
                  </a:lnTo>
                  <a:lnTo>
                    <a:pt x="292" y="517"/>
                  </a:lnTo>
                  <a:lnTo>
                    <a:pt x="271" y="534"/>
                  </a:lnTo>
                  <a:lnTo>
                    <a:pt x="233" y="584"/>
                  </a:lnTo>
                  <a:lnTo>
                    <a:pt x="191" y="656"/>
                  </a:lnTo>
                  <a:lnTo>
                    <a:pt x="174" y="673"/>
                  </a:lnTo>
                  <a:lnTo>
                    <a:pt x="170" y="690"/>
                  </a:lnTo>
                  <a:lnTo>
                    <a:pt x="110" y="745"/>
                  </a:lnTo>
                  <a:lnTo>
                    <a:pt x="88" y="745"/>
                  </a:lnTo>
                  <a:lnTo>
                    <a:pt x="85" y="733"/>
                  </a:lnTo>
                  <a:lnTo>
                    <a:pt x="46" y="702"/>
                  </a:lnTo>
                  <a:lnTo>
                    <a:pt x="42" y="694"/>
                  </a:lnTo>
                  <a:lnTo>
                    <a:pt x="42" y="640"/>
                  </a:lnTo>
                  <a:lnTo>
                    <a:pt x="25" y="619"/>
                  </a:lnTo>
                  <a:lnTo>
                    <a:pt x="34" y="606"/>
                  </a:lnTo>
                  <a:lnTo>
                    <a:pt x="42" y="531"/>
                  </a:lnTo>
                  <a:lnTo>
                    <a:pt x="34" y="496"/>
                  </a:lnTo>
                  <a:lnTo>
                    <a:pt x="0" y="458"/>
                  </a:lnTo>
                  <a:lnTo>
                    <a:pt x="0" y="434"/>
                  </a:lnTo>
                  <a:lnTo>
                    <a:pt x="8" y="417"/>
                  </a:lnTo>
                  <a:lnTo>
                    <a:pt x="51" y="384"/>
                  </a:lnTo>
                  <a:lnTo>
                    <a:pt x="46" y="290"/>
                  </a:lnTo>
                  <a:lnTo>
                    <a:pt x="68" y="269"/>
                  </a:lnTo>
                  <a:lnTo>
                    <a:pt x="77" y="235"/>
                  </a:lnTo>
                  <a:lnTo>
                    <a:pt x="51" y="206"/>
                  </a:lnTo>
                  <a:lnTo>
                    <a:pt x="59" y="127"/>
                  </a:lnTo>
                  <a:lnTo>
                    <a:pt x="46" y="80"/>
                  </a:lnTo>
                  <a:lnTo>
                    <a:pt x="12" y="38"/>
                  </a:lnTo>
                  <a:lnTo>
                    <a:pt x="17" y="2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8" name="Google Shape;548;p9"/>
            <p:cNvSpPr/>
            <p:nvPr/>
          </p:nvSpPr>
          <p:spPr>
            <a:xfrm rot="-1047951">
              <a:off x="4731661" y="3883190"/>
              <a:ext cx="1591" cy="1747"/>
            </a:xfrm>
            <a:custGeom>
              <a:rect b="b" l="l" r="r" t="t"/>
              <a:pathLst>
                <a:path extrusionOk="0" h="53" w="56">
                  <a:moveTo>
                    <a:pt x="18" y="0"/>
                  </a:moveTo>
                  <a:lnTo>
                    <a:pt x="11" y="4"/>
                  </a:lnTo>
                  <a:lnTo>
                    <a:pt x="0" y="28"/>
                  </a:lnTo>
                  <a:lnTo>
                    <a:pt x="4" y="48"/>
                  </a:lnTo>
                  <a:lnTo>
                    <a:pt x="24" y="53"/>
                  </a:lnTo>
                  <a:lnTo>
                    <a:pt x="52" y="34"/>
                  </a:lnTo>
                  <a:lnTo>
                    <a:pt x="56" y="22"/>
                  </a:lnTo>
                  <a:lnTo>
                    <a:pt x="1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49" name="Google Shape;549;p9"/>
            <p:cNvSpPr/>
            <p:nvPr/>
          </p:nvSpPr>
          <p:spPr>
            <a:xfrm rot="-1047951">
              <a:off x="4753923" y="3930335"/>
              <a:ext cx="3180" cy="12223"/>
            </a:xfrm>
            <a:custGeom>
              <a:rect b="b" l="l" r="r" t="t"/>
              <a:pathLst>
                <a:path extrusionOk="0" h="152" w="111">
                  <a:moveTo>
                    <a:pt x="4" y="0"/>
                  </a:moveTo>
                  <a:lnTo>
                    <a:pt x="32" y="7"/>
                  </a:lnTo>
                  <a:lnTo>
                    <a:pt x="66" y="41"/>
                  </a:lnTo>
                  <a:lnTo>
                    <a:pt x="111" y="138"/>
                  </a:lnTo>
                  <a:lnTo>
                    <a:pt x="105" y="145"/>
                  </a:lnTo>
                  <a:lnTo>
                    <a:pt x="66" y="152"/>
                  </a:lnTo>
                  <a:lnTo>
                    <a:pt x="49" y="138"/>
                  </a:lnTo>
                  <a:lnTo>
                    <a:pt x="7" y="47"/>
                  </a:lnTo>
                  <a:lnTo>
                    <a:pt x="0" y="23"/>
                  </a:lnTo>
                  <a:lnTo>
                    <a:pt x="4"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0" name="Google Shape;550;p9"/>
            <p:cNvSpPr/>
            <p:nvPr/>
          </p:nvSpPr>
          <p:spPr>
            <a:xfrm rot="-1047951">
              <a:off x="4777775" y="4015896"/>
              <a:ext cx="3180" cy="5239"/>
            </a:xfrm>
            <a:custGeom>
              <a:rect b="b" l="l" r="r" t="t"/>
              <a:pathLst>
                <a:path extrusionOk="0" h="63" w="86">
                  <a:moveTo>
                    <a:pt x="86" y="0"/>
                  </a:moveTo>
                  <a:lnTo>
                    <a:pt x="51" y="11"/>
                  </a:lnTo>
                  <a:lnTo>
                    <a:pt x="0" y="52"/>
                  </a:lnTo>
                  <a:lnTo>
                    <a:pt x="14" y="63"/>
                  </a:lnTo>
                  <a:lnTo>
                    <a:pt x="62" y="31"/>
                  </a:lnTo>
                  <a:lnTo>
                    <a:pt x="8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1" name="Google Shape;551;p9"/>
            <p:cNvSpPr/>
            <p:nvPr/>
          </p:nvSpPr>
          <p:spPr>
            <a:xfrm rot="-1047951">
              <a:off x="4771414" y="4031611"/>
              <a:ext cx="9541" cy="17461"/>
            </a:xfrm>
            <a:custGeom>
              <a:rect b="b" l="l" r="r" t="t"/>
              <a:pathLst>
                <a:path extrusionOk="0" h="245" w="287">
                  <a:moveTo>
                    <a:pt x="287" y="26"/>
                  </a:moveTo>
                  <a:lnTo>
                    <a:pt x="267" y="48"/>
                  </a:lnTo>
                  <a:lnTo>
                    <a:pt x="259" y="106"/>
                  </a:lnTo>
                  <a:lnTo>
                    <a:pt x="267" y="144"/>
                  </a:lnTo>
                  <a:lnTo>
                    <a:pt x="276" y="153"/>
                  </a:lnTo>
                  <a:lnTo>
                    <a:pt x="270" y="204"/>
                  </a:lnTo>
                  <a:lnTo>
                    <a:pt x="233" y="232"/>
                  </a:lnTo>
                  <a:lnTo>
                    <a:pt x="173" y="245"/>
                  </a:lnTo>
                  <a:lnTo>
                    <a:pt x="3" y="245"/>
                  </a:lnTo>
                  <a:lnTo>
                    <a:pt x="0" y="232"/>
                  </a:lnTo>
                  <a:lnTo>
                    <a:pt x="102" y="194"/>
                  </a:lnTo>
                  <a:lnTo>
                    <a:pt x="118" y="156"/>
                  </a:lnTo>
                  <a:lnTo>
                    <a:pt x="128" y="85"/>
                  </a:lnTo>
                  <a:lnTo>
                    <a:pt x="123" y="72"/>
                  </a:lnTo>
                  <a:lnTo>
                    <a:pt x="111" y="65"/>
                  </a:lnTo>
                  <a:lnTo>
                    <a:pt x="77" y="60"/>
                  </a:lnTo>
                  <a:lnTo>
                    <a:pt x="72" y="34"/>
                  </a:lnTo>
                  <a:lnTo>
                    <a:pt x="85" y="34"/>
                  </a:lnTo>
                  <a:lnTo>
                    <a:pt x="111" y="23"/>
                  </a:lnTo>
                  <a:lnTo>
                    <a:pt x="207" y="18"/>
                  </a:lnTo>
                  <a:lnTo>
                    <a:pt x="276" y="0"/>
                  </a:lnTo>
                  <a:lnTo>
                    <a:pt x="287" y="0"/>
                  </a:lnTo>
                  <a:lnTo>
                    <a:pt x="287" y="2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2" name="Google Shape;552;p9"/>
            <p:cNvSpPr/>
            <p:nvPr/>
          </p:nvSpPr>
          <p:spPr>
            <a:xfrm rot="-1047951">
              <a:off x="4598089" y="3855252"/>
              <a:ext cx="1591" cy="3492"/>
            </a:xfrm>
            <a:custGeom>
              <a:rect b="b" l="l" r="r" t="t"/>
              <a:pathLst>
                <a:path extrusionOk="0" h="42" w="68">
                  <a:moveTo>
                    <a:pt x="26" y="0"/>
                  </a:moveTo>
                  <a:lnTo>
                    <a:pt x="39" y="0"/>
                  </a:lnTo>
                  <a:lnTo>
                    <a:pt x="68" y="20"/>
                  </a:lnTo>
                  <a:lnTo>
                    <a:pt x="63" y="42"/>
                  </a:lnTo>
                  <a:lnTo>
                    <a:pt x="14" y="42"/>
                  </a:lnTo>
                  <a:lnTo>
                    <a:pt x="5" y="34"/>
                  </a:lnTo>
                  <a:lnTo>
                    <a:pt x="0" y="20"/>
                  </a:lnTo>
                  <a:lnTo>
                    <a:pt x="5" y="9"/>
                  </a:lnTo>
                  <a:lnTo>
                    <a:pt x="17" y="9"/>
                  </a:lnTo>
                  <a:lnTo>
                    <a:pt x="26"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553" name="Google Shape;553;p9"/>
            <p:cNvGrpSpPr/>
            <p:nvPr/>
          </p:nvGrpSpPr>
          <p:grpSpPr>
            <a:xfrm>
              <a:off x="4584116" y="3855154"/>
              <a:ext cx="40667" cy="56071"/>
              <a:chOff x="1690" y="2255"/>
              <a:chExt cx="26" cy="32"/>
            </a:xfrm>
          </p:grpSpPr>
          <p:sp>
            <p:nvSpPr>
              <p:cNvPr id="554" name="Google Shape;554;p9"/>
              <p:cNvSpPr/>
              <p:nvPr/>
            </p:nvSpPr>
            <p:spPr>
              <a:xfrm rot="-1047951">
                <a:off x="1701" y="2270"/>
                <a:ext cx="3" cy="4"/>
              </a:xfrm>
              <a:custGeom>
                <a:rect b="b" l="l" r="r" t="t"/>
                <a:pathLst>
                  <a:path extrusionOk="0" h="83" w="147">
                    <a:moveTo>
                      <a:pt x="89" y="8"/>
                    </a:moveTo>
                    <a:lnTo>
                      <a:pt x="138" y="32"/>
                    </a:lnTo>
                    <a:lnTo>
                      <a:pt x="147" y="83"/>
                    </a:lnTo>
                    <a:lnTo>
                      <a:pt x="105" y="62"/>
                    </a:lnTo>
                    <a:lnTo>
                      <a:pt x="29" y="56"/>
                    </a:lnTo>
                    <a:lnTo>
                      <a:pt x="0" y="14"/>
                    </a:lnTo>
                    <a:lnTo>
                      <a:pt x="32" y="0"/>
                    </a:lnTo>
                    <a:lnTo>
                      <a:pt x="89"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5" name="Google Shape;555;p9"/>
              <p:cNvSpPr/>
              <p:nvPr/>
            </p:nvSpPr>
            <p:spPr>
              <a:xfrm rot="-1047951">
                <a:off x="1694" y="2257"/>
                <a:ext cx="18" cy="28"/>
              </a:xfrm>
              <a:custGeom>
                <a:rect b="b" l="l" r="r" t="t"/>
                <a:pathLst>
                  <a:path extrusionOk="0" h="627" w="877">
                    <a:moveTo>
                      <a:pt x="826" y="627"/>
                    </a:moveTo>
                    <a:lnTo>
                      <a:pt x="835" y="614"/>
                    </a:lnTo>
                    <a:lnTo>
                      <a:pt x="843" y="539"/>
                    </a:lnTo>
                    <a:lnTo>
                      <a:pt x="835" y="504"/>
                    </a:lnTo>
                    <a:lnTo>
                      <a:pt x="801" y="466"/>
                    </a:lnTo>
                    <a:lnTo>
                      <a:pt x="801" y="442"/>
                    </a:lnTo>
                    <a:lnTo>
                      <a:pt x="809" y="425"/>
                    </a:lnTo>
                    <a:lnTo>
                      <a:pt x="852" y="392"/>
                    </a:lnTo>
                    <a:lnTo>
                      <a:pt x="847" y="298"/>
                    </a:lnTo>
                    <a:lnTo>
                      <a:pt x="868" y="277"/>
                    </a:lnTo>
                    <a:lnTo>
                      <a:pt x="877" y="243"/>
                    </a:lnTo>
                    <a:lnTo>
                      <a:pt x="852" y="214"/>
                    </a:lnTo>
                    <a:lnTo>
                      <a:pt x="860" y="135"/>
                    </a:lnTo>
                    <a:lnTo>
                      <a:pt x="847" y="88"/>
                    </a:lnTo>
                    <a:lnTo>
                      <a:pt x="813" y="46"/>
                    </a:lnTo>
                    <a:lnTo>
                      <a:pt x="818" y="37"/>
                    </a:lnTo>
                    <a:lnTo>
                      <a:pt x="809" y="37"/>
                    </a:lnTo>
                    <a:lnTo>
                      <a:pt x="775" y="63"/>
                    </a:lnTo>
                    <a:lnTo>
                      <a:pt x="639" y="67"/>
                    </a:lnTo>
                    <a:lnTo>
                      <a:pt x="606" y="59"/>
                    </a:lnTo>
                    <a:lnTo>
                      <a:pt x="564" y="29"/>
                    </a:lnTo>
                    <a:lnTo>
                      <a:pt x="513" y="8"/>
                    </a:lnTo>
                    <a:lnTo>
                      <a:pt x="445" y="0"/>
                    </a:lnTo>
                    <a:lnTo>
                      <a:pt x="356" y="17"/>
                    </a:lnTo>
                    <a:lnTo>
                      <a:pt x="317" y="37"/>
                    </a:lnTo>
                    <a:lnTo>
                      <a:pt x="300" y="63"/>
                    </a:lnTo>
                    <a:lnTo>
                      <a:pt x="305" y="101"/>
                    </a:lnTo>
                    <a:lnTo>
                      <a:pt x="326" y="109"/>
                    </a:lnTo>
                    <a:lnTo>
                      <a:pt x="445" y="109"/>
                    </a:lnTo>
                    <a:lnTo>
                      <a:pt x="492" y="135"/>
                    </a:lnTo>
                    <a:lnTo>
                      <a:pt x="504" y="172"/>
                    </a:lnTo>
                    <a:lnTo>
                      <a:pt x="504" y="298"/>
                    </a:lnTo>
                    <a:lnTo>
                      <a:pt x="513" y="327"/>
                    </a:lnTo>
                    <a:lnTo>
                      <a:pt x="584" y="387"/>
                    </a:lnTo>
                    <a:lnTo>
                      <a:pt x="631" y="412"/>
                    </a:lnTo>
                    <a:lnTo>
                      <a:pt x="635" y="442"/>
                    </a:lnTo>
                    <a:lnTo>
                      <a:pt x="618" y="459"/>
                    </a:lnTo>
                    <a:lnTo>
                      <a:pt x="581" y="459"/>
                    </a:lnTo>
                    <a:lnTo>
                      <a:pt x="516" y="476"/>
                    </a:lnTo>
                    <a:lnTo>
                      <a:pt x="377" y="479"/>
                    </a:lnTo>
                    <a:lnTo>
                      <a:pt x="262" y="466"/>
                    </a:lnTo>
                    <a:lnTo>
                      <a:pt x="186" y="445"/>
                    </a:lnTo>
                    <a:lnTo>
                      <a:pt x="8" y="445"/>
                    </a:lnTo>
                    <a:lnTo>
                      <a:pt x="0" y="459"/>
                    </a:lnTo>
                    <a:lnTo>
                      <a:pt x="0" y="491"/>
                    </a:lnTo>
                    <a:lnTo>
                      <a:pt x="42" y="550"/>
                    </a:lnTo>
                    <a:lnTo>
                      <a:pt x="131" y="589"/>
                    </a:lnTo>
                    <a:lnTo>
                      <a:pt x="164" y="623"/>
                    </a:lnTo>
                    <a:lnTo>
                      <a:pt x="186" y="614"/>
                    </a:lnTo>
                    <a:lnTo>
                      <a:pt x="181" y="584"/>
                    </a:lnTo>
                    <a:lnTo>
                      <a:pt x="198" y="567"/>
                    </a:lnTo>
                    <a:lnTo>
                      <a:pt x="224" y="555"/>
                    </a:lnTo>
                    <a:lnTo>
                      <a:pt x="249" y="555"/>
                    </a:lnTo>
                    <a:lnTo>
                      <a:pt x="339" y="559"/>
                    </a:lnTo>
                    <a:lnTo>
                      <a:pt x="504" y="601"/>
                    </a:lnTo>
                    <a:lnTo>
                      <a:pt x="547" y="597"/>
                    </a:lnTo>
                    <a:lnTo>
                      <a:pt x="648" y="567"/>
                    </a:lnTo>
                    <a:lnTo>
                      <a:pt x="690" y="567"/>
                    </a:lnTo>
                    <a:lnTo>
                      <a:pt x="729" y="575"/>
                    </a:lnTo>
                    <a:lnTo>
                      <a:pt x="758" y="592"/>
                    </a:lnTo>
                    <a:lnTo>
                      <a:pt x="787" y="601"/>
                    </a:lnTo>
                    <a:lnTo>
                      <a:pt x="821" y="617"/>
                    </a:lnTo>
                    <a:lnTo>
                      <a:pt x="826" y="62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556" name="Google Shape;556;p9"/>
            <p:cNvSpPr/>
            <p:nvPr/>
          </p:nvSpPr>
          <p:spPr>
            <a:xfrm rot="-1047951">
              <a:off x="4668055" y="3869221"/>
              <a:ext cx="15901" cy="13969"/>
            </a:xfrm>
            <a:custGeom>
              <a:rect b="b" l="l" r="r" t="t"/>
              <a:pathLst>
                <a:path extrusionOk="0" h="180" w="471">
                  <a:moveTo>
                    <a:pt x="442" y="20"/>
                  </a:moveTo>
                  <a:lnTo>
                    <a:pt x="462" y="54"/>
                  </a:lnTo>
                  <a:lnTo>
                    <a:pt x="471" y="99"/>
                  </a:lnTo>
                  <a:lnTo>
                    <a:pt x="425" y="141"/>
                  </a:lnTo>
                  <a:lnTo>
                    <a:pt x="393" y="159"/>
                  </a:lnTo>
                  <a:lnTo>
                    <a:pt x="292" y="180"/>
                  </a:lnTo>
                  <a:lnTo>
                    <a:pt x="224" y="180"/>
                  </a:lnTo>
                  <a:lnTo>
                    <a:pt x="156" y="172"/>
                  </a:lnTo>
                  <a:lnTo>
                    <a:pt x="51" y="176"/>
                  </a:lnTo>
                  <a:lnTo>
                    <a:pt x="42" y="172"/>
                  </a:lnTo>
                  <a:lnTo>
                    <a:pt x="30" y="113"/>
                  </a:lnTo>
                  <a:lnTo>
                    <a:pt x="0" y="66"/>
                  </a:lnTo>
                  <a:lnTo>
                    <a:pt x="0" y="23"/>
                  </a:lnTo>
                  <a:lnTo>
                    <a:pt x="30" y="0"/>
                  </a:lnTo>
                  <a:lnTo>
                    <a:pt x="385" y="0"/>
                  </a:lnTo>
                  <a:lnTo>
                    <a:pt x="416" y="3"/>
                  </a:lnTo>
                  <a:lnTo>
                    <a:pt x="437" y="11"/>
                  </a:lnTo>
                  <a:lnTo>
                    <a:pt x="442" y="2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7" name="Google Shape;557;p9"/>
            <p:cNvSpPr/>
            <p:nvPr/>
          </p:nvSpPr>
          <p:spPr>
            <a:xfrm>
              <a:off x="4765054" y="3970497"/>
              <a:ext cx="0" cy="5239"/>
            </a:xfrm>
            <a:custGeom>
              <a:rect b="b" l="l" r="r" t="t"/>
              <a:pathLst>
                <a:path extrusionOk="0" h="76" w="14">
                  <a:moveTo>
                    <a:pt x="0" y="0"/>
                  </a:moveTo>
                  <a:lnTo>
                    <a:pt x="0" y="7"/>
                  </a:lnTo>
                  <a:lnTo>
                    <a:pt x="0" y="76"/>
                  </a:lnTo>
                  <a:lnTo>
                    <a:pt x="0" y="59"/>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8" name="Google Shape;558;p9"/>
            <p:cNvSpPr/>
            <p:nvPr/>
          </p:nvSpPr>
          <p:spPr>
            <a:xfrm rot="-1047951">
              <a:off x="4738022" y="3897159"/>
              <a:ext cx="4771" cy="12223"/>
            </a:xfrm>
            <a:custGeom>
              <a:rect b="b" l="l" r="r" t="t"/>
              <a:pathLst>
                <a:path extrusionOk="0" h="163" w="173">
                  <a:moveTo>
                    <a:pt x="122" y="0"/>
                  </a:moveTo>
                  <a:lnTo>
                    <a:pt x="98" y="4"/>
                  </a:lnTo>
                  <a:lnTo>
                    <a:pt x="81" y="52"/>
                  </a:lnTo>
                  <a:lnTo>
                    <a:pt x="17" y="45"/>
                  </a:lnTo>
                  <a:lnTo>
                    <a:pt x="0" y="104"/>
                  </a:lnTo>
                  <a:lnTo>
                    <a:pt x="8" y="160"/>
                  </a:lnTo>
                  <a:lnTo>
                    <a:pt x="53" y="163"/>
                  </a:lnTo>
                  <a:lnTo>
                    <a:pt x="70" y="104"/>
                  </a:lnTo>
                  <a:lnTo>
                    <a:pt x="83" y="93"/>
                  </a:lnTo>
                  <a:lnTo>
                    <a:pt x="132" y="91"/>
                  </a:lnTo>
                  <a:lnTo>
                    <a:pt x="173" y="74"/>
                  </a:lnTo>
                  <a:lnTo>
                    <a:pt x="166" y="52"/>
                  </a:lnTo>
                  <a:lnTo>
                    <a:pt x="135" y="38"/>
                  </a:lnTo>
                  <a:lnTo>
                    <a:pt x="122"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59" name="Google Shape;559;p9"/>
            <p:cNvSpPr/>
            <p:nvPr/>
          </p:nvSpPr>
          <p:spPr>
            <a:xfrm>
              <a:off x="4691907" y="3865729"/>
              <a:ext cx="0" cy="1747"/>
            </a:xfrm>
            <a:custGeom>
              <a:rect b="b" l="l" r="r" t="t"/>
              <a:pathLst>
                <a:path extrusionOk="0" h="39" w="28">
                  <a:moveTo>
                    <a:pt x="0" y="0"/>
                  </a:moveTo>
                  <a:lnTo>
                    <a:pt x="0" y="21"/>
                  </a:lnTo>
                  <a:lnTo>
                    <a:pt x="0" y="39"/>
                  </a:lnTo>
                  <a:lnTo>
                    <a:pt x="0" y="32"/>
                  </a:lnTo>
                  <a:lnTo>
                    <a:pt x="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0" name="Google Shape;560;p9"/>
            <p:cNvSpPr/>
            <p:nvPr/>
          </p:nvSpPr>
          <p:spPr>
            <a:xfrm rot="-1047951">
              <a:off x="4695087" y="3879698"/>
              <a:ext cx="1591" cy="3492"/>
            </a:xfrm>
            <a:custGeom>
              <a:rect b="b" l="l" r="r" t="t"/>
              <a:pathLst>
                <a:path extrusionOk="0" h="34" w="42">
                  <a:moveTo>
                    <a:pt x="6" y="8"/>
                  </a:moveTo>
                  <a:lnTo>
                    <a:pt x="0" y="17"/>
                  </a:lnTo>
                  <a:lnTo>
                    <a:pt x="6" y="34"/>
                  </a:lnTo>
                  <a:lnTo>
                    <a:pt x="42" y="0"/>
                  </a:lnTo>
                  <a:lnTo>
                    <a:pt x="6" y="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1" name="Google Shape;561;p9"/>
            <p:cNvSpPr/>
            <p:nvPr/>
          </p:nvSpPr>
          <p:spPr>
            <a:xfrm rot="-1047951">
              <a:off x="4745972" y="3916366"/>
              <a:ext cx="3180" cy="8731"/>
            </a:xfrm>
            <a:custGeom>
              <a:rect b="b" l="l" r="r" t="t"/>
              <a:pathLst>
                <a:path extrusionOk="0" h="124" w="52">
                  <a:moveTo>
                    <a:pt x="18" y="0"/>
                  </a:moveTo>
                  <a:lnTo>
                    <a:pt x="0" y="0"/>
                  </a:lnTo>
                  <a:lnTo>
                    <a:pt x="0" y="86"/>
                  </a:lnTo>
                  <a:lnTo>
                    <a:pt x="14" y="124"/>
                  </a:lnTo>
                  <a:lnTo>
                    <a:pt x="42" y="124"/>
                  </a:lnTo>
                  <a:lnTo>
                    <a:pt x="52" y="90"/>
                  </a:lnTo>
                  <a:lnTo>
                    <a:pt x="49" y="20"/>
                  </a:lnTo>
                  <a:lnTo>
                    <a:pt x="1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2" name="Google Shape;562;p9"/>
            <p:cNvSpPr/>
            <p:nvPr/>
          </p:nvSpPr>
          <p:spPr>
            <a:xfrm rot="-1047951">
              <a:off x="4765054" y="3998435"/>
              <a:ext cx="1591" cy="5239"/>
            </a:xfrm>
            <a:custGeom>
              <a:rect b="b" l="l" r="r" t="t"/>
              <a:pathLst>
                <a:path extrusionOk="0" h="62" w="49">
                  <a:moveTo>
                    <a:pt x="49" y="0"/>
                  </a:moveTo>
                  <a:lnTo>
                    <a:pt x="17" y="14"/>
                  </a:lnTo>
                  <a:lnTo>
                    <a:pt x="0" y="62"/>
                  </a:lnTo>
                  <a:lnTo>
                    <a:pt x="38" y="41"/>
                  </a:lnTo>
                  <a:lnTo>
                    <a:pt x="49"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3" name="Google Shape;563;p9"/>
            <p:cNvSpPr/>
            <p:nvPr/>
          </p:nvSpPr>
          <p:spPr>
            <a:xfrm rot="-1047951">
              <a:off x="4459747" y="3806360"/>
              <a:ext cx="117670" cy="85561"/>
            </a:xfrm>
            <a:custGeom>
              <a:rect b="b" l="l" r="r" t="t"/>
              <a:pathLst>
                <a:path extrusionOk="0" h="1123" w="3347">
                  <a:moveTo>
                    <a:pt x="2394" y="508"/>
                  </a:moveTo>
                  <a:lnTo>
                    <a:pt x="2399" y="517"/>
                  </a:lnTo>
                  <a:lnTo>
                    <a:pt x="2488" y="571"/>
                  </a:lnTo>
                  <a:lnTo>
                    <a:pt x="2559" y="627"/>
                  </a:lnTo>
                  <a:lnTo>
                    <a:pt x="2605" y="644"/>
                  </a:lnTo>
                  <a:lnTo>
                    <a:pt x="2639" y="644"/>
                  </a:lnTo>
                  <a:lnTo>
                    <a:pt x="2665" y="652"/>
                  </a:lnTo>
                  <a:lnTo>
                    <a:pt x="2687" y="669"/>
                  </a:lnTo>
                  <a:lnTo>
                    <a:pt x="2750" y="689"/>
                  </a:lnTo>
                  <a:lnTo>
                    <a:pt x="2793" y="689"/>
                  </a:lnTo>
                  <a:lnTo>
                    <a:pt x="2835" y="680"/>
                  </a:lnTo>
                  <a:lnTo>
                    <a:pt x="2869" y="689"/>
                  </a:lnTo>
                  <a:lnTo>
                    <a:pt x="2886" y="719"/>
                  </a:lnTo>
                  <a:lnTo>
                    <a:pt x="2886" y="744"/>
                  </a:lnTo>
                  <a:lnTo>
                    <a:pt x="2865" y="787"/>
                  </a:lnTo>
                  <a:lnTo>
                    <a:pt x="2865" y="803"/>
                  </a:lnTo>
                  <a:lnTo>
                    <a:pt x="2874" y="811"/>
                  </a:lnTo>
                  <a:lnTo>
                    <a:pt x="2916" y="820"/>
                  </a:lnTo>
                  <a:lnTo>
                    <a:pt x="3094" y="816"/>
                  </a:lnTo>
                  <a:lnTo>
                    <a:pt x="3128" y="828"/>
                  </a:lnTo>
                  <a:lnTo>
                    <a:pt x="3170" y="871"/>
                  </a:lnTo>
                  <a:lnTo>
                    <a:pt x="3182" y="891"/>
                  </a:lnTo>
                  <a:lnTo>
                    <a:pt x="3259" y="947"/>
                  </a:lnTo>
                  <a:lnTo>
                    <a:pt x="3309" y="951"/>
                  </a:lnTo>
                  <a:lnTo>
                    <a:pt x="3343" y="964"/>
                  </a:lnTo>
                  <a:lnTo>
                    <a:pt x="3347" y="1002"/>
                  </a:lnTo>
                  <a:lnTo>
                    <a:pt x="3137" y="1073"/>
                  </a:lnTo>
                  <a:lnTo>
                    <a:pt x="3072" y="1103"/>
                  </a:lnTo>
                  <a:lnTo>
                    <a:pt x="2996" y="1115"/>
                  </a:lnTo>
                  <a:lnTo>
                    <a:pt x="2908" y="1111"/>
                  </a:lnTo>
                  <a:lnTo>
                    <a:pt x="2852" y="1094"/>
                  </a:lnTo>
                  <a:lnTo>
                    <a:pt x="2793" y="1090"/>
                  </a:lnTo>
                  <a:lnTo>
                    <a:pt x="2531" y="1086"/>
                  </a:lnTo>
                  <a:lnTo>
                    <a:pt x="2394" y="1103"/>
                  </a:lnTo>
                  <a:lnTo>
                    <a:pt x="2314" y="1123"/>
                  </a:lnTo>
                  <a:lnTo>
                    <a:pt x="2269" y="1123"/>
                  </a:lnTo>
                  <a:lnTo>
                    <a:pt x="2243" y="1115"/>
                  </a:lnTo>
                  <a:lnTo>
                    <a:pt x="2235" y="1094"/>
                  </a:lnTo>
                  <a:lnTo>
                    <a:pt x="2255" y="1069"/>
                  </a:lnTo>
                  <a:lnTo>
                    <a:pt x="2314" y="1019"/>
                  </a:lnTo>
                  <a:lnTo>
                    <a:pt x="2373" y="985"/>
                  </a:lnTo>
                  <a:lnTo>
                    <a:pt x="2449" y="951"/>
                  </a:lnTo>
                  <a:lnTo>
                    <a:pt x="2457" y="917"/>
                  </a:lnTo>
                  <a:lnTo>
                    <a:pt x="2454" y="900"/>
                  </a:lnTo>
                  <a:lnTo>
                    <a:pt x="2416" y="880"/>
                  </a:lnTo>
                  <a:lnTo>
                    <a:pt x="2319" y="849"/>
                  </a:lnTo>
                  <a:lnTo>
                    <a:pt x="2141" y="837"/>
                  </a:lnTo>
                  <a:lnTo>
                    <a:pt x="2107" y="803"/>
                  </a:lnTo>
                  <a:lnTo>
                    <a:pt x="2056" y="770"/>
                  </a:lnTo>
                  <a:lnTo>
                    <a:pt x="2019" y="727"/>
                  </a:lnTo>
                  <a:lnTo>
                    <a:pt x="1989" y="660"/>
                  </a:lnTo>
                  <a:lnTo>
                    <a:pt x="1977" y="606"/>
                  </a:lnTo>
                  <a:lnTo>
                    <a:pt x="1938" y="560"/>
                  </a:lnTo>
                  <a:lnTo>
                    <a:pt x="1832" y="547"/>
                  </a:lnTo>
                  <a:lnTo>
                    <a:pt x="1734" y="551"/>
                  </a:lnTo>
                  <a:lnTo>
                    <a:pt x="1700" y="547"/>
                  </a:lnTo>
                  <a:lnTo>
                    <a:pt x="1675" y="534"/>
                  </a:lnTo>
                  <a:lnTo>
                    <a:pt x="1564" y="513"/>
                  </a:lnTo>
                  <a:lnTo>
                    <a:pt x="1473" y="472"/>
                  </a:lnTo>
                  <a:lnTo>
                    <a:pt x="1405" y="412"/>
                  </a:lnTo>
                  <a:lnTo>
                    <a:pt x="1354" y="387"/>
                  </a:lnTo>
                  <a:lnTo>
                    <a:pt x="1222" y="383"/>
                  </a:lnTo>
                  <a:lnTo>
                    <a:pt x="1184" y="366"/>
                  </a:lnTo>
                  <a:lnTo>
                    <a:pt x="1159" y="366"/>
                  </a:lnTo>
                  <a:lnTo>
                    <a:pt x="1129" y="378"/>
                  </a:lnTo>
                  <a:lnTo>
                    <a:pt x="1091" y="383"/>
                  </a:lnTo>
                  <a:lnTo>
                    <a:pt x="1049" y="370"/>
                  </a:lnTo>
                  <a:lnTo>
                    <a:pt x="1037" y="358"/>
                  </a:lnTo>
                  <a:lnTo>
                    <a:pt x="955" y="353"/>
                  </a:lnTo>
                  <a:lnTo>
                    <a:pt x="904" y="341"/>
                  </a:lnTo>
                  <a:lnTo>
                    <a:pt x="887" y="327"/>
                  </a:lnTo>
                  <a:lnTo>
                    <a:pt x="870" y="293"/>
                  </a:lnTo>
                  <a:lnTo>
                    <a:pt x="870" y="276"/>
                  </a:lnTo>
                  <a:lnTo>
                    <a:pt x="972" y="251"/>
                  </a:lnTo>
                  <a:lnTo>
                    <a:pt x="990" y="231"/>
                  </a:lnTo>
                  <a:lnTo>
                    <a:pt x="981" y="209"/>
                  </a:lnTo>
                  <a:lnTo>
                    <a:pt x="943" y="201"/>
                  </a:lnTo>
                  <a:lnTo>
                    <a:pt x="929" y="189"/>
                  </a:lnTo>
                  <a:lnTo>
                    <a:pt x="718" y="167"/>
                  </a:lnTo>
                  <a:lnTo>
                    <a:pt x="658" y="172"/>
                  </a:lnTo>
                  <a:lnTo>
                    <a:pt x="604" y="205"/>
                  </a:lnTo>
                  <a:lnTo>
                    <a:pt x="557" y="251"/>
                  </a:lnTo>
                  <a:lnTo>
                    <a:pt x="519" y="302"/>
                  </a:lnTo>
                  <a:lnTo>
                    <a:pt x="451" y="325"/>
                  </a:lnTo>
                  <a:lnTo>
                    <a:pt x="370" y="332"/>
                  </a:lnTo>
                  <a:lnTo>
                    <a:pt x="323" y="349"/>
                  </a:lnTo>
                  <a:lnTo>
                    <a:pt x="281" y="403"/>
                  </a:lnTo>
                  <a:lnTo>
                    <a:pt x="230" y="412"/>
                  </a:lnTo>
                  <a:lnTo>
                    <a:pt x="213" y="420"/>
                  </a:lnTo>
                  <a:lnTo>
                    <a:pt x="129" y="482"/>
                  </a:lnTo>
                  <a:lnTo>
                    <a:pt x="120" y="482"/>
                  </a:lnTo>
                  <a:lnTo>
                    <a:pt x="117" y="466"/>
                  </a:lnTo>
                  <a:lnTo>
                    <a:pt x="99" y="449"/>
                  </a:lnTo>
                  <a:lnTo>
                    <a:pt x="0" y="455"/>
                  </a:lnTo>
                  <a:lnTo>
                    <a:pt x="0" y="441"/>
                  </a:lnTo>
                  <a:lnTo>
                    <a:pt x="78" y="396"/>
                  </a:lnTo>
                  <a:lnTo>
                    <a:pt x="133" y="390"/>
                  </a:lnTo>
                  <a:lnTo>
                    <a:pt x="141" y="383"/>
                  </a:lnTo>
                  <a:lnTo>
                    <a:pt x="147" y="366"/>
                  </a:lnTo>
                  <a:lnTo>
                    <a:pt x="147" y="257"/>
                  </a:lnTo>
                  <a:lnTo>
                    <a:pt x="163" y="226"/>
                  </a:lnTo>
                  <a:lnTo>
                    <a:pt x="238" y="176"/>
                  </a:lnTo>
                  <a:lnTo>
                    <a:pt x="337" y="130"/>
                  </a:lnTo>
                  <a:lnTo>
                    <a:pt x="358" y="125"/>
                  </a:lnTo>
                  <a:lnTo>
                    <a:pt x="454" y="79"/>
                  </a:lnTo>
                  <a:lnTo>
                    <a:pt x="675" y="29"/>
                  </a:lnTo>
                  <a:lnTo>
                    <a:pt x="752" y="3"/>
                  </a:lnTo>
                  <a:lnTo>
                    <a:pt x="1003" y="0"/>
                  </a:lnTo>
                  <a:lnTo>
                    <a:pt x="1112" y="20"/>
                  </a:lnTo>
                  <a:lnTo>
                    <a:pt x="1227" y="25"/>
                  </a:lnTo>
                  <a:lnTo>
                    <a:pt x="1295" y="20"/>
                  </a:lnTo>
                  <a:lnTo>
                    <a:pt x="1336" y="54"/>
                  </a:lnTo>
                  <a:lnTo>
                    <a:pt x="1366" y="67"/>
                  </a:lnTo>
                  <a:lnTo>
                    <a:pt x="1490" y="62"/>
                  </a:lnTo>
                  <a:lnTo>
                    <a:pt x="1524" y="79"/>
                  </a:lnTo>
                  <a:lnTo>
                    <a:pt x="1612" y="150"/>
                  </a:lnTo>
                  <a:lnTo>
                    <a:pt x="1637" y="189"/>
                  </a:lnTo>
                  <a:lnTo>
                    <a:pt x="1700" y="240"/>
                  </a:lnTo>
                  <a:lnTo>
                    <a:pt x="1751" y="257"/>
                  </a:lnTo>
                  <a:lnTo>
                    <a:pt x="1879" y="251"/>
                  </a:lnTo>
                  <a:lnTo>
                    <a:pt x="1913" y="273"/>
                  </a:lnTo>
                  <a:lnTo>
                    <a:pt x="1968" y="273"/>
                  </a:lnTo>
                  <a:lnTo>
                    <a:pt x="1985" y="293"/>
                  </a:lnTo>
                  <a:lnTo>
                    <a:pt x="1968" y="293"/>
                  </a:lnTo>
                  <a:lnTo>
                    <a:pt x="1964" y="311"/>
                  </a:lnTo>
                  <a:lnTo>
                    <a:pt x="1989" y="325"/>
                  </a:lnTo>
                  <a:lnTo>
                    <a:pt x="2056" y="335"/>
                  </a:lnTo>
                  <a:lnTo>
                    <a:pt x="2099" y="358"/>
                  </a:lnTo>
                  <a:lnTo>
                    <a:pt x="2167" y="429"/>
                  </a:lnTo>
                  <a:lnTo>
                    <a:pt x="2269" y="458"/>
                  </a:lnTo>
                  <a:lnTo>
                    <a:pt x="2344" y="496"/>
                  </a:lnTo>
                  <a:lnTo>
                    <a:pt x="2394" y="50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4" name="Google Shape;564;p9"/>
            <p:cNvSpPr/>
            <p:nvPr/>
          </p:nvSpPr>
          <p:spPr>
            <a:xfrm rot="-1047951">
              <a:off x="4478828" y="3851760"/>
              <a:ext cx="4771" cy="10477"/>
            </a:xfrm>
            <a:custGeom>
              <a:rect b="b" l="l" r="r" t="t"/>
              <a:pathLst>
                <a:path extrusionOk="0" h="156" w="165">
                  <a:moveTo>
                    <a:pt x="128" y="5"/>
                  </a:moveTo>
                  <a:lnTo>
                    <a:pt x="136" y="42"/>
                  </a:lnTo>
                  <a:lnTo>
                    <a:pt x="153" y="64"/>
                  </a:lnTo>
                  <a:lnTo>
                    <a:pt x="165" y="128"/>
                  </a:lnTo>
                  <a:lnTo>
                    <a:pt x="77" y="156"/>
                  </a:lnTo>
                  <a:lnTo>
                    <a:pt x="38" y="156"/>
                  </a:lnTo>
                  <a:lnTo>
                    <a:pt x="22" y="144"/>
                  </a:lnTo>
                  <a:lnTo>
                    <a:pt x="8" y="131"/>
                  </a:lnTo>
                  <a:lnTo>
                    <a:pt x="0" y="98"/>
                  </a:lnTo>
                  <a:lnTo>
                    <a:pt x="51" y="123"/>
                  </a:lnTo>
                  <a:lnTo>
                    <a:pt x="63" y="89"/>
                  </a:lnTo>
                  <a:lnTo>
                    <a:pt x="51" y="68"/>
                  </a:lnTo>
                  <a:lnTo>
                    <a:pt x="47" y="42"/>
                  </a:lnTo>
                  <a:lnTo>
                    <a:pt x="51" y="9"/>
                  </a:lnTo>
                  <a:lnTo>
                    <a:pt x="89" y="0"/>
                  </a:lnTo>
                  <a:lnTo>
                    <a:pt x="114" y="5"/>
                  </a:lnTo>
                  <a:lnTo>
                    <a:pt x="128" y="14"/>
                  </a:lnTo>
                  <a:lnTo>
                    <a:pt x="128" y="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5" name="Google Shape;565;p9"/>
            <p:cNvSpPr/>
            <p:nvPr/>
          </p:nvSpPr>
          <p:spPr>
            <a:xfrm rot="-1047951">
              <a:off x="4521763" y="3816837"/>
              <a:ext cx="11131" cy="15716"/>
            </a:xfrm>
            <a:custGeom>
              <a:rect b="b" l="l" r="r" t="t"/>
              <a:pathLst>
                <a:path extrusionOk="0" h="201" w="317">
                  <a:moveTo>
                    <a:pt x="211" y="85"/>
                  </a:moveTo>
                  <a:lnTo>
                    <a:pt x="283" y="127"/>
                  </a:lnTo>
                  <a:lnTo>
                    <a:pt x="308" y="156"/>
                  </a:lnTo>
                  <a:lnTo>
                    <a:pt x="317" y="201"/>
                  </a:lnTo>
                  <a:lnTo>
                    <a:pt x="266" y="198"/>
                  </a:lnTo>
                  <a:lnTo>
                    <a:pt x="208" y="156"/>
                  </a:lnTo>
                  <a:lnTo>
                    <a:pt x="169" y="97"/>
                  </a:lnTo>
                  <a:lnTo>
                    <a:pt x="135" y="68"/>
                  </a:lnTo>
                  <a:lnTo>
                    <a:pt x="59" y="59"/>
                  </a:lnTo>
                  <a:lnTo>
                    <a:pt x="38" y="50"/>
                  </a:lnTo>
                  <a:lnTo>
                    <a:pt x="8" y="29"/>
                  </a:lnTo>
                  <a:lnTo>
                    <a:pt x="0" y="17"/>
                  </a:lnTo>
                  <a:lnTo>
                    <a:pt x="0" y="0"/>
                  </a:lnTo>
                  <a:lnTo>
                    <a:pt x="85" y="4"/>
                  </a:lnTo>
                  <a:lnTo>
                    <a:pt x="211" y="8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6" name="Google Shape;566;p9"/>
            <p:cNvSpPr/>
            <p:nvPr/>
          </p:nvSpPr>
          <p:spPr>
            <a:xfrm>
              <a:off x="4720530" y="3879698"/>
              <a:ext cx="0" cy="5239"/>
            </a:xfrm>
            <a:custGeom>
              <a:rect b="b" l="l" r="r" t="t"/>
              <a:pathLst>
                <a:path extrusionOk="0" h="47" w="46">
                  <a:moveTo>
                    <a:pt x="0" y="2"/>
                  </a:moveTo>
                  <a:lnTo>
                    <a:pt x="0" y="0"/>
                  </a:lnTo>
                  <a:lnTo>
                    <a:pt x="0" y="30"/>
                  </a:lnTo>
                  <a:lnTo>
                    <a:pt x="0" y="47"/>
                  </a:lnTo>
                  <a:lnTo>
                    <a:pt x="0" y="42"/>
                  </a:lnTo>
                  <a:lnTo>
                    <a:pt x="0" y="10"/>
                  </a:lnTo>
                  <a:lnTo>
                    <a:pt x="0" y="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67" name="Google Shape;567;p9"/>
            <p:cNvSpPr/>
            <p:nvPr/>
          </p:nvSpPr>
          <p:spPr>
            <a:xfrm rot="-1047951">
              <a:off x="4761873" y="3953035"/>
              <a:ext cx="1591" cy="6985"/>
            </a:xfrm>
            <a:custGeom>
              <a:rect b="b" l="l" r="r" t="t"/>
              <a:pathLst>
                <a:path extrusionOk="0" h="103" w="45">
                  <a:moveTo>
                    <a:pt x="25" y="0"/>
                  </a:moveTo>
                  <a:lnTo>
                    <a:pt x="0" y="97"/>
                  </a:lnTo>
                  <a:lnTo>
                    <a:pt x="25" y="103"/>
                  </a:lnTo>
                  <a:lnTo>
                    <a:pt x="45" y="94"/>
                  </a:lnTo>
                  <a:lnTo>
                    <a:pt x="45" y="62"/>
                  </a:lnTo>
                  <a:lnTo>
                    <a:pt x="39" y="20"/>
                  </a:lnTo>
                  <a:lnTo>
                    <a:pt x="2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568" name="Google Shape;568;p9"/>
            <p:cNvGrpSpPr/>
            <p:nvPr/>
          </p:nvGrpSpPr>
          <p:grpSpPr>
            <a:xfrm>
              <a:off x="5717548" y="2301193"/>
              <a:ext cx="880939" cy="1220548"/>
              <a:chOff x="4580731" y="1911697"/>
              <a:chExt cx="879476" cy="1109663"/>
            </a:xfrm>
          </p:grpSpPr>
          <p:sp>
            <p:nvSpPr>
              <p:cNvPr id="569" name="Google Shape;569;p9"/>
              <p:cNvSpPr/>
              <p:nvPr/>
            </p:nvSpPr>
            <p:spPr>
              <a:xfrm>
                <a:off x="4923631" y="2716560"/>
                <a:ext cx="133350" cy="65088"/>
              </a:xfrm>
              <a:custGeom>
                <a:rect b="b" l="l" r="r" t="t"/>
                <a:pathLst>
                  <a:path extrusionOk="0" h="205" w="420">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0" name="Google Shape;570;p9"/>
              <p:cNvSpPr/>
              <p:nvPr/>
            </p:nvSpPr>
            <p:spPr>
              <a:xfrm>
                <a:off x="4783931" y="2875310"/>
                <a:ext cx="7938" cy="4763"/>
              </a:xfrm>
              <a:custGeom>
                <a:rect b="b" l="l" r="r" t="t"/>
                <a:pathLst>
                  <a:path extrusionOk="0" h="13" w="21">
                    <a:moveTo>
                      <a:pt x="18" y="7"/>
                    </a:moveTo>
                    <a:lnTo>
                      <a:pt x="21" y="11"/>
                    </a:lnTo>
                    <a:lnTo>
                      <a:pt x="16" y="13"/>
                    </a:lnTo>
                    <a:lnTo>
                      <a:pt x="10" y="12"/>
                    </a:lnTo>
                    <a:lnTo>
                      <a:pt x="6" y="7"/>
                    </a:lnTo>
                    <a:lnTo>
                      <a:pt x="0" y="0"/>
                    </a:lnTo>
                    <a:lnTo>
                      <a:pt x="13" y="1"/>
                    </a:lnTo>
                    <a:lnTo>
                      <a:pt x="18" y="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1" name="Google Shape;571;p9"/>
              <p:cNvSpPr/>
              <p:nvPr/>
            </p:nvSpPr>
            <p:spPr>
              <a:xfrm>
                <a:off x="4925219" y="2757835"/>
                <a:ext cx="4763" cy="9525"/>
              </a:xfrm>
              <a:custGeom>
                <a:rect b="b" l="l" r="r" t="t"/>
                <a:pathLst>
                  <a:path extrusionOk="0" h="30" w="14">
                    <a:moveTo>
                      <a:pt x="8" y="30"/>
                    </a:moveTo>
                    <a:lnTo>
                      <a:pt x="14" y="23"/>
                    </a:lnTo>
                    <a:lnTo>
                      <a:pt x="14" y="12"/>
                    </a:lnTo>
                    <a:lnTo>
                      <a:pt x="13" y="5"/>
                    </a:lnTo>
                    <a:lnTo>
                      <a:pt x="4" y="0"/>
                    </a:lnTo>
                    <a:lnTo>
                      <a:pt x="2" y="8"/>
                    </a:lnTo>
                    <a:lnTo>
                      <a:pt x="0" y="18"/>
                    </a:lnTo>
                    <a:lnTo>
                      <a:pt x="8" y="3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572" name="Google Shape;572;p9"/>
              <p:cNvGrpSpPr/>
              <p:nvPr/>
            </p:nvGrpSpPr>
            <p:grpSpPr>
              <a:xfrm>
                <a:off x="4876006" y="2765772"/>
                <a:ext cx="204788" cy="242888"/>
                <a:chOff x="2589" y="1903"/>
                <a:chExt cx="129" cy="153"/>
              </a:xfrm>
            </p:grpSpPr>
            <p:sp>
              <p:nvSpPr>
                <p:cNvPr id="573" name="Google Shape;573;p9"/>
                <p:cNvSpPr/>
                <p:nvPr/>
              </p:nvSpPr>
              <p:spPr>
                <a:xfrm>
                  <a:off x="2653" y="2034"/>
                  <a:ext cx="34" cy="22"/>
                </a:xfrm>
                <a:custGeom>
                  <a:rect b="b" l="l" r="r" t="t"/>
                  <a:pathLst>
                    <a:path extrusionOk="0" h="110" w="172">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4" name="Google Shape;574;p9"/>
                <p:cNvSpPr/>
                <p:nvPr/>
              </p:nvSpPr>
              <p:spPr>
                <a:xfrm>
                  <a:off x="2606" y="1991"/>
                  <a:ext cx="16" cy="35"/>
                </a:xfrm>
                <a:custGeom>
                  <a:rect b="b" l="l" r="r" t="t"/>
                  <a:pathLst>
                    <a:path extrusionOk="0" h="173" w="82">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5" name="Google Shape;575;p9"/>
                <p:cNvSpPr/>
                <p:nvPr/>
              </p:nvSpPr>
              <p:spPr>
                <a:xfrm>
                  <a:off x="2589" y="1903"/>
                  <a:ext cx="129" cy="136"/>
                </a:xfrm>
                <a:custGeom>
                  <a:rect b="b" l="l" r="r" t="t"/>
                  <a:pathLst>
                    <a:path extrusionOk="0" h="681" w="645">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576" name="Google Shape;576;p9"/>
              <p:cNvSpPr/>
              <p:nvPr/>
            </p:nvSpPr>
            <p:spPr>
              <a:xfrm>
                <a:off x="4858544" y="2684810"/>
                <a:ext cx="11113" cy="17463"/>
              </a:xfrm>
              <a:custGeom>
                <a:rect b="b" l="l" r="r" t="t"/>
                <a:pathLst>
                  <a:path extrusionOk="0" h="53" w="38">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7" name="Google Shape;577;p9"/>
              <p:cNvSpPr/>
              <p:nvPr/>
            </p:nvSpPr>
            <p:spPr>
              <a:xfrm>
                <a:off x="4863306" y="2751485"/>
                <a:ext cx="77788" cy="44450"/>
              </a:xfrm>
              <a:custGeom>
                <a:rect b="b" l="l" r="r" t="t"/>
                <a:pathLst>
                  <a:path extrusionOk="0" h="142" w="241">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8" name="Google Shape;578;p9"/>
              <p:cNvSpPr/>
              <p:nvPr/>
            </p:nvSpPr>
            <p:spPr>
              <a:xfrm>
                <a:off x="4809331" y="2649885"/>
                <a:ext cx="58738" cy="50800"/>
              </a:xfrm>
              <a:custGeom>
                <a:rect b="b" l="l" r="r" t="t"/>
                <a:pathLst>
                  <a:path extrusionOk="0" h="161" w="188">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79" name="Google Shape;579;p9"/>
              <p:cNvSpPr/>
              <p:nvPr/>
            </p:nvSpPr>
            <p:spPr>
              <a:xfrm>
                <a:off x="4601369" y="2848322"/>
                <a:ext cx="217488" cy="173038"/>
              </a:xfrm>
              <a:custGeom>
                <a:rect b="b" l="l" r="r" t="t"/>
                <a:pathLst>
                  <a:path extrusionOk="0" h="545" w="687">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80" name="Google Shape;580;p9"/>
              <p:cNvSpPr/>
              <p:nvPr/>
            </p:nvSpPr>
            <p:spPr>
              <a:xfrm>
                <a:off x="4820444" y="2592735"/>
                <a:ext cx="63500" cy="76200"/>
              </a:xfrm>
              <a:custGeom>
                <a:rect b="b" l="l" r="r" t="t"/>
                <a:pathLst>
                  <a:path extrusionOk="0" h="239" w="196">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81" name="Google Shape;581;p9"/>
              <p:cNvSpPr/>
              <p:nvPr/>
            </p:nvSpPr>
            <p:spPr>
              <a:xfrm>
                <a:off x="4598194" y="2888010"/>
                <a:ext cx="55563" cy="112713"/>
              </a:xfrm>
              <a:custGeom>
                <a:rect b="b" l="l" r="r" t="t"/>
                <a:pathLst>
                  <a:path extrusionOk="0" h="356" w="177">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82" name="Google Shape;582;p9"/>
              <p:cNvSpPr/>
              <p:nvPr/>
            </p:nvSpPr>
            <p:spPr>
              <a:xfrm>
                <a:off x="4863306" y="2549872"/>
                <a:ext cx="155575" cy="207963"/>
              </a:xfrm>
              <a:custGeom>
                <a:rect b="b" l="l" r="r" t="t"/>
                <a:pathLst>
                  <a:path extrusionOk="0" h="659" w="490">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583" name="Google Shape;583;p9"/>
              <p:cNvGrpSpPr/>
              <p:nvPr/>
            </p:nvGrpSpPr>
            <p:grpSpPr>
              <a:xfrm>
                <a:off x="4679156" y="2659410"/>
                <a:ext cx="247650" cy="244475"/>
                <a:chOff x="2465" y="1836"/>
                <a:chExt cx="156" cy="154"/>
              </a:xfrm>
            </p:grpSpPr>
            <p:sp>
              <p:nvSpPr>
                <p:cNvPr id="584" name="Google Shape;584;p9"/>
                <p:cNvSpPr/>
                <p:nvPr/>
              </p:nvSpPr>
              <p:spPr>
                <a:xfrm>
                  <a:off x="2610" y="1966"/>
                  <a:ext cx="11" cy="24"/>
                </a:xfrm>
                <a:custGeom>
                  <a:rect b="b" l="l" r="r" t="t"/>
                  <a:pathLst>
                    <a:path extrusionOk="0" h="121" w="52">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85" name="Google Shape;585;p9"/>
                <p:cNvSpPr/>
                <p:nvPr/>
              </p:nvSpPr>
              <p:spPr>
                <a:xfrm>
                  <a:off x="2465" y="1836"/>
                  <a:ext cx="139" cy="140"/>
                </a:xfrm>
                <a:custGeom>
                  <a:rect b="b" l="l" r="r" t="t"/>
                  <a:pathLst>
                    <a:path extrusionOk="0" h="700" w="694">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nvGrpSpPr>
              <p:cNvPr id="586" name="Google Shape;586;p9"/>
              <p:cNvGrpSpPr/>
              <p:nvPr/>
            </p:nvGrpSpPr>
            <p:grpSpPr>
              <a:xfrm>
                <a:off x="4620419" y="2430810"/>
                <a:ext cx="171450" cy="258763"/>
                <a:chOff x="2428" y="1692"/>
                <a:chExt cx="108" cy="163"/>
              </a:xfrm>
            </p:grpSpPr>
            <p:sp>
              <p:nvSpPr>
                <p:cNvPr id="587" name="Google Shape;587;p9"/>
                <p:cNvSpPr/>
                <p:nvPr/>
              </p:nvSpPr>
              <p:spPr>
                <a:xfrm>
                  <a:off x="2450" y="1692"/>
                  <a:ext cx="86" cy="163"/>
                </a:xfrm>
                <a:custGeom>
                  <a:rect b="b" l="l" r="r" t="t"/>
                  <a:pathLst>
                    <a:path extrusionOk="0" h="814" w="430">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88" name="Google Shape;588;p9"/>
                <p:cNvSpPr/>
                <p:nvPr/>
              </p:nvSpPr>
              <p:spPr>
                <a:xfrm>
                  <a:off x="2428" y="1759"/>
                  <a:ext cx="28" cy="25"/>
                </a:xfrm>
                <a:custGeom>
                  <a:rect b="b" l="l" r="r" t="t"/>
                  <a:pathLst>
                    <a:path extrusionOk="0" h="126" w="140">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589" name="Google Shape;589;p9"/>
              <p:cNvSpPr/>
              <p:nvPr/>
            </p:nvSpPr>
            <p:spPr>
              <a:xfrm>
                <a:off x="4580731" y="2540347"/>
                <a:ext cx="74613" cy="109538"/>
              </a:xfrm>
              <a:custGeom>
                <a:rect b="b" l="l" r="r" t="t"/>
                <a:pathLst>
                  <a:path extrusionOk="0" h="345" w="233">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0" name="Google Shape;590;p9"/>
              <p:cNvSpPr/>
              <p:nvPr/>
            </p:nvSpPr>
            <p:spPr>
              <a:xfrm>
                <a:off x="5144294" y="2622897"/>
                <a:ext cx="315913" cy="209550"/>
              </a:xfrm>
              <a:custGeom>
                <a:rect b="b" l="l" r="r" t="t"/>
                <a:pathLst>
                  <a:path extrusionOk="0" h="658" w="995">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1" name="Google Shape;591;p9"/>
              <p:cNvSpPr/>
              <p:nvPr/>
            </p:nvSpPr>
            <p:spPr>
              <a:xfrm>
                <a:off x="5222081" y="2729260"/>
                <a:ext cx="60325" cy="76200"/>
              </a:xfrm>
              <a:custGeom>
                <a:rect b="b" l="l" r="r" t="t"/>
                <a:pathLst>
                  <a:path extrusionOk="0" h="239" w="187">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2" name="Google Shape;592;p9"/>
              <p:cNvSpPr/>
              <p:nvPr/>
            </p:nvSpPr>
            <p:spPr>
              <a:xfrm>
                <a:off x="5161756" y="2510185"/>
                <a:ext cx="169863" cy="142875"/>
              </a:xfrm>
              <a:custGeom>
                <a:rect b="b" l="l" r="r" t="t"/>
                <a:pathLst>
                  <a:path extrusionOk="0" h="452" w="53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593" name="Google Shape;593;p9"/>
              <p:cNvGrpSpPr/>
              <p:nvPr/>
            </p:nvGrpSpPr>
            <p:grpSpPr>
              <a:xfrm>
                <a:off x="5033169" y="2808635"/>
                <a:ext cx="68263" cy="68263"/>
                <a:chOff x="2688" y="1930"/>
                <a:chExt cx="43" cy="43"/>
              </a:xfrm>
            </p:grpSpPr>
            <p:sp>
              <p:nvSpPr>
                <p:cNvPr id="594" name="Google Shape;594;p9"/>
                <p:cNvSpPr/>
                <p:nvPr/>
              </p:nvSpPr>
              <p:spPr>
                <a:xfrm>
                  <a:off x="2688" y="1930"/>
                  <a:ext cx="43" cy="43"/>
                </a:xfrm>
                <a:custGeom>
                  <a:rect b="b" l="l" r="r" t="t"/>
                  <a:pathLst>
                    <a:path extrusionOk="0" h="216" w="215">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5" name="Google Shape;595;p9"/>
                <p:cNvSpPr/>
                <p:nvPr/>
              </p:nvSpPr>
              <p:spPr>
                <a:xfrm>
                  <a:off x="2703" y="1965"/>
                  <a:ext cx="15" cy="8"/>
                </a:xfrm>
                <a:custGeom>
                  <a:rect b="b" l="l" r="r" t="t"/>
                  <a:pathLst>
                    <a:path extrusionOk="0" h="42" w="75">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596" name="Google Shape;596;p9"/>
              <p:cNvSpPr/>
              <p:nvPr/>
            </p:nvSpPr>
            <p:spPr>
              <a:xfrm>
                <a:off x="5128419" y="2973735"/>
                <a:ext cx="39688" cy="41275"/>
              </a:xfrm>
              <a:custGeom>
                <a:rect b="b" l="l" r="r" t="t"/>
                <a:pathLst>
                  <a:path extrusionOk="0" h="131" w="128">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7" name="Google Shape;597;p9"/>
              <p:cNvSpPr/>
              <p:nvPr/>
            </p:nvSpPr>
            <p:spPr>
              <a:xfrm>
                <a:off x="5110956" y="2894360"/>
                <a:ext cx="111125" cy="93663"/>
              </a:xfrm>
              <a:custGeom>
                <a:rect b="b" l="l" r="r" t="t"/>
                <a:pathLst>
                  <a:path extrusionOk="0" h="293" w="352">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8" name="Google Shape;598;p9"/>
              <p:cNvSpPr/>
              <p:nvPr/>
            </p:nvSpPr>
            <p:spPr>
              <a:xfrm>
                <a:off x="5039519" y="2727672"/>
                <a:ext cx="117475" cy="69850"/>
              </a:xfrm>
              <a:custGeom>
                <a:rect b="b" l="l" r="r" t="t"/>
                <a:pathLst>
                  <a:path extrusionOk="0" h="223" w="369">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599" name="Google Shape;599;p9"/>
              <p:cNvSpPr/>
              <p:nvPr/>
            </p:nvSpPr>
            <p:spPr>
              <a:xfrm>
                <a:off x="5004594" y="2549872"/>
                <a:ext cx="173038" cy="163513"/>
              </a:xfrm>
              <a:custGeom>
                <a:rect b="b" l="l" r="r" t="t"/>
                <a:pathLst>
                  <a:path extrusionOk="0" h="511" w="545">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0" name="Google Shape;600;p9"/>
              <p:cNvSpPr/>
              <p:nvPr/>
            </p:nvSpPr>
            <p:spPr>
              <a:xfrm>
                <a:off x="5123656" y="2449860"/>
                <a:ext cx="128588" cy="76200"/>
              </a:xfrm>
              <a:custGeom>
                <a:rect b="b" l="l" r="r" t="t"/>
                <a:pathLst>
                  <a:path extrusionOk="0" h="240" w="406">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1" name="Google Shape;601;p9"/>
              <p:cNvSpPr/>
              <p:nvPr/>
            </p:nvSpPr>
            <p:spPr>
              <a:xfrm>
                <a:off x="4966494" y="2657822"/>
                <a:ext cx="120650" cy="71438"/>
              </a:xfrm>
              <a:custGeom>
                <a:rect b="b" l="l" r="r" t="t"/>
                <a:pathLst>
                  <a:path extrusionOk="0" h="222" w="378">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2" name="Google Shape;602;p9"/>
              <p:cNvSpPr/>
              <p:nvPr/>
            </p:nvSpPr>
            <p:spPr>
              <a:xfrm>
                <a:off x="5149056" y="2837210"/>
                <a:ext cx="109538" cy="68263"/>
              </a:xfrm>
              <a:custGeom>
                <a:rect b="b" l="l" r="r" t="t"/>
                <a:pathLst>
                  <a:path extrusionOk="0" h="215" w="346">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3" name="Google Shape;603;p9"/>
              <p:cNvSpPr/>
              <p:nvPr/>
            </p:nvSpPr>
            <p:spPr>
              <a:xfrm>
                <a:off x="4995069" y="2778472"/>
                <a:ext cx="101600" cy="87313"/>
              </a:xfrm>
              <a:custGeom>
                <a:rect b="b" l="l" r="r" t="t"/>
                <a:pathLst>
                  <a:path extrusionOk="0" h="276" w="322">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4" name="Google Shape;604;p9"/>
              <p:cNvSpPr/>
              <p:nvPr/>
            </p:nvSpPr>
            <p:spPr>
              <a:xfrm>
                <a:off x="5095081" y="2873722"/>
                <a:ext cx="31750" cy="68263"/>
              </a:xfrm>
              <a:custGeom>
                <a:rect b="b" l="l" r="r" t="t"/>
                <a:pathLst>
                  <a:path extrusionOk="0" h="215" w="97">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5" name="Google Shape;605;p9"/>
              <p:cNvSpPr/>
              <p:nvPr/>
            </p:nvSpPr>
            <p:spPr>
              <a:xfrm>
                <a:off x="5125244" y="2500660"/>
                <a:ext cx="100013" cy="76200"/>
              </a:xfrm>
              <a:custGeom>
                <a:rect b="b" l="l" r="r" t="t"/>
                <a:pathLst>
                  <a:path extrusionOk="0" h="244" w="317">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6" name="Google Shape;606;p9"/>
              <p:cNvSpPr/>
              <p:nvPr/>
            </p:nvSpPr>
            <p:spPr>
              <a:xfrm>
                <a:off x="5053806" y="2700685"/>
                <a:ext cx="95250" cy="47625"/>
              </a:xfrm>
              <a:custGeom>
                <a:rect b="b" l="l" r="r" t="t"/>
                <a:pathLst>
                  <a:path extrusionOk="0" h="149" w="304">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7" name="Google Shape;607;p9"/>
              <p:cNvSpPr/>
              <p:nvPr/>
            </p:nvSpPr>
            <p:spPr>
              <a:xfrm>
                <a:off x="4993481" y="2770535"/>
                <a:ext cx="53975" cy="39688"/>
              </a:xfrm>
              <a:custGeom>
                <a:rect b="b" l="l" r="r" t="t"/>
                <a:pathLst>
                  <a:path extrusionOk="0" h="123" w="17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8" name="Google Shape;608;p9"/>
              <p:cNvSpPr/>
              <p:nvPr/>
            </p:nvSpPr>
            <p:spPr>
              <a:xfrm>
                <a:off x="5117306" y="2881660"/>
                <a:ext cx="41275" cy="33338"/>
              </a:xfrm>
              <a:custGeom>
                <a:rect b="b" l="l" r="r" t="t"/>
                <a:pathLst>
                  <a:path extrusionOk="0" h="107" w="132">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09" name="Google Shape;609;p9"/>
              <p:cNvSpPr/>
              <p:nvPr/>
            </p:nvSpPr>
            <p:spPr>
              <a:xfrm>
                <a:off x="5110956" y="2734022"/>
                <a:ext cx="165100" cy="115888"/>
              </a:xfrm>
              <a:custGeom>
                <a:rect b="b" l="l" r="r" t="t"/>
                <a:pathLst>
                  <a:path extrusionOk="0" h="364" w="523">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10" name="Google Shape;610;p9"/>
              <p:cNvSpPr/>
              <p:nvPr/>
            </p:nvSpPr>
            <p:spPr>
              <a:xfrm>
                <a:off x="5166519" y="2397472"/>
                <a:ext cx="85725" cy="69850"/>
              </a:xfrm>
              <a:custGeom>
                <a:rect b="b" l="l" r="r" t="t"/>
                <a:pathLst>
                  <a:path extrusionOk="0" h="220" w="267">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11" name="Google Shape;611;p9"/>
              <p:cNvSpPr/>
              <p:nvPr/>
            </p:nvSpPr>
            <p:spPr>
              <a:xfrm>
                <a:off x="5117306" y="1964085"/>
                <a:ext cx="188913" cy="425450"/>
              </a:xfrm>
              <a:custGeom>
                <a:rect b="b" l="l" r="r" t="t"/>
                <a:pathLst>
                  <a:path extrusionOk="0" h="1339" w="593">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12" name="Google Shape;612;p9"/>
              <p:cNvSpPr/>
              <p:nvPr/>
            </p:nvSpPr>
            <p:spPr>
              <a:xfrm>
                <a:off x="4899819" y="2460972"/>
                <a:ext cx="49213" cy="90488"/>
              </a:xfrm>
              <a:custGeom>
                <a:rect b="b" l="l" r="r" t="t"/>
                <a:pathLst>
                  <a:path extrusionOk="0" h="284" w="15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13" name="Google Shape;613;p9"/>
              <p:cNvSpPr/>
              <p:nvPr/>
            </p:nvSpPr>
            <p:spPr>
              <a:xfrm>
                <a:off x="4847431" y="1911697"/>
                <a:ext cx="452438" cy="539750"/>
              </a:xfrm>
              <a:custGeom>
                <a:rect b="b" l="l" r="r" t="t"/>
                <a:pathLst>
                  <a:path extrusionOk="0" h="1701" w="1427">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14" name="Google Shape;614;p9"/>
              <p:cNvSpPr/>
              <p:nvPr/>
            </p:nvSpPr>
            <p:spPr>
              <a:xfrm>
                <a:off x="4952206" y="2013297"/>
                <a:ext cx="227013" cy="520700"/>
              </a:xfrm>
              <a:custGeom>
                <a:rect b="b" l="l" r="r" t="t"/>
                <a:pathLst>
                  <a:path extrusionOk="0" h="1640" w="715">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615" name="Google Shape;615;p9"/>
              <p:cNvGrpSpPr/>
              <p:nvPr/>
            </p:nvGrpSpPr>
            <p:grpSpPr>
              <a:xfrm>
                <a:off x="5080794" y="2788583"/>
                <a:ext cx="75600" cy="108000"/>
                <a:chOff x="4160739" y="2986112"/>
                <a:chExt cx="187325" cy="233362"/>
              </a:xfrm>
            </p:grpSpPr>
            <p:sp>
              <p:nvSpPr>
                <p:cNvPr id="616" name="Google Shape;616;p9"/>
                <p:cNvSpPr/>
                <p:nvPr/>
              </p:nvSpPr>
              <p:spPr>
                <a:xfrm>
                  <a:off x="4171851" y="2986112"/>
                  <a:ext cx="176213" cy="225425"/>
                </a:xfrm>
                <a:custGeom>
                  <a:rect b="b" l="l" r="r" t="t"/>
                  <a:pathLst>
                    <a:path extrusionOk="0" h="295" w="212">
                      <a:moveTo>
                        <a:pt x="72" y="248"/>
                      </a:moveTo>
                      <a:lnTo>
                        <a:pt x="72" y="234"/>
                      </a:lnTo>
                      <a:lnTo>
                        <a:pt x="82" y="239"/>
                      </a:lnTo>
                      <a:lnTo>
                        <a:pt x="91" y="229"/>
                      </a:lnTo>
                      <a:lnTo>
                        <a:pt x="34" y="195"/>
                      </a:lnTo>
                      <a:lnTo>
                        <a:pt x="34" y="185"/>
                      </a:lnTo>
                      <a:lnTo>
                        <a:pt x="39" y="176"/>
                      </a:lnTo>
                      <a:lnTo>
                        <a:pt x="48" y="176"/>
                      </a:lnTo>
                      <a:lnTo>
                        <a:pt x="39" y="151"/>
                      </a:lnTo>
                      <a:lnTo>
                        <a:pt x="53" y="151"/>
                      </a:lnTo>
                      <a:lnTo>
                        <a:pt x="53" y="147"/>
                      </a:lnTo>
                      <a:lnTo>
                        <a:pt x="29" y="132"/>
                      </a:lnTo>
                      <a:lnTo>
                        <a:pt x="43" y="97"/>
                      </a:lnTo>
                      <a:lnTo>
                        <a:pt x="24" y="88"/>
                      </a:lnTo>
                      <a:lnTo>
                        <a:pt x="29" y="77"/>
                      </a:lnTo>
                      <a:lnTo>
                        <a:pt x="43" y="72"/>
                      </a:lnTo>
                      <a:lnTo>
                        <a:pt x="15" y="58"/>
                      </a:lnTo>
                      <a:lnTo>
                        <a:pt x="10" y="34"/>
                      </a:lnTo>
                      <a:lnTo>
                        <a:pt x="0" y="23"/>
                      </a:lnTo>
                      <a:lnTo>
                        <a:pt x="43" y="4"/>
                      </a:lnTo>
                      <a:lnTo>
                        <a:pt x="62" y="0"/>
                      </a:lnTo>
                      <a:lnTo>
                        <a:pt x="72" y="4"/>
                      </a:lnTo>
                      <a:lnTo>
                        <a:pt x="91" y="14"/>
                      </a:lnTo>
                      <a:lnTo>
                        <a:pt x="101" y="34"/>
                      </a:lnTo>
                      <a:lnTo>
                        <a:pt x="115" y="58"/>
                      </a:lnTo>
                      <a:lnTo>
                        <a:pt x="134" y="67"/>
                      </a:lnTo>
                      <a:lnTo>
                        <a:pt x="139" y="88"/>
                      </a:lnTo>
                      <a:lnTo>
                        <a:pt x="153" y="97"/>
                      </a:lnTo>
                      <a:lnTo>
                        <a:pt x="168" y="102"/>
                      </a:lnTo>
                      <a:lnTo>
                        <a:pt x="187" y="92"/>
                      </a:lnTo>
                      <a:lnTo>
                        <a:pt x="187" y="112"/>
                      </a:lnTo>
                      <a:lnTo>
                        <a:pt x="206" y="132"/>
                      </a:lnTo>
                      <a:lnTo>
                        <a:pt x="192" y="156"/>
                      </a:lnTo>
                      <a:lnTo>
                        <a:pt x="201" y="190"/>
                      </a:lnTo>
                      <a:lnTo>
                        <a:pt x="211" y="215"/>
                      </a:lnTo>
                      <a:lnTo>
                        <a:pt x="201" y="239"/>
                      </a:lnTo>
                      <a:lnTo>
                        <a:pt x="201" y="259"/>
                      </a:lnTo>
                      <a:lnTo>
                        <a:pt x="192" y="254"/>
                      </a:lnTo>
                      <a:lnTo>
                        <a:pt x="149" y="254"/>
                      </a:lnTo>
                      <a:lnTo>
                        <a:pt x="134" y="264"/>
                      </a:lnTo>
                      <a:lnTo>
                        <a:pt x="115" y="278"/>
                      </a:lnTo>
                      <a:lnTo>
                        <a:pt x="115" y="289"/>
                      </a:lnTo>
                      <a:lnTo>
                        <a:pt x="110" y="294"/>
                      </a:lnTo>
                      <a:lnTo>
                        <a:pt x="101" y="269"/>
                      </a:lnTo>
                      <a:lnTo>
                        <a:pt x="86" y="254"/>
                      </a:lnTo>
                      <a:lnTo>
                        <a:pt x="72" y="248"/>
                      </a:ln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17" name="Google Shape;617;p9"/>
                <p:cNvSpPr/>
                <p:nvPr/>
              </p:nvSpPr>
              <p:spPr>
                <a:xfrm>
                  <a:off x="4160739" y="3130574"/>
                  <a:ext cx="87313" cy="88900"/>
                </a:xfrm>
                <a:custGeom>
                  <a:rect b="b" l="l" r="r" t="t"/>
                  <a:pathLst>
                    <a:path extrusionOk="0" h="118" w="106">
                      <a:moveTo>
                        <a:pt x="9" y="68"/>
                      </a:moveTo>
                      <a:lnTo>
                        <a:pt x="14" y="63"/>
                      </a:lnTo>
                      <a:lnTo>
                        <a:pt x="9" y="35"/>
                      </a:lnTo>
                      <a:lnTo>
                        <a:pt x="24" y="29"/>
                      </a:lnTo>
                      <a:lnTo>
                        <a:pt x="14" y="5"/>
                      </a:lnTo>
                      <a:lnTo>
                        <a:pt x="24" y="0"/>
                      </a:lnTo>
                      <a:lnTo>
                        <a:pt x="43" y="16"/>
                      </a:lnTo>
                      <a:lnTo>
                        <a:pt x="38" y="0"/>
                      </a:lnTo>
                      <a:lnTo>
                        <a:pt x="48" y="0"/>
                      </a:lnTo>
                      <a:lnTo>
                        <a:pt x="48" y="10"/>
                      </a:lnTo>
                      <a:lnTo>
                        <a:pt x="105" y="44"/>
                      </a:lnTo>
                      <a:lnTo>
                        <a:pt x="96" y="54"/>
                      </a:lnTo>
                      <a:lnTo>
                        <a:pt x="86" y="49"/>
                      </a:lnTo>
                      <a:lnTo>
                        <a:pt x="86" y="63"/>
                      </a:lnTo>
                      <a:lnTo>
                        <a:pt x="76" y="63"/>
                      </a:lnTo>
                      <a:lnTo>
                        <a:pt x="67" y="79"/>
                      </a:lnTo>
                      <a:lnTo>
                        <a:pt x="67" y="103"/>
                      </a:lnTo>
                      <a:lnTo>
                        <a:pt x="62" y="117"/>
                      </a:lnTo>
                      <a:lnTo>
                        <a:pt x="43" y="112"/>
                      </a:lnTo>
                      <a:lnTo>
                        <a:pt x="19" y="87"/>
                      </a:lnTo>
                      <a:lnTo>
                        <a:pt x="0" y="84"/>
                      </a:lnTo>
                      <a:lnTo>
                        <a:pt x="9" y="68"/>
                      </a:ln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grpSp>
          <p:nvGrpSpPr>
            <p:cNvPr id="618" name="Google Shape;618;p9"/>
            <p:cNvGrpSpPr/>
            <p:nvPr/>
          </p:nvGrpSpPr>
          <p:grpSpPr>
            <a:xfrm>
              <a:off x="5591926" y="3492056"/>
              <a:ext cx="1198965" cy="1473737"/>
              <a:chOff x="4455318" y="2994372"/>
              <a:chExt cx="1196974" cy="1339850"/>
            </a:xfrm>
          </p:grpSpPr>
          <p:sp>
            <p:nvSpPr>
              <p:cNvPr id="619" name="Google Shape;619;p9"/>
              <p:cNvSpPr/>
              <p:nvPr/>
            </p:nvSpPr>
            <p:spPr>
              <a:xfrm>
                <a:off x="4918868" y="3083272"/>
                <a:ext cx="276225" cy="265113"/>
              </a:xfrm>
              <a:custGeom>
                <a:rect b="b" l="l" r="r" t="t"/>
                <a:pathLst>
                  <a:path extrusionOk="0" h="832" w="871">
                    <a:moveTo>
                      <a:pt x="140" y="598"/>
                    </a:moveTo>
                    <a:lnTo>
                      <a:pt x="138" y="592"/>
                    </a:lnTo>
                    <a:lnTo>
                      <a:pt x="134" y="578"/>
                    </a:lnTo>
                    <a:lnTo>
                      <a:pt x="116" y="549"/>
                    </a:lnTo>
                    <a:lnTo>
                      <a:pt x="87" y="535"/>
                    </a:lnTo>
                    <a:lnTo>
                      <a:pt x="76" y="535"/>
                    </a:lnTo>
                    <a:lnTo>
                      <a:pt x="57" y="534"/>
                    </a:lnTo>
                    <a:lnTo>
                      <a:pt x="43" y="519"/>
                    </a:lnTo>
                    <a:lnTo>
                      <a:pt x="40" y="507"/>
                    </a:lnTo>
                    <a:lnTo>
                      <a:pt x="39" y="487"/>
                    </a:lnTo>
                    <a:lnTo>
                      <a:pt x="29" y="471"/>
                    </a:lnTo>
                    <a:lnTo>
                      <a:pt x="11" y="449"/>
                    </a:lnTo>
                    <a:lnTo>
                      <a:pt x="6" y="436"/>
                    </a:lnTo>
                    <a:lnTo>
                      <a:pt x="7" y="428"/>
                    </a:lnTo>
                    <a:lnTo>
                      <a:pt x="18" y="425"/>
                    </a:lnTo>
                    <a:lnTo>
                      <a:pt x="27" y="418"/>
                    </a:lnTo>
                    <a:lnTo>
                      <a:pt x="28" y="362"/>
                    </a:lnTo>
                    <a:lnTo>
                      <a:pt x="32" y="340"/>
                    </a:lnTo>
                    <a:lnTo>
                      <a:pt x="32" y="327"/>
                    </a:lnTo>
                    <a:lnTo>
                      <a:pt x="29" y="319"/>
                    </a:lnTo>
                    <a:lnTo>
                      <a:pt x="29" y="288"/>
                    </a:lnTo>
                    <a:lnTo>
                      <a:pt x="28" y="266"/>
                    </a:lnTo>
                    <a:lnTo>
                      <a:pt x="23" y="243"/>
                    </a:lnTo>
                    <a:lnTo>
                      <a:pt x="11" y="222"/>
                    </a:lnTo>
                    <a:lnTo>
                      <a:pt x="0" y="207"/>
                    </a:lnTo>
                    <a:lnTo>
                      <a:pt x="1" y="191"/>
                    </a:lnTo>
                    <a:lnTo>
                      <a:pt x="11" y="184"/>
                    </a:lnTo>
                    <a:lnTo>
                      <a:pt x="12" y="181"/>
                    </a:lnTo>
                    <a:lnTo>
                      <a:pt x="24" y="180"/>
                    </a:lnTo>
                    <a:lnTo>
                      <a:pt x="36" y="171"/>
                    </a:lnTo>
                    <a:lnTo>
                      <a:pt x="46" y="163"/>
                    </a:lnTo>
                    <a:lnTo>
                      <a:pt x="52" y="153"/>
                    </a:lnTo>
                    <a:lnTo>
                      <a:pt x="52" y="143"/>
                    </a:lnTo>
                    <a:lnTo>
                      <a:pt x="46" y="115"/>
                    </a:lnTo>
                    <a:lnTo>
                      <a:pt x="48" y="106"/>
                    </a:lnTo>
                    <a:lnTo>
                      <a:pt x="52" y="98"/>
                    </a:lnTo>
                    <a:lnTo>
                      <a:pt x="65" y="92"/>
                    </a:lnTo>
                    <a:lnTo>
                      <a:pt x="75" y="85"/>
                    </a:lnTo>
                    <a:lnTo>
                      <a:pt x="79" y="74"/>
                    </a:lnTo>
                    <a:lnTo>
                      <a:pt x="108" y="55"/>
                    </a:lnTo>
                    <a:lnTo>
                      <a:pt x="114" y="50"/>
                    </a:lnTo>
                    <a:lnTo>
                      <a:pt x="119" y="39"/>
                    </a:lnTo>
                    <a:lnTo>
                      <a:pt x="118" y="3"/>
                    </a:lnTo>
                    <a:lnTo>
                      <a:pt x="119" y="0"/>
                    </a:lnTo>
                    <a:lnTo>
                      <a:pt x="130" y="2"/>
                    </a:lnTo>
                    <a:lnTo>
                      <a:pt x="142" y="9"/>
                    </a:lnTo>
                    <a:lnTo>
                      <a:pt x="169" y="20"/>
                    </a:lnTo>
                    <a:lnTo>
                      <a:pt x="190" y="22"/>
                    </a:lnTo>
                    <a:lnTo>
                      <a:pt x="211" y="17"/>
                    </a:lnTo>
                    <a:lnTo>
                      <a:pt x="226" y="18"/>
                    </a:lnTo>
                    <a:lnTo>
                      <a:pt x="237" y="23"/>
                    </a:lnTo>
                    <a:lnTo>
                      <a:pt x="250" y="24"/>
                    </a:lnTo>
                    <a:lnTo>
                      <a:pt x="267" y="29"/>
                    </a:lnTo>
                    <a:lnTo>
                      <a:pt x="276" y="35"/>
                    </a:lnTo>
                    <a:lnTo>
                      <a:pt x="297" y="45"/>
                    </a:lnTo>
                    <a:lnTo>
                      <a:pt x="309" y="47"/>
                    </a:lnTo>
                    <a:lnTo>
                      <a:pt x="323" y="52"/>
                    </a:lnTo>
                    <a:lnTo>
                      <a:pt x="329" y="58"/>
                    </a:lnTo>
                    <a:lnTo>
                      <a:pt x="333" y="71"/>
                    </a:lnTo>
                    <a:lnTo>
                      <a:pt x="333" y="84"/>
                    </a:lnTo>
                    <a:lnTo>
                      <a:pt x="342" y="99"/>
                    </a:lnTo>
                    <a:lnTo>
                      <a:pt x="358" y="115"/>
                    </a:lnTo>
                    <a:lnTo>
                      <a:pt x="371" y="121"/>
                    </a:lnTo>
                    <a:lnTo>
                      <a:pt x="379" y="124"/>
                    </a:lnTo>
                    <a:lnTo>
                      <a:pt x="415" y="125"/>
                    </a:lnTo>
                    <a:lnTo>
                      <a:pt x="431" y="130"/>
                    </a:lnTo>
                    <a:lnTo>
                      <a:pt x="459" y="140"/>
                    </a:lnTo>
                    <a:lnTo>
                      <a:pt x="474" y="149"/>
                    </a:lnTo>
                    <a:lnTo>
                      <a:pt x="482" y="151"/>
                    </a:lnTo>
                    <a:lnTo>
                      <a:pt x="490" y="154"/>
                    </a:lnTo>
                    <a:lnTo>
                      <a:pt x="496" y="162"/>
                    </a:lnTo>
                    <a:lnTo>
                      <a:pt x="514" y="178"/>
                    </a:lnTo>
                    <a:lnTo>
                      <a:pt x="529" y="184"/>
                    </a:lnTo>
                    <a:lnTo>
                      <a:pt x="543" y="184"/>
                    </a:lnTo>
                    <a:lnTo>
                      <a:pt x="561" y="176"/>
                    </a:lnTo>
                    <a:lnTo>
                      <a:pt x="571" y="170"/>
                    </a:lnTo>
                    <a:lnTo>
                      <a:pt x="581" y="159"/>
                    </a:lnTo>
                    <a:lnTo>
                      <a:pt x="587" y="148"/>
                    </a:lnTo>
                    <a:lnTo>
                      <a:pt x="593" y="138"/>
                    </a:lnTo>
                    <a:lnTo>
                      <a:pt x="594" y="130"/>
                    </a:lnTo>
                    <a:lnTo>
                      <a:pt x="589" y="117"/>
                    </a:lnTo>
                    <a:lnTo>
                      <a:pt x="588" y="108"/>
                    </a:lnTo>
                    <a:lnTo>
                      <a:pt x="582" y="98"/>
                    </a:lnTo>
                    <a:lnTo>
                      <a:pt x="582" y="83"/>
                    </a:lnTo>
                    <a:lnTo>
                      <a:pt x="586" y="70"/>
                    </a:lnTo>
                    <a:lnTo>
                      <a:pt x="598" y="55"/>
                    </a:lnTo>
                    <a:lnTo>
                      <a:pt x="606" y="47"/>
                    </a:lnTo>
                    <a:lnTo>
                      <a:pt x="625" y="33"/>
                    </a:lnTo>
                    <a:lnTo>
                      <a:pt x="641" y="24"/>
                    </a:lnTo>
                    <a:lnTo>
                      <a:pt x="658" y="22"/>
                    </a:lnTo>
                    <a:lnTo>
                      <a:pt x="670" y="17"/>
                    </a:lnTo>
                    <a:lnTo>
                      <a:pt x="701" y="15"/>
                    </a:lnTo>
                    <a:lnTo>
                      <a:pt x="729" y="25"/>
                    </a:lnTo>
                    <a:lnTo>
                      <a:pt x="737" y="29"/>
                    </a:lnTo>
                    <a:lnTo>
                      <a:pt x="745" y="30"/>
                    </a:lnTo>
                    <a:lnTo>
                      <a:pt x="754" y="35"/>
                    </a:lnTo>
                    <a:lnTo>
                      <a:pt x="755" y="45"/>
                    </a:lnTo>
                    <a:lnTo>
                      <a:pt x="754" y="47"/>
                    </a:lnTo>
                    <a:lnTo>
                      <a:pt x="751" y="46"/>
                    </a:lnTo>
                    <a:lnTo>
                      <a:pt x="753" y="54"/>
                    </a:lnTo>
                    <a:lnTo>
                      <a:pt x="762" y="61"/>
                    </a:lnTo>
                    <a:lnTo>
                      <a:pt x="767" y="63"/>
                    </a:lnTo>
                    <a:lnTo>
                      <a:pt x="772" y="62"/>
                    </a:lnTo>
                    <a:lnTo>
                      <a:pt x="787" y="65"/>
                    </a:lnTo>
                    <a:lnTo>
                      <a:pt x="797" y="67"/>
                    </a:lnTo>
                    <a:lnTo>
                      <a:pt x="801" y="68"/>
                    </a:lnTo>
                    <a:lnTo>
                      <a:pt x="815" y="74"/>
                    </a:lnTo>
                    <a:lnTo>
                      <a:pt x="831" y="77"/>
                    </a:lnTo>
                    <a:lnTo>
                      <a:pt x="856" y="78"/>
                    </a:lnTo>
                    <a:lnTo>
                      <a:pt x="864" y="83"/>
                    </a:lnTo>
                    <a:lnTo>
                      <a:pt x="868" y="95"/>
                    </a:lnTo>
                    <a:lnTo>
                      <a:pt x="871" y="97"/>
                    </a:lnTo>
                    <a:lnTo>
                      <a:pt x="863" y="99"/>
                    </a:lnTo>
                    <a:lnTo>
                      <a:pt x="860" y="108"/>
                    </a:lnTo>
                    <a:lnTo>
                      <a:pt x="852" y="116"/>
                    </a:lnTo>
                    <a:lnTo>
                      <a:pt x="852" y="119"/>
                    </a:lnTo>
                    <a:lnTo>
                      <a:pt x="856" y="127"/>
                    </a:lnTo>
                    <a:lnTo>
                      <a:pt x="857" y="154"/>
                    </a:lnTo>
                    <a:lnTo>
                      <a:pt x="860" y="171"/>
                    </a:lnTo>
                    <a:lnTo>
                      <a:pt x="858" y="180"/>
                    </a:lnTo>
                    <a:lnTo>
                      <a:pt x="858" y="183"/>
                    </a:lnTo>
                    <a:lnTo>
                      <a:pt x="848" y="187"/>
                    </a:lnTo>
                    <a:lnTo>
                      <a:pt x="845" y="192"/>
                    </a:lnTo>
                    <a:lnTo>
                      <a:pt x="845" y="196"/>
                    </a:lnTo>
                    <a:lnTo>
                      <a:pt x="846" y="217"/>
                    </a:lnTo>
                    <a:lnTo>
                      <a:pt x="853" y="227"/>
                    </a:lnTo>
                    <a:lnTo>
                      <a:pt x="855" y="230"/>
                    </a:lnTo>
                    <a:lnTo>
                      <a:pt x="852" y="243"/>
                    </a:lnTo>
                    <a:lnTo>
                      <a:pt x="869" y="261"/>
                    </a:lnTo>
                    <a:lnTo>
                      <a:pt x="869" y="304"/>
                    </a:lnTo>
                    <a:lnTo>
                      <a:pt x="869" y="362"/>
                    </a:lnTo>
                    <a:lnTo>
                      <a:pt x="869" y="421"/>
                    </a:lnTo>
                    <a:lnTo>
                      <a:pt x="869" y="479"/>
                    </a:lnTo>
                    <a:lnTo>
                      <a:pt x="869" y="535"/>
                    </a:lnTo>
                    <a:lnTo>
                      <a:pt x="869" y="593"/>
                    </a:lnTo>
                    <a:lnTo>
                      <a:pt x="869" y="649"/>
                    </a:lnTo>
                    <a:lnTo>
                      <a:pt x="869" y="687"/>
                    </a:lnTo>
                    <a:lnTo>
                      <a:pt x="869" y="740"/>
                    </a:lnTo>
                    <a:lnTo>
                      <a:pt x="869" y="799"/>
                    </a:lnTo>
                    <a:lnTo>
                      <a:pt x="817" y="799"/>
                    </a:lnTo>
                    <a:lnTo>
                      <a:pt x="817" y="832"/>
                    </a:lnTo>
                    <a:lnTo>
                      <a:pt x="808" y="831"/>
                    </a:lnTo>
                    <a:lnTo>
                      <a:pt x="761" y="807"/>
                    </a:lnTo>
                    <a:lnTo>
                      <a:pt x="715" y="783"/>
                    </a:lnTo>
                    <a:lnTo>
                      <a:pt x="667" y="759"/>
                    </a:lnTo>
                    <a:lnTo>
                      <a:pt x="620" y="734"/>
                    </a:lnTo>
                    <a:lnTo>
                      <a:pt x="573" y="709"/>
                    </a:lnTo>
                    <a:lnTo>
                      <a:pt x="527" y="685"/>
                    </a:lnTo>
                    <a:lnTo>
                      <a:pt x="480" y="659"/>
                    </a:lnTo>
                    <a:lnTo>
                      <a:pt x="433" y="635"/>
                    </a:lnTo>
                    <a:lnTo>
                      <a:pt x="387" y="610"/>
                    </a:lnTo>
                    <a:lnTo>
                      <a:pt x="376" y="605"/>
                    </a:lnTo>
                    <a:lnTo>
                      <a:pt x="326" y="622"/>
                    </a:lnTo>
                    <a:lnTo>
                      <a:pt x="320" y="625"/>
                    </a:lnTo>
                    <a:lnTo>
                      <a:pt x="303" y="630"/>
                    </a:lnTo>
                    <a:lnTo>
                      <a:pt x="297" y="620"/>
                    </a:lnTo>
                    <a:lnTo>
                      <a:pt x="293" y="616"/>
                    </a:lnTo>
                    <a:lnTo>
                      <a:pt x="278" y="609"/>
                    </a:lnTo>
                    <a:lnTo>
                      <a:pt x="275" y="605"/>
                    </a:lnTo>
                    <a:lnTo>
                      <a:pt x="270" y="601"/>
                    </a:lnTo>
                    <a:lnTo>
                      <a:pt x="261" y="599"/>
                    </a:lnTo>
                    <a:lnTo>
                      <a:pt x="222" y="595"/>
                    </a:lnTo>
                    <a:lnTo>
                      <a:pt x="179" y="596"/>
                    </a:lnTo>
                    <a:lnTo>
                      <a:pt x="148" y="594"/>
                    </a:lnTo>
                    <a:lnTo>
                      <a:pt x="145" y="595"/>
                    </a:lnTo>
                    <a:lnTo>
                      <a:pt x="140" y="59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0" name="Google Shape;620;p9"/>
              <p:cNvSpPr/>
              <p:nvPr/>
            </p:nvSpPr>
            <p:spPr>
              <a:xfrm>
                <a:off x="4464843" y="3192809"/>
                <a:ext cx="146050" cy="127000"/>
              </a:xfrm>
              <a:custGeom>
                <a:rect b="b" l="l" r="r" t="t"/>
                <a:pathLst>
                  <a:path extrusionOk="0" h="401" w="459">
                    <a:moveTo>
                      <a:pt x="196" y="379"/>
                    </a:moveTo>
                    <a:lnTo>
                      <a:pt x="148" y="379"/>
                    </a:lnTo>
                    <a:lnTo>
                      <a:pt x="96" y="379"/>
                    </a:lnTo>
                    <a:lnTo>
                      <a:pt x="45" y="379"/>
                    </a:lnTo>
                    <a:lnTo>
                      <a:pt x="16" y="379"/>
                    </a:lnTo>
                    <a:lnTo>
                      <a:pt x="14" y="385"/>
                    </a:lnTo>
                    <a:lnTo>
                      <a:pt x="6" y="392"/>
                    </a:lnTo>
                    <a:lnTo>
                      <a:pt x="2" y="397"/>
                    </a:lnTo>
                    <a:lnTo>
                      <a:pt x="5" y="396"/>
                    </a:lnTo>
                    <a:lnTo>
                      <a:pt x="0" y="401"/>
                    </a:lnTo>
                    <a:lnTo>
                      <a:pt x="0" y="392"/>
                    </a:lnTo>
                    <a:lnTo>
                      <a:pt x="5" y="355"/>
                    </a:lnTo>
                    <a:lnTo>
                      <a:pt x="16" y="329"/>
                    </a:lnTo>
                    <a:lnTo>
                      <a:pt x="28" y="323"/>
                    </a:lnTo>
                    <a:lnTo>
                      <a:pt x="40" y="296"/>
                    </a:lnTo>
                    <a:lnTo>
                      <a:pt x="48" y="284"/>
                    </a:lnTo>
                    <a:lnTo>
                      <a:pt x="45" y="275"/>
                    </a:lnTo>
                    <a:lnTo>
                      <a:pt x="65" y="246"/>
                    </a:lnTo>
                    <a:lnTo>
                      <a:pt x="69" y="240"/>
                    </a:lnTo>
                    <a:lnTo>
                      <a:pt x="71" y="229"/>
                    </a:lnTo>
                    <a:lnTo>
                      <a:pt x="76" y="221"/>
                    </a:lnTo>
                    <a:lnTo>
                      <a:pt x="105" y="188"/>
                    </a:lnTo>
                    <a:lnTo>
                      <a:pt x="120" y="164"/>
                    </a:lnTo>
                    <a:lnTo>
                      <a:pt x="123" y="145"/>
                    </a:lnTo>
                    <a:lnTo>
                      <a:pt x="132" y="122"/>
                    </a:lnTo>
                    <a:lnTo>
                      <a:pt x="139" y="100"/>
                    </a:lnTo>
                    <a:lnTo>
                      <a:pt x="155" y="80"/>
                    </a:lnTo>
                    <a:lnTo>
                      <a:pt x="174" y="70"/>
                    </a:lnTo>
                    <a:lnTo>
                      <a:pt x="190" y="57"/>
                    </a:lnTo>
                    <a:lnTo>
                      <a:pt x="196" y="38"/>
                    </a:lnTo>
                    <a:lnTo>
                      <a:pt x="199" y="33"/>
                    </a:lnTo>
                    <a:lnTo>
                      <a:pt x="204" y="22"/>
                    </a:lnTo>
                    <a:lnTo>
                      <a:pt x="213" y="6"/>
                    </a:lnTo>
                    <a:lnTo>
                      <a:pt x="218" y="0"/>
                    </a:lnTo>
                    <a:lnTo>
                      <a:pt x="227" y="0"/>
                    </a:lnTo>
                    <a:lnTo>
                      <a:pt x="261" y="0"/>
                    </a:lnTo>
                    <a:lnTo>
                      <a:pt x="297" y="0"/>
                    </a:lnTo>
                    <a:lnTo>
                      <a:pt x="338" y="0"/>
                    </a:lnTo>
                    <a:lnTo>
                      <a:pt x="379" y="0"/>
                    </a:lnTo>
                    <a:lnTo>
                      <a:pt x="422" y="0"/>
                    </a:lnTo>
                    <a:lnTo>
                      <a:pt x="459" y="0"/>
                    </a:lnTo>
                    <a:lnTo>
                      <a:pt x="459" y="32"/>
                    </a:lnTo>
                    <a:lnTo>
                      <a:pt x="459" y="102"/>
                    </a:lnTo>
                    <a:lnTo>
                      <a:pt x="405" y="102"/>
                    </a:lnTo>
                    <a:lnTo>
                      <a:pt x="352" y="102"/>
                    </a:lnTo>
                    <a:lnTo>
                      <a:pt x="299" y="102"/>
                    </a:lnTo>
                    <a:lnTo>
                      <a:pt x="281" y="102"/>
                    </a:lnTo>
                    <a:lnTo>
                      <a:pt x="281" y="160"/>
                    </a:lnTo>
                    <a:lnTo>
                      <a:pt x="281" y="219"/>
                    </a:lnTo>
                    <a:lnTo>
                      <a:pt x="281" y="254"/>
                    </a:lnTo>
                    <a:lnTo>
                      <a:pt x="261" y="261"/>
                    </a:lnTo>
                    <a:lnTo>
                      <a:pt x="244" y="263"/>
                    </a:lnTo>
                    <a:lnTo>
                      <a:pt x="228" y="268"/>
                    </a:lnTo>
                    <a:lnTo>
                      <a:pt x="223" y="272"/>
                    </a:lnTo>
                    <a:lnTo>
                      <a:pt x="220" y="277"/>
                    </a:lnTo>
                    <a:lnTo>
                      <a:pt x="215" y="288"/>
                    </a:lnTo>
                    <a:lnTo>
                      <a:pt x="213" y="296"/>
                    </a:lnTo>
                    <a:lnTo>
                      <a:pt x="215" y="322"/>
                    </a:lnTo>
                    <a:lnTo>
                      <a:pt x="218" y="342"/>
                    </a:lnTo>
                    <a:lnTo>
                      <a:pt x="218" y="363"/>
                    </a:lnTo>
                    <a:lnTo>
                      <a:pt x="222" y="379"/>
                    </a:lnTo>
                    <a:lnTo>
                      <a:pt x="196" y="37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621" name="Google Shape;621;p9"/>
              <p:cNvGrpSpPr/>
              <p:nvPr/>
            </p:nvGrpSpPr>
            <p:grpSpPr>
              <a:xfrm>
                <a:off x="4455318" y="2994372"/>
                <a:ext cx="1196974" cy="1339850"/>
                <a:chOff x="4455318" y="2994372"/>
                <a:chExt cx="1196974" cy="1339850"/>
              </a:xfrm>
            </p:grpSpPr>
            <p:sp>
              <p:nvSpPr>
                <p:cNvPr id="622" name="Google Shape;622;p9"/>
                <p:cNvSpPr/>
                <p:nvPr/>
              </p:nvSpPr>
              <p:spPr>
                <a:xfrm>
                  <a:off x="4704556" y="3497609"/>
                  <a:ext cx="77788" cy="114300"/>
                </a:xfrm>
                <a:custGeom>
                  <a:rect b="b" l="l" r="r" t="t"/>
                  <a:pathLst>
                    <a:path extrusionOk="0" h="356" w="242">
                      <a:moveTo>
                        <a:pt x="242" y="281"/>
                      </a:moveTo>
                      <a:lnTo>
                        <a:pt x="239" y="279"/>
                      </a:lnTo>
                      <a:lnTo>
                        <a:pt x="223" y="262"/>
                      </a:lnTo>
                      <a:lnTo>
                        <a:pt x="215" y="252"/>
                      </a:lnTo>
                      <a:lnTo>
                        <a:pt x="210" y="241"/>
                      </a:lnTo>
                      <a:lnTo>
                        <a:pt x="209" y="231"/>
                      </a:lnTo>
                      <a:lnTo>
                        <a:pt x="208" y="209"/>
                      </a:lnTo>
                      <a:lnTo>
                        <a:pt x="209" y="188"/>
                      </a:lnTo>
                      <a:lnTo>
                        <a:pt x="205" y="148"/>
                      </a:lnTo>
                      <a:lnTo>
                        <a:pt x="204" y="114"/>
                      </a:lnTo>
                      <a:lnTo>
                        <a:pt x="203" y="101"/>
                      </a:lnTo>
                      <a:lnTo>
                        <a:pt x="200" y="95"/>
                      </a:lnTo>
                      <a:lnTo>
                        <a:pt x="196" y="89"/>
                      </a:lnTo>
                      <a:lnTo>
                        <a:pt x="194" y="68"/>
                      </a:lnTo>
                      <a:lnTo>
                        <a:pt x="191" y="53"/>
                      </a:lnTo>
                      <a:lnTo>
                        <a:pt x="187" y="48"/>
                      </a:lnTo>
                      <a:lnTo>
                        <a:pt x="180" y="41"/>
                      </a:lnTo>
                      <a:lnTo>
                        <a:pt x="176" y="33"/>
                      </a:lnTo>
                      <a:lnTo>
                        <a:pt x="167" y="27"/>
                      </a:lnTo>
                      <a:lnTo>
                        <a:pt x="166" y="21"/>
                      </a:lnTo>
                      <a:lnTo>
                        <a:pt x="170" y="16"/>
                      </a:lnTo>
                      <a:lnTo>
                        <a:pt x="170" y="11"/>
                      </a:lnTo>
                      <a:lnTo>
                        <a:pt x="173" y="6"/>
                      </a:lnTo>
                      <a:lnTo>
                        <a:pt x="172" y="5"/>
                      </a:lnTo>
                      <a:lnTo>
                        <a:pt x="164" y="4"/>
                      </a:lnTo>
                      <a:lnTo>
                        <a:pt x="162" y="3"/>
                      </a:lnTo>
                      <a:lnTo>
                        <a:pt x="162" y="0"/>
                      </a:lnTo>
                      <a:lnTo>
                        <a:pt x="145" y="3"/>
                      </a:lnTo>
                      <a:lnTo>
                        <a:pt x="133" y="11"/>
                      </a:lnTo>
                      <a:lnTo>
                        <a:pt x="129" y="12"/>
                      </a:lnTo>
                      <a:lnTo>
                        <a:pt x="112" y="11"/>
                      </a:lnTo>
                      <a:lnTo>
                        <a:pt x="86" y="6"/>
                      </a:lnTo>
                      <a:lnTo>
                        <a:pt x="58" y="8"/>
                      </a:lnTo>
                      <a:lnTo>
                        <a:pt x="47" y="5"/>
                      </a:lnTo>
                      <a:lnTo>
                        <a:pt x="36" y="5"/>
                      </a:lnTo>
                      <a:lnTo>
                        <a:pt x="19" y="8"/>
                      </a:lnTo>
                      <a:lnTo>
                        <a:pt x="14" y="16"/>
                      </a:lnTo>
                      <a:lnTo>
                        <a:pt x="14" y="24"/>
                      </a:lnTo>
                      <a:lnTo>
                        <a:pt x="17" y="32"/>
                      </a:lnTo>
                      <a:lnTo>
                        <a:pt x="20" y="35"/>
                      </a:lnTo>
                      <a:lnTo>
                        <a:pt x="20" y="43"/>
                      </a:lnTo>
                      <a:lnTo>
                        <a:pt x="24" y="44"/>
                      </a:lnTo>
                      <a:lnTo>
                        <a:pt x="22" y="57"/>
                      </a:lnTo>
                      <a:lnTo>
                        <a:pt x="25" y="65"/>
                      </a:lnTo>
                      <a:lnTo>
                        <a:pt x="25" y="76"/>
                      </a:lnTo>
                      <a:lnTo>
                        <a:pt x="25" y="82"/>
                      </a:lnTo>
                      <a:lnTo>
                        <a:pt x="28" y="89"/>
                      </a:lnTo>
                      <a:lnTo>
                        <a:pt x="28" y="95"/>
                      </a:lnTo>
                      <a:lnTo>
                        <a:pt x="27" y="98"/>
                      </a:lnTo>
                      <a:lnTo>
                        <a:pt x="30" y="103"/>
                      </a:lnTo>
                      <a:lnTo>
                        <a:pt x="25" y="108"/>
                      </a:lnTo>
                      <a:lnTo>
                        <a:pt x="25" y="111"/>
                      </a:lnTo>
                      <a:lnTo>
                        <a:pt x="28" y="112"/>
                      </a:lnTo>
                      <a:lnTo>
                        <a:pt x="31" y="116"/>
                      </a:lnTo>
                      <a:lnTo>
                        <a:pt x="38" y="143"/>
                      </a:lnTo>
                      <a:lnTo>
                        <a:pt x="41" y="159"/>
                      </a:lnTo>
                      <a:lnTo>
                        <a:pt x="36" y="160"/>
                      </a:lnTo>
                      <a:lnTo>
                        <a:pt x="36" y="165"/>
                      </a:lnTo>
                      <a:lnTo>
                        <a:pt x="32" y="166"/>
                      </a:lnTo>
                      <a:lnTo>
                        <a:pt x="28" y="171"/>
                      </a:lnTo>
                      <a:lnTo>
                        <a:pt x="26" y="173"/>
                      </a:lnTo>
                      <a:lnTo>
                        <a:pt x="22" y="182"/>
                      </a:lnTo>
                      <a:lnTo>
                        <a:pt x="16" y="195"/>
                      </a:lnTo>
                      <a:lnTo>
                        <a:pt x="14" y="204"/>
                      </a:lnTo>
                      <a:lnTo>
                        <a:pt x="14" y="215"/>
                      </a:lnTo>
                      <a:lnTo>
                        <a:pt x="11" y="220"/>
                      </a:lnTo>
                      <a:lnTo>
                        <a:pt x="5" y="227"/>
                      </a:lnTo>
                      <a:lnTo>
                        <a:pt x="1" y="234"/>
                      </a:lnTo>
                      <a:lnTo>
                        <a:pt x="0" y="251"/>
                      </a:lnTo>
                      <a:lnTo>
                        <a:pt x="0" y="259"/>
                      </a:lnTo>
                      <a:lnTo>
                        <a:pt x="8" y="279"/>
                      </a:lnTo>
                      <a:lnTo>
                        <a:pt x="11" y="295"/>
                      </a:lnTo>
                      <a:lnTo>
                        <a:pt x="15" y="300"/>
                      </a:lnTo>
                      <a:lnTo>
                        <a:pt x="22" y="301"/>
                      </a:lnTo>
                      <a:lnTo>
                        <a:pt x="25" y="302"/>
                      </a:lnTo>
                      <a:lnTo>
                        <a:pt x="27" y="315"/>
                      </a:lnTo>
                      <a:lnTo>
                        <a:pt x="27" y="329"/>
                      </a:lnTo>
                      <a:lnTo>
                        <a:pt x="21" y="331"/>
                      </a:lnTo>
                      <a:lnTo>
                        <a:pt x="17" y="328"/>
                      </a:lnTo>
                      <a:lnTo>
                        <a:pt x="11" y="328"/>
                      </a:lnTo>
                      <a:lnTo>
                        <a:pt x="9" y="329"/>
                      </a:lnTo>
                      <a:lnTo>
                        <a:pt x="5" y="336"/>
                      </a:lnTo>
                      <a:lnTo>
                        <a:pt x="41" y="345"/>
                      </a:lnTo>
                      <a:lnTo>
                        <a:pt x="67" y="356"/>
                      </a:lnTo>
                      <a:lnTo>
                        <a:pt x="87" y="345"/>
                      </a:lnTo>
                      <a:lnTo>
                        <a:pt x="95" y="338"/>
                      </a:lnTo>
                      <a:lnTo>
                        <a:pt x="103" y="336"/>
                      </a:lnTo>
                      <a:lnTo>
                        <a:pt x="137" y="328"/>
                      </a:lnTo>
                      <a:lnTo>
                        <a:pt x="166" y="311"/>
                      </a:lnTo>
                      <a:lnTo>
                        <a:pt x="183" y="302"/>
                      </a:lnTo>
                      <a:lnTo>
                        <a:pt x="188" y="300"/>
                      </a:lnTo>
                      <a:lnTo>
                        <a:pt x="196" y="300"/>
                      </a:lnTo>
                      <a:lnTo>
                        <a:pt x="215" y="296"/>
                      </a:lnTo>
                      <a:lnTo>
                        <a:pt x="219" y="300"/>
                      </a:lnTo>
                      <a:lnTo>
                        <a:pt x="229" y="299"/>
                      </a:lnTo>
                      <a:lnTo>
                        <a:pt x="240" y="283"/>
                      </a:lnTo>
                      <a:lnTo>
                        <a:pt x="242" y="28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3" name="Google Shape;623;p9"/>
                <p:cNvSpPr/>
                <p:nvPr/>
              </p:nvSpPr>
              <p:spPr>
                <a:xfrm>
                  <a:off x="4669631" y="3429347"/>
                  <a:ext cx="131763" cy="98425"/>
                </a:xfrm>
                <a:custGeom>
                  <a:rect b="b" l="l" r="r" t="t"/>
                  <a:pathLst>
                    <a:path extrusionOk="0" h="307" w="417">
                      <a:moveTo>
                        <a:pt x="295" y="0"/>
                      </a:moveTo>
                      <a:lnTo>
                        <a:pt x="262" y="1"/>
                      </a:lnTo>
                      <a:lnTo>
                        <a:pt x="242" y="9"/>
                      </a:lnTo>
                      <a:lnTo>
                        <a:pt x="234" y="12"/>
                      </a:lnTo>
                      <a:lnTo>
                        <a:pt x="219" y="25"/>
                      </a:lnTo>
                      <a:lnTo>
                        <a:pt x="182" y="49"/>
                      </a:lnTo>
                      <a:lnTo>
                        <a:pt x="170" y="65"/>
                      </a:lnTo>
                      <a:lnTo>
                        <a:pt x="151" y="79"/>
                      </a:lnTo>
                      <a:lnTo>
                        <a:pt x="113" y="91"/>
                      </a:lnTo>
                      <a:lnTo>
                        <a:pt x="101" y="93"/>
                      </a:lnTo>
                      <a:lnTo>
                        <a:pt x="89" y="95"/>
                      </a:lnTo>
                      <a:lnTo>
                        <a:pt x="83" y="96"/>
                      </a:lnTo>
                      <a:lnTo>
                        <a:pt x="74" y="102"/>
                      </a:lnTo>
                      <a:lnTo>
                        <a:pt x="69" y="108"/>
                      </a:lnTo>
                      <a:lnTo>
                        <a:pt x="64" y="119"/>
                      </a:lnTo>
                      <a:lnTo>
                        <a:pt x="60" y="134"/>
                      </a:lnTo>
                      <a:lnTo>
                        <a:pt x="53" y="152"/>
                      </a:lnTo>
                      <a:lnTo>
                        <a:pt x="46" y="162"/>
                      </a:lnTo>
                      <a:lnTo>
                        <a:pt x="30" y="174"/>
                      </a:lnTo>
                      <a:lnTo>
                        <a:pt x="20" y="183"/>
                      </a:lnTo>
                      <a:lnTo>
                        <a:pt x="16" y="188"/>
                      </a:lnTo>
                      <a:lnTo>
                        <a:pt x="11" y="197"/>
                      </a:lnTo>
                      <a:lnTo>
                        <a:pt x="10" y="206"/>
                      </a:lnTo>
                      <a:lnTo>
                        <a:pt x="1" y="224"/>
                      </a:lnTo>
                      <a:lnTo>
                        <a:pt x="0" y="235"/>
                      </a:lnTo>
                      <a:lnTo>
                        <a:pt x="0" y="248"/>
                      </a:lnTo>
                      <a:lnTo>
                        <a:pt x="1" y="259"/>
                      </a:lnTo>
                      <a:lnTo>
                        <a:pt x="4" y="260"/>
                      </a:lnTo>
                      <a:lnTo>
                        <a:pt x="4" y="262"/>
                      </a:lnTo>
                      <a:lnTo>
                        <a:pt x="5" y="267"/>
                      </a:lnTo>
                      <a:lnTo>
                        <a:pt x="6" y="268"/>
                      </a:lnTo>
                      <a:lnTo>
                        <a:pt x="8" y="269"/>
                      </a:lnTo>
                      <a:lnTo>
                        <a:pt x="11" y="275"/>
                      </a:lnTo>
                      <a:lnTo>
                        <a:pt x="14" y="276"/>
                      </a:lnTo>
                      <a:lnTo>
                        <a:pt x="15" y="279"/>
                      </a:lnTo>
                      <a:lnTo>
                        <a:pt x="15" y="284"/>
                      </a:lnTo>
                      <a:lnTo>
                        <a:pt x="19" y="284"/>
                      </a:lnTo>
                      <a:lnTo>
                        <a:pt x="22" y="287"/>
                      </a:lnTo>
                      <a:lnTo>
                        <a:pt x="24" y="291"/>
                      </a:lnTo>
                      <a:lnTo>
                        <a:pt x="31" y="295"/>
                      </a:lnTo>
                      <a:lnTo>
                        <a:pt x="31" y="294"/>
                      </a:lnTo>
                      <a:lnTo>
                        <a:pt x="35" y="294"/>
                      </a:lnTo>
                      <a:lnTo>
                        <a:pt x="37" y="291"/>
                      </a:lnTo>
                      <a:lnTo>
                        <a:pt x="38" y="291"/>
                      </a:lnTo>
                      <a:lnTo>
                        <a:pt x="40" y="295"/>
                      </a:lnTo>
                      <a:lnTo>
                        <a:pt x="47" y="298"/>
                      </a:lnTo>
                      <a:lnTo>
                        <a:pt x="51" y="296"/>
                      </a:lnTo>
                      <a:lnTo>
                        <a:pt x="53" y="290"/>
                      </a:lnTo>
                      <a:lnTo>
                        <a:pt x="59" y="289"/>
                      </a:lnTo>
                      <a:lnTo>
                        <a:pt x="67" y="286"/>
                      </a:lnTo>
                      <a:lnTo>
                        <a:pt x="79" y="283"/>
                      </a:lnTo>
                      <a:lnTo>
                        <a:pt x="89" y="280"/>
                      </a:lnTo>
                      <a:lnTo>
                        <a:pt x="96" y="280"/>
                      </a:lnTo>
                      <a:lnTo>
                        <a:pt x="107" y="285"/>
                      </a:lnTo>
                      <a:lnTo>
                        <a:pt x="112" y="280"/>
                      </a:lnTo>
                      <a:lnTo>
                        <a:pt x="113" y="280"/>
                      </a:lnTo>
                      <a:lnTo>
                        <a:pt x="119" y="290"/>
                      </a:lnTo>
                      <a:lnTo>
                        <a:pt x="124" y="291"/>
                      </a:lnTo>
                      <a:lnTo>
                        <a:pt x="125" y="296"/>
                      </a:lnTo>
                      <a:lnTo>
                        <a:pt x="130" y="306"/>
                      </a:lnTo>
                      <a:lnTo>
                        <a:pt x="133" y="307"/>
                      </a:lnTo>
                      <a:lnTo>
                        <a:pt x="139" y="307"/>
                      </a:lnTo>
                      <a:lnTo>
                        <a:pt x="141" y="305"/>
                      </a:lnTo>
                      <a:lnTo>
                        <a:pt x="138" y="298"/>
                      </a:lnTo>
                      <a:lnTo>
                        <a:pt x="138" y="292"/>
                      </a:lnTo>
                      <a:lnTo>
                        <a:pt x="138" y="281"/>
                      </a:lnTo>
                      <a:lnTo>
                        <a:pt x="135" y="273"/>
                      </a:lnTo>
                      <a:lnTo>
                        <a:pt x="137" y="260"/>
                      </a:lnTo>
                      <a:lnTo>
                        <a:pt x="133" y="259"/>
                      </a:lnTo>
                      <a:lnTo>
                        <a:pt x="133" y="251"/>
                      </a:lnTo>
                      <a:lnTo>
                        <a:pt x="130" y="248"/>
                      </a:lnTo>
                      <a:lnTo>
                        <a:pt x="127" y="240"/>
                      </a:lnTo>
                      <a:lnTo>
                        <a:pt x="128" y="232"/>
                      </a:lnTo>
                      <a:lnTo>
                        <a:pt x="132" y="224"/>
                      </a:lnTo>
                      <a:lnTo>
                        <a:pt x="149" y="221"/>
                      </a:lnTo>
                      <a:lnTo>
                        <a:pt x="160" y="221"/>
                      </a:lnTo>
                      <a:lnTo>
                        <a:pt x="171" y="224"/>
                      </a:lnTo>
                      <a:lnTo>
                        <a:pt x="199" y="222"/>
                      </a:lnTo>
                      <a:lnTo>
                        <a:pt x="225" y="227"/>
                      </a:lnTo>
                      <a:lnTo>
                        <a:pt x="242" y="228"/>
                      </a:lnTo>
                      <a:lnTo>
                        <a:pt x="246" y="227"/>
                      </a:lnTo>
                      <a:lnTo>
                        <a:pt x="258" y="219"/>
                      </a:lnTo>
                      <a:lnTo>
                        <a:pt x="275" y="216"/>
                      </a:lnTo>
                      <a:lnTo>
                        <a:pt x="275" y="217"/>
                      </a:lnTo>
                      <a:lnTo>
                        <a:pt x="310" y="222"/>
                      </a:lnTo>
                      <a:lnTo>
                        <a:pt x="313" y="227"/>
                      </a:lnTo>
                      <a:lnTo>
                        <a:pt x="317" y="227"/>
                      </a:lnTo>
                      <a:lnTo>
                        <a:pt x="320" y="225"/>
                      </a:lnTo>
                      <a:lnTo>
                        <a:pt x="334" y="225"/>
                      </a:lnTo>
                      <a:lnTo>
                        <a:pt x="336" y="224"/>
                      </a:lnTo>
                      <a:lnTo>
                        <a:pt x="339" y="220"/>
                      </a:lnTo>
                      <a:lnTo>
                        <a:pt x="343" y="220"/>
                      </a:lnTo>
                      <a:lnTo>
                        <a:pt x="344" y="214"/>
                      </a:lnTo>
                      <a:lnTo>
                        <a:pt x="347" y="211"/>
                      </a:lnTo>
                      <a:lnTo>
                        <a:pt x="348" y="210"/>
                      </a:lnTo>
                      <a:lnTo>
                        <a:pt x="350" y="208"/>
                      </a:lnTo>
                      <a:lnTo>
                        <a:pt x="354" y="209"/>
                      </a:lnTo>
                      <a:lnTo>
                        <a:pt x="361" y="197"/>
                      </a:lnTo>
                      <a:lnTo>
                        <a:pt x="364" y="195"/>
                      </a:lnTo>
                      <a:lnTo>
                        <a:pt x="370" y="195"/>
                      </a:lnTo>
                      <a:lnTo>
                        <a:pt x="379" y="199"/>
                      </a:lnTo>
                      <a:lnTo>
                        <a:pt x="387" y="197"/>
                      </a:lnTo>
                      <a:lnTo>
                        <a:pt x="393" y="199"/>
                      </a:lnTo>
                      <a:lnTo>
                        <a:pt x="398" y="197"/>
                      </a:lnTo>
                      <a:lnTo>
                        <a:pt x="410" y="185"/>
                      </a:lnTo>
                      <a:lnTo>
                        <a:pt x="412" y="182"/>
                      </a:lnTo>
                      <a:lnTo>
                        <a:pt x="412" y="181"/>
                      </a:lnTo>
                      <a:lnTo>
                        <a:pt x="415" y="177"/>
                      </a:lnTo>
                      <a:lnTo>
                        <a:pt x="417" y="172"/>
                      </a:lnTo>
                      <a:lnTo>
                        <a:pt x="417" y="170"/>
                      </a:lnTo>
                      <a:lnTo>
                        <a:pt x="417" y="171"/>
                      </a:lnTo>
                      <a:lnTo>
                        <a:pt x="406" y="161"/>
                      </a:lnTo>
                      <a:lnTo>
                        <a:pt x="399" y="154"/>
                      </a:lnTo>
                      <a:lnTo>
                        <a:pt x="398" y="150"/>
                      </a:lnTo>
                      <a:lnTo>
                        <a:pt x="399" y="146"/>
                      </a:lnTo>
                      <a:lnTo>
                        <a:pt x="403" y="145"/>
                      </a:lnTo>
                      <a:lnTo>
                        <a:pt x="408" y="145"/>
                      </a:lnTo>
                      <a:lnTo>
                        <a:pt x="409" y="142"/>
                      </a:lnTo>
                      <a:lnTo>
                        <a:pt x="408" y="140"/>
                      </a:lnTo>
                      <a:lnTo>
                        <a:pt x="402" y="130"/>
                      </a:lnTo>
                      <a:lnTo>
                        <a:pt x="396" y="127"/>
                      </a:lnTo>
                      <a:lnTo>
                        <a:pt x="392" y="128"/>
                      </a:lnTo>
                      <a:lnTo>
                        <a:pt x="387" y="133"/>
                      </a:lnTo>
                      <a:lnTo>
                        <a:pt x="382" y="134"/>
                      </a:lnTo>
                      <a:lnTo>
                        <a:pt x="379" y="134"/>
                      </a:lnTo>
                      <a:lnTo>
                        <a:pt x="368" y="131"/>
                      </a:lnTo>
                      <a:lnTo>
                        <a:pt x="360" y="127"/>
                      </a:lnTo>
                      <a:lnTo>
                        <a:pt x="349" y="114"/>
                      </a:lnTo>
                      <a:lnTo>
                        <a:pt x="345" y="108"/>
                      </a:lnTo>
                      <a:lnTo>
                        <a:pt x="339" y="93"/>
                      </a:lnTo>
                      <a:lnTo>
                        <a:pt x="334" y="84"/>
                      </a:lnTo>
                      <a:lnTo>
                        <a:pt x="317" y="70"/>
                      </a:lnTo>
                      <a:lnTo>
                        <a:pt x="305" y="55"/>
                      </a:lnTo>
                      <a:lnTo>
                        <a:pt x="301" y="48"/>
                      </a:lnTo>
                      <a:lnTo>
                        <a:pt x="302" y="39"/>
                      </a:lnTo>
                      <a:lnTo>
                        <a:pt x="301" y="37"/>
                      </a:lnTo>
                      <a:lnTo>
                        <a:pt x="291" y="28"/>
                      </a:lnTo>
                      <a:lnTo>
                        <a:pt x="290" y="26"/>
                      </a:lnTo>
                      <a:lnTo>
                        <a:pt x="293" y="16"/>
                      </a:lnTo>
                      <a:lnTo>
                        <a:pt x="294" y="5"/>
                      </a:lnTo>
                      <a:lnTo>
                        <a:pt x="29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4" name="Google Shape;624;p9"/>
                <p:cNvSpPr/>
                <p:nvPr/>
              </p:nvSpPr>
              <p:spPr>
                <a:xfrm>
                  <a:off x="4906168" y="3469034"/>
                  <a:ext cx="133350" cy="195263"/>
                </a:xfrm>
                <a:custGeom>
                  <a:rect b="b" l="l" r="r" t="t"/>
                  <a:pathLst>
                    <a:path extrusionOk="0" h="615" w="420">
                      <a:moveTo>
                        <a:pt x="264" y="585"/>
                      </a:moveTo>
                      <a:lnTo>
                        <a:pt x="256" y="582"/>
                      </a:lnTo>
                      <a:lnTo>
                        <a:pt x="220" y="581"/>
                      </a:lnTo>
                      <a:lnTo>
                        <a:pt x="204" y="577"/>
                      </a:lnTo>
                      <a:lnTo>
                        <a:pt x="184" y="581"/>
                      </a:lnTo>
                      <a:lnTo>
                        <a:pt x="170" y="579"/>
                      </a:lnTo>
                      <a:lnTo>
                        <a:pt x="156" y="582"/>
                      </a:lnTo>
                      <a:lnTo>
                        <a:pt x="116" y="582"/>
                      </a:lnTo>
                      <a:lnTo>
                        <a:pt x="74" y="585"/>
                      </a:lnTo>
                      <a:lnTo>
                        <a:pt x="70" y="586"/>
                      </a:lnTo>
                      <a:lnTo>
                        <a:pt x="74" y="552"/>
                      </a:lnTo>
                      <a:lnTo>
                        <a:pt x="79" y="536"/>
                      </a:lnTo>
                      <a:lnTo>
                        <a:pt x="79" y="529"/>
                      </a:lnTo>
                      <a:lnTo>
                        <a:pt x="81" y="527"/>
                      </a:lnTo>
                      <a:lnTo>
                        <a:pt x="75" y="520"/>
                      </a:lnTo>
                      <a:lnTo>
                        <a:pt x="69" y="513"/>
                      </a:lnTo>
                      <a:lnTo>
                        <a:pt x="66" y="509"/>
                      </a:lnTo>
                      <a:lnTo>
                        <a:pt x="63" y="502"/>
                      </a:lnTo>
                      <a:lnTo>
                        <a:pt x="63" y="500"/>
                      </a:lnTo>
                      <a:lnTo>
                        <a:pt x="66" y="499"/>
                      </a:lnTo>
                      <a:lnTo>
                        <a:pt x="68" y="494"/>
                      </a:lnTo>
                      <a:lnTo>
                        <a:pt x="68" y="485"/>
                      </a:lnTo>
                      <a:lnTo>
                        <a:pt x="64" y="483"/>
                      </a:lnTo>
                      <a:lnTo>
                        <a:pt x="58" y="484"/>
                      </a:lnTo>
                      <a:lnTo>
                        <a:pt x="57" y="488"/>
                      </a:lnTo>
                      <a:lnTo>
                        <a:pt x="52" y="489"/>
                      </a:lnTo>
                      <a:lnTo>
                        <a:pt x="32" y="480"/>
                      </a:lnTo>
                      <a:lnTo>
                        <a:pt x="27" y="471"/>
                      </a:lnTo>
                      <a:lnTo>
                        <a:pt x="21" y="456"/>
                      </a:lnTo>
                      <a:lnTo>
                        <a:pt x="11" y="456"/>
                      </a:lnTo>
                      <a:lnTo>
                        <a:pt x="6" y="458"/>
                      </a:lnTo>
                      <a:lnTo>
                        <a:pt x="1" y="455"/>
                      </a:lnTo>
                      <a:lnTo>
                        <a:pt x="3" y="448"/>
                      </a:lnTo>
                      <a:lnTo>
                        <a:pt x="0" y="446"/>
                      </a:lnTo>
                      <a:lnTo>
                        <a:pt x="0" y="439"/>
                      </a:lnTo>
                      <a:lnTo>
                        <a:pt x="7" y="432"/>
                      </a:lnTo>
                      <a:lnTo>
                        <a:pt x="14" y="423"/>
                      </a:lnTo>
                      <a:lnTo>
                        <a:pt x="17" y="414"/>
                      </a:lnTo>
                      <a:lnTo>
                        <a:pt x="19" y="400"/>
                      </a:lnTo>
                      <a:lnTo>
                        <a:pt x="22" y="385"/>
                      </a:lnTo>
                      <a:lnTo>
                        <a:pt x="31" y="369"/>
                      </a:lnTo>
                      <a:lnTo>
                        <a:pt x="39" y="358"/>
                      </a:lnTo>
                      <a:lnTo>
                        <a:pt x="47" y="350"/>
                      </a:lnTo>
                      <a:lnTo>
                        <a:pt x="58" y="345"/>
                      </a:lnTo>
                      <a:lnTo>
                        <a:pt x="62" y="328"/>
                      </a:lnTo>
                      <a:lnTo>
                        <a:pt x="64" y="328"/>
                      </a:lnTo>
                      <a:lnTo>
                        <a:pt x="79" y="328"/>
                      </a:lnTo>
                      <a:lnTo>
                        <a:pt x="101" y="323"/>
                      </a:lnTo>
                      <a:lnTo>
                        <a:pt x="116" y="324"/>
                      </a:lnTo>
                      <a:lnTo>
                        <a:pt x="127" y="334"/>
                      </a:lnTo>
                      <a:lnTo>
                        <a:pt x="130" y="339"/>
                      </a:lnTo>
                      <a:lnTo>
                        <a:pt x="130" y="340"/>
                      </a:lnTo>
                      <a:lnTo>
                        <a:pt x="134" y="343"/>
                      </a:lnTo>
                      <a:lnTo>
                        <a:pt x="143" y="350"/>
                      </a:lnTo>
                      <a:lnTo>
                        <a:pt x="156" y="351"/>
                      </a:lnTo>
                      <a:lnTo>
                        <a:pt x="165" y="348"/>
                      </a:lnTo>
                      <a:lnTo>
                        <a:pt x="168" y="342"/>
                      </a:lnTo>
                      <a:lnTo>
                        <a:pt x="170" y="333"/>
                      </a:lnTo>
                      <a:lnTo>
                        <a:pt x="188" y="302"/>
                      </a:lnTo>
                      <a:lnTo>
                        <a:pt x="198" y="280"/>
                      </a:lnTo>
                      <a:lnTo>
                        <a:pt x="200" y="273"/>
                      </a:lnTo>
                      <a:lnTo>
                        <a:pt x="204" y="257"/>
                      </a:lnTo>
                      <a:lnTo>
                        <a:pt x="210" y="241"/>
                      </a:lnTo>
                      <a:lnTo>
                        <a:pt x="221" y="229"/>
                      </a:lnTo>
                      <a:lnTo>
                        <a:pt x="236" y="222"/>
                      </a:lnTo>
                      <a:lnTo>
                        <a:pt x="238" y="217"/>
                      </a:lnTo>
                      <a:lnTo>
                        <a:pt x="240" y="211"/>
                      </a:lnTo>
                      <a:lnTo>
                        <a:pt x="241" y="199"/>
                      </a:lnTo>
                      <a:lnTo>
                        <a:pt x="249" y="171"/>
                      </a:lnTo>
                      <a:lnTo>
                        <a:pt x="251" y="160"/>
                      </a:lnTo>
                      <a:lnTo>
                        <a:pt x="254" y="149"/>
                      </a:lnTo>
                      <a:lnTo>
                        <a:pt x="263" y="131"/>
                      </a:lnTo>
                      <a:lnTo>
                        <a:pt x="270" y="108"/>
                      </a:lnTo>
                      <a:lnTo>
                        <a:pt x="274" y="101"/>
                      </a:lnTo>
                      <a:lnTo>
                        <a:pt x="279" y="95"/>
                      </a:lnTo>
                      <a:lnTo>
                        <a:pt x="288" y="85"/>
                      </a:lnTo>
                      <a:lnTo>
                        <a:pt x="291" y="84"/>
                      </a:lnTo>
                      <a:lnTo>
                        <a:pt x="307" y="77"/>
                      </a:lnTo>
                      <a:lnTo>
                        <a:pt x="310" y="74"/>
                      </a:lnTo>
                      <a:lnTo>
                        <a:pt x="329" y="61"/>
                      </a:lnTo>
                      <a:lnTo>
                        <a:pt x="327" y="48"/>
                      </a:lnTo>
                      <a:lnTo>
                        <a:pt x="328" y="31"/>
                      </a:lnTo>
                      <a:lnTo>
                        <a:pt x="326" y="26"/>
                      </a:lnTo>
                      <a:lnTo>
                        <a:pt x="323" y="23"/>
                      </a:lnTo>
                      <a:lnTo>
                        <a:pt x="322" y="22"/>
                      </a:lnTo>
                      <a:lnTo>
                        <a:pt x="311" y="18"/>
                      </a:lnTo>
                      <a:lnTo>
                        <a:pt x="310" y="15"/>
                      </a:lnTo>
                      <a:lnTo>
                        <a:pt x="315" y="15"/>
                      </a:lnTo>
                      <a:lnTo>
                        <a:pt x="323" y="3"/>
                      </a:lnTo>
                      <a:lnTo>
                        <a:pt x="332" y="0"/>
                      </a:lnTo>
                      <a:lnTo>
                        <a:pt x="338" y="0"/>
                      </a:lnTo>
                      <a:lnTo>
                        <a:pt x="340" y="1"/>
                      </a:lnTo>
                      <a:lnTo>
                        <a:pt x="340" y="4"/>
                      </a:lnTo>
                      <a:lnTo>
                        <a:pt x="347" y="32"/>
                      </a:lnTo>
                      <a:lnTo>
                        <a:pt x="353" y="41"/>
                      </a:lnTo>
                      <a:lnTo>
                        <a:pt x="355" y="48"/>
                      </a:lnTo>
                      <a:lnTo>
                        <a:pt x="354" y="68"/>
                      </a:lnTo>
                      <a:lnTo>
                        <a:pt x="353" y="79"/>
                      </a:lnTo>
                      <a:lnTo>
                        <a:pt x="349" y="90"/>
                      </a:lnTo>
                      <a:lnTo>
                        <a:pt x="349" y="98"/>
                      </a:lnTo>
                      <a:lnTo>
                        <a:pt x="359" y="119"/>
                      </a:lnTo>
                      <a:lnTo>
                        <a:pt x="374" y="140"/>
                      </a:lnTo>
                      <a:lnTo>
                        <a:pt x="376" y="146"/>
                      </a:lnTo>
                      <a:lnTo>
                        <a:pt x="377" y="155"/>
                      </a:lnTo>
                      <a:lnTo>
                        <a:pt x="376" y="157"/>
                      </a:lnTo>
                      <a:lnTo>
                        <a:pt x="372" y="160"/>
                      </a:lnTo>
                      <a:lnTo>
                        <a:pt x="353" y="156"/>
                      </a:lnTo>
                      <a:lnTo>
                        <a:pt x="337" y="154"/>
                      </a:lnTo>
                      <a:lnTo>
                        <a:pt x="322" y="155"/>
                      </a:lnTo>
                      <a:lnTo>
                        <a:pt x="318" y="156"/>
                      </a:lnTo>
                      <a:lnTo>
                        <a:pt x="315" y="159"/>
                      </a:lnTo>
                      <a:lnTo>
                        <a:pt x="310" y="165"/>
                      </a:lnTo>
                      <a:lnTo>
                        <a:pt x="310" y="179"/>
                      </a:lnTo>
                      <a:lnTo>
                        <a:pt x="311" y="192"/>
                      </a:lnTo>
                      <a:lnTo>
                        <a:pt x="322" y="205"/>
                      </a:lnTo>
                      <a:lnTo>
                        <a:pt x="329" y="211"/>
                      </a:lnTo>
                      <a:lnTo>
                        <a:pt x="338" y="215"/>
                      </a:lnTo>
                      <a:lnTo>
                        <a:pt x="350" y="217"/>
                      </a:lnTo>
                      <a:lnTo>
                        <a:pt x="354" y="220"/>
                      </a:lnTo>
                      <a:lnTo>
                        <a:pt x="360" y="230"/>
                      </a:lnTo>
                      <a:lnTo>
                        <a:pt x="370" y="257"/>
                      </a:lnTo>
                      <a:lnTo>
                        <a:pt x="375" y="275"/>
                      </a:lnTo>
                      <a:lnTo>
                        <a:pt x="376" y="292"/>
                      </a:lnTo>
                      <a:lnTo>
                        <a:pt x="377" y="295"/>
                      </a:lnTo>
                      <a:lnTo>
                        <a:pt x="380" y="297"/>
                      </a:lnTo>
                      <a:lnTo>
                        <a:pt x="370" y="323"/>
                      </a:lnTo>
                      <a:lnTo>
                        <a:pt x="360" y="338"/>
                      </a:lnTo>
                      <a:lnTo>
                        <a:pt x="353" y="354"/>
                      </a:lnTo>
                      <a:lnTo>
                        <a:pt x="343" y="369"/>
                      </a:lnTo>
                      <a:lnTo>
                        <a:pt x="332" y="380"/>
                      </a:lnTo>
                      <a:lnTo>
                        <a:pt x="332" y="393"/>
                      </a:lnTo>
                      <a:lnTo>
                        <a:pt x="335" y="407"/>
                      </a:lnTo>
                      <a:lnTo>
                        <a:pt x="334" y="424"/>
                      </a:lnTo>
                      <a:lnTo>
                        <a:pt x="335" y="440"/>
                      </a:lnTo>
                      <a:lnTo>
                        <a:pt x="345" y="458"/>
                      </a:lnTo>
                      <a:lnTo>
                        <a:pt x="354" y="469"/>
                      </a:lnTo>
                      <a:lnTo>
                        <a:pt x="378" y="516"/>
                      </a:lnTo>
                      <a:lnTo>
                        <a:pt x="390" y="528"/>
                      </a:lnTo>
                      <a:lnTo>
                        <a:pt x="413" y="548"/>
                      </a:lnTo>
                      <a:lnTo>
                        <a:pt x="420" y="548"/>
                      </a:lnTo>
                      <a:lnTo>
                        <a:pt x="418" y="559"/>
                      </a:lnTo>
                      <a:lnTo>
                        <a:pt x="420" y="602"/>
                      </a:lnTo>
                      <a:lnTo>
                        <a:pt x="418" y="612"/>
                      </a:lnTo>
                      <a:lnTo>
                        <a:pt x="413" y="615"/>
                      </a:lnTo>
                      <a:lnTo>
                        <a:pt x="390" y="597"/>
                      </a:lnTo>
                      <a:lnTo>
                        <a:pt x="380" y="597"/>
                      </a:lnTo>
                      <a:lnTo>
                        <a:pt x="366" y="592"/>
                      </a:lnTo>
                      <a:lnTo>
                        <a:pt x="351" y="591"/>
                      </a:lnTo>
                      <a:lnTo>
                        <a:pt x="340" y="585"/>
                      </a:lnTo>
                      <a:lnTo>
                        <a:pt x="264" y="58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5" name="Google Shape;625;p9"/>
                <p:cNvSpPr/>
                <p:nvPr/>
              </p:nvSpPr>
              <p:spPr>
                <a:xfrm>
                  <a:off x="4772818" y="3475384"/>
                  <a:ext cx="52388" cy="107950"/>
                </a:xfrm>
                <a:custGeom>
                  <a:rect b="b" l="l" r="r" t="t"/>
                  <a:pathLst>
                    <a:path extrusionOk="0" h="340" w="166">
                      <a:moveTo>
                        <a:pt x="156" y="37"/>
                      </a:moveTo>
                      <a:lnTo>
                        <a:pt x="147" y="30"/>
                      </a:lnTo>
                      <a:lnTo>
                        <a:pt x="140" y="25"/>
                      </a:lnTo>
                      <a:lnTo>
                        <a:pt x="128" y="12"/>
                      </a:lnTo>
                      <a:lnTo>
                        <a:pt x="117" y="1"/>
                      </a:lnTo>
                      <a:lnTo>
                        <a:pt x="114" y="0"/>
                      </a:lnTo>
                      <a:lnTo>
                        <a:pt x="106" y="4"/>
                      </a:lnTo>
                      <a:lnTo>
                        <a:pt x="101" y="5"/>
                      </a:lnTo>
                      <a:lnTo>
                        <a:pt x="90" y="8"/>
                      </a:lnTo>
                      <a:lnTo>
                        <a:pt x="90" y="12"/>
                      </a:lnTo>
                      <a:lnTo>
                        <a:pt x="97" y="21"/>
                      </a:lnTo>
                      <a:lnTo>
                        <a:pt x="90" y="25"/>
                      </a:lnTo>
                      <a:lnTo>
                        <a:pt x="90" y="24"/>
                      </a:lnTo>
                      <a:lnTo>
                        <a:pt x="90" y="26"/>
                      </a:lnTo>
                      <a:lnTo>
                        <a:pt x="88" y="31"/>
                      </a:lnTo>
                      <a:lnTo>
                        <a:pt x="85" y="35"/>
                      </a:lnTo>
                      <a:lnTo>
                        <a:pt x="85" y="36"/>
                      </a:lnTo>
                      <a:lnTo>
                        <a:pt x="83" y="39"/>
                      </a:lnTo>
                      <a:lnTo>
                        <a:pt x="71" y="51"/>
                      </a:lnTo>
                      <a:lnTo>
                        <a:pt x="66" y="53"/>
                      </a:lnTo>
                      <a:lnTo>
                        <a:pt x="60" y="51"/>
                      </a:lnTo>
                      <a:lnTo>
                        <a:pt x="52" y="53"/>
                      </a:lnTo>
                      <a:lnTo>
                        <a:pt x="43" y="49"/>
                      </a:lnTo>
                      <a:lnTo>
                        <a:pt x="37" y="49"/>
                      </a:lnTo>
                      <a:lnTo>
                        <a:pt x="34" y="51"/>
                      </a:lnTo>
                      <a:lnTo>
                        <a:pt x="27" y="63"/>
                      </a:lnTo>
                      <a:lnTo>
                        <a:pt x="23" y="62"/>
                      </a:lnTo>
                      <a:lnTo>
                        <a:pt x="21" y="64"/>
                      </a:lnTo>
                      <a:lnTo>
                        <a:pt x="20" y="65"/>
                      </a:lnTo>
                      <a:lnTo>
                        <a:pt x="17" y="68"/>
                      </a:lnTo>
                      <a:lnTo>
                        <a:pt x="16" y="74"/>
                      </a:lnTo>
                      <a:lnTo>
                        <a:pt x="12" y="74"/>
                      </a:lnTo>
                      <a:lnTo>
                        <a:pt x="9" y="78"/>
                      </a:lnTo>
                      <a:lnTo>
                        <a:pt x="6" y="80"/>
                      </a:lnTo>
                      <a:lnTo>
                        <a:pt x="5" y="87"/>
                      </a:lnTo>
                      <a:lnTo>
                        <a:pt x="1" y="95"/>
                      </a:lnTo>
                      <a:lnTo>
                        <a:pt x="0" y="105"/>
                      </a:lnTo>
                      <a:lnTo>
                        <a:pt x="0" y="113"/>
                      </a:lnTo>
                      <a:lnTo>
                        <a:pt x="5" y="117"/>
                      </a:lnTo>
                      <a:lnTo>
                        <a:pt x="11" y="121"/>
                      </a:lnTo>
                      <a:lnTo>
                        <a:pt x="15" y="121"/>
                      </a:lnTo>
                      <a:lnTo>
                        <a:pt x="20" y="124"/>
                      </a:lnTo>
                      <a:lnTo>
                        <a:pt x="32" y="139"/>
                      </a:lnTo>
                      <a:lnTo>
                        <a:pt x="41" y="159"/>
                      </a:lnTo>
                      <a:lnTo>
                        <a:pt x="47" y="180"/>
                      </a:lnTo>
                      <a:lnTo>
                        <a:pt x="50" y="189"/>
                      </a:lnTo>
                      <a:lnTo>
                        <a:pt x="52" y="195"/>
                      </a:lnTo>
                      <a:lnTo>
                        <a:pt x="54" y="204"/>
                      </a:lnTo>
                      <a:lnTo>
                        <a:pt x="56" y="215"/>
                      </a:lnTo>
                      <a:lnTo>
                        <a:pt x="58" y="234"/>
                      </a:lnTo>
                      <a:lnTo>
                        <a:pt x="58" y="285"/>
                      </a:lnTo>
                      <a:lnTo>
                        <a:pt x="54" y="308"/>
                      </a:lnTo>
                      <a:lnTo>
                        <a:pt x="54" y="318"/>
                      </a:lnTo>
                      <a:lnTo>
                        <a:pt x="58" y="331"/>
                      </a:lnTo>
                      <a:lnTo>
                        <a:pt x="60" y="338"/>
                      </a:lnTo>
                      <a:lnTo>
                        <a:pt x="61" y="339"/>
                      </a:lnTo>
                      <a:lnTo>
                        <a:pt x="68" y="340"/>
                      </a:lnTo>
                      <a:lnTo>
                        <a:pt x="112" y="337"/>
                      </a:lnTo>
                      <a:lnTo>
                        <a:pt x="109" y="334"/>
                      </a:lnTo>
                      <a:lnTo>
                        <a:pt x="107" y="295"/>
                      </a:lnTo>
                      <a:lnTo>
                        <a:pt x="108" y="286"/>
                      </a:lnTo>
                      <a:lnTo>
                        <a:pt x="113" y="265"/>
                      </a:lnTo>
                      <a:lnTo>
                        <a:pt x="112" y="235"/>
                      </a:lnTo>
                      <a:lnTo>
                        <a:pt x="113" y="215"/>
                      </a:lnTo>
                      <a:lnTo>
                        <a:pt x="117" y="203"/>
                      </a:lnTo>
                      <a:lnTo>
                        <a:pt x="129" y="183"/>
                      </a:lnTo>
                      <a:lnTo>
                        <a:pt x="130" y="168"/>
                      </a:lnTo>
                      <a:lnTo>
                        <a:pt x="133" y="159"/>
                      </a:lnTo>
                      <a:lnTo>
                        <a:pt x="141" y="149"/>
                      </a:lnTo>
                      <a:lnTo>
                        <a:pt x="156" y="138"/>
                      </a:lnTo>
                      <a:lnTo>
                        <a:pt x="156" y="132"/>
                      </a:lnTo>
                      <a:lnTo>
                        <a:pt x="160" y="129"/>
                      </a:lnTo>
                      <a:lnTo>
                        <a:pt x="160" y="128"/>
                      </a:lnTo>
                      <a:lnTo>
                        <a:pt x="160" y="124"/>
                      </a:lnTo>
                      <a:lnTo>
                        <a:pt x="155" y="119"/>
                      </a:lnTo>
                      <a:lnTo>
                        <a:pt x="155" y="117"/>
                      </a:lnTo>
                      <a:lnTo>
                        <a:pt x="157" y="111"/>
                      </a:lnTo>
                      <a:lnTo>
                        <a:pt x="160" y="109"/>
                      </a:lnTo>
                      <a:lnTo>
                        <a:pt x="165" y="109"/>
                      </a:lnTo>
                      <a:lnTo>
                        <a:pt x="166" y="107"/>
                      </a:lnTo>
                      <a:lnTo>
                        <a:pt x="166" y="89"/>
                      </a:lnTo>
                      <a:lnTo>
                        <a:pt x="162" y="74"/>
                      </a:lnTo>
                      <a:lnTo>
                        <a:pt x="161" y="69"/>
                      </a:lnTo>
                      <a:lnTo>
                        <a:pt x="151" y="59"/>
                      </a:lnTo>
                      <a:lnTo>
                        <a:pt x="150" y="54"/>
                      </a:lnTo>
                      <a:lnTo>
                        <a:pt x="151" y="43"/>
                      </a:lnTo>
                      <a:lnTo>
                        <a:pt x="156" y="3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6" name="Google Shape;626;p9"/>
                <p:cNvSpPr/>
                <p:nvPr/>
              </p:nvSpPr>
              <p:spPr>
                <a:xfrm>
                  <a:off x="4991892" y="3275359"/>
                  <a:ext cx="187325" cy="287338"/>
                </a:xfrm>
                <a:custGeom>
                  <a:rect b="b" l="l" r="r" t="t"/>
                  <a:pathLst>
                    <a:path extrusionOk="0" h="905" w="588">
                      <a:moveTo>
                        <a:pt x="91" y="106"/>
                      </a:moveTo>
                      <a:lnTo>
                        <a:pt x="94" y="112"/>
                      </a:lnTo>
                      <a:lnTo>
                        <a:pt x="99" y="122"/>
                      </a:lnTo>
                      <a:lnTo>
                        <a:pt x="99" y="124"/>
                      </a:lnTo>
                      <a:lnTo>
                        <a:pt x="102" y="131"/>
                      </a:lnTo>
                      <a:lnTo>
                        <a:pt x="106" y="143"/>
                      </a:lnTo>
                      <a:lnTo>
                        <a:pt x="110" y="149"/>
                      </a:lnTo>
                      <a:lnTo>
                        <a:pt x="116" y="155"/>
                      </a:lnTo>
                      <a:lnTo>
                        <a:pt x="122" y="160"/>
                      </a:lnTo>
                      <a:lnTo>
                        <a:pt x="145" y="173"/>
                      </a:lnTo>
                      <a:lnTo>
                        <a:pt x="132" y="197"/>
                      </a:lnTo>
                      <a:lnTo>
                        <a:pt x="117" y="276"/>
                      </a:lnTo>
                      <a:lnTo>
                        <a:pt x="111" y="375"/>
                      </a:lnTo>
                      <a:lnTo>
                        <a:pt x="107" y="380"/>
                      </a:lnTo>
                      <a:lnTo>
                        <a:pt x="19" y="479"/>
                      </a:lnTo>
                      <a:lnTo>
                        <a:pt x="19" y="490"/>
                      </a:lnTo>
                      <a:lnTo>
                        <a:pt x="13" y="493"/>
                      </a:lnTo>
                      <a:lnTo>
                        <a:pt x="13" y="502"/>
                      </a:lnTo>
                      <a:lnTo>
                        <a:pt x="5" y="504"/>
                      </a:lnTo>
                      <a:lnTo>
                        <a:pt x="0" y="509"/>
                      </a:lnTo>
                      <a:lnTo>
                        <a:pt x="3" y="520"/>
                      </a:lnTo>
                      <a:lnTo>
                        <a:pt x="19" y="525"/>
                      </a:lnTo>
                      <a:lnTo>
                        <a:pt x="22" y="531"/>
                      </a:lnTo>
                      <a:lnTo>
                        <a:pt x="30" y="534"/>
                      </a:lnTo>
                      <a:lnTo>
                        <a:pt x="36" y="543"/>
                      </a:lnTo>
                      <a:lnTo>
                        <a:pt x="40" y="564"/>
                      </a:lnTo>
                      <a:lnTo>
                        <a:pt x="57" y="568"/>
                      </a:lnTo>
                      <a:lnTo>
                        <a:pt x="69" y="565"/>
                      </a:lnTo>
                      <a:lnTo>
                        <a:pt x="75" y="569"/>
                      </a:lnTo>
                      <a:lnTo>
                        <a:pt x="83" y="571"/>
                      </a:lnTo>
                      <a:lnTo>
                        <a:pt x="90" y="569"/>
                      </a:lnTo>
                      <a:lnTo>
                        <a:pt x="97" y="582"/>
                      </a:lnTo>
                      <a:lnTo>
                        <a:pt x="95" y="587"/>
                      </a:lnTo>
                      <a:lnTo>
                        <a:pt x="94" y="596"/>
                      </a:lnTo>
                      <a:lnTo>
                        <a:pt x="84" y="603"/>
                      </a:lnTo>
                      <a:lnTo>
                        <a:pt x="68" y="608"/>
                      </a:lnTo>
                      <a:lnTo>
                        <a:pt x="70" y="609"/>
                      </a:lnTo>
                      <a:lnTo>
                        <a:pt x="70" y="612"/>
                      </a:lnTo>
                      <a:lnTo>
                        <a:pt x="77" y="640"/>
                      </a:lnTo>
                      <a:lnTo>
                        <a:pt x="83" y="649"/>
                      </a:lnTo>
                      <a:lnTo>
                        <a:pt x="85" y="656"/>
                      </a:lnTo>
                      <a:lnTo>
                        <a:pt x="84" y="676"/>
                      </a:lnTo>
                      <a:lnTo>
                        <a:pt x="83" y="687"/>
                      </a:lnTo>
                      <a:lnTo>
                        <a:pt x="79" y="698"/>
                      </a:lnTo>
                      <a:lnTo>
                        <a:pt x="79" y="706"/>
                      </a:lnTo>
                      <a:lnTo>
                        <a:pt x="89" y="727"/>
                      </a:lnTo>
                      <a:lnTo>
                        <a:pt x="104" y="748"/>
                      </a:lnTo>
                      <a:lnTo>
                        <a:pt x="106" y="754"/>
                      </a:lnTo>
                      <a:lnTo>
                        <a:pt x="107" y="763"/>
                      </a:lnTo>
                      <a:lnTo>
                        <a:pt x="106" y="765"/>
                      </a:lnTo>
                      <a:lnTo>
                        <a:pt x="102" y="768"/>
                      </a:lnTo>
                      <a:lnTo>
                        <a:pt x="83" y="764"/>
                      </a:lnTo>
                      <a:lnTo>
                        <a:pt x="67" y="762"/>
                      </a:lnTo>
                      <a:lnTo>
                        <a:pt x="52" y="763"/>
                      </a:lnTo>
                      <a:lnTo>
                        <a:pt x="48" y="764"/>
                      </a:lnTo>
                      <a:lnTo>
                        <a:pt x="45" y="767"/>
                      </a:lnTo>
                      <a:lnTo>
                        <a:pt x="40" y="773"/>
                      </a:lnTo>
                      <a:lnTo>
                        <a:pt x="40" y="787"/>
                      </a:lnTo>
                      <a:lnTo>
                        <a:pt x="41" y="800"/>
                      </a:lnTo>
                      <a:lnTo>
                        <a:pt x="52" y="813"/>
                      </a:lnTo>
                      <a:lnTo>
                        <a:pt x="59" y="819"/>
                      </a:lnTo>
                      <a:lnTo>
                        <a:pt x="68" y="823"/>
                      </a:lnTo>
                      <a:lnTo>
                        <a:pt x="80" y="825"/>
                      </a:lnTo>
                      <a:lnTo>
                        <a:pt x="84" y="828"/>
                      </a:lnTo>
                      <a:lnTo>
                        <a:pt x="90" y="838"/>
                      </a:lnTo>
                      <a:lnTo>
                        <a:pt x="100" y="865"/>
                      </a:lnTo>
                      <a:lnTo>
                        <a:pt x="105" y="883"/>
                      </a:lnTo>
                      <a:lnTo>
                        <a:pt x="106" y="900"/>
                      </a:lnTo>
                      <a:lnTo>
                        <a:pt x="107" y="903"/>
                      </a:lnTo>
                      <a:lnTo>
                        <a:pt x="110" y="905"/>
                      </a:lnTo>
                      <a:lnTo>
                        <a:pt x="113" y="903"/>
                      </a:lnTo>
                      <a:lnTo>
                        <a:pt x="122" y="902"/>
                      </a:lnTo>
                      <a:lnTo>
                        <a:pt x="128" y="900"/>
                      </a:lnTo>
                      <a:lnTo>
                        <a:pt x="133" y="900"/>
                      </a:lnTo>
                      <a:lnTo>
                        <a:pt x="139" y="903"/>
                      </a:lnTo>
                      <a:lnTo>
                        <a:pt x="144" y="902"/>
                      </a:lnTo>
                      <a:lnTo>
                        <a:pt x="154" y="894"/>
                      </a:lnTo>
                      <a:lnTo>
                        <a:pt x="167" y="892"/>
                      </a:lnTo>
                      <a:lnTo>
                        <a:pt x="170" y="884"/>
                      </a:lnTo>
                      <a:lnTo>
                        <a:pt x="174" y="884"/>
                      </a:lnTo>
                      <a:lnTo>
                        <a:pt x="175" y="882"/>
                      </a:lnTo>
                      <a:lnTo>
                        <a:pt x="178" y="882"/>
                      </a:lnTo>
                      <a:lnTo>
                        <a:pt x="181" y="883"/>
                      </a:lnTo>
                      <a:lnTo>
                        <a:pt x="185" y="889"/>
                      </a:lnTo>
                      <a:lnTo>
                        <a:pt x="187" y="892"/>
                      </a:lnTo>
                      <a:lnTo>
                        <a:pt x="194" y="898"/>
                      </a:lnTo>
                      <a:lnTo>
                        <a:pt x="198" y="897"/>
                      </a:lnTo>
                      <a:lnTo>
                        <a:pt x="201" y="893"/>
                      </a:lnTo>
                      <a:lnTo>
                        <a:pt x="209" y="892"/>
                      </a:lnTo>
                      <a:lnTo>
                        <a:pt x="215" y="888"/>
                      </a:lnTo>
                      <a:lnTo>
                        <a:pt x="219" y="886"/>
                      </a:lnTo>
                      <a:lnTo>
                        <a:pt x="223" y="882"/>
                      </a:lnTo>
                      <a:lnTo>
                        <a:pt x="245" y="875"/>
                      </a:lnTo>
                      <a:lnTo>
                        <a:pt x="251" y="875"/>
                      </a:lnTo>
                      <a:lnTo>
                        <a:pt x="260" y="875"/>
                      </a:lnTo>
                      <a:lnTo>
                        <a:pt x="267" y="871"/>
                      </a:lnTo>
                      <a:lnTo>
                        <a:pt x="291" y="871"/>
                      </a:lnTo>
                      <a:lnTo>
                        <a:pt x="293" y="870"/>
                      </a:lnTo>
                      <a:lnTo>
                        <a:pt x="294" y="864"/>
                      </a:lnTo>
                      <a:lnTo>
                        <a:pt x="296" y="861"/>
                      </a:lnTo>
                      <a:lnTo>
                        <a:pt x="301" y="860"/>
                      </a:lnTo>
                      <a:lnTo>
                        <a:pt x="306" y="857"/>
                      </a:lnTo>
                      <a:lnTo>
                        <a:pt x="309" y="849"/>
                      </a:lnTo>
                      <a:lnTo>
                        <a:pt x="314" y="845"/>
                      </a:lnTo>
                      <a:lnTo>
                        <a:pt x="316" y="841"/>
                      </a:lnTo>
                      <a:lnTo>
                        <a:pt x="314" y="834"/>
                      </a:lnTo>
                      <a:lnTo>
                        <a:pt x="307" y="829"/>
                      </a:lnTo>
                      <a:lnTo>
                        <a:pt x="307" y="827"/>
                      </a:lnTo>
                      <a:lnTo>
                        <a:pt x="309" y="823"/>
                      </a:lnTo>
                      <a:lnTo>
                        <a:pt x="311" y="822"/>
                      </a:lnTo>
                      <a:lnTo>
                        <a:pt x="321" y="818"/>
                      </a:lnTo>
                      <a:lnTo>
                        <a:pt x="332" y="817"/>
                      </a:lnTo>
                      <a:lnTo>
                        <a:pt x="352" y="817"/>
                      </a:lnTo>
                      <a:lnTo>
                        <a:pt x="354" y="814"/>
                      </a:lnTo>
                      <a:lnTo>
                        <a:pt x="364" y="813"/>
                      </a:lnTo>
                      <a:lnTo>
                        <a:pt x="371" y="811"/>
                      </a:lnTo>
                      <a:lnTo>
                        <a:pt x="379" y="811"/>
                      </a:lnTo>
                      <a:lnTo>
                        <a:pt x="384" y="813"/>
                      </a:lnTo>
                      <a:lnTo>
                        <a:pt x="391" y="810"/>
                      </a:lnTo>
                      <a:lnTo>
                        <a:pt x="393" y="807"/>
                      </a:lnTo>
                      <a:lnTo>
                        <a:pt x="398" y="800"/>
                      </a:lnTo>
                      <a:lnTo>
                        <a:pt x="404" y="798"/>
                      </a:lnTo>
                      <a:lnTo>
                        <a:pt x="417" y="792"/>
                      </a:lnTo>
                      <a:lnTo>
                        <a:pt x="420" y="789"/>
                      </a:lnTo>
                      <a:lnTo>
                        <a:pt x="424" y="779"/>
                      </a:lnTo>
                      <a:lnTo>
                        <a:pt x="440" y="763"/>
                      </a:lnTo>
                      <a:lnTo>
                        <a:pt x="445" y="762"/>
                      </a:lnTo>
                      <a:lnTo>
                        <a:pt x="449" y="759"/>
                      </a:lnTo>
                      <a:lnTo>
                        <a:pt x="455" y="749"/>
                      </a:lnTo>
                      <a:lnTo>
                        <a:pt x="462" y="747"/>
                      </a:lnTo>
                      <a:lnTo>
                        <a:pt x="462" y="731"/>
                      </a:lnTo>
                      <a:lnTo>
                        <a:pt x="467" y="720"/>
                      </a:lnTo>
                      <a:lnTo>
                        <a:pt x="473" y="715"/>
                      </a:lnTo>
                      <a:lnTo>
                        <a:pt x="479" y="712"/>
                      </a:lnTo>
                      <a:lnTo>
                        <a:pt x="495" y="711"/>
                      </a:lnTo>
                      <a:lnTo>
                        <a:pt x="504" y="708"/>
                      </a:lnTo>
                      <a:lnTo>
                        <a:pt x="515" y="705"/>
                      </a:lnTo>
                      <a:lnTo>
                        <a:pt x="524" y="701"/>
                      </a:lnTo>
                      <a:lnTo>
                        <a:pt x="524" y="693"/>
                      </a:lnTo>
                      <a:lnTo>
                        <a:pt x="521" y="684"/>
                      </a:lnTo>
                      <a:lnTo>
                        <a:pt x="518" y="679"/>
                      </a:lnTo>
                      <a:lnTo>
                        <a:pt x="511" y="676"/>
                      </a:lnTo>
                      <a:lnTo>
                        <a:pt x="510" y="674"/>
                      </a:lnTo>
                      <a:lnTo>
                        <a:pt x="498" y="640"/>
                      </a:lnTo>
                      <a:lnTo>
                        <a:pt x="493" y="624"/>
                      </a:lnTo>
                      <a:lnTo>
                        <a:pt x="494" y="608"/>
                      </a:lnTo>
                      <a:lnTo>
                        <a:pt x="478" y="612"/>
                      </a:lnTo>
                      <a:lnTo>
                        <a:pt x="473" y="613"/>
                      </a:lnTo>
                      <a:lnTo>
                        <a:pt x="470" y="613"/>
                      </a:lnTo>
                      <a:lnTo>
                        <a:pt x="470" y="597"/>
                      </a:lnTo>
                      <a:lnTo>
                        <a:pt x="471" y="592"/>
                      </a:lnTo>
                      <a:lnTo>
                        <a:pt x="477" y="581"/>
                      </a:lnTo>
                      <a:lnTo>
                        <a:pt x="479" y="572"/>
                      </a:lnTo>
                      <a:lnTo>
                        <a:pt x="479" y="558"/>
                      </a:lnTo>
                      <a:lnTo>
                        <a:pt x="481" y="548"/>
                      </a:lnTo>
                      <a:lnTo>
                        <a:pt x="484" y="544"/>
                      </a:lnTo>
                      <a:lnTo>
                        <a:pt x="492" y="539"/>
                      </a:lnTo>
                      <a:lnTo>
                        <a:pt x="493" y="538"/>
                      </a:lnTo>
                      <a:lnTo>
                        <a:pt x="494" y="533"/>
                      </a:lnTo>
                      <a:lnTo>
                        <a:pt x="493" y="525"/>
                      </a:lnTo>
                      <a:lnTo>
                        <a:pt x="493" y="512"/>
                      </a:lnTo>
                      <a:lnTo>
                        <a:pt x="509" y="494"/>
                      </a:lnTo>
                      <a:lnTo>
                        <a:pt x="521" y="477"/>
                      </a:lnTo>
                      <a:lnTo>
                        <a:pt x="525" y="466"/>
                      </a:lnTo>
                      <a:lnTo>
                        <a:pt x="526" y="455"/>
                      </a:lnTo>
                      <a:lnTo>
                        <a:pt x="529" y="446"/>
                      </a:lnTo>
                      <a:lnTo>
                        <a:pt x="530" y="445"/>
                      </a:lnTo>
                      <a:lnTo>
                        <a:pt x="542" y="443"/>
                      </a:lnTo>
                      <a:lnTo>
                        <a:pt x="551" y="442"/>
                      </a:lnTo>
                      <a:lnTo>
                        <a:pt x="580" y="442"/>
                      </a:lnTo>
                      <a:lnTo>
                        <a:pt x="586" y="441"/>
                      </a:lnTo>
                      <a:lnTo>
                        <a:pt x="588" y="392"/>
                      </a:lnTo>
                      <a:lnTo>
                        <a:pt x="588" y="337"/>
                      </a:lnTo>
                      <a:lnTo>
                        <a:pt x="588" y="283"/>
                      </a:lnTo>
                      <a:lnTo>
                        <a:pt x="588" y="227"/>
                      </a:lnTo>
                      <a:lnTo>
                        <a:pt x="579" y="226"/>
                      </a:lnTo>
                      <a:lnTo>
                        <a:pt x="532" y="202"/>
                      </a:lnTo>
                      <a:lnTo>
                        <a:pt x="486" y="178"/>
                      </a:lnTo>
                      <a:lnTo>
                        <a:pt x="438" y="154"/>
                      </a:lnTo>
                      <a:lnTo>
                        <a:pt x="391" y="129"/>
                      </a:lnTo>
                      <a:lnTo>
                        <a:pt x="344" y="104"/>
                      </a:lnTo>
                      <a:lnTo>
                        <a:pt x="298" y="79"/>
                      </a:lnTo>
                      <a:lnTo>
                        <a:pt x="251" y="54"/>
                      </a:lnTo>
                      <a:lnTo>
                        <a:pt x="204" y="30"/>
                      </a:lnTo>
                      <a:lnTo>
                        <a:pt x="158" y="5"/>
                      </a:lnTo>
                      <a:lnTo>
                        <a:pt x="147" y="0"/>
                      </a:lnTo>
                      <a:lnTo>
                        <a:pt x="97" y="17"/>
                      </a:lnTo>
                      <a:lnTo>
                        <a:pt x="91" y="20"/>
                      </a:lnTo>
                      <a:lnTo>
                        <a:pt x="91" y="10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7" name="Google Shape;627;p9"/>
                <p:cNvSpPr/>
                <p:nvPr/>
              </p:nvSpPr>
              <p:spPr>
                <a:xfrm>
                  <a:off x="5395117" y="3373784"/>
                  <a:ext cx="114300" cy="103188"/>
                </a:xfrm>
                <a:custGeom>
                  <a:rect b="b" l="l" r="r" t="t"/>
                  <a:pathLst>
                    <a:path extrusionOk="0" h="324" w="360">
                      <a:moveTo>
                        <a:pt x="109" y="0"/>
                      </a:moveTo>
                      <a:lnTo>
                        <a:pt x="107" y="9"/>
                      </a:lnTo>
                      <a:lnTo>
                        <a:pt x="100" y="24"/>
                      </a:lnTo>
                      <a:lnTo>
                        <a:pt x="87" y="30"/>
                      </a:lnTo>
                      <a:lnTo>
                        <a:pt x="79" y="33"/>
                      </a:lnTo>
                      <a:lnTo>
                        <a:pt x="58" y="43"/>
                      </a:lnTo>
                      <a:lnTo>
                        <a:pt x="53" y="50"/>
                      </a:lnTo>
                      <a:lnTo>
                        <a:pt x="44" y="55"/>
                      </a:lnTo>
                      <a:lnTo>
                        <a:pt x="31" y="56"/>
                      </a:lnTo>
                      <a:lnTo>
                        <a:pt x="27" y="65"/>
                      </a:lnTo>
                      <a:lnTo>
                        <a:pt x="23" y="86"/>
                      </a:lnTo>
                      <a:lnTo>
                        <a:pt x="23" y="94"/>
                      </a:lnTo>
                      <a:lnTo>
                        <a:pt x="20" y="115"/>
                      </a:lnTo>
                      <a:lnTo>
                        <a:pt x="11" y="149"/>
                      </a:lnTo>
                      <a:lnTo>
                        <a:pt x="4" y="163"/>
                      </a:lnTo>
                      <a:lnTo>
                        <a:pt x="0" y="180"/>
                      </a:lnTo>
                      <a:lnTo>
                        <a:pt x="0" y="200"/>
                      </a:lnTo>
                      <a:lnTo>
                        <a:pt x="3" y="216"/>
                      </a:lnTo>
                      <a:lnTo>
                        <a:pt x="5" y="217"/>
                      </a:lnTo>
                      <a:lnTo>
                        <a:pt x="20" y="217"/>
                      </a:lnTo>
                      <a:lnTo>
                        <a:pt x="23" y="219"/>
                      </a:lnTo>
                      <a:lnTo>
                        <a:pt x="27" y="219"/>
                      </a:lnTo>
                      <a:lnTo>
                        <a:pt x="30" y="216"/>
                      </a:lnTo>
                      <a:lnTo>
                        <a:pt x="31" y="213"/>
                      </a:lnTo>
                      <a:lnTo>
                        <a:pt x="34" y="210"/>
                      </a:lnTo>
                      <a:lnTo>
                        <a:pt x="42" y="210"/>
                      </a:lnTo>
                      <a:lnTo>
                        <a:pt x="47" y="215"/>
                      </a:lnTo>
                      <a:lnTo>
                        <a:pt x="47" y="218"/>
                      </a:lnTo>
                      <a:lnTo>
                        <a:pt x="55" y="228"/>
                      </a:lnTo>
                      <a:lnTo>
                        <a:pt x="75" y="184"/>
                      </a:lnTo>
                      <a:lnTo>
                        <a:pt x="79" y="189"/>
                      </a:lnTo>
                      <a:lnTo>
                        <a:pt x="85" y="195"/>
                      </a:lnTo>
                      <a:lnTo>
                        <a:pt x="92" y="195"/>
                      </a:lnTo>
                      <a:lnTo>
                        <a:pt x="95" y="196"/>
                      </a:lnTo>
                      <a:lnTo>
                        <a:pt x="95" y="199"/>
                      </a:lnTo>
                      <a:lnTo>
                        <a:pt x="103" y="210"/>
                      </a:lnTo>
                      <a:lnTo>
                        <a:pt x="112" y="210"/>
                      </a:lnTo>
                      <a:lnTo>
                        <a:pt x="116" y="208"/>
                      </a:lnTo>
                      <a:lnTo>
                        <a:pt x="129" y="206"/>
                      </a:lnTo>
                      <a:lnTo>
                        <a:pt x="135" y="201"/>
                      </a:lnTo>
                      <a:lnTo>
                        <a:pt x="135" y="197"/>
                      </a:lnTo>
                      <a:lnTo>
                        <a:pt x="140" y="197"/>
                      </a:lnTo>
                      <a:lnTo>
                        <a:pt x="145" y="202"/>
                      </a:lnTo>
                      <a:lnTo>
                        <a:pt x="148" y="208"/>
                      </a:lnTo>
                      <a:lnTo>
                        <a:pt x="150" y="208"/>
                      </a:lnTo>
                      <a:lnTo>
                        <a:pt x="151" y="207"/>
                      </a:lnTo>
                      <a:lnTo>
                        <a:pt x="159" y="206"/>
                      </a:lnTo>
                      <a:lnTo>
                        <a:pt x="163" y="202"/>
                      </a:lnTo>
                      <a:lnTo>
                        <a:pt x="167" y="202"/>
                      </a:lnTo>
                      <a:lnTo>
                        <a:pt x="172" y="206"/>
                      </a:lnTo>
                      <a:lnTo>
                        <a:pt x="182" y="206"/>
                      </a:lnTo>
                      <a:lnTo>
                        <a:pt x="184" y="210"/>
                      </a:lnTo>
                      <a:lnTo>
                        <a:pt x="187" y="210"/>
                      </a:lnTo>
                      <a:lnTo>
                        <a:pt x="189" y="208"/>
                      </a:lnTo>
                      <a:lnTo>
                        <a:pt x="202" y="207"/>
                      </a:lnTo>
                      <a:lnTo>
                        <a:pt x="214" y="218"/>
                      </a:lnTo>
                      <a:lnTo>
                        <a:pt x="224" y="223"/>
                      </a:lnTo>
                      <a:lnTo>
                        <a:pt x="231" y="224"/>
                      </a:lnTo>
                      <a:lnTo>
                        <a:pt x="243" y="235"/>
                      </a:lnTo>
                      <a:lnTo>
                        <a:pt x="251" y="246"/>
                      </a:lnTo>
                      <a:lnTo>
                        <a:pt x="256" y="255"/>
                      </a:lnTo>
                      <a:lnTo>
                        <a:pt x="273" y="267"/>
                      </a:lnTo>
                      <a:lnTo>
                        <a:pt x="285" y="277"/>
                      </a:lnTo>
                      <a:lnTo>
                        <a:pt x="291" y="283"/>
                      </a:lnTo>
                      <a:lnTo>
                        <a:pt x="294" y="292"/>
                      </a:lnTo>
                      <a:lnTo>
                        <a:pt x="297" y="299"/>
                      </a:lnTo>
                      <a:lnTo>
                        <a:pt x="306" y="303"/>
                      </a:lnTo>
                      <a:lnTo>
                        <a:pt x="313" y="309"/>
                      </a:lnTo>
                      <a:lnTo>
                        <a:pt x="317" y="316"/>
                      </a:lnTo>
                      <a:lnTo>
                        <a:pt x="323" y="324"/>
                      </a:lnTo>
                      <a:lnTo>
                        <a:pt x="328" y="318"/>
                      </a:lnTo>
                      <a:lnTo>
                        <a:pt x="343" y="310"/>
                      </a:lnTo>
                      <a:lnTo>
                        <a:pt x="360" y="299"/>
                      </a:lnTo>
                      <a:lnTo>
                        <a:pt x="356" y="293"/>
                      </a:lnTo>
                      <a:lnTo>
                        <a:pt x="350" y="296"/>
                      </a:lnTo>
                      <a:lnTo>
                        <a:pt x="344" y="292"/>
                      </a:lnTo>
                      <a:lnTo>
                        <a:pt x="342" y="289"/>
                      </a:lnTo>
                      <a:lnTo>
                        <a:pt x="340" y="282"/>
                      </a:lnTo>
                      <a:lnTo>
                        <a:pt x="339" y="281"/>
                      </a:lnTo>
                      <a:lnTo>
                        <a:pt x="331" y="280"/>
                      </a:lnTo>
                      <a:lnTo>
                        <a:pt x="326" y="277"/>
                      </a:lnTo>
                      <a:lnTo>
                        <a:pt x="324" y="274"/>
                      </a:lnTo>
                      <a:lnTo>
                        <a:pt x="322" y="264"/>
                      </a:lnTo>
                      <a:lnTo>
                        <a:pt x="318" y="261"/>
                      </a:lnTo>
                      <a:lnTo>
                        <a:pt x="317" y="256"/>
                      </a:lnTo>
                      <a:lnTo>
                        <a:pt x="311" y="255"/>
                      </a:lnTo>
                      <a:lnTo>
                        <a:pt x="307" y="253"/>
                      </a:lnTo>
                      <a:lnTo>
                        <a:pt x="302" y="243"/>
                      </a:lnTo>
                      <a:lnTo>
                        <a:pt x="301" y="240"/>
                      </a:lnTo>
                      <a:lnTo>
                        <a:pt x="296" y="242"/>
                      </a:lnTo>
                      <a:lnTo>
                        <a:pt x="291" y="239"/>
                      </a:lnTo>
                      <a:lnTo>
                        <a:pt x="289" y="239"/>
                      </a:lnTo>
                      <a:lnTo>
                        <a:pt x="286" y="237"/>
                      </a:lnTo>
                      <a:lnTo>
                        <a:pt x="286" y="232"/>
                      </a:lnTo>
                      <a:lnTo>
                        <a:pt x="279" y="223"/>
                      </a:lnTo>
                      <a:lnTo>
                        <a:pt x="264" y="201"/>
                      </a:lnTo>
                      <a:lnTo>
                        <a:pt x="256" y="196"/>
                      </a:lnTo>
                      <a:lnTo>
                        <a:pt x="246" y="196"/>
                      </a:lnTo>
                      <a:lnTo>
                        <a:pt x="240" y="192"/>
                      </a:lnTo>
                      <a:lnTo>
                        <a:pt x="236" y="192"/>
                      </a:lnTo>
                      <a:lnTo>
                        <a:pt x="232" y="189"/>
                      </a:lnTo>
                      <a:lnTo>
                        <a:pt x="229" y="181"/>
                      </a:lnTo>
                      <a:lnTo>
                        <a:pt x="226" y="179"/>
                      </a:lnTo>
                      <a:lnTo>
                        <a:pt x="221" y="176"/>
                      </a:lnTo>
                      <a:lnTo>
                        <a:pt x="215" y="176"/>
                      </a:lnTo>
                      <a:lnTo>
                        <a:pt x="213" y="180"/>
                      </a:lnTo>
                      <a:lnTo>
                        <a:pt x="209" y="181"/>
                      </a:lnTo>
                      <a:lnTo>
                        <a:pt x="205" y="179"/>
                      </a:lnTo>
                      <a:lnTo>
                        <a:pt x="199" y="170"/>
                      </a:lnTo>
                      <a:lnTo>
                        <a:pt x="195" y="165"/>
                      </a:lnTo>
                      <a:lnTo>
                        <a:pt x="194" y="162"/>
                      </a:lnTo>
                      <a:lnTo>
                        <a:pt x="197" y="157"/>
                      </a:lnTo>
                      <a:lnTo>
                        <a:pt x="195" y="154"/>
                      </a:lnTo>
                      <a:lnTo>
                        <a:pt x="192" y="153"/>
                      </a:lnTo>
                      <a:lnTo>
                        <a:pt x="188" y="149"/>
                      </a:lnTo>
                      <a:lnTo>
                        <a:pt x="184" y="151"/>
                      </a:lnTo>
                      <a:lnTo>
                        <a:pt x="182" y="153"/>
                      </a:lnTo>
                      <a:lnTo>
                        <a:pt x="182" y="158"/>
                      </a:lnTo>
                      <a:lnTo>
                        <a:pt x="186" y="162"/>
                      </a:lnTo>
                      <a:lnTo>
                        <a:pt x="184" y="168"/>
                      </a:lnTo>
                      <a:lnTo>
                        <a:pt x="182" y="168"/>
                      </a:lnTo>
                      <a:lnTo>
                        <a:pt x="177" y="165"/>
                      </a:lnTo>
                      <a:lnTo>
                        <a:pt x="176" y="163"/>
                      </a:lnTo>
                      <a:lnTo>
                        <a:pt x="176" y="158"/>
                      </a:lnTo>
                      <a:lnTo>
                        <a:pt x="173" y="156"/>
                      </a:lnTo>
                      <a:lnTo>
                        <a:pt x="171" y="145"/>
                      </a:lnTo>
                      <a:lnTo>
                        <a:pt x="170" y="143"/>
                      </a:lnTo>
                      <a:lnTo>
                        <a:pt x="165" y="142"/>
                      </a:lnTo>
                      <a:lnTo>
                        <a:pt x="162" y="141"/>
                      </a:lnTo>
                      <a:lnTo>
                        <a:pt x="162" y="137"/>
                      </a:lnTo>
                      <a:lnTo>
                        <a:pt x="160" y="136"/>
                      </a:lnTo>
                      <a:lnTo>
                        <a:pt x="160" y="129"/>
                      </a:lnTo>
                      <a:lnTo>
                        <a:pt x="154" y="125"/>
                      </a:lnTo>
                      <a:lnTo>
                        <a:pt x="150" y="120"/>
                      </a:lnTo>
                      <a:lnTo>
                        <a:pt x="145" y="104"/>
                      </a:lnTo>
                      <a:lnTo>
                        <a:pt x="144" y="94"/>
                      </a:lnTo>
                      <a:lnTo>
                        <a:pt x="141" y="84"/>
                      </a:lnTo>
                      <a:lnTo>
                        <a:pt x="139" y="68"/>
                      </a:lnTo>
                      <a:lnTo>
                        <a:pt x="138" y="63"/>
                      </a:lnTo>
                      <a:lnTo>
                        <a:pt x="134" y="49"/>
                      </a:lnTo>
                      <a:lnTo>
                        <a:pt x="132" y="38"/>
                      </a:lnTo>
                      <a:lnTo>
                        <a:pt x="130" y="30"/>
                      </a:lnTo>
                      <a:lnTo>
                        <a:pt x="125" y="20"/>
                      </a:lnTo>
                      <a:lnTo>
                        <a:pt x="120" y="16"/>
                      </a:lnTo>
                      <a:lnTo>
                        <a:pt x="118" y="8"/>
                      </a:lnTo>
                      <a:lnTo>
                        <a:pt x="114" y="1"/>
                      </a:lnTo>
                      <a:lnTo>
                        <a:pt x="113" y="0"/>
                      </a:lnTo>
                      <a:lnTo>
                        <a:pt x="109"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8" name="Google Shape;628;p9"/>
                <p:cNvSpPr/>
                <p:nvPr/>
              </p:nvSpPr>
              <p:spPr>
                <a:xfrm>
                  <a:off x="4548981" y="3245197"/>
                  <a:ext cx="282575" cy="269875"/>
                </a:xfrm>
                <a:custGeom>
                  <a:rect b="b" l="l" r="r" t="t"/>
                  <a:pathLst>
                    <a:path extrusionOk="0" h="851" w="891">
                      <a:moveTo>
                        <a:pt x="462" y="44"/>
                      </a:moveTo>
                      <a:lnTo>
                        <a:pt x="724" y="226"/>
                      </a:lnTo>
                      <a:lnTo>
                        <a:pt x="724" y="231"/>
                      </a:lnTo>
                      <a:lnTo>
                        <a:pt x="728" y="234"/>
                      </a:lnTo>
                      <a:lnTo>
                        <a:pt x="727" y="243"/>
                      </a:lnTo>
                      <a:lnTo>
                        <a:pt x="728" y="247"/>
                      </a:lnTo>
                      <a:lnTo>
                        <a:pt x="734" y="250"/>
                      </a:lnTo>
                      <a:lnTo>
                        <a:pt x="742" y="252"/>
                      </a:lnTo>
                      <a:lnTo>
                        <a:pt x="753" y="258"/>
                      </a:lnTo>
                      <a:lnTo>
                        <a:pt x="755" y="259"/>
                      </a:lnTo>
                      <a:lnTo>
                        <a:pt x="756" y="265"/>
                      </a:lnTo>
                      <a:lnTo>
                        <a:pt x="758" y="270"/>
                      </a:lnTo>
                      <a:lnTo>
                        <a:pt x="765" y="276"/>
                      </a:lnTo>
                      <a:lnTo>
                        <a:pt x="770" y="279"/>
                      </a:lnTo>
                      <a:lnTo>
                        <a:pt x="780" y="281"/>
                      </a:lnTo>
                      <a:lnTo>
                        <a:pt x="788" y="280"/>
                      </a:lnTo>
                      <a:lnTo>
                        <a:pt x="791" y="281"/>
                      </a:lnTo>
                      <a:lnTo>
                        <a:pt x="794" y="288"/>
                      </a:lnTo>
                      <a:lnTo>
                        <a:pt x="798" y="291"/>
                      </a:lnTo>
                      <a:lnTo>
                        <a:pt x="809" y="291"/>
                      </a:lnTo>
                      <a:lnTo>
                        <a:pt x="813" y="293"/>
                      </a:lnTo>
                      <a:lnTo>
                        <a:pt x="818" y="293"/>
                      </a:lnTo>
                      <a:lnTo>
                        <a:pt x="826" y="298"/>
                      </a:lnTo>
                      <a:lnTo>
                        <a:pt x="835" y="301"/>
                      </a:lnTo>
                      <a:lnTo>
                        <a:pt x="839" y="303"/>
                      </a:lnTo>
                      <a:lnTo>
                        <a:pt x="840" y="307"/>
                      </a:lnTo>
                      <a:lnTo>
                        <a:pt x="841" y="307"/>
                      </a:lnTo>
                      <a:lnTo>
                        <a:pt x="842" y="313"/>
                      </a:lnTo>
                      <a:lnTo>
                        <a:pt x="841" y="315"/>
                      </a:lnTo>
                      <a:lnTo>
                        <a:pt x="841" y="319"/>
                      </a:lnTo>
                      <a:lnTo>
                        <a:pt x="844" y="324"/>
                      </a:lnTo>
                      <a:lnTo>
                        <a:pt x="844" y="325"/>
                      </a:lnTo>
                      <a:lnTo>
                        <a:pt x="840" y="328"/>
                      </a:lnTo>
                      <a:lnTo>
                        <a:pt x="839" y="330"/>
                      </a:lnTo>
                      <a:lnTo>
                        <a:pt x="840" y="336"/>
                      </a:lnTo>
                      <a:lnTo>
                        <a:pt x="837" y="341"/>
                      </a:lnTo>
                      <a:lnTo>
                        <a:pt x="837" y="346"/>
                      </a:lnTo>
                      <a:lnTo>
                        <a:pt x="845" y="355"/>
                      </a:lnTo>
                      <a:lnTo>
                        <a:pt x="851" y="356"/>
                      </a:lnTo>
                      <a:lnTo>
                        <a:pt x="858" y="356"/>
                      </a:lnTo>
                      <a:lnTo>
                        <a:pt x="867" y="351"/>
                      </a:lnTo>
                      <a:lnTo>
                        <a:pt x="875" y="351"/>
                      </a:lnTo>
                      <a:lnTo>
                        <a:pt x="885" y="346"/>
                      </a:lnTo>
                      <a:lnTo>
                        <a:pt x="890" y="344"/>
                      </a:lnTo>
                      <a:lnTo>
                        <a:pt x="890" y="346"/>
                      </a:lnTo>
                      <a:lnTo>
                        <a:pt x="891" y="347"/>
                      </a:lnTo>
                      <a:lnTo>
                        <a:pt x="891" y="358"/>
                      </a:lnTo>
                      <a:lnTo>
                        <a:pt x="891" y="414"/>
                      </a:lnTo>
                      <a:lnTo>
                        <a:pt x="891" y="468"/>
                      </a:lnTo>
                      <a:lnTo>
                        <a:pt x="891" y="522"/>
                      </a:lnTo>
                      <a:lnTo>
                        <a:pt x="888" y="523"/>
                      </a:lnTo>
                      <a:lnTo>
                        <a:pt x="878" y="529"/>
                      </a:lnTo>
                      <a:lnTo>
                        <a:pt x="874" y="535"/>
                      </a:lnTo>
                      <a:lnTo>
                        <a:pt x="873" y="543"/>
                      </a:lnTo>
                      <a:lnTo>
                        <a:pt x="861" y="550"/>
                      </a:lnTo>
                      <a:lnTo>
                        <a:pt x="857" y="553"/>
                      </a:lnTo>
                      <a:lnTo>
                        <a:pt x="855" y="556"/>
                      </a:lnTo>
                      <a:lnTo>
                        <a:pt x="855" y="561"/>
                      </a:lnTo>
                      <a:lnTo>
                        <a:pt x="842" y="560"/>
                      </a:lnTo>
                      <a:lnTo>
                        <a:pt x="829" y="559"/>
                      </a:lnTo>
                      <a:lnTo>
                        <a:pt x="829" y="562"/>
                      </a:lnTo>
                      <a:lnTo>
                        <a:pt x="824" y="561"/>
                      </a:lnTo>
                      <a:lnTo>
                        <a:pt x="735" y="562"/>
                      </a:lnTo>
                      <a:lnTo>
                        <a:pt x="711" y="582"/>
                      </a:lnTo>
                      <a:lnTo>
                        <a:pt x="674" y="582"/>
                      </a:lnTo>
                      <a:lnTo>
                        <a:pt x="641" y="583"/>
                      </a:lnTo>
                      <a:lnTo>
                        <a:pt x="621" y="591"/>
                      </a:lnTo>
                      <a:lnTo>
                        <a:pt x="613" y="594"/>
                      </a:lnTo>
                      <a:lnTo>
                        <a:pt x="598" y="607"/>
                      </a:lnTo>
                      <a:lnTo>
                        <a:pt x="561" y="631"/>
                      </a:lnTo>
                      <a:lnTo>
                        <a:pt x="549" y="647"/>
                      </a:lnTo>
                      <a:lnTo>
                        <a:pt x="530" y="661"/>
                      </a:lnTo>
                      <a:lnTo>
                        <a:pt x="492" y="673"/>
                      </a:lnTo>
                      <a:lnTo>
                        <a:pt x="480" y="675"/>
                      </a:lnTo>
                      <a:lnTo>
                        <a:pt x="468" y="677"/>
                      </a:lnTo>
                      <a:lnTo>
                        <a:pt x="462" y="678"/>
                      </a:lnTo>
                      <a:lnTo>
                        <a:pt x="453" y="684"/>
                      </a:lnTo>
                      <a:lnTo>
                        <a:pt x="448" y="690"/>
                      </a:lnTo>
                      <a:lnTo>
                        <a:pt x="443" y="701"/>
                      </a:lnTo>
                      <a:lnTo>
                        <a:pt x="439" y="716"/>
                      </a:lnTo>
                      <a:lnTo>
                        <a:pt x="432" y="734"/>
                      </a:lnTo>
                      <a:lnTo>
                        <a:pt x="425" y="744"/>
                      </a:lnTo>
                      <a:lnTo>
                        <a:pt x="409" y="756"/>
                      </a:lnTo>
                      <a:lnTo>
                        <a:pt x="399" y="765"/>
                      </a:lnTo>
                      <a:lnTo>
                        <a:pt x="395" y="770"/>
                      </a:lnTo>
                      <a:lnTo>
                        <a:pt x="390" y="779"/>
                      </a:lnTo>
                      <a:lnTo>
                        <a:pt x="389" y="788"/>
                      </a:lnTo>
                      <a:lnTo>
                        <a:pt x="380" y="806"/>
                      </a:lnTo>
                      <a:lnTo>
                        <a:pt x="379" y="817"/>
                      </a:lnTo>
                      <a:lnTo>
                        <a:pt x="379" y="830"/>
                      </a:lnTo>
                      <a:lnTo>
                        <a:pt x="380" y="841"/>
                      </a:lnTo>
                      <a:lnTo>
                        <a:pt x="369" y="844"/>
                      </a:lnTo>
                      <a:lnTo>
                        <a:pt x="367" y="842"/>
                      </a:lnTo>
                      <a:lnTo>
                        <a:pt x="363" y="836"/>
                      </a:lnTo>
                      <a:lnTo>
                        <a:pt x="361" y="835"/>
                      </a:lnTo>
                      <a:lnTo>
                        <a:pt x="350" y="835"/>
                      </a:lnTo>
                      <a:lnTo>
                        <a:pt x="346" y="836"/>
                      </a:lnTo>
                      <a:lnTo>
                        <a:pt x="344" y="842"/>
                      </a:lnTo>
                      <a:lnTo>
                        <a:pt x="340" y="842"/>
                      </a:lnTo>
                      <a:lnTo>
                        <a:pt x="336" y="846"/>
                      </a:lnTo>
                      <a:lnTo>
                        <a:pt x="326" y="846"/>
                      </a:lnTo>
                      <a:lnTo>
                        <a:pt x="328" y="844"/>
                      </a:lnTo>
                      <a:lnTo>
                        <a:pt x="326" y="833"/>
                      </a:lnTo>
                      <a:lnTo>
                        <a:pt x="325" y="829"/>
                      </a:lnTo>
                      <a:lnTo>
                        <a:pt x="325" y="828"/>
                      </a:lnTo>
                      <a:lnTo>
                        <a:pt x="325" y="823"/>
                      </a:lnTo>
                      <a:lnTo>
                        <a:pt x="323" y="819"/>
                      </a:lnTo>
                      <a:lnTo>
                        <a:pt x="320" y="820"/>
                      </a:lnTo>
                      <a:lnTo>
                        <a:pt x="314" y="820"/>
                      </a:lnTo>
                      <a:lnTo>
                        <a:pt x="312" y="828"/>
                      </a:lnTo>
                      <a:lnTo>
                        <a:pt x="310" y="828"/>
                      </a:lnTo>
                      <a:lnTo>
                        <a:pt x="304" y="824"/>
                      </a:lnTo>
                      <a:lnTo>
                        <a:pt x="302" y="824"/>
                      </a:lnTo>
                      <a:lnTo>
                        <a:pt x="299" y="828"/>
                      </a:lnTo>
                      <a:lnTo>
                        <a:pt x="299" y="831"/>
                      </a:lnTo>
                      <a:lnTo>
                        <a:pt x="301" y="837"/>
                      </a:lnTo>
                      <a:lnTo>
                        <a:pt x="299" y="840"/>
                      </a:lnTo>
                      <a:lnTo>
                        <a:pt x="288" y="840"/>
                      </a:lnTo>
                      <a:lnTo>
                        <a:pt x="282" y="842"/>
                      </a:lnTo>
                      <a:lnTo>
                        <a:pt x="282" y="846"/>
                      </a:lnTo>
                      <a:lnTo>
                        <a:pt x="280" y="851"/>
                      </a:lnTo>
                      <a:lnTo>
                        <a:pt x="276" y="851"/>
                      </a:lnTo>
                      <a:lnTo>
                        <a:pt x="272" y="849"/>
                      </a:lnTo>
                      <a:lnTo>
                        <a:pt x="269" y="844"/>
                      </a:lnTo>
                      <a:lnTo>
                        <a:pt x="266" y="844"/>
                      </a:lnTo>
                      <a:lnTo>
                        <a:pt x="264" y="845"/>
                      </a:lnTo>
                      <a:lnTo>
                        <a:pt x="262" y="846"/>
                      </a:lnTo>
                      <a:lnTo>
                        <a:pt x="261" y="846"/>
                      </a:lnTo>
                      <a:lnTo>
                        <a:pt x="260" y="840"/>
                      </a:lnTo>
                      <a:lnTo>
                        <a:pt x="256" y="835"/>
                      </a:lnTo>
                      <a:lnTo>
                        <a:pt x="253" y="834"/>
                      </a:lnTo>
                      <a:lnTo>
                        <a:pt x="249" y="837"/>
                      </a:lnTo>
                      <a:lnTo>
                        <a:pt x="244" y="836"/>
                      </a:lnTo>
                      <a:lnTo>
                        <a:pt x="242" y="837"/>
                      </a:lnTo>
                      <a:lnTo>
                        <a:pt x="239" y="840"/>
                      </a:lnTo>
                      <a:lnTo>
                        <a:pt x="238" y="844"/>
                      </a:lnTo>
                      <a:lnTo>
                        <a:pt x="235" y="847"/>
                      </a:lnTo>
                      <a:lnTo>
                        <a:pt x="229" y="849"/>
                      </a:lnTo>
                      <a:lnTo>
                        <a:pt x="229" y="846"/>
                      </a:lnTo>
                      <a:lnTo>
                        <a:pt x="227" y="842"/>
                      </a:lnTo>
                      <a:lnTo>
                        <a:pt x="222" y="840"/>
                      </a:lnTo>
                      <a:lnTo>
                        <a:pt x="220" y="835"/>
                      </a:lnTo>
                      <a:lnTo>
                        <a:pt x="215" y="835"/>
                      </a:lnTo>
                      <a:lnTo>
                        <a:pt x="211" y="829"/>
                      </a:lnTo>
                      <a:lnTo>
                        <a:pt x="210" y="806"/>
                      </a:lnTo>
                      <a:lnTo>
                        <a:pt x="210" y="802"/>
                      </a:lnTo>
                      <a:lnTo>
                        <a:pt x="205" y="801"/>
                      </a:lnTo>
                      <a:lnTo>
                        <a:pt x="200" y="801"/>
                      </a:lnTo>
                      <a:lnTo>
                        <a:pt x="194" y="808"/>
                      </a:lnTo>
                      <a:lnTo>
                        <a:pt x="191" y="808"/>
                      </a:lnTo>
                      <a:lnTo>
                        <a:pt x="191" y="801"/>
                      </a:lnTo>
                      <a:lnTo>
                        <a:pt x="192" y="798"/>
                      </a:lnTo>
                      <a:lnTo>
                        <a:pt x="197" y="797"/>
                      </a:lnTo>
                      <a:lnTo>
                        <a:pt x="197" y="792"/>
                      </a:lnTo>
                      <a:lnTo>
                        <a:pt x="201" y="792"/>
                      </a:lnTo>
                      <a:lnTo>
                        <a:pt x="204" y="788"/>
                      </a:lnTo>
                      <a:lnTo>
                        <a:pt x="207" y="788"/>
                      </a:lnTo>
                      <a:lnTo>
                        <a:pt x="207" y="782"/>
                      </a:lnTo>
                      <a:lnTo>
                        <a:pt x="206" y="782"/>
                      </a:lnTo>
                      <a:lnTo>
                        <a:pt x="201" y="782"/>
                      </a:lnTo>
                      <a:lnTo>
                        <a:pt x="197" y="779"/>
                      </a:lnTo>
                      <a:lnTo>
                        <a:pt x="194" y="776"/>
                      </a:lnTo>
                      <a:lnTo>
                        <a:pt x="189" y="766"/>
                      </a:lnTo>
                      <a:lnTo>
                        <a:pt x="184" y="769"/>
                      </a:lnTo>
                      <a:lnTo>
                        <a:pt x="183" y="767"/>
                      </a:lnTo>
                      <a:lnTo>
                        <a:pt x="183" y="750"/>
                      </a:lnTo>
                      <a:lnTo>
                        <a:pt x="181" y="745"/>
                      </a:lnTo>
                      <a:lnTo>
                        <a:pt x="179" y="745"/>
                      </a:lnTo>
                      <a:lnTo>
                        <a:pt x="179" y="739"/>
                      </a:lnTo>
                      <a:lnTo>
                        <a:pt x="178" y="737"/>
                      </a:lnTo>
                      <a:lnTo>
                        <a:pt x="174" y="737"/>
                      </a:lnTo>
                      <a:lnTo>
                        <a:pt x="173" y="737"/>
                      </a:lnTo>
                      <a:lnTo>
                        <a:pt x="174" y="724"/>
                      </a:lnTo>
                      <a:lnTo>
                        <a:pt x="174" y="723"/>
                      </a:lnTo>
                      <a:lnTo>
                        <a:pt x="170" y="721"/>
                      </a:lnTo>
                      <a:lnTo>
                        <a:pt x="168" y="721"/>
                      </a:lnTo>
                      <a:lnTo>
                        <a:pt x="164" y="724"/>
                      </a:lnTo>
                      <a:lnTo>
                        <a:pt x="163" y="724"/>
                      </a:lnTo>
                      <a:lnTo>
                        <a:pt x="156" y="720"/>
                      </a:lnTo>
                      <a:lnTo>
                        <a:pt x="153" y="720"/>
                      </a:lnTo>
                      <a:lnTo>
                        <a:pt x="152" y="721"/>
                      </a:lnTo>
                      <a:lnTo>
                        <a:pt x="152" y="729"/>
                      </a:lnTo>
                      <a:lnTo>
                        <a:pt x="149" y="733"/>
                      </a:lnTo>
                      <a:lnTo>
                        <a:pt x="136" y="737"/>
                      </a:lnTo>
                      <a:lnTo>
                        <a:pt x="136" y="743"/>
                      </a:lnTo>
                      <a:lnTo>
                        <a:pt x="134" y="747"/>
                      </a:lnTo>
                      <a:lnTo>
                        <a:pt x="120" y="743"/>
                      </a:lnTo>
                      <a:lnTo>
                        <a:pt x="110" y="737"/>
                      </a:lnTo>
                      <a:lnTo>
                        <a:pt x="102" y="736"/>
                      </a:lnTo>
                      <a:lnTo>
                        <a:pt x="99" y="736"/>
                      </a:lnTo>
                      <a:lnTo>
                        <a:pt x="95" y="742"/>
                      </a:lnTo>
                      <a:lnTo>
                        <a:pt x="89" y="743"/>
                      </a:lnTo>
                      <a:lnTo>
                        <a:pt x="87" y="749"/>
                      </a:lnTo>
                      <a:lnTo>
                        <a:pt x="83" y="753"/>
                      </a:lnTo>
                      <a:lnTo>
                        <a:pt x="78" y="750"/>
                      </a:lnTo>
                      <a:lnTo>
                        <a:pt x="70" y="739"/>
                      </a:lnTo>
                      <a:lnTo>
                        <a:pt x="67" y="737"/>
                      </a:lnTo>
                      <a:lnTo>
                        <a:pt x="62" y="737"/>
                      </a:lnTo>
                      <a:lnTo>
                        <a:pt x="56" y="743"/>
                      </a:lnTo>
                      <a:lnTo>
                        <a:pt x="52" y="747"/>
                      </a:lnTo>
                      <a:lnTo>
                        <a:pt x="48" y="748"/>
                      </a:lnTo>
                      <a:lnTo>
                        <a:pt x="43" y="744"/>
                      </a:lnTo>
                      <a:lnTo>
                        <a:pt x="38" y="740"/>
                      </a:lnTo>
                      <a:lnTo>
                        <a:pt x="39" y="737"/>
                      </a:lnTo>
                      <a:lnTo>
                        <a:pt x="43" y="732"/>
                      </a:lnTo>
                      <a:lnTo>
                        <a:pt x="43" y="728"/>
                      </a:lnTo>
                      <a:lnTo>
                        <a:pt x="46" y="724"/>
                      </a:lnTo>
                      <a:lnTo>
                        <a:pt x="48" y="723"/>
                      </a:lnTo>
                      <a:lnTo>
                        <a:pt x="48" y="721"/>
                      </a:lnTo>
                      <a:lnTo>
                        <a:pt x="44" y="717"/>
                      </a:lnTo>
                      <a:lnTo>
                        <a:pt x="44" y="710"/>
                      </a:lnTo>
                      <a:lnTo>
                        <a:pt x="46" y="706"/>
                      </a:lnTo>
                      <a:lnTo>
                        <a:pt x="46" y="702"/>
                      </a:lnTo>
                      <a:lnTo>
                        <a:pt x="45" y="699"/>
                      </a:lnTo>
                      <a:lnTo>
                        <a:pt x="45" y="697"/>
                      </a:lnTo>
                      <a:lnTo>
                        <a:pt x="46" y="697"/>
                      </a:lnTo>
                      <a:lnTo>
                        <a:pt x="45" y="694"/>
                      </a:lnTo>
                      <a:lnTo>
                        <a:pt x="41" y="689"/>
                      </a:lnTo>
                      <a:lnTo>
                        <a:pt x="39" y="684"/>
                      </a:lnTo>
                      <a:lnTo>
                        <a:pt x="36" y="682"/>
                      </a:lnTo>
                      <a:lnTo>
                        <a:pt x="35" y="678"/>
                      </a:lnTo>
                      <a:lnTo>
                        <a:pt x="32" y="674"/>
                      </a:lnTo>
                      <a:lnTo>
                        <a:pt x="32" y="670"/>
                      </a:lnTo>
                      <a:lnTo>
                        <a:pt x="27" y="670"/>
                      </a:lnTo>
                      <a:lnTo>
                        <a:pt x="24" y="673"/>
                      </a:lnTo>
                      <a:lnTo>
                        <a:pt x="20" y="673"/>
                      </a:lnTo>
                      <a:lnTo>
                        <a:pt x="19" y="672"/>
                      </a:lnTo>
                      <a:lnTo>
                        <a:pt x="17" y="666"/>
                      </a:lnTo>
                      <a:lnTo>
                        <a:pt x="9" y="654"/>
                      </a:lnTo>
                      <a:lnTo>
                        <a:pt x="9" y="652"/>
                      </a:lnTo>
                      <a:lnTo>
                        <a:pt x="14" y="646"/>
                      </a:lnTo>
                      <a:lnTo>
                        <a:pt x="13" y="641"/>
                      </a:lnTo>
                      <a:lnTo>
                        <a:pt x="11" y="635"/>
                      </a:lnTo>
                      <a:lnTo>
                        <a:pt x="11" y="629"/>
                      </a:lnTo>
                      <a:lnTo>
                        <a:pt x="9" y="621"/>
                      </a:lnTo>
                      <a:lnTo>
                        <a:pt x="6" y="618"/>
                      </a:lnTo>
                      <a:lnTo>
                        <a:pt x="5" y="618"/>
                      </a:lnTo>
                      <a:lnTo>
                        <a:pt x="3" y="614"/>
                      </a:lnTo>
                      <a:lnTo>
                        <a:pt x="1" y="614"/>
                      </a:lnTo>
                      <a:lnTo>
                        <a:pt x="1" y="608"/>
                      </a:lnTo>
                      <a:lnTo>
                        <a:pt x="3" y="600"/>
                      </a:lnTo>
                      <a:lnTo>
                        <a:pt x="2" y="597"/>
                      </a:lnTo>
                      <a:lnTo>
                        <a:pt x="0" y="594"/>
                      </a:lnTo>
                      <a:lnTo>
                        <a:pt x="23" y="572"/>
                      </a:lnTo>
                      <a:lnTo>
                        <a:pt x="30" y="554"/>
                      </a:lnTo>
                      <a:lnTo>
                        <a:pt x="34" y="543"/>
                      </a:lnTo>
                      <a:lnTo>
                        <a:pt x="39" y="532"/>
                      </a:lnTo>
                      <a:lnTo>
                        <a:pt x="41" y="530"/>
                      </a:lnTo>
                      <a:lnTo>
                        <a:pt x="45" y="532"/>
                      </a:lnTo>
                      <a:lnTo>
                        <a:pt x="45" y="533"/>
                      </a:lnTo>
                      <a:lnTo>
                        <a:pt x="51" y="534"/>
                      </a:lnTo>
                      <a:lnTo>
                        <a:pt x="55" y="537"/>
                      </a:lnTo>
                      <a:lnTo>
                        <a:pt x="60" y="550"/>
                      </a:lnTo>
                      <a:lnTo>
                        <a:pt x="70" y="568"/>
                      </a:lnTo>
                      <a:lnTo>
                        <a:pt x="84" y="572"/>
                      </a:lnTo>
                      <a:lnTo>
                        <a:pt x="87" y="572"/>
                      </a:lnTo>
                      <a:lnTo>
                        <a:pt x="113" y="550"/>
                      </a:lnTo>
                      <a:lnTo>
                        <a:pt x="200" y="553"/>
                      </a:lnTo>
                      <a:lnTo>
                        <a:pt x="271" y="554"/>
                      </a:lnTo>
                      <a:lnTo>
                        <a:pt x="344" y="555"/>
                      </a:lnTo>
                      <a:lnTo>
                        <a:pt x="362" y="555"/>
                      </a:lnTo>
                      <a:lnTo>
                        <a:pt x="374" y="508"/>
                      </a:lnTo>
                      <a:lnTo>
                        <a:pt x="352" y="501"/>
                      </a:lnTo>
                      <a:lnTo>
                        <a:pt x="346" y="444"/>
                      </a:lnTo>
                      <a:lnTo>
                        <a:pt x="341" y="389"/>
                      </a:lnTo>
                      <a:lnTo>
                        <a:pt x="335" y="335"/>
                      </a:lnTo>
                      <a:lnTo>
                        <a:pt x="329" y="281"/>
                      </a:lnTo>
                      <a:lnTo>
                        <a:pt x="324" y="226"/>
                      </a:lnTo>
                      <a:lnTo>
                        <a:pt x="318" y="169"/>
                      </a:lnTo>
                      <a:lnTo>
                        <a:pt x="313" y="114"/>
                      </a:lnTo>
                      <a:lnTo>
                        <a:pt x="307" y="58"/>
                      </a:lnTo>
                      <a:lnTo>
                        <a:pt x="301" y="0"/>
                      </a:lnTo>
                      <a:lnTo>
                        <a:pt x="398" y="0"/>
                      </a:lnTo>
                      <a:lnTo>
                        <a:pt x="462" y="4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29" name="Google Shape;629;p9"/>
                <p:cNvSpPr/>
                <p:nvPr/>
              </p:nvSpPr>
              <p:spPr>
                <a:xfrm>
                  <a:off x="4887118" y="2994372"/>
                  <a:ext cx="69850" cy="147638"/>
                </a:xfrm>
                <a:custGeom>
                  <a:rect b="b" l="l" r="r" t="t"/>
                  <a:pathLst>
                    <a:path extrusionOk="0" h="462" w="218">
                      <a:moveTo>
                        <a:pt x="111" y="462"/>
                      </a:moveTo>
                      <a:lnTo>
                        <a:pt x="123" y="461"/>
                      </a:lnTo>
                      <a:lnTo>
                        <a:pt x="135" y="452"/>
                      </a:lnTo>
                      <a:lnTo>
                        <a:pt x="145" y="444"/>
                      </a:lnTo>
                      <a:lnTo>
                        <a:pt x="151" y="434"/>
                      </a:lnTo>
                      <a:lnTo>
                        <a:pt x="151" y="424"/>
                      </a:lnTo>
                      <a:lnTo>
                        <a:pt x="145" y="396"/>
                      </a:lnTo>
                      <a:lnTo>
                        <a:pt x="147" y="387"/>
                      </a:lnTo>
                      <a:lnTo>
                        <a:pt x="151" y="379"/>
                      </a:lnTo>
                      <a:lnTo>
                        <a:pt x="164" y="373"/>
                      </a:lnTo>
                      <a:lnTo>
                        <a:pt x="174" y="365"/>
                      </a:lnTo>
                      <a:lnTo>
                        <a:pt x="178" y="355"/>
                      </a:lnTo>
                      <a:lnTo>
                        <a:pt x="207" y="336"/>
                      </a:lnTo>
                      <a:lnTo>
                        <a:pt x="213" y="331"/>
                      </a:lnTo>
                      <a:lnTo>
                        <a:pt x="218" y="320"/>
                      </a:lnTo>
                      <a:lnTo>
                        <a:pt x="217" y="284"/>
                      </a:lnTo>
                      <a:lnTo>
                        <a:pt x="218" y="281"/>
                      </a:lnTo>
                      <a:lnTo>
                        <a:pt x="212" y="277"/>
                      </a:lnTo>
                      <a:lnTo>
                        <a:pt x="208" y="278"/>
                      </a:lnTo>
                      <a:lnTo>
                        <a:pt x="202" y="278"/>
                      </a:lnTo>
                      <a:lnTo>
                        <a:pt x="198" y="273"/>
                      </a:lnTo>
                      <a:lnTo>
                        <a:pt x="198" y="269"/>
                      </a:lnTo>
                      <a:lnTo>
                        <a:pt x="191" y="251"/>
                      </a:lnTo>
                      <a:lnTo>
                        <a:pt x="186" y="251"/>
                      </a:lnTo>
                      <a:lnTo>
                        <a:pt x="177" y="257"/>
                      </a:lnTo>
                      <a:lnTo>
                        <a:pt x="172" y="252"/>
                      </a:lnTo>
                      <a:lnTo>
                        <a:pt x="170" y="246"/>
                      </a:lnTo>
                      <a:lnTo>
                        <a:pt x="164" y="249"/>
                      </a:lnTo>
                      <a:lnTo>
                        <a:pt x="159" y="249"/>
                      </a:lnTo>
                      <a:lnTo>
                        <a:pt x="153" y="246"/>
                      </a:lnTo>
                      <a:lnTo>
                        <a:pt x="142" y="239"/>
                      </a:lnTo>
                      <a:lnTo>
                        <a:pt x="138" y="226"/>
                      </a:lnTo>
                      <a:lnTo>
                        <a:pt x="138" y="215"/>
                      </a:lnTo>
                      <a:lnTo>
                        <a:pt x="150" y="219"/>
                      </a:lnTo>
                      <a:lnTo>
                        <a:pt x="150" y="210"/>
                      </a:lnTo>
                      <a:lnTo>
                        <a:pt x="153" y="203"/>
                      </a:lnTo>
                      <a:lnTo>
                        <a:pt x="160" y="201"/>
                      </a:lnTo>
                      <a:lnTo>
                        <a:pt x="166" y="195"/>
                      </a:lnTo>
                      <a:lnTo>
                        <a:pt x="172" y="192"/>
                      </a:lnTo>
                      <a:lnTo>
                        <a:pt x="185" y="181"/>
                      </a:lnTo>
                      <a:lnTo>
                        <a:pt x="192" y="174"/>
                      </a:lnTo>
                      <a:lnTo>
                        <a:pt x="198" y="163"/>
                      </a:lnTo>
                      <a:lnTo>
                        <a:pt x="207" y="140"/>
                      </a:lnTo>
                      <a:lnTo>
                        <a:pt x="204" y="132"/>
                      </a:lnTo>
                      <a:lnTo>
                        <a:pt x="202" y="116"/>
                      </a:lnTo>
                      <a:lnTo>
                        <a:pt x="194" y="111"/>
                      </a:lnTo>
                      <a:lnTo>
                        <a:pt x="191" y="104"/>
                      </a:lnTo>
                      <a:lnTo>
                        <a:pt x="181" y="101"/>
                      </a:lnTo>
                      <a:lnTo>
                        <a:pt x="176" y="95"/>
                      </a:lnTo>
                      <a:lnTo>
                        <a:pt x="172" y="79"/>
                      </a:lnTo>
                      <a:lnTo>
                        <a:pt x="175" y="66"/>
                      </a:lnTo>
                      <a:lnTo>
                        <a:pt x="183" y="59"/>
                      </a:lnTo>
                      <a:lnTo>
                        <a:pt x="194" y="55"/>
                      </a:lnTo>
                      <a:lnTo>
                        <a:pt x="207" y="31"/>
                      </a:lnTo>
                      <a:lnTo>
                        <a:pt x="201" y="19"/>
                      </a:lnTo>
                      <a:lnTo>
                        <a:pt x="194" y="19"/>
                      </a:lnTo>
                      <a:lnTo>
                        <a:pt x="188" y="27"/>
                      </a:lnTo>
                      <a:lnTo>
                        <a:pt x="182" y="32"/>
                      </a:lnTo>
                      <a:lnTo>
                        <a:pt x="175" y="35"/>
                      </a:lnTo>
                      <a:lnTo>
                        <a:pt x="171" y="39"/>
                      </a:lnTo>
                      <a:lnTo>
                        <a:pt x="160" y="35"/>
                      </a:lnTo>
                      <a:lnTo>
                        <a:pt x="161" y="24"/>
                      </a:lnTo>
                      <a:lnTo>
                        <a:pt x="156" y="15"/>
                      </a:lnTo>
                      <a:lnTo>
                        <a:pt x="155" y="9"/>
                      </a:lnTo>
                      <a:lnTo>
                        <a:pt x="156" y="7"/>
                      </a:lnTo>
                      <a:lnTo>
                        <a:pt x="138" y="0"/>
                      </a:lnTo>
                      <a:lnTo>
                        <a:pt x="128" y="0"/>
                      </a:lnTo>
                      <a:lnTo>
                        <a:pt x="115" y="2"/>
                      </a:lnTo>
                      <a:lnTo>
                        <a:pt x="104" y="7"/>
                      </a:lnTo>
                      <a:lnTo>
                        <a:pt x="91" y="13"/>
                      </a:lnTo>
                      <a:lnTo>
                        <a:pt x="83" y="19"/>
                      </a:lnTo>
                      <a:lnTo>
                        <a:pt x="79" y="24"/>
                      </a:lnTo>
                      <a:lnTo>
                        <a:pt x="75" y="25"/>
                      </a:lnTo>
                      <a:lnTo>
                        <a:pt x="73" y="31"/>
                      </a:lnTo>
                      <a:lnTo>
                        <a:pt x="68" y="35"/>
                      </a:lnTo>
                      <a:lnTo>
                        <a:pt x="62" y="41"/>
                      </a:lnTo>
                      <a:lnTo>
                        <a:pt x="53" y="50"/>
                      </a:lnTo>
                      <a:lnTo>
                        <a:pt x="51" y="55"/>
                      </a:lnTo>
                      <a:lnTo>
                        <a:pt x="57" y="57"/>
                      </a:lnTo>
                      <a:lnTo>
                        <a:pt x="58" y="61"/>
                      </a:lnTo>
                      <a:lnTo>
                        <a:pt x="53" y="93"/>
                      </a:lnTo>
                      <a:lnTo>
                        <a:pt x="52" y="101"/>
                      </a:lnTo>
                      <a:lnTo>
                        <a:pt x="54" y="111"/>
                      </a:lnTo>
                      <a:lnTo>
                        <a:pt x="56" y="134"/>
                      </a:lnTo>
                      <a:lnTo>
                        <a:pt x="59" y="140"/>
                      </a:lnTo>
                      <a:lnTo>
                        <a:pt x="59" y="147"/>
                      </a:lnTo>
                      <a:lnTo>
                        <a:pt x="53" y="171"/>
                      </a:lnTo>
                      <a:lnTo>
                        <a:pt x="49" y="185"/>
                      </a:lnTo>
                      <a:lnTo>
                        <a:pt x="30" y="197"/>
                      </a:lnTo>
                      <a:lnTo>
                        <a:pt x="27" y="208"/>
                      </a:lnTo>
                      <a:lnTo>
                        <a:pt x="19" y="212"/>
                      </a:lnTo>
                      <a:lnTo>
                        <a:pt x="14" y="217"/>
                      </a:lnTo>
                      <a:lnTo>
                        <a:pt x="13" y="220"/>
                      </a:lnTo>
                      <a:lnTo>
                        <a:pt x="3" y="226"/>
                      </a:lnTo>
                      <a:lnTo>
                        <a:pt x="0" y="226"/>
                      </a:lnTo>
                      <a:lnTo>
                        <a:pt x="3" y="234"/>
                      </a:lnTo>
                      <a:lnTo>
                        <a:pt x="8" y="246"/>
                      </a:lnTo>
                      <a:lnTo>
                        <a:pt x="14" y="272"/>
                      </a:lnTo>
                      <a:lnTo>
                        <a:pt x="32" y="279"/>
                      </a:lnTo>
                      <a:lnTo>
                        <a:pt x="37" y="285"/>
                      </a:lnTo>
                      <a:lnTo>
                        <a:pt x="46" y="305"/>
                      </a:lnTo>
                      <a:lnTo>
                        <a:pt x="46" y="323"/>
                      </a:lnTo>
                      <a:lnTo>
                        <a:pt x="64" y="336"/>
                      </a:lnTo>
                      <a:lnTo>
                        <a:pt x="89" y="348"/>
                      </a:lnTo>
                      <a:lnTo>
                        <a:pt x="91" y="348"/>
                      </a:lnTo>
                      <a:lnTo>
                        <a:pt x="91" y="349"/>
                      </a:lnTo>
                      <a:lnTo>
                        <a:pt x="105" y="422"/>
                      </a:lnTo>
                      <a:lnTo>
                        <a:pt x="110" y="459"/>
                      </a:lnTo>
                      <a:lnTo>
                        <a:pt x="111" y="46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0" name="Google Shape;630;p9"/>
                <p:cNvSpPr/>
                <p:nvPr/>
              </p:nvSpPr>
              <p:spPr>
                <a:xfrm>
                  <a:off x="5187155" y="3115022"/>
                  <a:ext cx="195263" cy="192088"/>
                </a:xfrm>
                <a:custGeom>
                  <a:rect b="b" l="l" r="r" t="t"/>
                  <a:pathLst>
                    <a:path extrusionOk="0" h="605" w="612">
                      <a:moveTo>
                        <a:pt x="24" y="552"/>
                      </a:moveTo>
                      <a:lnTo>
                        <a:pt x="24" y="496"/>
                      </a:lnTo>
                      <a:lnTo>
                        <a:pt x="24" y="438"/>
                      </a:lnTo>
                      <a:lnTo>
                        <a:pt x="24" y="382"/>
                      </a:lnTo>
                      <a:lnTo>
                        <a:pt x="24" y="324"/>
                      </a:lnTo>
                      <a:lnTo>
                        <a:pt x="24" y="265"/>
                      </a:lnTo>
                      <a:lnTo>
                        <a:pt x="24" y="207"/>
                      </a:lnTo>
                      <a:lnTo>
                        <a:pt x="24" y="164"/>
                      </a:lnTo>
                      <a:lnTo>
                        <a:pt x="7" y="146"/>
                      </a:lnTo>
                      <a:lnTo>
                        <a:pt x="10" y="133"/>
                      </a:lnTo>
                      <a:lnTo>
                        <a:pt x="8" y="130"/>
                      </a:lnTo>
                      <a:lnTo>
                        <a:pt x="1" y="120"/>
                      </a:lnTo>
                      <a:lnTo>
                        <a:pt x="0" y="99"/>
                      </a:lnTo>
                      <a:lnTo>
                        <a:pt x="0" y="95"/>
                      </a:lnTo>
                      <a:lnTo>
                        <a:pt x="3" y="90"/>
                      </a:lnTo>
                      <a:lnTo>
                        <a:pt x="13" y="86"/>
                      </a:lnTo>
                      <a:lnTo>
                        <a:pt x="13" y="83"/>
                      </a:lnTo>
                      <a:lnTo>
                        <a:pt x="15" y="74"/>
                      </a:lnTo>
                      <a:lnTo>
                        <a:pt x="12" y="57"/>
                      </a:lnTo>
                      <a:lnTo>
                        <a:pt x="11" y="30"/>
                      </a:lnTo>
                      <a:lnTo>
                        <a:pt x="7" y="22"/>
                      </a:lnTo>
                      <a:lnTo>
                        <a:pt x="7" y="19"/>
                      </a:lnTo>
                      <a:lnTo>
                        <a:pt x="15" y="11"/>
                      </a:lnTo>
                      <a:lnTo>
                        <a:pt x="18" y="2"/>
                      </a:lnTo>
                      <a:lnTo>
                        <a:pt x="26" y="0"/>
                      </a:lnTo>
                      <a:lnTo>
                        <a:pt x="28" y="6"/>
                      </a:lnTo>
                      <a:lnTo>
                        <a:pt x="35" y="8"/>
                      </a:lnTo>
                      <a:lnTo>
                        <a:pt x="54" y="3"/>
                      </a:lnTo>
                      <a:lnTo>
                        <a:pt x="67" y="3"/>
                      </a:lnTo>
                      <a:lnTo>
                        <a:pt x="91" y="7"/>
                      </a:lnTo>
                      <a:lnTo>
                        <a:pt x="123" y="12"/>
                      </a:lnTo>
                      <a:lnTo>
                        <a:pt x="142" y="19"/>
                      </a:lnTo>
                      <a:lnTo>
                        <a:pt x="153" y="27"/>
                      </a:lnTo>
                      <a:lnTo>
                        <a:pt x="169" y="29"/>
                      </a:lnTo>
                      <a:lnTo>
                        <a:pt x="177" y="31"/>
                      </a:lnTo>
                      <a:lnTo>
                        <a:pt x="185" y="38"/>
                      </a:lnTo>
                      <a:lnTo>
                        <a:pt x="201" y="38"/>
                      </a:lnTo>
                      <a:lnTo>
                        <a:pt x="214" y="39"/>
                      </a:lnTo>
                      <a:lnTo>
                        <a:pt x="228" y="45"/>
                      </a:lnTo>
                      <a:lnTo>
                        <a:pt x="239" y="52"/>
                      </a:lnTo>
                      <a:lnTo>
                        <a:pt x="255" y="47"/>
                      </a:lnTo>
                      <a:lnTo>
                        <a:pt x="269" y="40"/>
                      </a:lnTo>
                      <a:lnTo>
                        <a:pt x="285" y="28"/>
                      </a:lnTo>
                      <a:lnTo>
                        <a:pt x="301" y="20"/>
                      </a:lnTo>
                      <a:lnTo>
                        <a:pt x="311" y="13"/>
                      </a:lnTo>
                      <a:lnTo>
                        <a:pt x="324" y="12"/>
                      </a:lnTo>
                      <a:lnTo>
                        <a:pt x="334" y="8"/>
                      </a:lnTo>
                      <a:lnTo>
                        <a:pt x="336" y="8"/>
                      </a:lnTo>
                      <a:lnTo>
                        <a:pt x="336" y="11"/>
                      </a:lnTo>
                      <a:lnTo>
                        <a:pt x="324" y="16"/>
                      </a:lnTo>
                      <a:lnTo>
                        <a:pt x="322" y="20"/>
                      </a:lnTo>
                      <a:lnTo>
                        <a:pt x="324" y="20"/>
                      </a:lnTo>
                      <a:lnTo>
                        <a:pt x="344" y="17"/>
                      </a:lnTo>
                      <a:lnTo>
                        <a:pt x="349" y="13"/>
                      </a:lnTo>
                      <a:lnTo>
                        <a:pt x="354" y="7"/>
                      </a:lnTo>
                      <a:lnTo>
                        <a:pt x="361" y="11"/>
                      </a:lnTo>
                      <a:lnTo>
                        <a:pt x="365" y="11"/>
                      </a:lnTo>
                      <a:lnTo>
                        <a:pt x="388" y="11"/>
                      </a:lnTo>
                      <a:lnTo>
                        <a:pt x="390" y="11"/>
                      </a:lnTo>
                      <a:lnTo>
                        <a:pt x="400" y="6"/>
                      </a:lnTo>
                      <a:lnTo>
                        <a:pt x="401" y="8"/>
                      </a:lnTo>
                      <a:lnTo>
                        <a:pt x="405" y="14"/>
                      </a:lnTo>
                      <a:lnTo>
                        <a:pt x="408" y="16"/>
                      </a:lnTo>
                      <a:lnTo>
                        <a:pt x="411" y="20"/>
                      </a:lnTo>
                      <a:lnTo>
                        <a:pt x="416" y="24"/>
                      </a:lnTo>
                      <a:lnTo>
                        <a:pt x="426" y="28"/>
                      </a:lnTo>
                      <a:lnTo>
                        <a:pt x="431" y="35"/>
                      </a:lnTo>
                      <a:lnTo>
                        <a:pt x="435" y="40"/>
                      </a:lnTo>
                      <a:lnTo>
                        <a:pt x="447" y="40"/>
                      </a:lnTo>
                      <a:lnTo>
                        <a:pt x="456" y="39"/>
                      </a:lnTo>
                      <a:lnTo>
                        <a:pt x="459" y="35"/>
                      </a:lnTo>
                      <a:lnTo>
                        <a:pt x="463" y="34"/>
                      </a:lnTo>
                      <a:lnTo>
                        <a:pt x="468" y="40"/>
                      </a:lnTo>
                      <a:lnTo>
                        <a:pt x="491" y="38"/>
                      </a:lnTo>
                      <a:lnTo>
                        <a:pt x="510" y="29"/>
                      </a:lnTo>
                      <a:lnTo>
                        <a:pt x="521" y="20"/>
                      </a:lnTo>
                      <a:lnTo>
                        <a:pt x="523" y="30"/>
                      </a:lnTo>
                      <a:lnTo>
                        <a:pt x="523" y="35"/>
                      </a:lnTo>
                      <a:lnTo>
                        <a:pt x="527" y="41"/>
                      </a:lnTo>
                      <a:lnTo>
                        <a:pt x="545" y="99"/>
                      </a:lnTo>
                      <a:lnTo>
                        <a:pt x="561" y="144"/>
                      </a:lnTo>
                      <a:lnTo>
                        <a:pt x="554" y="164"/>
                      </a:lnTo>
                      <a:lnTo>
                        <a:pt x="549" y="187"/>
                      </a:lnTo>
                      <a:lnTo>
                        <a:pt x="539" y="211"/>
                      </a:lnTo>
                      <a:lnTo>
                        <a:pt x="539" y="221"/>
                      </a:lnTo>
                      <a:lnTo>
                        <a:pt x="539" y="228"/>
                      </a:lnTo>
                      <a:lnTo>
                        <a:pt x="538" y="234"/>
                      </a:lnTo>
                      <a:lnTo>
                        <a:pt x="534" y="238"/>
                      </a:lnTo>
                      <a:lnTo>
                        <a:pt x="527" y="242"/>
                      </a:lnTo>
                      <a:lnTo>
                        <a:pt x="518" y="242"/>
                      </a:lnTo>
                      <a:lnTo>
                        <a:pt x="510" y="235"/>
                      </a:lnTo>
                      <a:lnTo>
                        <a:pt x="499" y="219"/>
                      </a:lnTo>
                      <a:lnTo>
                        <a:pt x="486" y="207"/>
                      </a:lnTo>
                      <a:lnTo>
                        <a:pt x="476" y="192"/>
                      </a:lnTo>
                      <a:lnTo>
                        <a:pt x="474" y="189"/>
                      </a:lnTo>
                      <a:lnTo>
                        <a:pt x="473" y="175"/>
                      </a:lnTo>
                      <a:lnTo>
                        <a:pt x="469" y="165"/>
                      </a:lnTo>
                      <a:lnTo>
                        <a:pt x="458" y="154"/>
                      </a:lnTo>
                      <a:lnTo>
                        <a:pt x="454" y="144"/>
                      </a:lnTo>
                      <a:lnTo>
                        <a:pt x="447" y="135"/>
                      </a:lnTo>
                      <a:lnTo>
                        <a:pt x="442" y="115"/>
                      </a:lnTo>
                      <a:lnTo>
                        <a:pt x="440" y="109"/>
                      </a:lnTo>
                      <a:lnTo>
                        <a:pt x="438" y="105"/>
                      </a:lnTo>
                      <a:lnTo>
                        <a:pt x="436" y="104"/>
                      </a:lnTo>
                      <a:lnTo>
                        <a:pt x="436" y="104"/>
                      </a:lnTo>
                      <a:lnTo>
                        <a:pt x="432" y="108"/>
                      </a:lnTo>
                      <a:lnTo>
                        <a:pt x="433" y="113"/>
                      </a:lnTo>
                      <a:lnTo>
                        <a:pt x="429" y="119"/>
                      </a:lnTo>
                      <a:lnTo>
                        <a:pt x="427" y="131"/>
                      </a:lnTo>
                      <a:lnTo>
                        <a:pt x="429" y="135"/>
                      </a:lnTo>
                      <a:lnTo>
                        <a:pt x="437" y="143"/>
                      </a:lnTo>
                      <a:lnTo>
                        <a:pt x="440" y="148"/>
                      </a:lnTo>
                      <a:lnTo>
                        <a:pt x="442" y="154"/>
                      </a:lnTo>
                      <a:lnTo>
                        <a:pt x="441" y="167"/>
                      </a:lnTo>
                      <a:lnTo>
                        <a:pt x="443" y="174"/>
                      </a:lnTo>
                      <a:lnTo>
                        <a:pt x="458" y="203"/>
                      </a:lnTo>
                      <a:lnTo>
                        <a:pt x="475" y="223"/>
                      </a:lnTo>
                      <a:lnTo>
                        <a:pt x="483" y="230"/>
                      </a:lnTo>
                      <a:lnTo>
                        <a:pt x="487" y="232"/>
                      </a:lnTo>
                      <a:lnTo>
                        <a:pt x="490" y="256"/>
                      </a:lnTo>
                      <a:lnTo>
                        <a:pt x="495" y="265"/>
                      </a:lnTo>
                      <a:lnTo>
                        <a:pt x="506" y="278"/>
                      </a:lnTo>
                      <a:lnTo>
                        <a:pt x="512" y="304"/>
                      </a:lnTo>
                      <a:lnTo>
                        <a:pt x="515" y="314"/>
                      </a:lnTo>
                      <a:lnTo>
                        <a:pt x="517" y="323"/>
                      </a:lnTo>
                      <a:lnTo>
                        <a:pt x="530" y="346"/>
                      </a:lnTo>
                      <a:lnTo>
                        <a:pt x="535" y="362"/>
                      </a:lnTo>
                      <a:lnTo>
                        <a:pt x="545" y="374"/>
                      </a:lnTo>
                      <a:lnTo>
                        <a:pt x="558" y="401"/>
                      </a:lnTo>
                      <a:lnTo>
                        <a:pt x="562" y="412"/>
                      </a:lnTo>
                      <a:lnTo>
                        <a:pt x="567" y="418"/>
                      </a:lnTo>
                      <a:lnTo>
                        <a:pt x="578" y="444"/>
                      </a:lnTo>
                      <a:lnTo>
                        <a:pt x="588" y="455"/>
                      </a:lnTo>
                      <a:lnTo>
                        <a:pt x="604" y="469"/>
                      </a:lnTo>
                      <a:lnTo>
                        <a:pt x="608" y="471"/>
                      </a:lnTo>
                      <a:lnTo>
                        <a:pt x="612" y="476"/>
                      </a:lnTo>
                      <a:lnTo>
                        <a:pt x="612" y="479"/>
                      </a:lnTo>
                      <a:lnTo>
                        <a:pt x="598" y="476"/>
                      </a:lnTo>
                      <a:lnTo>
                        <a:pt x="596" y="476"/>
                      </a:lnTo>
                      <a:lnTo>
                        <a:pt x="594" y="479"/>
                      </a:lnTo>
                      <a:lnTo>
                        <a:pt x="598" y="488"/>
                      </a:lnTo>
                      <a:lnTo>
                        <a:pt x="599" y="513"/>
                      </a:lnTo>
                      <a:lnTo>
                        <a:pt x="603" y="525"/>
                      </a:lnTo>
                      <a:lnTo>
                        <a:pt x="581" y="545"/>
                      </a:lnTo>
                      <a:lnTo>
                        <a:pt x="567" y="540"/>
                      </a:lnTo>
                      <a:lnTo>
                        <a:pt x="555" y="571"/>
                      </a:lnTo>
                      <a:lnTo>
                        <a:pt x="526" y="578"/>
                      </a:lnTo>
                      <a:lnTo>
                        <a:pt x="518" y="603"/>
                      </a:lnTo>
                      <a:lnTo>
                        <a:pt x="491" y="605"/>
                      </a:lnTo>
                      <a:lnTo>
                        <a:pt x="473" y="592"/>
                      </a:lnTo>
                      <a:lnTo>
                        <a:pt x="376" y="590"/>
                      </a:lnTo>
                      <a:lnTo>
                        <a:pt x="381" y="579"/>
                      </a:lnTo>
                      <a:lnTo>
                        <a:pt x="378" y="579"/>
                      </a:lnTo>
                      <a:lnTo>
                        <a:pt x="376" y="578"/>
                      </a:lnTo>
                      <a:lnTo>
                        <a:pt x="373" y="578"/>
                      </a:lnTo>
                      <a:lnTo>
                        <a:pt x="366" y="590"/>
                      </a:lnTo>
                      <a:lnTo>
                        <a:pt x="338" y="590"/>
                      </a:lnTo>
                      <a:lnTo>
                        <a:pt x="285" y="590"/>
                      </a:lnTo>
                      <a:lnTo>
                        <a:pt x="233" y="590"/>
                      </a:lnTo>
                      <a:lnTo>
                        <a:pt x="180" y="590"/>
                      </a:lnTo>
                      <a:lnTo>
                        <a:pt x="129" y="590"/>
                      </a:lnTo>
                      <a:lnTo>
                        <a:pt x="77" y="590"/>
                      </a:lnTo>
                      <a:lnTo>
                        <a:pt x="24" y="590"/>
                      </a:lnTo>
                      <a:lnTo>
                        <a:pt x="24" y="55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1" name="Google Shape;631;p9"/>
                <p:cNvSpPr/>
                <p:nvPr/>
              </p:nvSpPr>
              <p:spPr>
                <a:xfrm>
                  <a:off x="4610893" y="2999134"/>
                  <a:ext cx="352425" cy="358775"/>
                </a:xfrm>
                <a:custGeom>
                  <a:rect b="b" l="l" r="r" t="t"/>
                  <a:pathLst>
                    <a:path extrusionOk="0" h="1129" w="1112">
                      <a:moveTo>
                        <a:pt x="203" y="773"/>
                      </a:moveTo>
                      <a:lnTo>
                        <a:pt x="126" y="722"/>
                      </a:lnTo>
                      <a:lnTo>
                        <a:pt x="67" y="684"/>
                      </a:lnTo>
                      <a:lnTo>
                        <a:pt x="0" y="640"/>
                      </a:lnTo>
                      <a:lnTo>
                        <a:pt x="0" y="608"/>
                      </a:lnTo>
                      <a:lnTo>
                        <a:pt x="0" y="539"/>
                      </a:lnTo>
                      <a:lnTo>
                        <a:pt x="26" y="519"/>
                      </a:lnTo>
                      <a:lnTo>
                        <a:pt x="47" y="505"/>
                      </a:lnTo>
                      <a:lnTo>
                        <a:pt x="59" y="505"/>
                      </a:lnTo>
                      <a:lnTo>
                        <a:pt x="66" y="499"/>
                      </a:lnTo>
                      <a:lnTo>
                        <a:pt x="72" y="495"/>
                      </a:lnTo>
                      <a:lnTo>
                        <a:pt x="79" y="489"/>
                      </a:lnTo>
                      <a:lnTo>
                        <a:pt x="83" y="485"/>
                      </a:lnTo>
                      <a:lnTo>
                        <a:pt x="90" y="487"/>
                      </a:lnTo>
                      <a:lnTo>
                        <a:pt x="97" y="485"/>
                      </a:lnTo>
                      <a:lnTo>
                        <a:pt x="102" y="488"/>
                      </a:lnTo>
                      <a:lnTo>
                        <a:pt x="110" y="488"/>
                      </a:lnTo>
                      <a:lnTo>
                        <a:pt x="113" y="487"/>
                      </a:lnTo>
                      <a:lnTo>
                        <a:pt x="113" y="478"/>
                      </a:lnTo>
                      <a:lnTo>
                        <a:pt x="114" y="474"/>
                      </a:lnTo>
                      <a:lnTo>
                        <a:pt x="131" y="476"/>
                      </a:lnTo>
                      <a:lnTo>
                        <a:pt x="136" y="473"/>
                      </a:lnTo>
                      <a:lnTo>
                        <a:pt x="145" y="473"/>
                      </a:lnTo>
                      <a:lnTo>
                        <a:pt x="161" y="471"/>
                      </a:lnTo>
                      <a:lnTo>
                        <a:pt x="178" y="463"/>
                      </a:lnTo>
                      <a:lnTo>
                        <a:pt x="184" y="458"/>
                      </a:lnTo>
                      <a:lnTo>
                        <a:pt x="190" y="453"/>
                      </a:lnTo>
                      <a:lnTo>
                        <a:pt x="193" y="447"/>
                      </a:lnTo>
                      <a:lnTo>
                        <a:pt x="193" y="445"/>
                      </a:lnTo>
                      <a:lnTo>
                        <a:pt x="196" y="437"/>
                      </a:lnTo>
                      <a:lnTo>
                        <a:pt x="206" y="430"/>
                      </a:lnTo>
                      <a:lnTo>
                        <a:pt x="221" y="424"/>
                      </a:lnTo>
                      <a:lnTo>
                        <a:pt x="227" y="424"/>
                      </a:lnTo>
                      <a:lnTo>
                        <a:pt x="253" y="407"/>
                      </a:lnTo>
                      <a:lnTo>
                        <a:pt x="274" y="403"/>
                      </a:lnTo>
                      <a:lnTo>
                        <a:pt x="276" y="399"/>
                      </a:lnTo>
                      <a:lnTo>
                        <a:pt x="275" y="396"/>
                      </a:lnTo>
                      <a:lnTo>
                        <a:pt x="270" y="392"/>
                      </a:lnTo>
                      <a:lnTo>
                        <a:pt x="269" y="390"/>
                      </a:lnTo>
                      <a:lnTo>
                        <a:pt x="267" y="390"/>
                      </a:lnTo>
                      <a:lnTo>
                        <a:pt x="264" y="391"/>
                      </a:lnTo>
                      <a:lnTo>
                        <a:pt x="263" y="391"/>
                      </a:lnTo>
                      <a:lnTo>
                        <a:pt x="264" y="380"/>
                      </a:lnTo>
                      <a:lnTo>
                        <a:pt x="269" y="375"/>
                      </a:lnTo>
                      <a:lnTo>
                        <a:pt x="268" y="372"/>
                      </a:lnTo>
                      <a:lnTo>
                        <a:pt x="263" y="372"/>
                      </a:lnTo>
                      <a:lnTo>
                        <a:pt x="262" y="370"/>
                      </a:lnTo>
                      <a:lnTo>
                        <a:pt x="262" y="364"/>
                      </a:lnTo>
                      <a:lnTo>
                        <a:pt x="263" y="359"/>
                      </a:lnTo>
                      <a:lnTo>
                        <a:pt x="268" y="355"/>
                      </a:lnTo>
                      <a:lnTo>
                        <a:pt x="273" y="355"/>
                      </a:lnTo>
                      <a:lnTo>
                        <a:pt x="280" y="356"/>
                      </a:lnTo>
                      <a:lnTo>
                        <a:pt x="287" y="355"/>
                      </a:lnTo>
                      <a:lnTo>
                        <a:pt x="295" y="354"/>
                      </a:lnTo>
                      <a:lnTo>
                        <a:pt x="308" y="348"/>
                      </a:lnTo>
                      <a:lnTo>
                        <a:pt x="311" y="345"/>
                      </a:lnTo>
                      <a:lnTo>
                        <a:pt x="312" y="339"/>
                      </a:lnTo>
                      <a:lnTo>
                        <a:pt x="311" y="334"/>
                      </a:lnTo>
                      <a:lnTo>
                        <a:pt x="313" y="329"/>
                      </a:lnTo>
                      <a:lnTo>
                        <a:pt x="316" y="328"/>
                      </a:lnTo>
                      <a:lnTo>
                        <a:pt x="323" y="331"/>
                      </a:lnTo>
                      <a:lnTo>
                        <a:pt x="327" y="329"/>
                      </a:lnTo>
                      <a:lnTo>
                        <a:pt x="330" y="327"/>
                      </a:lnTo>
                      <a:lnTo>
                        <a:pt x="340" y="324"/>
                      </a:lnTo>
                      <a:lnTo>
                        <a:pt x="371" y="324"/>
                      </a:lnTo>
                      <a:lnTo>
                        <a:pt x="376" y="323"/>
                      </a:lnTo>
                      <a:lnTo>
                        <a:pt x="387" y="324"/>
                      </a:lnTo>
                      <a:lnTo>
                        <a:pt x="399" y="324"/>
                      </a:lnTo>
                      <a:lnTo>
                        <a:pt x="407" y="328"/>
                      </a:lnTo>
                      <a:lnTo>
                        <a:pt x="409" y="327"/>
                      </a:lnTo>
                      <a:lnTo>
                        <a:pt x="409" y="324"/>
                      </a:lnTo>
                      <a:lnTo>
                        <a:pt x="407" y="320"/>
                      </a:lnTo>
                      <a:lnTo>
                        <a:pt x="408" y="313"/>
                      </a:lnTo>
                      <a:lnTo>
                        <a:pt x="411" y="306"/>
                      </a:lnTo>
                      <a:lnTo>
                        <a:pt x="416" y="304"/>
                      </a:lnTo>
                      <a:lnTo>
                        <a:pt x="416" y="302"/>
                      </a:lnTo>
                      <a:lnTo>
                        <a:pt x="409" y="297"/>
                      </a:lnTo>
                      <a:lnTo>
                        <a:pt x="400" y="289"/>
                      </a:lnTo>
                      <a:lnTo>
                        <a:pt x="393" y="274"/>
                      </a:lnTo>
                      <a:lnTo>
                        <a:pt x="393" y="268"/>
                      </a:lnTo>
                      <a:lnTo>
                        <a:pt x="391" y="261"/>
                      </a:lnTo>
                      <a:lnTo>
                        <a:pt x="388" y="253"/>
                      </a:lnTo>
                      <a:lnTo>
                        <a:pt x="389" y="248"/>
                      </a:lnTo>
                      <a:lnTo>
                        <a:pt x="391" y="242"/>
                      </a:lnTo>
                      <a:lnTo>
                        <a:pt x="391" y="238"/>
                      </a:lnTo>
                      <a:lnTo>
                        <a:pt x="391" y="234"/>
                      </a:lnTo>
                      <a:lnTo>
                        <a:pt x="383" y="226"/>
                      </a:lnTo>
                      <a:lnTo>
                        <a:pt x="386" y="223"/>
                      </a:lnTo>
                      <a:lnTo>
                        <a:pt x="386" y="213"/>
                      </a:lnTo>
                      <a:lnTo>
                        <a:pt x="387" y="204"/>
                      </a:lnTo>
                      <a:lnTo>
                        <a:pt x="384" y="193"/>
                      </a:lnTo>
                      <a:lnTo>
                        <a:pt x="382" y="186"/>
                      </a:lnTo>
                      <a:lnTo>
                        <a:pt x="386" y="178"/>
                      </a:lnTo>
                      <a:lnTo>
                        <a:pt x="380" y="170"/>
                      </a:lnTo>
                      <a:lnTo>
                        <a:pt x="381" y="167"/>
                      </a:lnTo>
                      <a:lnTo>
                        <a:pt x="382" y="167"/>
                      </a:lnTo>
                      <a:lnTo>
                        <a:pt x="383" y="165"/>
                      </a:lnTo>
                      <a:lnTo>
                        <a:pt x="381" y="161"/>
                      </a:lnTo>
                      <a:lnTo>
                        <a:pt x="377" y="160"/>
                      </a:lnTo>
                      <a:lnTo>
                        <a:pt x="373" y="155"/>
                      </a:lnTo>
                      <a:lnTo>
                        <a:pt x="372" y="153"/>
                      </a:lnTo>
                      <a:lnTo>
                        <a:pt x="366" y="148"/>
                      </a:lnTo>
                      <a:lnTo>
                        <a:pt x="364" y="143"/>
                      </a:lnTo>
                      <a:lnTo>
                        <a:pt x="364" y="138"/>
                      </a:lnTo>
                      <a:lnTo>
                        <a:pt x="371" y="137"/>
                      </a:lnTo>
                      <a:lnTo>
                        <a:pt x="384" y="132"/>
                      </a:lnTo>
                      <a:lnTo>
                        <a:pt x="399" y="123"/>
                      </a:lnTo>
                      <a:lnTo>
                        <a:pt x="418" y="100"/>
                      </a:lnTo>
                      <a:lnTo>
                        <a:pt x="429" y="92"/>
                      </a:lnTo>
                      <a:lnTo>
                        <a:pt x="438" y="91"/>
                      </a:lnTo>
                      <a:lnTo>
                        <a:pt x="445" y="92"/>
                      </a:lnTo>
                      <a:lnTo>
                        <a:pt x="456" y="82"/>
                      </a:lnTo>
                      <a:lnTo>
                        <a:pt x="467" y="87"/>
                      </a:lnTo>
                      <a:lnTo>
                        <a:pt x="478" y="82"/>
                      </a:lnTo>
                      <a:lnTo>
                        <a:pt x="484" y="73"/>
                      </a:lnTo>
                      <a:lnTo>
                        <a:pt x="491" y="65"/>
                      </a:lnTo>
                      <a:lnTo>
                        <a:pt x="497" y="62"/>
                      </a:lnTo>
                      <a:lnTo>
                        <a:pt x="505" y="59"/>
                      </a:lnTo>
                      <a:lnTo>
                        <a:pt x="516" y="51"/>
                      </a:lnTo>
                      <a:lnTo>
                        <a:pt x="543" y="41"/>
                      </a:lnTo>
                      <a:lnTo>
                        <a:pt x="555" y="37"/>
                      </a:lnTo>
                      <a:lnTo>
                        <a:pt x="608" y="33"/>
                      </a:lnTo>
                      <a:lnTo>
                        <a:pt x="620" y="33"/>
                      </a:lnTo>
                      <a:lnTo>
                        <a:pt x="630" y="28"/>
                      </a:lnTo>
                      <a:lnTo>
                        <a:pt x="640" y="20"/>
                      </a:lnTo>
                      <a:lnTo>
                        <a:pt x="646" y="22"/>
                      </a:lnTo>
                      <a:lnTo>
                        <a:pt x="658" y="21"/>
                      </a:lnTo>
                      <a:lnTo>
                        <a:pt x="663" y="24"/>
                      </a:lnTo>
                      <a:lnTo>
                        <a:pt x="673" y="21"/>
                      </a:lnTo>
                      <a:lnTo>
                        <a:pt x="689" y="14"/>
                      </a:lnTo>
                      <a:lnTo>
                        <a:pt x="705" y="14"/>
                      </a:lnTo>
                      <a:lnTo>
                        <a:pt x="720" y="12"/>
                      </a:lnTo>
                      <a:lnTo>
                        <a:pt x="744" y="15"/>
                      </a:lnTo>
                      <a:lnTo>
                        <a:pt x="753" y="24"/>
                      </a:lnTo>
                      <a:lnTo>
                        <a:pt x="764" y="27"/>
                      </a:lnTo>
                      <a:lnTo>
                        <a:pt x="775" y="25"/>
                      </a:lnTo>
                      <a:lnTo>
                        <a:pt x="784" y="20"/>
                      </a:lnTo>
                      <a:lnTo>
                        <a:pt x="801" y="16"/>
                      </a:lnTo>
                      <a:lnTo>
                        <a:pt x="812" y="12"/>
                      </a:lnTo>
                      <a:lnTo>
                        <a:pt x="819" y="0"/>
                      </a:lnTo>
                      <a:lnTo>
                        <a:pt x="832" y="4"/>
                      </a:lnTo>
                      <a:lnTo>
                        <a:pt x="840" y="10"/>
                      </a:lnTo>
                      <a:lnTo>
                        <a:pt x="846" y="10"/>
                      </a:lnTo>
                      <a:lnTo>
                        <a:pt x="855" y="14"/>
                      </a:lnTo>
                      <a:lnTo>
                        <a:pt x="866" y="9"/>
                      </a:lnTo>
                      <a:lnTo>
                        <a:pt x="872" y="1"/>
                      </a:lnTo>
                      <a:lnTo>
                        <a:pt x="892" y="9"/>
                      </a:lnTo>
                      <a:lnTo>
                        <a:pt x="900" y="15"/>
                      </a:lnTo>
                      <a:lnTo>
                        <a:pt x="913" y="14"/>
                      </a:lnTo>
                      <a:lnTo>
                        <a:pt x="921" y="10"/>
                      </a:lnTo>
                      <a:lnTo>
                        <a:pt x="935" y="12"/>
                      </a:lnTo>
                      <a:lnTo>
                        <a:pt x="948" y="10"/>
                      </a:lnTo>
                      <a:lnTo>
                        <a:pt x="946" y="16"/>
                      </a:lnTo>
                      <a:lnTo>
                        <a:pt x="941" y="20"/>
                      </a:lnTo>
                      <a:lnTo>
                        <a:pt x="935" y="26"/>
                      </a:lnTo>
                      <a:lnTo>
                        <a:pt x="926" y="35"/>
                      </a:lnTo>
                      <a:lnTo>
                        <a:pt x="924" y="40"/>
                      </a:lnTo>
                      <a:lnTo>
                        <a:pt x="930" y="42"/>
                      </a:lnTo>
                      <a:lnTo>
                        <a:pt x="931" y="46"/>
                      </a:lnTo>
                      <a:lnTo>
                        <a:pt x="926" y="78"/>
                      </a:lnTo>
                      <a:lnTo>
                        <a:pt x="925" y="86"/>
                      </a:lnTo>
                      <a:lnTo>
                        <a:pt x="927" y="96"/>
                      </a:lnTo>
                      <a:lnTo>
                        <a:pt x="929" y="119"/>
                      </a:lnTo>
                      <a:lnTo>
                        <a:pt x="932" y="125"/>
                      </a:lnTo>
                      <a:lnTo>
                        <a:pt x="932" y="132"/>
                      </a:lnTo>
                      <a:lnTo>
                        <a:pt x="926" y="156"/>
                      </a:lnTo>
                      <a:lnTo>
                        <a:pt x="922" y="170"/>
                      </a:lnTo>
                      <a:lnTo>
                        <a:pt x="903" y="182"/>
                      </a:lnTo>
                      <a:lnTo>
                        <a:pt x="900" y="193"/>
                      </a:lnTo>
                      <a:lnTo>
                        <a:pt x="892" y="197"/>
                      </a:lnTo>
                      <a:lnTo>
                        <a:pt x="887" y="202"/>
                      </a:lnTo>
                      <a:lnTo>
                        <a:pt x="886" y="205"/>
                      </a:lnTo>
                      <a:lnTo>
                        <a:pt x="876" y="211"/>
                      </a:lnTo>
                      <a:lnTo>
                        <a:pt x="873" y="211"/>
                      </a:lnTo>
                      <a:lnTo>
                        <a:pt x="876" y="219"/>
                      </a:lnTo>
                      <a:lnTo>
                        <a:pt x="881" y="231"/>
                      </a:lnTo>
                      <a:lnTo>
                        <a:pt x="887" y="257"/>
                      </a:lnTo>
                      <a:lnTo>
                        <a:pt x="905" y="264"/>
                      </a:lnTo>
                      <a:lnTo>
                        <a:pt x="910" y="270"/>
                      </a:lnTo>
                      <a:lnTo>
                        <a:pt x="919" y="290"/>
                      </a:lnTo>
                      <a:lnTo>
                        <a:pt x="919" y="308"/>
                      </a:lnTo>
                      <a:lnTo>
                        <a:pt x="937" y="321"/>
                      </a:lnTo>
                      <a:lnTo>
                        <a:pt x="962" y="333"/>
                      </a:lnTo>
                      <a:lnTo>
                        <a:pt x="964" y="333"/>
                      </a:lnTo>
                      <a:lnTo>
                        <a:pt x="964" y="334"/>
                      </a:lnTo>
                      <a:lnTo>
                        <a:pt x="978" y="407"/>
                      </a:lnTo>
                      <a:lnTo>
                        <a:pt x="983" y="444"/>
                      </a:lnTo>
                      <a:lnTo>
                        <a:pt x="984" y="447"/>
                      </a:lnTo>
                      <a:lnTo>
                        <a:pt x="983" y="450"/>
                      </a:lnTo>
                      <a:lnTo>
                        <a:pt x="973" y="457"/>
                      </a:lnTo>
                      <a:lnTo>
                        <a:pt x="972" y="473"/>
                      </a:lnTo>
                      <a:lnTo>
                        <a:pt x="983" y="487"/>
                      </a:lnTo>
                      <a:lnTo>
                        <a:pt x="995" y="509"/>
                      </a:lnTo>
                      <a:lnTo>
                        <a:pt x="1000" y="532"/>
                      </a:lnTo>
                      <a:lnTo>
                        <a:pt x="1001" y="554"/>
                      </a:lnTo>
                      <a:lnTo>
                        <a:pt x="1001" y="585"/>
                      </a:lnTo>
                      <a:lnTo>
                        <a:pt x="1004" y="593"/>
                      </a:lnTo>
                      <a:lnTo>
                        <a:pt x="1004" y="606"/>
                      </a:lnTo>
                      <a:lnTo>
                        <a:pt x="1000" y="628"/>
                      </a:lnTo>
                      <a:lnTo>
                        <a:pt x="999" y="684"/>
                      </a:lnTo>
                      <a:lnTo>
                        <a:pt x="990" y="691"/>
                      </a:lnTo>
                      <a:lnTo>
                        <a:pt x="979" y="693"/>
                      </a:lnTo>
                      <a:lnTo>
                        <a:pt x="978" y="702"/>
                      </a:lnTo>
                      <a:lnTo>
                        <a:pt x="983" y="715"/>
                      </a:lnTo>
                      <a:lnTo>
                        <a:pt x="1001" y="737"/>
                      </a:lnTo>
                      <a:lnTo>
                        <a:pt x="1011" y="753"/>
                      </a:lnTo>
                      <a:lnTo>
                        <a:pt x="1012" y="773"/>
                      </a:lnTo>
                      <a:lnTo>
                        <a:pt x="1015" y="785"/>
                      </a:lnTo>
                      <a:lnTo>
                        <a:pt x="1029" y="800"/>
                      </a:lnTo>
                      <a:lnTo>
                        <a:pt x="1048" y="801"/>
                      </a:lnTo>
                      <a:lnTo>
                        <a:pt x="1059" y="801"/>
                      </a:lnTo>
                      <a:lnTo>
                        <a:pt x="1088" y="815"/>
                      </a:lnTo>
                      <a:lnTo>
                        <a:pt x="1106" y="844"/>
                      </a:lnTo>
                      <a:lnTo>
                        <a:pt x="1110" y="858"/>
                      </a:lnTo>
                      <a:lnTo>
                        <a:pt x="1112" y="864"/>
                      </a:lnTo>
                      <a:lnTo>
                        <a:pt x="1086" y="882"/>
                      </a:lnTo>
                      <a:lnTo>
                        <a:pt x="1042" y="913"/>
                      </a:lnTo>
                      <a:lnTo>
                        <a:pt x="999" y="944"/>
                      </a:lnTo>
                      <a:lnTo>
                        <a:pt x="956" y="974"/>
                      </a:lnTo>
                      <a:lnTo>
                        <a:pt x="911" y="1005"/>
                      </a:lnTo>
                      <a:lnTo>
                        <a:pt x="867" y="1036"/>
                      </a:lnTo>
                      <a:lnTo>
                        <a:pt x="824" y="1066"/>
                      </a:lnTo>
                      <a:lnTo>
                        <a:pt x="781" y="1096"/>
                      </a:lnTo>
                      <a:lnTo>
                        <a:pt x="766" y="1101"/>
                      </a:lnTo>
                      <a:lnTo>
                        <a:pt x="704" y="1115"/>
                      </a:lnTo>
                      <a:lnTo>
                        <a:pt x="695" y="1117"/>
                      </a:lnTo>
                      <a:lnTo>
                        <a:pt x="690" y="1119"/>
                      </a:lnTo>
                      <a:lnTo>
                        <a:pt x="680" y="1124"/>
                      </a:lnTo>
                      <a:lnTo>
                        <a:pt x="672" y="1124"/>
                      </a:lnTo>
                      <a:lnTo>
                        <a:pt x="663" y="1129"/>
                      </a:lnTo>
                      <a:lnTo>
                        <a:pt x="656" y="1129"/>
                      </a:lnTo>
                      <a:lnTo>
                        <a:pt x="650" y="1128"/>
                      </a:lnTo>
                      <a:lnTo>
                        <a:pt x="642" y="1119"/>
                      </a:lnTo>
                      <a:lnTo>
                        <a:pt x="642" y="1114"/>
                      </a:lnTo>
                      <a:lnTo>
                        <a:pt x="645" y="1109"/>
                      </a:lnTo>
                      <a:lnTo>
                        <a:pt x="644" y="1103"/>
                      </a:lnTo>
                      <a:lnTo>
                        <a:pt x="645" y="1101"/>
                      </a:lnTo>
                      <a:lnTo>
                        <a:pt x="649" y="1098"/>
                      </a:lnTo>
                      <a:lnTo>
                        <a:pt x="649" y="1096"/>
                      </a:lnTo>
                      <a:lnTo>
                        <a:pt x="646" y="1092"/>
                      </a:lnTo>
                      <a:lnTo>
                        <a:pt x="646" y="1088"/>
                      </a:lnTo>
                      <a:lnTo>
                        <a:pt x="647" y="1086"/>
                      </a:lnTo>
                      <a:lnTo>
                        <a:pt x="646" y="1080"/>
                      </a:lnTo>
                      <a:lnTo>
                        <a:pt x="645" y="1080"/>
                      </a:lnTo>
                      <a:lnTo>
                        <a:pt x="644" y="1076"/>
                      </a:lnTo>
                      <a:lnTo>
                        <a:pt x="640" y="1074"/>
                      </a:lnTo>
                      <a:lnTo>
                        <a:pt x="631" y="1071"/>
                      </a:lnTo>
                      <a:lnTo>
                        <a:pt x="623" y="1066"/>
                      </a:lnTo>
                      <a:lnTo>
                        <a:pt x="618" y="1066"/>
                      </a:lnTo>
                      <a:lnTo>
                        <a:pt x="614" y="1064"/>
                      </a:lnTo>
                      <a:lnTo>
                        <a:pt x="603" y="1064"/>
                      </a:lnTo>
                      <a:lnTo>
                        <a:pt x="599" y="1061"/>
                      </a:lnTo>
                      <a:lnTo>
                        <a:pt x="596" y="1054"/>
                      </a:lnTo>
                      <a:lnTo>
                        <a:pt x="593" y="1053"/>
                      </a:lnTo>
                      <a:lnTo>
                        <a:pt x="585" y="1054"/>
                      </a:lnTo>
                      <a:lnTo>
                        <a:pt x="575" y="1052"/>
                      </a:lnTo>
                      <a:lnTo>
                        <a:pt x="570" y="1049"/>
                      </a:lnTo>
                      <a:lnTo>
                        <a:pt x="563" y="1043"/>
                      </a:lnTo>
                      <a:lnTo>
                        <a:pt x="561" y="1038"/>
                      </a:lnTo>
                      <a:lnTo>
                        <a:pt x="560" y="1032"/>
                      </a:lnTo>
                      <a:lnTo>
                        <a:pt x="558" y="1031"/>
                      </a:lnTo>
                      <a:lnTo>
                        <a:pt x="547" y="1025"/>
                      </a:lnTo>
                      <a:lnTo>
                        <a:pt x="539" y="1023"/>
                      </a:lnTo>
                      <a:lnTo>
                        <a:pt x="533" y="1020"/>
                      </a:lnTo>
                      <a:lnTo>
                        <a:pt x="532" y="1016"/>
                      </a:lnTo>
                      <a:lnTo>
                        <a:pt x="533" y="1007"/>
                      </a:lnTo>
                      <a:lnTo>
                        <a:pt x="529" y="1004"/>
                      </a:lnTo>
                      <a:lnTo>
                        <a:pt x="529" y="999"/>
                      </a:lnTo>
                      <a:lnTo>
                        <a:pt x="267" y="817"/>
                      </a:lnTo>
                      <a:lnTo>
                        <a:pt x="203" y="7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2" name="Google Shape;632;p9"/>
                <p:cNvSpPr/>
                <p:nvPr/>
              </p:nvSpPr>
              <p:spPr>
                <a:xfrm>
                  <a:off x="4464843" y="3202334"/>
                  <a:ext cx="209550" cy="231775"/>
                </a:xfrm>
                <a:custGeom>
                  <a:rect b="b" l="l" r="r" t="t"/>
                  <a:pathLst>
                    <a:path extrusionOk="0" h="727" w="661">
                      <a:moveTo>
                        <a:pt x="196" y="347"/>
                      </a:moveTo>
                      <a:lnTo>
                        <a:pt x="148" y="347"/>
                      </a:lnTo>
                      <a:lnTo>
                        <a:pt x="96" y="347"/>
                      </a:lnTo>
                      <a:lnTo>
                        <a:pt x="45" y="347"/>
                      </a:lnTo>
                      <a:lnTo>
                        <a:pt x="16" y="347"/>
                      </a:lnTo>
                      <a:lnTo>
                        <a:pt x="14" y="353"/>
                      </a:lnTo>
                      <a:lnTo>
                        <a:pt x="6" y="360"/>
                      </a:lnTo>
                      <a:lnTo>
                        <a:pt x="2" y="365"/>
                      </a:lnTo>
                      <a:lnTo>
                        <a:pt x="5" y="364"/>
                      </a:lnTo>
                      <a:lnTo>
                        <a:pt x="0" y="369"/>
                      </a:lnTo>
                      <a:lnTo>
                        <a:pt x="0" y="371"/>
                      </a:lnTo>
                      <a:lnTo>
                        <a:pt x="0" y="369"/>
                      </a:lnTo>
                      <a:lnTo>
                        <a:pt x="10" y="365"/>
                      </a:lnTo>
                      <a:lnTo>
                        <a:pt x="12" y="369"/>
                      </a:lnTo>
                      <a:lnTo>
                        <a:pt x="22" y="391"/>
                      </a:lnTo>
                      <a:lnTo>
                        <a:pt x="23" y="393"/>
                      </a:lnTo>
                      <a:lnTo>
                        <a:pt x="30" y="391"/>
                      </a:lnTo>
                      <a:lnTo>
                        <a:pt x="40" y="409"/>
                      </a:lnTo>
                      <a:lnTo>
                        <a:pt x="41" y="414"/>
                      </a:lnTo>
                      <a:lnTo>
                        <a:pt x="41" y="429"/>
                      </a:lnTo>
                      <a:lnTo>
                        <a:pt x="41" y="437"/>
                      </a:lnTo>
                      <a:lnTo>
                        <a:pt x="35" y="455"/>
                      </a:lnTo>
                      <a:lnTo>
                        <a:pt x="33" y="458"/>
                      </a:lnTo>
                      <a:lnTo>
                        <a:pt x="28" y="460"/>
                      </a:lnTo>
                      <a:lnTo>
                        <a:pt x="27" y="463"/>
                      </a:lnTo>
                      <a:lnTo>
                        <a:pt x="45" y="488"/>
                      </a:lnTo>
                      <a:lnTo>
                        <a:pt x="49" y="501"/>
                      </a:lnTo>
                      <a:lnTo>
                        <a:pt x="50" y="515"/>
                      </a:lnTo>
                      <a:lnTo>
                        <a:pt x="51" y="527"/>
                      </a:lnTo>
                      <a:lnTo>
                        <a:pt x="50" y="563"/>
                      </a:lnTo>
                      <a:lnTo>
                        <a:pt x="46" y="577"/>
                      </a:lnTo>
                      <a:lnTo>
                        <a:pt x="32" y="614"/>
                      </a:lnTo>
                      <a:lnTo>
                        <a:pt x="30" y="623"/>
                      </a:lnTo>
                      <a:lnTo>
                        <a:pt x="24" y="639"/>
                      </a:lnTo>
                      <a:lnTo>
                        <a:pt x="23" y="651"/>
                      </a:lnTo>
                      <a:lnTo>
                        <a:pt x="24" y="650"/>
                      </a:lnTo>
                      <a:lnTo>
                        <a:pt x="28" y="647"/>
                      </a:lnTo>
                      <a:lnTo>
                        <a:pt x="32" y="640"/>
                      </a:lnTo>
                      <a:lnTo>
                        <a:pt x="37" y="627"/>
                      </a:lnTo>
                      <a:lnTo>
                        <a:pt x="40" y="627"/>
                      </a:lnTo>
                      <a:lnTo>
                        <a:pt x="43" y="625"/>
                      </a:lnTo>
                      <a:lnTo>
                        <a:pt x="50" y="627"/>
                      </a:lnTo>
                      <a:lnTo>
                        <a:pt x="59" y="627"/>
                      </a:lnTo>
                      <a:lnTo>
                        <a:pt x="69" y="629"/>
                      </a:lnTo>
                      <a:lnTo>
                        <a:pt x="76" y="628"/>
                      </a:lnTo>
                      <a:lnTo>
                        <a:pt x="78" y="625"/>
                      </a:lnTo>
                      <a:lnTo>
                        <a:pt x="89" y="623"/>
                      </a:lnTo>
                      <a:lnTo>
                        <a:pt x="98" y="624"/>
                      </a:lnTo>
                      <a:lnTo>
                        <a:pt x="100" y="623"/>
                      </a:lnTo>
                      <a:lnTo>
                        <a:pt x="100" y="619"/>
                      </a:lnTo>
                      <a:lnTo>
                        <a:pt x="102" y="619"/>
                      </a:lnTo>
                      <a:lnTo>
                        <a:pt x="108" y="619"/>
                      </a:lnTo>
                      <a:lnTo>
                        <a:pt x="113" y="618"/>
                      </a:lnTo>
                      <a:lnTo>
                        <a:pt x="119" y="620"/>
                      </a:lnTo>
                      <a:lnTo>
                        <a:pt x="135" y="620"/>
                      </a:lnTo>
                      <a:lnTo>
                        <a:pt x="136" y="622"/>
                      </a:lnTo>
                      <a:lnTo>
                        <a:pt x="141" y="620"/>
                      </a:lnTo>
                      <a:lnTo>
                        <a:pt x="143" y="625"/>
                      </a:lnTo>
                      <a:lnTo>
                        <a:pt x="150" y="627"/>
                      </a:lnTo>
                      <a:lnTo>
                        <a:pt x="161" y="635"/>
                      </a:lnTo>
                      <a:lnTo>
                        <a:pt x="162" y="641"/>
                      </a:lnTo>
                      <a:lnTo>
                        <a:pt x="169" y="649"/>
                      </a:lnTo>
                      <a:lnTo>
                        <a:pt x="173" y="647"/>
                      </a:lnTo>
                      <a:lnTo>
                        <a:pt x="179" y="646"/>
                      </a:lnTo>
                      <a:lnTo>
                        <a:pt x="179" y="650"/>
                      </a:lnTo>
                      <a:lnTo>
                        <a:pt x="183" y="651"/>
                      </a:lnTo>
                      <a:lnTo>
                        <a:pt x="188" y="647"/>
                      </a:lnTo>
                      <a:lnTo>
                        <a:pt x="190" y="647"/>
                      </a:lnTo>
                      <a:lnTo>
                        <a:pt x="200" y="662"/>
                      </a:lnTo>
                      <a:lnTo>
                        <a:pt x="205" y="672"/>
                      </a:lnTo>
                      <a:lnTo>
                        <a:pt x="205" y="676"/>
                      </a:lnTo>
                      <a:lnTo>
                        <a:pt x="209" y="677"/>
                      </a:lnTo>
                      <a:lnTo>
                        <a:pt x="212" y="682"/>
                      </a:lnTo>
                      <a:lnTo>
                        <a:pt x="212" y="684"/>
                      </a:lnTo>
                      <a:lnTo>
                        <a:pt x="215" y="686"/>
                      </a:lnTo>
                      <a:lnTo>
                        <a:pt x="218" y="684"/>
                      </a:lnTo>
                      <a:lnTo>
                        <a:pt x="220" y="684"/>
                      </a:lnTo>
                      <a:lnTo>
                        <a:pt x="222" y="692"/>
                      </a:lnTo>
                      <a:lnTo>
                        <a:pt x="225" y="693"/>
                      </a:lnTo>
                      <a:lnTo>
                        <a:pt x="227" y="697"/>
                      </a:lnTo>
                      <a:lnTo>
                        <a:pt x="223" y="698"/>
                      </a:lnTo>
                      <a:lnTo>
                        <a:pt x="223" y="699"/>
                      </a:lnTo>
                      <a:lnTo>
                        <a:pt x="228" y="700"/>
                      </a:lnTo>
                      <a:lnTo>
                        <a:pt x="231" y="704"/>
                      </a:lnTo>
                      <a:lnTo>
                        <a:pt x="234" y="706"/>
                      </a:lnTo>
                      <a:lnTo>
                        <a:pt x="238" y="706"/>
                      </a:lnTo>
                      <a:lnTo>
                        <a:pt x="244" y="709"/>
                      </a:lnTo>
                      <a:lnTo>
                        <a:pt x="247" y="713"/>
                      </a:lnTo>
                      <a:lnTo>
                        <a:pt x="248" y="717"/>
                      </a:lnTo>
                      <a:lnTo>
                        <a:pt x="250" y="719"/>
                      </a:lnTo>
                      <a:lnTo>
                        <a:pt x="256" y="721"/>
                      </a:lnTo>
                      <a:lnTo>
                        <a:pt x="263" y="727"/>
                      </a:lnTo>
                      <a:lnTo>
                        <a:pt x="286" y="705"/>
                      </a:lnTo>
                      <a:lnTo>
                        <a:pt x="293" y="687"/>
                      </a:lnTo>
                      <a:lnTo>
                        <a:pt x="297" y="676"/>
                      </a:lnTo>
                      <a:lnTo>
                        <a:pt x="302" y="665"/>
                      </a:lnTo>
                      <a:lnTo>
                        <a:pt x="304" y="663"/>
                      </a:lnTo>
                      <a:lnTo>
                        <a:pt x="307" y="665"/>
                      </a:lnTo>
                      <a:lnTo>
                        <a:pt x="308" y="666"/>
                      </a:lnTo>
                      <a:lnTo>
                        <a:pt x="314" y="667"/>
                      </a:lnTo>
                      <a:lnTo>
                        <a:pt x="318" y="670"/>
                      </a:lnTo>
                      <a:lnTo>
                        <a:pt x="323" y="683"/>
                      </a:lnTo>
                      <a:lnTo>
                        <a:pt x="333" y="701"/>
                      </a:lnTo>
                      <a:lnTo>
                        <a:pt x="347" y="705"/>
                      </a:lnTo>
                      <a:lnTo>
                        <a:pt x="350" y="705"/>
                      </a:lnTo>
                      <a:lnTo>
                        <a:pt x="376" y="683"/>
                      </a:lnTo>
                      <a:lnTo>
                        <a:pt x="463" y="686"/>
                      </a:lnTo>
                      <a:lnTo>
                        <a:pt x="534" y="687"/>
                      </a:lnTo>
                      <a:lnTo>
                        <a:pt x="607" y="688"/>
                      </a:lnTo>
                      <a:lnTo>
                        <a:pt x="625" y="688"/>
                      </a:lnTo>
                      <a:lnTo>
                        <a:pt x="637" y="641"/>
                      </a:lnTo>
                      <a:lnTo>
                        <a:pt x="615" y="634"/>
                      </a:lnTo>
                      <a:lnTo>
                        <a:pt x="609" y="577"/>
                      </a:lnTo>
                      <a:lnTo>
                        <a:pt x="604" y="522"/>
                      </a:lnTo>
                      <a:lnTo>
                        <a:pt x="598" y="468"/>
                      </a:lnTo>
                      <a:lnTo>
                        <a:pt x="592" y="414"/>
                      </a:lnTo>
                      <a:lnTo>
                        <a:pt x="587" y="359"/>
                      </a:lnTo>
                      <a:lnTo>
                        <a:pt x="581" y="302"/>
                      </a:lnTo>
                      <a:lnTo>
                        <a:pt x="576" y="247"/>
                      </a:lnTo>
                      <a:lnTo>
                        <a:pt x="570" y="191"/>
                      </a:lnTo>
                      <a:lnTo>
                        <a:pt x="564" y="133"/>
                      </a:lnTo>
                      <a:lnTo>
                        <a:pt x="661" y="133"/>
                      </a:lnTo>
                      <a:lnTo>
                        <a:pt x="584" y="82"/>
                      </a:lnTo>
                      <a:lnTo>
                        <a:pt x="525" y="44"/>
                      </a:lnTo>
                      <a:lnTo>
                        <a:pt x="458" y="0"/>
                      </a:lnTo>
                      <a:lnTo>
                        <a:pt x="458" y="70"/>
                      </a:lnTo>
                      <a:lnTo>
                        <a:pt x="405" y="70"/>
                      </a:lnTo>
                      <a:lnTo>
                        <a:pt x="352" y="70"/>
                      </a:lnTo>
                      <a:lnTo>
                        <a:pt x="299" y="70"/>
                      </a:lnTo>
                      <a:lnTo>
                        <a:pt x="281" y="70"/>
                      </a:lnTo>
                      <a:lnTo>
                        <a:pt x="281" y="128"/>
                      </a:lnTo>
                      <a:lnTo>
                        <a:pt x="281" y="187"/>
                      </a:lnTo>
                      <a:lnTo>
                        <a:pt x="281" y="222"/>
                      </a:lnTo>
                      <a:lnTo>
                        <a:pt x="261" y="229"/>
                      </a:lnTo>
                      <a:lnTo>
                        <a:pt x="244" y="231"/>
                      </a:lnTo>
                      <a:lnTo>
                        <a:pt x="228" y="236"/>
                      </a:lnTo>
                      <a:lnTo>
                        <a:pt x="223" y="240"/>
                      </a:lnTo>
                      <a:lnTo>
                        <a:pt x="220" y="245"/>
                      </a:lnTo>
                      <a:lnTo>
                        <a:pt x="215" y="256"/>
                      </a:lnTo>
                      <a:lnTo>
                        <a:pt x="213" y="264"/>
                      </a:lnTo>
                      <a:lnTo>
                        <a:pt x="215" y="290"/>
                      </a:lnTo>
                      <a:lnTo>
                        <a:pt x="218" y="310"/>
                      </a:lnTo>
                      <a:lnTo>
                        <a:pt x="218" y="331"/>
                      </a:lnTo>
                      <a:lnTo>
                        <a:pt x="222" y="347"/>
                      </a:lnTo>
                      <a:lnTo>
                        <a:pt x="196" y="34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3" name="Google Shape;633;p9"/>
                <p:cNvSpPr/>
                <p:nvPr/>
              </p:nvSpPr>
              <p:spPr>
                <a:xfrm>
                  <a:off x="4534693" y="3026122"/>
                  <a:ext cx="207963" cy="166688"/>
                </a:xfrm>
                <a:custGeom>
                  <a:rect b="b" l="l" r="r" t="t"/>
                  <a:pathLst>
                    <a:path extrusionOk="0" h="526" w="656">
                      <a:moveTo>
                        <a:pt x="240" y="457"/>
                      </a:moveTo>
                      <a:lnTo>
                        <a:pt x="240" y="526"/>
                      </a:lnTo>
                      <a:lnTo>
                        <a:pt x="204" y="526"/>
                      </a:lnTo>
                      <a:lnTo>
                        <a:pt x="161" y="526"/>
                      </a:lnTo>
                      <a:lnTo>
                        <a:pt x="120" y="526"/>
                      </a:lnTo>
                      <a:lnTo>
                        <a:pt x="79" y="526"/>
                      </a:lnTo>
                      <a:lnTo>
                        <a:pt x="43" y="526"/>
                      </a:lnTo>
                      <a:lnTo>
                        <a:pt x="9" y="526"/>
                      </a:lnTo>
                      <a:lnTo>
                        <a:pt x="0" y="526"/>
                      </a:lnTo>
                      <a:lnTo>
                        <a:pt x="5" y="515"/>
                      </a:lnTo>
                      <a:lnTo>
                        <a:pt x="14" y="511"/>
                      </a:lnTo>
                      <a:lnTo>
                        <a:pt x="27" y="511"/>
                      </a:lnTo>
                      <a:lnTo>
                        <a:pt x="46" y="507"/>
                      </a:lnTo>
                      <a:lnTo>
                        <a:pt x="77" y="495"/>
                      </a:lnTo>
                      <a:lnTo>
                        <a:pt x="86" y="487"/>
                      </a:lnTo>
                      <a:lnTo>
                        <a:pt x="97" y="475"/>
                      </a:lnTo>
                      <a:lnTo>
                        <a:pt x="101" y="472"/>
                      </a:lnTo>
                      <a:lnTo>
                        <a:pt x="112" y="464"/>
                      </a:lnTo>
                      <a:lnTo>
                        <a:pt x="129" y="456"/>
                      </a:lnTo>
                      <a:lnTo>
                        <a:pt x="140" y="445"/>
                      </a:lnTo>
                      <a:lnTo>
                        <a:pt x="144" y="439"/>
                      </a:lnTo>
                      <a:lnTo>
                        <a:pt x="149" y="437"/>
                      </a:lnTo>
                      <a:lnTo>
                        <a:pt x="154" y="433"/>
                      </a:lnTo>
                      <a:lnTo>
                        <a:pt x="166" y="411"/>
                      </a:lnTo>
                      <a:lnTo>
                        <a:pt x="182" y="384"/>
                      </a:lnTo>
                      <a:lnTo>
                        <a:pt x="183" y="379"/>
                      </a:lnTo>
                      <a:lnTo>
                        <a:pt x="182" y="362"/>
                      </a:lnTo>
                      <a:lnTo>
                        <a:pt x="172" y="343"/>
                      </a:lnTo>
                      <a:lnTo>
                        <a:pt x="175" y="332"/>
                      </a:lnTo>
                      <a:lnTo>
                        <a:pt x="175" y="305"/>
                      </a:lnTo>
                      <a:lnTo>
                        <a:pt x="177" y="297"/>
                      </a:lnTo>
                      <a:lnTo>
                        <a:pt x="194" y="267"/>
                      </a:lnTo>
                      <a:lnTo>
                        <a:pt x="194" y="263"/>
                      </a:lnTo>
                      <a:lnTo>
                        <a:pt x="207" y="256"/>
                      </a:lnTo>
                      <a:lnTo>
                        <a:pt x="204" y="258"/>
                      </a:lnTo>
                      <a:lnTo>
                        <a:pt x="214" y="235"/>
                      </a:lnTo>
                      <a:lnTo>
                        <a:pt x="213" y="224"/>
                      </a:lnTo>
                      <a:lnTo>
                        <a:pt x="235" y="198"/>
                      </a:lnTo>
                      <a:lnTo>
                        <a:pt x="244" y="184"/>
                      </a:lnTo>
                      <a:lnTo>
                        <a:pt x="253" y="175"/>
                      </a:lnTo>
                      <a:lnTo>
                        <a:pt x="271" y="166"/>
                      </a:lnTo>
                      <a:lnTo>
                        <a:pt x="299" y="155"/>
                      </a:lnTo>
                      <a:lnTo>
                        <a:pt x="314" y="148"/>
                      </a:lnTo>
                      <a:lnTo>
                        <a:pt x="337" y="132"/>
                      </a:lnTo>
                      <a:lnTo>
                        <a:pt x="348" y="120"/>
                      </a:lnTo>
                      <a:lnTo>
                        <a:pt x="354" y="102"/>
                      </a:lnTo>
                      <a:lnTo>
                        <a:pt x="365" y="89"/>
                      </a:lnTo>
                      <a:lnTo>
                        <a:pt x="376" y="56"/>
                      </a:lnTo>
                      <a:lnTo>
                        <a:pt x="392" y="12"/>
                      </a:lnTo>
                      <a:lnTo>
                        <a:pt x="398" y="7"/>
                      </a:lnTo>
                      <a:lnTo>
                        <a:pt x="419" y="0"/>
                      </a:lnTo>
                      <a:lnTo>
                        <a:pt x="429" y="18"/>
                      </a:lnTo>
                      <a:lnTo>
                        <a:pt x="443" y="32"/>
                      </a:lnTo>
                      <a:lnTo>
                        <a:pt x="465" y="48"/>
                      </a:lnTo>
                      <a:lnTo>
                        <a:pt x="475" y="51"/>
                      </a:lnTo>
                      <a:lnTo>
                        <a:pt x="499" y="42"/>
                      </a:lnTo>
                      <a:lnTo>
                        <a:pt x="507" y="45"/>
                      </a:lnTo>
                      <a:lnTo>
                        <a:pt x="525" y="45"/>
                      </a:lnTo>
                      <a:lnTo>
                        <a:pt x="541" y="43"/>
                      </a:lnTo>
                      <a:lnTo>
                        <a:pt x="548" y="40"/>
                      </a:lnTo>
                      <a:lnTo>
                        <a:pt x="557" y="45"/>
                      </a:lnTo>
                      <a:lnTo>
                        <a:pt x="564" y="51"/>
                      </a:lnTo>
                      <a:lnTo>
                        <a:pt x="574" y="53"/>
                      </a:lnTo>
                      <a:lnTo>
                        <a:pt x="580" y="53"/>
                      </a:lnTo>
                      <a:lnTo>
                        <a:pt x="585" y="52"/>
                      </a:lnTo>
                      <a:lnTo>
                        <a:pt x="604" y="56"/>
                      </a:lnTo>
                      <a:lnTo>
                        <a:pt x="604" y="61"/>
                      </a:lnTo>
                      <a:lnTo>
                        <a:pt x="606" y="66"/>
                      </a:lnTo>
                      <a:lnTo>
                        <a:pt x="612" y="71"/>
                      </a:lnTo>
                      <a:lnTo>
                        <a:pt x="613" y="73"/>
                      </a:lnTo>
                      <a:lnTo>
                        <a:pt x="617" y="78"/>
                      </a:lnTo>
                      <a:lnTo>
                        <a:pt x="621" y="79"/>
                      </a:lnTo>
                      <a:lnTo>
                        <a:pt x="623" y="83"/>
                      </a:lnTo>
                      <a:lnTo>
                        <a:pt x="622" y="85"/>
                      </a:lnTo>
                      <a:lnTo>
                        <a:pt x="621" y="85"/>
                      </a:lnTo>
                      <a:lnTo>
                        <a:pt x="620" y="88"/>
                      </a:lnTo>
                      <a:lnTo>
                        <a:pt x="626" y="96"/>
                      </a:lnTo>
                      <a:lnTo>
                        <a:pt x="622" y="104"/>
                      </a:lnTo>
                      <a:lnTo>
                        <a:pt x="624" y="111"/>
                      </a:lnTo>
                      <a:lnTo>
                        <a:pt x="627" y="122"/>
                      </a:lnTo>
                      <a:lnTo>
                        <a:pt x="626" y="131"/>
                      </a:lnTo>
                      <a:lnTo>
                        <a:pt x="626" y="141"/>
                      </a:lnTo>
                      <a:lnTo>
                        <a:pt x="623" y="144"/>
                      </a:lnTo>
                      <a:lnTo>
                        <a:pt x="631" y="152"/>
                      </a:lnTo>
                      <a:lnTo>
                        <a:pt x="631" y="156"/>
                      </a:lnTo>
                      <a:lnTo>
                        <a:pt x="631" y="160"/>
                      </a:lnTo>
                      <a:lnTo>
                        <a:pt x="629" y="166"/>
                      </a:lnTo>
                      <a:lnTo>
                        <a:pt x="628" y="171"/>
                      </a:lnTo>
                      <a:lnTo>
                        <a:pt x="631" y="179"/>
                      </a:lnTo>
                      <a:lnTo>
                        <a:pt x="633" y="186"/>
                      </a:lnTo>
                      <a:lnTo>
                        <a:pt x="633" y="192"/>
                      </a:lnTo>
                      <a:lnTo>
                        <a:pt x="640" y="207"/>
                      </a:lnTo>
                      <a:lnTo>
                        <a:pt x="649" y="215"/>
                      </a:lnTo>
                      <a:lnTo>
                        <a:pt x="656" y="220"/>
                      </a:lnTo>
                      <a:lnTo>
                        <a:pt x="656" y="222"/>
                      </a:lnTo>
                      <a:lnTo>
                        <a:pt x="651" y="224"/>
                      </a:lnTo>
                      <a:lnTo>
                        <a:pt x="648" y="231"/>
                      </a:lnTo>
                      <a:lnTo>
                        <a:pt x="647" y="238"/>
                      </a:lnTo>
                      <a:lnTo>
                        <a:pt x="649" y="242"/>
                      </a:lnTo>
                      <a:lnTo>
                        <a:pt x="649" y="245"/>
                      </a:lnTo>
                      <a:lnTo>
                        <a:pt x="647" y="246"/>
                      </a:lnTo>
                      <a:lnTo>
                        <a:pt x="639" y="242"/>
                      </a:lnTo>
                      <a:lnTo>
                        <a:pt x="627" y="242"/>
                      </a:lnTo>
                      <a:lnTo>
                        <a:pt x="616" y="241"/>
                      </a:lnTo>
                      <a:lnTo>
                        <a:pt x="611" y="242"/>
                      </a:lnTo>
                      <a:lnTo>
                        <a:pt x="580" y="242"/>
                      </a:lnTo>
                      <a:lnTo>
                        <a:pt x="570" y="245"/>
                      </a:lnTo>
                      <a:lnTo>
                        <a:pt x="567" y="247"/>
                      </a:lnTo>
                      <a:lnTo>
                        <a:pt x="563" y="249"/>
                      </a:lnTo>
                      <a:lnTo>
                        <a:pt x="556" y="246"/>
                      </a:lnTo>
                      <a:lnTo>
                        <a:pt x="553" y="247"/>
                      </a:lnTo>
                      <a:lnTo>
                        <a:pt x="551" y="252"/>
                      </a:lnTo>
                      <a:lnTo>
                        <a:pt x="552" y="257"/>
                      </a:lnTo>
                      <a:lnTo>
                        <a:pt x="551" y="263"/>
                      </a:lnTo>
                      <a:lnTo>
                        <a:pt x="548" y="266"/>
                      </a:lnTo>
                      <a:lnTo>
                        <a:pt x="535" y="272"/>
                      </a:lnTo>
                      <a:lnTo>
                        <a:pt x="527" y="273"/>
                      </a:lnTo>
                      <a:lnTo>
                        <a:pt x="520" y="274"/>
                      </a:lnTo>
                      <a:lnTo>
                        <a:pt x="513" y="273"/>
                      </a:lnTo>
                      <a:lnTo>
                        <a:pt x="508" y="273"/>
                      </a:lnTo>
                      <a:lnTo>
                        <a:pt x="503" y="277"/>
                      </a:lnTo>
                      <a:lnTo>
                        <a:pt x="502" y="282"/>
                      </a:lnTo>
                      <a:lnTo>
                        <a:pt x="502" y="288"/>
                      </a:lnTo>
                      <a:lnTo>
                        <a:pt x="503" y="290"/>
                      </a:lnTo>
                      <a:lnTo>
                        <a:pt x="508" y="290"/>
                      </a:lnTo>
                      <a:lnTo>
                        <a:pt x="509" y="293"/>
                      </a:lnTo>
                      <a:lnTo>
                        <a:pt x="504" y="298"/>
                      </a:lnTo>
                      <a:lnTo>
                        <a:pt x="503" y="309"/>
                      </a:lnTo>
                      <a:lnTo>
                        <a:pt x="504" y="309"/>
                      </a:lnTo>
                      <a:lnTo>
                        <a:pt x="507" y="308"/>
                      </a:lnTo>
                      <a:lnTo>
                        <a:pt x="509" y="308"/>
                      </a:lnTo>
                      <a:lnTo>
                        <a:pt x="510" y="310"/>
                      </a:lnTo>
                      <a:lnTo>
                        <a:pt x="515" y="314"/>
                      </a:lnTo>
                      <a:lnTo>
                        <a:pt x="516" y="317"/>
                      </a:lnTo>
                      <a:lnTo>
                        <a:pt x="514" y="321"/>
                      </a:lnTo>
                      <a:lnTo>
                        <a:pt x="493" y="325"/>
                      </a:lnTo>
                      <a:lnTo>
                        <a:pt x="467" y="342"/>
                      </a:lnTo>
                      <a:lnTo>
                        <a:pt x="461" y="342"/>
                      </a:lnTo>
                      <a:lnTo>
                        <a:pt x="446" y="348"/>
                      </a:lnTo>
                      <a:lnTo>
                        <a:pt x="436" y="355"/>
                      </a:lnTo>
                      <a:lnTo>
                        <a:pt x="433" y="363"/>
                      </a:lnTo>
                      <a:lnTo>
                        <a:pt x="433" y="365"/>
                      </a:lnTo>
                      <a:lnTo>
                        <a:pt x="430" y="371"/>
                      </a:lnTo>
                      <a:lnTo>
                        <a:pt x="424" y="376"/>
                      </a:lnTo>
                      <a:lnTo>
                        <a:pt x="418" y="381"/>
                      </a:lnTo>
                      <a:lnTo>
                        <a:pt x="401" y="389"/>
                      </a:lnTo>
                      <a:lnTo>
                        <a:pt x="385" y="391"/>
                      </a:lnTo>
                      <a:lnTo>
                        <a:pt x="376" y="391"/>
                      </a:lnTo>
                      <a:lnTo>
                        <a:pt x="371" y="394"/>
                      </a:lnTo>
                      <a:lnTo>
                        <a:pt x="354" y="392"/>
                      </a:lnTo>
                      <a:lnTo>
                        <a:pt x="353" y="396"/>
                      </a:lnTo>
                      <a:lnTo>
                        <a:pt x="353" y="405"/>
                      </a:lnTo>
                      <a:lnTo>
                        <a:pt x="350" y="406"/>
                      </a:lnTo>
                      <a:lnTo>
                        <a:pt x="342" y="406"/>
                      </a:lnTo>
                      <a:lnTo>
                        <a:pt x="337" y="403"/>
                      </a:lnTo>
                      <a:lnTo>
                        <a:pt x="330" y="405"/>
                      </a:lnTo>
                      <a:lnTo>
                        <a:pt x="323" y="403"/>
                      </a:lnTo>
                      <a:lnTo>
                        <a:pt x="319" y="407"/>
                      </a:lnTo>
                      <a:lnTo>
                        <a:pt x="312" y="413"/>
                      </a:lnTo>
                      <a:lnTo>
                        <a:pt x="306" y="417"/>
                      </a:lnTo>
                      <a:lnTo>
                        <a:pt x="299" y="423"/>
                      </a:lnTo>
                      <a:lnTo>
                        <a:pt x="287" y="423"/>
                      </a:lnTo>
                      <a:lnTo>
                        <a:pt x="266" y="437"/>
                      </a:lnTo>
                      <a:lnTo>
                        <a:pt x="240" y="45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4" name="Google Shape;634;p9"/>
                <p:cNvSpPr/>
                <p:nvPr/>
              </p:nvSpPr>
              <p:spPr>
                <a:xfrm>
                  <a:off x="5474492" y="3484909"/>
                  <a:ext cx="177800" cy="234950"/>
                </a:xfrm>
                <a:custGeom>
                  <a:rect b="b" l="l" r="r" t="t"/>
                  <a:pathLst>
                    <a:path extrusionOk="0" h="740" w="561">
                      <a:moveTo>
                        <a:pt x="30" y="740"/>
                      </a:moveTo>
                      <a:lnTo>
                        <a:pt x="29" y="737"/>
                      </a:lnTo>
                      <a:lnTo>
                        <a:pt x="6" y="708"/>
                      </a:lnTo>
                      <a:lnTo>
                        <a:pt x="0" y="700"/>
                      </a:lnTo>
                      <a:lnTo>
                        <a:pt x="0" y="657"/>
                      </a:lnTo>
                      <a:lnTo>
                        <a:pt x="0" y="604"/>
                      </a:lnTo>
                      <a:lnTo>
                        <a:pt x="0" y="551"/>
                      </a:lnTo>
                      <a:lnTo>
                        <a:pt x="0" y="498"/>
                      </a:lnTo>
                      <a:lnTo>
                        <a:pt x="3" y="496"/>
                      </a:lnTo>
                      <a:lnTo>
                        <a:pt x="25" y="474"/>
                      </a:lnTo>
                      <a:lnTo>
                        <a:pt x="46" y="442"/>
                      </a:lnTo>
                      <a:lnTo>
                        <a:pt x="48" y="437"/>
                      </a:lnTo>
                      <a:lnTo>
                        <a:pt x="51" y="433"/>
                      </a:lnTo>
                      <a:lnTo>
                        <a:pt x="66" y="426"/>
                      </a:lnTo>
                      <a:lnTo>
                        <a:pt x="102" y="414"/>
                      </a:lnTo>
                      <a:lnTo>
                        <a:pt x="114" y="401"/>
                      </a:lnTo>
                      <a:lnTo>
                        <a:pt x="127" y="393"/>
                      </a:lnTo>
                      <a:lnTo>
                        <a:pt x="148" y="384"/>
                      </a:lnTo>
                      <a:lnTo>
                        <a:pt x="157" y="379"/>
                      </a:lnTo>
                      <a:lnTo>
                        <a:pt x="221" y="379"/>
                      </a:lnTo>
                      <a:lnTo>
                        <a:pt x="302" y="297"/>
                      </a:lnTo>
                      <a:lnTo>
                        <a:pt x="373" y="227"/>
                      </a:lnTo>
                      <a:lnTo>
                        <a:pt x="383" y="215"/>
                      </a:lnTo>
                      <a:lnTo>
                        <a:pt x="384" y="212"/>
                      </a:lnTo>
                      <a:lnTo>
                        <a:pt x="331" y="213"/>
                      </a:lnTo>
                      <a:lnTo>
                        <a:pt x="244" y="181"/>
                      </a:lnTo>
                      <a:lnTo>
                        <a:pt x="166" y="154"/>
                      </a:lnTo>
                      <a:lnTo>
                        <a:pt x="159" y="147"/>
                      </a:lnTo>
                      <a:lnTo>
                        <a:pt x="140" y="132"/>
                      </a:lnTo>
                      <a:lnTo>
                        <a:pt x="132" y="122"/>
                      </a:lnTo>
                      <a:lnTo>
                        <a:pt x="126" y="116"/>
                      </a:lnTo>
                      <a:lnTo>
                        <a:pt x="124" y="110"/>
                      </a:lnTo>
                      <a:lnTo>
                        <a:pt x="119" y="107"/>
                      </a:lnTo>
                      <a:lnTo>
                        <a:pt x="113" y="100"/>
                      </a:lnTo>
                      <a:lnTo>
                        <a:pt x="110" y="95"/>
                      </a:lnTo>
                      <a:lnTo>
                        <a:pt x="103" y="88"/>
                      </a:lnTo>
                      <a:lnTo>
                        <a:pt x="98" y="65"/>
                      </a:lnTo>
                      <a:lnTo>
                        <a:pt x="99" y="60"/>
                      </a:lnTo>
                      <a:lnTo>
                        <a:pt x="103" y="55"/>
                      </a:lnTo>
                      <a:lnTo>
                        <a:pt x="105" y="49"/>
                      </a:lnTo>
                      <a:lnTo>
                        <a:pt x="115" y="37"/>
                      </a:lnTo>
                      <a:lnTo>
                        <a:pt x="120" y="25"/>
                      </a:lnTo>
                      <a:lnTo>
                        <a:pt x="123" y="23"/>
                      </a:lnTo>
                      <a:lnTo>
                        <a:pt x="125" y="27"/>
                      </a:lnTo>
                      <a:lnTo>
                        <a:pt x="130" y="29"/>
                      </a:lnTo>
                      <a:lnTo>
                        <a:pt x="135" y="38"/>
                      </a:lnTo>
                      <a:lnTo>
                        <a:pt x="140" y="41"/>
                      </a:lnTo>
                      <a:lnTo>
                        <a:pt x="151" y="57"/>
                      </a:lnTo>
                      <a:lnTo>
                        <a:pt x="167" y="73"/>
                      </a:lnTo>
                      <a:lnTo>
                        <a:pt x="179" y="82"/>
                      </a:lnTo>
                      <a:lnTo>
                        <a:pt x="186" y="84"/>
                      </a:lnTo>
                      <a:lnTo>
                        <a:pt x="193" y="82"/>
                      </a:lnTo>
                      <a:lnTo>
                        <a:pt x="215" y="83"/>
                      </a:lnTo>
                      <a:lnTo>
                        <a:pt x="222" y="77"/>
                      </a:lnTo>
                      <a:lnTo>
                        <a:pt x="231" y="72"/>
                      </a:lnTo>
                      <a:lnTo>
                        <a:pt x="238" y="70"/>
                      </a:lnTo>
                      <a:lnTo>
                        <a:pt x="248" y="64"/>
                      </a:lnTo>
                      <a:lnTo>
                        <a:pt x="253" y="62"/>
                      </a:lnTo>
                      <a:lnTo>
                        <a:pt x="255" y="60"/>
                      </a:lnTo>
                      <a:lnTo>
                        <a:pt x="258" y="57"/>
                      </a:lnTo>
                      <a:lnTo>
                        <a:pt x="260" y="57"/>
                      </a:lnTo>
                      <a:lnTo>
                        <a:pt x="265" y="61"/>
                      </a:lnTo>
                      <a:lnTo>
                        <a:pt x="269" y="61"/>
                      </a:lnTo>
                      <a:lnTo>
                        <a:pt x="271" y="62"/>
                      </a:lnTo>
                      <a:lnTo>
                        <a:pt x="283" y="61"/>
                      </a:lnTo>
                      <a:lnTo>
                        <a:pt x="291" y="67"/>
                      </a:lnTo>
                      <a:lnTo>
                        <a:pt x="302" y="67"/>
                      </a:lnTo>
                      <a:lnTo>
                        <a:pt x="312" y="65"/>
                      </a:lnTo>
                      <a:lnTo>
                        <a:pt x="317" y="61"/>
                      </a:lnTo>
                      <a:lnTo>
                        <a:pt x="322" y="56"/>
                      </a:lnTo>
                      <a:lnTo>
                        <a:pt x="331" y="54"/>
                      </a:lnTo>
                      <a:lnTo>
                        <a:pt x="336" y="48"/>
                      </a:lnTo>
                      <a:lnTo>
                        <a:pt x="342" y="44"/>
                      </a:lnTo>
                      <a:lnTo>
                        <a:pt x="353" y="41"/>
                      </a:lnTo>
                      <a:lnTo>
                        <a:pt x="365" y="46"/>
                      </a:lnTo>
                      <a:lnTo>
                        <a:pt x="372" y="45"/>
                      </a:lnTo>
                      <a:lnTo>
                        <a:pt x="382" y="44"/>
                      </a:lnTo>
                      <a:lnTo>
                        <a:pt x="393" y="43"/>
                      </a:lnTo>
                      <a:lnTo>
                        <a:pt x="398" y="41"/>
                      </a:lnTo>
                      <a:lnTo>
                        <a:pt x="411" y="33"/>
                      </a:lnTo>
                      <a:lnTo>
                        <a:pt x="417" y="33"/>
                      </a:lnTo>
                      <a:lnTo>
                        <a:pt x="430" y="37"/>
                      </a:lnTo>
                      <a:lnTo>
                        <a:pt x="447" y="29"/>
                      </a:lnTo>
                      <a:lnTo>
                        <a:pt x="451" y="28"/>
                      </a:lnTo>
                      <a:lnTo>
                        <a:pt x="458" y="29"/>
                      </a:lnTo>
                      <a:lnTo>
                        <a:pt x="462" y="24"/>
                      </a:lnTo>
                      <a:lnTo>
                        <a:pt x="473" y="25"/>
                      </a:lnTo>
                      <a:lnTo>
                        <a:pt x="481" y="24"/>
                      </a:lnTo>
                      <a:lnTo>
                        <a:pt x="496" y="21"/>
                      </a:lnTo>
                      <a:lnTo>
                        <a:pt x="501" y="17"/>
                      </a:lnTo>
                      <a:lnTo>
                        <a:pt x="514" y="12"/>
                      </a:lnTo>
                      <a:lnTo>
                        <a:pt x="518" y="2"/>
                      </a:lnTo>
                      <a:lnTo>
                        <a:pt x="527" y="0"/>
                      </a:lnTo>
                      <a:lnTo>
                        <a:pt x="535" y="0"/>
                      </a:lnTo>
                      <a:lnTo>
                        <a:pt x="546" y="7"/>
                      </a:lnTo>
                      <a:lnTo>
                        <a:pt x="555" y="7"/>
                      </a:lnTo>
                      <a:lnTo>
                        <a:pt x="556" y="8"/>
                      </a:lnTo>
                      <a:lnTo>
                        <a:pt x="555" y="14"/>
                      </a:lnTo>
                      <a:lnTo>
                        <a:pt x="555" y="19"/>
                      </a:lnTo>
                      <a:lnTo>
                        <a:pt x="549" y="27"/>
                      </a:lnTo>
                      <a:lnTo>
                        <a:pt x="548" y="33"/>
                      </a:lnTo>
                      <a:lnTo>
                        <a:pt x="548" y="41"/>
                      </a:lnTo>
                      <a:lnTo>
                        <a:pt x="554" y="46"/>
                      </a:lnTo>
                      <a:lnTo>
                        <a:pt x="551" y="52"/>
                      </a:lnTo>
                      <a:lnTo>
                        <a:pt x="552" y="59"/>
                      </a:lnTo>
                      <a:lnTo>
                        <a:pt x="551" y="66"/>
                      </a:lnTo>
                      <a:lnTo>
                        <a:pt x="552" y="75"/>
                      </a:lnTo>
                      <a:lnTo>
                        <a:pt x="551" y="78"/>
                      </a:lnTo>
                      <a:lnTo>
                        <a:pt x="544" y="83"/>
                      </a:lnTo>
                      <a:lnTo>
                        <a:pt x="545" y="86"/>
                      </a:lnTo>
                      <a:lnTo>
                        <a:pt x="551" y="84"/>
                      </a:lnTo>
                      <a:lnTo>
                        <a:pt x="552" y="82"/>
                      </a:lnTo>
                      <a:lnTo>
                        <a:pt x="554" y="82"/>
                      </a:lnTo>
                      <a:lnTo>
                        <a:pt x="556" y="84"/>
                      </a:lnTo>
                      <a:lnTo>
                        <a:pt x="561" y="86"/>
                      </a:lnTo>
                      <a:lnTo>
                        <a:pt x="561" y="89"/>
                      </a:lnTo>
                      <a:lnTo>
                        <a:pt x="560" y="91"/>
                      </a:lnTo>
                      <a:lnTo>
                        <a:pt x="559" y="91"/>
                      </a:lnTo>
                      <a:lnTo>
                        <a:pt x="552" y="88"/>
                      </a:lnTo>
                      <a:lnTo>
                        <a:pt x="545" y="88"/>
                      </a:lnTo>
                      <a:lnTo>
                        <a:pt x="540" y="91"/>
                      </a:lnTo>
                      <a:lnTo>
                        <a:pt x="539" y="92"/>
                      </a:lnTo>
                      <a:lnTo>
                        <a:pt x="539" y="99"/>
                      </a:lnTo>
                      <a:lnTo>
                        <a:pt x="533" y="125"/>
                      </a:lnTo>
                      <a:lnTo>
                        <a:pt x="533" y="141"/>
                      </a:lnTo>
                      <a:lnTo>
                        <a:pt x="530" y="145"/>
                      </a:lnTo>
                      <a:lnTo>
                        <a:pt x="528" y="156"/>
                      </a:lnTo>
                      <a:lnTo>
                        <a:pt x="524" y="159"/>
                      </a:lnTo>
                      <a:lnTo>
                        <a:pt x="518" y="164"/>
                      </a:lnTo>
                      <a:lnTo>
                        <a:pt x="511" y="181"/>
                      </a:lnTo>
                      <a:lnTo>
                        <a:pt x="502" y="190"/>
                      </a:lnTo>
                      <a:lnTo>
                        <a:pt x="497" y="202"/>
                      </a:lnTo>
                      <a:lnTo>
                        <a:pt x="497" y="204"/>
                      </a:lnTo>
                      <a:lnTo>
                        <a:pt x="492" y="207"/>
                      </a:lnTo>
                      <a:lnTo>
                        <a:pt x="485" y="215"/>
                      </a:lnTo>
                      <a:lnTo>
                        <a:pt x="482" y="220"/>
                      </a:lnTo>
                      <a:lnTo>
                        <a:pt x="480" y="226"/>
                      </a:lnTo>
                      <a:lnTo>
                        <a:pt x="479" y="237"/>
                      </a:lnTo>
                      <a:lnTo>
                        <a:pt x="462" y="271"/>
                      </a:lnTo>
                      <a:lnTo>
                        <a:pt x="447" y="296"/>
                      </a:lnTo>
                      <a:lnTo>
                        <a:pt x="444" y="303"/>
                      </a:lnTo>
                      <a:lnTo>
                        <a:pt x="438" y="325"/>
                      </a:lnTo>
                      <a:lnTo>
                        <a:pt x="431" y="344"/>
                      </a:lnTo>
                      <a:lnTo>
                        <a:pt x="422" y="351"/>
                      </a:lnTo>
                      <a:lnTo>
                        <a:pt x="419" y="353"/>
                      </a:lnTo>
                      <a:lnTo>
                        <a:pt x="416" y="357"/>
                      </a:lnTo>
                      <a:lnTo>
                        <a:pt x="414" y="358"/>
                      </a:lnTo>
                      <a:lnTo>
                        <a:pt x="409" y="363"/>
                      </a:lnTo>
                      <a:lnTo>
                        <a:pt x="394" y="378"/>
                      </a:lnTo>
                      <a:lnTo>
                        <a:pt x="389" y="389"/>
                      </a:lnTo>
                      <a:lnTo>
                        <a:pt x="389" y="390"/>
                      </a:lnTo>
                      <a:lnTo>
                        <a:pt x="388" y="395"/>
                      </a:lnTo>
                      <a:lnTo>
                        <a:pt x="382" y="405"/>
                      </a:lnTo>
                      <a:lnTo>
                        <a:pt x="373" y="420"/>
                      </a:lnTo>
                      <a:lnTo>
                        <a:pt x="362" y="432"/>
                      </a:lnTo>
                      <a:lnTo>
                        <a:pt x="363" y="432"/>
                      </a:lnTo>
                      <a:lnTo>
                        <a:pt x="352" y="442"/>
                      </a:lnTo>
                      <a:lnTo>
                        <a:pt x="340" y="453"/>
                      </a:lnTo>
                      <a:lnTo>
                        <a:pt x="334" y="461"/>
                      </a:lnTo>
                      <a:lnTo>
                        <a:pt x="323" y="474"/>
                      </a:lnTo>
                      <a:lnTo>
                        <a:pt x="306" y="486"/>
                      </a:lnTo>
                      <a:lnTo>
                        <a:pt x="297" y="492"/>
                      </a:lnTo>
                      <a:lnTo>
                        <a:pt x="297" y="495"/>
                      </a:lnTo>
                      <a:lnTo>
                        <a:pt x="290" y="506"/>
                      </a:lnTo>
                      <a:lnTo>
                        <a:pt x="277" y="520"/>
                      </a:lnTo>
                      <a:lnTo>
                        <a:pt x="264" y="532"/>
                      </a:lnTo>
                      <a:lnTo>
                        <a:pt x="249" y="541"/>
                      </a:lnTo>
                      <a:lnTo>
                        <a:pt x="243" y="545"/>
                      </a:lnTo>
                      <a:lnTo>
                        <a:pt x="231" y="549"/>
                      </a:lnTo>
                      <a:lnTo>
                        <a:pt x="223" y="550"/>
                      </a:lnTo>
                      <a:lnTo>
                        <a:pt x="216" y="554"/>
                      </a:lnTo>
                      <a:lnTo>
                        <a:pt x="193" y="572"/>
                      </a:lnTo>
                      <a:lnTo>
                        <a:pt x="139" y="620"/>
                      </a:lnTo>
                      <a:lnTo>
                        <a:pt x="120" y="640"/>
                      </a:lnTo>
                      <a:lnTo>
                        <a:pt x="113" y="648"/>
                      </a:lnTo>
                      <a:lnTo>
                        <a:pt x="103" y="659"/>
                      </a:lnTo>
                      <a:lnTo>
                        <a:pt x="91" y="663"/>
                      </a:lnTo>
                      <a:lnTo>
                        <a:pt x="87" y="660"/>
                      </a:lnTo>
                      <a:lnTo>
                        <a:pt x="84" y="665"/>
                      </a:lnTo>
                      <a:lnTo>
                        <a:pt x="87" y="665"/>
                      </a:lnTo>
                      <a:lnTo>
                        <a:pt x="88" y="669"/>
                      </a:lnTo>
                      <a:lnTo>
                        <a:pt x="87" y="672"/>
                      </a:lnTo>
                      <a:lnTo>
                        <a:pt x="83" y="674"/>
                      </a:lnTo>
                      <a:lnTo>
                        <a:pt x="81" y="681"/>
                      </a:lnTo>
                      <a:lnTo>
                        <a:pt x="75" y="691"/>
                      </a:lnTo>
                      <a:lnTo>
                        <a:pt x="61" y="705"/>
                      </a:lnTo>
                      <a:lnTo>
                        <a:pt x="50" y="718"/>
                      </a:lnTo>
                      <a:lnTo>
                        <a:pt x="37" y="730"/>
                      </a:lnTo>
                      <a:lnTo>
                        <a:pt x="32" y="739"/>
                      </a:lnTo>
                      <a:lnTo>
                        <a:pt x="30" y="74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5" name="Google Shape;635;p9"/>
                <p:cNvSpPr/>
                <p:nvPr/>
              </p:nvSpPr>
              <p:spPr>
                <a:xfrm>
                  <a:off x="4761706" y="3272184"/>
                  <a:ext cx="276225" cy="215900"/>
                </a:xfrm>
                <a:custGeom>
                  <a:rect b="b" l="l" r="r" t="t"/>
                  <a:pathLst>
                    <a:path extrusionOk="0" h="678" w="872">
                      <a:moveTo>
                        <a:pt x="222" y="271"/>
                      </a:moveTo>
                      <a:lnTo>
                        <a:pt x="222" y="327"/>
                      </a:lnTo>
                      <a:lnTo>
                        <a:pt x="222" y="381"/>
                      </a:lnTo>
                      <a:lnTo>
                        <a:pt x="222" y="435"/>
                      </a:lnTo>
                      <a:lnTo>
                        <a:pt x="219" y="436"/>
                      </a:lnTo>
                      <a:lnTo>
                        <a:pt x="209" y="442"/>
                      </a:lnTo>
                      <a:lnTo>
                        <a:pt x="205" y="448"/>
                      </a:lnTo>
                      <a:lnTo>
                        <a:pt x="204" y="456"/>
                      </a:lnTo>
                      <a:lnTo>
                        <a:pt x="192" y="463"/>
                      </a:lnTo>
                      <a:lnTo>
                        <a:pt x="188" y="466"/>
                      </a:lnTo>
                      <a:lnTo>
                        <a:pt x="186" y="469"/>
                      </a:lnTo>
                      <a:lnTo>
                        <a:pt x="186" y="474"/>
                      </a:lnTo>
                      <a:lnTo>
                        <a:pt x="173" y="473"/>
                      </a:lnTo>
                      <a:lnTo>
                        <a:pt x="160" y="472"/>
                      </a:lnTo>
                      <a:lnTo>
                        <a:pt x="160" y="475"/>
                      </a:lnTo>
                      <a:lnTo>
                        <a:pt x="155" y="474"/>
                      </a:lnTo>
                      <a:lnTo>
                        <a:pt x="66" y="475"/>
                      </a:lnTo>
                      <a:lnTo>
                        <a:pt x="42" y="495"/>
                      </a:lnTo>
                      <a:lnTo>
                        <a:pt x="5" y="495"/>
                      </a:lnTo>
                      <a:lnTo>
                        <a:pt x="4" y="499"/>
                      </a:lnTo>
                      <a:lnTo>
                        <a:pt x="3" y="511"/>
                      </a:lnTo>
                      <a:lnTo>
                        <a:pt x="0" y="521"/>
                      </a:lnTo>
                      <a:lnTo>
                        <a:pt x="1" y="523"/>
                      </a:lnTo>
                      <a:lnTo>
                        <a:pt x="11" y="532"/>
                      </a:lnTo>
                      <a:lnTo>
                        <a:pt x="12" y="534"/>
                      </a:lnTo>
                      <a:lnTo>
                        <a:pt x="11" y="543"/>
                      </a:lnTo>
                      <a:lnTo>
                        <a:pt x="15" y="550"/>
                      </a:lnTo>
                      <a:lnTo>
                        <a:pt x="27" y="565"/>
                      </a:lnTo>
                      <a:lnTo>
                        <a:pt x="44" y="579"/>
                      </a:lnTo>
                      <a:lnTo>
                        <a:pt x="49" y="588"/>
                      </a:lnTo>
                      <a:lnTo>
                        <a:pt x="55" y="603"/>
                      </a:lnTo>
                      <a:lnTo>
                        <a:pt x="59" y="609"/>
                      </a:lnTo>
                      <a:lnTo>
                        <a:pt x="70" y="622"/>
                      </a:lnTo>
                      <a:lnTo>
                        <a:pt x="78" y="626"/>
                      </a:lnTo>
                      <a:lnTo>
                        <a:pt x="89" y="629"/>
                      </a:lnTo>
                      <a:lnTo>
                        <a:pt x="92" y="629"/>
                      </a:lnTo>
                      <a:lnTo>
                        <a:pt x="97" y="628"/>
                      </a:lnTo>
                      <a:lnTo>
                        <a:pt x="102" y="623"/>
                      </a:lnTo>
                      <a:lnTo>
                        <a:pt x="106" y="622"/>
                      </a:lnTo>
                      <a:lnTo>
                        <a:pt x="112" y="625"/>
                      </a:lnTo>
                      <a:lnTo>
                        <a:pt x="118" y="635"/>
                      </a:lnTo>
                      <a:lnTo>
                        <a:pt x="119" y="637"/>
                      </a:lnTo>
                      <a:lnTo>
                        <a:pt x="118" y="640"/>
                      </a:lnTo>
                      <a:lnTo>
                        <a:pt x="113" y="640"/>
                      </a:lnTo>
                      <a:lnTo>
                        <a:pt x="109" y="641"/>
                      </a:lnTo>
                      <a:lnTo>
                        <a:pt x="108" y="645"/>
                      </a:lnTo>
                      <a:lnTo>
                        <a:pt x="109" y="649"/>
                      </a:lnTo>
                      <a:lnTo>
                        <a:pt x="116" y="656"/>
                      </a:lnTo>
                      <a:lnTo>
                        <a:pt x="127" y="666"/>
                      </a:lnTo>
                      <a:lnTo>
                        <a:pt x="134" y="662"/>
                      </a:lnTo>
                      <a:lnTo>
                        <a:pt x="127" y="653"/>
                      </a:lnTo>
                      <a:lnTo>
                        <a:pt x="127" y="649"/>
                      </a:lnTo>
                      <a:lnTo>
                        <a:pt x="138" y="646"/>
                      </a:lnTo>
                      <a:lnTo>
                        <a:pt x="143" y="645"/>
                      </a:lnTo>
                      <a:lnTo>
                        <a:pt x="151" y="641"/>
                      </a:lnTo>
                      <a:lnTo>
                        <a:pt x="154" y="642"/>
                      </a:lnTo>
                      <a:lnTo>
                        <a:pt x="165" y="653"/>
                      </a:lnTo>
                      <a:lnTo>
                        <a:pt x="177" y="666"/>
                      </a:lnTo>
                      <a:lnTo>
                        <a:pt x="184" y="671"/>
                      </a:lnTo>
                      <a:lnTo>
                        <a:pt x="193" y="678"/>
                      </a:lnTo>
                      <a:lnTo>
                        <a:pt x="194" y="671"/>
                      </a:lnTo>
                      <a:lnTo>
                        <a:pt x="192" y="646"/>
                      </a:lnTo>
                      <a:lnTo>
                        <a:pt x="193" y="637"/>
                      </a:lnTo>
                      <a:lnTo>
                        <a:pt x="195" y="633"/>
                      </a:lnTo>
                      <a:lnTo>
                        <a:pt x="199" y="628"/>
                      </a:lnTo>
                      <a:lnTo>
                        <a:pt x="206" y="624"/>
                      </a:lnTo>
                      <a:lnTo>
                        <a:pt x="211" y="618"/>
                      </a:lnTo>
                      <a:lnTo>
                        <a:pt x="219" y="604"/>
                      </a:lnTo>
                      <a:lnTo>
                        <a:pt x="221" y="586"/>
                      </a:lnTo>
                      <a:lnTo>
                        <a:pt x="222" y="582"/>
                      </a:lnTo>
                      <a:lnTo>
                        <a:pt x="240" y="570"/>
                      </a:lnTo>
                      <a:lnTo>
                        <a:pt x="259" y="565"/>
                      </a:lnTo>
                      <a:lnTo>
                        <a:pt x="277" y="565"/>
                      </a:lnTo>
                      <a:lnTo>
                        <a:pt x="283" y="564"/>
                      </a:lnTo>
                      <a:lnTo>
                        <a:pt x="291" y="561"/>
                      </a:lnTo>
                      <a:lnTo>
                        <a:pt x="306" y="563"/>
                      </a:lnTo>
                      <a:lnTo>
                        <a:pt x="343" y="581"/>
                      </a:lnTo>
                      <a:lnTo>
                        <a:pt x="365" y="602"/>
                      </a:lnTo>
                      <a:lnTo>
                        <a:pt x="372" y="607"/>
                      </a:lnTo>
                      <a:lnTo>
                        <a:pt x="377" y="609"/>
                      </a:lnTo>
                      <a:lnTo>
                        <a:pt x="386" y="609"/>
                      </a:lnTo>
                      <a:lnTo>
                        <a:pt x="392" y="599"/>
                      </a:lnTo>
                      <a:lnTo>
                        <a:pt x="408" y="591"/>
                      </a:lnTo>
                      <a:lnTo>
                        <a:pt x="418" y="588"/>
                      </a:lnTo>
                      <a:lnTo>
                        <a:pt x="430" y="588"/>
                      </a:lnTo>
                      <a:lnTo>
                        <a:pt x="447" y="598"/>
                      </a:lnTo>
                      <a:lnTo>
                        <a:pt x="471" y="613"/>
                      </a:lnTo>
                      <a:lnTo>
                        <a:pt x="483" y="617"/>
                      </a:lnTo>
                      <a:lnTo>
                        <a:pt x="506" y="619"/>
                      </a:lnTo>
                      <a:lnTo>
                        <a:pt x="519" y="618"/>
                      </a:lnTo>
                      <a:lnTo>
                        <a:pt x="533" y="608"/>
                      </a:lnTo>
                      <a:lnTo>
                        <a:pt x="550" y="593"/>
                      </a:lnTo>
                      <a:lnTo>
                        <a:pt x="559" y="588"/>
                      </a:lnTo>
                      <a:lnTo>
                        <a:pt x="585" y="588"/>
                      </a:lnTo>
                      <a:lnTo>
                        <a:pt x="603" y="591"/>
                      </a:lnTo>
                      <a:lnTo>
                        <a:pt x="613" y="587"/>
                      </a:lnTo>
                      <a:lnTo>
                        <a:pt x="633" y="585"/>
                      </a:lnTo>
                      <a:lnTo>
                        <a:pt x="640" y="587"/>
                      </a:lnTo>
                      <a:lnTo>
                        <a:pt x="647" y="591"/>
                      </a:lnTo>
                      <a:lnTo>
                        <a:pt x="655" y="593"/>
                      </a:lnTo>
                      <a:lnTo>
                        <a:pt x="661" y="597"/>
                      </a:lnTo>
                      <a:lnTo>
                        <a:pt x="672" y="597"/>
                      </a:lnTo>
                      <a:lnTo>
                        <a:pt x="678" y="593"/>
                      </a:lnTo>
                      <a:lnTo>
                        <a:pt x="688" y="583"/>
                      </a:lnTo>
                      <a:lnTo>
                        <a:pt x="688" y="582"/>
                      </a:lnTo>
                      <a:lnTo>
                        <a:pt x="694" y="577"/>
                      </a:lnTo>
                      <a:lnTo>
                        <a:pt x="702" y="576"/>
                      </a:lnTo>
                      <a:lnTo>
                        <a:pt x="708" y="576"/>
                      </a:lnTo>
                      <a:lnTo>
                        <a:pt x="714" y="564"/>
                      </a:lnTo>
                      <a:lnTo>
                        <a:pt x="715" y="564"/>
                      </a:lnTo>
                      <a:lnTo>
                        <a:pt x="718" y="561"/>
                      </a:lnTo>
                      <a:lnTo>
                        <a:pt x="713" y="556"/>
                      </a:lnTo>
                      <a:lnTo>
                        <a:pt x="709" y="550"/>
                      </a:lnTo>
                      <a:lnTo>
                        <a:pt x="709" y="545"/>
                      </a:lnTo>
                      <a:lnTo>
                        <a:pt x="714" y="538"/>
                      </a:lnTo>
                      <a:lnTo>
                        <a:pt x="720" y="534"/>
                      </a:lnTo>
                      <a:lnTo>
                        <a:pt x="725" y="533"/>
                      </a:lnTo>
                      <a:lnTo>
                        <a:pt x="730" y="531"/>
                      </a:lnTo>
                      <a:lnTo>
                        <a:pt x="727" y="520"/>
                      </a:lnTo>
                      <a:lnTo>
                        <a:pt x="732" y="515"/>
                      </a:lnTo>
                      <a:lnTo>
                        <a:pt x="740" y="513"/>
                      </a:lnTo>
                      <a:lnTo>
                        <a:pt x="740" y="504"/>
                      </a:lnTo>
                      <a:lnTo>
                        <a:pt x="746" y="501"/>
                      </a:lnTo>
                      <a:lnTo>
                        <a:pt x="746" y="490"/>
                      </a:lnTo>
                      <a:lnTo>
                        <a:pt x="834" y="391"/>
                      </a:lnTo>
                      <a:lnTo>
                        <a:pt x="838" y="386"/>
                      </a:lnTo>
                      <a:lnTo>
                        <a:pt x="844" y="287"/>
                      </a:lnTo>
                      <a:lnTo>
                        <a:pt x="859" y="208"/>
                      </a:lnTo>
                      <a:lnTo>
                        <a:pt x="872" y="184"/>
                      </a:lnTo>
                      <a:lnTo>
                        <a:pt x="849" y="171"/>
                      </a:lnTo>
                      <a:lnTo>
                        <a:pt x="843" y="166"/>
                      </a:lnTo>
                      <a:lnTo>
                        <a:pt x="837" y="160"/>
                      </a:lnTo>
                      <a:lnTo>
                        <a:pt x="833" y="154"/>
                      </a:lnTo>
                      <a:lnTo>
                        <a:pt x="829" y="142"/>
                      </a:lnTo>
                      <a:lnTo>
                        <a:pt x="826" y="135"/>
                      </a:lnTo>
                      <a:lnTo>
                        <a:pt x="826" y="133"/>
                      </a:lnTo>
                      <a:lnTo>
                        <a:pt x="821" y="123"/>
                      </a:lnTo>
                      <a:lnTo>
                        <a:pt x="818" y="117"/>
                      </a:lnTo>
                      <a:lnTo>
                        <a:pt x="818" y="31"/>
                      </a:lnTo>
                      <a:lnTo>
                        <a:pt x="801" y="36"/>
                      </a:lnTo>
                      <a:lnTo>
                        <a:pt x="795" y="26"/>
                      </a:lnTo>
                      <a:lnTo>
                        <a:pt x="791" y="22"/>
                      </a:lnTo>
                      <a:lnTo>
                        <a:pt x="776" y="15"/>
                      </a:lnTo>
                      <a:lnTo>
                        <a:pt x="773" y="11"/>
                      </a:lnTo>
                      <a:lnTo>
                        <a:pt x="768" y="7"/>
                      </a:lnTo>
                      <a:lnTo>
                        <a:pt x="759" y="5"/>
                      </a:lnTo>
                      <a:lnTo>
                        <a:pt x="720" y="1"/>
                      </a:lnTo>
                      <a:lnTo>
                        <a:pt x="677" y="2"/>
                      </a:lnTo>
                      <a:lnTo>
                        <a:pt x="646" y="0"/>
                      </a:lnTo>
                      <a:lnTo>
                        <a:pt x="643" y="1"/>
                      </a:lnTo>
                      <a:lnTo>
                        <a:pt x="638" y="4"/>
                      </a:lnTo>
                      <a:lnTo>
                        <a:pt x="612" y="22"/>
                      </a:lnTo>
                      <a:lnTo>
                        <a:pt x="568" y="53"/>
                      </a:lnTo>
                      <a:lnTo>
                        <a:pt x="525" y="84"/>
                      </a:lnTo>
                      <a:lnTo>
                        <a:pt x="482" y="114"/>
                      </a:lnTo>
                      <a:lnTo>
                        <a:pt x="437" y="145"/>
                      </a:lnTo>
                      <a:lnTo>
                        <a:pt x="393" y="176"/>
                      </a:lnTo>
                      <a:lnTo>
                        <a:pt x="350" y="206"/>
                      </a:lnTo>
                      <a:lnTo>
                        <a:pt x="307" y="236"/>
                      </a:lnTo>
                      <a:lnTo>
                        <a:pt x="292" y="241"/>
                      </a:lnTo>
                      <a:lnTo>
                        <a:pt x="230" y="255"/>
                      </a:lnTo>
                      <a:lnTo>
                        <a:pt x="221" y="257"/>
                      </a:lnTo>
                      <a:lnTo>
                        <a:pt x="221" y="259"/>
                      </a:lnTo>
                      <a:lnTo>
                        <a:pt x="222" y="260"/>
                      </a:lnTo>
                      <a:lnTo>
                        <a:pt x="222" y="27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6" name="Google Shape;636;p9"/>
                <p:cNvSpPr/>
                <p:nvPr/>
              </p:nvSpPr>
              <p:spPr>
                <a:xfrm>
                  <a:off x="5334792" y="3432522"/>
                  <a:ext cx="261938" cy="198438"/>
                </a:xfrm>
                <a:custGeom>
                  <a:rect b="b" l="l" r="r" t="t"/>
                  <a:pathLst>
                    <a:path extrusionOk="0" h="626" w="824">
                      <a:moveTo>
                        <a:pt x="192" y="32"/>
                      </a:moveTo>
                      <a:lnTo>
                        <a:pt x="192" y="48"/>
                      </a:lnTo>
                      <a:lnTo>
                        <a:pt x="174" y="105"/>
                      </a:lnTo>
                      <a:lnTo>
                        <a:pt x="167" y="113"/>
                      </a:lnTo>
                      <a:lnTo>
                        <a:pt x="158" y="115"/>
                      </a:lnTo>
                      <a:lnTo>
                        <a:pt x="149" y="125"/>
                      </a:lnTo>
                      <a:lnTo>
                        <a:pt x="114" y="174"/>
                      </a:lnTo>
                      <a:lnTo>
                        <a:pt x="109" y="188"/>
                      </a:lnTo>
                      <a:lnTo>
                        <a:pt x="104" y="215"/>
                      </a:lnTo>
                      <a:lnTo>
                        <a:pt x="99" y="220"/>
                      </a:lnTo>
                      <a:lnTo>
                        <a:pt x="88" y="220"/>
                      </a:lnTo>
                      <a:lnTo>
                        <a:pt x="81" y="225"/>
                      </a:lnTo>
                      <a:lnTo>
                        <a:pt x="74" y="237"/>
                      </a:lnTo>
                      <a:lnTo>
                        <a:pt x="71" y="244"/>
                      </a:lnTo>
                      <a:lnTo>
                        <a:pt x="67" y="242"/>
                      </a:lnTo>
                      <a:lnTo>
                        <a:pt x="67" y="253"/>
                      </a:lnTo>
                      <a:lnTo>
                        <a:pt x="69" y="259"/>
                      </a:lnTo>
                      <a:lnTo>
                        <a:pt x="67" y="270"/>
                      </a:lnTo>
                      <a:lnTo>
                        <a:pt x="63" y="286"/>
                      </a:lnTo>
                      <a:lnTo>
                        <a:pt x="63" y="331"/>
                      </a:lnTo>
                      <a:lnTo>
                        <a:pt x="61" y="346"/>
                      </a:lnTo>
                      <a:lnTo>
                        <a:pt x="54" y="352"/>
                      </a:lnTo>
                      <a:lnTo>
                        <a:pt x="43" y="357"/>
                      </a:lnTo>
                      <a:lnTo>
                        <a:pt x="21" y="355"/>
                      </a:lnTo>
                      <a:lnTo>
                        <a:pt x="11" y="359"/>
                      </a:lnTo>
                      <a:lnTo>
                        <a:pt x="11" y="373"/>
                      </a:lnTo>
                      <a:lnTo>
                        <a:pt x="5" y="378"/>
                      </a:lnTo>
                      <a:lnTo>
                        <a:pt x="0" y="386"/>
                      </a:lnTo>
                      <a:lnTo>
                        <a:pt x="6" y="390"/>
                      </a:lnTo>
                      <a:lnTo>
                        <a:pt x="12" y="390"/>
                      </a:lnTo>
                      <a:lnTo>
                        <a:pt x="20" y="397"/>
                      </a:lnTo>
                      <a:lnTo>
                        <a:pt x="28" y="395"/>
                      </a:lnTo>
                      <a:lnTo>
                        <a:pt x="39" y="399"/>
                      </a:lnTo>
                      <a:lnTo>
                        <a:pt x="48" y="404"/>
                      </a:lnTo>
                      <a:lnTo>
                        <a:pt x="56" y="414"/>
                      </a:lnTo>
                      <a:lnTo>
                        <a:pt x="58" y="424"/>
                      </a:lnTo>
                      <a:lnTo>
                        <a:pt x="64" y="432"/>
                      </a:lnTo>
                      <a:lnTo>
                        <a:pt x="71" y="440"/>
                      </a:lnTo>
                      <a:lnTo>
                        <a:pt x="93" y="453"/>
                      </a:lnTo>
                      <a:lnTo>
                        <a:pt x="98" y="463"/>
                      </a:lnTo>
                      <a:lnTo>
                        <a:pt x="103" y="475"/>
                      </a:lnTo>
                      <a:lnTo>
                        <a:pt x="113" y="502"/>
                      </a:lnTo>
                      <a:lnTo>
                        <a:pt x="118" y="511"/>
                      </a:lnTo>
                      <a:lnTo>
                        <a:pt x="126" y="517"/>
                      </a:lnTo>
                      <a:lnTo>
                        <a:pt x="150" y="522"/>
                      </a:lnTo>
                      <a:lnTo>
                        <a:pt x="157" y="527"/>
                      </a:lnTo>
                      <a:lnTo>
                        <a:pt x="158" y="534"/>
                      </a:lnTo>
                      <a:lnTo>
                        <a:pt x="157" y="544"/>
                      </a:lnTo>
                      <a:lnTo>
                        <a:pt x="156" y="566"/>
                      </a:lnTo>
                      <a:lnTo>
                        <a:pt x="169" y="571"/>
                      </a:lnTo>
                      <a:lnTo>
                        <a:pt x="185" y="569"/>
                      </a:lnTo>
                      <a:lnTo>
                        <a:pt x="200" y="570"/>
                      </a:lnTo>
                      <a:lnTo>
                        <a:pt x="217" y="578"/>
                      </a:lnTo>
                      <a:lnTo>
                        <a:pt x="255" y="600"/>
                      </a:lnTo>
                      <a:lnTo>
                        <a:pt x="266" y="613"/>
                      </a:lnTo>
                      <a:lnTo>
                        <a:pt x="286" y="619"/>
                      </a:lnTo>
                      <a:lnTo>
                        <a:pt x="303" y="619"/>
                      </a:lnTo>
                      <a:lnTo>
                        <a:pt x="325" y="625"/>
                      </a:lnTo>
                      <a:lnTo>
                        <a:pt x="350" y="626"/>
                      </a:lnTo>
                      <a:lnTo>
                        <a:pt x="373" y="614"/>
                      </a:lnTo>
                      <a:lnTo>
                        <a:pt x="389" y="598"/>
                      </a:lnTo>
                      <a:lnTo>
                        <a:pt x="408" y="592"/>
                      </a:lnTo>
                      <a:lnTo>
                        <a:pt x="427" y="588"/>
                      </a:lnTo>
                      <a:lnTo>
                        <a:pt x="461" y="604"/>
                      </a:lnTo>
                      <a:lnTo>
                        <a:pt x="474" y="603"/>
                      </a:lnTo>
                      <a:lnTo>
                        <a:pt x="483" y="604"/>
                      </a:lnTo>
                      <a:lnTo>
                        <a:pt x="488" y="603"/>
                      </a:lnTo>
                      <a:lnTo>
                        <a:pt x="491" y="599"/>
                      </a:lnTo>
                      <a:lnTo>
                        <a:pt x="506" y="592"/>
                      </a:lnTo>
                      <a:lnTo>
                        <a:pt x="542" y="580"/>
                      </a:lnTo>
                      <a:lnTo>
                        <a:pt x="554" y="567"/>
                      </a:lnTo>
                      <a:lnTo>
                        <a:pt x="567" y="559"/>
                      </a:lnTo>
                      <a:lnTo>
                        <a:pt x="588" y="550"/>
                      </a:lnTo>
                      <a:lnTo>
                        <a:pt x="596" y="545"/>
                      </a:lnTo>
                      <a:lnTo>
                        <a:pt x="661" y="545"/>
                      </a:lnTo>
                      <a:lnTo>
                        <a:pt x="742" y="463"/>
                      </a:lnTo>
                      <a:lnTo>
                        <a:pt x="813" y="393"/>
                      </a:lnTo>
                      <a:lnTo>
                        <a:pt x="823" y="381"/>
                      </a:lnTo>
                      <a:lnTo>
                        <a:pt x="824" y="378"/>
                      </a:lnTo>
                      <a:lnTo>
                        <a:pt x="771" y="379"/>
                      </a:lnTo>
                      <a:lnTo>
                        <a:pt x="684" y="347"/>
                      </a:lnTo>
                      <a:lnTo>
                        <a:pt x="606" y="320"/>
                      </a:lnTo>
                      <a:lnTo>
                        <a:pt x="599" y="313"/>
                      </a:lnTo>
                      <a:lnTo>
                        <a:pt x="579" y="298"/>
                      </a:lnTo>
                      <a:lnTo>
                        <a:pt x="572" y="288"/>
                      </a:lnTo>
                      <a:lnTo>
                        <a:pt x="566" y="282"/>
                      </a:lnTo>
                      <a:lnTo>
                        <a:pt x="564" y="276"/>
                      </a:lnTo>
                      <a:lnTo>
                        <a:pt x="559" y="273"/>
                      </a:lnTo>
                      <a:lnTo>
                        <a:pt x="553" y="266"/>
                      </a:lnTo>
                      <a:lnTo>
                        <a:pt x="550" y="261"/>
                      </a:lnTo>
                      <a:lnTo>
                        <a:pt x="543" y="254"/>
                      </a:lnTo>
                      <a:lnTo>
                        <a:pt x="538" y="231"/>
                      </a:lnTo>
                      <a:lnTo>
                        <a:pt x="539" y="226"/>
                      </a:lnTo>
                      <a:lnTo>
                        <a:pt x="543" y="221"/>
                      </a:lnTo>
                      <a:lnTo>
                        <a:pt x="543" y="220"/>
                      </a:lnTo>
                      <a:lnTo>
                        <a:pt x="534" y="212"/>
                      </a:lnTo>
                      <a:lnTo>
                        <a:pt x="529" y="211"/>
                      </a:lnTo>
                      <a:lnTo>
                        <a:pt x="517" y="216"/>
                      </a:lnTo>
                      <a:lnTo>
                        <a:pt x="516" y="218"/>
                      </a:lnTo>
                      <a:lnTo>
                        <a:pt x="515" y="220"/>
                      </a:lnTo>
                      <a:lnTo>
                        <a:pt x="508" y="217"/>
                      </a:lnTo>
                      <a:lnTo>
                        <a:pt x="504" y="220"/>
                      </a:lnTo>
                      <a:lnTo>
                        <a:pt x="491" y="218"/>
                      </a:lnTo>
                      <a:lnTo>
                        <a:pt x="485" y="212"/>
                      </a:lnTo>
                      <a:lnTo>
                        <a:pt x="484" y="203"/>
                      </a:lnTo>
                      <a:lnTo>
                        <a:pt x="484" y="200"/>
                      </a:lnTo>
                      <a:lnTo>
                        <a:pt x="493" y="190"/>
                      </a:lnTo>
                      <a:lnTo>
                        <a:pt x="499" y="177"/>
                      </a:lnTo>
                      <a:lnTo>
                        <a:pt x="501" y="166"/>
                      </a:lnTo>
                      <a:lnTo>
                        <a:pt x="506" y="144"/>
                      </a:lnTo>
                      <a:lnTo>
                        <a:pt x="512" y="140"/>
                      </a:lnTo>
                      <a:lnTo>
                        <a:pt x="506" y="132"/>
                      </a:lnTo>
                      <a:lnTo>
                        <a:pt x="502" y="125"/>
                      </a:lnTo>
                      <a:lnTo>
                        <a:pt x="495" y="119"/>
                      </a:lnTo>
                      <a:lnTo>
                        <a:pt x="486" y="115"/>
                      </a:lnTo>
                      <a:lnTo>
                        <a:pt x="483" y="109"/>
                      </a:lnTo>
                      <a:lnTo>
                        <a:pt x="480" y="99"/>
                      </a:lnTo>
                      <a:lnTo>
                        <a:pt x="474" y="93"/>
                      </a:lnTo>
                      <a:lnTo>
                        <a:pt x="462" y="83"/>
                      </a:lnTo>
                      <a:lnTo>
                        <a:pt x="445" y="71"/>
                      </a:lnTo>
                      <a:lnTo>
                        <a:pt x="440" y="62"/>
                      </a:lnTo>
                      <a:lnTo>
                        <a:pt x="432" y="51"/>
                      </a:lnTo>
                      <a:lnTo>
                        <a:pt x="420" y="40"/>
                      </a:lnTo>
                      <a:lnTo>
                        <a:pt x="413" y="39"/>
                      </a:lnTo>
                      <a:lnTo>
                        <a:pt x="403" y="34"/>
                      </a:lnTo>
                      <a:lnTo>
                        <a:pt x="389" y="23"/>
                      </a:lnTo>
                      <a:lnTo>
                        <a:pt x="378" y="24"/>
                      </a:lnTo>
                      <a:lnTo>
                        <a:pt x="376" y="26"/>
                      </a:lnTo>
                      <a:lnTo>
                        <a:pt x="372" y="26"/>
                      </a:lnTo>
                      <a:lnTo>
                        <a:pt x="371" y="22"/>
                      </a:lnTo>
                      <a:lnTo>
                        <a:pt x="361" y="22"/>
                      </a:lnTo>
                      <a:lnTo>
                        <a:pt x="356" y="18"/>
                      </a:lnTo>
                      <a:lnTo>
                        <a:pt x="352" y="18"/>
                      </a:lnTo>
                      <a:lnTo>
                        <a:pt x="348" y="22"/>
                      </a:lnTo>
                      <a:lnTo>
                        <a:pt x="340" y="23"/>
                      </a:lnTo>
                      <a:lnTo>
                        <a:pt x="339" y="24"/>
                      </a:lnTo>
                      <a:lnTo>
                        <a:pt x="337" y="24"/>
                      </a:lnTo>
                      <a:lnTo>
                        <a:pt x="334" y="18"/>
                      </a:lnTo>
                      <a:lnTo>
                        <a:pt x="329" y="13"/>
                      </a:lnTo>
                      <a:lnTo>
                        <a:pt x="324" y="13"/>
                      </a:lnTo>
                      <a:lnTo>
                        <a:pt x="324" y="17"/>
                      </a:lnTo>
                      <a:lnTo>
                        <a:pt x="318" y="22"/>
                      </a:lnTo>
                      <a:lnTo>
                        <a:pt x="305" y="24"/>
                      </a:lnTo>
                      <a:lnTo>
                        <a:pt x="301" y="26"/>
                      </a:lnTo>
                      <a:lnTo>
                        <a:pt x="292" y="26"/>
                      </a:lnTo>
                      <a:lnTo>
                        <a:pt x="284" y="15"/>
                      </a:lnTo>
                      <a:lnTo>
                        <a:pt x="284" y="12"/>
                      </a:lnTo>
                      <a:lnTo>
                        <a:pt x="281" y="11"/>
                      </a:lnTo>
                      <a:lnTo>
                        <a:pt x="274" y="11"/>
                      </a:lnTo>
                      <a:lnTo>
                        <a:pt x="268" y="5"/>
                      </a:lnTo>
                      <a:lnTo>
                        <a:pt x="264" y="0"/>
                      </a:lnTo>
                      <a:lnTo>
                        <a:pt x="244" y="44"/>
                      </a:lnTo>
                      <a:lnTo>
                        <a:pt x="236" y="34"/>
                      </a:lnTo>
                      <a:lnTo>
                        <a:pt x="236" y="31"/>
                      </a:lnTo>
                      <a:lnTo>
                        <a:pt x="231" y="26"/>
                      </a:lnTo>
                      <a:lnTo>
                        <a:pt x="223" y="26"/>
                      </a:lnTo>
                      <a:lnTo>
                        <a:pt x="220" y="29"/>
                      </a:lnTo>
                      <a:lnTo>
                        <a:pt x="219" y="33"/>
                      </a:lnTo>
                      <a:lnTo>
                        <a:pt x="216" y="35"/>
                      </a:lnTo>
                      <a:lnTo>
                        <a:pt x="212" y="35"/>
                      </a:lnTo>
                      <a:lnTo>
                        <a:pt x="208" y="33"/>
                      </a:lnTo>
                      <a:lnTo>
                        <a:pt x="194" y="33"/>
                      </a:lnTo>
                      <a:lnTo>
                        <a:pt x="192" y="3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7" name="Google Shape;637;p9"/>
                <p:cNvSpPr/>
                <p:nvPr/>
              </p:nvSpPr>
              <p:spPr>
                <a:xfrm>
                  <a:off x="5296692" y="4153247"/>
                  <a:ext cx="20638" cy="28575"/>
                </a:xfrm>
                <a:custGeom>
                  <a:rect b="b" l="l" r="r" t="t"/>
                  <a:pathLst>
                    <a:path extrusionOk="0" h="90" w="67">
                      <a:moveTo>
                        <a:pt x="67" y="63"/>
                      </a:moveTo>
                      <a:lnTo>
                        <a:pt x="65" y="35"/>
                      </a:lnTo>
                      <a:lnTo>
                        <a:pt x="65" y="14"/>
                      </a:lnTo>
                      <a:lnTo>
                        <a:pt x="63" y="6"/>
                      </a:lnTo>
                      <a:lnTo>
                        <a:pt x="56" y="15"/>
                      </a:lnTo>
                      <a:lnTo>
                        <a:pt x="33" y="0"/>
                      </a:lnTo>
                      <a:lnTo>
                        <a:pt x="19" y="9"/>
                      </a:lnTo>
                      <a:lnTo>
                        <a:pt x="12" y="21"/>
                      </a:lnTo>
                      <a:lnTo>
                        <a:pt x="4" y="38"/>
                      </a:lnTo>
                      <a:lnTo>
                        <a:pt x="0" y="54"/>
                      </a:lnTo>
                      <a:lnTo>
                        <a:pt x="2" y="67"/>
                      </a:lnTo>
                      <a:lnTo>
                        <a:pt x="12" y="86"/>
                      </a:lnTo>
                      <a:lnTo>
                        <a:pt x="35" y="89"/>
                      </a:lnTo>
                      <a:lnTo>
                        <a:pt x="47" y="90"/>
                      </a:lnTo>
                      <a:lnTo>
                        <a:pt x="55" y="81"/>
                      </a:lnTo>
                      <a:lnTo>
                        <a:pt x="61" y="67"/>
                      </a:lnTo>
                      <a:lnTo>
                        <a:pt x="67" y="6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8" name="Google Shape;638;p9"/>
                <p:cNvSpPr/>
                <p:nvPr/>
              </p:nvSpPr>
              <p:spPr>
                <a:xfrm>
                  <a:off x="5045867" y="4083397"/>
                  <a:ext cx="285750" cy="250825"/>
                </a:xfrm>
                <a:custGeom>
                  <a:rect b="b" l="l" r="r" t="t"/>
                  <a:pathLst>
                    <a:path extrusionOk="0" h="791" w="898">
                      <a:moveTo>
                        <a:pt x="188" y="161"/>
                      </a:moveTo>
                      <a:lnTo>
                        <a:pt x="188" y="216"/>
                      </a:lnTo>
                      <a:lnTo>
                        <a:pt x="188" y="275"/>
                      </a:lnTo>
                      <a:lnTo>
                        <a:pt x="188" y="334"/>
                      </a:lnTo>
                      <a:lnTo>
                        <a:pt x="188" y="390"/>
                      </a:lnTo>
                      <a:lnTo>
                        <a:pt x="182" y="394"/>
                      </a:lnTo>
                      <a:lnTo>
                        <a:pt x="171" y="396"/>
                      </a:lnTo>
                      <a:lnTo>
                        <a:pt x="157" y="406"/>
                      </a:lnTo>
                      <a:lnTo>
                        <a:pt x="141" y="421"/>
                      </a:lnTo>
                      <a:lnTo>
                        <a:pt x="129" y="421"/>
                      </a:lnTo>
                      <a:lnTo>
                        <a:pt x="120" y="418"/>
                      </a:lnTo>
                      <a:lnTo>
                        <a:pt x="101" y="418"/>
                      </a:lnTo>
                      <a:lnTo>
                        <a:pt x="86" y="423"/>
                      </a:lnTo>
                      <a:lnTo>
                        <a:pt x="70" y="421"/>
                      </a:lnTo>
                      <a:lnTo>
                        <a:pt x="59" y="409"/>
                      </a:lnTo>
                      <a:lnTo>
                        <a:pt x="59" y="396"/>
                      </a:lnTo>
                      <a:lnTo>
                        <a:pt x="33" y="378"/>
                      </a:lnTo>
                      <a:lnTo>
                        <a:pt x="21" y="379"/>
                      </a:lnTo>
                      <a:lnTo>
                        <a:pt x="15" y="390"/>
                      </a:lnTo>
                      <a:lnTo>
                        <a:pt x="8" y="398"/>
                      </a:lnTo>
                      <a:lnTo>
                        <a:pt x="5" y="400"/>
                      </a:lnTo>
                      <a:lnTo>
                        <a:pt x="0" y="401"/>
                      </a:lnTo>
                      <a:lnTo>
                        <a:pt x="2" y="405"/>
                      </a:lnTo>
                      <a:lnTo>
                        <a:pt x="1" y="411"/>
                      </a:lnTo>
                      <a:lnTo>
                        <a:pt x="5" y="416"/>
                      </a:lnTo>
                      <a:lnTo>
                        <a:pt x="13" y="426"/>
                      </a:lnTo>
                      <a:lnTo>
                        <a:pt x="28" y="464"/>
                      </a:lnTo>
                      <a:lnTo>
                        <a:pt x="37" y="491"/>
                      </a:lnTo>
                      <a:lnTo>
                        <a:pt x="51" y="528"/>
                      </a:lnTo>
                      <a:lnTo>
                        <a:pt x="59" y="536"/>
                      </a:lnTo>
                      <a:lnTo>
                        <a:pt x="64" y="552"/>
                      </a:lnTo>
                      <a:lnTo>
                        <a:pt x="70" y="562"/>
                      </a:lnTo>
                      <a:lnTo>
                        <a:pt x="91" y="595"/>
                      </a:lnTo>
                      <a:lnTo>
                        <a:pt x="97" y="608"/>
                      </a:lnTo>
                      <a:lnTo>
                        <a:pt x="99" y="648"/>
                      </a:lnTo>
                      <a:lnTo>
                        <a:pt x="90" y="665"/>
                      </a:lnTo>
                      <a:lnTo>
                        <a:pt x="78" y="660"/>
                      </a:lnTo>
                      <a:lnTo>
                        <a:pt x="76" y="667"/>
                      </a:lnTo>
                      <a:lnTo>
                        <a:pt x="75" y="678"/>
                      </a:lnTo>
                      <a:lnTo>
                        <a:pt x="77" y="678"/>
                      </a:lnTo>
                      <a:lnTo>
                        <a:pt x="85" y="683"/>
                      </a:lnTo>
                      <a:lnTo>
                        <a:pt x="87" y="690"/>
                      </a:lnTo>
                      <a:lnTo>
                        <a:pt x="83" y="691"/>
                      </a:lnTo>
                      <a:lnTo>
                        <a:pt x="88" y="701"/>
                      </a:lnTo>
                      <a:lnTo>
                        <a:pt x="93" y="705"/>
                      </a:lnTo>
                      <a:lnTo>
                        <a:pt x="99" y="716"/>
                      </a:lnTo>
                      <a:lnTo>
                        <a:pt x="107" y="726"/>
                      </a:lnTo>
                      <a:lnTo>
                        <a:pt x="108" y="734"/>
                      </a:lnTo>
                      <a:lnTo>
                        <a:pt x="103" y="742"/>
                      </a:lnTo>
                      <a:lnTo>
                        <a:pt x="103" y="749"/>
                      </a:lnTo>
                      <a:lnTo>
                        <a:pt x="103" y="760"/>
                      </a:lnTo>
                      <a:lnTo>
                        <a:pt x="109" y="770"/>
                      </a:lnTo>
                      <a:lnTo>
                        <a:pt x="110" y="769"/>
                      </a:lnTo>
                      <a:lnTo>
                        <a:pt x="109" y="761"/>
                      </a:lnTo>
                      <a:lnTo>
                        <a:pt x="109" y="754"/>
                      </a:lnTo>
                      <a:lnTo>
                        <a:pt x="112" y="750"/>
                      </a:lnTo>
                      <a:lnTo>
                        <a:pt x="119" y="749"/>
                      </a:lnTo>
                      <a:lnTo>
                        <a:pt x="128" y="750"/>
                      </a:lnTo>
                      <a:lnTo>
                        <a:pt x="129" y="762"/>
                      </a:lnTo>
                      <a:lnTo>
                        <a:pt x="128" y="769"/>
                      </a:lnTo>
                      <a:lnTo>
                        <a:pt x="133" y="771"/>
                      </a:lnTo>
                      <a:lnTo>
                        <a:pt x="151" y="770"/>
                      </a:lnTo>
                      <a:lnTo>
                        <a:pt x="156" y="775"/>
                      </a:lnTo>
                      <a:lnTo>
                        <a:pt x="155" y="782"/>
                      </a:lnTo>
                      <a:lnTo>
                        <a:pt x="166" y="788"/>
                      </a:lnTo>
                      <a:lnTo>
                        <a:pt x="174" y="788"/>
                      </a:lnTo>
                      <a:lnTo>
                        <a:pt x="183" y="791"/>
                      </a:lnTo>
                      <a:lnTo>
                        <a:pt x="195" y="791"/>
                      </a:lnTo>
                      <a:lnTo>
                        <a:pt x="204" y="788"/>
                      </a:lnTo>
                      <a:lnTo>
                        <a:pt x="214" y="776"/>
                      </a:lnTo>
                      <a:lnTo>
                        <a:pt x="232" y="775"/>
                      </a:lnTo>
                      <a:lnTo>
                        <a:pt x="236" y="771"/>
                      </a:lnTo>
                      <a:lnTo>
                        <a:pt x="244" y="770"/>
                      </a:lnTo>
                      <a:lnTo>
                        <a:pt x="264" y="772"/>
                      </a:lnTo>
                      <a:lnTo>
                        <a:pt x="266" y="769"/>
                      </a:lnTo>
                      <a:lnTo>
                        <a:pt x="287" y="771"/>
                      </a:lnTo>
                      <a:lnTo>
                        <a:pt x="293" y="769"/>
                      </a:lnTo>
                      <a:lnTo>
                        <a:pt x="296" y="761"/>
                      </a:lnTo>
                      <a:lnTo>
                        <a:pt x="305" y="758"/>
                      </a:lnTo>
                      <a:lnTo>
                        <a:pt x="311" y="753"/>
                      </a:lnTo>
                      <a:lnTo>
                        <a:pt x="316" y="748"/>
                      </a:lnTo>
                      <a:lnTo>
                        <a:pt x="333" y="745"/>
                      </a:lnTo>
                      <a:lnTo>
                        <a:pt x="341" y="746"/>
                      </a:lnTo>
                      <a:lnTo>
                        <a:pt x="365" y="753"/>
                      </a:lnTo>
                      <a:lnTo>
                        <a:pt x="372" y="753"/>
                      </a:lnTo>
                      <a:lnTo>
                        <a:pt x="381" y="745"/>
                      </a:lnTo>
                      <a:lnTo>
                        <a:pt x="394" y="744"/>
                      </a:lnTo>
                      <a:lnTo>
                        <a:pt x="408" y="746"/>
                      </a:lnTo>
                      <a:lnTo>
                        <a:pt x="446" y="758"/>
                      </a:lnTo>
                      <a:lnTo>
                        <a:pt x="459" y="758"/>
                      </a:lnTo>
                      <a:lnTo>
                        <a:pt x="467" y="744"/>
                      </a:lnTo>
                      <a:lnTo>
                        <a:pt x="479" y="743"/>
                      </a:lnTo>
                      <a:lnTo>
                        <a:pt x="491" y="748"/>
                      </a:lnTo>
                      <a:lnTo>
                        <a:pt x="507" y="749"/>
                      </a:lnTo>
                      <a:lnTo>
                        <a:pt x="508" y="743"/>
                      </a:lnTo>
                      <a:lnTo>
                        <a:pt x="505" y="733"/>
                      </a:lnTo>
                      <a:lnTo>
                        <a:pt x="512" y="728"/>
                      </a:lnTo>
                      <a:lnTo>
                        <a:pt x="519" y="727"/>
                      </a:lnTo>
                      <a:lnTo>
                        <a:pt x="532" y="726"/>
                      </a:lnTo>
                      <a:lnTo>
                        <a:pt x="553" y="727"/>
                      </a:lnTo>
                      <a:lnTo>
                        <a:pt x="564" y="726"/>
                      </a:lnTo>
                      <a:lnTo>
                        <a:pt x="586" y="715"/>
                      </a:lnTo>
                      <a:lnTo>
                        <a:pt x="623" y="689"/>
                      </a:lnTo>
                      <a:lnTo>
                        <a:pt x="633" y="679"/>
                      </a:lnTo>
                      <a:lnTo>
                        <a:pt x="642" y="668"/>
                      </a:lnTo>
                      <a:lnTo>
                        <a:pt x="663" y="652"/>
                      </a:lnTo>
                      <a:lnTo>
                        <a:pt x="689" y="624"/>
                      </a:lnTo>
                      <a:lnTo>
                        <a:pt x="705" y="600"/>
                      </a:lnTo>
                      <a:lnTo>
                        <a:pt x="714" y="589"/>
                      </a:lnTo>
                      <a:lnTo>
                        <a:pt x="723" y="582"/>
                      </a:lnTo>
                      <a:lnTo>
                        <a:pt x="747" y="561"/>
                      </a:lnTo>
                      <a:lnTo>
                        <a:pt x="765" y="533"/>
                      </a:lnTo>
                      <a:lnTo>
                        <a:pt x="774" y="520"/>
                      </a:lnTo>
                      <a:lnTo>
                        <a:pt x="796" y="480"/>
                      </a:lnTo>
                      <a:lnTo>
                        <a:pt x="800" y="473"/>
                      </a:lnTo>
                      <a:lnTo>
                        <a:pt x="804" y="465"/>
                      </a:lnTo>
                      <a:lnTo>
                        <a:pt x="808" y="454"/>
                      </a:lnTo>
                      <a:lnTo>
                        <a:pt x="819" y="437"/>
                      </a:lnTo>
                      <a:lnTo>
                        <a:pt x="828" y="426"/>
                      </a:lnTo>
                      <a:lnTo>
                        <a:pt x="836" y="420"/>
                      </a:lnTo>
                      <a:lnTo>
                        <a:pt x="846" y="417"/>
                      </a:lnTo>
                      <a:lnTo>
                        <a:pt x="866" y="401"/>
                      </a:lnTo>
                      <a:lnTo>
                        <a:pt x="875" y="388"/>
                      </a:lnTo>
                      <a:lnTo>
                        <a:pt x="881" y="357"/>
                      </a:lnTo>
                      <a:lnTo>
                        <a:pt x="886" y="345"/>
                      </a:lnTo>
                      <a:lnTo>
                        <a:pt x="888" y="331"/>
                      </a:lnTo>
                      <a:lnTo>
                        <a:pt x="888" y="318"/>
                      </a:lnTo>
                      <a:lnTo>
                        <a:pt x="894" y="305"/>
                      </a:lnTo>
                      <a:lnTo>
                        <a:pt x="897" y="294"/>
                      </a:lnTo>
                      <a:lnTo>
                        <a:pt x="898" y="282"/>
                      </a:lnTo>
                      <a:lnTo>
                        <a:pt x="892" y="281"/>
                      </a:lnTo>
                      <a:lnTo>
                        <a:pt x="856" y="281"/>
                      </a:lnTo>
                      <a:lnTo>
                        <a:pt x="850" y="285"/>
                      </a:lnTo>
                      <a:lnTo>
                        <a:pt x="844" y="299"/>
                      </a:lnTo>
                      <a:lnTo>
                        <a:pt x="836" y="308"/>
                      </a:lnTo>
                      <a:lnTo>
                        <a:pt x="824" y="307"/>
                      </a:lnTo>
                      <a:lnTo>
                        <a:pt x="801" y="304"/>
                      </a:lnTo>
                      <a:lnTo>
                        <a:pt x="791" y="285"/>
                      </a:lnTo>
                      <a:lnTo>
                        <a:pt x="789" y="272"/>
                      </a:lnTo>
                      <a:lnTo>
                        <a:pt x="793" y="256"/>
                      </a:lnTo>
                      <a:lnTo>
                        <a:pt x="801" y="239"/>
                      </a:lnTo>
                      <a:lnTo>
                        <a:pt x="808" y="227"/>
                      </a:lnTo>
                      <a:lnTo>
                        <a:pt x="822" y="218"/>
                      </a:lnTo>
                      <a:lnTo>
                        <a:pt x="845" y="233"/>
                      </a:lnTo>
                      <a:lnTo>
                        <a:pt x="852" y="224"/>
                      </a:lnTo>
                      <a:lnTo>
                        <a:pt x="849" y="131"/>
                      </a:lnTo>
                      <a:lnTo>
                        <a:pt x="836" y="87"/>
                      </a:lnTo>
                      <a:lnTo>
                        <a:pt x="830" y="55"/>
                      </a:lnTo>
                      <a:lnTo>
                        <a:pt x="828" y="34"/>
                      </a:lnTo>
                      <a:lnTo>
                        <a:pt x="827" y="33"/>
                      </a:lnTo>
                      <a:lnTo>
                        <a:pt x="822" y="32"/>
                      </a:lnTo>
                      <a:lnTo>
                        <a:pt x="807" y="17"/>
                      </a:lnTo>
                      <a:lnTo>
                        <a:pt x="786" y="11"/>
                      </a:lnTo>
                      <a:lnTo>
                        <a:pt x="774" y="9"/>
                      </a:lnTo>
                      <a:lnTo>
                        <a:pt x="761" y="12"/>
                      </a:lnTo>
                      <a:lnTo>
                        <a:pt x="749" y="9"/>
                      </a:lnTo>
                      <a:lnTo>
                        <a:pt x="726" y="2"/>
                      </a:lnTo>
                      <a:lnTo>
                        <a:pt x="717" y="0"/>
                      </a:lnTo>
                      <a:lnTo>
                        <a:pt x="705" y="5"/>
                      </a:lnTo>
                      <a:lnTo>
                        <a:pt x="704" y="8"/>
                      </a:lnTo>
                      <a:lnTo>
                        <a:pt x="693" y="13"/>
                      </a:lnTo>
                      <a:lnTo>
                        <a:pt x="679" y="22"/>
                      </a:lnTo>
                      <a:lnTo>
                        <a:pt x="641" y="40"/>
                      </a:lnTo>
                      <a:lnTo>
                        <a:pt x="625" y="57"/>
                      </a:lnTo>
                      <a:lnTo>
                        <a:pt x="605" y="70"/>
                      </a:lnTo>
                      <a:lnTo>
                        <a:pt x="586" y="88"/>
                      </a:lnTo>
                      <a:lnTo>
                        <a:pt x="575" y="104"/>
                      </a:lnTo>
                      <a:lnTo>
                        <a:pt x="558" y="129"/>
                      </a:lnTo>
                      <a:lnTo>
                        <a:pt x="531" y="148"/>
                      </a:lnTo>
                      <a:lnTo>
                        <a:pt x="516" y="167"/>
                      </a:lnTo>
                      <a:lnTo>
                        <a:pt x="501" y="201"/>
                      </a:lnTo>
                      <a:lnTo>
                        <a:pt x="496" y="207"/>
                      </a:lnTo>
                      <a:lnTo>
                        <a:pt x="488" y="211"/>
                      </a:lnTo>
                      <a:lnTo>
                        <a:pt x="477" y="212"/>
                      </a:lnTo>
                      <a:lnTo>
                        <a:pt x="452" y="218"/>
                      </a:lnTo>
                      <a:lnTo>
                        <a:pt x="437" y="217"/>
                      </a:lnTo>
                      <a:lnTo>
                        <a:pt x="414" y="204"/>
                      </a:lnTo>
                      <a:lnTo>
                        <a:pt x="402" y="199"/>
                      </a:lnTo>
                      <a:lnTo>
                        <a:pt x="388" y="197"/>
                      </a:lnTo>
                      <a:lnTo>
                        <a:pt x="376" y="201"/>
                      </a:lnTo>
                      <a:lnTo>
                        <a:pt x="357" y="221"/>
                      </a:lnTo>
                      <a:lnTo>
                        <a:pt x="351" y="229"/>
                      </a:lnTo>
                      <a:lnTo>
                        <a:pt x="348" y="237"/>
                      </a:lnTo>
                      <a:lnTo>
                        <a:pt x="339" y="248"/>
                      </a:lnTo>
                      <a:lnTo>
                        <a:pt x="327" y="255"/>
                      </a:lnTo>
                      <a:lnTo>
                        <a:pt x="322" y="260"/>
                      </a:lnTo>
                      <a:lnTo>
                        <a:pt x="312" y="277"/>
                      </a:lnTo>
                      <a:lnTo>
                        <a:pt x="277" y="286"/>
                      </a:lnTo>
                      <a:lnTo>
                        <a:pt x="259" y="285"/>
                      </a:lnTo>
                      <a:lnTo>
                        <a:pt x="243" y="282"/>
                      </a:lnTo>
                      <a:lnTo>
                        <a:pt x="233" y="280"/>
                      </a:lnTo>
                      <a:lnTo>
                        <a:pt x="230" y="271"/>
                      </a:lnTo>
                      <a:lnTo>
                        <a:pt x="237" y="250"/>
                      </a:lnTo>
                      <a:lnTo>
                        <a:pt x="239" y="237"/>
                      </a:lnTo>
                      <a:lnTo>
                        <a:pt x="239" y="231"/>
                      </a:lnTo>
                      <a:lnTo>
                        <a:pt x="238" y="213"/>
                      </a:lnTo>
                      <a:lnTo>
                        <a:pt x="231" y="201"/>
                      </a:lnTo>
                      <a:lnTo>
                        <a:pt x="217" y="190"/>
                      </a:lnTo>
                      <a:lnTo>
                        <a:pt x="212" y="181"/>
                      </a:lnTo>
                      <a:lnTo>
                        <a:pt x="200" y="170"/>
                      </a:lnTo>
                      <a:lnTo>
                        <a:pt x="198" y="167"/>
                      </a:lnTo>
                      <a:lnTo>
                        <a:pt x="192" y="161"/>
                      </a:lnTo>
                      <a:lnTo>
                        <a:pt x="188" y="16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39" name="Google Shape;639;p9"/>
                <p:cNvSpPr/>
                <p:nvPr/>
              </p:nvSpPr>
              <p:spPr>
                <a:xfrm>
                  <a:off x="5330030" y="3854797"/>
                  <a:ext cx="55563" cy="138113"/>
                </a:xfrm>
                <a:custGeom>
                  <a:rect b="b" l="l" r="r" t="t"/>
                  <a:pathLst>
                    <a:path extrusionOk="0" h="431" w="175">
                      <a:moveTo>
                        <a:pt x="64" y="18"/>
                      </a:moveTo>
                      <a:lnTo>
                        <a:pt x="62" y="14"/>
                      </a:lnTo>
                      <a:lnTo>
                        <a:pt x="61" y="11"/>
                      </a:lnTo>
                      <a:lnTo>
                        <a:pt x="58" y="10"/>
                      </a:lnTo>
                      <a:lnTo>
                        <a:pt x="53" y="10"/>
                      </a:lnTo>
                      <a:lnTo>
                        <a:pt x="42" y="14"/>
                      </a:lnTo>
                      <a:lnTo>
                        <a:pt x="40" y="13"/>
                      </a:lnTo>
                      <a:lnTo>
                        <a:pt x="35" y="6"/>
                      </a:lnTo>
                      <a:lnTo>
                        <a:pt x="25" y="8"/>
                      </a:lnTo>
                      <a:lnTo>
                        <a:pt x="14" y="0"/>
                      </a:lnTo>
                      <a:lnTo>
                        <a:pt x="13" y="3"/>
                      </a:lnTo>
                      <a:lnTo>
                        <a:pt x="13" y="8"/>
                      </a:lnTo>
                      <a:lnTo>
                        <a:pt x="14" y="9"/>
                      </a:lnTo>
                      <a:lnTo>
                        <a:pt x="16" y="15"/>
                      </a:lnTo>
                      <a:lnTo>
                        <a:pt x="25" y="15"/>
                      </a:lnTo>
                      <a:lnTo>
                        <a:pt x="32" y="24"/>
                      </a:lnTo>
                      <a:lnTo>
                        <a:pt x="34" y="29"/>
                      </a:lnTo>
                      <a:lnTo>
                        <a:pt x="37" y="40"/>
                      </a:lnTo>
                      <a:lnTo>
                        <a:pt x="43" y="45"/>
                      </a:lnTo>
                      <a:lnTo>
                        <a:pt x="46" y="63"/>
                      </a:lnTo>
                      <a:lnTo>
                        <a:pt x="50" y="65"/>
                      </a:lnTo>
                      <a:lnTo>
                        <a:pt x="51" y="72"/>
                      </a:lnTo>
                      <a:lnTo>
                        <a:pt x="51" y="75"/>
                      </a:lnTo>
                      <a:lnTo>
                        <a:pt x="42" y="80"/>
                      </a:lnTo>
                      <a:lnTo>
                        <a:pt x="40" y="81"/>
                      </a:lnTo>
                      <a:lnTo>
                        <a:pt x="36" y="84"/>
                      </a:lnTo>
                      <a:lnTo>
                        <a:pt x="35" y="94"/>
                      </a:lnTo>
                      <a:lnTo>
                        <a:pt x="36" y="102"/>
                      </a:lnTo>
                      <a:lnTo>
                        <a:pt x="30" y="119"/>
                      </a:lnTo>
                      <a:lnTo>
                        <a:pt x="31" y="127"/>
                      </a:lnTo>
                      <a:lnTo>
                        <a:pt x="32" y="142"/>
                      </a:lnTo>
                      <a:lnTo>
                        <a:pt x="30" y="156"/>
                      </a:lnTo>
                      <a:lnTo>
                        <a:pt x="31" y="159"/>
                      </a:lnTo>
                      <a:lnTo>
                        <a:pt x="35" y="164"/>
                      </a:lnTo>
                      <a:lnTo>
                        <a:pt x="40" y="166"/>
                      </a:lnTo>
                      <a:lnTo>
                        <a:pt x="41" y="172"/>
                      </a:lnTo>
                      <a:lnTo>
                        <a:pt x="38" y="175"/>
                      </a:lnTo>
                      <a:lnTo>
                        <a:pt x="30" y="176"/>
                      </a:lnTo>
                      <a:lnTo>
                        <a:pt x="24" y="181"/>
                      </a:lnTo>
                      <a:lnTo>
                        <a:pt x="19" y="182"/>
                      </a:lnTo>
                      <a:lnTo>
                        <a:pt x="18" y="183"/>
                      </a:lnTo>
                      <a:lnTo>
                        <a:pt x="14" y="198"/>
                      </a:lnTo>
                      <a:lnTo>
                        <a:pt x="14" y="213"/>
                      </a:lnTo>
                      <a:lnTo>
                        <a:pt x="9" y="228"/>
                      </a:lnTo>
                      <a:lnTo>
                        <a:pt x="2" y="235"/>
                      </a:lnTo>
                      <a:lnTo>
                        <a:pt x="0" y="239"/>
                      </a:lnTo>
                      <a:lnTo>
                        <a:pt x="3" y="247"/>
                      </a:lnTo>
                      <a:lnTo>
                        <a:pt x="8" y="248"/>
                      </a:lnTo>
                      <a:lnTo>
                        <a:pt x="11" y="256"/>
                      </a:lnTo>
                      <a:lnTo>
                        <a:pt x="19" y="255"/>
                      </a:lnTo>
                      <a:lnTo>
                        <a:pt x="23" y="257"/>
                      </a:lnTo>
                      <a:lnTo>
                        <a:pt x="23" y="258"/>
                      </a:lnTo>
                      <a:lnTo>
                        <a:pt x="24" y="261"/>
                      </a:lnTo>
                      <a:lnTo>
                        <a:pt x="30" y="263"/>
                      </a:lnTo>
                      <a:lnTo>
                        <a:pt x="37" y="279"/>
                      </a:lnTo>
                      <a:lnTo>
                        <a:pt x="47" y="289"/>
                      </a:lnTo>
                      <a:lnTo>
                        <a:pt x="51" y="289"/>
                      </a:lnTo>
                      <a:lnTo>
                        <a:pt x="59" y="287"/>
                      </a:lnTo>
                      <a:lnTo>
                        <a:pt x="89" y="283"/>
                      </a:lnTo>
                      <a:lnTo>
                        <a:pt x="93" y="284"/>
                      </a:lnTo>
                      <a:lnTo>
                        <a:pt x="96" y="289"/>
                      </a:lnTo>
                      <a:lnTo>
                        <a:pt x="100" y="302"/>
                      </a:lnTo>
                      <a:lnTo>
                        <a:pt x="101" y="310"/>
                      </a:lnTo>
                      <a:lnTo>
                        <a:pt x="102" y="328"/>
                      </a:lnTo>
                      <a:lnTo>
                        <a:pt x="100" y="336"/>
                      </a:lnTo>
                      <a:lnTo>
                        <a:pt x="94" y="343"/>
                      </a:lnTo>
                      <a:lnTo>
                        <a:pt x="95" y="349"/>
                      </a:lnTo>
                      <a:lnTo>
                        <a:pt x="89" y="354"/>
                      </a:lnTo>
                      <a:lnTo>
                        <a:pt x="86" y="365"/>
                      </a:lnTo>
                      <a:lnTo>
                        <a:pt x="89" y="369"/>
                      </a:lnTo>
                      <a:lnTo>
                        <a:pt x="94" y="385"/>
                      </a:lnTo>
                      <a:lnTo>
                        <a:pt x="97" y="388"/>
                      </a:lnTo>
                      <a:lnTo>
                        <a:pt x="101" y="390"/>
                      </a:lnTo>
                      <a:lnTo>
                        <a:pt x="104" y="395"/>
                      </a:lnTo>
                      <a:lnTo>
                        <a:pt x="112" y="404"/>
                      </a:lnTo>
                      <a:lnTo>
                        <a:pt x="117" y="411"/>
                      </a:lnTo>
                      <a:lnTo>
                        <a:pt x="121" y="413"/>
                      </a:lnTo>
                      <a:lnTo>
                        <a:pt x="128" y="414"/>
                      </a:lnTo>
                      <a:lnTo>
                        <a:pt x="132" y="419"/>
                      </a:lnTo>
                      <a:lnTo>
                        <a:pt x="132" y="423"/>
                      </a:lnTo>
                      <a:lnTo>
                        <a:pt x="127" y="429"/>
                      </a:lnTo>
                      <a:lnTo>
                        <a:pt x="128" y="431"/>
                      </a:lnTo>
                      <a:lnTo>
                        <a:pt x="140" y="431"/>
                      </a:lnTo>
                      <a:lnTo>
                        <a:pt x="142" y="430"/>
                      </a:lnTo>
                      <a:lnTo>
                        <a:pt x="140" y="420"/>
                      </a:lnTo>
                      <a:lnTo>
                        <a:pt x="142" y="414"/>
                      </a:lnTo>
                      <a:lnTo>
                        <a:pt x="139" y="409"/>
                      </a:lnTo>
                      <a:lnTo>
                        <a:pt x="136" y="406"/>
                      </a:lnTo>
                      <a:lnTo>
                        <a:pt x="136" y="400"/>
                      </a:lnTo>
                      <a:lnTo>
                        <a:pt x="139" y="392"/>
                      </a:lnTo>
                      <a:lnTo>
                        <a:pt x="139" y="388"/>
                      </a:lnTo>
                      <a:lnTo>
                        <a:pt x="140" y="385"/>
                      </a:lnTo>
                      <a:lnTo>
                        <a:pt x="153" y="377"/>
                      </a:lnTo>
                      <a:lnTo>
                        <a:pt x="159" y="376"/>
                      </a:lnTo>
                      <a:lnTo>
                        <a:pt x="165" y="374"/>
                      </a:lnTo>
                      <a:lnTo>
                        <a:pt x="169" y="368"/>
                      </a:lnTo>
                      <a:lnTo>
                        <a:pt x="170" y="347"/>
                      </a:lnTo>
                      <a:lnTo>
                        <a:pt x="172" y="339"/>
                      </a:lnTo>
                      <a:lnTo>
                        <a:pt x="169" y="325"/>
                      </a:lnTo>
                      <a:lnTo>
                        <a:pt x="172" y="315"/>
                      </a:lnTo>
                      <a:lnTo>
                        <a:pt x="175" y="307"/>
                      </a:lnTo>
                      <a:lnTo>
                        <a:pt x="172" y="295"/>
                      </a:lnTo>
                      <a:lnTo>
                        <a:pt x="167" y="288"/>
                      </a:lnTo>
                      <a:lnTo>
                        <a:pt x="154" y="275"/>
                      </a:lnTo>
                      <a:lnTo>
                        <a:pt x="148" y="266"/>
                      </a:lnTo>
                      <a:lnTo>
                        <a:pt x="133" y="247"/>
                      </a:lnTo>
                      <a:lnTo>
                        <a:pt x="123" y="240"/>
                      </a:lnTo>
                      <a:lnTo>
                        <a:pt x="116" y="230"/>
                      </a:lnTo>
                      <a:lnTo>
                        <a:pt x="115" y="231"/>
                      </a:lnTo>
                      <a:lnTo>
                        <a:pt x="115" y="239"/>
                      </a:lnTo>
                      <a:lnTo>
                        <a:pt x="116" y="242"/>
                      </a:lnTo>
                      <a:lnTo>
                        <a:pt x="117" y="245"/>
                      </a:lnTo>
                      <a:lnTo>
                        <a:pt x="122" y="246"/>
                      </a:lnTo>
                      <a:lnTo>
                        <a:pt x="126" y="250"/>
                      </a:lnTo>
                      <a:lnTo>
                        <a:pt x="136" y="274"/>
                      </a:lnTo>
                      <a:lnTo>
                        <a:pt x="136" y="280"/>
                      </a:lnTo>
                      <a:lnTo>
                        <a:pt x="134" y="282"/>
                      </a:lnTo>
                      <a:lnTo>
                        <a:pt x="132" y="280"/>
                      </a:lnTo>
                      <a:lnTo>
                        <a:pt x="126" y="272"/>
                      </a:lnTo>
                      <a:lnTo>
                        <a:pt x="121" y="269"/>
                      </a:lnTo>
                      <a:lnTo>
                        <a:pt x="117" y="262"/>
                      </a:lnTo>
                      <a:lnTo>
                        <a:pt x="116" y="262"/>
                      </a:lnTo>
                      <a:lnTo>
                        <a:pt x="115" y="262"/>
                      </a:lnTo>
                      <a:lnTo>
                        <a:pt x="111" y="271"/>
                      </a:lnTo>
                      <a:lnTo>
                        <a:pt x="109" y="272"/>
                      </a:lnTo>
                      <a:lnTo>
                        <a:pt x="102" y="272"/>
                      </a:lnTo>
                      <a:lnTo>
                        <a:pt x="101" y="269"/>
                      </a:lnTo>
                      <a:lnTo>
                        <a:pt x="99" y="266"/>
                      </a:lnTo>
                      <a:lnTo>
                        <a:pt x="97" y="261"/>
                      </a:lnTo>
                      <a:lnTo>
                        <a:pt x="97" y="256"/>
                      </a:lnTo>
                      <a:lnTo>
                        <a:pt x="100" y="247"/>
                      </a:lnTo>
                      <a:lnTo>
                        <a:pt x="100" y="245"/>
                      </a:lnTo>
                      <a:lnTo>
                        <a:pt x="97" y="241"/>
                      </a:lnTo>
                      <a:lnTo>
                        <a:pt x="91" y="235"/>
                      </a:lnTo>
                      <a:lnTo>
                        <a:pt x="89" y="231"/>
                      </a:lnTo>
                      <a:lnTo>
                        <a:pt x="86" y="223"/>
                      </a:lnTo>
                      <a:lnTo>
                        <a:pt x="86" y="209"/>
                      </a:lnTo>
                      <a:lnTo>
                        <a:pt x="85" y="208"/>
                      </a:lnTo>
                      <a:lnTo>
                        <a:pt x="80" y="187"/>
                      </a:lnTo>
                      <a:lnTo>
                        <a:pt x="68" y="164"/>
                      </a:lnTo>
                      <a:lnTo>
                        <a:pt x="68" y="159"/>
                      </a:lnTo>
                      <a:lnTo>
                        <a:pt x="68" y="154"/>
                      </a:lnTo>
                      <a:lnTo>
                        <a:pt x="73" y="145"/>
                      </a:lnTo>
                      <a:lnTo>
                        <a:pt x="79" y="140"/>
                      </a:lnTo>
                      <a:lnTo>
                        <a:pt x="83" y="128"/>
                      </a:lnTo>
                      <a:lnTo>
                        <a:pt x="81" y="94"/>
                      </a:lnTo>
                      <a:lnTo>
                        <a:pt x="79" y="70"/>
                      </a:lnTo>
                      <a:lnTo>
                        <a:pt x="81" y="63"/>
                      </a:lnTo>
                      <a:lnTo>
                        <a:pt x="81" y="57"/>
                      </a:lnTo>
                      <a:lnTo>
                        <a:pt x="78" y="51"/>
                      </a:lnTo>
                      <a:lnTo>
                        <a:pt x="72" y="48"/>
                      </a:lnTo>
                      <a:lnTo>
                        <a:pt x="69" y="46"/>
                      </a:lnTo>
                      <a:lnTo>
                        <a:pt x="63" y="32"/>
                      </a:lnTo>
                      <a:lnTo>
                        <a:pt x="62" y="26"/>
                      </a:lnTo>
                      <a:lnTo>
                        <a:pt x="64" y="18"/>
                      </a:lnTo>
                      <a:lnTo>
                        <a:pt x="69" y="10"/>
                      </a:lnTo>
                      <a:lnTo>
                        <a:pt x="64" y="1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0" name="Google Shape;640;p9"/>
                <p:cNvSpPr/>
                <p:nvPr/>
              </p:nvSpPr>
              <p:spPr>
                <a:xfrm>
                  <a:off x="5511005" y="3904009"/>
                  <a:ext cx="123825" cy="247650"/>
                </a:xfrm>
                <a:custGeom>
                  <a:rect b="b" l="l" r="r" t="t"/>
                  <a:pathLst>
                    <a:path extrusionOk="0" h="776" w="391">
                      <a:moveTo>
                        <a:pt x="64" y="230"/>
                      </a:moveTo>
                      <a:lnTo>
                        <a:pt x="69" y="224"/>
                      </a:lnTo>
                      <a:lnTo>
                        <a:pt x="76" y="226"/>
                      </a:lnTo>
                      <a:lnTo>
                        <a:pt x="92" y="225"/>
                      </a:lnTo>
                      <a:lnTo>
                        <a:pt x="96" y="221"/>
                      </a:lnTo>
                      <a:lnTo>
                        <a:pt x="107" y="215"/>
                      </a:lnTo>
                      <a:lnTo>
                        <a:pt x="109" y="220"/>
                      </a:lnTo>
                      <a:lnTo>
                        <a:pt x="113" y="221"/>
                      </a:lnTo>
                      <a:lnTo>
                        <a:pt x="118" y="215"/>
                      </a:lnTo>
                      <a:lnTo>
                        <a:pt x="124" y="217"/>
                      </a:lnTo>
                      <a:lnTo>
                        <a:pt x="129" y="211"/>
                      </a:lnTo>
                      <a:lnTo>
                        <a:pt x="130" y="204"/>
                      </a:lnTo>
                      <a:lnTo>
                        <a:pt x="140" y="202"/>
                      </a:lnTo>
                      <a:lnTo>
                        <a:pt x="146" y="205"/>
                      </a:lnTo>
                      <a:lnTo>
                        <a:pt x="152" y="199"/>
                      </a:lnTo>
                      <a:lnTo>
                        <a:pt x="159" y="202"/>
                      </a:lnTo>
                      <a:lnTo>
                        <a:pt x="164" y="211"/>
                      </a:lnTo>
                      <a:lnTo>
                        <a:pt x="170" y="219"/>
                      </a:lnTo>
                      <a:lnTo>
                        <a:pt x="178" y="221"/>
                      </a:lnTo>
                      <a:lnTo>
                        <a:pt x="184" y="220"/>
                      </a:lnTo>
                      <a:lnTo>
                        <a:pt x="182" y="210"/>
                      </a:lnTo>
                      <a:lnTo>
                        <a:pt x="172" y="202"/>
                      </a:lnTo>
                      <a:lnTo>
                        <a:pt x="173" y="192"/>
                      </a:lnTo>
                      <a:lnTo>
                        <a:pt x="183" y="181"/>
                      </a:lnTo>
                      <a:lnTo>
                        <a:pt x="195" y="173"/>
                      </a:lnTo>
                      <a:lnTo>
                        <a:pt x="202" y="176"/>
                      </a:lnTo>
                      <a:lnTo>
                        <a:pt x="204" y="189"/>
                      </a:lnTo>
                      <a:lnTo>
                        <a:pt x="211" y="189"/>
                      </a:lnTo>
                      <a:lnTo>
                        <a:pt x="218" y="186"/>
                      </a:lnTo>
                      <a:lnTo>
                        <a:pt x="208" y="167"/>
                      </a:lnTo>
                      <a:lnTo>
                        <a:pt x="215" y="161"/>
                      </a:lnTo>
                      <a:lnTo>
                        <a:pt x="224" y="150"/>
                      </a:lnTo>
                      <a:lnTo>
                        <a:pt x="221" y="149"/>
                      </a:lnTo>
                      <a:lnTo>
                        <a:pt x="227" y="141"/>
                      </a:lnTo>
                      <a:lnTo>
                        <a:pt x="231" y="149"/>
                      </a:lnTo>
                      <a:lnTo>
                        <a:pt x="229" y="160"/>
                      </a:lnTo>
                      <a:lnTo>
                        <a:pt x="245" y="140"/>
                      </a:lnTo>
                      <a:lnTo>
                        <a:pt x="253" y="141"/>
                      </a:lnTo>
                      <a:lnTo>
                        <a:pt x="258" y="140"/>
                      </a:lnTo>
                      <a:lnTo>
                        <a:pt x="256" y="135"/>
                      </a:lnTo>
                      <a:lnTo>
                        <a:pt x="247" y="133"/>
                      </a:lnTo>
                      <a:lnTo>
                        <a:pt x="242" y="125"/>
                      </a:lnTo>
                      <a:lnTo>
                        <a:pt x="245" y="119"/>
                      </a:lnTo>
                      <a:lnTo>
                        <a:pt x="253" y="108"/>
                      </a:lnTo>
                      <a:lnTo>
                        <a:pt x="258" y="113"/>
                      </a:lnTo>
                      <a:lnTo>
                        <a:pt x="259" y="101"/>
                      </a:lnTo>
                      <a:lnTo>
                        <a:pt x="256" y="93"/>
                      </a:lnTo>
                      <a:lnTo>
                        <a:pt x="253" y="81"/>
                      </a:lnTo>
                      <a:lnTo>
                        <a:pt x="256" y="77"/>
                      </a:lnTo>
                      <a:lnTo>
                        <a:pt x="267" y="81"/>
                      </a:lnTo>
                      <a:lnTo>
                        <a:pt x="270" y="92"/>
                      </a:lnTo>
                      <a:lnTo>
                        <a:pt x="283" y="74"/>
                      </a:lnTo>
                      <a:lnTo>
                        <a:pt x="285" y="63"/>
                      </a:lnTo>
                      <a:lnTo>
                        <a:pt x="293" y="68"/>
                      </a:lnTo>
                      <a:lnTo>
                        <a:pt x="301" y="61"/>
                      </a:lnTo>
                      <a:lnTo>
                        <a:pt x="306" y="47"/>
                      </a:lnTo>
                      <a:lnTo>
                        <a:pt x="307" y="25"/>
                      </a:lnTo>
                      <a:lnTo>
                        <a:pt x="301" y="15"/>
                      </a:lnTo>
                      <a:lnTo>
                        <a:pt x="306" y="17"/>
                      </a:lnTo>
                      <a:lnTo>
                        <a:pt x="316" y="5"/>
                      </a:lnTo>
                      <a:lnTo>
                        <a:pt x="323" y="0"/>
                      </a:lnTo>
                      <a:lnTo>
                        <a:pt x="334" y="10"/>
                      </a:lnTo>
                      <a:lnTo>
                        <a:pt x="344" y="23"/>
                      </a:lnTo>
                      <a:lnTo>
                        <a:pt x="354" y="33"/>
                      </a:lnTo>
                      <a:lnTo>
                        <a:pt x="361" y="47"/>
                      </a:lnTo>
                      <a:lnTo>
                        <a:pt x="365" y="60"/>
                      </a:lnTo>
                      <a:lnTo>
                        <a:pt x="366" y="73"/>
                      </a:lnTo>
                      <a:lnTo>
                        <a:pt x="371" y="89"/>
                      </a:lnTo>
                      <a:lnTo>
                        <a:pt x="374" y="106"/>
                      </a:lnTo>
                      <a:lnTo>
                        <a:pt x="377" y="120"/>
                      </a:lnTo>
                      <a:lnTo>
                        <a:pt x="379" y="135"/>
                      </a:lnTo>
                      <a:lnTo>
                        <a:pt x="382" y="151"/>
                      </a:lnTo>
                      <a:lnTo>
                        <a:pt x="388" y="167"/>
                      </a:lnTo>
                      <a:lnTo>
                        <a:pt x="391" y="183"/>
                      </a:lnTo>
                      <a:lnTo>
                        <a:pt x="388" y="198"/>
                      </a:lnTo>
                      <a:lnTo>
                        <a:pt x="383" y="210"/>
                      </a:lnTo>
                      <a:lnTo>
                        <a:pt x="376" y="211"/>
                      </a:lnTo>
                      <a:lnTo>
                        <a:pt x="370" y="198"/>
                      </a:lnTo>
                      <a:lnTo>
                        <a:pt x="366" y="183"/>
                      </a:lnTo>
                      <a:lnTo>
                        <a:pt x="356" y="184"/>
                      </a:lnTo>
                      <a:lnTo>
                        <a:pt x="353" y="206"/>
                      </a:lnTo>
                      <a:lnTo>
                        <a:pt x="353" y="222"/>
                      </a:lnTo>
                      <a:lnTo>
                        <a:pt x="360" y="235"/>
                      </a:lnTo>
                      <a:lnTo>
                        <a:pt x="360" y="251"/>
                      </a:lnTo>
                      <a:lnTo>
                        <a:pt x="355" y="262"/>
                      </a:lnTo>
                      <a:lnTo>
                        <a:pt x="349" y="268"/>
                      </a:lnTo>
                      <a:lnTo>
                        <a:pt x="342" y="283"/>
                      </a:lnTo>
                      <a:lnTo>
                        <a:pt x="339" y="300"/>
                      </a:lnTo>
                      <a:lnTo>
                        <a:pt x="339" y="315"/>
                      </a:lnTo>
                      <a:lnTo>
                        <a:pt x="329" y="366"/>
                      </a:lnTo>
                      <a:lnTo>
                        <a:pt x="318" y="397"/>
                      </a:lnTo>
                      <a:lnTo>
                        <a:pt x="317" y="397"/>
                      </a:lnTo>
                      <a:lnTo>
                        <a:pt x="316" y="405"/>
                      </a:lnTo>
                      <a:lnTo>
                        <a:pt x="300" y="459"/>
                      </a:lnTo>
                      <a:lnTo>
                        <a:pt x="288" y="488"/>
                      </a:lnTo>
                      <a:lnTo>
                        <a:pt x="283" y="511"/>
                      </a:lnTo>
                      <a:lnTo>
                        <a:pt x="273" y="549"/>
                      </a:lnTo>
                      <a:lnTo>
                        <a:pt x="266" y="566"/>
                      </a:lnTo>
                      <a:lnTo>
                        <a:pt x="254" y="606"/>
                      </a:lnTo>
                      <a:lnTo>
                        <a:pt x="248" y="635"/>
                      </a:lnTo>
                      <a:lnTo>
                        <a:pt x="243" y="651"/>
                      </a:lnTo>
                      <a:lnTo>
                        <a:pt x="236" y="684"/>
                      </a:lnTo>
                      <a:lnTo>
                        <a:pt x="227" y="700"/>
                      </a:lnTo>
                      <a:lnTo>
                        <a:pt x="223" y="715"/>
                      </a:lnTo>
                      <a:lnTo>
                        <a:pt x="210" y="736"/>
                      </a:lnTo>
                      <a:lnTo>
                        <a:pt x="200" y="744"/>
                      </a:lnTo>
                      <a:lnTo>
                        <a:pt x="192" y="749"/>
                      </a:lnTo>
                      <a:lnTo>
                        <a:pt x="183" y="748"/>
                      </a:lnTo>
                      <a:lnTo>
                        <a:pt x="151" y="755"/>
                      </a:lnTo>
                      <a:lnTo>
                        <a:pt x="119" y="774"/>
                      </a:lnTo>
                      <a:lnTo>
                        <a:pt x="106" y="776"/>
                      </a:lnTo>
                      <a:lnTo>
                        <a:pt x="86" y="762"/>
                      </a:lnTo>
                      <a:lnTo>
                        <a:pt x="71" y="753"/>
                      </a:lnTo>
                      <a:lnTo>
                        <a:pt x="59" y="746"/>
                      </a:lnTo>
                      <a:lnTo>
                        <a:pt x="47" y="736"/>
                      </a:lnTo>
                      <a:lnTo>
                        <a:pt x="32" y="714"/>
                      </a:lnTo>
                      <a:lnTo>
                        <a:pt x="27" y="697"/>
                      </a:lnTo>
                      <a:lnTo>
                        <a:pt x="24" y="678"/>
                      </a:lnTo>
                      <a:lnTo>
                        <a:pt x="24" y="663"/>
                      </a:lnTo>
                      <a:lnTo>
                        <a:pt x="28" y="654"/>
                      </a:lnTo>
                      <a:lnTo>
                        <a:pt x="24" y="638"/>
                      </a:lnTo>
                      <a:lnTo>
                        <a:pt x="17" y="624"/>
                      </a:lnTo>
                      <a:lnTo>
                        <a:pt x="9" y="615"/>
                      </a:lnTo>
                      <a:lnTo>
                        <a:pt x="1" y="601"/>
                      </a:lnTo>
                      <a:lnTo>
                        <a:pt x="1" y="586"/>
                      </a:lnTo>
                      <a:lnTo>
                        <a:pt x="0" y="574"/>
                      </a:lnTo>
                      <a:lnTo>
                        <a:pt x="0" y="555"/>
                      </a:lnTo>
                      <a:lnTo>
                        <a:pt x="8" y="543"/>
                      </a:lnTo>
                      <a:lnTo>
                        <a:pt x="15" y="527"/>
                      </a:lnTo>
                      <a:lnTo>
                        <a:pt x="21" y="518"/>
                      </a:lnTo>
                      <a:lnTo>
                        <a:pt x="30" y="516"/>
                      </a:lnTo>
                      <a:lnTo>
                        <a:pt x="38" y="489"/>
                      </a:lnTo>
                      <a:lnTo>
                        <a:pt x="55" y="457"/>
                      </a:lnTo>
                      <a:lnTo>
                        <a:pt x="65" y="446"/>
                      </a:lnTo>
                      <a:lnTo>
                        <a:pt x="69" y="435"/>
                      </a:lnTo>
                      <a:lnTo>
                        <a:pt x="68" y="425"/>
                      </a:lnTo>
                      <a:lnTo>
                        <a:pt x="71" y="419"/>
                      </a:lnTo>
                      <a:lnTo>
                        <a:pt x="69" y="409"/>
                      </a:lnTo>
                      <a:lnTo>
                        <a:pt x="60" y="396"/>
                      </a:lnTo>
                      <a:lnTo>
                        <a:pt x="54" y="376"/>
                      </a:lnTo>
                      <a:lnTo>
                        <a:pt x="48" y="348"/>
                      </a:lnTo>
                      <a:lnTo>
                        <a:pt x="47" y="318"/>
                      </a:lnTo>
                      <a:lnTo>
                        <a:pt x="37" y="302"/>
                      </a:lnTo>
                      <a:lnTo>
                        <a:pt x="51" y="280"/>
                      </a:lnTo>
                      <a:lnTo>
                        <a:pt x="65" y="247"/>
                      </a:lnTo>
                      <a:lnTo>
                        <a:pt x="64" y="23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641" name="Google Shape;641;p9"/>
                <p:cNvGrpSpPr/>
                <p:nvPr/>
              </p:nvGrpSpPr>
              <p:grpSpPr>
                <a:xfrm>
                  <a:off x="4961730" y="3769072"/>
                  <a:ext cx="219075" cy="239713"/>
                  <a:chOff x="2643" y="2535"/>
                  <a:chExt cx="138" cy="151"/>
                </a:xfrm>
              </p:grpSpPr>
              <p:sp>
                <p:nvSpPr>
                  <p:cNvPr id="642" name="Google Shape;642;p9"/>
                  <p:cNvSpPr/>
                  <p:nvPr/>
                </p:nvSpPr>
                <p:spPr>
                  <a:xfrm>
                    <a:off x="2643" y="2550"/>
                    <a:ext cx="138" cy="136"/>
                  </a:xfrm>
                  <a:custGeom>
                    <a:rect b="b" l="l" r="r" t="t"/>
                    <a:pathLst>
                      <a:path extrusionOk="0" h="684" w="692">
                        <a:moveTo>
                          <a:pt x="5" y="597"/>
                        </a:moveTo>
                        <a:lnTo>
                          <a:pt x="5" y="576"/>
                        </a:lnTo>
                        <a:lnTo>
                          <a:pt x="6" y="565"/>
                        </a:lnTo>
                        <a:lnTo>
                          <a:pt x="14" y="557"/>
                        </a:lnTo>
                        <a:lnTo>
                          <a:pt x="21" y="532"/>
                        </a:lnTo>
                        <a:lnTo>
                          <a:pt x="25" y="522"/>
                        </a:lnTo>
                        <a:lnTo>
                          <a:pt x="26" y="508"/>
                        </a:lnTo>
                        <a:lnTo>
                          <a:pt x="30" y="499"/>
                        </a:lnTo>
                        <a:lnTo>
                          <a:pt x="31" y="487"/>
                        </a:lnTo>
                        <a:lnTo>
                          <a:pt x="33" y="481"/>
                        </a:lnTo>
                        <a:lnTo>
                          <a:pt x="36" y="470"/>
                        </a:lnTo>
                        <a:lnTo>
                          <a:pt x="43" y="451"/>
                        </a:lnTo>
                        <a:lnTo>
                          <a:pt x="43" y="444"/>
                        </a:lnTo>
                        <a:lnTo>
                          <a:pt x="47" y="439"/>
                        </a:lnTo>
                        <a:lnTo>
                          <a:pt x="47" y="433"/>
                        </a:lnTo>
                        <a:lnTo>
                          <a:pt x="53" y="418"/>
                        </a:lnTo>
                        <a:lnTo>
                          <a:pt x="63" y="411"/>
                        </a:lnTo>
                        <a:lnTo>
                          <a:pt x="69" y="403"/>
                        </a:lnTo>
                        <a:lnTo>
                          <a:pt x="70" y="391"/>
                        </a:lnTo>
                        <a:lnTo>
                          <a:pt x="90" y="381"/>
                        </a:lnTo>
                        <a:lnTo>
                          <a:pt x="103" y="366"/>
                        </a:lnTo>
                        <a:lnTo>
                          <a:pt x="108" y="358"/>
                        </a:lnTo>
                        <a:lnTo>
                          <a:pt x="113" y="347"/>
                        </a:lnTo>
                        <a:lnTo>
                          <a:pt x="116" y="331"/>
                        </a:lnTo>
                        <a:lnTo>
                          <a:pt x="116" y="315"/>
                        </a:lnTo>
                        <a:lnTo>
                          <a:pt x="118" y="306"/>
                        </a:lnTo>
                        <a:lnTo>
                          <a:pt x="117" y="290"/>
                        </a:lnTo>
                        <a:lnTo>
                          <a:pt x="122" y="283"/>
                        </a:lnTo>
                        <a:lnTo>
                          <a:pt x="117" y="264"/>
                        </a:lnTo>
                        <a:lnTo>
                          <a:pt x="105" y="253"/>
                        </a:lnTo>
                        <a:lnTo>
                          <a:pt x="100" y="242"/>
                        </a:lnTo>
                        <a:lnTo>
                          <a:pt x="95" y="235"/>
                        </a:lnTo>
                        <a:lnTo>
                          <a:pt x="89" y="219"/>
                        </a:lnTo>
                        <a:lnTo>
                          <a:pt x="81" y="188"/>
                        </a:lnTo>
                        <a:lnTo>
                          <a:pt x="81" y="182"/>
                        </a:lnTo>
                        <a:lnTo>
                          <a:pt x="86" y="175"/>
                        </a:lnTo>
                        <a:lnTo>
                          <a:pt x="94" y="169"/>
                        </a:lnTo>
                        <a:lnTo>
                          <a:pt x="94" y="151"/>
                        </a:lnTo>
                        <a:lnTo>
                          <a:pt x="90" y="137"/>
                        </a:lnTo>
                        <a:lnTo>
                          <a:pt x="84" y="128"/>
                        </a:lnTo>
                        <a:lnTo>
                          <a:pt x="73" y="91"/>
                        </a:lnTo>
                        <a:lnTo>
                          <a:pt x="70" y="79"/>
                        </a:lnTo>
                        <a:lnTo>
                          <a:pt x="67" y="70"/>
                        </a:lnTo>
                        <a:lnTo>
                          <a:pt x="53" y="53"/>
                        </a:lnTo>
                        <a:lnTo>
                          <a:pt x="48" y="45"/>
                        </a:lnTo>
                        <a:lnTo>
                          <a:pt x="43" y="36"/>
                        </a:lnTo>
                        <a:lnTo>
                          <a:pt x="40" y="30"/>
                        </a:lnTo>
                        <a:lnTo>
                          <a:pt x="40" y="26"/>
                        </a:lnTo>
                        <a:lnTo>
                          <a:pt x="41" y="24"/>
                        </a:lnTo>
                        <a:lnTo>
                          <a:pt x="47" y="21"/>
                        </a:lnTo>
                        <a:lnTo>
                          <a:pt x="65" y="16"/>
                        </a:lnTo>
                        <a:lnTo>
                          <a:pt x="79" y="9"/>
                        </a:lnTo>
                        <a:lnTo>
                          <a:pt x="92" y="4"/>
                        </a:lnTo>
                        <a:lnTo>
                          <a:pt x="101" y="4"/>
                        </a:lnTo>
                        <a:lnTo>
                          <a:pt x="108" y="3"/>
                        </a:lnTo>
                        <a:lnTo>
                          <a:pt x="132" y="4"/>
                        </a:lnTo>
                        <a:lnTo>
                          <a:pt x="154" y="2"/>
                        </a:lnTo>
                        <a:lnTo>
                          <a:pt x="161" y="4"/>
                        </a:lnTo>
                        <a:lnTo>
                          <a:pt x="180" y="5"/>
                        </a:lnTo>
                        <a:lnTo>
                          <a:pt x="193" y="3"/>
                        </a:lnTo>
                        <a:lnTo>
                          <a:pt x="207" y="3"/>
                        </a:lnTo>
                        <a:lnTo>
                          <a:pt x="240" y="0"/>
                        </a:lnTo>
                        <a:lnTo>
                          <a:pt x="256" y="2"/>
                        </a:lnTo>
                        <a:lnTo>
                          <a:pt x="258" y="3"/>
                        </a:lnTo>
                        <a:lnTo>
                          <a:pt x="263" y="10"/>
                        </a:lnTo>
                        <a:lnTo>
                          <a:pt x="267" y="11"/>
                        </a:lnTo>
                        <a:lnTo>
                          <a:pt x="271" y="10"/>
                        </a:lnTo>
                        <a:lnTo>
                          <a:pt x="275" y="19"/>
                        </a:lnTo>
                        <a:lnTo>
                          <a:pt x="280" y="37"/>
                        </a:lnTo>
                        <a:lnTo>
                          <a:pt x="282" y="51"/>
                        </a:lnTo>
                        <a:lnTo>
                          <a:pt x="283" y="56"/>
                        </a:lnTo>
                        <a:lnTo>
                          <a:pt x="290" y="68"/>
                        </a:lnTo>
                        <a:lnTo>
                          <a:pt x="294" y="84"/>
                        </a:lnTo>
                        <a:lnTo>
                          <a:pt x="306" y="97"/>
                        </a:lnTo>
                        <a:lnTo>
                          <a:pt x="327" y="124"/>
                        </a:lnTo>
                        <a:lnTo>
                          <a:pt x="339" y="129"/>
                        </a:lnTo>
                        <a:lnTo>
                          <a:pt x="353" y="129"/>
                        </a:lnTo>
                        <a:lnTo>
                          <a:pt x="374" y="122"/>
                        </a:lnTo>
                        <a:lnTo>
                          <a:pt x="387" y="119"/>
                        </a:lnTo>
                        <a:lnTo>
                          <a:pt x="404" y="122"/>
                        </a:lnTo>
                        <a:lnTo>
                          <a:pt x="424" y="122"/>
                        </a:lnTo>
                        <a:lnTo>
                          <a:pt x="427" y="107"/>
                        </a:lnTo>
                        <a:lnTo>
                          <a:pt x="428" y="100"/>
                        </a:lnTo>
                        <a:lnTo>
                          <a:pt x="430" y="95"/>
                        </a:lnTo>
                        <a:lnTo>
                          <a:pt x="431" y="91"/>
                        </a:lnTo>
                        <a:lnTo>
                          <a:pt x="433" y="86"/>
                        </a:lnTo>
                        <a:lnTo>
                          <a:pt x="434" y="75"/>
                        </a:lnTo>
                        <a:lnTo>
                          <a:pt x="436" y="67"/>
                        </a:lnTo>
                        <a:lnTo>
                          <a:pt x="479" y="67"/>
                        </a:lnTo>
                        <a:lnTo>
                          <a:pt x="482" y="61"/>
                        </a:lnTo>
                        <a:lnTo>
                          <a:pt x="505" y="61"/>
                        </a:lnTo>
                        <a:lnTo>
                          <a:pt x="504" y="83"/>
                        </a:lnTo>
                        <a:lnTo>
                          <a:pt x="552" y="84"/>
                        </a:lnTo>
                        <a:lnTo>
                          <a:pt x="556" y="88"/>
                        </a:lnTo>
                        <a:lnTo>
                          <a:pt x="558" y="96"/>
                        </a:lnTo>
                        <a:lnTo>
                          <a:pt x="560" y="128"/>
                        </a:lnTo>
                        <a:lnTo>
                          <a:pt x="563" y="140"/>
                        </a:lnTo>
                        <a:lnTo>
                          <a:pt x="563" y="156"/>
                        </a:lnTo>
                        <a:lnTo>
                          <a:pt x="565" y="172"/>
                        </a:lnTo>
                        <a:lnTo>
                          <a:pt x="565" y="178"/>
                        </a:lnTo>
                        <a:lnTo>
                          <a:pt x="562" y="189"/>
                        </a:lnTo>
                        <a:lnTo>
                          <a:pt x="562" y="203"/>
                        </a:lnTo>
                        <a:lnTo>
                          <a:pt x="564" y="212"/>
                        </a:lnTo>
                        <a:lnTo>
                          <a:pt x="573" y="226"/>
                        </a:lnTo>
                        <a:lnTo>
                          <a:pt x="579" y="247"/>
                        </a:lnTo>
                        <a:lnTo>
                          <a:pt x="585" y="263"/>
                        </a:lnTo>
                        <a:lnTo>
                          <a:pt x="585" y="271"/>
                        </a:lnTo>
                        <a:lnTo>
                          <a:pt x="580" y="278"/>
                        </a:lnTo>
                        <a:lnTo>
                          <a:pt x="569" y="289"/>
                        </a:lnTo>
                        <a:lnTo>
                          <a:pt x="569" y="291"/>
                        </a:lnTo>
                        <a:lnTo>
                          <a:pt x="570" y="294"/>
                        </a:lnTo>
                        <a:lnTo>
                          <a:pt x="572" y="295"/>
                        </a:lnTo>
                        <a:lnTo>
                          <a:pt x="575" y="296"/>
                        </a:lnTo>
                        <a:lnTo>
                          <a:pt x="581" y="304"/>
                        </a:lnTo>
                        <a:lnTo>
                          <a:pt x="587" y="305"/>
                        </a:lnTo>
                        <a:lnTo>
                          <a:pt x="590" y="304"/>
                        </a:lnTo>
                        <a:lnTo>
                          <a:pt x="592" y="298"/>
                        </a:lnTo>
                        <a:lnTo>
                          <a:pt x="595" y="290"/>
                        </a:lnTo>
                        <a:lnTo>
                          <a:pt x="600" y="288"/>
                        </a:lnTo>
                        <a:lnTo>
                          <a:pt x="651" y="288"/>
                        </a:lnTo>
                        <a:lnTo>
                          <a:pt x="661" y="284"/>
                        </a:lnTo>
                        <a:lnTo>
                          <a:pt x="670" y="287"/>
                        </a:lnTo>
                        <a:lnTo>
                          <a:pt x="672" y="287"/>
                        </a:lnTo>
                        <a:lnTo>
                          <a:pt x="682" y="279"/>
                        </a:lnTo>
                        <a:lnTo>
                          <a:pt x="683" y="279"/>
                        </a:lnTo>
                        <a:lnTo>
                          <a:pt x="687" y="283"/>
                        </a:lnTo>
                        <a:lnTo>
                          <a:pt x="687" y="287"/>
                        </a:lnTo>
                        <a:lnTo>
                          <a:pt x="686" y="288"/>
                        </a:lnTo>
                        <a:lnTo>
                          <a:pt x="685" y="290"/>
                        </a:lnTo>
                        <a:lnTo>
                          <a:pt x="686" y="300"/>
                        </a:lnTo>
                        <a:lnTo>
                          <a:pt x="686" y="305"/>
                        </a:lnTo>
                        <a:lnTo>
                          <a:pt x="683" y="311"/>
                        </a:lnTo>
                        <a:lnTo>
                          <a:pt x="683" y="323"/>
                        </a:lnTo>
                        <a:lnTo>
                          <a:pt x="681" y="336"/>
                        </a:lnTo>
                        <a:lnTo>
                          <a:pt x="682" y="350"/>
                        </a:lnTo>
                        <a:lnTo>
                          <a:pt x="681" y="364"/>
                        </a:lnTo>
                        <a:lnTo>
                          <a:pt x="678" y="373"/>
                        </a:lnTo>
                        <a:lnTo>
                          <a:pt x="678" y="388"/>
                        </a:lnTo>
                        <a:lnTo>
                          <a:pt x="680" y="392"/>
                        </a:lnTo>
                        <a:lnTo>
                          <a:pt x="683" y="396"/>
                        </a:lnTo>
                        <a:lnTo>
                          <a:pt x="692" y="398"/>
                        </a:lnTo>
                        <a:lnTo>
                          <a:pt x="633" y="398"/>
                        </a:lnTo>
                        <a:lnTo>
                          <a:pt x="573" y="398"/>
                        </a:lnTo>
                        <a:lnTo>
                          <a:pt x="573" y="452"/>
                        </a:lnTo>
                        <a:lnTo>
                          <a:pt x="573" y="508"/>
                        </a:lnTo>
                        <a:lnTo>
                          <a:pt x="573" y="562"/>
                        </a:lnTo>
                        <a:lnTo>
                          <a:pt x="573" y="600"/>
                        </a:lnTo>
                        <a:lnTo>
                          <a:pt x="573" y="601"/>
                        </a:lnTo>
                        <a:lnTo>
                          <a:pt x="580" y="607"/>
                        </a:lnTo>
                        <a:lnTo>
                          <a:pt x="584" y="614"/>
                        </a:lnTo>
                        <a:lnTo>
                          <a:pt x="597" y="623"/>
                        </a:lnTo>
                        <a:lnTo>
                          <a:pt x="603" y="630"/>
                        </a:lnTo>
                        <a:lnTo>
                          <a:pt x="613" y="639"/>
                        </a:lnTo>
                        <a:lnTo>
                          <a:pt x="617" y="644"/>
                        </a:lnTo>
                        <a:lnTo>
                          <a:pt x="626" y="648"/>
                        </a:lnTo>
                        <a:lnTo>
                          <a:pt x="630" y="654"/>
                        </a:lnTo>
                        <a:lnTo>
                          <a:pt x="638" y="659"/>
                        </a:lnTo>
                        <a:lnTo>
                          <a:pt x="635" y="661"/>
                        </a:lnTo>
                        <a:lnTo>
                          <a:pt x="624" y="664"/>
                        </a:lnTo>
                        <a:lnTo>
                          <a:pt x="549" y="683"/>
                        </a:lnTo>
                        <a:lnTo>
                          <a:pt x="541" y="684"/>
                        </a:lnTo>
                        <a:lnTo>
                          <a:pt x="537" y="682"/>
                        </a:lnTo>
                        <a:lnTo>
                          <a:pt x="525" y="681"/>
                        </a:lnTo>
                        <a:lnTo>
                          <a:pt x="513" y="677"/>
                        </a:lnTo>
                        <a:lnTo>
                          <a:pt x="497" y="676"/>
                        </a:lnTo>
                        <a:lnTo>
                          <a:pt x="463" y="669"/>
                        </a:lnTo>
                        <a:lnTo>
                          <a:pt x="436" y="669"/>
                        </a:lnTo>
                        <a:lnTo>
                          <a:pt x="417" y="671"/>
                        </a:lnTo>
                        <a:lnTo>
                          <a:pt x="408" y="671"/>
                        </a:lnTo>
                        <a:lnTo>
                          <a:pt x="391" y="665"/>
                        </a:lnTo>
                        <a:lnTo>
                          <a:pt x="385" y="655"/>
                        </a:lnTo>
                        <a:lnTo>
                          <a:pt x="369" y="644"/>
                        </a:lnTo>
                        <a:lnTo>
                          <a:pt x="349" y="644"/>
                        </a:lnTo>
                        <a:lnTo>
                          <a:pt x="302" y="644"/>
                        </a:lnTo>
                        <a:lnTo>
                          <a:pt x="255" y="644"/>
                        </a:lnTo>
                        <a:lnTo>
                          <a:pt x="201" y="644"/>
                        </a:lnTo>
                        <a:lnTo>
                          <a:pt x="151" y="644"/>
                        </a:lnTo>
                        <a:lnTo>
                          <a:pt x="133" y="644"/>
                        </a:lnTo>
                        <a:lnTo>
                          <a:pt x="126" y="646"/>
                        </a:lnTo>
                        <a:lnTo>
                          <a:pt x="112" y="633"/>
                        </a:lnTo>
                        <a:lnTo>
                          <a:pt x="99" y="628"/>
                        </a:lnTo>
                        <a:lnTo>
                          <a:pt x="94" y="619"/>
                        </a:lnTo>
                        <a:lnTo>
                          <a:pt x="84" y="618"/>
                        </a:lnTo>
                        <a:lnTo>
                          <a:pt x="62" y="618"/>
                        </a:lnTo>
                        <a:lnTo>
                          <a:pt x="52" y="622"/>
                        </a:lnTo>
                        <a:lnTo>
                          <a:pt x="42" y="632"/>
                        </a:lnTo>
                        <a:lnTo>
                          <a:pt x="36" y="635"/>
                        </a:lnTo>
                        <a:lnTo>
                          <a:pt x="26" y="629"/>
                        </a:lnTo>
                        <a:lnTo>
                          <a:pt x="15" y="638"/>
                        </a:lnTo>
                        <a:lnTo>
                          <a:pt x="4" y="644"/>
                        </a:lnTo>
                        <a:lnTo>
                          <a:pt x="4" y="638"/>
                        </a:lnTo>
                        <a:lnTo>
                          <a:pt x="0" y="617"/>
                        </a:lnTo>
                        <a:lnTo>
                          <a:pt x="0" y="606"/>
                        </a:lnTo>
                        <a:lnTo>
                          <a:pt x="5" y="608"/>
                        </a:lnTo>
                        <a:lnTo>
                          <a:pt x="5" y="59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3" name="Google Shape;643;p9"/>
                  <p:cNvSpPr/>
                  <p:nvPr/>
                </p:nvSpPr>
                <p:spPr>
                  <a:xfrm>
                    <a:off x="2647" y="2535"/>
                    <a:ext cx="11" cy="16"/>
                  </a:xfrm>
                  <a:custGeom>
                    <a:rect b="b" l="l" r="r" t="t"/>
                    <a:pathLst>
                      <a:path extrusionOk="0" h="78" w="56">
                        <a:moveTo>
                          <a:pt x="56" y="14"/>
                        </a:moveTo>
                        <a:lnTo>
                          <a:pt x="51" y="3"/>
                        </a:lnTo>
                        <a:lnTo>
                          <a:pt x="41" y="0"/>
                        </a:lnTo>
                        <a:lnTo>
                          <a:pt x="31" y="5"/>
                        </a:lnTo>
                        <a:lnTo>
                          <a:pt x="24" y="19"/>
                        </a:lnTo>
                        <a:lnTo>
                          <a:pt x="14" y="25"/>
                        </a:lnTo>
                        <a:lnTo>
                          <a:pt x="0" y="35"/>
                        </a:lnTo>
                        <a:lnTo>
                          <a:pt x="5" y="40"/>
                        </a:lnTo>
                        <a:lnTo>
                          <a:pt x="8" y="55"/>
                        </a:lnTo>
                        <a:lnTo>
                          <a:pt x="8" y="64"/>
                        </a:lnTo>
                        <a:lnTo>
                          <a:pt x="9" y="71"/>
                        </a:lnTo>
                        <a:lnTo>
                          <a:pt x="18" y="78"/>
                        </a:lnTo>
                        <a:lnTo>
                          <a:pt x="26" y="73"/>
                        </a:lnTo>
                        <a:lnTo>
                          <a:pt x="27" y="61"/>
                        </a:lnTo>
                        <a:lnTo>
                          <a:pt x="30" y="46"/>
                        </a:lnTo>
                        <a:lnTo>
                          <a:pt x="34" y="30"/>
                        </a:lnTo>
                        <a:lnTo>
                          <a:pt x="43" y="22"/>
                        </a:lnTo>
                        <a:lnTo>
                          <a:pt x="52" y="16"/>
                        </a:lnTo>
                        <a:lnTo>
                          <a:pt x="56" y="1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sp>
              <p:nvSpPr>
                <p:cNvPr id="644" name="Google Shape;644;p9"/>
                <p:cNvSpPr/>
                <p:nvPr/>
              </p:nvSpPr>
              <p:spPr>
                <a:xfrm>
                  <a:off x="5231605" y="4207222"/>
                  <a:ext cx="39688" cy="41275"/>
                </a:xfrm>
                <a:custGeom>
                  <a:rect b="b" l="l" r="r" t="t"/>
                  <a:pathLst>
                    <a:path extrusionOk="0" h="131" w="127">
                      <a:moveTo>
                        <a:pt x="125" y="52"/>
                      </a:moveTo>
                      <a:lnTo>
                        <a:pt x="127" y="49"/>
                      </a:lnTo>
                      <a:lnTo>
                        <a:pt x="126" y="58"/>
                      </a:lnTo>
                      <a:lnTo>
                        <a:pt x="103" y="98"/>
                      </a:lnTo>
                      <a:lnTo>
                        <a:pt x="73" y="109"/>
                      </a:lnTo>
                      <a:lnTo>
                        <a:pt x="63" y="125"/>
                      </a:lnTo>
                      <a:lnTo>
                        <a:pt x="55" y="129"/>
                      </a:lnTo>
                      <a:lnTo>
                        <a:pt x="43" y="131"/>
                      </a:lnTo>
                      <a:lnTo>
                        <a:pt x="23" y="113"/>
                      </a:lnTo>
                      <a:lnTo>
                        <a:pt x="11" y="100"/>
                      </a:lnTo>
                      <a:lnTo>
                        <a:pt x="5" y="88"/>
                      </a:lnTo>
                      <a:lnTo>
                        <a:pt x="0" y="74"/>
                      </a:lnTo>
                      <a:lnTo>
                        <a:pt x="2" y="61"/>
                      </a:lnTo>
                      <a:lnTo>
                        <a:pt x="28" y="27"/>
                      </a:lnTo>
                      <a:lnTo>
                        <a:pt x="40" y="16"/>
                      </a:lnTo>
                      <a:lnTo>
                        <a:pt x="68" y="1"/>
                      </a:lnTo>
                      <a:lnTo>
                        <a:pt x="83" y="0"/>
                      </a:lnTo>
                      <a:lnTo>
                        <a:pt x="95" y="6"/>
                      </a:lnTo>
                      <a:lnTo>
                        <a:pt x="105" y="18"/>
                      </a:lnTo>
                      <a:lnTo>
                        <a:pt x="113" y="29"/>
                      </a:lnTo>
                      <a:lnTo>
                        <a:pt x="121" y="42"/>
                      </a:lnTo>
                      <a:lnTo>
                        <a:pt x="125" y="5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5" name="Google Shape;645;p9"/>
                <p:cNvSpPr/>
                <p:nvPr/>
              </p:nvSpPr>
              <p:spPr>
                <a:xfrm>
                  <a:off x="5142705" y="3834159"/>
                  <a:ext cx="203200" cy="174625"/>
                </a:xfrm>
                <a:custGeom>
                  <a:rect b="b" l="l" r="r" t="t"/>
                  <a:pathLst>
                    <a:path extrusionOk="0" h="552" w="640">
                      <a:moveTo>
                        <a:pt x="0" y="468"/>
                      </a:moveTo>
                      <a:lnTo>
                        <a:pt x="0" y="430"/>
                      </a:lnTo>
                      <a:lnTo>
                        <a:pt x="0" y="376"/>
                      </a:lnTo>
                      <a:lnTo>
                        <a:pt x="0" y="320"/>
                      </a:lnTo>
                      <a:lnTo>
                        <a:pt x="0" y="266"/>
                      </a:lnTo>
                      <a:lnTo>
                        <a:pt x="60" y="266"/>
                      </a:lnTo>
                      <a:lnTo>
                        <a:pt x="119" y="266"/>
                      </a:lnTo>
                      <a:lnTo>
                        <a:pt x="110" y="264"/>
                      </a:lnTo>
                      <a:lnTo>
                        <a:pt x="107" y="260"/>
                      </a:lnTo>
                      <a:lnTo>
                        <a:pt x="105" y="256"/>
                      </a:lnTo>
                      <a:lnTo>
                        <a:pt x="105" y="241"/>
                      </a:lnTo>
                      <a:lnTo>
                        <a:pt x="108" y="232"/>
                      </a:lnTo>
                      <a:lnTo>
                        <a:pt x="109" y="218"/>
                      </a:lnTo>
                      <a:lnTo>
                        <a:pt x="108" y="204"/>
                      </a:lnTo>
                      <a:lnTo>
                        <a:pt x="110" y="191"/>
                      </a:lnTo>
                      <a:lnTo>
                        <a:pt x="110" y="179"/>
                      </a:lnTo>
                      <a:lnTo>
                        <a:pt x="113" y="173"/>
                      </a:lnTo>
                      <a:lnTo>
                        <a:pt x="113" y="168"/>
                      </a:lnTo>
                      <a:lnTo>
                        <a:pt x="112" y="158"/>
                      </a:lnTo>
                      <a:lnTo>
                        <a:pt x="113" y="156"/>
                      </a:lnTo>
                      <a:lnTo>
                        <a:pt x="114" y="155"/>
                      </a:lnTo>
                      <a:lnTo>
                        <a:pt x="114" y="151"/>
                      </a:lnTo>
                      <a:lnTo>
                        <a:pt x="110" y="147"/>
                      </a:lnTo>
                      <a:lnTo>
                        <a:pt x="120" y="145"/>
                      </a:lnTo>
                      <a:lnTo>
                        <a:pt x="124" y="145"/>
                      </a:lnTo>
                      <a:lnTo>
                        <a:pt x="126" y="146"/>
                      </a:lnTo>
                      <a:lnTo>
                        <a:pt x="132" y="156"/>
                      </a:lnTo>
                      <a:lnTo>
                        <a:pt x="132" y="168"/>
                      </a:lnTo>
                      <a:lnTo>
                        <a:pt x="134" y="173"/>
                      </a:lnTo>
                      <a:lnTo>
                        <a:pt x="137" y="173"/>
                      </a:lnTo>
                      <a:lnTo>
                        <a:pt x="151" y="167"/>
                      </a:lnTo>
                      <a:lnTo>
                        <a:pt x="156" y="166"/>
                      </a:lnTo>
                      <a:lnTo>
                        <a:pt x="162" y="166"/>
                      </a:lnTo>
                      <a:lnTo>
                        <a:pt x="173" y="161"/>
                      </a:lnTo>
                      <a:lnTo>
                        <a:pt x="179" y="169"/>
                      </a:lnTo>
                      <a:lnTo>
                        <a:pt x="183" y="178"/>
                      </a:lnTo>
                      <a:lnTo>
                        <a:pt x="188" y="184"/>
                      </a:lnTo>
                      <a:lnTo>
                        <a:pt x="201" y="190"/>
                      </a:lnTo>
                      <a:lnTo>
                        <a:pt x="213" y="198"/>
                      </a:lnTo>
                      <a:lnTo>
                        <a:pt x="231" y="205"/>
                      </a:lnTo>
                      <a:lnTo>
                        <a:pt x="243" y="206"/>
                      </a:lnTo>
                      <a:lnTo>
                        <a:pt x="252" y="204"/>
                      </a:lnTo>
                      <a:lnTo>
                        <a:pt x="264" y="199"/>
                      </a:lnTo>
                      <a:lnTo>
                        <a:pt x="274" y="196"/>
                      </a:lnTo>
                      <a:lnTo>
                        <a:pt x="279" y="198"/>
                      </a:lnTo>
                      <a:lnTo>
                        <a:pt x="298" y="216"/>
                      </a:lnTo>
                      <a:lnTo>
                        <a:pt x="312" y="222"/>
                      </a:lnTo>
                      <a:lnTo>
                        <a:pt x="323" y="226"/>
                      </a:lnTo>
                      <a:lnTo>
                        <a:pt x="334" y="227"/>
                      </a:lnTo>
                      <a:lnTo>
                        <a:pt x="341" y="233"/>
                      </a:lnTo>
                      <a:lnTo>
                        <a:pt x="346" y="245"/>
                      </a:lnTo>
                      <a:lnTo>
                        <a:pt x="350" y="252"/>
                      </a:lnTo>
                      <a:lnTo>
                        <a:pt x="363" y="264"/>
                      </a:lnTo>
                      <a:lnTo>
                        <a:pt x="377" y="272"/>
                      </a:lnTo>
                      <a:lnTo>
                        <a:pt x="387" y="276"/>
                      </a:lnTo>
                      <a:lnTo>
                        <a:pt x="397" y="277"/>
                      </a:lnTo>
                      <a:lnTo>
                        <a:pt x="400" y="277"/>
                      </a:lnTo>
                      <a:lnTo>
                        <a:pt x="406" y="275"/>
                      </a:lnTo>
                      <a:lnTo>
                        <a:pt x="410" y="274"/>
                      </a:lnTo>
                      <a:lnTo>
                        <a:pt x="411" y="275"/>
                      </a:lnTo>
                      <a:lnTo>
                        <a:pt x="416" y="282"/>
                      </a:lnTo>
                      <a:lnTo>
                        <a:pt x="420" y="283"/>
                      </a:lnTo>
                      <a:lnTo>
                        <a:pt x="424" y="283"/>
                      </a:lnTo>
                      <a:lnTo>
                        <a:pt x="426" y="281"/>
                      </a:lnTo>
                      <a:lnTo>
                        <a:pt x="426" y="274"/>
                      </a:lnTo>
                      <a:lnTo>
                        <a:pt x="425" y="266"/>
                      </a:lnTo>
                      <a:lnTo>
                        <a:pt x="424" y="231"/>
                      </a:lnTo>
                      <a:lnTo>
                        <a:pt x="421" y="223"/>
                      </a:lnTo>
                      <a:lnTo>
                        <a:pt x="415" y="222"/>
                      </a:lnTo>
                      <a:lnTo>
                        <a:pt x="406" y="227"/>
                      </a:lnTo>
                      <a:lnTo>
                        <a:pt x="395" y="225"/>
                      </a:lnTo>
                      <a:lnTo>
                        <a:pt x="383" y="225"/>
                      </a:lnTo>
                      <a:lnTo>
                        <a:pt x="376" y="220"/>
                      </a:lnTo>
                      <a:lnTo>
                        <a:pt x="366" y="207"/>
                      </a:lnTo>
                      <a:lnTo>
                        <a:pt x="360" y="201"/>
                      </a:lnTo>
                      <a:lnTo>
                        <a:pt x="358" y="199"/>
                      </a:lnTo>
                      <a:lnTo>
                        <a:pt x="357" y="189"/>
                      </a:lnTo>
                      <a:lnTo>
                        <a:pt x="360" y="182"/>
                      </a:lnTo>
                      <a:lnTo>
                        <a:pt x="362" y="170"/>
                      </a:lnTo>
                      <a:lnTo>
                        <a:pt x="377" y="131"/>
                      </a:lnTo>
                      <a:lnTo>
                        <a:pt x="378" y="124"/>
                      </a:lnTo>
                      <a:lnTo>
                        <a:pt x="379" y="99"/>
                      </a:lnTo>
                      <a:lnTo>
                        <a:pt x="377" y="85"/>
                      </a:lnTo>
                      <a:lnTo>
                        <a:pt x="370" y="66"/>
                      </a:lnTo>
                      <a:lnTo>
                        <a:pt x="370" y="56"/>
                      </a:lnTo>
                      <a:lnTo>
                        <a:pt x="372" y="53"/>
                      </a:lnTo>
                      <a:lnTo>
                        <a:pt x="374" y="44"/>
                      </a:lnTo>
                      <a:lnTo>
                        <a:pt x="379" y="37"/>
                      </a:lnTo>
                      <a:lnTo>
                        <a:pt x="387" y="23"/>
                      </a:lnTo>
                      <a:lnTo>
                        <a:pt x="389" y="21"/>
                      </a:lnTo>
                      <a:lnTo>
                        <a:pt x="394" y="17"/>
                      </a:lnTo>
                      <a:lnTo>
                        <a:pt x="397" y="17"/>
                      </a:lnTo>
                      <a:lnTo>
                        <a:pt x="406" y="13"/>
                      </a:lnTo>
                      <a:lnTo>
                        <a:pt x="468" y="0"/>
                      </a:lnTo>
                      <a:lnTo>
                        <a:pt x="471" y="6"/>
                      </a:lnTo>
                      <a:lnTo>
                        <a:pt x="470" y="13"/>
                      </a:lnTo>
                      <a:lnTo>
                        <a:pt x="471" y="22"/>
                      </a:lnTo>
                      <a:lnTo>
                        <a:pt x="475" y="23"/>
                      </a:lnTo>
                      <a:lnTo>
                        <a:pt x="483" y="24"/>
                      </a:lnTo>
                      <a:lnTo>
                        <a:pt x="494" y="33"/>
                      </a:lnTo>
                      <a:lnTo>
                        <a:pt x="502" y="22"/>
                      </a:lnTo>
                      <a:lnTo>
                        <a:pt x="508" y="21"/>
                      </a:lnTo>
                      <a:lnTo>
                        <a:pt x="516" y="23"/>
                      </a:lnTo>
                      <a:lnTo>
                        <a:pt x="526" y="32"/>
                      </a:lnTo>
                      <a:lnTo>
                        <a:pt x="530" y="39"/>
                      </a:lnTo>
                      <a:lnTo>
                        <a:pt x="538" y="43"/>
                      </a:lnTo>
                      <a:lnTo>
                        <a:pt x="546" y="45"/>
                      </a:lnTo>
                      <a:lnTo>
                        <a:pt x="575" y="57"/>
                      </a:lnTo>
                      <a:lnTo>
                        <a:pt x="586" y="61"/>
                      </a:lnTo>
                      <a:lnTo>
                        <a:pt x="597" y="61"/>
                      </a:lnTo>
                      <a:lnTo>
                        <a:pt x="599" y="64"/>
                      </a:lnTo>
                      <a:lnTo>
                        <a:pt x="603" y="67"/>
                      </a:lnTo>
                      <a:lnTo>
                        <a:pt x="602" y="70"/>
                      </a:lnTo>
                      <a:lnTo>
                        <a:pt x="602" y="75"/>
                      </a:lnTo>
                      <a:lnTo>
                        <a:pt x="603" y="76"/>
                      </a:lnTo>
                      <a:lnTo>
                        <a:pt x="605" y="82"/>
                      </a:lnTo>
                      <a:lnTo>
                        <a:pt x="614" y="82"/>
                      </a:lnTo>
                      <a:lnTo>
                        <a:pt x="621" y="91"/>
                      </a:lnTo>
                      <a:lnTo>
                        <a:pt x="623" y="96"/>
                      </a:lnTo>
                      <a:lnTo>
                        <a:pt x="626" y="107"/>
                      </a:lnTo>
                      <a:lnTo>
                        <a:pt x="632" y="112"/>
                      </a:lnTo>
                      <a:lnTo>
                        <a:pt x="635" y="130"/>
                      </a:lnTo>
                      <a:lnTo>
                        <a:pt x="639" y="132"/>
                      </a:lnTo>
                      <a:lnTo>
                        <a:pt x="640" y="139"/>
                      </a:lnTo>
                      <a:lnTo>
                        <a:pt x="640" y="142"/>
                      </a:lnTo>
                      <a:lnTo>
                        <a:pt x="631" y="147"/>
                      </a:lnTo>
                      <a:lnTo>
                        <a:pt x="629" y="148"/>
                      </a:lnTo>
                      <a:lnTo>
                        <a:pt x="625" y="151"/>
                      </a:lnTo>
                      <a:lnTo>
                        <a:pt x="624" y="161"/>
                      </a:lnTo>
                      <a:lnTo>
                        <a:pt x="625" y="169"/>
                      </a:lnTo>
                      <a:lnTo>
                        <a:pt x="619" y="186"/>
                      </a:lnTo>
                      <a:lnTo>
                        <a:pt x="620" y="194"/>
                      </a:lnTo>
                      <a:lnTo>
                        <a:pt x="621" y="209"/>
                      </a:lnTo>
                      <a:lnTo>
                        <a:pt x="619" y="223"/>
                      </a:lnTo>
                      <a:lnTo>
                        <a:pt x="620" y="226"/>
                      </a:lnTo>
                      <a:lnTo>
                        <a:pt x="624" y="231"/>
                      </a:lnTo>
                      <a:lnTo>
                        <a:pt x="629" y="233"/>
                      </a:lnTo>
                      <a:lnTo>
                        <a:pt x="630" y="239"/>
                      </a:lnTo>
                      <a:lnTo>
                        <a:pt x="627" y="242"/>
                      </a:lnTo>
                      <a:lnTo>
                        <a:pt x="619" y="243"/>
                      </a:lnTo>
                      <a:lnTo>
                        <a:pt x="613" y="248"/>
                      </a:lnTo>
                      <a:lnTo>
                        <a:pt x="608" y="249"/>
                      </a:lnTo>
                      <a:lnTo>
                        <a:pt x="607" y="250"/>
                      </a:lnTo>
                      <a:lnTo>
                        <a:pt x="603" y="265"/>
                      </a:lnTo>
                      <a:lnTo>
                        <a:pt x="603" y="280"/>
                      </a:lnTo>
                      <a:lnTo>
                        <a:pt x="598" y="295"/>
                      </a:lnTo>
                      <a:lnTo>
                        <a:pt x="591" y="302"/>
                      </a:lnTo>
                      <a:lnTo>
                        <a:pt x="589" y="306"/>
                      </a:lnTo>
                      <a:lnTo>
                        <a:pt x="592" y="314"/>
                      </a:lnTo>
                      <a:lnTo>
                        <a:pt x="597" y="315"/>
                      </a:lnTo>
                      <a:lnTo>
                        <a:pt x="600" y="323"/>
                      </a:lnTo>
                      <a:lnTo>
                        <a:pt x="608" y="322"/>
                      </a:lnTo>
                      <a:lnTo>
                        <a:pt x="612" y="324"/>
                      </a:lnTo>
                      <a:lnTo>
                        <a:pt x="612" y="325"/>
                      </a:lnTo>
                      <a:lnTo>
                        <a:pt x="603" y="326"/>
                      </a:lnTo>
                      <a:lnTo>
                        <a:pt x="438" y="383"/>
                      </a:lnTo>
                      <a:lnTo>
                        <a:pt x="446" y="399"/>
                      </a:lnTo>
                      <a:lnTo>
                        <a:pt x="448" y="411"/>
                      </a:lnTo>
                      <a:lnTo>
                        <a:pt x="453" y="414"/>
                      </a:lnTo>
                      <a:lnTo>
                        <a:pt x="452" y="416"/>
                      </a:lnTo>
                      <a:lnTo>
                        <a:pt x="444" y="415"/>
                      </a:lnTo>
                      <a:lnTo>
                        <a:pt x="436" y="417"/>
                      </a:lnTo>
                      <a:lnTo>
                        <a:pt x="430" y="416"/>
                      </a:lnTo>
                      <a:lnTo>
                        <a:pt x="424" y="414"/>
                      </a:lnTo>
                      <a:lnTo>
                        <a:pt x="420" y="414"/>
                      </a:lnTo>
                      <a:lnTo>
                        <a:pt x="408" y="420"/>
                      </a:lnTo>
                      <a:lnTo>
                        <a:pt x="392" y="421"/>
                      </a:lnTo>
                      <a:lnTo>
                        <a:pt x="385" y="425"/>
                      </a:lnTo>
                      <a:lnTo>
                        <a:pt x="378" y="432"/>
                      </a:lnTo>
                      <a:lnTo>
                        <a:pt x="372" y="432"/>
                      </a:lnTo>
                      <a:lnTo>
                        <a:pt x="366" y="435"/>
                      </a:lnTo>
                      <a:lnTo>
                        <a:pt x="365" y="442"/>
                      </a:lnTo>
                      <a:lnTo>
                        <a:pt x="365" y="451"/>
                      </a:lnTo>
                      <a:lnTo>
                        <a:pt x="366" y="455"/>
                      </a:lnTo>
                      <a:lnTo>
                        <a:pt x="365" y="459"/>
                      </a:lnTo>
                      <a:lnTo>
                        <a:pt x="363" y="464"/>
                      </a:lnTo>
                      <a:lnTo>
                        <a:pt x="362" y="468"/>
                      </a:lnTo>
                      <a:lnTo>
                        <a:pt x="354" y="468"/>
                      </a:lnTo>
                      <a:lnTo>
                        <a:pt x="342" y="467"/>
                      </a:lnTo>
                      <a:lnTo>
                        <a:pt x="336" y="469"/>
                      </a:lnTo>
                      <a:lnTo>
                        <a:pt x="334" y="473"/>
                      </a:lnTo>
                      <a:lnTo>
                        <a:pt x="331" y="473"/>
                      </a:lnTo>
                      <a:lnTo>
                        <a:pt x="324" y="482"/>
                      </a:lnTo>
                      <a:lnTo>
                        <a:pt x="315" y="481"/>
                      </a:lnTo>
                      <a:lnTo>
                        <a:pt x="312" y="482"/>
                      </a:lnTo>
                      <a:lnTo>
                        <a:pt x="309" y="485"/>
                      </a:lnTo>
                      <a:lnTo>
                        <a:pt x="307" y="490"/>
                      </a:lnTo>
                      <a:lnTo>
                        <a:pt x="303" y="491"/>
                      </a:lnTo>
                      <a:lnTo>
                        <a:pt x="297" y="503"/>
                      </a:lnTo>
                      <a:lnTo>
                        <a:pt x="287" y="513"/>
                      </a:lnTo>
                      <a:lnTo>
                        <a:pt x="285" y="518"/>
                      </a:lnTo>
                      <a:lnTo>
                        <a:pt x="285" y="524"/>
                      </a:lnTo>
                      <a:lnTo>
                        <a:pt x="280" y="529"/>
                      </a:lnTo>
                      <a:lnTo>
                        <a:pt x="276" y="532"/>
                      </a:lnTo>
                      <a:lnTo>
                        <a:pt x="270" y="541"/>
                      </a:lnTo>
                      <a:lnTo>
                        <a:pt x="264" y="549"/>
                      </a:lnTo>
                      <a:lnTo>
                        <a:pt x="259" y="549"/>
                      </a:lnTo>
                      <a:lnTo>
                        <a:pt x="252" y="552"/>
                      </a:lnTo>
                      <a:lnTo>
                        <a:pt x="247" y="551"/>
                      </a:lnTo>
                      <a:lnTo>
                        <a:pt x="245" y="546"/>
                      </a:lnTo>
                      <a:lnTo>
                        <a:pt x="241" y="544"/>
                      </a:lnTo>
                      <a:lnTo>
                        <a:pt x="233" y="545"/>
                      </a:lnTo>
                      <a:lnTo>
                        <a:pt x="228" y="544"/>
                      </a:lnTo>
                      <a:lnTo>
                        <a:pt x="211" y="546"/>
                      </a:lnTo>
                      <a:lnTo>
                        <a:pt x="198" y="541"/>
                      </a:lnTo>
                      <a:lnTo>
                        <a:pt x="179" y="543"/>
                      </a:lnTo>
                      <a:lnTo>
                        <a:pt x="174" y="543"/>
                      </a:lnTo>
                      <a:lnTo>
                        <a:pt x="172" y="539"/>
                      </a:lnTo>
                      <a:lnTo>
                        <a:pt x="164" y="537"/>
                      </a:lnTo>
                      <a:lnTo>
                        <a:pt x="157" y="524"/>
                      </a:lnTo>
                      <a:lnTo>
                        <a:pt x="153" y="521"/>
                      </a:lnTo>
                      <a:lnTo>
                        <a:pt x="139" y="518"/>
                      </a:lnTo>
                      <a:lnTo>
                        <a:pt x="118" y="518"/>
                      </a:lnTo>
                      <a:lnTo>
                        <a:pt x="115" y="514"/>
                      </a:lnTo>
                      <a:lnTo>
                        <a:pt x="72" y="525"/>
                      </a:lnTo>
                      <a:lnTo>
                        <a:pt x="65" y="527"/>
                      </a:lnTo>
                      <a:lnTo>
                        <a:pt x="57" y="522"/>
                      </a:lnTo>
                      <a:lnTo>
                        <a:pt x="53" y="516"/>
                      </a:lnTo>
                      <a:lnTo>
                        <a:pt x="44" y="512"/>
                      </a:lnTo>
                      <a:lnTo>
                        <a:pt x="40" y="507"/>
                      </a:lnTo>
                      <a:lnTo>
                        <a:pt x="30" y="498"/>
                      </a:lnTo>
                      <a:lnTo>
                        <a:pt x="24" y="491"/>
                      </a:lnTo>
                      <a:lnTo>
                        <a:pt x="11" y="482"/>
                      </a:lnTo>
                      <a:lnTo>
                        <a:pt x="7" y="475"/>
                      </a:lnTo>
                      <a:lnTo>
                        <a:pt x="0" y="469"/>
                      </a:lnTo>
                      <a:lnTo>
                        <a:pt x="0" y="468"/>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6" name="Google Shape;646;p9"/>
                <p:cNvSpPr/>
                <p:nvPr/>
              </p:nvSpPr>
              <p:spPr>
                <a:xfrm>
                  <a:off x="5198267" y="3965922"/>
                  <a:ext cx="134938" cy="128588"/>
                </a:xfrm>
                <a:custGeom>
                  <a:rect b="b" l="l" r="r" t="t"/>
                  <a:pathLst>
                    <a:path extrusionOk="0" h="405" w="428">
                      <a:moveTo>
                        <a:pt x="190" y="54"/>
                      </a:moveTo>
                      <a:lnTo>
                        <a:pt x="202" y="60"/>
                      </a:lnTo>
                      <a:lnTo>
                        <a:pt x="202" y="64"/>
                      </a:lnTo>
                      <a:lnTo>
                        <a:pt x="198" y="66"/>
                      </a:lnTo>
                      <a:lnTo>
                        <a:pt x="195" y="70"/>
                      </a:lnTo>
                      <a:lnTo>
                        <a:pt x="193" y="70"/>
                      </a:lnTo>
                      <a:lnTo>
                        <a:pt x="184" y="66"/>
                      </a:lnTo>
                      <a:lnTo>
                        <a:pt x="179" y="66"/>
                      </a:lnTo>
                      <a:lnTo>
                        <a:pt x="177" y="67"/>
                      </a:lnTo>
                      <a:lnTo>
                        <a:pt x="175" y="71"/>
                      </a:lnTo>
                      <a:lnTo>
                        <a:pt x="172" y="72"/>
                      </a:lnTo>
                      <a:lnTo>
                        <a:pt x="169" y="70"/>
                      </a:lnTo>
                      <a:lnTo>
                        <a:pt x="167" y="70"/>
                      </a:lnTo>
                      <a:lnTo>
                        <a:pt x="164" y="72"/>
                      </a:lnTo>
                      <a:lnTo>
                        <a:pt x="159" y="75"/>
                      </a:lnTo>
                      <a:lnTo>
                        <a:pt x="156" y="78"/>
                      </a:lnTo>
                      <a:lnTo>
                        <a:pt x="155" y="81"/>
                      </a:lnTo>
                      <a:lnTo>
                        <a:pt x="156" y="83"/>
                      </a:lnTo>
                      <a:lnTo>
                        <a:pt x="155" y="84"/>
                      </a:lnTo>
                      <a:lnTo>
                        <a:pt x="153" y="86"/>
                      </a:lnTo>
                      <a:lnTo>
                        <a:pt x="151" y="83"/>
                      </a:lnTo>
                      <a:lnTo>
                        <a:pt x="143" y="87"/>
                      </a:lnTo>
                      <a:lnTo>
                        <a:pt x="140" y="91"/>
                      </a:lnTo>
                      <a:lnTo>
                        <a:pt x="140" y="93"/>
                      </a:lnTo>
                      <a:lnTo>
                        <a:pt x="135" y="96"/>
                      </a:lnTo>
                      <a:lnTo>
                        <a:pt x="130" y="100"/>
                      </a:lnTo>
                      <a:lnTo>
                        <a:pt x="126" y="107"/>
                      </a:lnTo>
                      <a:lnTo>
                        <a:pt x="121" y="110"/>
                      </a:lnTo>
                      <a:lnTo>
                        <a:pt x="121" y="113"/>
                      </a:lnTo>
                      <a:lnTo>
                        <a:pt x="115" y="115"/>
                      </a:lnTo>
                      <a:lnTo>
                        <a:pt x="110" y="123"/>
                      </a:lnTo>
                      <a:lnTo>
                        <a:pt x="103" y="129"/>
                      </a:lnTo>
                      <a:lnTo>
                        <a:pt x="98" y="127"/>
                      </a:lnTo>
                      <a:lnTo>
                        <a:pt x="92" y="135"/>
                      </a:lnTo>
                      <a:lnTo>
                        <a:pt x="87" y="135"/>
                      </a:lnTo>
                      <a:lnTo>
                        <a:pt x="80" y="138"/>
                      </a:lnTo>
                      <a:lnTo>
                        <a:pt x="75" y="137"/>
                      </a:lnTo>
                      <a:lnTo>
                        <a:pt x="73" y="132"/>
                      </a:lnTo>
                      <a:lnTo>
                        <a:pt x="69" y="130"/>
                      </a:lnTo>
                      <a:lnTo>
                        <a:pt x="61" y="131"/>
                      </a:lnTo>
                      <a:lnTo>
                        <a:pt x="56" y="130"/>
                      </a:lnTo>
                      <a:lnTo>
                        <a:pt x="39" y="132"/>
                      </a:lnTo>
                      <a:lnTo>
                        <a:pt x="26" y="127"/>
                      </a:lnTo>
                      <a:lnTo>
                        <a:pt x="7" y="129"/>
                      </a:lnTo>
                      <a:lnTo>
                        <a:pt x="2" y="129"/>
                      </a:lnTo>
                      <a:lnTo>
                        <a:pt x="0" y="125"/>
                      </a:lnTo>
                      <a:lnTo>
                        <a:pt x="0" y="134"/>
                      </a:lnTo>
                      <a:lnTo>
                        <a:pt x="3" y="140"/>
                      </a:lnTo>
                      <a:lnTo>
                        <a:pt x="16" y="162"/>
                      </a:lnTo>
                      <a:lnTo>
                        <a:pt x="27" y="172"/>
                      </a:lnTo>
                      <a:lnTo>
                        <a:pt x="28" y="183"/>
                      </a:lnTo>
                      <a:lnTo>
                        <a:pt x="35" y="197"/>
                      </a:lnTo>
                      <a:lnTo>
                        <a:pt x="48" y="216"/>
                      </a:lnTo>
                      <a:lnTo>
                        <a:pt x="77" y="247"/>
                      </a:lnTo>
                      <a:lnTo>
                        <a:pt x="94" y="250"/>
                      </a:lnTo>
                      <a:lnTo>
                        <a:pt x="107" y="260"/>
                      </a:lnTo>
                      <a:lnTo>
                        <a:pt x="116" y="274"/>
                      </a:lnTo>
                      <a:lnTo>
                        <a:pt x="129" y="279"/>
                      </a:lnTo>
                      <a:lnTo>
                        <a:pt x="140" y="287"/>
                      </a:lnTo>
                      <a:lnTo>
                        <a:pt x="140" y="308"/>
                      </a:lnTo>
                      <a:lnTo>
                        <a:pt x="143" y="328"/>
                      </a:lnTo>
                      <a:lnTo>
                        <a:pt x="150" y="341"/>
                      </a:lnTo>
                      <a:lnTo>
                        <a:pt x="158" y="350"/>
                      </a:lnTo>
                      <a:lnTo>
                        <a:pt x="167" y="355"/>
                      </a:lnTo>
                      <a:lnTo>
                        <a:pt x="180" y="357"/>
                      </a:lnTo>
                      <a:lnTo>
                        <a:pt x="193" y="357"/>
                      </a:lnTo>
                      <a:lnTo>
                        <a:pt x="206" y="363"/>
                      </a:lnTo>
                      <a:lnTo>
                        <a:pt x="216" y="367"/>
                      </a:lnTo>
                      <a:lnTo>
                        <a:pt x="227" y="376"/>
                      </a:lnTo>
                      <a:lnTo>
                        <a:pt x="239" y="371"/>
                      </a:lnTo>
                      <a:lnTo>
                        <a:pt x="248" y="373"/>
                      </a:lnTo>
                      <a:lnTo>
                        <a:pt x="271" y="380"/>
                      </a:lnTo>
                      <a:lnTo>
                        <a:pt x="283" y="383"/>
                      </a:lnTo>
                      <a:lnTo>
                        <a:pt x="296" y="380"/>
                      </a:lnTo>
                      <a:lnTo>
                        <a:pt x="308" y="382"/>
                      </a:lnTo>
                      <a:lnTo>
                        <a:pt x="329" y="388"/>
                      </a:lnTo>
                      <a:lnTo>
                        <a:pt x="344" y="403"/>
                      </a:lnTo>
                      <a:lnTo>
                        <a:pt x="349" y="404"/>
                      </a:lnTo>
                      <a:lnTo>
                        <a:pt x="350" y="405"/>
                      </a:lnTo>
                      <a:lnTo>
                        <a:pt x="351" y="404"/>
                      </a:lnTo>
                      <a:lnTo>
                        <a:pt x="351" y="389"/>
                      </a:lnTo>
                      <a:lnTo>
                        <a:pt x="355" y="377"/>
                      </a:lnTo>
                      <a:lnTo>
                        <a:pt x="361" y="367"/>
                      </a:lnTo>
                      <a:lnTo>
                        <a:pt x="372" y="360"/>
                      </a:lnTo>
                      <a:lnTo>
                        <a:pt x="379" y="352"/>
                      </a:lnTo>
                      <a:lnTo>
                        <a:pt x="398" y="318"/>
                      </a:lnTo>
                      <a:lnTo>
                        <a:pt x="405" y="287"/>
                      </a:lnTo>
                      <a:lnTo>
                        <a:pt x="422" y="251"/>
                      </a:lnTo>
                      <a:lnTo>
                        <a:pt x="419" y="224"/>
                      </a:lnTo>
                      <a:lnTo>
                        <a:pt x="414" y="211"/>
                      </a:lnTo>
                      <a:lnTo>
                        <a:pt x="412" y="194"/>
                      </a:lnTo>
                      <a:lnTo>
                        <a:pt x="422" y="175"/>
                      </a:lnTo>
                      <a:lnTo>
                        <a:pt x="424" y="167"/>
                      </a:lnTo>
                      <a:lnTo>
                        <a:pt x="428" y="151"/>
                      </a:lnTo>
                      <a:lnTo>
                        <a:pt x="427" y="140"/>
                      </a:lnTo>
                      <a:lnTo>
                        <a:pt x="428" y="105"/>
                      </a:lnTo>
                      <a:lnTo>
                        <a:pt x="424" y="83"/>
                      </a:lnTo>
                      <a:lnTo>
                        <a:pt x="420" y="73"/>
                      </a:lnTo>
                      <a:lnTo>
                        <a:pt x="419" y="60"/>
                      </a:lnTo>
                      <a:lnTo>
                        <a:pt x="410" y="50"/>
                      </a:lnTo>
                      <a:lnTo>
                        <a:pt x="379" y="39"/>
                      </a:lnTo>
                      <a:lnTo>
                        <a:pt x="351" y="27"/>
                      </a:lnTo>
                      <a:lnTo>
                        <a:pt x="336" y="23"/>
                      </a:lnTo>
                      <a:lnTo>
                        <a:pt x="322" y="19"/>
                      </a:lnTo>
                      <a:lnTo>
                        <a:pt x="299" y="21"/>
                      </a:lnTo>
                      <a:lnTo>
                        <a:pt x="281" y="19"/>
                      </a:lnTo>
                      <a:lnTo>
                        <a:pt x="281" y="0"/>
                      </a:lnTo>
                      <a:lnTo>
                        <a:pt x="280" y="2"/>
                      </a:lnTo>
                      <a:lnTo>
                        <a:pt x="272" y="1"/>
                      </a:lnTo>
                      <a:lnTo>
                        <a:pt x="264" y="3"/>
                      </a:lnTo>
                      <a:lnTo>
                        <a:pt x="258" y="2"/>
                      </a:lnTo>
                      <a:lnTo>
                        <a:pt x="252" y="0"/>
                      </a:lnTo>
                      <a:lnTo>
                        <a:pt x="248" y="0"/>
                      </a:lnTo>
                      <a:lnTo>
                        <a:pt x="236" y="6"/>
                      </a:lnTo>
                      <a:lnTo>
                        <a:pt x="220" y="7"/>
                      </a:lnTo>
                      <a:lnTo>
                        <a:pt x="213" y="11"/>
                      </a:lnTo>
                      <a:lnTo>
                        <a:pt x="206" y="18"/>
                      </a:lnTo>
                      <a:lnTo>
                        <a:pt x="200" y="18"/>
                      </a:lnTo>
                      <a:lnTo>
                        <a:pt x="194" y="21"/>
                      </a:lnTo>
                      <a:lnTo>
                        <a:pt x="193" y="28"/>
                      </a:lnTo>
                      <a:lnTo>
                        <a:pt x="193" y="37"/>
                      </a:lnTo>
                      <a:lnTo>
                        <a:pt x="194" y="41"/>
                      </a:lnTo>
                      <a:lnTo>
                        <a:pt x="193" y="45"/>
                      </a:lnTo>
                      <a:lnTo>
                        <a:pt x="191" y="50"/>
                      </a:lnTo>
                      <a:lnTo>
                        <a:pt x="190" y="5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7" name="Google Shape;647;p9"/>
                <p:cNvSpPr/>
                <p:nvPr/>
              </p:nvSpPr>
              <p:spPr>
                <a:xfrm>
                  <a:off x="4961730" y="3988147"/>
                  <a:ext cx="233363" cy="230188"/>
                </a:xfrm>
                <a:custGeom>
                  <a:rect b="b" l="l" r="r" t="t"/>
                  <a:pathLst>
                    <a:path extrusionOk="0" h="722" w="734">
                      <a:moveTo>
                        <a:pt x="346" y="26"/>
                      </a:moveTo>
                      <a:lnTo>
                        <a:pt x="299" y="26"/>
                      </a:lnTo>
                      <a:lnTo>
                        <a:pt x="252" y="26"/>
                      </a:lnTo>
                      <a:lnTo>
                        <a:pt x="198" y="26"/>
                      </a:lnTo>
                      <a:lnTo>
                        <a:pt x="148" y="26"/>
                      </a:lnTo>
                      <a:lnTo>
                        <a:pt x="130" y="26"/>
                      </a:lnTo>
                      <a:lnTo>
                        <a:pt x="123" y="28"/>
                      </a:lnTo>
                      <a:lnTo>
                        <a:pt x="109" y="15"/>
                      </a:lnTo>
                      <a:lnTo>
                        <a:pt x="96" y="10"/>
                      </a:lnTo>
                      <a:lnTo>
                        <a:pt x="91" y="1"/>
                      </a:lnTo>
                      <a:lnTo>
                        <a:pt x="81" y="0"/>
                      </a:lnTo>
                      <a:lnTo>
                        <a:pt x="59" y="0"/>
                      </a:lnTo>
                      <a:lnTo>
                        <a:pt x="49" y="4"/>
                      </a:lnTo>
                      <a:lnTo>
                        <a:pt x="39" y="14"/>
                      </a:lnTo>
                      <a:lnTo>
                        <a:pt x="33" y="17"/>
                      </a:lnTo>
                      <a:lnTo>
                        <a:pt x="23" y="11"/>
                      </a:lnTo>
                      <a:lnTo>
                        <a:pt x="12" y="20"/>
                      </a:lnTo>
                      <a:lnTo>
                        <a:pt x="1" y="26"/>
                      </a:lnTo>
                      <a:lnTo>
                        <a:pt x="0" y="49"/>
                      </a:lnTo>
                      <a:lnTo>
                        <a:pt x="0" y="55"/>
                      </a:lnTo>
                      <a:lnTo>
                        <a:pt x="3" y="64"/>
                      </a:lnTo>
                      <a:lnTo>
                        <a:pt x="3" y="74"/>
                      </a:lnTo>
                      <a:lnTo>
                        <a:pt x="12" y="92"/>
                      </a:lnTo>
                      <a:lnTo>
                        <a:pt x="17" y="100"/>
                      </a:lnTo>
                      <a:lnTo>
                        <a:pt x="19" y="102"/>
                      </a:lnTo>
                      <a:lnTo>
                        <a:pt x="28" y="108"/>
                      </a:lnTo>
                      <a:lnTo>
                        <a:pt x="34" y="117"/>
                      </a:lnTo>
                      <a:lnTo>
                        <a:pt x="38" y="127"/>
                      </a:lnTo>
                      <a:lnTo>
                        <a:pt x="44" y="134"/>
                      </a:lnTo>
                      <a:lnTo>
                        <a:pt x="46" y="139"/>
                      </a:lnTo>
                      <a:lnTo>
                        <a:pt x="55" y="150"/>
                      </a:lnTo>
                      <a:lnTo>
                        <a:pt x="56" y="157"/>
                      </a:lnTo>
                      <a:lnTo>
                        <a:pt x="62" y="168"/>
                      </a:lnTo>
                      <a:lnTo>
                        <a:pt x="65" y="176"/>
                      </a:lnTo>
                      <a:lnTo>
                        <a:pt x="81" y="202"/>
                      </a:lnTo>
                      <a:lnTo>
                        <a:pt x="82" y="209"/>
                      </a:lnTo>
                      <a:lnTo>
                        <a:pt x="86" y="215"/>
                      </a:lnTo>
                      <a:lnTo>
                        <a:pt x="88" y="224"/>
                      </a:lnTo>
                      <a:lnTo>
                        <a:pt x="96" y="238"/>
                      </a:lnTo>
                      <a:lnTo>
                        <a:pt x="110" y="263"/>
                      </a:lnTo>
                      <a:lnTo>
                        <a:pt x="116" y="273"/>
                      </a:lnTo>
                      <a:lnTo>
                        <a:pt x="118" y="278"/>
                      </a:lnTo>
                      <a:lnTo>
                        <a:pt x="121" y="288"/>
                      </a:lnTo>
                      <a:lnTo>
                        <a:pt x="141" y="312"/>
                      </a:lnTo>
                      <a:lnTo>
                        <a:pt x="150" y="331"/>
                      </a:lnTo>
                      <a:lnTo>
                        <a:pt x="151" y="334"/>
                      </a:lnTo>
                      <a:lnTo>
                        <a:pt x="152" y="350"/>
                      </a:lnTo>
                      <a:lnTo>
                        <a:pt x="151" y="369"/>
                      </a:lnTo>
                      <a:lnTo>
                        <a:pt x="152" y="406"/>
                      </a:lnTo>
                      <a:lnTo>
                        <a:pt x="151" y="424"/>
                      </a:lnTo>
                      <a:lnTo>
                        <a:pt x="153" y="435"/>
                      </a:lnTo>
                      <a:lnTo>
                        <a:pt x="157" y="445"/>
                      </a:lnTo>
                      <a:lnTo>
                        <a:pt x="162" y="458"/>
                      </a:lnTo>
                      <a:lnTo>
                        <a:pt x="172" y="477"/>
                      </a:lnTo>
                      <a:lnTo>
                        <a:pt x="173" y="484"/>
                      </a:lnTo>
                      <a:lnTo>
                        <a:pt x="171" y="498"/>
                      </a:lnTo>
                      <a:lnTo>
                        <a:pt x="172" y="521"/>
                      </a:lnTo>
                      <a:lnTo>
                        <a:pt x="174" y="531"/>
                      </a:lnTo>
                      <a:lnTo>
                        <a:pt x="182" y="546"/>
                      </a:lnTo>
                      <a:lnTo>
                        <a:pt x="179" y="555"/>
                      </a:lnTo>
                      <a:lnTo>
                        <a:pt x="182" y="559"/>
                      </a:lnTo>
                      <a:lnTo>
                        <a:pt x="185" y="569"/>
                      </a:lnTo>
                      <a:lnTo>
                        <a:pt x="188" y="589"/>
                      </a:lnTo>
                      <a:lnTo>
                        <a:pt x="191" y="600"/>
                      </a:lnTo>
                      <a:lnTo>
                        <a:pt x="194" y="622"/>
                      </a:lnTo>
                      <a:lnTo>
                        <a:pt x="214" y="646"/>
                      </a:lnTo>
                      <a:lnTo>
                        <a:pt x="222" y="665"/>
                      </a:lnTo>
                      <a:lnTo>
                        <a:pt x="233" y="676"/>
                      </a:lnTo>
                      <a:lnTo>
                        <a:pt x="243" y="683"/>
                      </a:lnTo>
                      <a:lnTo>
                        <a:pt x="256" y="698"/>
                      </a:lnTo>
                      <a:lnTo>
                        <a:pt x="261" y="698"/>
                      </a:lnTo>
                      <a:lnTo>
                        <a:pt x="264" y="700"/>
                      </a:lnTo>
                      <a:lnTo>
                        <a:pt x="269" y="699"/>
                      </a:lnTo>
                      <a:lnTo>
                        <a:pt x="272" y="697"/>
                      </a:lnTo>
                      <a:lnTo>
                        <a:pt x="279" y="689"/>
                      </a:lnTo>
                      <a:lnTo>
                        <a:pt x="285" y="678"/>
                      </a:lnTo>
                      <a:lnTo>
                        <a:pt x="297" y="677"/>
                      </a:lnTo>
                      <a:lnTo>
                        <a:pt x="323" y="695"/>
                      </a:lnTo>
                      <a:lnTo>
                        <a:pt x="323" y="708"/>
                      </a:lnTo>
                      <a:lnTo>
                        <a:pt x="334" y="720"/>
                      </a:lnTo>
                      <a:lnTo>
                        <a:pt x="350" y="722"/>
                      </a:lnTo>
                      <a:lnTo>
                        <a:pt x="365" y="717"/>
                      </a:lnTo>
                      <a:lnTo>
                        <a:pt x="384" y="717"/>
                      </a:lnTo>
                      <a:lnTo>
                        <a:pt x="393" y="720"/>
                      </a:lnTo>
                      <a:lnTo>
                        <a:pt x="405" y="720"/>
                      </a:lnTo>
                      <a:lnTo>
                        <a:pt x="421" y="705"/>
                      </a:lnTo>
                      <a:lnTo>
                        <a:pt x="435" y="695"/>
                      </a:lnTo>
                      <a:lnTo>
                        <a:pt x="446" y="693"/>
                      </a:lnTo>
                      <a:lnTo>
                        <a:pt x="452" y="689"/>
                      </a:lnTo>
                      <a:lnTo>
                        <a:pt x="452" y="633"/>
                      </a:lnTo>
                      <a:lnTo>
                        <a:pt x="452" y="574"/>
                      </a:lnTo>
                      <a:lnTo>
                        <a:pt x="452" y="515"/>
                      </a:lnTo>
                      <a:lnTo>
                        <a:pt x="452" y="460"/>
                      </a:lnTo>
                      <a:lnTo>
                        <a:pt x="452" y="407"/>
                      </a:lnTo>
                      <a:lnTo>
                        <a:pt x="452" y="349"/>
                      </a:lnTo>
                      <a:lnTo>
                        <a:pt x="452" y="295"/>
                      </a:lnTo>
                      <a:lnTo>
                        <a:pt x="507" y="295"/>
                      </a:lnTo>
                      <a:lnTo>
                        <a:pt x="507" y="257"/>
                      </a:lnTo>
                      <a:lnTo>
                        <a:pt x="507" y="200"/>
                      </a:lnTo>
                      <a:lnTo>
                        <a:pt x="507" y="144"/>
                      </a:lnTo>
                      <a:lnTo>
                        <a:pt x="507" y="91"/>
                      </a:lnTo>
                      <a:lnTo>
                        <a:pt x="512" y="86"/>
                      </a:lnTo>
                      <a:lnTo>
                        <a:pt x="592" y="71"/>
                      </a:lnTo>
                      <a:lnTo>
                        <a:pt x="609" y="68"/>
                      </a:lnTo>
                      <a:lnTo>
                        <a:pt x="615" y="68"/>
                      </a:lnTo>
                      <a:lnTo>
                        <a:pt x="632" y="69"/>
                      </a:lnTo>
                      <a:lnTo>
                        <a:pt x="643" y="73"/>
                      </a:lnTo>
                      <a:lnTo>
                        <a:pt x="650" y="85"/>
                      </a:lnTo>
                      <a:lnTo>
                        <a:pt x="653" y="100"/>
                      </a:lnTo>
                      <a:lnTo>
                        <a:pt x="659" y="92"/>
                      </a:lnTo>
                      <a:lnTo>
                        <a:pt x="668" y="81"/>
                      </a:lnTo>
                      <a:lnTo>
                        <a:pt x="684" y="69"/>
                      </a:lnTo>
                      <a:lnTo>
                        <a:pt x="711" y="63"/>
                      </a:lnTo>
                      <a:lnTo>
                        <a:pt x="716" y="57"/>
                      </a:lnTo>
                      <a:lnTo>
                        <a:pt x="723" y="52"/>
                      </a:lnTo>
                      <a:lnTo>
                        <a:pt x="734" y="51"/>
                      </a:lnTo>
                      <a:lnTo>
                        <a:pt x="727" y="38"/>
                      </a:lnTo>
                      <a:lnTo>
                        <a:pt x="723" y="35"/>
                      </a:lnTo>
                      <a:lnTo>
                        <a:pt x="709" y="32"/>
                      </a:lnTo>
                      <a:lnTo>
                        <a:pt x="688" y="32"/>
                      </a:lnTo>
                      <a:lnTo>
                        <a:pt x="685" y="28"/>
                      </a:lnTo>
                      <a:lnTo>
                        <a:pt x="642" y="39"/>
                      </a:lnTo>
                      <a:lnTo>
                        <a:pt x="635" y="41"/>
                      </a:lnTo>
                      <a:lnTo>
                        <a:pt x="632" y="43"/>
                      </a:lnTo>
                      <a:lnTo>
                        <a:pt x="621" y="46"/>
                      </a:lnTo>
                      <a:lnTo>
                        <a:pt x="546" y="65"/>
                      </a:lnTo>
                      <a:lnTo>
                        <a:pt x="538" y="66"/>
                      </a:lnTo>
                      <a:lnTo>
                        <a:pt x="534" y="64"/>
                      </a:lnTo>
                      <a:lnTo>
                        <a:pt x="522" y="63"/>
                      </a:lnTo>
                      <a:lnTo>
                        <a:pt x="510" y="59"/>
                      </a:lnTo>
                      <a:lnTo>
                        <a:pt x="494" y="58"/>
                      </a:lnTo>
                      <a:lnTo>
                        <a:pt x="460" y="51"/>
                      </a:lnTo>
                      <a:lnTo>
                        <a:pt x="433" y="51"/>
                      </a:lnTo>
                      <a:lnTo>
                        <a:pt x="414" y="53"/>
                      </a:lnTo>
                      <a:lnTo>
                        <a:pt x="405" y="53"/>
                      </a:lnTo>
                      <a:lnTo>
                        <a:pt x="388" y="47"/>
                      </a:lnTo>
                      <a:lnTo>
                        <a:pt x="382" y="37"/>
                      </a:lnTo>
                      <a:lnTo>
                        <a:pt x="366" y="26"/>
                      </a:lnTo>
                      <a:lnTo>
                        <a:pt x="346" y="2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8" name="Google Shape;648;p9"/>
                <p:cNvSpPr/>
                <p:nvPr/>
              </p:nvSpPr>
              <p:spPr>
                <a:xfrm>
                  <a:off x="5282405" y="3875434"/>
                  <a:ext cx="185738" cy="296863"/>
                </a:xfrm>
                <a:custGeom>
                  <a:rect b="b" l="l" r="r" t="t"/>
                  <a:pathLst>
                    <a:path extrusionOk="0" h="937" w="586">
                      <a:moveTo>
                        <a:pt x="580" y="0"/>
                      </a:moveTo>
                      <a:lnTo>
                        <a:pt x="584" y="2"/>
                      </a:lnTo>
                      <a:lnTo>
                        <a:pt x="586" y="7"/>
                      </a:lnTo>
                      <a:lnTo>
                        <a:pt x="584" y="10"/>
                      </a:lnTo>
                      <a:lnTo>
                        <a:pt x="585" y="27"/>
                      </a:lnTo>
                      <a:lnTo>
                        <a:pt x="583" y="33"/>
                      </a:lnTo>
                      <a:lnTo>
                        <a:pt x="578" y="42"/>
                      </a:lnTo>
                      <a:lnTo>
                        <a:pt x="570" y="56"/>
                      </a:lnTo>
                      <a:lnTo>
                        <a:pt x="567" y="70"/>
                      </a:lnTo>
                      <a:lnTo>
                        <a:pt x="568" y="95"/>
                      </a:lnTo>
                      <a:lnTo>
                        <a:pt x="570" y="113"/>
                      </a:lnTo>
                      <a:lnTo>
                        <a:pt x="572" y="128"/>
                      </a:lnTo>
                      <a:lnTo>
                        <a:pt x="565" y="133"/>
                      </a:lnTo>
                      <a:lnTo>
                        <a:pt x="568" y="142"/>
                      </a:lnTo>
                      <a:lnTo>
                        <a:pt x="570" y="142"/>
                      </a:lnTo>
                      <a:lnTo>
                        <a:pt x="569" y="176"/>
                      </a:lnTo>
                      <a:lnTo>
                        <a:pt x="572" y="196"/>
                      </a:lnTo>
                      <a:lnTo>
                        <a:pt x="570" y="205"/>
                      </a:lnTo>
                      <a:lnTo>
                        <a:pt x="574" y="208"/>
                      </a:lnTo>
                      <a:lnTo>
                        <a:pt x="578" y="205"/>
                      </a:lnTo>
                      <a:lnTo>
                        <a:pt x="581" y="212"/>
                      </a:lnTo>
                      <a:lnTo>
                        <a:pt x="575" y="220"/>
                      </a:lnTo>
                      <a:lnTo>
                        <a:pt x="580" y="220"/>
                      </a:lnTo>
                      <a:lnTo>
                        <a:pt x="585" y="224"/>
                      </a:lnTo>
                      <a:lnTo>
                        <a:pt x="585" y="232"/>
                      </a:lnTo>
                      <a:lnTo>
                        <a:pt x="580" y="242"/>
                      </a:lnTo>
                      <a:lnTo>
                        <a:pt x="576" y="253"/>
                      </a:lnTo>
                      <a:lnTo>
                        <a:pt x="568" y="263"/>
                      </a:lnTo>
                      <a:lnTo>
                        <a:pt x="575" y="265"/>
                      </a:lnTo>
                      <a:lnTo>
                        <a:pt x="574" y="274"/>
                      </a:lnTo>
                      <a:lnTo>
                        <a:pt x="573" y="280"/>
                      </a:lnTo>
                      <a:lnTo>
                        <a:pt x="564" y="285"/>
                      </a:lnTo>
                      <a:lnTo>
                        <a:pt x="547" y="305"/>
                      </a:lnTo>
                      <a:lnTo>
                        <a:pt x="543" y="313"/>
                      </a:lnTo>
                      <a:lnTo>
                        <a:pt x="526" y="323"/>
                      </a:lnTo>
                      <a:lnTo>
                        <a:pt x="532" y="328"/>
                      </a:lnTo>
                      <a:lnTo>
                        <a:pt x="527" y="337"/>
                      </a:lnTo>
                      <a:lnTo>
                        <a:pt x="517" y="344"/>
                      </a:lnTo>
                      <a:lnTo>
                        <a:pt x="505" y="351"/>
                      </a:lnTo>
                      <a:lnTo>
                        <a:pt x="497" y="355"/>
                      </a:lnTo>
                      <a:lnTo>
                        <a:pt x="490" y="366"/>
                      </a:lnTo>
                      <a:lnTo>
                        <a:pt x="477" y="373"/>
                      </a:lnTo>
                      <a:lnTo>
                        <a:pt x="460" y="373"/>
                      </a:lnTo>
                      <a:lnTo>
                        <a:pt x="447" y="378"/>
                      </a:lnTo>
                      <a:lnTo>
                        <a:pt x="403" y="398"/>
                      </a:lnTo>
                      <a:lnTo>
                        <a:pt x="375" y="420"/>
                      </a:lnTo>
                      <a:lnTo>
                        <a:pt x="373" y="430"/>
                      </a:lnTo>
                      <a:lnTo>
                        <a:pt x="368" y="434"/>
                      </a:lnTo>
                      <a:lnTo>
                        <a:pt x="360" y="435"/>
                      </a:lnTo>
                      <a:lnTo>
                        <a:pt x="355" y="436"/>
                      </a:lnTo>
                      <a:lnTo>
                        <a:pt x="361" y="442"/>
                      </a:lnTo>
                      <a:lnTo>
                        <a:pt x="345" y="462"/>
                      </a:lnTo>
                      <a:lnTo>
                        <a:pt x="338" y="473"/>
                      </a:lnTo>
                      <a:lnTo>
                        <a:pt x="333" y="470"/>
                      </a:lnTo>
                      <a:lnTo>
                        <a:pt x="330" y="461"/>
                      </a:lnTo>
                      <a:lnTo>
                        <a:pt x="323" y="477"/>
                      </a:lnTo>
                      <a:lnTo>
                        <a:pt x="315" y="480"/>
                      </a:lnTo>
                      <a:lnTo>
                        <a:pt x="305" y="493"/>
                      </a:lnTo>
                      <a:lnTo>
                        <a:pt x="287" y="512"/>
                      </a:lnTo>
                      <a:lnTo>
                        <a:pt x="273" y="521"/>
                      </a:lnTo>
                      <a:lnTo>
                        <a:pt x="266" y="529"/>
                      </a:lnTo>
                      <a:lnTo>
                        <a:pt x="255" y="533"/>
                      </a:lnTo>
                      <a:lnTo>
                        <a:pt x="252" y="563"/>
                      </a:lnTo>
                      <a:lnTo>
                        <a:pt x="253" y="572"/>
                      </a:lnTo>
                      <a:lnTo>
                        <a:pt x="267" y="582"/>
                      </a:lnTo>
                      <a:lnTo>
                        <a:pt x="271" y="588"/>
                      </a:lnTo>
                      <a:lnTo>
                        <a:pt x="272" y="597"/>
                      </a:lnTo>
                      <a:lnTo>
                        <a:pt x="273" y="598"/>
                      </a:lnTo>
                      <a:lnTo>
                        <a:pt x="274" y="608"/>
                      </a:lnTo>
                      <a:lnTo>
                        <a:pt x="287" y="642"/>
                      </a:lnTo>
                      <a:lnTo>
                        <a:pt x="288" y="662"/>
                      </a:lnTo>
                      <a:lnTo>
                        <a:pt x="289" y="667"/>
                      </a:lnTo>
                      <a:lnTo>
                        <a:pt x="295" y="662"/>
                      </a:lnTo>
                      <a:lnTo>
                        <a:pt x="299" y="666"/>
                      </a:lnTo>
                      <a:lnTo>
                        <a:pt x="299" y="688"/>
                      </a:lnTo>
                      <a:lnTo>
                        <a:pt x="295" y="725"/>
                      </a:lnTo>
                      <a:lnTo>
                        <a:pt x="283" y="771"/>
                      </a:lnTo>
                      <a:lnTo>
                        <a:pt x="285" y="782"/>
                      </a:lnTo>
                      <a:lnTo>
                        <a:pt x="289" y="774"/>
                      </a:lnTo>
                      <a:lnTo>
                        <a:pt x="295" y="764"/>
                      </a:lnTo>
                      <a:lnTo>
                        <a:pt x="295" y="768"/>
                      </a:lnTo>
                      <a:lnTo>
                        <a:pt x="293" y="781"/>
                      </a:lnTo>
                      <a:lnTo>
                        <a:pt x="288" y="792"/>
                      </a:lnTo>
                      <a:lnTo>
                        <a:pt x="273" y="811"/>
                      </a:lnTo>
                      <a:lnTo>
                        <a:pt x="258" y="822"/>
                      </a:lnTo>
                      <a:lnTo>
                        <a:pt x="240" y="829"/>
                      </a:lnTo>
                      <a:lnTo>
                        <a:pt x="228" y="830"/>
                      </a:lnTo>
                      <a:lnTo>
                        <a:pt x="192" y="843"/>
                      </a:lnTo>
                      <a:lnTo>
                        <a:pt x="183" y="849"/>
                      </a:lnTo>
                      <a:lnTo>
                        <a:pt x="176" y="855"/>
                      </a:lnTo>
                      <a:lnTo>
                        <a:pt x="166" y="861"/>
                      </a:lnTo>
                      <a:lnTo>
                        <a:pt x="156" y="863"/>
                      </a:lnTo>
                      <a:lnTo>
                        <a:pt x="151" y="868"/>
                      </a:lnTo>
                      <a:lnTo>
                        <a:pt x="144" y="881"/>
                      </a:lnTo>
                      <a:lnTo>
                        <a:pt x="135" y="893"/>
                      </a:lnTo>
                      <a:lnTo>
                        <a:pt x="134" y="893"/>
                      </a:lnTo>
                      <a:lnTo>
                        <a:pt x="142" y="900"/>
                      </a:lnTo>
                      <a:lnTo>
                        <a:pt x="148" y="910"/>
                      </a:lnTo>
                      <a:lnTo>
                        <a:pt x="154" y="905"/>
                      </a:lnTo>
                      <a:lnTo>
                        <a:pt x="158" y="899"/>
                      </a:lnTo>
                      <a:lnTo>
                        <a:pt x="154" y="937"/>
                      </a:lnTo>
                      <a:lnTo>
                        <a:pt x="148" y="936"/>
                      </a:lnTo>
                      <a:lnTo>
                        <a:pt x="112" y="936"/>
                      </a:lnTo>
                      <a:lnTo>
                        <a:pt x="110" y="908"/>
                      </a:lnTo>
                      <a:lnTo>
                        <a:pt x="110" y="887"/>
                      </a:lnTo>
                      <a:lnTo>
                        <a:pt x="108" y="879"/>
                      </a:lnTo>
                      <a:lnTo>
                        <a:pt x="105" y="786"/>
                      </a:lnTo>
                      <a:lnTo>
                        <a:pt x="92" y="742"/>
                      </a:lnTo>
                      <a:lnTo>
                        <a:pt x="86" y="710"/>
                      </a:lnTo>
                      <a:lnTo>
                        <a:pt x="84" y="689"/>
                      </a:lnTo>
                      <a:lnTo>
                        <a:pt x="85" y="688"/>
                      </a:lnTo>
                      <a:lnTo>
                        <a:pt x="85" y="673"/>
                      </a:lnTo>
                      <a:lnTo>
                        <a:pt x="89" y="661"/>
                      </a:lnTo>
                      <a:lnTo>
                        <a:pt x="95" y="651"/>
                      </a:lnTo>
                      <a:lnTo>
                        <a:pt x="106" y="644"/>
                      </a:lnTo>
                      <a:lnTo>
                        <a:pt x="113" y="636"/>
                      </a:lnTo>
                      <a:lnTo>
                        <a:pt x="132" y="602"/>
                      </a:lnTo>
                      <a:lnTo>
                        <a:pt x="139" y="571"/>
                      </a:lnTo>
                      <a:lnTo>
                        <a:pt x="156" y="535"/>
                      </a:lnTo>
                      <a:lnTo>
                        <a:pt x="153" y="508"/>
                      </a:lnTo>
                      <a:lnTo>
                        <a:pt x="148" y="495"/>
                      </a:lnTo>
                      <a:lnTo>
                        <a:pt x="146" y="478"/>
                      </a:lnTo>
                      <a:lnTo>
                        <a:pt x="156" y="459"/>
                      </a:lnTo>
                      <a:lnTo>
                        <a:pt x="158" y="451"/>
                      </a:lnTo>
                      <a:lnTo>
                        <a:pt x="162" y="435"/>
                      </a:lnTo>
                      <a:lnTo>
                        <a:pt x="161" y="424"/>
                      </a:lnTo>
                      <a:lnTo>
                        <a:pt x="162" y="389"/>
                      </a:lnTo>
                      <a:lnTo>
                        <a:pt x="158" y="367"/>
                      </a:lnTo>
                      <a:lnTo>
                        <a:pt x="154" y="357"/>
                      </a:lnTo>
                      <a:lnTo>
                        <a:pt x="153" y="344"/>
                      </a:lnTo>
                      <a:lnTo>
                        <a:pt x="144" y="334"/>
                      </a:lnTo>
                      <a:lnTo>
                        <a:pt x="113" y="323"/>
                      </a:lnTo>
                      <a:lnTo>
                        <a:pt x="85" y="311"/>
                      </a:lnTo>
                      <a:lnTo>
                        <a:pt x="70" y="307"/>
                      </a:lnTo>
                      <a:lnTo>
                        <a:pt x="56" y="303"/>
                      </a:lnTo>
                      <a:lnTo>
                        <a:pt x="33" y="305"/>
                      </a:lnTo>
                      <a:lnTo>
                        <a:pt x="15" y="303"/>
                      </a:lnTo>
                      <a:lnTo>
                        <a:pt x="15" y="284"/>
                      </a:lnTo>
                      <a:lnTo>
                        <a:pt x="10" y="281"/>
                      </a:lnTo>
                      <a:lnTo>
                        <a:pt x="8" y="269"/>
                      </a:lnTo>
                      <a:lnTo>
                        <a:pt x="0" y="253"/>
                      </a:lnTo>
                      <a:lnTo>
                        <a:pt x="165" y="196"/>
                      </a:lnTo>
                      <a:lnTo>
                        <a:pt x="174" y="195"/>
                      </a:lnTo>
                      <a:lnTo>
                        <a:pt x="175" y="198"/>
                      </a:lnTo>
                      <a:lnTo>
                        <a:pt x="181" y="200"/>
                      </a:lnTo>
                      <a:lnTo>
                        <a:pt x="188" y="216"/>
                      </a:lnTo>
                      <a:lnTo>
                        <a:pt x="198" y="226"/>
                      </a:lnTo>
                      <a:lnTo>
                        <a:pt x="202" y="226"/>
                      </a:lnTo>
                      <a:lnTo>
                        <a:pt x="210" y="224"/>
                      </a:lnTo>
                      <a:lnTo>
                        <a:pt x="240" y="220"/>
                      </a:lnTo>
                      <a:lnTo>
                        <a:pt x="244" y="221"/>
                      </a:lnTo>
                      <a:lnTo>
                        <a:pt x="247" y="226"/>
                      </a:lnTo>
                      <a:lnTo>
                        <a:pt x="251" y="239"/>
                      </a:lnTo>
                      <a:lnTo>
                        <a:pt x="252" y="247"/>
                      </a:lnTo>
                      <a:lnTo>
                        <a:pt x="253" y="265"/>
                      </a:lnTo>
                      <a:lnTo>
                        <a:pt x="251" y="273"/>
                      </a:lnTo>
                      <a:lnTo>
                        <a:pt x="245" y="280"/>
                      </a:lnTo>
                      <a:lnTo>
                        <a:pt x="246" y="286"/>
                      </a:lnTo>
                      <a:lnTo>
                        <a:pt x="240" y="291"/>
                      </a:lnTo>
                      <a:lnTo>
                        <a:pt x="236" y="302"/>
                      </a:lnTo>
                      <a:lnTo>
                        <a:pt x="240" y="306"/>
                      </a:lnTo>
                      <a:lnTo>
                        <a:pt x="245" y="322"/>
                      </a:lnTo>
                      <a:lnTo>
                        <a:pt x="248" y="325"/>
                      </a:lnTo>
                      <a:lnTo>
                        <a:pt x="252" y="327"/>
                      </a:lnTo>
                      <a:lnTo>
                        <a:pt x="255" y="332"/>
                      </a:lnTo>
                      <a:lnTo>
                        <a:pt x="263" y="341"/>
                      </a:lnTo>
                      <a:lnTo>
                        <a:pt x="268" y="348"/>
                      </a:lnTo>
                      <a:lnTo>
                        <a:pt x="272" y="350"/>
                      </a:lnTo>
                      <a:lnTo>
                        <a:pt x="279" y="351"/>
                      </a:lnTo>
                      <a:lnTo>
                        <a:pt x="283" y="356"/>
                      </a:lnTo>
                      <a:lnTo>
                        <a:pt x="283" y="360"/>
                      </a:lnTo>
                      <a:lnTo>
                        <a:pt x="278" y="366"/>
                      </a:lnTo>
                      <a:lnTo>
                        <a:pt x="279" y="368"/>
                      </a:lnTo>
                      <a:lnTo>
                        <a:pt x="291" y="368"/>
                      </a:lnTo>
                      <a:lnTo>
                        <a:pt x="293" y="367"/>
                      </a:lnTo>
                      <a:lnTo>
                        <a:pt x="291" y="357"/>
                      </a:lnTo>
                      <a:lnTo>
                        <a:pt x="293" y="351"/>
                      </a:lnTo>
                      <a:lnTo>
                        <a:pt x="290" y="346"/>
                      </a:lnTo>
                      <a:lnTo>
                        <a:pt x="287" y="343"/>
                      </a:lnTo>
                      <a:lnTo>
                        <a:pt x="287" y="337"/>
                      </a:lnTo>
                      <a:lnTo>
                        <a:pt x="290" y="329"/>
                      </a:lnTo>
                      <a:lnTo>
                        <a:pt x="290" y="325"/>
                      </a:lnTo>
                      <a:lnTo>
                        <a:pt x="291" y="322"/>
                      </a:lnTo>
                      <a:lnTo>
                        <a:pt x="304" y="314"/>
                      </a:lnTo>
                      <a:lnTo>
                        <a:pt x="310" y="313"/>
                      </a:lnTo>
                      <a:lnTo>
                        <a:pt x="316" y="311"/>
                      </a:lnTo>
                      <a:lnTo>
                        <a:pt x="320" y="305"/>
                      </a:lnTo>
                      <a:lnTo>
                        <a:pt x="321" y="284"/>
                      </a:lnTo>
                      <a:lnTo>
                        <a:pt x="323" y="276"/>
                      </a:lnTo>
                      <a:lnTo>
                        <a:pt x="320" y="262"/>
                      </a:lnTo>
                      <a:lnTo>
                        <a:pt x="323" y="252"/>
                      </a:lnTo>
                      <a:lnTo>
                        <a:pt x="326" y="244"/>
                      </a:lnTo>
                      <a:lnTo>
                        <a:pt x="323" y="232"/>
                      </a:lnTo>
                      <a:lnTo>
                        <a:pt x="318" y="225"/>
                      </a:lnTo>
                      <a:lnTo>
                        <a:pt x="305" y="212"/>
                      </a:lnTo>
                      <a:lnTo>
                        <a:pt x="299" y="203"/>
                      </a:lnTo>
                      <a:lnTo>
                        <a:pt x="284" y="184"/>
                      </a:lnTo>
                      <a:lnTo>
                        <a:pt x="274" y="177"/>
                      </a:lnTo>
                      <a:lnTo>
                        <a:pt x="267" y="167"/>
                      </a:lnTo>
                      <a:lnTo>
                        <a:pt x="266" y="167"/>
                      </a:lnTo>
                      <a:lnTo>
                        <a:pt x="263" y="156"/>
                      </a:lnTo>
                      <a:lnTo>
                        <a:pt x="263" y="146"/>
                      </a:lnTo>
                      <a:lnTo>
                        <a:pt x="262" y="138"/>
                      </a:lnTo>
                      <a:lnTo>
                        <a:pt x="262" y="123"/>
                      </a:lnTo>
                      <a:lnTo>
                        <a:pt x="258" y="115"/>
                      </a:lnTo>
                      <a:lnTo>
                        <a:pt x="258" y="107"/>
                      </a:lnTo>
                      <a:lnTo>
                        <a:pt x="262" y="92"/>
                      </a:lnTo>
                      <a:lnTo>
                        <a:pt x="269" y="76"/>
                      </a:lnTo>
                      <a:lnTo>
                        <a:pt x="273" y="58"/>
                      </a:lnTo>
                      <a:lnTo>
                        <a:pt x="314" y="59"/>
                      </a:lnTo>
                      <a:lnTo>
                        <a:pt x="317" y="58"/>
                      </a:lnTo>
                      <a:lnTo>
                        <a:pt x="323" y="53"/>
                      </a:lnTo>
                      <a:lnTo>
                        <a:pt x="331" y="53"/>
                      </a:lnTo>
                      <a:lnTo>
                        <a:pt x="338" y="55"/>
                      </a:lnTo>
                      <a:lnTo>
                        <a:pt x="344" y="61"/>
                      </a:lnTo>
                      <a:lnTo>
                        <a:pt x="349" y="65"/>
                      </a:lnTo>
                      <a:lnTo>
                        <a:pt x="354" y="66"/>
                      </a:lnTo>
                      <a:lnTo>
                        <a:pt x="361" y="64"/>
                      </a:lnTo>
                      <a:lnTo>
                        <a:pt x="370" y="64"/>
                      </a:lnTo>
                      <a:lnTo>
                        <a:pt x="381" y="56"/>
                      </a:lnTo>
                      <a:lnTo>
                        <a:pt x="412" y="58"/>
                      </a:lnTo>
                      <a:lnTo>
                        <a:pt x="419" y="58"/>
                      </a:lnTo>
                      <a:lnTo>
                        <a:pt x="423" y="56"/>
                      </a:lnTo>
                      <a:lnTo>
                        <a:pt x="436" y="43"/>
                      </a:lnTo>
                      <a:lnTo>
                        <a:pt x="450" y="42"/>
                      </a:lnTo>
                      <a:lnTo>
                        <a:pt x="459" y="39"/>
                      </a:lnTo>
                      <a:lnTo>
                        <a:pt x="472" y="45"/>
                      </a:lnTo>
                      <a:lnTo>
                        <a:pt x="482" y="45"/>
                      </a:lnTo>
                      <a:lnTo>
                        <a:pt x="490" y="44"/>
                      </a:lnTo>
                      <a:lnTo>
                        <a:pt x="524" y="32"/>
                      </a:lnTo>
                      <a:lnTo>
                        <a:pt x="543" y="27"/>
                      </a:lnTo>
                      <a:lnTo>
                        <a:pt x="547" y="25"/>
                      </a:lnTo>
                      <a:lnTo>
                        <a:pt x="562" y="11"/>
                      </a:lnTo>
                      <a:lnTo>
                        <a:pt x="576" y="1"/>
                      </a:lnTo>
                      <a:lnTo>
                        <a:pt x="580"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49" name="Google Shape;649;p9"/>
                <p:cNvSpPr/>
                <p:nvPr/>
              </p:nvSpPr>
              <p:spPr>
                <a:xfrm>
                  <a:off x="5104605" y="4004022"/>
                  <a:ext cx="165100" cy="169863"/>
                </a:xfrm>
                <a:custGeom>
                  <a:rect b="b" l="l" r="r" t="t"/>
                  <a:pathLst>
                    <a:path extrusionOk="0" h="534" w="518">
                      <a:moveTo>
                        <a:pt x="0" y="409"/>
                      </a:moveTo>
                      <a:lnTo>
                        <a:pt x="0" y="356"/>
                      </a:lnTo>
                      <a:lnTo>
                        <a:pt x="0" y="298"/>
                      </a:lnTo>
                      <a:lnTo>
                        <a:pt x="0" y="244"/>
                      </a:lnTo>
                      <a:lnTo>
                        <a:pt x="56" y="244"/>
                      </a:lnTo>
                      <a:lnTo>
                        <a:pt x="56" y="206"/>
                      </a:lnTo>
                      <a:lnTo>
                        <a:pt x="56" y="149"/>
                      </a:lnTo>
                      <a:lnTo>
                        <a:pt x="56" y="93"/>
                      </a:lnTo>
                      <a:lnTo>
                        <a:pt x="56" y="40"/>
                      </a:lnTo>
                      <a:lnTo>
                        <a:pt x="61" y="35"/>
                      </a:lnTo>
                      <a:lnTo>
                        <a:pt x="141" y="20"/>
                      </a:lnTo>
                      <a:lnTo>
                        <a:pt x="158" y="17"/>
                      </a:lnTo>
                      <a:lnTo>
                        <a:pt x="164" y="17"/>
                      </a:lnTo>
                      <a:lnTo>
                        <a:pt x="181" y="18"/>
                      </a:lnTo>
                      <a:lnTo>
                        <a:pt x="192" y="22"/>
                      </a:lnTo>
                      <a:lnTo>
                        <a:pt x="199" y="34"/>
                      </a:lnTo>
                      <a:lnTo>
                        <a:pt x="202" y="49"/>
                      </a:lnTo>
                      <a:lnTo>
                        <a:pt x="208" y="41"/>
                      </a:lnTo>
                      <a:lnTo>
                        <a:pt x="217" y="30"/>
                      </a:lnTo>
                      <a:lnTo>
                        <a:pt x="233" y="18"/>
                      </a:lnTo>
                      <a:lnTo>
                        <a:pt x="260" y="12"/>
                      </a:lnTo>
                      <a:lnTo>
                        <a:pt x="265" y="6"/>
                      </a:lnTo>
                      <a:lnTo>
                        <a:pt x="272" y="1"/>
                      </a:lnTo>
                      <a:lnTo>
                        <a:pt x="283" y="0"/>
                      </a:lnTo>
                      <a:lnTo>
                        <a:pt x="291" y="2"/>
                      </a:lnTo>
                      <a:lnTo>
                        <a:pt x="291" y="11"/>
                      </a:lnTo>
                      <a:lnTo>
                        <a:pt x="294" y="17"/>
                      </a:lnTo>
                      <a:lnTo>
                        <a:pt x="307" y="39"/>
                      </a:lnTo>
                      <a:lnTo>
                        <a:pt x="317" y="49"/>
                      </a:lnTo>
                      <a:lnTo>
                        <a:pt x="319" y="60"/>
                      </a:lnTo>
                      <a:lnTo>
                        <a:pt x="325" y="74"/>
                      </a:lnTo>
                      <a:lnTo>
                        <a:pt x="339" y="93"/>
                      </a:lnTo>
                      <a:lnTo>
                        <a:pt x="368" y="124"/>
                      </a:lnTo>
                      <a:lnTo>
                        <a:pt x="385" y="127"/>
                      </a:lnTo>
                      <a:lnTo>
                        <a:pt x="398" y="137"/>
                      </a:lnTo>
                      <a:lnTo>
                        <a:pt x="407" y="151"/>
                      </a:lnTo>
                      <a:lnTo>
                        <a:pt x="420" y="154"/>
                      </a:lnTo>
                      <a:lnTo>
                        <a:pt x="431" y="164"/>
                      </a:lnTo>
                      <a:lnTo>
                        <a:pt x="431" y="185"/>
                      </a:lnTo>
                      <a:lnTo>
                        <a:pt x="434" y="205"/>
                      </a:lnTo>
                      <a:lnTo>
                        <a:pt x="441" y="218"/>
                      </a:lnTo>
                      <a:lnTo>
                        <a:pt x="449" y="227"/>
                      </a:lnTo>
                      <a:lnTo>
                        <a:pt x="458" y="232"/>
                      </a:lnTo>
                      <a:lnTo>
                        <a:pt x="470" y="234"/>
                      </a:lnTo>
                      <a:lnTo>
                        <a:pt x="484" y="234"/>
                      </a:lnTo>
                      <a:lnTo>
                        <a:pt x="497" y="240"/>
                      </a:lnTo>
                      <a:lnTo>
                        <a:pt x="507" y="244"/>
                      </a:lnTo>
                      <a:lnTo>
                        <a:pt x="518" y="253"/>
                      </a:lnTo>
                      <a:lnTo>
                        <a:pt x="517" y="256"/>
                      </a:lnTo>
                      <a:lnTo>
                        <a:pt x="506" y="261"/>
                      </a:lnTo>
                      <a:lnTo>
                        <a:pt x="492" y="270"/>
                      </a:lnTo>
                      <a:lnTo>
                        <a:pt x="454" y="288"/>
                      </a:lnTo>
                      <a:lnTo>
                        <a:pt x="438" y="305"/>
                      </a:lnTo>
                      <a:lnTo>
                        <a:pt x="418" y="318"/>
                      </a:lnTo>
                      <a:lnTo>
                        <a:pt x="399" y="336"/>
                      </a:lnTo>
                      <a:lnTo>
                        <a:pt x="388" y="352"/>
                      </a:lnTo>
                      <a:lnTo>
                        <a:pt x="371" y="377"/>
                      </a:lnTo>
                      <a:lnTo>
                        <a:pt x="344" y="396"/>
                      </a:lnTo>
                      <a:lnTo>
                        <a:pt x="329" y="415"/>
                      </a:lnTo>
                      <a:lnTo>
                        <a:pt x="314" y="449"/>
                      </a:lnTo>
                      <a:lnTo>
                        <a:pt x="309" y="455"/>
                      </a:lnTo>
                      <a:lnTo>
                        <a:pt x="301" y="459"/>
                      </a:lnTo>
                      <a:lnTo>
                        <a:pt x="290" y="460"/>
                      </a:lnTo>
                      <a:lnTo>
                        <a:pt x="265" y="466"/>
                      </a:lnTo>
                      <a:lnTo>
                        <a:pt x="250" y="465"/>
                      </a:lnTo>
                      <a:lnTo>
                        <a:pt x="227" y="452"/>
                      </a:lnTo>
                      <a:lnTo>
                        <a:pt x="215" y="447"/>
                      </a:lnTo>
                      <a:lnTo>
                        <a:pt x="201" y="445"/>
                      </a:lnTo>
                      <a:lnTo>
                        <a:pt x="189" y="449"/>
                      </a:lnTo>
                      <a:lnTo>
                        <a:pt x="170" y="469"/>
                      </a:lnTo>
                      <a:lnTo>
                        <a:pt x="163" y="477"/>
                      </a:lnTo>
                      <a:lnTo>
                        <a:pt x="161" y="485"/>
                      </a:lnTo>
                      <a:lnTo>
                        <a:pt x="152" y="496"/>
                      </a:lnTo>
                      <a:lnTo>
                        <a:pt x="140" y="503"/>
                      </a:lnTo>
                      <a:lnTo>
                        <a:pt x="135" y="508"/>
                      </a:lnTo>
                      <a:lnTo>
                        <a:pt x="125" y="525"/>
                      </a:lnTo>
                      <a:lnTo>
                        <a:pt x="90" y="534"/>
                      </a:lnTo>
                      <a:lnTo>
                        <a:pt x="72" y="533"/>
                      </a:lnTo>
                      <a:lnTo>
                        <a:pt x="56" y="530"/>
                      </a:lnTo>
                      <a:lnTo>
                        <a:pt x="46" y="528"/>
                      </a:lnTo>
                      <a:lnTo>
                        <a:pt x="43" y="519"/>
                      </a:lnTo>
                      <a:lnTo>
                        <a:pt x="50" y="498"/>
                      </a:lnTo>
                      <a:lnTo>
                        <a:pt x="52" y="485"/>
                      </a:lnTo>
                      <a:lnTo>
                        <a:pt x="52" y="479"/>
                      </a:lnTo>
                      <a:lnTo>
                        <a:pt x="51" y="461"/>
                      </a:lnTo>
                      <a:lnTo>
                        <a:pt x="44" y="449"/>
                      </a:lnTo>
                      <a:lnTo>
                        <a:pt x="30" y="438"/>
                      </a:lnTo>
                      <a:lnTo>
                        <a:pt x="25" y="429"/>
                      </a:lnTo>
                      <a:lnTo>
                        <a:pt x="13" y="418"/>
                      </a:lnTo>
                      <a:lnTo>
                        <a:pt x="11" y="415"/>
                      </a:lnTo>
                      <a:lnTo>
                        <a:pt x="5" y="409"/>
                      </a:lnTo>
                      <a:lnTo>
                        <a:pt x="0" y="40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0" name="Google Shape;650;p9"/>
                <p:cNvSpPr/>
                <p:nvPr/>
              </p:nvSpPr>
              <p:spPr>
                <a:xfrm>
                  <a:off x="4498181" y="3470622"/>
                  <a:ext cx="128588" cy="96838"/>
                </a:xfrm>
                <a:custGeom>
                  <a:rect b="b" l="l" r="r" t="t"/>
                  <a:pathLst>
                    <a:path extrusionOk="0" h="307" w="404">
                      <a:moveTo>
                        <a:pt x="205" y="15"/>
                      </a:moveTo>
                      <a:lnTo>
                        <a:pt x="195" y="15"/>
                      </a:lnTo>
                      <a:lnTo>
                        <a:pt x="189" y="18"/>
                      </a:lnTo>
                      <a:lnTo>
                        <a:pt x="185" y="18"/>
                      </a:lnTo>
                      <a:lnTo>
                        <a:pt x="174" y="17"/>
                      </a:lnTo>
                      <a:lnTo>
                        <a:pt x="172" y="18"/>
                      </a:lnTo>
                      <a:lnTo>
                        <a:pt x="165" y="18"/>
                      </a:lnTo>
                      <a:lnTo>
                        <a:pt x="157" y="20"/>
                      </a:lnTo>
                      <a:lnTo>
                        <a:pt x="151" y="20"/>
                      </a:lnTo>
                      <a:lnTo>
                        <a:pt x="146" y="18"/>
                      </a:lnTo>
                      <a:lnTo>
                        <a:pt x="142" y="18"/>
                      </a:lnTo>
                      <a:lnTo>
                        <a:pt x="135" y="15"/>
                      </a:lnTo>
                      <a:lnTo>
                        <a:pt x="128" y="15"/>
                      </a:lnTo>
                      <a:lnTo>
                        <a:pt x="122" y="9"/>
                      </a:lnTo>
                      <a:lnTo>
                        <a:pt x="119" y="11"/>
                      </a:lnTo>
                      <a:lnTo>
                        <a:pt x="119" y="14"/>
                      </a:lnTo>
                      <a:lnTo>
                        <a:pt x="112" y="13"/>
                      </a:lnTo>
                      <a:lnTo>
                        <a:pt x="112" y="7"/>
                      </a:lnTo>
                      <a:lnTo>
                        <a:pt x="109" y="4"/>
                      </a:lnTo>
                      <a:lnTo>
                        <a:pt x="101" y="3"/>
                      </a:lnTo>
                      <a:lnTo>
                        <a:pt x="95" y="4"/>
                      </a:lnTo>
                      <a:lnTo>
                        <a:pt x="90" y="1"/>
                      </a:lnTo>
                      <a:lnTo>
                        <a:pt x="76" y="0"/>
                      </a:lnTo>
                      <a:lnTo>
                        <a:pt x="76" y="7"/>
                      </a:lnTo>
                      <a:lnTo>
                        <a:pt x="80" y="14"/>
                      </a:lnTo>
                      <a:lnTo>
                        <a:pt x="80" y="18"/>
                      </a:lnTo>
                      <a:lnTo>
                        <a:pt x="77" y="24"/>
                      </a:lnTo>
                      <a:lnTo>
                        <a:pt x="75" y="25"/>
                      </a:lnTo>
                      <a:lnTo>
                        <a:pt x="69" y="25"/>
                      </a:lnTo>
                      <a:lnTo>
                        <a:pt x="67" y="27"/>
                      </a:lnTo>
                      <a:lnTo>
                        <a:pt x="65" y="30"/>
                      </a:lnTo>
                      <a:lnTo>
                        <a:pt x="71" y="34"/>
                      </a:lnTo>
                      <a:lnTo>
                        <a:pt x="74" y="39"/>
                      </a:lnTo>
                      <a:lnTo>
                        <a:pt x="75" y="57"/>
                      </a:lnTo>
                      <a:lnTo>
                        <a:pt x="69" y="57"/>
                      </a:lnTo>
                      <a:lnTo>
                        <a:pt x="65" y="60"/>
                      </a:lnTo>
                      <a:lnTo>
                        <a:pt x="45" y="60"/>
                      </a:lnTo>
                      <a:lnTo>
                        <a:pt x="28" y="67"/>
                      </a:lnTo>
                      <a:lnTo>
                        <a:pt x="21" y="73"/>
                      </a:lnTo>
                      <a:lnTo>
                        <a:pt x="17" y="81"/>
                      </a:lnTo>
                      <a:lnTo>
                        <a:pt x="13" y="89"/>
                      </a:lnTo>
                      <a:lnTo>
                        <a:pt x="11" y="93"/>
                      </a:lnTo>
                      <a:lnTo>
                        <a:pt x="6" y="97"/>
                      </a:lnTo>
                      <a:lnTo>
                        <a:pt x="0" y="99"/>
                      </a:lnTo>
                      <a:lnTo>
                        <a:pt x="1" y="109"/>
                      </a:lnTo>
                      <a:lnTo>
                        <a:pt x="5" y="110"/>
                      </a:lnTo>
                      <a:lnTo>
                        <a:pt x="7" y="110"/>
                      </a:lnTo>
                      <a:lnTo>
                        <a:pt x="10" y="109"/>
                      </a:lnTo>
                      <a:lnTo>
                        <a:pt x="13" y="101"/>
                      </a:lnTo>
                      <a:lnTo>
                        <a:pt x="17" y="100"/>
                      </a:lnTo>
                      <a:lnTo>
                        <a:pt x="17" y="100"/>
                      </a:lnTo>
                      <a:lnTo>
                        <a:pt x="21" y="114"/>
                      </a:lnTo>
                      <a:lnTo>
                        <a:pt x="29" y="115"/>
                      </a:lnTo>
                      <a:lnTo>
                        <a:pt x="31" y="116"/>
                      </a:lnTo>
                      <a:lnTo>
                        <a:pt x="31" y="128"/>
                      </a:lnTo>
                      <a:lnTo>
                        <a:pt x="36" y="141"/>
                      </a:lnTo>
                      <a:lnTo>
                        <a:pt x="39" y="146"/>
                      </a:lnTo>
                      <a:lnTo>
                        <a:pt x="47" y="148"/>
                      </a:lnTo>
                      <a:lnTo>
                        <a:pt x="55" y="154"/>
                      </a:lnTo>
                      <a:lnTo>
                        <a:pt x="66" y="159"/>
                      </a:lnTo>
                      <a:lnTo>
                        <a:pt x="74" y="168"/>
                      </a:lnTo>
                      <a:lnTo>
                        <a:pt x="75" y="179"/>
                      </a:lnTo>
                      <a:lnTo>
                        <a:pt x="83" y="183"/>
                      </a:lnTo>
                      <a:lnTo>
                        <a:pt x="86" y="187"/>
                      </a:lnTo>
                      <a:lnTo>
                        <a:pt x="88" y="190"/>
                      </a:lnTo>
                      <a:lnTo>
                        <a:pt x="88" y="192"/>
                      </a:lnTo>
                      <a:lnTo>
                        <a:pt x="93" y="195"/>
                      </a:lnTo>
                      <a:lnTo>
                        <a:pt x="97" y="200"/>
                      </a:lnTo>
                      <a:lnTo>
                        <a:pt x="98" y="201"/>
                      </a:lnTo>
                      <a:lnTo>
                        <a:pt x="104" y="203"/>
                      </a:lnTo>
                      <a:lnTo>
                        <a:pt x="110" y="203"/>
                      </a:lnTo>
                      <a:lnTo>
                        <a:pt x="113" y="202"/>
                      </a:lnTo>
                      <a:lnTo>
                        <a:pt x="115" y="201"/>
                      </a:lnTo>
                      <a:lnTo>
                        <a:pt x="119" y="191"/>
                      </a:lnTo>
                      <a:lnTo>
                        <a:pt x="124" y="191"/>
                      </a:lnTo>
                      <a:lnTo>
                        <a:pt x="128" y="189"/>
                      </a:lnTo>
                      <a:lnTo>
                        <a:pt x="128" y="184"/>
                      </a:lnTo>
                      <a:lnTo>
                        <a:pt x="133" y="183"/>
                      </a:lnTo>
                      <a:lnTo>
                        <a:pt x="139" y="175"/>
                      </a:lnTo>
                      <a:lnTo>
                        <a:pt x="142" y="168"/>
                      </a:lnTo>
                      <a:lnTo>
                        <a:pt x="141" y="159"/>
                      </a:lnTo>
                      <a:lnTo>
                        <a:pt x="145" y="158"/>
                      </a:lnTo>
                      <a:lnTo>
                        <a:pt x="153" y="157"/>
                      </a:lnTo>
                      <a:lnTo>
                        <a:pt x="157" y="159"/>
                      </a:lnTo>
                      <a:lnTo>
                        <a:pt x="161" y="159"/>
                      </a:lnTo>
                      <a:lnTo>
                        <a:pt x="166" y="157"/>
                      </a:lnTo>
                      <a:lnTo>
                        <a:pt x="172" y="157"/>
                      </a:lnTo>
                      <a:lnTo>
                        <a:pt x="172" y="152"/>
                      </a:lnTo>
                      <a:lnTo>
                        <a:pt x="198" y="152"/>
                      </a:lnTo>
                      <a:lnTo>
                        <a:pt x="211" y="153"/>
                      </a:lnTo>
                      <a:lnTo>
                        <a:pt x="215" y="160"/>
                      </a:lnTo>
                      <a:lnTo>
                        <a:pt x="221" y="164"/>
                      </a:lnTo>
                      <a:lnTo>
                        <a:pt x="225" y="169"/>
                      </a:lnTo>
                      <a:lnTo>
                        <a:pt x="230" y="173"/>
                      </a:lnTo>
                      <a:lnTo>
                        <a:pt x="230" y="175"/>
                      </a:lnTo>
                      <a:lnTo>
                        <a:pt x="232" y="179"/>
                      </a:lnTo>
                      <a:lnTo>
                        <a:pt x="231" y="181"/>
                      </a:lnTo>
                      <a:lnTo>
                        <a:pt x="231" y="184"/>
                      </a:lnTo>
                      <a:lnTo>
                        <a:pt x="238" y="186"/>
                      </a:lnTo>
                      <a:lnTo>
                        <a:pt x="241" y="187"/>
                      </a:lnTo>
                      <a:lnTo>
                        <a:pt x="241" y="190"/>
                      </a:lnTo>
                      <a:lnTo>
                        <a:pt x="239" y="192"/>
                      </a:lnTo>
                      <a:lnTo>
                        <a:pt x="241" y="197"/>
                      </a:lnTo>
                      <a:lnTo>
                        <a:pt x="239" y="197"/>
                      </a:lnTo>
                      <a:lnTo>
                        <a:pt x="241" y="202"/>
                      </a:lnTo>
                      <a:lnTo>
                        <a:pt x="242" y="205"/>
                      </a:lnTo>
                      <a:lnTo>
                        <a:pt x="247" y="208"/>
                      </a:lnTo>
                      <a:lnTo>
                        <a:pt x="248" y="212"/>
                      </a:lnTo>
                      <a:lnTo>
                        <a:pt x="251" y="222"/>
                      </a:lnTo>
                      <a:lnTo>
                        <a:pt x="249" y="223"/>
                      </a:lnTo>
                      <a:lnTo>
                        <a:pt x="244" y="226"/>
                      </a:lnTo>
                      <a:lnTo>
                        <a:pt x="242" y="237"/>
                      </a:lnTo>
                      <a:lnTo>
                        <a:pt x="239" y="242"/>
                      </a:lnTo>
                      <a:lnTo>
                        <a:pt x="239" y="244"/>
                      </a:lnTo>
                      <a:lnTo>
                        <a:pt x="252" y="239"/>
                      </a:lnTo>
                      <a:lnTo>
                        <a:pt x="258" y="234"/>
                      </a:lnTo>
                      <a:lnTo>
                        <a:pt x="259" y="234"/>
                      </a:lnTo>
                      <a:lnTo>
                        <a:pt x="260" y="237"/>
                      </a:lnTo>
                      <a:lnTo>
                        <a:pt x="260" y="240"/>
                      </a:lnTo>
                      <a:lnTo>
                        <a:pt x="264" y="240"/>
                      </a:lnTo>
                      <a:lnTo>
                        <a:pt x="266" y="234"/>
                      </a:lnTo>
                      <a:lnTo>
                        <a:pt x="270" y="232"/>
                      </a:lnTo>
                      <a:lnTo>
                        <a:pt x="274" y="233"/>
                      </a:lnTo>
                      <a:lnTo>
                        <a:pt x="280" y="238"/>
                      </a:lnTo>
                      <a:lnTo>
                        <a:pt x="281" y="238"/>
                      </a:lnTo>
                      <a:lnTo>
                        <a:pt x="284" y="235"/>
                      </a:lnTo>
                      <a:lnTo>
                        <a:pt x="292" y="233"/>
                      </a:lnTo>
                      <a:lnTo>
                        <a:pt x="295" y="234"/>
                      </a:lnTo>
                      <a:lnTo>
                        <a:pt x="295" y="235"/>
                      </a:lnTo>
                      <a:lnTo>
                        <a:pt x="297" y="239"/>
                      </a:lnTo>
                      <a:lnTo>
                        <a:pt x="305" y="244"/>
                      </a:lnTo>
                      <a:lnTo>
                        <a:pt x="305" y="251"/>
                      </a:lnTo>
                      <a:lnTo>
                        <a:pt x="309" y="257"/>
                      </a:lnTo>
                      <a:lnTo>
                        <a:pt x="311" y="271"/>
                      </a:lnTo>
                      <a:lnTo>
                        <a:pt x="313" y="273"/>
                      </a:lnTo>
                      <a:lnTo>
                        <a:pt x="312" y="288"/>
                      </a:lnTo>
                      <a:lnTo>
                        <a:pt x="309" y="292"/>
                      </a:lnTo>
                      <a:lnTo>
                        <a:pt x="306" y="294"/>
                      </a:lnTo>
                      <a:lnTo>
                        <a:pt x="305" y="297"/>
                      </a:lnTo>
                      <a:lnTo>
                        <a:pt x="306" y="298"/>
                      </a:lnTo>
                      <a:lnTo>
                        <a:pt x="311" y="298"/>
                      </a:lnTo>
                      <a:lnTo>
                        <a:pt x="314" y="294"/>
                      </a:lnTo>
                      <a:lnTo>
                        <a:pt x="317" y="296"/>
                      </a:lnTo>
                      <a:lnTo>
                        <a:pt x="322" y="299"/>
                      </a:lnTo>
                      <a:lnTo>
                        <a:pt x="327" y="307"/>
                      </a:lnTo>
                      <a:lnTo>
                        <a:pt x="332" y="305"/>
                      </a:lnTo>
                      <a:lnTo>
                        <a:pt x="334" y="303"/>
                      </a:lnTo>
                      <a:lnTo>
                        <a:pt x="341" y="302"/>
                      </a:lnTo>
                      <a:lnTo>
                        <a:pt x="343" y="298"/>
                      </a:lnTo>
                      <a:lnTo>
                        <a:pt x="348" y="292"/>
                      </a:lnTo>
                      <a:lnTo>
                        <a:pt x="348" y="283"/>
                      </a:lnTo>
                      <a:lnTo>
                        <a:pt x="351" y="281"/>
                      </a:lnTo>
                      <a:lnTo>
                        <a:pt x="357" y="282"/>
                      </a:lnTo>
                      <a:lnTo>
                        <a:pt x="361" y="288"/>
                      </a:lnTo>
                      <a:lnTo>
                        <a:pt x="365" y="286"/>
                      </a:lnTo>
                      <a:lnTo>
                        <a:pt x="378" y="287"/>
                      </a:lnTo>
                      <a:lnTo>
                        <a:pt x="378" y="282"/>
                      </a:lnTo>
                      <a:lnTo>
                        <a:pt x="383" y="276"/>
                      </a:lnTo>
                      <a:lnTo>
                        <a:pt x="383" y="267"/>
                      </a:lnTo>
                      <a:lnTo>
                        <a:pt x="384" y="262"/>
                      </a:lnTo>
                      <a:lnTo>
                        <a:pt x="389" y="260"/>
                      </a:lnTo>
                      <a:lnTo>
                        <a:pt x="388" y="257"/>
                      </a:lnTo>
                      <a:lnTo>
                        <a:pt x="386" y="257"/>
                      </a:lnTo>
                      <a:lnTo>
                        <a:pt x="387" y="255"/>
                      </a:lnTo>
                      <a:lnTo>
                        <a:pt x="386" y="251"/>
                      </a:lnTo>
                      <a:lnTo>
                        <a:pt x="382" y="251"/>
                      </a:lnTo>
                      <a:lnTo>
                        <a:pt x="376" y="251"/>
                      </a:lnTo>
                      <a:lnTo>
                        <a:pt x="373" y="249"/>
                      </a:lnTo>
                      <a:lnTo>
                        <a:pt x="376" y="244"/>
                      </a:lnTo>
                      <a:lnTo>
                        <a:pt x="375" y="239"/>
                      </a:lnTo>
                      <a:lnTo>
                        <a:pt x="373" y="239"/>
                      </a:lnTo>
                      <a:lnTo>
                        <a:pt x="373" y="238"/>
                      </a:lnTo>
                      <a:lnTo>
                        <a:pt x="382" y="234"/>
                      </a:lnTo>
                      <a:lnTo>
                        <a:pt x="391" y="235"/>
                      </a:lnTo>
                      <a:lnTo>
                        <a:pt x="394" y="239"/>
                      </a:lnTo>
                      <a:lnTo>
                        <a:pt x="397" y="239"/>
                      </a:lnTo>
                      <a:lnTo>
                        <a:pt x="400" y="238"/>
                      </a:lnTo>
                      <a:lnTo>
                        <a:pt x="403" y="244"/>
                      </a:lnTo>
                      <a:lnTo>
                        <a:pt x="404" y="244"/>
                      </a:lnTo>
                      <a:lnTo>
                        <a:pt x="403" y="235"/>
                      </a:lnTo>
                      <a:lnTo>
                        <a:pt x="403" y="230"/>
                      </a:lnTo>
                      <a:lnTo>
                        <a:pt x="400" y="227"/>
                      </a:lnTo>
                      <a:lnTo>
                        <a:pt x="400" y="221"/>
                      </a:lnTo>
                      <a:lnTo>
                        <a:pt x="397" y="221"/>
                      </a:lnTo>
                      <a:lnTo>
                        <a:pt x="393" y="219"/>
                      </a:lnTo>
                      <a:lnTo>
                        <a:pt x="391" y="219"/>
                      </a:lnTo>
                      <a:lnTo>
                        <a:pt x="394" y="211"/>
                      </a:lnTo>
                      <a:lnTo>
                        <a:pt x="398" y="207"/>
                      </a:lnTo>
                      <a:lnTo>
                        <a:pt x="400" y="206"/>
                      </a:lnTo>
                      <a:lnTo>
                        <a:pt x="400" y="203"/>
                      </a:lnTo>
                      <a:lnTo>
                        <a:pt x="397" y="199"/>
                      </a:lnTo>
                      <a:lnTo>
                        <a:pt x="393" y="200"/>
                      </a:lnTo>
                      <a:lnTo>
                        <a:pt x="394" y="186"/>
                      </a:lnTo>
                      <a:lnTo>
                        <a:pt x="387" y="186"/>
                      </a:lnTo>
                      <a:lnTo>
                        <a:pt x="380" y="183"/>
                      </a:lnTo>
                      <a:lnTo>
                        <a:pt x="380" y="180"/>
                      </a:lnTo>
                      <a:lnTo>
                        <a:pt x="380" y="163"/>
                      </a:lnTo>
                      <a:lnTo>
                        <a:pt x="378" y="154"/>
                      </a:lnTo>
                      <a:lnTo>
                        <a:pt x="381" y="152"/>
                      </a:lnTo>
                      <a:lnTo>
                        <a:pt x="382" y="149"/>
                      </a:lnTo>
                      <a:lnTo>
                        <a:pt x="388" y="142"/>
                      </a:lnTo>
                      <a:lnTo>
                        <a:pt x="389" y="140"/>
                      </a:lnTo>
                      <a:lnTo>
                        <a:pt x="389" y="137"/>
                      </a:lnTo>
                      <a:lnTo>
                        <a:pt x="387" y="133"/>
                      </a:lnTo>
                      <a:lnTo>
                        <a:pt x="382" y="131"/>
                      </a:lnTo>
                      <a:lnTo>
                        <a:pt x="380" y="126"/>
                      </a:lnTo>
                      <a:lnTo>
                        <a:pt x="375" y="126"/>
                      </a:lnTo>
                      <a:lnTo>
                        <a:pt x="371" y="120"/>
                      </a:lnTo>
                      <a:lnTo>
                        <a:pt x="370" y="97"/>
                      </a:lnTo>
                      <a:lnTo>
                        <a:pt x="370" y="93"/>
                      </a:lnTo>
                      <a:lnTo>
                        <a:pt x="365" y="92"/>
                      </a:lnTo>
                      <a:lnTo>
                        <a:pt x="360" y="92"/>
                      </a:lnTo>
                      <a:lnTo>
                        <a:pt x="354" y="99"/>
                      </a:lnTo>
                      <a:lnTo>
                        <a:pt x="351" y="99"/>
                      </a:lnTo>
                      <a:lnTo>
                        <a:pt x="351" y="92"/>
                      </a:lnTo>
                      <a:lnTo>
                        <a:pt x="352" y="89"/>
                      </a:lnTo>
                      <a:lnTo>
                        <a:pt x="357" y="88"/>
                      </a:lnTo>
                      <a:lnTo>
                        <a:pt x="357" y="83"/>
                      </a:lnTo>
                      <a:lnTo>
                        <a:pt x="361" y="83"/>
                      </a:lnTo>
                      <a:lnTo>
                        <a:pt x="364" y="79"/>
                      </a:lnTo>
                      <a:lnTo>
                        <a:pt x="367" y="79"/>
                      </a:lnTo>
                      <a:lnTo>
                        <a:pt x="367" y="73"/>
                      </a:lnTo>
                      <a:lnTo>
                        <a:pt x="366" y="72"/>
                      </a:lnTo>
                      <a:lnTo>
                        <a:pt x="361" y="72"/>
                      </a:lnTo>
                      <a:lnTo>
                        <a:pt x="357" y="70"/>
                      </a:lnTo>
                      <a:lnTo>
                        <a:pt x="354" y="67"/>
                      </a:lnTo>
                      <a:lnTo>
                        <a:pt x="349" y="57"/>
                      </a:lnTo>
                      <a:lnTo>
                        <a:pt x="344" y="60"/>
                      </a:lnTo>
                      <a:lnTo>
                        <a:pt x="343" y="58"/>
                      </a:lnTo>
                      <a:lnTo>
                        <a:pt x="343" y="41"/>
                      </a:lnTo>
                      <a:lnTo>
                        <a:pt x="341" y="36"/>
                      </a:lnTo>
                      <a:lnTo>
                        <a:pt x="339" y="36"/>
                      </a:lnTo>
                      <a:lnTo>
                        <a:pt x="339" y="30"/>
                      </a:lnTo>
                      <a:lnTo>
                        <a:pt x="338" y="28"/>
                      </a:lnTo>
                      <a:lnTo>
                        <a:pt x="334" y="28"/>
                      </a:lnTo>
                      <a:lnTo>
                        <a:pt x="333" y="28"/>
                      </a:lnTo>
                      <a:lnTo>
                        <a:pt x="334" y="15"/>
                      </a:lnTo>
                      <a:lnTo>
                        <a:pt x="334" y="14"/>
                      </a:lnTo>
                      <a:lnTo>
                        <a:pt x="330" y="12"/>
                      </a:lnTo>
                      <a:lnTo>
                        <a:pt x="328" y="12"/>
                      </a:lnTo>
                      <a:lnTo>
                        <a:pt x="324" y="15"/>
                      </a:lnTo>
                      <a:lnTo>
                        <a:pt x="323" y="15"/>
                      </a:lnTo>
                      <a:lnTo>
                        <a:pt x="316" y="11"/>
                      </a:lnTo>
                      <a:lnTo>
                        <a:pt x="313" y="11"/>
                      </a:lnTo>
                      <a:lnTo>
                        <a:pt x="312" y="12"/>
                      </a:lnTo>
                      <a:lnTo>
                        <a:pt x="312" y="20"/>
                      </a:lnTo>
                      <a:lnTo>
                        <a:pt x="309" y="24"/>
                      </a:lnTo>
                      <a:lnTo>
                        <a:pt x="296" y="28"/>
                      </a:lnTo>
                      <a:lnTo>
                        <a:pt x="296" y="34"/>
                      </a:lnTo>
                      <a:lnTo>
                        <a:pt x="294" y="38"/>
                      </a:lnTo>
                      <a:lnTo>
                        <a:pt x="280" y="34"/>
                      </a:lnTo>
                      <a:lnTo>
                        <a:pt x="270" y="28"/>
                      </a:lnTo>
                      <a:lnTo>
                        <a:pt x="262" y="27"/>
                      </a:lnTo>
                      <a:lnTo>
                        <a:pt x="259" y="27"/>
                      </a:lnTo>
                      <a:lnTo>
                        <a:pt x="255" y="33"/>
                      </a:lnTo>
                      <a:lnTo>
                        <a:pt x="249" y="34"/>
                      </a:lnTo>
                      <a:lnTo>
                        <a:pt x="247" y="40"/>
                      </a:lnTo>
                      <a:lnTo>
                        <a:pt x="243" y="44"/>
                      </a:lnTo>
                      <a:lnTo>
                        <a:pt x="238" y="41"/>
                      </a:lnTo>
                      <a:lnTo>
                        <a:pt x="230" y="30"/>
                      </a:lnTo>
                      <a:lnTo>
                        <a:pt x="227" y="28"/>
                      </a:lnTo>
                      <a:lnTo>
                        <a:pt x="222" y="28"/>
                      </a:lnTo>
                      <a:lnTo>
                        <a:pt x="216" y="34"/>
                      </a:lnTo>
                      <a:lnTo>
                        <a:pt x="212" y="38"/>
                      </a:lnTo>
                      <a:lnTo>
                        <a:pt x="208" y="39"/>
                      </a:lnTo>
                      <a:lnTo>
                        <a:pt x="203" y="35"/>
                      </a:lnTo>
                      <a:lnTo>
                        <a:pt x="198" y="31"/>
                      </a:lnTo>
                      <a:lnTo>
                        <a:pt x="199" y="28"/>
                      </a:lnTo>
                      <a:lnTo>
                        <a:pt x="203" y="23"/>
                      </a:lnTo>
                      <a:lnTo>
                        <a:pt x="203" y="19"/>
                      </a:lnTo>
                      <a:lnTo>
                        <a:pt x="205" y="1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1" name="Google Shape;651;p9"/>
                <p:cNvSpPr/>
                <p:nvPr/>
              </p:nvSpPr>
              <p:spPr>
                <a:xfrm>
                  <a:off x="5010942" y="3499197"/>
                  <a:ext cx="228600" cy="144463"/>
                </a:xfrm>
                <a:custGeom>
                  <a:rect b="b" l="l" r="r" t="t"/>
                  <a:pathLst>
                    <a:path extrusionOk="0" h="451" w="718">
                      <a:moveTo>
                        <a:pt x="453" y="0"/>
                      </a:moveTo>
                      <a:lnTo>
                        <a:pt x="442" y="3"/>
                      </a:lnTo>
                      <a:lnTo>
                        <a:pt x="433" y="6"/>
                      </a:lnTo>
                      <a:lnTo>
                        <a:pt x="417" y="7"/>
                      </a:lnTo>
                      <a:lnTo>
                        <a:pt x="411" y="10"/>
                      </a:lnTo>
                      <a:lnTo>
                        <a:pt x="405" y="15"/>
                      </a:lnTo>
                      <a:lnTo>
                        <a:pt x="400" y="26"/>
                      </a:lnTo>
                      <a:lnTo>
                        <a:pt x="400" y="42"/>
                      </a:lnTo>
                      <a:lnTo>
                        <a:pt x="393" y="44"/>
                      </a:lnTo>
                      <a:lnTo>
                        <a:pt x="387" y="54"/>
                      </a:lnTo>
                      <a:lnTo>
                        <a:pt x="383" y="57"/>
                      </a:lnTo>
                      <a:lnTo>
                        <a:pt x="378" y="58"/>
                      </a:lnTo>
                      <a:lnTo>
                        <a:pt x="362" y="74"/>
                      </a:lnTo>
                      <a:lnTo>
                        <a:pt x="358" y="84"/>
                      </a:lnTo>
                      <a:lnTo>
                        <a:pt x="355" y="87"/>
                      </a:lnTo>
                      <a:lnTo>
                        <a:pt x="342" y="93"/>
                      </a:lnTo>
                      <a:lnTo>
                        <a:pt x="336" y="95"/>
                      </a:lnTo>
                      <a:lnTo>
                        <a:pt x="331" y="102"/>
                      </a:lnTo>
                      <a:lnTo>
                        <a:pt x="329" y="105"/>
                      </a:lnTo>
                      <a:lnTo>
                        <a:pt x="322" y="108"/>
                      </a:lnTo>
                      <a:lnTo>
                        <a:pt x="317" y="106"/>
                      </a:lnTo>
                      <a:lnTo>
                        <a:pt x="309" y="106"/>
                      </a:lnTo>
                      <a:lnTo>
                        <a:pt x="302" y="108"/>
                      </a:lnTo>
                      <a:lnTo>
                        <a:pt x="292" y="109"/>
                      </a:lnTo>
                      <a:lnTo>
                        <a:pt x="290" y="112"/>
                      </a:lnTo>
                      <a:lnTo>
                        <a:pt x="270" y="112"/>
                      </a:lnTo>
                      <a:lnTo>
                        <a:pt x="259" y="113"/>
                      </a:lnTo>
                      <a:lnTo>
                        <a:pt x="249" y="117"/>
                      </a:lnTo>
                      <a:lnTo>
                        <a:pt x="247" y="118"/>
                      </a:lnTo>
                      <a:lnTo>
                        <a:pt x="245" y="122"/>
                      </a:lnTo>
                      <a:lnTo>
                        <a:pt x="245" y="124"/>
                      </a:lnTo>
                      <a:lnTo>
                        <a:pt x="252" y="129"/>
                      </a:lnTo>
                      <a:lnTo>
                        <a:pt x="254" y="136"/>
                      </a:lnTo>
                      <a:lnTo>
                        <a:pt x="252" y="140"/>
                      </a:lnTo>
                      <a:lnTo>
                        <a:pt x="247" y="144"/>
                      </a:lnTo>
                      <a:lnTo>
                        <a:pt x="244" y="152"/>
                      </a:lnTo>
                      <a:lnTo>
                        <a:pt x="239" y="155"/>
                      </a:lnTo>
                      <a:lnTo>
                        <a:pt x="234" y="156"/>
                      </a:lnTo>
                      <a:lnTo>
                        <a:pt x="232" y="159"/>
                      </a:lnTo>
                      <a:lnTo>
                        <a:pt x="231" y="165"/>
                      </a:lnTo>
                      <a:lnTo>
                        <a:pt x="229" y="166"/>
                      </a:lnTo>
                      <a:lnTo>
                        <a:pt x="205" y="166"/>
                      </a:lnTo>
                      <a:lnTo>
                        <a:pt x="198" y="170"/>
                      </a:lnTo>
                      <a:lnTo>
                        <a:pt x="189" y="170"/>
                      </a:lnTo>
                      <a:lnTo>
                        <a:pt x="183" y="170"/>
                      </a:lnTo>
                      <a:lnTo>
                        <a:pt x="161" y="177"/>
                      </a:lnTo>
                      <a:lnTo>
                        <a:pt x="157" y="181"/>
                      </a:lnTo>
                      <a:lnTo>
                        <a:pt x="153" y="183"/>
                      </a:lnTo>
                      <a:lnTo>
                        <a:pt x="147" y="187"/>
                      </a:lnTo>
                      <a:lnTo>
                        <a:pt x="139" y="188"/>
                      </a:lnTo>
                      <a:lnTo>
                        <a:pt x="136" y="192"/>
                      </a:lnTo>
                      <a:lnTo>
                        <a:pt x="132" y="193"/>
                      </a:lnTo>
                      <a:lnTo>
                        <a:pt x="125" y="187"/>
                      </a:lnTo>
                      <a:lnTo>
                        <a:pt x="123" y="184"/>
                      </a:lnTo>
                      <a:lnTo>
                        <a:pt x="119" y="178"/>
                      </a:lnTo>
                      <a:lnTo>
                        <a:pt x="116" y="177"/>
                      </a:lnTo>
                      <a:lnTo>
                        <a:pt x="113" y="177"/>
                      </a:lnTo>
                      <a:lnTo>
                        <a:pt x="112" y="179"/>
                      </a:lnTo>
                      <a:lnTo>
                        <a:pt x="108" y="179"/>
                      </a:lnTo>
                      <a:lnTo>
                        <a:pt x="105" y="187"/>
                      </a:lnTo>
                      <a:lnTo>
                        <a:pt x="92" y="189"/>
                      </a:lnTo>
                      <a:lnTo>
                        <a:pt x="82" y="197"/>
                      </a:lnTo>
                      <a:lnTo>
                        <a:pt x="77" y="198"/>
                      </a:lnTo>
                      <a:lnTo>
                        <a:pt x="71" y="195"/>
                      </a:lnTo>
                      <a:lnTo>
                        <a:pt x="66" y="195"/>
                      </a:lnTo>
                      <a:lnTo>
                        <a:pt x="60" y="197"/>
                      </a:lnTo>
                      <a:lnTo>
                        <a:pt x="51" y="198"/>
                      </a:lnTo>
                      <a:lnTo>
                        <a:pt x="48" y="200"/>
                      </a:lnTo>
                      <a:lnTo>
                        <a:pt x="38" y="226"/>
                      </a:lnTo>
                      <a:lnTo>
                        <a:pt x="28" y="241"/>
                      </a:lnTo>
                      <a:lnTo>
                        <a:pt x="21" y="257"/>
                      </a:lnTo>
                      <a:lnTo>
                        <a:pt x="11" y="272"/>
                      </a:lnTo>
                      <a:lnTo>
                        <a:pt x="0" y="283"/>
                      </a:lnTo>
                      <a:lnTo>
                        <a:pt x="0" y="296"/>
                      </a:lnTo>
                      <a:lnTo>
                        <a:pt x="3" y="310"/>
                      </a:lnTo>
                      <a:lnTo>
                        <a:pt x="2" y="327"/>
                      </a:lnTo>
                      <a:lnTo>
                        <a:pt x="3" y="343"/>
                      </a:lnTo>
                      <a:lnTo>
                        <a:pt x="13" y="361"/>
                      </a:lnTo>
                      <a:lnTo>
                        <a:pt x="22" y="372"/>
                      </a:lnTo>
                      <a:lnTo>
                        <a:pt x="46" y="419"/>
                      </a:lnTo>
                      <a:lnTo>
                        <a:pt x="58" y="431"/>
                      </a:lnTo>
                      <a:lnTo>
                        <a:pt x="81" y="451"/>
                      </a:lnTo>
                      <a:lnTo>
                        <a:pt x="88" y="451"/>
                      </a:lnTo>
                      <a:lnTo>
                        <a:pt x="97" y="437"/>
                      </a:lnTo>
                      <a:lnTo>
                        <a:pt x="114" y="421"/>
                      </a:lnTo>
                      <a:lnTo>
                        <a:pt x="137" y="407"/>
                      </a:lnTo>
                      <a:lnTo>
                        <a:pt x="157" y="404"/>
                      </a:lnTo>
                      <a:lnTo>
                        <a:pt x="174" y="414"/>
                      </a:lnTo>
                      <a:lnTo>
                        <a:pt x="191" y="420"/>
                      </a:lnTo>
                      <a:lnTo>
                        <a:pt x="207" y="416"/>
                      </a:lnTo>
                      <a:lnTo>
                        <a:pt x="222" y="409"/>
                      </a:lnTo>
                      <a:lnTo>
                        <a:pt x="228" y="404"/>
                      </a:lnTo>
                      <a:lnTo>
                        <a:pt x="241" y="402"/>
                      </a:lnTo>
                      <a:lnTo>
                        <a:pt x="238" y="393"/>
                      </a:lnTo>
                      <a:lnTo>
                        <a:pt x="239" y="374"/>
                      </a:lnTo>
                      <a:lnTo>
                        <a:pt x="242" y="360"/>
                      </a:lnTo>
                      <a:lnTo>
                        <a:pt x="250" y="355"/>
                      </a:lnTo>
                      <a:lnTo>
                        <a:pt x="257" y="340"/>
                      </a:lnTo>
                      <a:lnTo>
                        <a:pt x="263" y="334"/>
                      </a:lnTo>
                      <a:lnTo>
                        <a:pt x="276" y="323"/>
                      </a:lnTo>
                      <a:lnTo>
                        <a:pt x="290" y="323"/>
                      </a:lnTo>
                      <a:lnTo>
                        <a:pt x="306" y="324"/>
                      </a:lnTo>
                      <a:lnTo>
                        <a:pt x="313" y="334"/>
                      </a:lnTo>
                      <a:lnTo>
                        <a:pt x="315" y="343"/>
                      </a:lnTo>
                      <a:lnTo>
                        <a:pt x="336" y="361"/>
                      </a:lnTo>
                      <a:lnTo>
                        <a:pt x="344" y="364"/>
                      </a:lnTo>
                      <a:lnTo>
                        <a:pt x="351" y="355"/>
                      </a:lnTo>
                      <a:lnTo>
                        <a:pt x="365" y="365"/>
                      </a:lnTo>
                      <a:lnTo>
                        <a:pt x="388" y="371"/>
                      </a:lnTo>
                      <a:lnTo>
                        <a:pt x="438" y="371"/>
                      </a:lnTo>
                      <a:lnTo>
                        <a:pt x="446" y="367"/>
                      </a:lnTo>
                      <a:lnTo>
                        <a:pt x="448" y="350"/>
                      </a:lnTo>
                      <a:lnTo>
                        <a:pt x="462" y="342"/>
                      </a:lnTo>
                      <a:lnTo>
                        <a:pt x="480" y="345"/>
                      </a:lnTo>
                      <a:lnTo>
                        <a:pt x="489" y="350"/>
                      </a:lnTo>
                      <a:lnTo>
                        <a:pt x="507" y="345"/>
                      </a:lnTo>
                      <a:lnTo>
                        <a:pt x="518" y="339"/>
                      </a:lnTo>
                      <a:lnTo>
                        <a:pt x="544" y="334"/>
                      </a:lnTo>
                      <a:lnTo>
                        <a:pt x="555" y="328"/>
                      </a:lnTo>
                      <a:lnTo>
                        <a:pt x="561" y="328"/>
                      </a:lnTo>
                      <a:lnTo>
                        <a:pt x="562" y="334"/>
                      </a:lnTo>
                      <a:lnTo>
                        <a:pt x="561" y="334"/>
                      </a:lnTo>
                      <a:lnTo>
                        <a:pt x="569" y="337"/>
                      </a:lnTo>
                      <a:lnTo>
                        <a:pt x="576" y="334"/>
                      </a:lnTo>
                      <a:lnTo>
                        <a:pt x="588" y="334"/>
                      </a:lnTo>
                      <a:lnTo>
                        <a:pt x="592" y="322"/>
                      </a:lnTo>
                      <a:lnTo>
                        <a:pt x="612" y="327"/>
                      </a:lnTo>
                      <a:lnTo>
                        <a:pt x="635" y="323"/>
                      </a:lnTo>
                      <a:lnTo>
                        <a:pt x="650" y="318"/>
                      </a:lnTo>
                      <a:lnTo>
                        <a:pt x="663" y="334"/>
                      </a:lnTo>
                      <a:lnTo>
                        <a:pt x="670" y="327"/>
                      </a:lnTo>
                      <a:lnTo>
                        <a:pt x="682" y="334"/>
                      </a:lnTo>
                      <a:lnTo>
                        <a:pt x="690" y="323"/>
                      </a:lnTo>
                      <a:lnTo>
                        <a:pt x="718" y="323"/>
                      </a:lnTo>
                      <a:lnTo>
                        <a:pt x="712" y="316"/>
                      </a:lnTo>
                      <a:lnTo>
                        <a:pt x="711" y="305"/>
                      </a:lnTo>
                      <a:lnTo>
                        <a:pt x="705" y="296"/>
                      </a:lnTo>
                      <a:lnTo>
                        <a:pt x="675" y="276"/>
                      </a:lnTo>
                      <a:lnTo>
                        <a:pt x="666" y="273"/>
                      </a:lnTo>
                      <a:lnTo>
                        <a:pt x="664" y="262"/>
                      </a:lnTo>
                      <a:lnTo>
                        <a:pt x="657" y="253"/>
                      </a:lnTo>
                      <a:lnTo>
                        <a:pt x="653" y="242"/>
                      </a:lnTo>
                      <a:lnTo>
                        <a:pt x="648" y="232"/>
                      </a:lnTo>
                      <a:lnTo>
                        <a:pt x="637" y="226"/>
                      </a:lnTo>
                      <a:lnTo>
                        <a:pt x="630" y="216"/>
                      </a:lnTo>
                      <a:lnTo>
                        <a:pt x="612" y="204"/>
                      </a:lnTo>
                      <a:lnTo>
                        <a:pt x="593" y="192"/>
                      </a:lnTo>
                      <a:lnTo>
                        <a:pt x="587" y="181"/>
                      </a:lnTo>
                      <a:lnTo>
                        <a:pt x="588" y="171"/>
                      </a:lnTo>
                      <a:lnTo>
                        <a:pt x="587" y="166"/>
                      </a:lnTo>
                      <a:lnTo>
                        <a:pt x="577" y="159"/>
                      </a:lnTo>
                      <a:lnTo>
                        <a:pt x="569" y="152"/>
                      </a:lnTo>
                      <a:lnTo>
                        <a:pt x="546" y="152"/>
                      </a:lnTo>
                      <a:lnTo>
                        <a:pt x="535" y="148"/>
                      </a:lnTo>
                      <a:lnTo>
                        <a:pt x="530" y="133"/>
                      </a:lnTo>
                      <a:lnTo>
                        <a:pt x="517" y="129"/>
                      </a:lnTo>
                      <a:lnTo>
                        <a:pt x="506" y="128"/>
                      </a:lnTo>
                      <a:lnTo>
                        <a:pt x="496" y="118"/>
                      </a:lnTo>
                      <a:lnTo>
                        <a:pt x="494" y="105"/>
                      </a:lnTo>
                      <a:lnTo>
                        <a:pt x="496" y="89"/>
                      </a:lnTo>
                      <a:lnTo>
                        <a:pt x="501" y="71"/>
                      </a:lnTo>
                      <a:lnTo>
                        <a:pt x="496" y="55"/>
                      </a:lnTo>
                      <a:lnTo>
                        <a:pt x="480" y="34"/>
                      </a:lnTo>
                      <a:lnTo>
                        <a:pt x="463" y="15"/>
                      </a:lnTo>
                      <a:lnTo>
                        <a:pt x="453"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2" name="Google Shape;652;p9"/>
                <p:cNvSpPr/>
                <p:nvPr/>
              </p:nvSpPr>
              <p:spPr>
                <a:xfrm>
                  <a:off x="4912518" y="3651597"/>
                  <a:ext cx="96838" cy="109538"/>
                </a:xfrm>
                <a:custGeom>
                  <a:rect b="b" l="l" r="r" t="t"/>
                  <a:pathLst>
                    <a:path extrusionOk="0" h="343" w="304">
                      <a:moveTo>
                        <a:pt x="127" y="343"/>
                      </a:moveTo>
                      <a:lnTo>
                        <a:pt x="120" y="330"/>
                      </a:lnTo>
                      <a:lnTo>
                        <a:pt x="110" y="320"/>
                      </a:lnTo>
                      <a:lnTo>
                        <a:pt x="97" y="305"/>
                      </a:lnTo>
                      <a:lnTo>
                        <a:pt x="61" y="274"/>
                      </a:lnTo>
                      <a:lnTo>
                        <a:pt x="54" y="262"/>
                      </a:lnTo>
                      <a:lnTo>
                        <a:pt x="45" y="251"/>
                      </a:lnTo>
                      <a:lnTo>
                        <a:pt x="34" y="237"/>
                      </a:lnTo>
                      <a:lnTo>
                        <a:pt x="27" y="231"/>
                      </a:lnTo>
                      <a:lnTo>
                        <a:pt x="17" y="208"/>
                      </a:lnTo>
                      <a:lnTo>
                        <a:pt x="13" y="194"/>
                      </a:lnTo>
                      <a:lnTo>
                        <a:pt x="4" y="177"/>
                      </a:lnTo>
                      <a:lnTo>
                        <a:pt x="0" y="169"/>
                      </a:lnTo>
                      <a:lnTo>
                        <a:pt x="4" y="167"/>
                      </a:lnTo>
                      <a:lnTo>
                        <a:pt x="12" y="165"/>
                      </a:lnTo>
                      <a:lnTo>
                        <a:pt x="17" y="156"/>
                      </a:lnTo>
                      <a:lnTo>
                        <a:pt x="24" y="150"/>
                      </a:lnTo>
                      <a:lnTo>
                        <a:pt x="27" y="138"/>
                      </a:lnTo>
                      <a:lnTo>
                        <a:pt x="28" y="113"/>
                      </a:lnTo>
                      <a:lnTo>
                        <a:pt x="31" y="113"/>
                      </a:lnTo>
                      <a:lnTo>
                        <a:pt x="36" y="118"/>
                      </a:lnTo>
                      <a:lnTo>
                        <a:pt x="45" y="122"/>
                      </a:lnTo>
                      <a:lnTo>
                        <a:pt x="57" y="122"/>
                      </a:lnTo>
                      <a:lnTo>
                        <a:pt x="60" y="120"/>
                      </a:lnTo>
                      <a:lnTo>
                        <a:pt x="56" y="117"/>
                      </a:lnTo>
                      <a:lnTo>
                        <a:pt x="47" y="115"/>
                      </a:lnTo>
                      <a:lnTo>
                        <a:pt x="40" y="110"/>
                      </a:lnTo>
                      <a:lnTo>
                        <a:pt x="34" y="105"/>
                      </a:lnTo>
                      <a:lnTo>
                        <a:pt x="30" y="99"/>
                      </a:lnTo>
                      <a:lnTo>
                        <a:pt x="33" y="94"/>
                      </a:lnTo>
                      <a:lnTo>
                        <a:pt x="40" y="94"/>
                      </a:lnTo>
                      <a:lnTo>
                        <a:pt x="43" y="89"/>
                      </a:lnTo>
                      <a:lnTo>
                        <a:pt x="43" y="73"/>
                      </a:lnTo>
                      <a:lnTo>
                        <a:pt x="66" y="68"/>
                      </a:lnTo>
                      <a:lnTo>
                        <a:pt x="137" y="65"/>
                      </a:lnTo>
                      <a:lnTo>
                        <a:pt x="135" y="63"/>
                      </a:lnTo>
                      <a:lnTo>
                        <a:pt x="132" y="43"/>
                      </a:lnTo>
                      <a:lnTo>
                        <a:pt x="131" y="20"/>
                      </a:lnTo>
                      <a:lnTo>
                        <a:pt x="137" y="5"/>
                      </a:lnTo>
                      <a:lnTo>
                        <a:pt x="151" y="2"/>
                      </a:lnTo>
                      <a:lnTo>
                        <a:pt x="165" y="4"/>
                      </a:lnTo>
                      <a:lnTo>
                        <a:pt x="185" y="0"/>
                      </a:lnTo>
                      <a:lnTo>
                        <a:pt x="201" y="4"/>
                      </a:lnTo>
                      <a:lnTo>
                        <a:pt x="237" y="5"/>
                      </a:lnTo>
                      <a:lnTo>
                        <a:pt x="245" y="8"/>
                      </a:lnTo>
                      <a:lnTo>
                        <a:pt x="239" y="22"/>
                      </a:lnTo>
                      <a:lnTo>
                        <a:pt x="238" y="41"/>
                      </a:lnTo>
                      <a:lnTo>
                        <a:pt x="239" y="59"/>
                      </a:lnTo>
                      <a:lnTo>
                        <a:pt x="248" y="64"/>
                      </a:lnTo>
                      <a:lnTo>
                        <a:pt x="264" y="41"/>
                      </a:lnTo>
                      <a:lnTo>
                        <a:pt x="293" y="48"/>
                      </a:lnTo>
                      <a:lnTo>
                        <a:pt x="303" y="61"/>
                      </a:lnTo>
                      <a:lnTo>
                        <a:pt x="304" y="81"/>
                      </a:lnTo>
                      <a:lnTo>
                        <a:pt x="286" y="111"/>
                      </a:lnTo>
                      <a:lnTo>
                        <a:pt x="285" y="128"/>
                      </a:lnTo>
                      <a:lnTo>
                        <a:pt x="289" y="142"/>
                      </a:lnTo>
                      <a:lnTo>
                        <a:pt x="300" y="170"/>
                      </a:lnTo>
                      <a:lnTo>
                        <a:pt x="299" y="186"/>
                      </a:lnTo>
                      <a:lnTo>
                        <a:pt x="296" y="199"/>
                      </a:lnTo>
                      <a:lnTo>
                        <a:pt x="293" y="236"/>
                      </a:lnTo>
                      <a:lnTo>
                        <a:pt x="288" y="253"/>
                      </a:lnTo>
                      <a:lnTo>
                        <a:pt x="272" y="258"/>
                      </a:lnTo>
                      <a:lnTo>
                        <a:pt x="254" y="242"/>
                      </a:lnTo>
                      <a:lnTo>
                        <a:pt x="229" y="245"/>
                      </a:lnTo>
                      <a:lnTo>
                        <a:pt x="219" y="234"/>
                      </a:lnTo>
                      <a:lnTo>
                        <a:pt x="212" y="229"/>
                      </a:lnTo>
                      <a:lnTo>
                        <a:pt x="201" y="237"/>
                      </a:lnTo>
                      <a:lnTo>
                        <a:pt x="192" y="248"/>
                      </a:lnTo>
                      <a:lnTo>
                        <a:pt x="169" y="257"/>
                      </a:lnTo>
                      <a:lnTo>
                        <a:pt x="159" y="266"/>
                      </a:lnTo>
                      <a:lnTo>
                        <a:pt x="154" y="274"/>
                      </a:lnTo>
                      <a:lnTo>
                        <a:pt x="153" y="287"/>
                      </a:lnTo>
                      <a:lnTo>
                        <a:pt x="158" y="299"/>
                      </a:lnTo>
                      <a:lnTo>
                        <a:pt x="160" y="314"/>
                      </a:lnTo>
                      <a:lnTo>
                        <a:pt x="158" y="318"/>
                      </a:lnTo>
                      <a:lnTo>
                        <a:pt x="146" y="318"/>
                      </a:lnTo>
                      <a:lnTo>
                        <a:pt x="135" y="321"/>
                      </a:lnTo>
                      <a:lnTo>
                        <a:pt x="129" y="328"/>
                      </a:lnTo>
                      <a:lnTo>
                        <a:pt x="127" y="34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3" name="Google Shape;653;p9"/>
                <p:cNvSpPr/>
                <p:nvPr/>
              </p:nvSpPr>
              <p:spPr>
                <a:xfrm>
                  <a:off x="4466431" y="3449984"/>
                  <a:ext cx="53975" cy="14288"/>
                </a:xfrm>
                <a:custGeom>
                  <a:rect b="b" l="l" r="r" t="t"/>
                  <a:pathLst>
                    <a:path extrusionOk="0" h="45" w="168">
                      <a:moveTo>
                        <a:pt x="4" y="44"/>
                      </a:moveTo>
                      <a:lnTo>
                        <a:pt x="8" y="38"/>
                      </a:lnTo>
                      <a:lnTo>
                        <a:pt x="47" y="34"/>
                      </a:lnTo>
                      <a:lnTo>
                        <a:pt x="55" y="34"/>
                      </a:lnTo>
                      <a:lnTo>
                        <a:pt x="56" y="34"/>
                      </a:lnTo>
                      <a:lnTo>
                        <a:pt x="59" y="27"/>
                      </a:lnTo>
                      <a:lnTo>
                        <a:pt x="64" y="26"/>
                      </a:lnTo>
                      <a:lnTo>
                        <a:pt x="67" y="27"/>
                      </a:lnTo>
                      <a:lnTo>
                        <a:pt x="80" y="26"/>
                      </a:lnTo>
                      <a:lnTo>
                        <a:pt x="88" y="22"/>
                      </a:lnTo>
                      <a:lnTo>
                        <a:pt x="92" y="17"/>
                      </a:lnTo>
                      <a:lnTo>
                        <a:pt x="94" y="16"/>
                      </a:lnTo>
                      <a:lnTo>
                        <a:pt x="101" y="17"/>
                      </a:lnTo>
                      <a:lnTo>
                        <a:pt x="104" y="21"/>
                      </a:lnTo>
                      <a:lnTo>
                        <a:pt x="112" y="23"/>
                      </a:lnTo>
                      <a:lnTo>
                        <a:pt x="120" y="28"/>
                      </a:lnTo>
                      <a:lnTo>
                        <a:pt x="128" y="29"/>
                      </a:lnTo>
                      <a:lnTo>
                        <a:pt x="136" y="33"/>
                      </a:lnTo>
                      <a:lnTo>
                        <a:pt x="144" y="33"/>
                      </a:lnTo>
                      <a:lnTo>
                        <a:pt x="146" y="34"/>
                      </a:lnTo>
                      <a:lnTo>
                        <a:pt x="152" y="31"/>
                      </a:lnTo>
                      <a:lnTo>
                        <a:pt x="164" y="28"/>
                      </a:lnTo>
                      <a:lnTo>
                        <a:pt x="168" y="24"/>
                      </a:lnTo>
                      <a:lnTo>
                        <a:pt x="168" y="21"/>
                      </a:lnTo>
                      <a:lnTo>
                        <a:pt x="168" y="16"/>
                      </a:lnTo>
                      <a:lnTo>
                        <a:pt x="167" y="16"/>
                      </a:lnTo>
                      <a:lnTo>
                        <a:pt x="164" y="16"/>
                      </a:lnTo>
                      <a:lnTo>
                        <a:pt x="161" y="15"/>
                      </a:lnTo>
                      <a:lnTo>
                        <a:pt x="156" y="15"/>
                      </a:lnTo>
                      <a:lnTo>
                        <a:pt x="152" y="16"/>
                      </a:lnTo>
                      <a:lnTo>
                        <a:pt x="141" y="21"/>
                      </a:lnTo>
                      <a:lnTo>
                        <a:pt x="136" y="20"/>
                      </a:lnTo>
                      <a:lnTo>
                        <a:pt x="130" y="17"/>
                      </a:lnTo>
                      <a:lnTo>
                        <a:pt x="126" y="11"/>
                      </a:lnTo>
                      <a:lnTo>
                        <a:pt x="125" y="10"/>
                      </a:lnTo>
                      <a:lnTo>
                        <a:pt x="113" y="10"/>
                      </a:lnTo>
                      <a:lnTo>
                        <a:pt x="107" y="2"/>
                      </a:lnTo>
                      <a:lnTo>
                        <a:pt x="101" y="1"/>
                      </a:lnTo>
                      <a:lnTo>
                        <a:pt x="98" y="0"/>
                      </a:lnTo>
                      <a:lnTo>
                        <a:pt x="92" y="1"/>
                      </a:lnTo>
                      <a:lnTo>
                        <a:pt x="87" y="4"/>
                      </a:lnTo>
                      <a:lnTo>
                        <a:pt x="81" y="2"/>
                      </a:lnTo>
                      <a:lnTo>
                        <a:pt x="76" y="7"/>
                      </a:lnTo>
                      <a:lnTo>
                        <a:pt x="72" y="13"/>
                      </a:lnTo>
                      <a:lnTo>
                        <a:pt x="16" y="13"/>
                      </a:lnTo>
                      <a:lnTo>
                        <a:pt x="15" y="13"/>
                      </a:lnTo>
                      <a:lnTo>
                        <a:pt x="13" y="17"/>
                      </a:lnTo>
                      <a:lnTo>
                        <a:pt x="15" y="21"/>
                      </a:lnTo>
                      <a:lnTo>
                        <a:pt x="8" y="20"/>
                      </a:lnTo>
                      <a:lnTo>
                        <a:pt x="6" y="21"/>
                      </a:lnTo>
                      <a:lnTo>
                        <a:pt x="4" y="26"/>
                      </a:lnTo>
                      <a:lnTo>
                        <a:pt x="1" y="28"/>
                      </a:lnTo>
                      <a:lnTo>
                        <a:pt x="0" y="34"/>
                      </a:lnTo>
                      <a:lnTo>
                        <a:pt x="1" y="44"/>
                      </a:lnTo>
                      <a:lnTo>
                        <a:pt x="2" y="45"/>
                      </a:lnTo>
                      <a:lnTo>
                        <a:pt x="4" y="4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4" name="Google Shape;654;p9"/>
                <p:cNvSpPr/>
                <p:nvPr/>
              </p:nvSpPr>
              <p:spPr>
                <a:xfrm>
                  <a:off x="4468018" y="3470622"/>
                  <a:ext cx="55563" cy="30163"/>
                </a:xfrm>
                <a:custGeom>
                  <a:rect b="b" l="l" r="r" t="t"/>
                  <a:pathLst>
                    <a:path extrusionOk="0" h="99" w="173">
                      <a:moveTo>
                        <a:pt x="169" y="0"/>
                      </a:moveTo>
                      <a:lnTo>
                        <a:pt x="169" y="7"/>
                      </a:lnTo>
                      <a:lnTo>
                        <a:pt x="173" y="14"/>
                      </a:lnTo>
                      <a:lnTo>
                        <a:pt x="173" y="18"/>
                      </a:lnTo>
                      <a:lnTo>
                        <a:pt x="170" y="24"/>
                      </a:lnTo>
                      <a:lnTo>
                        <a:pt x="168" y="25"/>
                      </a:lnTo>
                      <a:lnTo>
                        <a:pt x="162" y="25"/>
                      </a:lnTo>
                      <a:lnTo>
                        <a:pt x="160" y="27"/>
                      </a:lnTo>
                      <a:lnTo>
                        <a:pt x="158" y="30"/>
                      </a:lnTo>
                      <a:lnTo>
                        <a:pt x="164" y="34"/>
                      </a:lnTo>
                      <a:lnTo>
                        <a:pt x="167" y="39"/>
                      </a:lnTo>
                      <a:lnTo>
                        <a:pt x="168" y="57"/>
                      </a:lnTo>
                      <a:lnTo>
                        <a:pt x="162" y="57"/>
                      </a:lnTo>
                      <a:lnTo>
                        <a:pt x="158" y="60"/>
                      </a:lnTo>
                      <a:lnTo>
                        <a:pt x="138" y="60"/>
                      </a:lnTo>
                      <a:lnTo>
                        <a:pt x="121" y="67"/>
                      </a:lnTo>
                      <a:lnTo>
                        <a:pt x="114" y="73"/>
                      </a:lnTo>
                      <a:lnTo>
                        <a:pt x="110" y="81"/>
                      </a:lnTo>
                      <a:lnTo>
                        <a:pt x="106" y="89"/>
                      </a:lnTo>
                      <a:lnTo>
                        <a:pt x="104" y="93"/>
                      </a:lnTo>
                      <a:lnTo>
                        <a:pt x="99" y="97"/>
                      </a:lnTo>
                      <a:lnTo>
                        <a:pt x="93" y="99"/>
                      </a:lnTo>
                      <a:lnTo>
                        <a:pt x="93" y="95"/>
                      </a:lnTo>
                      <a:lnTo>
                        <a:pt x="94" y="93"/>
                      </a:lnTo>
                      <a:lnTo>
                        <a:pt x="86" y="94"/>
                      </a:lnTo>
                      <a:lnTo>
                        <a:pt x="81" y="93"/>
                      </a:lnTo>
                      <a:lnTo>
                        <a:pt x="76" y="87"/>
                      </a:lnTo>
                      <a:lnTo>
                        <a:pt x="74" y="79"/>
                      </a:lnTo>
                      <a:lnTo>
                        <a:pt x="77" y="70"/>
                      </a:lnTo>
                      <a:lnTo>
                        <a:pt x="72" y="58"/>
                      </a:lnTo>
                      <a:lnTo>
                        <a:pt x="79" y="54"/>
                      </a:lnTo>
                      <a:lnTo>
                        <a:pt x="84" y="51"/>
                      </a:lnTo>
                      <a:lnTo>
                        <a:pt x="103" y="50"/>
                      </a:lnTo>
                      <a:lnTo>
                        <a:pt x="104" y="45"/>
                      </a:lnTo>
                      <a:lnTo>
                        <a:pt x="81" y="47"/>
                      </a:lnTo>
                      <a:lnTo>
                        <a:pt x="72" y="50"/>
                      </a:lnTo>
                      <a:lnTo>
                        <a:pt x="59" y="57"/>
                      </a:lnTo>
                      <a:lnTo>
                        <a:pt x="51" y="58"/>
                      </a:lnTo>
                      <a:lnTo>
                        <a:pt x="47" y="57"/>
                      </a:lnTo>
                      <a:lnTo>
                        <a:pt x="46" y="49"/>
                      </a:lnTo>
                      <a:lnTo>
                        <a:pt x="40" y="50"/>
                      </a:lnTo>
                      <a:lnTo>
                        <a:pt x="30" y="47"/>
                      </a:lnTo>
                      <a:lnTo>
                        <a:pt x="27" y="43"/>
                      </a:lnTo>
                      <a:lnTo>
                        <a:pt x="25" y="34"/>
                      </a:lnTo>
                      <a:lnTo>
                        <a:pt x="4" y="28"/>
                      </a:lnTo>
                      <a:lnTo>
                        <a:pt x="0" y="20"/>
                      </a:lnTo>
                      <a:lnTo>
                        <a:pt x="2" y="17"/>
                      </a:lnTo>
                      <a:lnTo>
                        <a:pt x="3" y="19"/>
                      </a:lnTo>
                      <a:lnTo>
                        <a:pt x="7" y="20"/>
                      </a:lnTo>
                      <a:lnTo>
                        <a:pt x="14" y="20"/>
                      </a:lnTo>
                      <a:lnTo>
                        <a:pt x="25" y="15"/>
                      </a:lnTo>
                      <a:lnTo>
                        <a:pt x="29" y="13"/>
                      </a:lnTo>
                      <a:lnTo>
                        <a:pt x="59" y="14"/>
                      </a:lnTo>
                      <a:lnTo>
                        <a:pt x="68" y="12"/>
                      </a:lnTo>
                      <a:lnTo>
                        <a:pt x="79" y="7"/>
                      </a:lnTo>
                      <a:lnTo>
                        <a:pt x="92" y="1"/>
                      </a:lnTo>
                      <a:lnTo>
                        <a:pt x="116" y="1"/>
                      </a:lnTo>
                      <a:lnTo>
                        <a:pt x="119" y="0"/>
                      </a:lnTo>
                      <a:lnTo>
                        <a:pt x="169"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5" name="Google Shape;655;p9"/>
                <p:cNvSpPr/>
                <p:nvPr/>
              </p:nvSpPr>
              <p:spPr>
                <a:xfrm>
                  <a:off x="4560093" y="3543647"/>
                  <a:ext cx="71438" cy="73025"/>
                </a:xfrm>
                <a:custGeom>
                  <a:rect b="b" l="l" r="r" t="t"/>
                  <a:pathLst>
                    <a:path extrusionOk="0" h="228" w="227">
                      <a:moveTo>
                        <a:pt x="3" y="86"/>
                      </a:moveTo>
                      <a:lnTo>
                        <a:pt x="4" y="86"/>
                      </a:lnTo>
                      <a:lnTo>
                        <a:pt x="9" y="83"/>
                      </a:lnTo>
                      <a:lnTo>
                        <a:pt x="10" y="77"/>
                      </a:lnTo>
                      <a:lnTo>
                        <a:pt x="13" y="76"/>
                      </a:lnTo>
                      <a:lnTo>
                        <a:pt x="13" y="71"/>
                      </a:lnTo>
                      <a:lnTo>
                        <a:pt x="14" y="68"/>
                      </a:lnTo>
                      <a:lnTo>
                        <a:pt x="19" y="68"/>
                      </a:lnTo>
                      <a:lnTo>
                        <a:pt x="22" y="66"/>
                      </a:lnTo>
                      <a:lnTo>
                        <a:pt x="31" y="57"/>
                      </a:lnTo>
                      <a:lnTo>
                        <a:pt x="37" y="56"/>
                      </a:lnTo>
                      <a:lnTo>
                        <a:pt x="41" y="49"/>
                      </a:lnTo>
                      <a:lnTo>
                        <a:pt x="44" y="49"/>
                      </a:lnTo>
                      <a:lnTo>
                        <a:pt x="47" y="44"/>
                      </a:lnTo>
                      <a:lnTo>
                        <a:pt x="51" y="43"/>
                      </a:lnTo>
                      <a:lnTo>
                        <a:pt x="51" y="27"/>
                      </a:lnTo>
                      <a:lnTo>
                        <a:pt x="53" y="25"/>
                      </a:lnTo>
                      <a:lnTo>
                        <a:pt x="58" y="19"/>
                      </a:lnTo>
                      <a:lnTo>
                        <a:pt x="68" y="18"/>
                      </a:lnTo>
                      <a:lnTo>
                        <a:pt x="68" y="17"/>
                      </a:lnTo>
                      <a:lnTo>
                        <a:pt x="64" y="13"/>
                      </a:lnTo>
                      <a:lnTo>
                        <a:pt x="65" y="8"/>
                      </a:lnTo>
                      <a:lnTo>
                        <a:pt x="69" y="8"/>
                      </a:lnTo>
                      <a:lnTo>
                        <a:pt x="71" y="2"/>
                      </a:lnTo>
                      <a:lnTo>
                        <a:pt x="75" y="0"/>
                      </a:lnTo>
                      <a:lnTo>
                        <a:pt x="79" y="1"/>
                      </a:lnTo>
                      <a:lnTo>
                        <a:pt x="85" y="6"/>
                      </a:lnTo>
                      <a:lnTo>
                        <a:pt x="86" y="6"/>
                      </a:lnTo>
                      <a:lnTo>
                        <a:pt x="89" y="3"/>
                      </a:lnTo>
                      <a:lnTo>
                        <a:pt x="97" y="1"/>
                      </a:lnTo>
                      <a:lnTo>
                        <a:pt x="100" y="2"/>
                      </a:lnTo>
                      <a:lnTo>
                        <a:pt x="100" y="3"/>
                      </a:lnTo>
                      <a:lnTo>
                        <a:pt x="102" y="7"/>
                      </a:lnTo>
                      <a:lnTo>
                        <a:pt x="110" y="12"/>
                      </a:lnTo>
                      <a:lnTo>
                        <a:pt x="110" y="19"/>
                      </a:lnTo>
                      <a:lnTo>
                        <a:pt x="114" y="25"/>
                      </a:lnTo>
                      <a:lnTo>
                        <a:pt x="116" y="39"/>
                      </a:lnTo>
                      <a:lnTo>
                        <a:pt x="118" y="41"/>
                      </a:lnTo>
                      <a:lnTo>
                        <a:pt x="117" y="56"/>
                      </a:lnTo>
                      <a:lnTo>
                        <a:pt x="114" y="60"/>
                      </a:lnTo>
                      <a:lnTo>
                        <a:pt x="111" y="62"/>
                      </a:lnTo>
                      <a:lnTo>
                        <a:pt x="110" y="65"/>
                      </a:lnTo>
                      <a:lnTo>
                        <a:pt x="111" y="66"/>
                      </a:lnTo>
                      <a:lnTo>
                        <a:pt x="116" y="66"/>
                      </a:lnTo>
                      <a:lnTo>
                        <a:pt x="119" y="62"/>
                      </a:lnTo>
                      <a:lnTo>
                        <a:pt x="122" y="64"/>
                      </a:lnTo>
                      <a:lnTo>
                        <a:pt x="127" y="67"/>
                      </a:lnTo>
                      <a:lnTo>
                        <a:pt x="132" y="75"/>
                      </a:lnTo>
                      <a:lnTo>
                        <a:pt x="137" y="73"/>
                      </a:lnTo>
                      <a:lnTo>
                        <a:pt x="139" y="71"/>
                      </a:lnTo>
                      <a:lnTo>
                        <a:pt x="146" y="70"/>
                      </a:lnTo>
                      <a:lnTo>
                        <a:pt x="148" y="66"/>
                      </a:lnTo>
                      <a:lnTo>
                        <a:pt x="153" y="60"/>
                      </a:lnTo>
                      <a:lnTo>
                        <a:pt x="153" y="51"/>
                      </a:lnTo>
                      <a:lnTo>
                        <a:pt x="156" y="49"/>
                      </a:lnTo>
                      <a:lnTo>
                        <a:pt x="162" y="50"/>
                      </a:lnTo>
                      <a:lnTo>
                        <a:pt x="166" y="56"/>
                      </a:lnTo>
                      <a:lnTo>
                        <a:pt x="167" y="61"/>
                      </a:lnTo>
                      <a:lnTo>
                        <a:pt x="169" y="70"/>
                      </a:lnTo>
                      <a:lnTo>
                        <a:pt x="171" y="71"/>
                      </a:lnTo>
                      <a:lnTo>
                        <a:pt x="173" y="75"/>
                      </a:lnTo>
                      <a:lnTo>
                        <a:pt x="173" y="76"/>
                      </a:lnTo>
                      <a:lnTo>
                        <a:pt x="178" y="80"/>
                      </a:lnTo>
                      <a:lnTo>
                        <a:pt x="175" y="95"/>
                      </a:lnTo>
                      <a:lnTo>
                        <a:pt x="173" y="98"/>
                      </a:lnTo>
                      <a:lnTo>
                        <a:pt x="165" y="105"/>
                      </a:lnTo>
                      <a:lnTo>
                        <a:pt x="161" y="111"/>
                      </a:lnTo>
                      <a:lnTo>
                        <a:pt x="161" y="113"/>
                      </a:lnTo>
                      <a:lnTo>
                        <a:pt x="164" y="113"/>
                      </a:lnTo>
                      <a:lnTo>
                        <a:pt x="165" y="115"/>
                      </a:lnTo>
                      <a:lnTo>
                        <a:pt x="169" y="114"/>
                      </a:lnTo>
                      <a:lnTo>
                        <a:pt x="170" y="116"/>
                      </a:lnTo>
                      <a:lnTo>
                        <a:pt x="172" y="118"/>
                      </a:lnTo>
                      <a:lnTo>
                        <a:pt x="176" y="118"/>
                      </a:lnTo>
                      <a:lnTo>
                        <a:pt x="183" y="123"/>
                      </a:lnTo>
                      <a:lnTo>
                        <a:pt x="193" y="123"/>
                      </a:lnTo>
                      <a:lnTo>
                        <a:pt x="196" y="123"/>
                      </a:lnTo>
                      <a:lnTo>
                        <a:pt x="199" y="130"/>
                      </a:lnTo>
                      <a:lnTo>
                        <a:pt x="199" y="134"/>
                      </a:lnTo>
                      <a:lnTo>
                        <a:pt x="202" y="135"/>
                      </a:lnTo>
                      <a:lnTo>
                        <a:pt x="205" y="140"/>
                      </a:lnTo>
                      <a:lnTo>
                        <a:pt x="207" y="143"/>
                      </a:lnTo>
                      <a:lnTo>
                        <a:pt x="213" y="145"/>
                      </a:lnTo>
                      <a:lnTo>
                        <a:pt x="218" y="150"/>
                      </a:lnTo>
                      <a:lnTo>
                        <a:pt x="224" y="148"/>
                      </a:lnTo>
                      <a:lnTo>
                        <a:pt x="224" y="153"/>
                      </a:lnTo>
                      <a:lnTo>
                        <a:pt x="226" y="158"/>
                      </a:lnTo>
                      <a:lnTo>
                        <a:pt x="227" y="164"/>
                      </a:lnTo>
                      <a:lnTo>
                        <a:pt x="225" y="172"/>
                      </a:lnTo>
                      <a:lnTo>
                        <a:pt x="227" y="177"/>
                      </a:lnTo>
                      <a:lnTo>
                        <a:pt x="227" y="178"/>
                      </a:lnTo>
                      <a:lnTo>
                        <a:pt x="223" y="178"/>
                      </a:lnTo>
                      <a:lnTo>
                        <a:pt x="221" y="181"/>
                      </a:lnTo>
                      <a:lnTo>
                        <a:pt x="221" y="189"/>
                      </a:lnTo>
                      <a:lnTo>
                        <a:pt x="218" y="189"/>
                      </a:lnTo>
                      <a:lnTo>
                        <a:pt x="218" y="191"/>
                      </a:lnTo>
                      <a:lnTo>
                        <a:pt x="218" y="196"/>
                      </a:lnTo>
                      <a:lnTo>
                        <a:pt x="216" y="201"/>
                      </a:lnTo>
                      <a:lnTo>
                        <a:pt x="218" y="228"/>
                      </a:lnTo>
                      <a:lnTo>
                        <a:pt x="196" y="224"/>
                      </a:lnTo>
                      <a:lnTo>
                        <a:pt x="189" y="220"/>
                      </a:lnTo>
                      <a:lnTo>
                        <a:pt x="186" y="217"/>
                      </a:lnTo>
                      <a:lnTo>
                        <a:pt x="180" y="217"/>
                      </a:lnTo>
                      <a:lnTo>
                        <a:pt x="169" y="215"/>
                      </a:lnTo>
                      <a:lnTo>
                        <a:pt x="160" y="210"/>
                      </a:lnTo>
                      <a:lnTo>
                        <a:pt x="154" y="206"/>
                      </a:lnTo>
                      <a:lnTo>
                        <a:pt x="144" y="201"/>
                      </a:lnTo>
                      <a:lnTo>
                        <a:pt x="133" y="193"/>
                      </a:lnTo>
                      <a:lnTo>
                        <a:pt x="119" y="188"/>
                      </a:lnTo>
                      <a:lnTo>
                        <a:pt x="105" y="169"/>
                      </a:lnTo>
                      <a:lnTo>
                        <a:pt x="69" y="141"/>
                      </a:lnTo>
                      <a:lnTo>
                        <a:pt x="64" y="135"/>
                      </a:lnTo>
                      <a:lnTo>
                        <a:pt x="59" y="131"/>
                      </a:lnTo>
                      <a:lnTo>
                        <a:pt x="49" y="129"/>
                      </a:lnTo>
                      <a:lnTo>
                        <a:pt x="36" y="123"/>
                      </a:lnTo>
                      <a:lnTo>
                        <a:pt x="28" y="109"/>
                      </a:lnTo>
                      <a:lnTo>
                        <a:pt x="19" y="105"/>
                      </a:lnTo>
                      <a:lnTo>
                        <a:pt x="16" y="103"/>
                      </a:lnTo>
                      <a:lnTo>
                        <a:pt x="16" y="98"/>
                      </a:lnTo>
                      <a:lnTo>
                        <a:pt x="15" y="95"/>
                      </a:lnTo>
                      <a:lnTo>
                        <a:pt x="4" y="92"/>
                      </a:lnTo>
                      <a:lnTo>
                        <a:pt x="3" y="88"/>
                      </a:lnTo>
                      <a:lnTo>
                        <a:pt x="0" y="88"/>
                      </a:lnTo>
                      <a:lnTo>
                        <a:pt x="3" y="87"/>
                      </a:lnTo>
                      <a:lnTo>
                        <a:pt x="3" y="86"/>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6" name="Google Shape;656;p9"/>
                <p:cNvSpPr/>
                <p:nvPr/>
              </p:nvSpPr>
              <p:spPr>
                <a:xfrm>
                  <a:off x="4806156" y="3449984"/>
                  <a:ext cx="204788" cy="169863"/>
                </a:xfrm>
                <a:custGeom>
                  <a:rect b="b" l="l" r="r" t="t"/>
                  <a:pathLst>
                    <a:path extrusionOk="0" h="532" w="642">
                      <a:moveTo>
                        <a:pt x="49" y="117"/>
                      </a:moveTo>
                      <a:lnTo>
                        <a:pt x="50" y="110"/>
                      </a:lnTo>
                      <a:lnTo>
                        <a:pt x="48" y="85"/>
                      </a:lnTo>
                      <a:lnTo>
                        <a:pt x="49" y="76"/>
                      </a:lnTo>
                      <a:lnTo>
                        <a:pt x="51" y="72"/>
                      </a:lnTo>
                      <a:lnTo>
                        <a:pt x="55" y="67"/>
                      </a:lnTo>
                      <a:lnTo>
                        <a:pt x="62" y="63"/>
                      </a:lnTo>
                      <a:lnTo>
                        <a:pt x="67" y="57"/>
                      </a:lnTo>
                      <a:lnTo>
                        <a:pt x="75" y="43"/>
                      </a:lnTo>
                      <a:lnTo>
                        <a:pt x="77" y="25"/>
                      </a:lnTo>
                      <a:lnTo>
                        <a:pt x="78" y="21"/>
                      </a:lnTo>
                      <a:lnTo>
                        <a:pt x="96" y="9"/>
                      </a:lnTo>
                      <a:lnTo>
                        <a:pt x="115" y="4"/>
                      </a:lnTo>
                      <a:lnTo>
                        <a:pt x="133" y="4"/>
                      </a:lnTo>
                      <a:lnTo>
                        <a:pt x="139" y="3"/>
                      </a:lnTo>
                      <a:lnTo>
                        <a:pt x="147" y="0"/>
                      </a:lnTo>
                      <a:lnTo>
                        <a:pt x="162" y="2"/>
                      </a:lnTo>
                      <a:lnTo>
                        <a:pt x="199" y="20"/>
                      </a:lnTo>
                      <a:lnTo>
                        <a:pt x="221" y="41"/>
                      </a:lnTo>
                      <a:lnTo>
                        <a:pt x="228" y="46"/>
                      </a:lnTo>
                      <a:lnTo>
                        <a:pt x="233" y="48"/>
                      </a:lnTo>
                      <a:lnTo>
                        <a:pt x="242" y="48"/>
                      </a:lnTo>
                      <a:lnTo>
                        <a:pt x="248" y="38"/>
                      </a:lnTo>
                      <a:lnTo>
                        <a:pt x="264" y="30"/>
                      </a:lnTo>
                      <a:lnTo>
                        <a:pt x="274" y="27"/>
                      </a:lnTo>
                      <a:lnTo>
                        <a:pt x="286" y="27"/>
                      </a:lnTo>
                      <a:lnTo>
                        <a:pt x="303" y="37"/>
                      </a:lnTo>
                      <a:lnTo>
                        <a:pt x="327" y="52"/>
                      </a:lnTo>
                      <a:lnTo>
                        <a:pt x="339" y="56"/>
                      </a:lnTo>
                      <a:lnTo>
                        <a:pt x="362" y="58"/>
                      </a:lnTo>
                      <a:lnTo>
                        <a:pt x="375" y="57"/>
                      </a:lnTo>
                      <a:lnTo>
                        <a:pt x="389" y="47"/>
                      </a:lnTo>
                      <a:lnTo>
                        <a:pt x="406" y="32"/>
                      </a:lnTo>
                      <a:lnTo>
                        <a:pt x="415" y="27"/>
                      </a:lnTo>
                      <a:lnTo>
                        <a:pt x="441" y="27"/>
                      </a:lnTo>
                      <a:lnTo>
                        <a:pt x="459" y="30"/>
                      </a:lnTo>
                      <a:lnTo>
                        <a:pt x="469" y="26"/>
                      </a:lnTo>
                      <a:lnTo>
                        <a:pt x="489" y="24"/>
                      </a:lnTo>
                      <a:lnTo>
                        <a:pt x="496" y="26"/>
                      </a:lnTo>
                      <a:lnTo>
                        <a:pt x="503" y="30"/>
                      </a:lnTo>
                      <a:lnTo>
                        <a:pt x="511" y="32"/>
                      </a:lnTo>
                      <a:lnTo>
                        <a:pt x="517" y="36"/>
                      </a:lnTo>
                      <a:lnTo>
                        <a:pt x="528" y="36"/>
                      </a:lnTo>
                      <a:lnTo>
                        <a:pt x="534" y="32"/>
                      </a:lnTo>
                      <a:lnTo>
                        <a:pt x="544" y="22"/>
                      </a:lnTo>
                      <a:lnTo>
                        <a:pt x="544" y="21"/>
                      </a:lnTo>
                      <a:lnTo>
                        <a:pt x="550" y="16"/>
                      </a:lnTo>
                      <a:lnTo>
                        <a:pt x="558" y="15"/>
                      </a:lnTo>
                      <a:lnTo>
                        <a:pt x="564" y="15"/>
                      </a:lnTo>
                      <a:lnTo>
                        <a:pt x="570" y="3"/>
                      </a:lnTo>
                      <a:lnTo>
                        <a:pt x="571" y="3"/>
                      </a:lnTo>
                      <a:lnTo>
                        <a:pt x="574" y="0"/>
                      </a:lnTo>
                      <a:lnTo>
                        <a:pt x="577" y="11"/>
                      </a:lnTo>
                      <a:lnTo>
                        <a:pt x="581" y="20"/>
                      </a:lnTo>
                      <a:lnTo>
                        <a:pt x="588" y="30"/>
                      </a:lnTo>
                      <a:lnTo>
                        <a:pt x="599" y="36"/>
                      </a:lnTo>
                      <a:lnTo>
                        <a:pt x="604" y="43"/>
                      </a:lnTo>
                      <a:lnTo>
                        <a:pt x="613" y="65"/>
                      </a:lnTo>
                      <a:lnTo>
                        <a:pt x="623" y="73"/>
                      </a:lnTo>
                      <a:lnTo>
                        <a:pt x="624" y="76"/>
                      </a:lnTo>
                      <a:lnTo>
                        <a:pt x="635" y="80"/>
                      </a:lnTo>
                      <a:lnTo>
                        <a:pt x="636" y="81"/>
                      </a:lnTo>
                      <a:lnTo>
                        <a:pt x="639" y="84"/>
                      </a:lnTo>
                      <a:lnTo>
                        <a:pt x="641" y="89"/>
                      </a:lnTo>
                      <a:lnTo>
                        <a:pt x="640" y="106"/>
                      </a:lnTo>
                      <a:lnTo>
                        <a:pt x="642" y="119"/>
                      </a:lnTo>
                      <a:lnTo>
                        <a:pt x="623" y="132"/>
                      </a:lnTo>
                      <a:lnTo>
                        <a:pt x="620" y="135"/>
                      </a:lnTo>
                      <a:lnTo>
                        <a:pt x="604" y="142"/>
                      </a:lnTo>
                      <a:lnTo>
                        <a:pt x="601" y="143"/>
                      </a:lnTo>
                      <a:lnTo>
                        <a:pt x="592" y="153"/>
                      </a:lnTo>
                      <a:lnTo>
                        <a:pt x="587" y="159"/>
                      </a:lnTo>
                      <a:lnTo>
                        <a:pt x="583" y="166"/>
                      </a:lnTo>
                      <a:lnTo>
                        <a:pt x="576" y="189"/>
                      </a:lnTo>
                      <a:lnTo>
                        <a:pt x="567" y="207"/>
                      </a:lnTo>
                      <a:lnTo>
                        <a:pt x="564" y="218"/>
                      </a:lnTo>
                      <a:lnTo>
                        <a:pt x="562" y="229"/>
                      </a:lnTo>
                      <a:lnTo>
                        <a:pt x="554" y="257"/>
                      </a:lnTo>
                      <a:lnTo>
                        <a:pt x="553" y="269"/>
                      </a:lnTo>
                      <a:lnTo>
                        <a:pt x="551" y="275"/>
                      </a:lnTo>
                      <a:lnTo>
                        <a:pt x="549" y="280"/>
                      </a:lnTo>
                      <a:lnTo>
                        <a:pt x="534" y="287"/>
                      </a:lnTo>
                      <a:lnTo>
                        <a:pt x="523" y="299"/>
                      </a:lnTo>
                      <a:lnTo>
                        <a:pt x="517" y="315"/>
                      </a:lnTo>
                      <a:lnTo>
                        <a:pt x="513" y="331"/>
                      </a:lnTo>
                      <a:lnTo>
                        <a:pt x="511" y="338"/>
                      </a:lnTo>
                      <a:lnTo>
                        <a:pt x="501" y="360"/>
                      </a:lnTo>
                      <a:lnTo>
                        <a:pt x="483" y="391"/>
                      </a:lnTo>
                      <a:lnTo>
                        <a:pt x="481" y="400"/>
                      </a:lnTo>
                      <a:lnTo>
                        <a:pt x="478" y="406"/>
                      </a:lnTo>
                      <a:lnTo>
                        <a:pt x="469" y="409"/>
                      </a:lnTo>
                      <a:lnTo>
                        <a:pt x="456" y="408"/>
                      </a:lnTo>
                      <a:lnTo>
                        <a:pt x="447" y="401"/>
                      </a:lnTo>
                      <a:lnTo>
                        <a:pt x="443" y="398"/>
                      </a:lnTo>
                      <a:lnTo>
                        <a:pt x="443" y="397"/>
                      </a:lnTo>
                      <a:lnTo>
                        <a:pt x="440" y="392"/>
                      </a:lnTo>
                      <a:lnTo>
                        <a:pt x="429" y="382"/>
                      </a:lnTo>
                      <a:lnTo>
                        <a:pt x="414" y="381"/>
                      </a:lnTo>
                      <a:lnTo>
                        <a:pt x="392" y="386"/>
                      </a:lnTo>
                      <a:lnTo>
                        <a:pt x="377" y="386"/>
                      </a:lnTo>
                      <a:lnTo>
                        <a:pt x="375" y="386"/>
                      </a:lnTo>
                      <a:lnTo>
                        <a:pt x="371" y="403"/>
                      </a:lnTo>
                      <a:lnTo>
                        <a:pt x="360" y="408"/>
                      </a:lnTo>
                      <a:lnTo>
                        <a:pt x="352" y="416"/>
                      </a:lnTo>
                      <a:lnTo>
                        <a:pt x="344" y="427"/>
                      </a:lnTo>
                      <a:lnTo>
                        <a:pt x="335" y="443"/>
                      </a:lnTo>
                      <a:lnTo>
                        <a:pt x="332" y="458"/>
                      </a:lnTo>
                      <a:lnTo>
                        <a:pt x="330" y="472"/>
                      </a:lnTo>
                      <a:lnTo>
                        <a:pt x="327" y="481"/>
                      </a:lnTo>
                      <a:lnTo>
                        <a:pt x="320" y="490"/>
                      </a:lnTo>
                      <a:lnTo>
                        <a:pt x="313" y="497"/>
                      </a:lnTo>
                      <a:lnTo>
                        <a:pt x="313" y="504"/>
                      </a:lnTo>
                      <a:lnTo>
                        <a:pt x="309" y="498"/>
                      </a:lnTo>
                      <a:lnTo>
                        <a:pt x="304" y="497"/>
                      </a:lnTo>
                      <a:lnTo>
                        <a:pt x="301" y="505"/>
                      </a:lnTo>
                      <a:lnTo>
                        <a:pt x="300" y="517"/>
                      </a:lnTo>
                      <a:lnTo>
                        <a:pt x="276" y="516"/>
                      </a:lnTo>
                      <a:lnTo>
                        <a:pt x="265" y="517"/>
                      </a:lnTo>
                      <a:lnTo>
                        <a:pt x="242" y="508"/>
                      </a:lnTo>
                      <a:lnTo>
                        <a:pt x="237" y="515"/>
                      </a:lnTo>
                      <a:lnTo>
                        <a:pt x="234" y="516"/>
                      </a:lnTo>
                      <a:lnTo>
                        <a:pt x="231" y="521"/>
                      </a:lnTo>
                      <a:lnTo>
                        <a:pt x="227" y="524"/>
                      </a:lnTo>
                      <a:lnTo>
                        <a:pt x="225" y="524"/>
                      </a:lnTo>
                      <a:lnTo>
                        <a:pt x="221" y="525"/>
                      </a:lnTo>
                      <a:lnTo>
                        <a:pt x="216" y="522"/>
                      </a:lnTo>
                      <a:lnTo>
                        <a:pt x="212" y="525"/>
                      </a:lnTo>
                      <a:lnTo>
                        <a:pt x="210" y="524"/>
                      </a:lnTo>
                      <a:lnTo>
                        <a:pt x="193" y="532"/>
                      </a:lnTo>
                      <a:lnTo>
                        <a:pt x="190" y="524"/>
                      </a:lnTo>
                      <a:lnTo>
                        <a:pt x="182" y="524"/>
                      </a:lnTo>
                      <a:lnTo>
                        <a:pt x="180" y="524"/>
                      </a:lnTo>
                      <a:lnTo>
                        <a:pt x="168" y="521"/>
                      </a:lnTo>
                      <a:lnTo>
                        <a:pt x="163" y="513"/>
                      </a:lnTo>
                      <a:lnTo>
                        <a:pt x="151" y="500"/>
                      </a:lnTo>
                      <a:lnTo>
                        <a:pt x="146" y="482"/>
                      </a:lnTo>
                      <a:lnTo>
                        <a:pt x="146" y="471"/>
                      </a:lnTo>
                      <a:lnTo>
                        <a:pt x="151" y="467"/>
                      </a:lnTo>
                      <a:lnTo>
                        <a:pt x="147" y="467"/>
                      </a:lnTo>
                      <a:lnTo>
                        <a:pt x="140" y="465"/>
                      </a:lnTo>
                      <a:lnTo>
                        <a:pt x="136" y="454"/>
                      </a:lnTo>
                      <a:lnTo>
                        <a:pt x="133" y="451"/>
                      </a:lnTo>
                      <a:lnTo>
                        <a:pt x="130" y="445"/>
                      </a:lnTo>
                      <a:lnTo>
                        <a:pt x="126" y="444"/>
                      </a:lnTo>
                      <a:lnTo>
                        <a:pt x="124" y="439"/>
                      </a:lnTo>
                      <a:lnTo>
                        <a:pt x="117" y="429"/>
                      </a:lnTo>
                      <a:lnTo>
                        <a:pt x="96" y="417"/>
                      </a:lnTo>
                      <a:lnTo>
                        <a:pt x="86" y="416"/>
                      </a:lnTo>
                      <a:lnTo>
                        <a:pt x="64" y="413"/>
                      </a:lnTo>
                      <a:lnTo>
                        <a:pt x="5" y="417"/>
                      </a:lnTo>
                      <a:lnTo>
                        <a:pt x="2" y="414"/>
                      </a:lnTo>
                      <a:lnTo>
                        <a:pt x="0" y="375"/>
                      </a:lnTo>
                      <a:lnTo>
                        <a:pt x="1" y="366"/>
                      </a:lnTo>
                      <a:lnTo>
                        <a:pt x="6" y="345"/>
                      </a:lnTo>
                      <a:lnTo>
                        <a:pt x="5" y="315"/>
                      </a:lnTo>
                      <a:lnTo>
                        <a:pt x="6" y="295"/>
                      </a:lnTo>
                      <a:lnTo>
                        <a:pt x="10" y="283"/>
                      </a:lnTo>
                      <a:lnTo>
                        <a:pt x="22" y="263"/>
                      </a:lnTo>
                      <a:lnTo>
                        <a:pt x="23" y="248"/>
                      </a:lnTo>
                      <a:lnTo>
                        <a:pt x="26" y="239"/>
                      </a:lnTo>
                      <a:lnTo>
                        <a:pt x="34" y="229"/>
                      </a:lnTo>
                      <a:lnTo>
                        <a:pt x="49" y="218"/>
                      </a:lnTo>
                      <a:lnTo>
                        <a:pt x="49" y="212"/>
                      </a:lnTo>
                      <a:lnTo>
                        <a:pt x="53" y="209"/>
                      </a:lnTo>
                      <a:lnTo>
                        <a:pt x="53" y="208"/>
                      </a:lnTo>
                      <a:lnTo>
                        <a:pt x="53" y="204"/>
                      </a:lnTo>
                      <a:lnTo>
                        <a:pt x="48" y="199"/>
                      </a:lnTo>
                      <a:lnTo>
                        <a:pt x="48" y="197"/>
                      </a:lnTo>
                      <a:lnTo>
                        <a:pt x="50" y="191"/>
                      </a:lnTo>
                      <a:lnTo>
                        <a:pt x="53" y="189"/>
                      </a:lnTo>
                      <a:lnTo>
                        <a:pt x="58" y="189"/>
                      </a:lnTo>
                      <a:lnTo>
                        <a:pt x="59" y="187"/>
                      </a:lnTo>
                      <a:lnTo>
                        <a:pt x="59" y="169"/>
                      </a:lnTo>
                      <a:lnTo>
                        <a:pt x="55" y="154"/>
                      </a:lnTo>
                      <a:lnTo>
                        <a:pt x="54" y="149"/>
                      </a:lnTo>
                      <a:lnTo>
                        <a:pt x="44" y="139"/>
                      </a:lnTo>
                      <a:lnTo>
                        <a:pt x="43" y="134"/>
                      </a:lnTo>
                      <a:lnTo>
                        <a:pt x="44" y="123"/>
                      </a:lnTo>
                      <a:lnTo>
                        <a:pt x="49" y="11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7" name="Google Shape;657;p9"/>
                <p:cNvSpPr/>
                <p:nvPr/>
              </p:nvSpPr>
              <p:spPr>
                <a:xfrm>
                  <a:off x="4952206" y="3627784"/>
                  <a:ext cx="133350" cy="152400"/>
                </a:xfrm>
                <a:custGeom>
                  <a:rect b="b" l="l" r="r" t="t"/>
                  <a:pathLst>
                    <a:path extrusionOk="0" h="479" w="417">
                      <a:moveTo>
                        <a:pt x="414" y="0"/>
                      </a:moveTo>
                      <a:lnTo>
                        <a:pt x="408" y="5"/>
                      </a:lnTo>
                      <a:lnTo>
                        <a:pt x="393" y="12"/>
                      </a:lnTo>
                      <a:lnTo>
                        <a:pt x="377" y="16"/>
                      </a:lnTo>
                      <a:lnTo>
                        <a:pt x="360" y="10"/>
                      </a:lnTo>
                      <a:lnTo>
                        <a:pt x="343" y="0"/>
                      </a:lnTo>
                      <a:lnTo>
                        <a:pt x="323" y="3"/>
                      </a:lnTo>
                      <a:lnTo>
                        <a:pt x="300" y="17"/>
                      </a:lnTo>
                      <a:lnTo>
                        <a:pt x="283" y="33"/>
                      </a:lnTo>
                      <a:lnTo>
                        <a:pt x="274" y="47"/>
                      </a:lnTo>
                      <a:lnTo>
                        <a:pt x="272" y="58"/>
                      </a:lnTo>
                      <a:lnTo>
                        <a:pt x="274" y="101"/>
                      </a:lnTo>
                      <a:lnTo>
                        <a:pt x="272" y="111"/>
                      </a:lnTo>
                      <a:lnTo>
                        <a:pt x="267" y="114"/>
                      </a:lnTo>
                      <a:lnTo>
                        <a:pt x="244" y="96"/>
                      </a:lnTo>
                      <a:lnTo>
                        <a:pt x="234" y="96"/>
                      </a:lnTo>
                      <a:lnTo>
                        <a:pt x="220" y="91"/>
                      </a:lnTo>
                      <a:lnTo>
                        <a:pt x="205" y="90"/>
                      </a:lnTo>
                      <a:lnTo>
                        <a:pt x="194" y="84"/>
                      </a:lnTo>
                      <a:lnTo>
                        <a:pt x="118" y="84"/>
                      </a:lnTo>
                      <a:lnTo>
                        <a:pt x="112" y="98"/>
                      </a:lnTo>
                      <a:lnTo>
                        <a:pt x="111" y="117"/>
                      </a:lnTo>
                      <a:lnTo>
                        <a:pt x="112" y="135"/>
                      </a:lnTo>
                      <a:lnTo>
                        <a:pt x="121" y="140"/>
                      </a:lnTo>
                      <a:lnTo>
                        <a:pt x="137" y="117"/>
                      </a:lnTo>
                      <a:lnTo>
                        <a:pt x="166" y="124"/>
                      </a:lnTo>
                      <a:lnTo>
                        <a:pt x="176" y="137"/>
                      </a:lnTo>
                      <a:lnTo>
                        <a:pt x="177" y="157"/>
                      </a:lnTo>
                      <a:lnTo>
                        <a:pt x="159" y="187"/>
                      </a:lnTo>
                      <a:lnTo>
                        <a:pt x="158" y="204"/>
                      </a:lnTo>
                      <a:lnTo>
                        <a:pt x="162" y="218"/>
                      </a:lnTo>
                      <a:lnTo>
                        <a:pt x="173" y="246"/>
                      </a:lnTo>
                      <a:lnTo>
                        <a:pt x="172" y="262"/>
                      </a:lnTo>
                      <a:lnTo>
                        <a:pt x="169" y="275"/>
                      </a:lnTo>
                      <a:lnTo>
                        <a:pt x="166" y="312"/>
                      </a:lnTo>
                      <a:lnTo>
                        <a:pt x="161" y="329"/>
                      </a:lnTo>
                      <a:lnTo>
                        <a:pt x="145" y="334"/>
                      </a:lnTo>
                      <a:lnTo>
                        <a:pt x="127" y="318"/>
                      </a:lnTo>
                      <a:lnTo>
                        <a:pt x="102" y="321"/>
                      </a:lnTo>
                      <a:lnTo>
                        <a:pt x="92" y="310"/>
                      </a:lnTo>
                      <a:lnTo>
                        <a:pt x="85" y="305"/>
                      </a:lnTo>
                      <a:lnTo>
                        <a:pt x="74" y="313"/>
                      </a:lnTo>
                      <a:lnTo>
                        <a:pt x="65" y="324"/>
                      </a:lnTo>
                      <a:lnTo>
                        <a:pt x="42" y="333"/>
                      </a:lnTo>
                      <a:lnTo>
                        <a:pt x="32" y="342"/>
                      </a:lnTo>
                      <a:lnTo>
                        <a:pt x="27" y="350"/>
                      </a:lnTo>
                      <a:lnTo>
                        <a:pt x="26" y="363"/>
                      </a:lnTo>
                      <a:lnTo>
                        <a:pt x="31" y="375"/>
                      </a:lnTo>
                      <a:lnTo>
                        <a:pt x="33" y="390"/>
                      </a:lnTo>
                      <a:lnTo>
                        <a:pt x="31" y="394"/>
                      </a:lnTo>
                      <a:lnTo>
                        <a:pt x="19" y="394"/>
                      </a:lnTo>
                      <a:lnTo>
                        <a:pt x="8" y="397"/>
                      </a:lnTo>
                      <a:lnTo>
                        <a:pt x="2" y="404"/>
                      </a:lnTo>
                      <a:lnTo>
                        <a:pt x="0" y="419"/>
                      </a:lnTo>
                      <a:lnTo>
                        <a:pt x="13" y="425"/>
                      </a:lnTo>
                      <a:lnTo>
                        <a:pt x="19" y="434"/>
                      </a:lnTo>
                      <a:lnTo>
                        <a:pt x="33" y="449"/>
                      </a:lnTo>
                      <a:lnTo>
                        <a:pt x="40" y="456"/>
                      </a:lnTo>
                      <a:lnTo>
                        <a:pt x="49" y="479"/>
                      </a:lnTo>
                      <a:lnTo>
                        <a:pt x="63" y="469"/>
                      </a:lnTo>
                      <a:lnTo>
                        <a:pt x="73" y="463"/>
                      </a:lnTo>
                      <a:lnTo>
                        <a:pt x="80" y="449"/>
                      </a:lnTo>
                      <a:lnTo>
                        <a:pt x="90" y="444"/>
                      </a:lnTo>
                      <a:lnTo>
                        <a:pt x="100" y="447"/>
                      </a:lnTo>
                      <a:lnTo>
                        <a:pt x="105" y="458"/>
                      </a:lnTo>
                      <a:lnTo>
                        <a:pt x="121" y="468"/>
                      </a:lnTo>
                      <a:lnTo>
                        <a:pt x="133" y="465"/>
                      </a:lnTo>
                      <a:lnTo>
                        <a:pt x="140" y="452"/>
                      </a:lnTo>
                      <a:lnTo>
                        <a:pt x="148" y="446"/>
                      </a:lnTo>
                      <a:lnTo>
                        <a:pt x="161" y="444"/>
                      </a:lnTo>
                      <a:lnTo>
                        <a:pt x="175" y="440"/>
                      </a:lnTo>
                      <a:lnTo>
                        <a:pt x="177" y="445"/>
                      </a:lnTo>
                      <a:lnTo>
                        <a:pt x="178" y="463"/>
                      </a:lnTo>
                      <a:lnTo>
                        <a:pt x="188" y="466"/>
                      </a:lnTo>
                      <a:lnTo>
                        <a:pt x="209" y="458"/>
                      </a:lnTo>
                      <a:lnTo>
                        <a:pt x="232" y="437"/>
                      </a:lnTo>
                      <a:lnTo>
                        <a:pt x="246" y="430"/>
                      </a:lnTo>
                      <a:lnTo>
                        <a:pt x="261" y="415"/>
                      </a:lnTo>
                      <a:lnTo>
                        <a:pt x="274" y="394"/>
                      </a:lnTo>
                      <a:lnTo>
                        <a:pt x="278" y="376"/>
                      </a:lnTo>
                      <a:lnTo>
                        <a:pt x="278" y="358"/>
                      </a:lnTo>
                      <a:lnTo>
                        <a:pt x="282" y="337"/>
                      </a:lnTo>
                      <a:lnTo>
                        <a:pt x="289" y="316"/>
                      </a:lnTo>
                      <a:lnTo>
                        <a:pt x="312" y="280"/>
                      </a:lnTo>
                      <a:lnTo>
                        <a:pt x="329" y="264"/>
                      </a:lnTo>
                      <a:lnTo>
                        <a:pt x="348" y="254"/>
                      </a:lnTo>
                      <a:lnTo>
                        <a:pt x="363" y="241"/>
                      </a:lnTo>
                      <a:lnTo>
                        <a:pt x="364" y="237"/>
                      </a:lnTo>
                      <a:lnTo>
                        <a:pt x="371" y="207"/>
                      </a:lnTo>
                      <a:lnTo>
                        <a:pt x="372" y="141"/>
                      </a:lnTo>
                      <a:lnTo>
                        <a:pt x="381" y="97"/>
                      </a:lnTo>
                      <a:lnTo>
                        <a:pt x="391" y="73"/>
                      </a:lnTo>
                      <a:lnTo>
                        <a:pt x="412" y="36"/>
                      </a:lnTo>
                      <a:lnTo>
                        <a:pt x="417" y="17"/>
                      </a:lnTo>
                      <a:lnTo>
                        <a:pt x="414"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8" name="Google Shape;658;p9"/>
                <p:cNvSpPr/>
                <p:nvPr/>
              </p:nvSpPr>
              <p:spPr>
                <a:xfrm>
                  <a:off x="4922043" y="3653184"/>
                  <a:ext cx="33338" cy="22225"/>
                </a:xfrm>
                <a:custGeom>
                  <a:rect b="b" l="l" r="r" t="t"/>
                  <a:pathLst>
                    <a:path extrusionOk="0" h="69" w="107">
                      <a:moveTo>
                        <a:pt x="107" y="0"/>
                      </a:moveTo>
                      <a:lnTo>
                        <a:pt x="67" y="0"/>
                      </a:lnTo>
                      <a:lnTo>
                        <a:pt x="25" y="3"/>
                      </a:lnTo>
                      <a:lnTo>
                        <a:pt x="21" y="4"/>
                      </a:lnTo>
                      <a:lnTo>
                        <a:pt x="21" y="14"/>
                      </a:lnTo>
                      <a:lnTo>
                        <a:pt x="14" y="26"/>
                      </a:lnTo>
                      <a:lnTo>
                        <a:pt x="11" y="37"/>
                      </a:lnTo>
                      <a:lnTo>
                        <a:pt x="0" y="56"/>
                      </a:lnTo>
                      <a:lnTo>
                        <a:pt x="15" y="63"/>
                      </a:lnTo>
                      <a:lnTo>
                        <a:pt x="15" y="65"/>
                      </a:lnTo>
                      <a:lnTo>
                        <a:pt x="13" y="69"/>
                      </a:lnTo>
                      <a:lnTo>
                        <a:pt x="13" y="68"/>
                      </a:lnTo>
                      <a:lnTo>
                        <a:pt x="36" y="63"/>
                      </a:lnTo>
                      <a:lnTo>
                        <a:pt x="107" y="60"/>
                      </a:lnTo>
                      <a:lnTo>
                        <a:pt x="105" y="58"/>
                      </a:lnTo>
                      <a:lnTo>
                        <a:pt x="102" y="38"/>
                      </a:lnTo>
                      <a:lnTo>
                        <a:pt x="101" y="15"/>
                      </a:lnTo>
                      <a:lnTo>
                        <a:pt x="107"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59" name="Google Shape;659;p9"/>
                <p:cNvSpPr/>
                <p:nvPr/>
              </p:nvSpPr>
              <p:spPr>
                <a:xfrm>
                  <a:off x="5268117" y="3732559"/>
                  <a:ext cx="28575" cy="34925"/>
                </a:xfrm>
                <a:custGeom>
                  <a:rect b="b" l="l" r="r" t="t"/>
                  <a:pathLst>
                    <a:path extrusionOk="0" h="114" w="93">
                      <a:moveTo>
                        <a:pt x="83" y="5"/>
                      </a:moveTo>
                      <a:lnTo>
                        <a:pt x="81" y="1"/>
                      </a:lnTo>
                      <a:lnTo>
                        <a:pt x="76" y="1"/>
                      </a:lnTo>
                      <a:lnTo>
                        <a:pt x="76" y="0"/>
                      </a:lnTo>
                      <a:lnTo>
                        <a:pt x="71" y="0"/>
                      </a:lnTo>
                      <a:lnTo>
                        <a:pt x="59" y="4"/>
                      </a:lnTo>
                      <a:lnTo>
                        <a:pt x="49" y="4"/>
                      </a:lnTo>
                      <a:lnTo>
                        <a:pt x="46" y="6"/>
                      </a:lnTo>
                      <a:lnTo>
                        <a:pt x="45" y="9"/>
                      </a:lnTo>
                      <a:lnTo>
                        <a:pt x="45" y="17"/>
                      </a:lnTo>
                      <a:lnTo>
                        <a:pt x="41" y="22"/>
                      </a:lnTo>
                      <a:lnTo>
                        <a:pt x="33" y="22"/>
                      </a:lnTo>
                      <a:lnTo>
                        <a:pt x="28" y="25"/>
                      </a:lnTo>
                      <a:lnTo>
                        <a:pt x="22" y="26"/>
                      </a:lnTo>
                      <a:lnTo>
                        <a:pt x="19" y="25"/>
                      </a:lnTo>
                      <a:lnTo>
                        <a:pt x="16" y="16"/>
                      </a:lnTo>
                      <a:lnTo>
                        <a:pt x="13" y="11"/>
                      </a:lnTo>
                      <a:lnTo>
                        <a:pt x="11" y="10"/>
                      </a:lnTo>
                      <a:lnTo>
                        <a:pt x="6" y="10"/>
                      </a:lnTo>
                      <a:lnTo>
                        <a:pt x="1" y="13"/>
                      </a:lnTo>
                      <a:lnTo>
                        <a:pt x="1" y="22"/>
                      </a:lnTo>
                      <a:lnTo>
                        <a:pt x="0" y="22"/>
                      </a:lnTo>
                      <a:lnTo>
                        <a:pt x="6" y="28"/>
                      </a:lnTo>
                      <a:lnTo>
                        <a:pt x="8" y="34"/>
                      </a:lnTo>
                      <a:lnTo>
                        <a:pt x="11" y="58"/>
                      </a:lnTo>
                      <a:lnTo>
                        <a:pt x="13" y="61"/>
                      </a:lnTo>
                      <a:lnTo>
                        <a:pt x="16" y="69"/>
                      </a:lnTo>
                      <a:lnTo>
                        <a:pt x="17" y="79"/>
                      </a:lnTo>
                      <a:lnTo>
                        <a:pt x="17" y="91"/>
                      </a:lnTo>
                      <a:lnTo>
                        <a:pt x="18" y="101"/>
                      </a:lnTo>
                      <a:lnTo>
                        <a:pt x="23" y="108"/>
                      </a:lnTo>
                      <a:lnTo>
                        <a:pt x="29" y="114"/>
                      </a:lnTo>
                      <a:lnTo>
                        <a:pt x="32" y="113"/>
                      </a:lnTo>
                      <a:lnTo>
                        <a:pt x="43" y="110"/>
                      </a:lnTo>
                      <a:lnTo>
                        <a:pt x="57" y="106"/>
                      </a:lnTo>
                      <a:lnTo>
                        <a:pt x="68" y="86"/>
                      </a:lnTo>
                      <a:lnTo>
                        <a:pt x="73" y="80"/>
                      </a:lnTo>
                      <a:lnTo>
                        <a:pt x="79" y="66"/>
                      </a:lnTo>
                      <a:lnTo>
                        <a:pt x="89" y="54"/>
                      </a:lnTo>
                      <a:lnTo>
                        <a:pt x="93" y="48"/>
                      </a:lnTo>
                      <a:lnTo>
                        <a:pt x="93" y="40"/>
                      </a:lnTo>
                      <a:lnTo>
                        <a:pt x="91" y="34"/>
                      </a:lnTo>
                      <a:lnTo>
                        <a:pt x="87" y="31"/>
                      </a:lnTo>
                      <a:lnTo>
                        <a:pt x="81" y="29"/>
                      </a:lnTo>
                      <a:lnTo>
                        <a:pt x="77" y="26"/>
                      </a:lnTo>
                      <a:lnTo>
                        <a:pt x="77" y="22"/>
                      </a:lnTo>
                      <a:lnTo>
                        <a:pt x="77" y="16"/>
                      </a:lnTo>
                      <a:lnTo>
                        <a:pt x="78" y="10"/>
                      </a:lnTo>
                      <a:lnTo>
                        <a:pt x="83" y="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0" name="Google Shape;660;p9"/>
                <p:cNvSpPr/>
                <p:nvPr/>
              </p:nvSpPr>
              <p:spPr>
                <a:xfrm>
                  <a:off x="5277642" y="3619847"/>
                  <a:ext cx="92075" cy="96838"/>
                </a:xfrm>
                <a:custGeom>
                  <a:rect b="b" l="l" r="r" t="t"/>
                  <a:pathLst>
                    <a:path extrusionOk="0" h="302" w="289">
                      <a:moveTo>
                        <a:pt x="232" y="3"/>
                      </a:moveTo>
                      <a:lnTo>
                        <a:pt x="232" y="0"/>
                      </a:lnTo>
                      <a:lnTo>
                        <a:pt x="232" y="3"/>
                      </a:lnTo>
                      <a:lnTo>
                        <a:pt x="205" y="21"/>
                      </a:lnTo>
                      <a:lnTo>
                        <a:pt x="186" y="21"/>
                      </a:lnTo>
                      <a:lnTo>
                        <a:pt x="170" y="19"/>
                      </a:lnTo>
                      <a:lnTo>
                        <a:pt x="157" y="24"/>
                      </a:lnTo>
                      <a:lnTo>
                        <a:pt x="143" y="25"/>
                      </a:lnTo>
                      <a:lnTo>
                        <a:pt x="126" y="29"/>
                      </a:lnTo>
                      <a:lnTo>
                        <a:pt x="120" y="22"/>
                      </a:lnTo>
                      <a:lnTo>
                        <a:pt x="108" y="23"/>
                      </a:lnTo>
                      <a:lnTo>
                        <a:pt x="98" y="25"/>
                      </a:lnTo>
                      <a:lnTo>
                        <a:pt x="87" y="22"/>
                      </a:lnTo>
                      <a:lnTo>
                        <a:pt x="73" y="23"/>
                      </a:lnTo>
                      <a:lnTo>
                        <a:pt x="66" y="28"/>
                      </a:lnTo>
                      <a:lnTo>
                        <a:pt x="66" y="32"/>
                      </a:lnTo>
                      <a:lnTo>
                        <a:pt x="63" y="41"/>
                      </a:lnTo>
                      <a:lnTo>
                        <a:pt x="60" y="59"/>
                      </a:lnTo>
                      <a:lnTo>
                        <a:pt x="61" y="81"/>
                      </a:lnTo>
                      <a:lnTo>
                        <a:pt x="63" y="89"/>
                      </a:lnTo>
                      <a:lnTo>
                        <a:pt x="68" y="94"/>
                      </a:lnTo>
                      <a:lnTo>
                        <a:pt x="73" y="98"/>
                      </a:lnTo>
                      <a:lnTo>
                        <a:pt x="82" y="100"/>
                      </a:lnTo>
                      <a:lnTo>
                        <a:pt x="84" y="105"/>
                      </a:lnTo>
                      <a:lnTo>
                        <a:pt x="86" y="113"/>
                      </a:lnTo>
                      <a:lnTo>
                        <a:pt x="82" y="121"/>
                      </a:lnTo>
                      <a:lnTo>
                        <a:pt x="73" y="130"/>
                      </a:lnTo>
                      <a:lnTo>
                        <a:pt x="67" y="135"/>
                      </a:lnTo>
                      <a:lnTo>
                        <a:pt x="56" y="140"/>
                      </a:lnTo>
                      <a:lnTo>
                        <a:pt x="52" y="147"/>
                      </a:lnTo>
                      <a:lnTo>
                        <a:pt x="50" y="153"/>
                      </a:lnTo>
                      <a:lnTo>
                        <a:pt x="44" y="159"/>
                      </a:lnTo>
                      <a:lnTo>
                        <a:pt x="33" y="172"/>
                      </a:lnTo>
                      <a:lnTo>
                        <a:pt x="20" y="186"/>
                      </a:lnTo>
                      <a:lnTo>
                        <a:pt x="17" y="191"/>
                      </a:lnTo>
                      <a:lnTo>
                        <a:pt x="11" y="202"/>
                      </a:lnTo>
                      <a:lnTo>
                        <a:pt x="3" y="233"/>
                      </a:lnTo>
                      <a:lnTo>
                        <a:pt x="3" y="247"/>
                      </a:lnTo>
                      <a:lnTo>
                        <a:pt x="1" y="275"/>
                      </a:lnTo>
                      <a:lnTo>
                        <a:pt x="0" y="296"/>
                      </a:lnTo>
                      <a:lnTo>
                        <a:pt x="4" y="299"/>
                      </a:lnTo>
                      <a:lnTo>
                        <a:pt x="11" y="302"/>
                      </a:lnTo>
                      <a:lnTo>
                        <a:pt x="19" y="301"/>
                      </a:lnTo>
                      <a:lnTo>
                        <a:pt x="25" y="290"/>
                      </a:lnTo>
                      <a:lnTo>
                        <a:pt x="29" y="286"/>
                      </a:lnTo>
                      <a:lnTo>
                        <a:pt x="36" y="285"/>
                      </a:lnTo>
                      <a:lnTo>
                        <a:pt x="41" y="281"/>
                      </a:lnTo>
                      <a:lnTo>
                        <a:pt x="63" y="283"/>
                      </a:lnTo>
                      <a:lnTo>
                        <a:pt x="70" y="280"/>
                      </a:lnTo>
                      <a:lnTo>
                        <a:pt x="70" y="278"/>
                      </a:lnTo>
                      <a:lnTo>
                        <a:pt x="115" y="278"/>
                      </a:lnTo>
                      <a:lnTo>
                        <a:pt x="110" y="274"/>
                      </a:lnTo>
                      <a:lnTo>
                        <a:pt x="122" y="247"/>
                      </a:lnTo>
                      <a:lnTo>
                        <a:pt x="120" y="240"/>
                      </a:lnTo>
                      <a:lnTo>
                        <a:pt x="121" y="234"/>
                      </a:lnTo>
                      <a:lnTo>
                        <a:pt x="132" y="232"/>
                      </a:lnTo>
                      <a:lnTo>
                        <a:pt x="142" y="228"/>
                      </a:lnTo>
                      <a:lnTo>
                        <a:pt x="147" y="221"/>
                      </a:lnTo>
                      <a:lnTo>
                        <a:pt x="153" y="223"/>
                      </a:lnTo>
                      <a:lnTo>
                        <a:pt x="157" y="222"/>
                      </a:lnTo>
                      <a:lnTo>
                        <a:pt x="159" y="216"/>
                      </a:lnTo>
                      <a:lnTo>
                        <a:pt x="164" y="218"/>
                      </a:lnTo>
                      <a:lnTo>
                        <a:pt x="175" y="220"/>
                      </a:lnTo>
                      <a:lnTo>
                        <a:pt x="183" y="223"/>
                      </a:lnTo>
                      <a:lnTo>
                        <a:pt x="195" y="207"/>
                      </a:lnTo>
                      <a:lnTo>
                        <a:pt x="201" y="211"/>
                      </a:lnTo>
                      <a:lnTo>
                        <a:pt x="215" y="216"/>
                      </a:lnTo>
                      <a:lnTo>
                        <a:pt x="223" y="213"/>
                      </a:lnTo>
                      <a:lnTo>
                        <a:pt x="232" y="216"/>
                      </a:lnTo>
                      <a:lnTo>
                        <a:pt x="234" y="213"/>
                      </a:lnTo>
                      <a:lnTo>
                        <a:pt x="240" y="208"/>
                      </a:lnTo>
                      <a:lnTo>
                        <a:pt x="258" y="181"/>
                      </a:lnTo>
                      <a:lnTo>
                        <a:pt x="267" y="170"/>
                      </a:lnTo>
                      <a:lnTo>
                        <a:pt x="270" y="167"/>
                      </a:lnTo>
                      <a:lnTo>
                        <a:pt x="278" y="156"/>
                      </a:lnTo>
                      <a:lnTo>
                        <a:pt x="286" y="143"/>
                      </a:lnTo>
                      <a:lnTo>
                        <a:pt x="288" y="130"/>
                      </a:lnTo>
                      <a:lnTo>
                        <a:pt x="289" y="110"/>
                      </a:lnTo>
                      <a:lnTo>
                        <a:pt x="287" y="100"/>
                      </a:lnTo>
                      <a:lnTo>
                        <a:pt x="287" y="82"/>
                      </a:lnTo>
                      <a:lnTo>
                        <a:pt x="286" y="76"/>
                      </a:lnTo>
                      <a:lnTo>
                        <a:pt x="278" y="67"/>
                      </a:lnTo>
                      <a:lnTo>
                        <a:pt x="274" y="65"/>
                      </a:lnTo>
                      <a:lnTo>
                        <a:pt x="267" y="61"/>
                      </a:lnTo>
                      <a:lnTo>
                        <a:pt x="262" y="56"/>
                      </a:lnTo>
                      <a:lnTo>
                        <a:pt x="260" y="50"/>
                      </a:lnTo>
                      <a:lnTo>
                        <a:pt x="255" y="23"/>
                      </a:lnTo>
                      <a:lnTo>
                        <a:pt x="253" y="21"/>
                      </a:lnTo>
                      <a:lnTo>
                        <a:pt x="251" y="18"/>
                      </a:lnTo>
                      <a:lnTo>
                        <a:pt x="251" y="11"/>
                      </a:lnTo>
                      <a:lnTo>
                        <a:pt x="249" y="9"/>
                      </a:lnTo>
                      <a:lnTo>
                        <a:pt x="237" y="7"/>
                      </a:lnTo>
                      <a:lnTo>
                        <a:pt x="234" y="5"/>
                      </a:lnTo>
                      <a:lnTo>
                        <a:pt x="232" y="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1" name="Google Shape;661;p9"/>
                <p:cNvSpPr/>
                <p:nvPr/>
              </p:nvSpPr>
              <p:spPr>
                <a:xfrm>
                  <a:off x="5264942" y="3710334"/>
                  <a:ext cx="33338" cy="30163"/>
                </a:xfrm>
                <a:custGeom>
                  <a:rect b="b" l="l" r="r" t="t"/>
                  <a:pathLst>
                    <a:path extrusionOk="0" h="96" w="104">
                      <a:moveTo>
                        <a:pt x="7" y="92"/>
                      </a:moveTo>
                      <a:lnTo>
                        <a:pt x="8" y="92"/>
                      </a:lnTo>
                      <a:lnTo>
                        <a:pt x="8" y="83"/>
                      </a:lnTo>
                      <a:lnTo>
                        <a:pt x="13" y="80"/>
                      </a:lnTo>
                      <a:lnTo>
                        <a:pt x="18" y="80"/>
                      </a:lnTo>
                      <a:lnTo>
                        <a:pt x="20" y="81"/>
                      </a:lnTo>
                      <a:lnTo>
                        <a:pt x="23" y="86"/>
                      </a:lnTo>
                      <a:lnTo>
                        <a:pt x="26" y="95"/>
                      </a:lnTo>
                      <a:lnTo>
                        <a:pt x="29" y="96"/>
                      </a:lnTo>
                      <a:lnTo>
                        <a:pt x="35" y="95"/>
                      </a:lnTo>
                      <a:lnTo>
                        <a:pt x="40" y="92"/>
                      </a:lnTo>
                      <a:lnTo>
                        <a:pt x="48" y="92"/>
                      </a:lnTo>
                      <a:lnTo>
                        <a:pt x="52" y="87"/>
                      </a:lnTo>
                      <a:lnTo>
                        <a:pt x="52" y="79"/>
                      </a:lnTo>
                      <a:lnTo>
                        <a:pt x="53" y="76"/>
                      </a:lnTo>
                      <a:lnTo>
                        <a:pt x="56" y="74"/>
                      </a:lnTo>
                      <a:lnTo>
                        <a:pt x="66" y="74"/>
                      </a:lnTo>
                      <a:lnTo>
                        <a:pt x="78" y="70"/>
                      </a:lnTo>
                      <a:lnTo>
                        <a:pt x="83" y="70"/>
                      </a:lnTo>
                      <a:lnTo>
                        <a:pt x="83" y="71"/>
                      </a:lnTo>
                      <a:lnTo>
                        <a:pt x="88" y="71"/>
                      </a:lnTo>
                      <a:lnTo>
                        <a:pt x="90" y="75"/>
                      </a:lnTo>
                      <a:lnTo>
                        <a:pt x="101" y="60"/>
                      </a:lnTo>
                      <a:lnTo>
                        <a:pt x="104" y="50"/>
                      </a:lnTo>
                      <a:lnTo>
                        <a:pt x="102" y="43"/>
                      </a:lnTo>
                      <a:lnTo>
                        <a:pt x="98" y="28"/>
                      </a:lnTo>
                      <a:lnTo>
                        <a:pt x="85" y="7"/>
                      </a:lnTo>
                      <a:lnTo>
                        <a:pt x="80" y="0"/>
                      </a:lnTo>
                      <a:lnTo>
                        <a:pt x="75" y="4"/>
                      </a:lnTo>
                      <a:lnTo>
                        <a:pt x="68" y="5"/>
                      </a:lnTo>
                      <a:lnTo>
                        <a:pt x="64" y="9"/>
                      </a:lnTo>
                      <a:lnTo>
                        <a:pt x="58" y="20"/>
                      </a:lnTo>
                      <a:lnTo>
                        <a:pt x="50" y="21"/>
                      </a:lnTo>
                      <a:lnTo>
                        <a:pt x="43" y="18"/>
                      </a:lnTo>
                      <a:lnTo>
                        <a:pt x="39" y="15"/>
                      </a:lnTo>
                      <a:lnTo>
                        <a:pt x="36" y="17"/>
                      </a:lnTo>
                      <a:lnTo>
                        <a:pt x="29" y="24"/>
                      </a:lnTo>
                      <a:lnTo>
                        <a:pt x="21" y="36"/>
                      </a:lnTo>
                      <a:lnTo>
                        <a:pt x="14" y="49"/>
                      </a:lnTo>
                      <a:lnTo>
                        <a:pt x="10" y="60"/>
                      </a:lnTo>
                      <a:lnTo>
                        <a:pt x="0" y="74"/>
                      </a:lnTo>
                      <a:lnTo>
                        <a:pt x="0" y="81"/>
                      </a:lnTo>
                      <a:lnTo>
                        <a:pt x="2" y="85"/>
                      </a:lnTo>
                      <a:lnTo>
                        <a:pt x="7" y="9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2" name="Google Shape;662;p9"/>
                <p:cNvSpPr/>
                <p:nvPr/>
              </p:nvSpPr>
              <p:spPr>
                <a:xfrm>
                  <a:off x="5350667" y="3611909"/>
                  <a:ext cx="138113" cy="160338"/>
                </a:xfrm>
                <a:custGeom>
                  <a:rect b="b" l="l" r="r" t="t"/>
                  <a:pathLst>
                    <a:path extrusionOk="0" h="504" w="435">
                      <a:moveTo>
                        <a:pt x="387" y="257"/>
                      </a:moveTo>
                      <a:lnTo>
                        <a:pt x="387" y="204"/>
                      </a:lnTo>
                      <a:lnTo>
                        <a:pt x="387" y="151"/>
                      </a:lnTo>
                      <a:lnTo>
                        <a:pt x="387" y="98"/>
                      </a:lnTo>
                      <a:lnTo>
                        <a:pt x="390" y="96"/>
                      </a:lnTo>
                      <a:lnTo>
                        <a:pt x="412" y="74"/>
                      </a:lnTo>
                      <a:lnTo>
                        <a:pt x="433" y="42"/>
                      </a:lnTo>
                      <a:lnTo>
                        <a:pt x="435" y="37"/>
                      </a:lnTo>
                      <a:lnTo>
                        <a:pt x="430" y="38"/>
                      </a:lnTo>
                      <a:lnTo>
                        <a:pt x="421" y="37"/>
                      </a:lnTo>
                      <a:lnTo>
                        <a:pt x="408" y="38"/>
                      </a:lnTo>
                      <a:lnTo>
                        <a:pt x="374" y="22"/>
                      </a:lnTo>
                      <a:lnTo>
                        <a:pt x="355" y="26"/>
                      </a:lnTo>
                      <a:lnTo>
                        <a:pt x="336" y="32"/>
                      </a:lnTo>
                      <a:lnTo>
                        <a:pt x="320" y="48"/>
                      </a:lnTo>
                      <a:lnTo>
                        <a:pt x="297" y="60"/>
                      </a:lnTo>
                      <a:lnTo>
                        <a:pt x="272" y="59"/>
                      </a:lnTo>
                      <a:lnTo>
                        <a:pt x="250" y="53"/>
                      </a:lnTo>
                      <a:lnTo>
                        <a:pt x="233" y="53"/>
                      </a:lnTo>
                      <a:lnTo>
                        <a:pt x="213" y="47"/>
                      </a:lnTo>
                      <a:lnTo>
                        <a:pt x="202" y="34"/>
                      </a:lnTo>
                      <a:lnTo>
                        <a:pt x="164" y="12"/>
                      </a:lnTo>
                      <a:lnTo>
                        <a:pt x="147" y="4"/>
                      </a:lnTo>
                      <a:lnTo>
                        <a:pt x="132" y="3"/>
                      </a:lnTo>
                      <a:lnTo>
                        <a:pt x="116" y="5"/>
                      </a:lnTo>
                      <a:lnTo>
                        <a:pt x="103" y="0"/>
                      </a:lnTo>
                      <a:lnTo>
                        <a:pt x="82" y="3"/>
                      </a:lnTo>
                      <a:lnTo>
                        <a:pt x="69" y="3"/>
                      </a:lnTo>
                      <a:lnTo>
                        <a:pt x="39" y="0"/>
                      </a:lnTo>
                      <a:lnTo>
                        <a:pt x="28" y="1"/>
                      </a:lnTo>
                      <a:lnTo>
                        <a:pt x="16" y="9"/>
                      </a:lnTo>
                      <a:lnTo>
                        <a:pt x="0" y="28"/>
                      </a:lnTo>
                      <a:lnTo>
                        <a:pt x="2" y="30"/>
                      </a:lnTo>
                      <a:lnTo>
                        <a:pt x="5" y="32"/>
                      </a:lnTo>
                      <a:lnTo>
                        <a:pt x="17" y="34"/>
                      </a:lnTo>
                      <a:lnTo>
                        <a:pt x="19" y="36"/>
                      </a:lnTo>
                      <a:lnTo>
                        <a:pt x="19" y="43"/>
                      </a:lnTo>
                      <a:lnTo>
                        <a:pt x="21" y="46"/>
                      </a:lnTo>
                      <a:lnTo>
                        <a:pt x="23" y="48"/>
                      </a:lnTo>
                      <a:lnTo>
                        <a:pt x="28" y="75"/>
                      </a:lnTo>
                      <a:lnTo>
                        <a:pt x="30" y="81"/>
                      </a:lnTo>
                      <a:lnTo>
                        <a:pt x="35" y="86"/>
                      </a:lnTo>
                      <a:lnTo>
                        <a:pt x="42" y="90"/>
                      </a:lnTo>
                      <a:lnTo>
                        <a:pt x="46" y="92"/>
                      </a:lnTo>
                      <a:lnTo>
                        <a:pt x="54" y="101"/>
                      </a:lnTo>
                      <a:lnTo>
                        <a:pt x="55" y="107"/>
                      </a:lnTo>
                      <a:lnTo>
                        <a:pt x="55" y="125"/>
                      </a:lnTo>
                      <a:lnTo>
                        <a:pt x="57" y="135"/>
                      </a:lnTo>
                      <a:lnTo>
                        <a:pt x="56" y="155"/>
                      </a:lnTo>
                      <a:lnTo>
                        <a:pt x="54" y="168"/>
                      </a:lnTo>
                      <a:lnTo>
                        <a:pt x="46" y="181"/>
                      </a:lnTo>
                      <a:lnTo>
                        <a:pt x="38" y="192"/>
                      </a:lnTo>
                      <a:lnTo>
                        <a:pt x="35" y="195"/>
                      </a:lnTo>
                      <a:lnTo>
                        <a:pt x="26" y="206"/>
                      </a:lnTo>
                      <a:lnTo>
                        <a:pt x="8" y="233"/>
                      </a:lnTo>
                      <a:lnTo>
                        <a:pt x="2" y="238"/>
                      </a:lnTo>
                      <a:lnTo>
                        <a:pt x="1" y="253"/>
                      </a:lnTo>
                      <a:lnTo>
                        <a:pt x="8" y="263"/>
                      </a:lnTo>
                      <a:lnTo>
                        <a:pt x="12" y="272"/>
                      </a:lnTo>
                      <a:lnTo>
                        <a:pt x="18" y="270"/>
                      </a:lnTo>
                      <a:lnTo>
                        <a:pt x="26" y="267"/>
                      </a:lnTo>
                      <a:lnTo>
                        <a:pt x="35" y="265"/>
                      </a:lnTo>
                      <a:lnTo>
                        <a:pt x="45" y="265"/>
                      </a:lnTo>
                      <a:lnTo>
                        <a:pt x="45" y="270"/>
                      </a:lnTo>
                      <a:lnTo>
                        <a:pt x="34" y="274"/>
                      </a:lnTo>
                      <a:lnTo>
                        <a:pt x="26" y="281"/>
                      </a:lnTo>
                      <a:lnTo>
                        <a:pt x="14" y="281"/>
                      </a:lnTo>
                      <a:lnTo>
                        <a:pt x="7" y="295"/>
                      </a:lnTo>
                      <a:lnTo>
                        <a:pt x="16" y="303"/>
                      </a:lnTo>
                      <a:lnTo>
                        <a:pt x="207" y="415"/>
                      </a:lnTo>
                      <a:lnTo>
                        <a:pt x="210" y="420"/>
                      </a:lnTo>
                      <a:lnTo>
                        <a:pt x="210" y="428"/>
                      </a:lnTo>
                      <a:lnTo>
                        <a:pt x="215" y="447"/>
                      </a:lnTo>
                      <a:lnTo>
                        <a:pt x="218" y="458"/>
                      </a:lnTo>
                      <a:lnTo>
                        <a:pt x="296" y="504"/>
                      </a:lnTo>
                      <a:lnTo>
                        <a:pt x="306" y="499"/>
                      </a:lnTo>
                      <a:lnTo>
                        <a:pt x="309" y="495"/>
                      </a:lnTo>
                      <a:lnTo>
                        <a:pt x="314" y="488"/>
                      </a:lnTo>
                      <a:lnTo>
                        <a:pt x="318" y="479"/>
                      </a:lnTo>
                      <a:lnTo>
                        <a:pt x="324" y="463"/>
                      </a:lnTo>
                      <a:lnTo>
                        <a:pt x="333" y="450"/>
                      </a:lnTo>
                      <a:lnTo>
                        <a:pt x="342" y="429"/>
                      </a:lnTo>
                      <a:lnTo>
                        <a:pt x="346" y="413"/>
                      </a:lnTo>
                      <a:lnTo>
                        <a:pt x="352" y="399"/>
                      </a:lnTo>
                      <a:lnTo>
                        <a:pt x="357" y="392"/>
                      </a:lnTo>
                      <a:lnTo>
                        <a:pt x="360" y="391"/>
                      </a:lnTo>
                      <a:lnTo>
                        <a:pt x="378" y="382"/>
                      </a:lnTo>
                      <a:lnTo>
                        <a:pt x="379" y="376"/>
                      </a:lnTo>
                      <a:lnTo>
                        <a:pt x="382" y="370"/>
                      </a:lnTo>
                      <a:lnTo>
                        <a:pt x="388" y="361"/>
                      </a:lnTo>
                      <a:lnTo>
                        <a:pt x="394" y="358"/>
                      </a:lnTo>
                      <a:lnTo>
                        <a:pt x="403" y="358"/>
                      </a:lnTo>
                      <a:lnTo>
                        <a:pt x="414" y="346"/>
                      </a:lnTo>
                      <a:lnTo>
                        <a:pt x="417" y="340"/>
                      </a:lnTo>
                      <a:lnTo>
                        <a:pt x="416" y="337"/>
                      </a:lnTo>
                      <a:lnTo>
                        <a:pt x="393" y="308"/>
                      </a:lnTo>
                      <a:lnTo>
                        <a:pt x="387" y="300"/>
                      </a:lnTo>
                      <a:lnTo>
                        <a:pt x="387" y="257"/>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3" name="Google Shape;663;p9"/>
                <p:cNvSpPr/>
                <p:nvPr/>
              </p:nvSpPr>
              <p:spPr>
                <a:xfrm>
                  <a:off x="4455318" y="3399184"/>
                  <a:ext cx="107950" cy="77788"/>
                </a:xfrm>
                <a:custGeom>
                  <a:rect b="b" l="l" r="r" t="t"/>
                  <a:pathLst>
                    <a:path extrusionOk="0" h="244" w="344">
                      <a:moveTo>
                        <a:pt x="55" y="174"/>
                      </a:moveTo>
                      <a:lnTo>
                        <a:pt x="54" y="174"/>
                      </a:lnTo>
                      <a:lnTo>
                        <a:pt x="50" y="168"/>
                      </a:lnTo>
                      <a:lnTo>
                        <a:pt x="43" y="160"/>
                      </a:lnTo>
                      <a:lnTo>
                        <a:pt x="41" y="147"/>
                      </a:lnTo>
                      <a:lnTo>
                        <a:pt x="39" y="144"/>
                      </a:lnTo>
                      <a:lnTo>
                        <a:pt x="33" y="138"/>
                      </a:lnTo>
                      <a:lnTo>
                        <a:pt x="28" y="129"/>
                      </a:lnTo>
                      <a:lnTo>
                        <a:pt x="18" y="119"/>
                      </a:lnTo>
                      <a:lnTo>
                        <a:pt x="14" y="112"/>
                      </a:lnTo>
                      <a:lnTo>
                        <a:pt x="9" y="112"/>
                      </a:lnTo>
                      <a:lnTo>
                        <a:pt x="7" y="113"/>
                      </a:lnTo>
                      <a:lnTo>
                        <a:pt x="4" y="117"/>
                      </a:lnTo>
                      <a:lnTo>
                        <a:pt x="1" y="112"/>
                      </a:lnTo>
                      <a:lnTo>
                        <a:pt x="0" y="109"/>
                      </a:lnTo>
                      <a:lnTo>
                        <a:pt x="1" y="107"/>
                      </a:lnTo>
                      <a:lnTo>
                        <a:pt x="6" y="107"/>
                      </a:lnTo>
                      <a:lnTo>
                        <a:pt x="17" y="103"/>
                      </a:lnTo>
                      <a:lnTo>
                        <a:pt x="31" y="91"/>
                      </a:lnTo>
                      <a:lnTo>
                        <a:pt x="35" y="86"/>
                      </a:lnTo>
                      <a:lnTo>
                        <a:pt x="40" y="77"/>
                      </a:lnTo>
                      <a:lnTo>
                        <a:pt x="55" y="56"/>
                      </a:lnTo>
                      <a:lnTo>
                        <a:pt x="56" y="50"/>
                      </a:lnTo>
                      <a:lnTo>
                        <a:pt x="56" y="33"/>
                      </a:lnTo>
                      <a:lnTo>
                        <a:pt x="57" y="32"/>
                      </a:lnTo>
                      <a:lnTo>
                        <a:pt x="61" y="29"/>
                      </a:lnTo>
                      <a:lnTo>
                        <a:pt x="65" y="22"/>
                      </a:lnTo>
                      <a:lnTo>
                        <a:pt x="70" y="9"/>
                      </a:lnTo>
                      <a:lnTo>
                        <a:pt x="73" y="9"/>
                      </a:lnTo>
                      <a:lnTo>
                        <a:pt x="76" y="7"/>
                      </a:lnTo>
                      <a:lnTo>
                        <a:pt x="83" y="9"/>
                      </a:lnTo>
                      <a:lnTo>
                        <a:pt x="92" y="9"/>
                      </a:lnTo>
                      <a:lnTo>
                        <a:pt x="102" y="11"/>
                      </a:lnTo>
                      <a:lnTo>
                        <a:pt x="109" y="10"/>
                      </a:lnTo>
                      <a:lnTo>
                        <a:pt x="111" y="7"/>
                      </a:lnTo>
                      <a:lnTo>
                        <a:pt x="122" y="5"/>
                      </a:lnTo>
                      <a:lnTo>
                        <a:pt x="131" y="6"/>
                      </a:lnTo>
                      <a:lnTo>
                        <a:pt x="133" y="5"/>
                      </a:lnTo>
                      <a:lnTo>
                        <a:pt x="133" y="1"/>
                      </a:lnTo>
                      <a:lnTo>
                        <a:pt x="135" y="1"/>
                      </a:lnTo>
                      <a:lnTo>
                        <a:pt x="141" y="1"/>
                      </a:lnTo>
                      <a:lnTo>
                        <a:pt x="146" y="0"/>
                      </a:lnTo>
                      <a:lnTo>
                        <a:pt x="152" y="2"/>
                      </a:lnTo>
                      <a:lnTo>
                        <a:pt x="168" y="2"/>
                      </a:lnTo>
                      <a:lnTo>
                        <a:pt x="169" y="4"/>
                      </a:lnTo>
                      <a:lnTo>
                        <a:pt x="174" y="2"/>
                      </a:lnTo>
                      <a:lnTo>
                        <a:pt x="176" y="7"/>
                      </a:lnTo>
                      <a:lnTo>
                        <a:pt x="183" y="9"/>
                      </a:lnTo>
                      <a:lnTo>
                        <a:pt x="194" y="17"/>
                      </a:lnTo>
                      <a:lnTo>
                        <a:pt x="195" y="23"/>
                      </a:lnTo>
                      <a:lnTo>
                        <a:pt x="202" y="31"/>
                      </a:lnTo>
                      <a:lnTo>
                        <a:pt x="206" y="29"/>
                      </a:lnTo>
                      <a:lnTo>
                        <a:pt x="212" y="28"/>
                      </a:lnTo>
                      <a:lnTo>
                        <a:pt x="212" y="32"/>
                      </a:lnTo>
                      <a:lnTo>
                        <a:pt x="216" y="33"/>
                      </a:lnTo>
                      <a:lnTo>
                        <a:pt x="221" y="29"/>
                      </a:lnTo>
                      <a:lnTo>
                        <a:pt x="223" y="29"/>
                      </a:lnTo>
                      <a:lnTo>
                        <a:pt x="233" y="44"/>
                      </a:lnTo>
                      <a:lnTo>
                        <a:pt x="238" y="54"/>
                      </a:lnTo>
                      <a:lnTo>
                        <a:pt x="238" y="58"/>
                      </a:lnTo>
                      <a:lnTo>
                        <a:pt x="242" y="59"/>
                      </a:lnTo>
                      <a:lnTo>
                        <a:pt x="245" y="64"/>
                      </a:lnTo>
                      <a:lnTo>
                        <a:pt x="245" y="66"/>
                      </a:lnTo>
                      <a:lnTo>
                        <a:pt x="248" y="68"/>
                      </a:lnTo>
                      <a:lnTo>
                        <a:pt x="251" y="66"/>
                      </a:lnTo>
                      <a:lnTo>
                        <a:pt x="253" y="66"/>
                      </a:lnTo>
                      <a:lnTo>
                        <a:pt x="255" y="74"/>
                      </a:lnTo>
                      <a:lnTo>
                        <a:pt x="258" y="75"/>
                      </a:lnTo>
                      <a:lnTo>
                        <a:pt x="260" y="79"/>
                      </a:lnTo>
                      <a:lnTo>
                        <a:pt x="256" y="80"/>
                      </a:lnTo>
                      <a:lnTo>
                        <a:pt x="256" y="81"/>
                      </a:lnTo>
                      <a:lnTo>
                        <a:pt x="261" y="82"/>
                      </a:lnTo>
                      <a:lnTo>
                        <a:pt x="264" y="86"/>
                      </a:lnTo>
                      <a:lnTo>
                        <a:pt x="267" y="88"/>
                      </a:lnTo>
                      <a:lnTo>
                        <a:pt x="271" y="88"/>
                      </a:lnTo>
                      <a:lnTo>
                        <a:pt x="277" y="91"/>
                      </a:lnTo>
                      <a:lnTo>
                        <a:pt x="280" y="95"/>
                      </a:lnTo>
                      <a:lnTo>
                        <a:pt x="281" y="99"/>
                      </a:lnTo>
                      <a:lnTo>
                        <a:pt x="283" y="101"/>
                      </a:lnTo>
                      <a:lnTo>
                        <a:pt x="289" y="103"/>
                      </a:lnTo>
                      <a:lnTo>
                        <a:pt x="296" y="109"/>
                      </a:lnTo>
                      <a:lnTo>
                        <a:pt x="298" y="112"/>
                      </a:lnTo>
                      <a:lnTo>
                        <a:pt x="299" y="115"/>
                      </a:lnTo>
                      <a:lnTo>
                        <a:pt x="297" y="123"/>
                      </a:lnTo>
                      <a:lnTo>
                        <a:pt x="297" y="129"/>
                      </a:lnTo>
                      <a:lnTo>
                        <a:pt x="299" y="129"/>
                      </a:lnTo>
                      <a:lnTo>
                        <a:pt x="301" y="133"/>
                      </a:lnTo>
                      <a:lnTo>
                        <a:pt x="302" y="133"/>
                      </a:lnTo>
                      <a:lnTo>
                        <a:pt x="305" y="136"/>
                      </a:lnTo>
                      <a:lnTo>
                        <a:pt x="307" y="144"/>
                      </a:lnTo>
                      <a:lnTo>
                        <a:pt x="307" y="150"/>
                      </a:lnTo>
                      <a:lnTo>
                        <a:pt x="309" y="156"/>
                      </a:lnTo>
                      <a:lnTo>
                        <a:pt x="310" y="160"/>
                      </a:lnTo>
                      <a:lnTo>
                        <a:pt x="305" y="167"/>
                      </a:lnTo>
                      <a:lnTo>
                        <a:pt x="305" y="169"/>
                      </a:lnTo>
                      <a:lnTo>
                        <a:pt x="313" y="181"/>
                      </a:lnTo>
                      <a:lnTo>
                        <a:pt x="315" y="187"/>
                      </a:lnTo>
                      <a:lnTo>
                        <a:pt x="316" y="188"/>
                      </a:lnTo>
                      <a:lnTo>
                        <a:pt x="320" y="188"/>
                      </a:lnTo>
                      <a:lnTo>
                        <a:pt x="323" y="185"/>
                      </a:lnTo>
                      <a:lnTo>
                        <a:pt x="328" y="185"/>
                      </a:lnTo>
                      <a:lnTo>
                        <a:pt x="328" y="189"/>
                      </a:lnTo>
                      <a:lnTo>
                        <a:pt x="331" y="193"/>
                      </a:lnTo>
                      <a:lnTo>
                        <a:pt x="332" y="197"/>
                      </a:lnTo>
                      <a:lnTo>
                        <a:pt x="335" y="199"/>
                      </a:lnTo>
                      <a:lnTo>
                        <a:pt x="337" y="204"/>
                      </a:lnTo>
                      <a:lnTo>
                        <a:pt x="341" y="209"/>
                      </a:lnTo>
                      <a:lnTo>
                        <a:pt x="342" y="212"/>
                      </a:lnTo>
                      <a:lnTo>
                        <a:pt x="341" y="212"/>
                      </a:lnTo>
                      <a:lnTo>
                        <a:pt x="340" y="214"/>
                      </a:lnTo>
                      <a:lnTo>
                        <a:pt x="342" y="217"/>
                      </a:lnTo>
                      <a:lnTo>
                        <a:pt x="342" y="221"/>
                      </a:lnTo>
                      <a:lnTo>
                        <a:pt x="339" y="225"/>
                      </a:lnTo>
                      <a:lnTo>
                        <a:pt x="340" y="232"/>
                      </a:lnTo>
                      <a:lnTo>
                        <a:pt x="344" y="236"/>
                      </a:lnTo>
                      <a:lnTo>
                        <a:pt x="344" y="238"/>
                      </a:lnTo>
                      <a:lnTo>
                        <a:pt x="341" y="239"/>
                      </a:lnTo>
                      <a:lnTo>
                        <a:pt x="331" y="239"/>
                      </a:lnTo>
                      <a:lnTo>
                        <a:pt x="325" y="242"/>
                      </a:lnTo>
                      <a:lnTo>
                        <a:pt x="321" y="242"/>
                      </a:lnTo>
                      <a:lnTo>
                        <a:pt x="310" y="241"/>
                      </a:lnTo>
                      <a:lnTo>
                        <a:pt x="308" y="242"/>
                      </a:lnTo>
                      <a:lnTo>
                        <a:pt x="301" y="242"/>
                      </a:lnTo>
                      <a:lnTo>
                        <a:pt x="293" y="244"/>
                      </a:lnTo>
                      <a:lnTo>
                        <a:pt x="287" y="244"/>
                      </a:lnTo>
                      <a:lnTo>
                        <a:pt x="282" y="242"/>
                      </a:lnTo>
                      <a:lnTo>
                        <a:pt x="278" y="242"/>
                      </a:lnTo>
                      <a:lnTo>
                        <a:pt x="271" y="239"/>
                      </a:lnTo>
                      <a:lnTo>
                        <a:pt x="264" y="239"/>
                      </a:lnTo>
                      <a:lnTo>
                        <a:pt x="258" y="233"/>
                      </a:lnTo>
                      <a:lnTo>
                        <a:pt x="255" y="235"/>
                      </a:lnTo>
                      <a:lnTo>
                        <a:pt x="255" y="238"/>
                      </a:lnTo>
                      <a:lnTo>
                        <a:pt x="248" y="237"/>
                      </a:lnTo>
                      <a:lnTo>
                        <a:pt x="248" y="231"/>
                      </a:lnTo>
                      <a:lnTo>
                        <a:pt x="245" y="228"/>
                      </a:lnTo>
                      <a:lnTo>
                        <a:pt x="237" y="227"/>
                      </a:lnTo>
                      <a:lnTo>
                        <a:pt x="231" y="228"/>
                      </a:lnTo>
                      <a:lnTo>
                        <a:pt x="226" y="225"/>
                      </a:lnTo>
                      <a:lnTo>
                        <a:pt x="212" y="224"/>
                      </a:lnTo>
                      <a:lnTo>
                        <a:pt x="162" y="224"/>
                      </a:lnTo>
                      <a:lnTo>
                        <a:pt x="159" y="225"/>
                      </a:lnTo>
                      <a:lnTo>
                        <a:pt x="135" y="225"/>
                      </a:lnTo>
                      <a:lnTo>
                        <a:pt x="122" y="231"/>
                      </a:lnTo>
                      <a:lnTo>
                        <a:pt x="111" y="236"/>
                      </a:lnTo>
                      <a:lnTo>
                        <a:pt x="102" y="238"/>
                      </a:lnTo>
                      <a:lnTo>
                        <a:pt x="72" y="237"/>
                      </a:lnTo>
                      <a:lnTo>
                        <a:pt x="68" y="239"/>
                      </a:lnTo>
                      <a:lnTo>
                        <a:pt x="57" y="244"/>
                      </a:lnTo>
                      <a:lnTo>
                        <a:pt x="50" y="244"/>
                      </a:lnTo>
                      <a:lnTo>
                        <a:pt x="46" y="243"/>
                      </a:lnTo>
                      <a:lnTo>
                        <a:pt x="45" y="241"/>
                      </a:lnTo>
                      <a:lnTo>
                        <a:pt x="43" y="242"/>
                      </a:lnTo>
                      <a:lnTo>
                        <a:pt x="44" y="241"/>
                      </a:lnTo>
                      <a:lnTo>
                        <a:pt x="41" y="239"/>
                      </a:lnTo>
                      <a:lnTo>
                        <a:pt x="43" y="205"/>
                      </a:lnTo>
                      <a:lnTo>
                        <a:pt x="47" y="199"/>
                      </a:lnTo>
                      <a:lnTo>
                        <a:pt x="86" y="195"/>
                      </a:lnTo>
                      <a:lnTo>
                        <a:pt x="94" y="195"/>
                      </a:lnTo>
                      <a:lnTo>
                        <a:pt x="95" y="195"/>
                      </a:lnTo>
                      <a:lnTo>
                        <a:pt x="98" y="188"/>
                      </a:lnTo>
                      <a:lnTo>
                        <a:pt x="103" y="187"/>
                      </a:lnTo>
                      <a:lnTo>
                        <a:pt x="106" y="188"/>
                      </a:lnTo>
                      <a:lnTo>
                        <a:pt x="119" y="187"/>
                      </a:lnTo>
                      <a:lnTo>
                        <a:pt x="127" y="183"/>
                      </a:lnTo>
                      <a:lnTo>
                        <a:pt x="131" y="178"/>
                      </a:lnTo>
                      <a:lnTo>
                        <a:pt x="133" y="177"/>
                      </a:lnTo>
                      <a:lnTo>
                        <a:pt x="140" y="178"/>
                      </a:lnTo>
                      <a:lnTo>
                        <a:pt x="143" y="182"/>
                      </a:lnTo>
                      <a:lnTo>
                        <a:pt x="151" y="184"/>
                      </a:lnTo>
                      <a:lnTo>
                        <a:pt x="159" y="189"/>
                      </a:lnTo>
                      <a:lnTo>
                        <a:pt x="167" y="190"/>
                      </a:lnTo>
                      <a:lnTo>
                        <a:pt x="175" y="194"/>
                      </a:lnTo>
                      <a:lnTo>
                        <a:pt x="183" y="194"/>
                      </a:lnTo>
                      <a:lnTo>
                        <a:pt x="185" y="195"/>
                      </a:lnTo>
                      <a:lnTo>
                        <a:pt x="191" y="192"/>
                      </a:lnTo>
                      <a:lnTo>
                        <a:pt x="203" y="189"/>
                      </a:lnTo>
                      <a:lnTo>
                        <a:pt x="207" y="185"/>
                      </a:lnTo>
                      <a:lnTo>
                        <a:pt x="207" y="182"/>
                      </a:lnTo>
                      <a:lnTo>
                        <a:pt x="207" y="177"/>
                      </a:lnTo>
                      <a:lnTo>
                        <a:pt x="206" y="177"/>
                      </a:lnTo>
                      <a:lnTo>
                        <a:pt x="203" y="177"/>
                      </a:lnTo>
                      <a:lnTo>
                        <a:pt x="200" y="176"/>
                      </a:lnTo>
                      <a:lnTo>
                        <a:pt x="195" y="176"/>
                      </a:lnTo>
                      <a:lnTo>
                        <a:pt x="191" y="177"/>
                      </a:lnTo>
                      <a:lnTo>
                        <a:pt x="180" y="182"/>
                      </a:lnTo>
                      <a:lnTo>
                        <a:pt x="175" y="181"/>
                      </a:lnTo>
                      <a:lnTo>
                        <a:pt x="169" y="178"/>
                      </a:lnTo>
                      <a:lnTo>
                        <a:pt x="165" y="172"/>
                      </a:lnTo>
                      <a:lnTo>
                        <a:pt x="164" y="171"/>
                      </a:lnTo>
                      <a:lnTo>
                        <a:pt x="152" y="171"/>
                      </a:lnTo>
                      <a:lnTo>
                        <a:pt x="146" y="163"/>
                      </a:lnTo>
                      <a:lnTo>
                        <a:pt x="140" y="162"/>
                      </a:lnTo>
                      <a:lnTo>
                        <a:pt x="137" y="161"/>
                      </a:lnTo>
                      <a:lnTo>
                        <a:pt x="131" y="162"/>
                      </a:lnTo>
                      <a:lnTo>
                        <a:pt x="126" y="165"/>
                      </a:lnTo>
                      <a:lnTo>
                        <a:pt x="120" y="163"/>
                      </a:lnTo>
                      <a:lnTo>
                        <a:pt x="115" y="168"/>
                      </a:lnTo>
                      <a:lnTo>
                        <a:pt x="111" y="174"/>
                      </a:lnTo>
                      <a:lnTo>
                        <a:pt x="55" y="174"/>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4" name="Google Shape;664;p9"/>
                <p:cNvSpPr/>
                <p:nvPr/>
              </p:nvSpPr>
              <p:spPr>
                <a:xfrm>
                  <a:off x="5276055" y="3708747"/>
                  <a:ext cx="190500" cy="187325"/>
                </a:xfrm>
                <a:custGeom>
                  <a:rect b="b" l="l" r="r" t="t"/>
                  <a:pathLst>
                    <a:path extrusionOk="0" h="591" w="596">
                      <a:moveTo>
                        <a:pt x="442" y="112"/>
                      </a:moveTo>
                      <a:lnTo>
                        <a:pt x="445" y="117"/>
                      </a:lnTo>
                      <a:lnTo>
                        <a:pt x="445" y="125"/>
                      </a:lnTo>
                      <a:lnTo>
                        <a:pt x="450" y="144"/>
                      </a:lnTo>
                      <a:lnTo>
                        <a:pt x="453" y="155"/>
                      </a:lnTo>
                      <a:lnTo>
                        <a:pt x="531" y="201"/>
                      </a:lnTo>
                      <a:lnTo>
                        <a:pt x="528" y="207"/>
                      </a:lnTo>
                      <a:lnTo>
                        <a:pt x="521" y="238"/>
                      </a:lnTo>
                      <a:lnTo>
                        <a:pt x="517" y="244"/>
                      </a:lnTo>
                      <a:lnTo>
                        <a:pt x="514" y="256"/>
                      </a:lnTo>
                      <a:lnTo>
                        <a:pt x="504" y="281"/>
                      </a:lnTo>
                      <a:lnTo>
                        <a:pt x="505" y="292"/>
                      </a:lnTo>
                      <a:lnTo>
                        <a:pt x="507" y="298"/>
                      </a:lnTo>
                      <a:lnTo>
                        <a:pt x="523" y="309"/>
                      </a:lnTo>
                      <a:lnTo>
                        <a:pt x="530" y="317"/>
                      </a:lnTo>
                      <a:lnTo>
                        <a:pt x="538" y="325"/>
                      </a:lnTo>
                      <a:lnTo>
                        <a:pt x="544" y="336"/>
                      </a:lnTo>
                      <a:lnTo>
                        <a:pt x="544" y="341"/>
                      </a:lnTo>
                      <a:lnTo>
                        <a:pt x="542" y="342"/>
                      </a:lnTo>
                      <a:lnTo>
                        <a:pt x="537" y="349"/>
                      </a:lnTo>
                      <a:lnTo>
                        <a:pt x="536" y="362"/>
                      </a:lnTo>
                      <a:lnTo>
                        <a:pt x="533" y="368"/>
                      </a:lnTo>
                      <a:lnTo>
                        <a:pt x="537" y="374"/>
                      </a:lnTo>
                      <a:lnTo>
                        <a:pt x="536" y="380"/>
                      </a:lnTo>
                      <a:lnTo>
                        <a:pt x="538" y="385"/>
                      </a:lnTo>
                      <a:lnTo>
                        <a:pt x="537" y="395"/>
                      </a:lnTo>
                      <a:lnTo>
                        <a:pt x="531" y="395"/>
                      </a:lnTo>
                      <a:lnTo>
                        <a:pt x="528" y="402"/>
                      </a:lnTo>
                      <a:lnTo>
                        <a:pt x="531" y="412"/>
                      </a:lnTo>
                      <a:lnTo>
                        <a:pt x="537" y="425"/>
                      </a:lnTo>
                      <a:lnTo>
                        <a:pt x="542" y="429"/>
                      </a:lnTo>
                      <a:lnTo>
                        <a:pt x="542" y="432"/>
                      </a:lnTo>
                      <a:lnTo>
                        <a:pt x="538" y="435"/>
                      </a:lnTo>
                      <a:lnTo>
                        <a:pt x="550" y="455"/>
                      </a:lnTo>
                      <a:lnTo>
                        <a:pt x="552" y="460"/>
                      </a:lnTo>
                      <a:lnTo>
                        <a:pt x="550" y="467"/>
                      </a:lnTo>
                      <a:lnTo>
                        <a:pt x="555" y="472"/>
                      </a:lnTo>
                      <a:lnTo>
                        <a:pt x="558" y="478"/>
                      </a:lnTo>
                      <a:lnTo>
                        <a:pt x="558" y="484"/>
                      </a:lnTo>
                      <a:lnTo>
                        <a:pt x="561" y="488"/>
                      </a:lnTo>
                      <a:lnTo>
                        <a:pt x="561" y="497"/>
                      </a:lnTo>
                      <a:lnTo>
                        <a:pt x="573" y="503"/>
                      </a:lnTo>
                      <a:lnTo>
                        <a:pt x="577" y="513"/>
                      </a:lnTo>
                      <a:lnTo>
                        <a:pt x="587" y="514"/>
                      </a:lnTo>
                      <a:lnTo>
                        <a:pt x="592" y="518"/>
                      </a:lnTo>
                      <a:lnTo>
                        <a:pt x="595" y="519"/>
                      </a:lnTo>
                      <a:lnTo>
                        <a:pt x="596" y="525"/>
                      </a:lnTo>
                      <a:lnTo>
                        <a:pt x="593" y="526"/>
                      </a:lnTo>
                      <a:lnTo>
                        <a:pt x="579" y="536"/>
                      </a:lnTo>
                      <a:lnTo>
                        <a:pt x="564" y="550"/>
                      </a:lnTo>
                      <a:lnTo>
                        <a:pt x="560" y="552"/>
                      </a:lnTo>
                      <a:lnTo>
                        <a:pt x="541" y="557"/>
                      </a:lnTo>
                      <a:lnTo>
                        <a:pt x="507" y="569"/>
                      </a:lnTo>
                      <a:lnTo>
                        <a:pt x="499" y="570"/>
                      </a:lnTo>
                      <a:lnTo>
                        <a:pt x="489" y="570"/>
                      </a:lnTo>
                      <a:lnTo>
                        <a:pt x="476" y="564"/>
                      </a:lnTo>
                      <a:lnTo>
                        <a:pt x="467" y="567"/>
                      </a:lnTo>
                      <a:lnTo>
                        <a:pt x="453" y="568"/>
                      </a:lnTo>
                      <a:lnTo>
                        <a:pt x="440" y="581"/>
                      </a:lnTo>
                      <a:lnTo>
                        <a:pt x="436" y="583"/>
                      </a:lnTo>
                      <a:lnTo>
                        <a:pt x="429" y="583"/>
                      </a:lnTo>
                      <a:lnTo>
                        <a:pt x="398" y="581"/>
                      </a:lnTo>
                      <a:lnTo>
                        <a:pt x="387" y="589"/>
                      </a:lnTo>
                      <a:lnTo>
                        <a:pt x="378" y="589"/>
                      </a:lnTo>
                      <a:lnTo>
                        <a:pt x="371" y="591"/>
                      </a:lnTo>
                      <a:lnTo>
                        <a:pt x="366" y="590"/>
                      </a:lnTo>
                      <a:lnTo>
                        <a:pt x="361" y="588"/>
                      </a:lnTo>
                      <a:lnTo>
                        <a:pt x="355" y="580"/>
                      </a:lnTo>
                      <a:lnTo>
                        <a:pt x="348" y="578"/>
                      </a:lnTo>
                      <a:lnTo>
                        <a:pt x="340" y="578"/>
                      </a:lnTo>
                      <a:lnTo>
                        <a:pt x="334" y="583"/>
                      </a:lnTo>
                      <a:lnTo>
                        <a:pt x="331" y="584"/>
                      </a:lnTo>
                      <a:lnTo>
                        <a:pt x="290" y="583"/>
                      </a:lnTo>
                      <a:lnTo>
                        <a:pt x="290" y="579"/>
                      </a:lnTo>
                      <a:lnTo>
                        <a:pt x="285" y="570"/>
                      </a:lnTo>
                      <a:lnTo>
                        <a:pt x="280" y="567"/>
                      </a:lnTo>
                      <a:lnTo>
                        <a:pt x="275" y="559"/>
                      </a:lnTo>
                      <a:lnTo>
                        <a:pt x="274" y="557"/>
                      </a:lnTo>
                      <a:lnTo>
                        <a:pt x="275" y="538"/>
                      </a:lnTo>
                      <a:lnTo>
                        <a:pt x="270" y="531"/>
                      </a:lnTo>
                      <a:lnTo>
                        <a:pt x="269" y="513"/>
                      </a:lnTo>
                      <a:lnTo>
                        <a:pt x="264" y="494"/>
                      </a:lnTo>
                      <a:lnTo>
                        <a:pt x="261" y="487"/>
                      </a:lnTo>
                      <a:lnTo>
                        <a:pt x="249" y="476"/>
                      </a:lnTo>
                      <a:lnTo>
                        <a:pt x="237" y="472"/>
                      </a:lnTo>
                      <a:lnTo>
                        <a:pt x="232" y="480"/>
                      </a:lnTo>
                      <a:lnTo>
                        <a:pt x="230" y="476"/>
                      </a:lnTo>
                      <a:lnTo>
                        <a:pt x="229" y="473"/>
                      </a:lnTo>
                      <a:lnTo>
                        <a:pt x="226" y="472"/>
                      </a:lnTo>
                      <a:lnTo>
                        <a:pt x="221" y="472"/>
                      </a:lnTo>
                      <a:lnTo>
                        <a:pt x="210" y="476"/>
                      </a:lnTo>
                      <a:lnTo>
                        <a:pt x="208" y="475"/>
                      </a:lnTo>
                      <a:lnTo>
                        <a:pt x="203" y="468"/>
                      </a:lnTo>
                      <a:lnTo>
                        <a:pt x="193" y="470"/>
                      </a:lnTo>
                      <a:lnTo>
                        <a:pt x="182" y="462"/>
                      </a:lnTo>
                      <a:lnTo>
                        <a:pt x="178" y="459"/>
                      </a:lnTo>
                      <a:lnTo>
                        <a:pt x="176" y="456"/>
                      </a:lnTo>
                      <a:lnTo>
                        <a:pt x="165" y="456"/>
                      </a:lnTo>
                      <a:lnTo>
                        <a:pt x="154" y="452"/>
                      </a:lnTo>
                      <a:lnTo>
                        <a:pt x="125" y="440"/>
                      </a:lnTo>
                      <a:lnTo>
                        <a:pt x="117" y="438"/>
                      </a:lnTo>
                      <a:lnTo>
                        <a:pt x="109" y="434"/>
                      </a:lnTo>
                      <a:lnTo>
                        <a:pt x="105" y="427"/>
                      </a:lnTo>
                      <a:lnTo>
                        <a:pt x="95" y="418"/>
                      </a:lnTo>
                      <a:lnTo>
                        <a:pt x="87" y="416"/>
                      </a:lnTo>
                      <a:lnTo>
                        <a:pt x="81" y="417"/>
                      </a:lnTo>
                      <a:lnTo>
                        <a:pt x="70" y="398"/>
                      </a:lnTo>
                      <a:lnTo>
                        <a:pt x="65" y="386"/>
                      </a:lnTo>
                      <a:lnTo>
                        <a:pt x="58" y="374"/>
                      </a:lnTo>
                      <a:lnTo>
                        <a:pt x="49" y="352"/>
                      </a:lnTo>
                      <a:lnTo>
                        <a:pt x="50" y="338"/>
                      </a:lnTo>
                      <a:lnTo>
                        <a:pt x="49" y="328"/>
                      </a:lnTo>
                      <a:lnTo>
                        <a:pt x="31" y="310"/>
                      </a:lnTo>
                      <a:lnTo>
                        <a:pt x="9" y="298"/>
                      </a:lnTo>
                      <a:lnTo>
                        <a:pt x="6" y="284"/>
                      </a:lnTo>
                      <a:lnTo>
                        <a:pt x="11" y="278"/>
                      </a:lnTo>
                      <a:lnTo>
                        <a:pt x="15" y="272"/>
                      </a:lnTo>
                      <a:lnTo>
                        <a:pt x="11" y="258"/>
                      </a:lnTo>
                      <a:lnTo>
                        <a:pt x="9" y="246"/>
                      </a:lnTo>
                      <a:lnTo>
                        <a:pt x="9" y="231"/>
                      </a:lnTo>
                      <a:lnTo>
                        <a:pt x="5" y="225"/>
                      </a:lnTo>
                      <a:lnTo>
                        <a:pt x="1" y="222"/>
                      </a:lnTo>
                      <a:lnTo>
                        <a:pt x="0" y="206"/>
                      </a:lnTo>
                      <a:lnTo>
                        <a:pt x="0" y="187"/>
                      </a:lnTo>
                      <a:lnTo>
                        <a:pt x="3" y="186"/>
                      </a:lnTo>
                      <a:lnTo>
                        <a:pt x="14" y="183"/>
                      </a:lnTo>
                      <a:lnTo>
                        <a:pt x="28" y="179"/>
                      </a:lnTo>
                      <a:lnTo>
                        <a:pt x="39" y="159"/>
                      </a:lnTo>
                      <a:lnTo>
                        <a:pt x="44" y="153"/>
                      </a:lnTo>
                      <a:lnTo>
                        <a:pt x="50" y="139"/>
                      </a:lnTo>
                      <a:lnTo>
                        <a:pt x="60" y="127"/>
                      </a:lnTo>
                      <a:lnTo>
                        <a:pt x="64" y="121"/>
                      </a:lnTo>
                      <a:lnTo>
                        <a:pt x="64" y="113"/>
                      </a:lnTo>
                      <a:lnTo>
                        <a:pt x="62" y="107"/>
                      </a:lnTo>
                      <a:lnTo>
                        <a:pt x="58" y="104"/>
                      </a:lnTo>
                      <a:lnTo>
                        <a:pt x="52" y="102"/>
                      </a:lnTo>
                      <a:lnTo>
                        <a:pt x="48" y="99"/>
                      </a:lnTo>
                      <a:lnTo>
                        <a:pt x="48" y="95"/>
                      </a:lnTo>
                      <a:lnTo>
                        <a:pt x="48" y="89"/>
                      </a:lnTo>
                      <a:lnTo>
                        <a:pt x="49" y="83"/>
                      </a:lnTo>
                      <a:lnTo>
                        <a:pt x="54" y="78"/>
                      </a:lnTo>
                      <a:lnTo>
                        <a:pt x="65" y="63"/>
                      </a:lnTo>
                      <a:lnTo>
                        <a:pt x="68" y="53"/>
                      </a:lnTo>
                      <a:lnTo>
                        <a:pt x="66" y="46"/>
                      </a:lnTo>
                      <a:lnTo>
                        <a:pt x="62" y="31"/>
                      </a:lnTo>
                      <a:lnTo>
                        <a:pt x="49" y="10"/>
                      </a:lnTo>
                      <a:lnTo>
                        <a:pt x="44" y="3"/>
                      </a:lnTo>
                      <a:lnTo>
                        <a:pt x="66" y="5"/>
                      </a:lnTo>
                      <a:lnTo>
                        <a:pt x="73" y="2"/>
                      </a:lnTo>
                      <a:lnTo>
                        <a:pt x="73" y="0"/>
                      </a:lnTo>
                      <a:lnTo>
                        <a:pt x="118" y="0"/>
                      </a:lnTo>
                      <a:lnTo>
                        <a:pt x="119" y="7"/>
                      </a:lnTo>
                      <a:lnTo>
                        <a:pt x="118" y="26"/>
                      </a:lnTo>
                      <a:lnTo>
                        <a:pt x="114" y="40"/>
                      </a:lnTo>
                      <a:lnTo>
                        <a:pt x="113" y="61"/>
                      </a:lnTo>
                      <a:lnTo>
                        <a:pt x="118" y="83"/>
                      </a:lnTo>
                      <a:lnTo>
                        <a:pt x="117" y="90"/>
                      </a:lnTo>
                      <a:lnTo>
                        <a:pt x="122" y="99"/>
                      </a:lnTo>
                      <a:lnTo>
                        <a:pt x="129" y="95"/>
                      </a:lnTo>
                      <a:lnTo>
                        <a:pt x="133" y="88"/>
                      </a:lnTo>
                      <a:lnTo>
                        <a:pt x="139" y="86"/>
                      </a:lnTo>
                      <a:lnTo>
                        <a:pt x="138" y="78"/>
                      </a:lnTo>
                      <a:lnTo>
                        <a:pt x="143" y="72"/>
                      </a:lnTo>
                      <a:lnTo>
                        <a:pt x="148" y="75"/>
                      </a:lnTo>
                      <a:lnTo>
                        <a:pt x="157" y="85"/>
                      </a:lnTo>
                      <a:lnTo>
                        <a:pt x="163" y="90"/>
                      </a:lnTo>
                      <a:lnTo>
                        <a:pt x="170" y="86"/>
                      </a:lnTo>
                      <a:lnTo>
                        <a:pt x="173" y="86"/>
                      </a:lnTo>
                      <a:lnTo>
                        <a:pt x="176" y="107"/>
                      </a:lnTo>
                      <a:lnTo>
                        <a:pt x="183" y="101"/>
                      </a:lnTo>
                      <a:lnTo>
                        <a:pt x="182" y="94"/>
                      </a:lnTo>
                      <a:lnTo>
                        <a:pt x="186" y="84"/>
                      </a:lnTo>
                      <a:lnTo>
                        <a:pt x="189" y="83"/>
                      </a:lnTo>
                      <a:lnTo>
                        <a:pt x="200" y="83"/>
                      </a:lnTo>
                      <a:lnTo>
                        <a:pt x="205" y="83"/>
                      </a:lnTo>
                      <a:lnTo>
                        <a:pt x="214" y="79"/>
                      </a:lnTo>
                      <a:lnTo>
                        <a:pt x="225" y="72"/>
                      </a:lnTo>
                      <a:lnTo>
                        <a:pt x="226" y="69"/>
                      </a:lnTo>
                      <a:lnTo>
                        <a:pt x="224" y="64"/>
                      </a:lnTo>
                      <a:lnTo>
                        <a:pt x="209" y="66"/>
                      </a:lnTo>
                      <a:lnTo>
                        <a:pt x="200" y="62"/>
                      </a:lnTo>
                      <a:lnTo>
                        <a:pt x="202" y="58"/>
                      </a:lnTo>
                      <a:lnTo>
                        <a:pt x="211" y="52"/>
                      </a:lnTo>
                      <a:lnTo>
                        <a:pt x="209" y="48"/>
                      </a:lnTo>
                      <a:lnTo>
                        <a:pt x="211" y="46"/>
                      </a:lnTo>
                      <a:lnTo>
                        <a:pt x="219" y="46"/>
                      </a:lnTo>
                      <a:lnTo>
                        <a:pt x="220" y="42"/>
                      </a:lnTo>
                      <a:lnTo>
                        <a:pt x="225" y="35"/>
                      </a:lnTo>
                      <a:lnTo>
                        <a:pt x="226" y="30"/>
                      </a:lnTo>
                      <a:lnTo>
                        <a:pt x="231" y="29"/>
                      </a:lnTo>
                      <a:lnTo>
                        <a:pt x="234" y="20"/>
                      </a:lnTo>
                      <a:lnTo>
                        <a:pt x="238" y="21"/>
                      </a:lnTo>
                      <a:lnTo>
                        <a:pt x="240" y="18"/>
                      </a:lnTo>
                      <a:lnTo>
                        <a:pt x="236" y="12"/>
                      </a:lnTo>
                      <a:lnTo>
                        <a:pt x="240" y="5"/>
                      </a:lnTo>
                      <a:lnTo>
                        <a:pt x="251" y="0"/>
                      </a:lnTo>
                      <a:lnTo>
                        <a:pt x="442" y="11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5" name="Google Shape;665;p9"/>
                <p:cNvSpPr/>
                <p:nvPr/>
              </p:nvSpPr>
              <p:spPr>
                <a:xfrm>
                  <a:off x="4528343" y="3518247"/>
                  <a:ext cx="52388" cy="52388"/>
                </a:xfrm>
                <a:custGeom>
                  <a:rect b="b" l="l" r="r" t="t"/>
                  <a:pathLst>
                    <a:path extrusionOk="0" h="166" w="167">
                      <a:moveTo>
                        <a:pt x="2" y="49"/>
                      </a:moveTo>
                      <a:lnTo>
                        <a:pt x="8" y="51"/>
                      </a:lnTo>
                      <a:lnTo>
                        <a:pt x="14" y="51"/>
                      </a:lnTo>
                      <a:lnTo>
                        <a:pt x="17" y="50"/>
                      </a:lnTo>
                      <a:lnTo>
                        <a:pt x="19" y="49"/>
                      </a:lnTo>
                      <a:lnTo>
                        <a:pt x="23" y="39"/>
                      </a:lnTo>
                      <a:lnTo>
                        <a:pt x="28" y="39"/>
                      </a:lnTo>
                      <a:lnTo>
                        <a:pt x="32" y="37"/>
                      </a:lnTo>
                      <a:lnTo>
                        <a:pt x="32" y="32"/>
                      </a:lnTo>
                      <a:lnTo>
                        <a:pt x="37" y="31"/>
                      </a:lnTo>
                      <a:lnTo>
                        <a:pt x="43" y="23"/>
                      </a:lnTo>
                      <a:lnTo>
                        <a:pt x="46" y="16"/>
                      </a:lnTo>
                      <a:lnTo>
                        <a:pt x="45" y="7"/>
                      </a:lnTo>
                      <a:lnTo>
                        <a:pt x="49" y="6"/>
                      </a:lnTo>
                      <a:lnTo>
                        <a:pt x="57" y="5"/>
                      </a:lnTo>
                      <a:lnTo>
                        <a:pt x="61" y="7"/>
                      </a:lnTo>
                      <a:lnTo>
                        <a:pt x="65" y="7"/>
                      </a:lnTo>
                      <a:lnTo>
                        <a:pt x="70" y="5"/>
                      </a:lnTo>
                      <a:lnTo>
                        <a:pt x="76" y="5"/>
                      </a:lnTo>
                      <a:lnTo>
                        <a:pt x="76" y="0"/>
                      </a:lnTo>
                      <a:lnTo>
                        <a:pt x="102" y="0"/>
                      </a:lnTo>
                      <a:lnTo>
                        <a:pt x="115" y="1"/>
                      </a:lnTo>
                      <a:lnTo>
                        <a:pt x="119" y="8"/>
                      </a:lnTo>
                      <a:lnTo>
                        <a:pt x="125" y="12"/>
                      </a:lnTo>
                      <a:lnTo>
                        <a:pt x="129" y="17"/>
                      </a:lnTo>
                      <a:lnTo>
                        <a:pt x="134" y="21"/>
                      </a:lnTo>
                      <a:lnTo>
                        <a:pt x="134" y="23"/>
                      </a:lnTo>
                      <a:lnTo>
                        <a:pt x="136" y="27"/>
                      </a:lnTo>
                      <a:lnTo>
                        <a:pt x="135" y="29"/>
                      </a:lnTo>
                      <a:lnTo>
                        <a:pt x="135" y="32"/>
                      </a:lnTo>
                      <a:lnTo>
                        <a:pt x="142" y="34"/>
                      </a:lnTo>
                      <a:lnTo>
                        <a:pt x="145" y="35"/>
                      </a:lnTo>
                      <a:lnTo>
                        <a:pt x="145" y="38"/>
                      </a:lnTo>
                      <a:lnTo>
                        <a:pt x="143" y="40"/>
                      </a:lnTo>
                      <a:lnTo>
                        <a:pt x="145" y="45"/>
                      </a:lnTo>
                      <a:lnTo>
                        <a:pt x="143" y="45"/>
                      </a:lnTo>
                      <a:lnTo>
                        <a:pt x="145" y="50"/>
                      </a:lnTo>
                      <a:lnTo>
                        <a:pt x="146" y="53"/>
                      </a:lnTo>
                      <a:lnTo>
                        <a:pt x="151" y="56"/>
                      </a:lnTo>
                      <a:lnTo>
                        <a:pt x="152" y="60"/>
                      </a:lnTo>
                      <a:lnTo>
                        <a:pt x="155" y="70"/>
                      </a:lnTo>
                      <a:lnTo>
                        <a:pt x="153" y="71"/>
                      </a:lnTo>
                      <a:lnTo>
                        <a:pt x="148" y="74"/>
                      </a:lnTo>
                      <a:lnTo>
                        <a:pt x="146" y="85"/>
                      </a:lnTo>
                      <a:lnTo>
                        <a:pt x="143" y="90"/>
                      </a:lnTo>
                      <a:lnTo>
                        <a:pt x="143" y="92"/>
                      </a:lnTo>
                      <a:lnTo>
                        <a:pt x="156" y="87"/>
                      </a:lnTo>
                      <a:lnTo>
                        <a:pt x="162" y="82"/>
                      </a:lnTo>
                      <a:lnTo>
                        <a:pt x="163" y="82"/>
                      </a:lnTo>
                      <a:lnTo>
                        <a:pt x="164" y="85"/>
                      </a:lnTo>
                      <a:lnTo>
                        <a:pt x="164" y="88"/>
                      </a:lnTo>
                      <a:lnTo>
                        <a:pt x="163" y="93"/>
                      </a:lnTo>
                      <a:lnTo>
                        <a:pt x="167" y="97"/>
                      </a:lnTo>
                      <a:lnTo>
                        <a:pt x="167" y="98"/>
                      </a:lnTo>
                      <a:lnTo>
                        <a:pt x="157" y="99"/>
                      </a:lnTo>
                      <a:lnTo>
                        <a:pt x="152" y="105"/>
                      </a:lnTo>
                      <a:lnTo>
                        <a:pt x="150" y="107"/>
                      </a:lnTo>
                      <a:lnTo>
                        <a:pt x="150" y="123"/>
                      </a:lnTo>
                      <a:lnTo>
                        <a:pt x="146" y="124"/>
                      </a:lnTo>
                      <a:lnTo>
                        <a:pt x="143" y="129"/>
                      </a:lnTo>
                      <a:lnTo>
                        <a:pt x="140" y="129"/>
                      </a:lnTo>
                      <a:lnTo>
                        <a:pt x="136" y="136"/>
                      </a:lnTo>
                      <a:lnTo>
                        <a:pt x="130" y="137"/>
                      </a:lnTo>
                      <a:lnTo>
                        <a:pt x="121" y="146"/>
                      </a:lnTo>
                      <a:lnTo>
                        <a:pt x="118" y="148"/>
                      </a:lnTo>
                      <a:lnTo>
                        <a:pt x="113" y="148"/>
                      </a:lnTo>
                      <a:lnTo>
                        <a:pt x="112" y="151"/>
                      </a:lnTo>
                      <a:lnTo>
                        <a:pt x="112" y="156"/>
                      </a:lnTo>
                      <a:lnTo>
                        <a:pt x="109" y="157"/>
                      </a:lnTo>
                      <a:lnTo>
                        <a:pt x="108" y="163"/>
                      </a:lnTo>
                      <a:lnTo>
                        <a:pt x="103" y="166"/>
                      </a:lnTo>
                      <a:lnTo>
                        <a:pt x="102" y="166"/>
                      </a:lnTo>
                      <a:lnTo>
                        <a:pt x="91" y="163"/>
                      </a:lnTo>
                      <a:lnTo>
                        <a:pt x="61" y="147"/>
                      </a:lnTo>
                      <a:lnTo>
                        <a:pt x="53" y="146"/>
                      </a:lnTo>
                      <a:lnTo>
                        <a:pt x="51" y="140"/>
                      </a:lnTo>
                      <a:lnTo>
                        <a:pt x="48" y="135"/>
                      </a:lnTo>
                      <a:lnTo>
                        <a:pt x="32" y="124"/>
                      </a:lnTo>
                      <a:lnTo>
                        <a:pt x="24" y="120"/>
                      </a:lnTo>
                      <a:lnTo>
                        <a:pt x="23" y="118"/>
                      </a:lnTo>
                      <a:lnTo>
                        <a:pt x="23" y="113"/>
                      </a:lnTo>
                      <a:lnTo>
                        <a:pt x="22" y="110"/>
                      </a:lnTo>
                      <a:lnTo>
                        <a:pt x="22" y="107"/>
                      </a:lnTo>
                      <a:lnTo>
                        <a:pt x="16" y="102"/>
                      </a:lnTo>
                      <a:lnTo>
                        <a:pt x="10" y="102"/>
                      </a:lnTo>
                      <a:lnTo>
                        <a:pt x="5" y="93"/>
                      </a:lnTo>
                      <a:lnTo>
                        <a:pt x="5" y="86"/>
                      </a:lnTo>
                      <a:lnTo>
                        <a:pt x="8" y="86"/>
                      </a:lnTo>
                      <a:lnTo>
                        <a:pt x="10" y="87"/>
                      </a:lnTo>
                      <a:lnTo>
                        <a:pt x="13" y="87"/>
                      </a:lnTo>
                      <a:lnTo>
                        <a:pt x="13" y="86"/>
                      </a:lnTo>
                      <a:lnTo>
                        <a:pt x="11" y="82"/>
                      </a:lnTo>
                      <a:lnTo>
                        <a:pt x="7" y="81"/>
                      </a:lnTo>
                      <a:lnTo>
                        <a:pt x="5" y="78"/>
                      </a:lnTo>
                      <a:lnTo>
                        <a:pt x="6" y="71"/>
                      </a:lnTo>
                      <a:lnTo>
                        <a:pt x="5" y="65"/>
                      </a:lnTo>
                      <a:lnTo>
                        <a:pt x="3" y="62"/>
                      </a:lnTo>
                      <a:lnTo>
                        <a:pt x="0" y="60"/>
                      </a:lnTo>
                      <a:lnTo>
                        <a:pt x="0" y="55"/>
                      </a:lnTo>
                      <a:lnTo>
                        <a:pt x="2" y="4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6" name="Google Shape;666;p9"/>
                <p:cNvSpPr/>
                <p:nvPr/>
              </p:nvSpPr>
              <p:spPr>
                <a:xfrm>
                  <a:off x="4610893" y="3505547"/>
                  <a:ext cx="106363" cy="111125"/>
                </a:xfrm>
                <a:custGeom>
                  <a:rect b="b" l="l" r="r" t="t"/>
                  <a:pathLst>
                    <a:path extrusionOk="0" h="354" w="337">
                      <a:moveTo>
                        <a:pt x="57" y="350"/>
                      </a:moveTo>
                      <a:lnTo>
                        <a:pt x="58" y="353"/>
                      </a:lnTo>
                      <a:lnTo>
                        <a:pt x="74" y="354"/>
                      </a:lnTo>
                      <a:lnTo>
                        <a:pt x="97" y="342"/>
                      </a:lnTo>
                      <a:lnTo>
                        <a:pt x="121" y="332"/>
                      </a:lnTo>
                      <a:lnTo>
                        <a:pt x="135" y="326"/>
                      </a:lnTo>
                      <a:lnTo>
                        <a:pt x="160" y="318"/>
                      </a:lnTo>
                      <a:lnTo>
                        <a:pt x="173" y="317"/>
                      </a:lnTo>
                      <a:lnTo>
                        <a:pt x="208" y="311"/>
                      </a:lnTo>
                      <a:lnTo>
                        <a:pt x="219" y="310"/>
                      </a:lnTo>
                      <a:lnTo>
                        <a:pt x="240" y="307"/>
                      </a:lnTo>
                      <a:lnTo>
                        <a:pt x="258" y="307"/>
                      </a:lnTo>
                      <a:lnTo>
                        <a:pt x="274" y="312"/>
                      </a:lnTo>
                      <a:lnTo>
                        <a:pt x="295" y="316"/>
                      </a:lnTo>
                      <a:lnTo>
                        <a:pt x="299" y="316"/>
                      </a:lnTo>
                      <a:lnTo>
                        <a:pt x="301" y="315"/>
                      </a:lnTo>
                      <a:lnTo>
                        <a:pt x="305" y="308"/>
                      </a:lnTo>
                      <a:lnTo>
                        <a:pt x="307" y="307"/>
                      </a:lnTo>
                      <a:lnTo>
                        <a:pt x="313" y="307"/>
                      </a:lnTo>
                      <a:lnTo>
                        <a:pt x="317" y="310"/>
                      </a:lnTo>
                      <a:lnTo>
                        <a:pt x="323" y="308"/>
                      </a:lnTo>
                      <a:lnTo>
                        <a:pt x="323" y="294"/>
                      </a:lnTo>
                      <a:lnTo>
                        <a:pt x="321" y="281"/>
                      </a:lnTo>
                      <a:lnTo>
                        <a:pt x="318" y="280"/>
                      </a:lnTo>
                      <a:lnTo>
                        <a:pt x="311" y="279"/>
                      </a:lnTo>
                      <a:lnTo>
                        <a:pt x="307" y="274"/>
                      </a:lnTo>
                      <a:lnTo>
                        <a:pt x="304" y="258"/>
                      </a:lnTo>
                      <a:lnTo>
                        <a:pt x="296" y="238"/>
                      </a:lnTo>
                      <a:lnTo>
                        <a:pt x="296" y="230"/>
                      </a:lnTo>
                      <a:lnTo>
                        <a:pt x="297" y="213"/>
                      </a:lnTo>
                      <a:lnTo>
                        <a:pt x="301" y="206"/>
                      </a:lnTo>
                      <a:lnTo>
                        <a:pt x="307" y="199"/>
                      </a:lnTo>
                      <a:lnTo>
                        <a:pt x="310" y="194"/>
                      </a:lnTo>
                      <a:lnTo>
                        <a:pt x="310" y="183"/>
                      </a:lnTo>
                      <a:lnTo>
                        <a:pt x="312" y="174"/>
                      </a:lnTo>
                      <a:lnTo>
                        <a:pt x="318" y="161"/>
                      </a:lnTo>
                      <a:lnTo>
                        <a:pt x="322" y="152"/>
                      </a:lnTo>
                      <a:lnTo>
                        <a:pt x="324" y="150"/>
                      </a:lnTo>
                      <a:lnTo>
                        <a:pt x="328" y="145"/>
                      </a:lnTo>
                      <a:lnTo>
                        <a:pt x="332" y="144"/>
                      </a:lnTo>
                      <a:lnTo>
                        <a:pt x="332" y="139"/>
                      </a:lnTo>
                      <a:lnTo>
                        <a:pt x="337" y="138"/>
                      </a:lnTo>
                      <a:lnTo>
                        <a:pt x="334" y="122"/>
                      </a:lnTo>
                      <a:lnTo>
                        <a:pt x="327" y="95"/>
                      </a:lnTo>
                      <a:lnTo>
                        <a:pt x="324" y="91"/>
                      </a:lnTo>
                      <a:lnTo>
                        <a:pt x="321" y="90"/>
                      </a:lnTo>
                      <a:lnTo>
                        <a:pt x="321" y="87"/>
                      </a:lnTo>
                      <a:lnTo>
                        <a:pt x="326" y="82"/>
                      </a:lnTo>
                      <a:lnTo>
                        <a:pt x="323" y="77"/>
                      </a:lnTo>
                      <a:lnTo>
                        <a:pt x="324" y="74"/>
                      </a:lnTo>
                      <a:lnTo>
                        <a:pt x="324" y="68"/>
                      </a:lnTo>
                      <a:lnTo>
                        <a:pt x="322" y="70"/>
                      </a:lnTo>
                      <a:lnTo>
                        <a:pt x="316" y="70"/>
                      </a:lnTo>
                      <a:lnTo>
                        <a:pt x="313" y="69"/>
                      </a:lnTo>
                      <a:lnTo>
                        <a:pt x="308" y="59"/>
                      </a:lnTo>
                      <a:lnTo>
                        <a:pt x="307" y="54"/>
                      </a:lnTo>
                      <a:lnTo>
                        <a:pt x="302" y="53"/>
                      </a:lnTo>
                      <a:lnTo>
                        <a:pt x="296" y="43"/>
                      </a:lnTo>
                      <a:lnTo>
                        <a:pt x="295" y="43"/>
                      </a:lnTo>
                      <a:lnTo>
                        <a:pt x="290" y="48"/>
                      </a:lnTo>
                      <a:lnTo>
                        <a:pt x="279" y="43"/>
                      </a:lnTo>
                      <a:lnTo>
                        <a:pt x="272" y="43"/>
                      </a:lnTo>
                      <a:lnTo>
                        <a:pt x="262" y="46"/>
                      </a:lnTo>
                      <a:lnTo>
                        <a:pt x="250" y="49"/>
                      </a:lnTo>
                      <a:lnTo>
                        <a:pt x="242" y="52"/>
                      </a:lnTo>
                      <a:lnTo>
                        <a:pt x="236" y="53"/>
                      </a:lnTo>
                      <a:lnTo>
                        <a:pt x="234" y="59"/>
                      </a:lnTo>
                      <a:lnTo>
                        <a:pt x="230" y="61"/>
                      </a:lnTo>
                      <a:lnTo>
                        <a:pt x="223" y="58"/>
                      </a:lnTo>
                      <a:lnTo>
                        <a:pt x="221" y="54"/>
                      </a:lnTo>
                      <a:lnTo>
                        <a:pt x="220" y="54"/>
                      </a:lnTo>
                      <a:lnTo>
                        <a:pt x="218" y="57"/>
                      </a:lnTo>
                      <a:lnTo>
                        <a:pt x="214" y="57"/>
                      </a:lnTo>
                      <a:lnTo>
                        <a:pt x="214" y="58"/>
                      </a:lnTo>
                      <a:lnTo>
                        <a:pt x="207" y="54"/>
                      </a:lnTo>
                      <a:lnTo>
                        <a:pt x="205" y="50"/>
                      </a:lnTo>
                      <a:lnTo>
                        <a:pt x="202" y="47"/>
                      </a:lnTo>
                      <a:lnTo>
                        <a:pt x="198" y="47"/>
                      </a:lnTo>
                      <a:lnTo>
                        <a:pt x="198" y="42"/>
                      </a:lnTo>
                      <a:lnTo>
                        <a:pt x="197" y="39"/>
                      </a:lnTo>
                      <a:lnTo>
                        <a:pt x="194" y="38"/>
                      </a:lnTo>
                      <a:lnTo>
                        <a:pt x="191" y="32"/>
                      </a:lnTo>
                      <a:lnTo>
                        <a:pt x="189" y="31"/>
                      </a:lnTo>
                      <a:lnTo>
                        <a:pt x="188" y="30"/>
                      </a:lnTo>
                      <a:lnTo>
                        <a:pt x="187" y="25"/>
                      </a:lnTo>
                      <a:lnTo>
                        <a:pt x="187" y="23"/>
                      </a:lnTo>
                      <a:lnTo>
                        <a:pt x="184" y="22"/>
                      </a:lnTo>
                      <a:lnTo>
                        <a:pt x="173" y="25"/>
                      </a:lnTo>
                      <a:lnTo>
                        <a:pt x="171" y="23"/>
                      </a:lnTo>
                      <a:lnTo>
                        <a:pt x="167" y="17"/>
                      </a:lnTo>
                      <a:lnTo>
                        <a:pt x="165" y="16"/>
                      </a:lnTo>
                      <a:lnTo>
                        <a:pt x="154" y="16"/>
                      </a:lnTo>
                      <a:lnTo>
                        <a:pt x="150" y="16"/>
                      </a:lnTo>
                      <a:lnTo>
                        <a:pt x="148" y="23"/>
                      </a:lnTo>
                      <a:lnTo>
                        <a:pt x="144" y="23"/>
                      </a:lnTo>
                      <a:lnTo>
                        <a:pt x="140" y="27"/>
                      </a:lnTo>
                      <a:lnTo>
                        <a:pt x="130" y="27"/>
                      </a:lnTo>
                      <a:lnTo>
                        <a:pt x="132" y="25"/>
                      </a:lnTo>
                      <a:lnTo>
                        <a:pt x="130" y="14"/>
                      </a:lnTo>
                      <a:lnTo>
                        <a:pt x="129" y="10"/>
                      </a:lnTo>
                      <a:lnTo>
                        <a:pt x="129" y="9"/>
                      </a:lnTo>
                      <a:lnTo>
                        <a:pt x="129" y="4"/>
                      </a:lnTo>
                      <a:lnTo>
                        <a:pt x="127" y="0"/>
                      </a:lnTo>
                      <a:lnTo>
                        <a:pt x="124" y="1"/>
                      </a:lnTo>
                      <a:lnTo>
                        <a:pt x="118" y="1"/>
                      </a:lnTo>
                      <a:lnTo>
                        <a:pt x="116" y="9"/>
                      </a:lnTo>
                      <a:lnTo>
                        <a:pt x="114" y="9"/>
                      </a:lnTo>
                      <a:lnTo>
                        <a:pt x="108" y="5"/>
                      </a:lnTo>
                      <a:lnTo>
                        <a:pt x="106" y="5"/>
                      </a:lnTo>
                      <a:lnTo>
                        <a:pt x="103" y="9"/>
                      </a:lnTo>
                      <a:lnTo>
                        <a:pt x="103" y="12"/>
                      </a:lnTo>
                      <a:lnTo>
                        <a:pt x="105" y="18"/>
                      </a:lnTo>
                      <a:lnTo>
                        <a:pt x="103" y="21"/>
                      </a:lnTo>
                      <a:lnTo>
                        <a:pt x="92" y="21"/>
                      </a:lnTo>
                      <a:lnTo>
                        <a:pt x="86" y="23"/>
                      </a:lnTo>
                      <a:lnTo>
                        <a:pt x="86" y="27"/>
                      </a:lnTo>
                      <a:lnTo>
                        <a:pt x="84" y="32"/>
                      </a:lnTo>
                      <a:lnTo>
                        <a:pt x="80" y="32"/>
                      </a:lnTo>
                      <a:lnTo>
                        <a:pt x="76" y="30"/>
                      </a:lnTo>
                      <a:lnTo>
                        <a:pt x="73" y="25"/>
                      </a:lnTo>
                      <a:lnTo>
                        <a:pt x="70" y="25"/>
                      </a:lnTo>
                      <a:lnTo>
                        <a:pt x="68" y="26"/>
                      </a:lnTo>
                      <a:lnTo>
                        <a:pt x="66" y="27"/>
                      </a:lnTo>
                      <a:lnTo>
                        <a:pt x="65" y="27"/>
                      </a:lnTo>
                      <a:lnTo>
                        <a:pt x="64" y="21"/>
                      </a:lnTo>
                      <a:lnTo>
                        <a:pt x="60" y="16"/>
                      </a:lnTo>
                      <a:lnTo>
                        <a:pt x="57" y="15"/>
                      </a:lnTo>
                      <a:lnTo>
                        <a:pt x="53" y="18"/>
                      </a:lnTo>
                      <a:lnTo>
                        <a:pt x="48" y="17"/>
                      </a:lnTo>
                      <a:lnTo>
                        <a:pt x="46" y="18"/>
                      </a:lnTo>
                      <a:lnTo>
                        <a:pt x="43" y="21"/>
                      </a:lnTo>
                      <a:lnTo>
                        <a:pt x="42" y="25"/>
                      </a:lnTo>
                      <a:lnTo>
                        <a:pt x="39" y="28"/>
                      </a:lnTo>
                      <a:lnTo>
                        <a:pt x="33" y="30"/>
                      </a:lnTo>
                      <a:lnTo>
                        <a:pt x="32" y="32"/>
                      </a:lnTo>
                      <a:lnTo>
                        <a:pt x="26" y="39"/>
                      </a:lnTo>
                      <a:lnTo>
                        <a:pt x="25" y="42"/>
                      </a:lnTo>
                      <a:lnTo>
                        <a:pt x="22" y="44"/>
                      </a:lnTo>
                      <a:lnTo>
                        <a:pt x="24" y="53"/>
                      </a:lnTo>
                      <a:lnTo>
                        <a:pt x="24" y="70"/>
                      </a:lnTo>
                      <a:lnTo>
                        <a:pt x="24" y="73"/>
                      </a:lnTo>
                      <a:lnTo>
                        <a:pt x="31" y="76"/>
                      </a:lnTo>
                      <a:lnTo>
                        <a:pt x="38" y="76"/>
                      </a:lnTo>
                      <a:lnTo>
                        <a:pt x="37" y="90"/>
                      </a:lnTo>
                      <a:lnTo>
                        <a:pt x="41" y="89"/>
                      </a:lnTo>
                      <a:lnTo>
                        <a:pt x="44" y="93"/>
                      </a:lnTo>
                      <a:lnTo>
                        <a:pt x="44" y="96"/>
                      </a:lnTo>
                      <a:lnTo>
                        <a:pt x="42" y="97"/>
                      </a:lnTo>
                      <a:lnTo>
                        <a:pt x="38" y="101"/>
                      </a:lnTo>
                      <a:lnTo>
                        <a:pt x="35" y="109"/>
                      </a:lnTo>
                      <a:lnTo>
                        <a:pt x="37" y="109"/>
                      </a:lnTo>
                      <a:lnTo>
                        <a:pt x="41" y="111"/>
                      </a:lnTo>
                      <a:lnTo>
                        <a:pt x="44" y="111"/>
                      </a:lnTo>
                      <a:lnTo>
                        <a:pt x="44" y="117"/>
                      </a:lnTo>
                      <a:lnTo>
                        <a:pt x="47" y="120"/>
                      </a:lnTo>
                      <a:lnTo>
                        <a:pt x="47" y="125"/>
                      </a:lnTo>
                      <a:lnTo>
                        <a:pt x="48" y="134"/>
                      </a:lnTo>
                      <a:lnTo>
                        <a:pt x="47" y="134"/>
                      </a:lnTo>
                      <a:lnTo>
                        <a:pt x="44" y="128"/>
                      </a:lnTo>
                      <a:lnTo>
                        <a:pt x="41" y="129"/>
                      </a:lnTo>
                      <a:lnTo>
                        <a:pt x="38" y="129"/>
                      </a:lnTo>
                      <a:lnTo>
                        <a:pt x="35" y="125"/>
                      </a:lnTo>
                      <a:lnTo>
                        <a:pt x="26" y="124"/>
                      </a:lnTo>
                      <a:lnTo>
                        <a:pt x="17" y="128"/>
                      </a:lnTo>
                      <a:lnTo>
                        <a:pt x="17" y="129"/>
                      </a:lnTo>
                      <a:lnTo>
                        <a:pt x="19" y="129"/>
                      </a:lnTo>
                      <a:lnTo>
                        <a:pt x="20" y="134"/>
                      </a:lnTo>
                      <a:lnTo>
                        <a:pt x="17" y="139"/>
                      </a:lnTo>
                      <a:lnTo>
                        <a:pt x="20" y="141"/>
                      </a:lnTo>
                      <a:lnTo>
                        <a:pt x="26" y="141"/>
                      </a:lnTo>
                      <a:lnTo>
                        <a:pt x="30" y="141"/>
                      </a:lnTo>
                      <a:lnTo>
                        <a:pt x="31" y="145"/>
                      </a:lnTo>
                      <a:lnTo>
                        <a:pt x="30" y="147"/>
                      </a:lnTo>
                      <a:lnTo>
                        <a:pt x="32" y="147"/>
                      </a:lnTo>
                      <a:lnTo>
                        <a:pt x="33" y="150"/>
                      </a:lnTo>
                      <a:lnTo>
                        <a:pt x="28" y="152"/>
                      </a:lnTo>
                      <a:lnTo>
                        <a:pt x="27" y="157"/>
                      </a:lnTo>
                      <a:lnTo>
                        <a:pt x="27" y="166"/>
                      </a:lnTo>
                      <a:lnTo>
                        <a:pt x="22" y="172"/>
                      </a:lnTo>
                      <a:lnTo>
                        <a:pt x="22" y="177"/>
                      </a:lnTo>
                      <a:lnTo>
                        <a:pt x="9" y="176"/>
                      </a:lnTo>
                      <a:lnTo>
                        <a:pt x="5" y="178"/>
                      </a:lnTo>
                      <a:lnTo>
                        <a:pt x="6" y="183"/>
                      </a:lnTo>
                      <a:lnTo>
                        <a:pt x="8" y="192"/>
                      </a:lnTo>
                      <a:lnTo>
                        <a:pt x="10" y="193"/>
                      </a:lnTo>
                      <a:lnTo>
                        <a:pt x="12" y="197"/>
                      </a:lnTo>
                      <a:lnTo>
                        <a:pt x="12" y="198"/>
                      </a:lnTo>
                      <a:lnTo>
                        <a:pt x="17" y="202"/>
                      </a:lnTo>
                      <a:lnTo>
                        <a:pt x="14" y="217"/>
                      </a:lnTo>
                      <a:lnTo>
                        <a:pt x="12" y="220"/>
                      </a:lnTo>
                      <a:lnTo>
                        <a:pt x="4" y="227"/>
                      </a:lnTo>
                      <a:lnTo>
                        <a:pt x="0" y="233"/>
                      </a:lnTo>
                      <a:lnTo>
                        <a:pt x="0" y="235"/>
                      </a:lnTo>
                      <a:lnTo>
                        <a:pt x="3" y="235"/>
                      </a:lnTo>
                      <a:lnTo>
                        <a:pt x="4" y="237"/>
                      </a:lnTo>
                      <a:lnTo>
                        <a:pt x="8" y="236"/>
                      </a:lnTo>
                      <a:lnTo>
                        <a:pt x="9" y="238"/>
                      </a:lnTo>
                      <a:lnTo>
                        <a:pt x="11" y="240"/>
                      </a:lnTo>
                      <a:lnTo>
                        <a:pt x="15" y="240"/>
                      </a:lnTo>
                      <a:lnTo>
                        <a:pt x="22" y="245"/>
                      </a:lnTo>
                      <a:lnTo>
                        <a:pt x="32" y="245"/>
                      </a:lnTo>
                      <a:lnTo>
                        <a:pt x="35" y="245"/>
                      </a:lnTo>
                      <a:lnTo>
                        <a:pt x="38" y="252"/>
                      </a:lnTo>
                      <a:lnTo>
                        <a:pt x="38" y="256"/>
                      </a:lnTo>
                      <a:lnTo>
                        <a:pt x="41" y="257"/>
                      </a:lnTo>
                      <a:lnTo>
                        <a:pt x="44" y="262"/>
                      </a:lnTo>
                      <a:lnTo>
                        <a:pt x="46" y="265"/>
                      </a:lnTo>
                      <a:lnTo>
                        <a:pt x="52" y="267"/>
                      </a:lnTo>
                      <a:lnTo>
                        <a:pt x="57" y="272"/>
                      </a:lnTo>
                      <a:lnTo>
                        <a:pt x="63" y="270"/>
                      </a:lnTo>
                      <a:lnTo>
                        <a:pt x="63" y="275"/>
                      </a:lnTo>
                      <a:lnTo>
                        <a:pt x="65" y="280"/>
                      </a:lnTo>
                      <a:lnTo>
                        <a:pt x="66" y="286"/>
                      </a:lnTo>
                      <a:lnTo>
                        <a:pt x="64" y="294"/>
                      </a:lnTo>
                      <a:lnTo>
                        <a:pt x="66" y="299"/>
                      </a:lnTo>
                      <a:lnTo>
                        <a:pt x="66" y="300"/>
                      </a:lnTo>
                      <a:lnTo>
                        <a:pt x="62" y="300"/>
                      </a:lnTo>
                      <a:lnTo>
                        <a:pt x="60" y="303"/>
                      </a:lnTo>
                      <a:lnTo>
                        <a:pt x="60" y="311"/>
                      </a:lnTo>
                      <a:lnTo>
                        <a:pt x="57" y="311"/>
                      </a:lnTo>
                      <a:lnTo>
                        <a:pt x="57" y="313"/>
                      </a:lnTo>
                      <a:lnTo>
                        <a:pt x="57" y="318"/>
                      </a:lnTo>
                      <a:lnTo>
                        <a:pt x="55" y="323"/>
                      </a:lnTo>
                      <a:lnTo>
                        <a:pt x="57" y="35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7" name="Google Shape;667;p9"/>
                <p:cNvSpPr/>
                <p:nvPr/>
              </p:nvSpPr>
              <p:spPr>
                <a:xfrm>
                  <a:off x="4756943" y="3497609"/>
                  <a:ext cx="38100" cy="90488"/>
                </a:xfrm>
                <a:custGeom>
                  <a:rect b="b" l="l" r="r" t="t"/>
                  <a:pathLst>
                    <a:path extrusionOk="0" h="281" w="120">
                      <a:moveTo>
                        <a:pt x="80" y="281"/>
                      </a:moveTo>
                      <a:lnTo>
                        <a:pt x="77" y="279"/>
                      </a:lnTo>
                      <a:lnTo>
                        <a:pt x="61" y="262"/>
                      </a:lnTo>
                      <a:lnTo>
                        <a:pt x="53" y="252"/>
                      </a:lnTo>
                      <a:lnTo>
                        <a:pt x="48" y="241"/>
                      </a:lnTo>
                      <a:lnTo>
                        <a:pt x="47" y="231"/>
                      </a:lnTo>
                      <a:lnTo>
                        <a:pt x="46" y="209"/>
                      </a:lnTo>
                      <a:lnTo>
                        <a:pt x="47" y="188"/>
                      </a:lnTo>
                      <a:lnTo>
                        <a:pt x="43" y="148"/>
                      </a:lnTo>
                      <a:lnTo>
                        <a:pt x="42" y="114"/>
                      </a:lnTo>
                      <a:lnTo>
                        <a:pt x="41" y="101"/>
                      </a:lnTo>
                      <a:lnTo>
                        <a:pt x="38" y="95"/>
                      </a:lnTo>
                      <a:lnTo>
                        <a:pt x="34" y="89"/>
                      </a:lnTo>
                      <a:lnTo>
                        <a:pt x="32" y="68"/>
                      </a:lnTo>
                      <a:lnTo>
                        <a:pt x="29" y="53"/>
                      </a:lnTo>
                      <a:lnTo>
                        <a:pt x="25" y="48"/>
                      </a:lnTo>
                      <a:lnTo>
                        <a:pt x="18" y="41"/>
                      </a:lnTo>
                      <a:lnTo>
                        <a:pt x="14" y="33"/>
                      </a:lnTo>
                      <a:lnTo>
                        <a:pt x="5" y="27"/>
                      </a:lnTo>
                      <a:lnTo>
                        <a:pt x="4" y="21"/>
                      </a:lnTo>
                      <a:lnTo>
                        <a:pt x="8" y="16"/>
                      </a:lnTo>
                      <a:lnTo>
                        <a:pt x="8" y="11"/>
                      </a:lnTo>
                      <a:lnTo>
                        <a:pt x="11" y="6"/>
                      </a:lnTo>
                      <a:lnTo>
                        <a:pt x="10" y="5"/>
                      </a:lnTo>
                      <a:lnTo>
                        <a:pt x="2" y="4"/>
                      </a:lnTo>
                      <a:lnTo>
                        <a:pt x="0" y="3"/>
                      </a:lnTo>
                      <a:lnTo>
                        <a:pt x="0" y="0"/>
                      </a:lnTo>
                      <a:lnTo>
                        <a:pt x="0" y="1"/>
                      </a:lnTo>
                      <a:lnTo>
                        <a:pt x="35" y="6"/>
                      </a:lnTo>
                      <a:lnTo>
                        <a:pt x="38" y="11"/>
                      </a:lnTo>
                      <a:lnTo>
                        <a:pt x="42" y="11"/>
                      </a:lnTo>
                      <a:lnTo>
                        <a:pt x="45" y="8"/>
                      </a:lnTo>
                      <a:lnTo>
                        <a:pt x="59" y="9"/>
                      </a:lnTo>
                      <a:lnTo>
                        <a:pt x="61" y="8"/>
                      </a:lnTo>
                      <a:lnTo>
                        <a:pt x="58" y="10"/>
                      </a:lnTo>
                      <a:lnTo>
                        <a:pt x="57" y="17"/>
                      </a:lnTo>
                      <a:lnTo>
                        <a:pt x="53" y="25"/>
                      </a:lnTo>
                      <a:lnTo>
                        <a:pt x="52" y="35"/>
                      </a:lnTo>
                      <a:lnTo>
                        <a:pt x="52" y="43"/>
                      </a:lnTo>
                      <a:lnTo>
                        <a:pt x="57" y="47"/>
                      </a:lnTo>
                      <a:lnTo>
                        <a:pt x="63" y="51"/>
                      </a:lnTo>
                      <a:lnTo>
                        <a:pt x="67" y="51"/>
                      </a:lnTo>
                      <a:lnTo>
                        <a:pt x="72" y="53"/>
                      </a:lnTo>
                      <a:lnTo>
                        <a:pt x="84" y="69"/>
                      </a:lnTo>
                      <a:lnTo>
                        <a:pt x="93" y="89"/>
                      </a:lnTo>
                      <a:lnTo>
                        <a:pt x="99" y="110"/>
                      </a:lnTo>
                      <a:lnTo>
                        <a:pt x="102" y="119"/>
                      </a:lnTo>
                      <a:lnTo>
                        <a:pt x="104" y="125"/>
                      </a:lnTo>
                      <a:lnTo>
                        <a:pt x="106" y="134"/>
                      </a:lnTo>
                      <a:lnTo>
                        <a:pt x="108" y="145"/>
                      </a:lnTo>
                      <a:lnTo>
                        <a:pt x="110" y="164"/>
                      </a:lnTo>
                      <a:lnTo>
                        <a:pt x="110" y="215"/>
                      </a:lnTo>
                      <a:lnTo>
                        <a:pt x="106" y="238"/>
                      </a:lnTo>
                      <a:lnTo>
                        <a:pt x="106" y="248"/>
                      </a:lnTo>
                      <a:lnTo>
                        <a:pt x="110" y="261"/>
                      </a:lnTo>
                      <a:lnTo>
                        <a:pt x="112" y="268"/>
                      </a:lnTo>
                      <a:lnTo>
                        <a:pt x="113" y="269"/>
                      </a:lnTo>
                      <a:lnTo>
                        <a:pt x="120" y="270"/>
                      </a:lnTo>
                      <a:lnTo>
                        <a:pt x="99" y="275"/>
                      </a:lnTo>
                      <a:lnTo>
                        <a:pt x="80" y="281"/>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8" name="Google Shape;668;p9"/>
                <p:cNvSpPr/>
                <p:nvPr/>
              </p:nvSpPr>
              <p:spPr>
                <a:xfrm>
                  <a:off x="4972842" y="3600797"/>
                  <a:ext cx="331788" cy="323850"/>
                </a:xfrm>
                <a:custGeom>
                  <a:rect b="b" l="l" r="r" t="t"/>
                  <a:pathLst>
                    <a:path extrusionOk="0" h="1018" w="1045">
                      <a:moveTo>
                        <a:pt x="1003" y="735"/>
                      </a:moveTo>
                      <a:lnTo>
                        <a:pt x="995" y="700"/>
                      </a:lnTo>
                      <a:lnTo>
                        <a:pt x="986" y="688"/>
                      </a:lnTo>
                      <a:lnTo>
                        <a:pt x="972" y="684"/>
                      </a:lnTo>
                      <a:lnTo>
                        <a:pt x="960" y="671"/>
                      </a:lnTo>
                      <a:lnTo>
                        <a:pt x="952" y="662"/>
                      </a:lnTo>
                      <a:lnTo>
                        <a:pt x="945" y="646"/>
                      </a:lnTo>
                      <a:lnTo>
                        <a:pt x="940" y="639"/>
                      </a:lnTo>
                      <a:lnTo>
                        <a:pt x="936" y="622"/>
                      </a:lnTo>
                      <a:lnTo>
                        <a:pt x="939" y="609"/>
                      </a:lnTo>
                      <a:lnTo>
                        <a:pt x="939" y="597"/>
                      </a:lnTo>
                      <a:lnTo>
                        <a:pt x="933" y="585"/>
                      </a:lnTo>
                      <a:lnTo>
                        <a:pt x="927" y="566"/>
                      </a:lnTo>
                      <a:lnTo>
                        <a:pt x="928" y="551"/>
                      </a:lnTo>
                      <a:lnTo>
                        <a:pt x="933" y="528"/>
                      </a:lnTo>
                      <a:lnTo>
                        <a:pt x="932" y="517"/>
                      </a:lnTo>
                      <a:lnTo>
                        <a:pt x="928" y="520"/>
                      </a:lnTo>
                      <a:lnTo>
                        <a:pt x="927" y="515"/>
                      </a:lnTo>
                      <a:lnTo>
                        <a:pt x="928" y="503"/>
                      </a:lnTo>
                      <a:lnTo>
                        <a:pt x="933" y="488"/>
                      </a:lnTo>
                      <a:lnTo>
                        <a:pt x="934" y="478"/>
                      </a:lnTo>
                      <a:lnTo>
                        <a:pt x="938" y="471"/>
                      </a:lnTo>
                      <a:lnTo>
                        <a:pt x="935" y="447"/>
                      </a:lnTo>
                      <a:lnTo>
                        <a:pt x="933" y="441"/>
                      </a:lnTo>
                      <a:lnTo>
                        <a:pt x="927" y="435"/>
                      </a:lnTo>
                      <a:lnTo>
                        <a:pt x="922" y="428"/>
                      </a:lnTo>
                      <a:lnTo>
                        <a:pt x="920" y="424"/>
                      </a:lnTo>
                      <a:lnTo>
                        <a:pt x="920" y="417"/>
                      </a:lnTo>
                      <a:lnTo>
                        <a:pt x="930" y="403"/>
                      </a:lnTo>
                      <a:lnTo>
                        <a:pt x="934" y="392"/>
                      </a:lnTo>
                      <a:lnTo>
                        <a:pt x="941" y="379"/>
                      </a:lnTo>
                      <a:lnTo>
                        <a:pt x="949" y="367"/>
                      </a:lnTo>
                      <a:lnTo>
                        <a:pt x="956" y="360"/>
                      </a:lnTo>
                      <a:lnTo>
                        <a:pt x="959" y="358"/>
                      </a:lnTo>
                      <a:lnTo>
                        <a:pt x="960" y="337"/>
                      </a:lnTo>
                      <a:lnTo>
                        <a:pt x="962" y="309"/>
                      </a:lnTo>
                      <a:lnTo>
                        <a:pt x="962" y="295"/>
                      </a:lnTo>
                      <a:lnTo>
                        <a:pt x="970" y="264"/>
                      </a:lnTo>
                      <a:lnTo>
                        <a:pt x="976" y="253"/>
                      </a:lnTo>
                      <a:lnTo>
                        <a:pt x="979" y="248"/>
                      </a:lnTo>
                      <a:lnTo>
                        <a:pt x="992" y="234"/>
                      </a:lnTo>
                      <a:lnTo>
                        <a:pt x="1003" y="221"/>
                      </a:lnTo>
                      <a:lnTo>
                        <a:pt x="1009" y="215"/>
                      </a:lnTo>
                      <a:lnTo>
                        <a:pt x="1011" y="209"/>
                      </a:lnTo>
                      <a:lnTo>
                        <a:pt x="1015" y="202"/>
                      </a:lnTo>
                      <a:lnTo>
                        <a:pt x="1026" y="197"/>
                      </a:lnTo>
                      <a:lnTo>
                        <a:pt x="1032" y="192"/>
                      </a:lnTo>
                      <a:lnTo>
                        <a:pt x="1041" y="183"/>
                      </a:lnTo>
                      <a:lnTo>
                        <a:pt x="1045" y="175"/>
                      </a:lnTo>
                      <a:lnTo>
                        <a:pt x="1043" y="167"/>
                      </a:lnTo>
                      <a:lnTo>
                        <a:pt x="1041" y="162"/>
                      </a:lnTo>
                      <a:lnTo>
                        <a:pt x="1032" y="160"/>
                      </a:lnTo>
                      <a:lnTo>
                        <a:pt x="1027" y="156"/>
                      </a:lnTo>
                      <a:lnTo>
                        <a:pt x="1022" y="151"/>
                      </a:lnTo>
                      <a:lnTo>
                        <a:pt x="1020" y="143"/>
                      </a:lnTo>
                      <a:lnTo>
                        <a:pt x="1019" y="121"/>
                      </a:lnTo>
                      <a:lnTo>
                        <a:pt x="1022" y="103"/>
                      </a:lnTo>
                      <a:lnTo>
                        <a:pt x="1025" y="94"/>
                      </a:lnTo>
                      <a:lnTo>
                        <a:pt x="1025" y="90"/>
                      </a:lnTo>
                      <a:lnTo>
                        <a:pt x="1019" y="90"/>
                      </a:lnTo>
                      <a:lnTo>
                        <a:pt x="1013" y="85"/>
                      </a:lnTo>
                      <a:lnTo>
                        <a:pt x="1004" y="76"/>
                      </a:lnTo>
                      <a:lnTo>
                        <a:pt x="990" y="68"/>
                      </a:lnTo>
                      <a:lnTo>
                        <a:pt x="966" y="42"/>
                      </a:lnTo>
                      <a:lnTo>
                        <a:pt x="955" y="36"/>
                      </a:lnTo>
                      <a:lnTo>
                        <a:pt x="943" y="46"/>
                      </a:lnTo>
                      <a:lnTo>
                        <a:pt x="932" y="47"/>
                      </a:lnTo>
                      <a:lnTo>
                        <a:pt x="905" y="41"/>
                      </a:lnTo>
                      <a:lnTo>
                        <a:pt x="898" y="49"/>
                      </a:lnTo>
                      <a:lnTo>
                        <a:pt x="892" y="52"/>
                      </a:lnTo>
                      <a:lnTo>
                        <a:pt x="869" y="43"/>
                      </a:lnTo>
                      <a:lnTo>
                        <a:pt x="864" y="33"/>
                      </a:lnTo>
                      <a:lnTo>
                        <a:pt x="858" y="25"/>
                      </a:lnTo>
                      <a:lnTo>
                        <a:pt x="846" y="16"/>
                      </a:lnTo>
                      <a:lnTo>
                        <a:pt x="839" y="5"/>
                      </a:lnTo>
                      <a:lnTo>
                        <a:pt x="811" y="5"/>
                      </a:lnTo>
                      <a:lnTo>
                        <a:pt x="803" y="16"/>
                      </a:lnTo>
                      <a:lnTo>
                        <a:pt x="791" y="9"/>
                      </a:lnTo>
                      <a:lnTo>
                        <a:pt x="784" y="16"/>
                      </a:lnTo>
                      <a:lnTo>
                        <a:pt x="771" y="0"/>
                      </a:lnTo>
                      <a:lnTo>
                        <a:pt x="756" y="5"/>
                      </a:lnTo>
                      <a:lnTo>
                        <a:pt x="733" y="9"/>
                      </a:lnTo>
                      <a:lnTo>
                        <a:pt x="713" y="4"/>
                      </a:lnTo>
                      <a:lnTo>
                        <a:pt x="709" y="16"/>
                      </a:lnTo>
                      <a:lnTo>
                        <a:pt x="697" y="16"/>
                      </a:lnTo>
                      <a:lnTo>
                        <a:pt x="690" y="19"/>
                      </a:lnTo>
                      <a:lnTo>
                        <a:pt x="682" y="16"/>
                      </a:lnTo>
                      <a:lnTo>
                        <a:pt x="683" y="16"/>
                      </a:lnTo>
                      <a:lnTo>
                        <a:pt x="682" y="10"/>
                      </a:lnTo>
                      <a:lnTo>
                        <a:pt x="676" y="10"/>
                      </a:lnTo>
                      <a:lnTo>
                        <a:pt x="665" y="16"/>
                      </a:lnTo>
                      <a:lnTo>
                        <a:pt x="639" y="21"/>
                      </a:lnTo>
                      <a:lnTo>
                        <a:pt x="628" y="27"/>
                      </a:lnTo>
                      <a:lnTo>
                        <a:pt x="610" y="32"/>
                      </a:lnTo>
                      <a:lnTo>
                        <a:pt x="601" y="27"/>
                      </a:lnTo>
                      <a:lnTo>
                        <a:pt x="583" y="24"/>
                      </a:lnTo>
                      <a:lnTo>
                        <a:pt x="569" y="32"/>
                      </a:lnTo>
                      <a:lnTo>
                        <a:pt x="567" y="49"/>
                      </a:lnTo>
                      <a:lnTo>
                        <a:pt x="559" y="53"/>
                      </a:lnTo>
                      <a:lnTo>
                        <a:pt x="509" y="53"/>
                      </a:lnTo>
                      <a:lnTo>
                        <a:pt x="486" y="47"/>
                      </a:lnTo>
                      <a:lnTo>
                        <a:pt x="472" y="37"/>
                      </a:lnTo>
                      <a:lnTo>
                        <a:pt x="465" y="46"/>
                      </a:lnTo>
                      <a:lnTo>
                        <a:pt x="457" y="43"/>
                      </a:lnTo>
                      <a:lnTo>
                        <a:pt x="436" y="25"/>
                      </a:lnTo>
                      <a:lnTo>
                        <a:pt x="434" y="16"/>
                      </a:lnTo>
                      <a:lnTo>
                        <a:pt x="427" y="6"/>
                      </a:lnTo>
                      <a:lnTo>
                        <a:pt x="411" y="5"/>
                      </a:lnTo>
                      <a:lnTo>
                        <a:pt x="397" y="5"/>
                      </a:lnTo>
                      <a:lnTo>
                        <a:pt x="384" y="16"/>
                      </a:lnTo>
                      <a:lnTo>
                        <a:pt x="378" y="22"/>
                      </a:lnTo>
                      <a:lnTo>
                        <a:pt x="371" y="37"/>
                      </a:lnTo>
                      <a:lnTo>
                        <a:pt x="363" y="42"/>
                      </a:lnTo>
                      <a:lnTo>
                        <a:pt x="360" y="56"/>
                      </a:lnTo>
                      <a:lnTo>
                        <a:pt x="359" y="75"/>
                      </a:lnTo>
                      <a:lnTo>
                        <a:pt x="362" y="84"/>
                      </a:lnTo>
                      <a:lnTo>
                        <a:pt x="349" y="86"/>
                      </a:lnTo>
                      <a:lnTo>
                        <a:pt x="352" y="103"/>
                      </a:lnTo>
                      <a:lnTo>
                        <a:pt x="347" y="122"/>
                      </a:lnTo>
                      <a:lnTo>
                        <a:pt x="326" y="159"/>
                      </a:lnTo>
                      <a:lnTo>
                        <a:pt x="316" y="183"/>
                      </a:lnTo>
                      <a:lnTo>
                        <a:pt x="307" y="227"/>
                      </a:lnTo>
                      <a:lnTo>
                        <a:pt x="306" y="293"/>
                      </a:lnTo>
                      <a:lnTo>
                        <a:pt x="299" y="323"/>
                      </a:lnTo>
                      <a:lnTo>
                        <a:pt x="298" y="327"/>
                      </a:lnTo>
                      <a:lnTo>
                        <a:pt x="283" y="340"/>
                      </a:lnTo>
                      <a:lnTo>
                        <a:pt x="264" y="350"/>
                      </a:lnTo>
                      <a:lnTo>
                        <a:pt x="247" y="366"/>
                      </a:lnTo>
                      <a:lnTo>
                        <a:pt x="224" y="402"/>
                      </a:lnTo>
                      <a:lnTo>
                        <a:pt x="217" y="423"/>
                      </a:lnTo>
                      <a:lnTo>
                        <a:pt x="213" y="444"/>
                      </a:lnTo>
                      <a:lnTo>
                        <a:pt x="213" y="462"/>
                      </a:lnTo>
                      <a:lnTo>
                        <a:pt x="209" y="480"/>
                      </a:lnTo>
                      <a:lnTo>
                        <a:pt x="196" y="501"/>
                      </a:lnTo>
                      <a:lnTo>
                        <a:pt x="181" y="516"/>
                      </a:lnTo>
                      <a:lnTo>
                        <a:pt x="167" y="523"/>
                      </a:lnTo>
                      <a:lnTo>
                        <a:pt x="144" y="544"/>
                      </a:lnTo>
                      <a:lnTo>
                        <a:pt x="123" y="552"/>
                      </a:lnTo>
                      <a:lnTo>
                        <a:pt x="113" y="549"/>
                      </a:lnTo>
                      <a:lnTo>
                        <a:pt x="112" y="531"/>
                      </a:lnTo>
                      <a:lnTo>
                        <a:pt x="110" y="526"/>
                      </a:lnTo>
                      <a:lnTo>
                        <a:pt x="96" y="530"/>
                      </a:lnTo>
                      <a:lnTo>
                        <a:pt x="83" y="532"/>
                      </a:lnTo>
                      <a:lnTo>
                        <a:pt x="75" y="538"/>
                      </a:lnTo>
                      <a:lnTo>
                        <a:pt x="68" y="551"/>
                      </a:lnTo>
                      <a:lnTo>
                        <a:pt x="56" y="554"/>
                      </a:lnTo>
                      <a:lnTo>
                        <a:pt x="40" y="544"/>
                      </a:lnTo>
                      <a:lnTo>
                        <a:pt x="36" y="546"/>
                      </a:lnTo>
                      <a:lnTo>
                        <a:pt x="27" y="552"/>
                      </a:lnTo>
                      <a:lnTo>
                        <a:pt x="18" y="560"/>
                      </a:lnTo>
                      <a:lnTo>
                        <a:pt x="14" y="576"/>
                      </a:lnTo>
                      <a:lnTo>
                        <a:pt x="11" y="591"/>
                      </a:lnTo>
                      <a:lnTo>
                        <a:pt x="10" y="603"/>
                      </a:lnTo>
                      <a:lnTo>
                        <a:pt x="2" y="608"/>
                      </a:lnTo>
                      <a:lnTo>
                        <a:pt x="3" y="612"/>
                      </a:lnTo>
                      <a:lnTo>
                        <a:pt x="3" y="619"/>
                      </a:lnTo>
                      <a:lnTo>
                        <a:pt x="0" y="625"/>
                      </a:lnTo>
                      <a:lnTo>
                        <a:pt x="2" y="629"/>
                      </a:lnTo>
                      <a:lnTo>
                        <a:pt x="3" y="627"/>
                      </a:lnTo>
                      <a:lnTo>
                        <a:pt x="9" y="624"/>
                      </a:lnTo>
                      <a:lnTo>
                        <a:pt x="27" y="619"/>
                      </a:lnTo>
                      <a:lnTo>
                        <a:pt x="41" y="612"/>
                      </a:lnTo>
                      <a:lnTo>
                        <a:pt x="54" y="607"/>
                      </a:lnTo>
                      <a:lnTo>
                        <a:pt x="63" y="607"/>
                      </a:lnTo>
                      <a:lnTo>
                        <a:pt x="70" y="606"/>
                      </a:lnTo>
                      <a:lnTo>
                        <a:pt x="94" y="607"/>
                      </a:lnTo>
                      <a:lnTo>
                        <a:pt x="116" y="605"/>
                      </a:lnTo>
                      <a:lnTo>
                        <a:pt x="123" y="607"/>
                      </a:lnTo>
                      <a:lnTo>
                        <a:pt x="142" y="608"/>
                      </a:lnTo>
                      <a:lnTo>
                        <a:pt x="155" y="606"/>
                      </a:lnTo>
                      <a:lnTo>
                        <a:pt x="169" y="606"/>
                      </a:lnTo>
                      <a:lnTo>
                        <a:pt x="202" y="603"/>
                      </a:lnTo>
                      <a:lnTo>
                        <a:pt x="218" y="605"/>
                      </a:lnTo>
                      <a:lnTo>
                        <a:pt x="220" y="606"/>
                      </a:lnTo>
                      <a:lnTo>
                        <a:pt x="225" y="613"/>
                      </a:lnTo>
                      <a:lnTo>
                        <a:pt x="229" y="614"/>
                      </a:lnTo>
                      <a:lnTo>
                        <a:pt x="233" y="613"/>
                      </a:lnTo>
                      <a:lnTo>
                        <a:pt x="237" y="622"/>
                      </a:lnTo>
                      <a:lnTo>
                        <a:pt x="242" y="640"/>
                      </a:lnTo>
                      <a:lnTo>
                        <a:pt x="244" y="654"/>
                      </a:lnTo>
                      <a:lnTo>
                        <a:pt x="245" y="659"/>
                      </a:lnTo>
                      <a:lnTo>
                        <a:pt x="252" y="671"/>
                      </a:lnTo>
                      <a:lnTo>
                        <a:pt x="256" y="687"/>
                      </a:lnTo>
                      <a:lnTo>
                        <a:pt x="268" y="700"/>
                      </a:lnTo>
                      <a:lnTo>
                        <a:pt x="289" y="727"/>
                      </a:lnTo>
                      <a:lnTo>
                        <a:pt x="301" y="732"/>
                      </a:lnTo>
                      <a:lnTo>
                        <a:pt x="315" y="732"/>
                      </a:lnTo>
                      <a:lnTo>
                        <a:pt x="336" y="725"/>
                      </a:lnTo>
                      <a:lnTo>
                        <a:pt x="349" y="722"/>
                      </a:lnTo>
                      <a:lnTo>
                        <a:pt x="366" y="725"/>
                      </a:lnTo>
                      <a:lnTo>
                        <a:pt x="386" y="725"/>
                      </a:lnTo>
                      <a:lnTo>
                        <a:pt x="389" y="710"/>
                      </a:lnTo>
                      <a:lnTo>
                        <a:pt x="390" y="703"/>
                      </a:lnTo>
                      <a:lnTo>
                        <a:pt x="392" y="698"/>
                      </a:lnTo>
                      <a:lnTo>
                        <a:pt x="393" y="694"/>
                      </a:lnTo>
                      <a:lnTo>
                        <a:pt x="395" y="689"/>
                      </a:lnTo>
                      <a:lnTo>
                        <a:pt x="396" y="678"/>
                      </a:lnTo>
                      <a:lnTo>
                        <a:pt x="398" y="670"/>
                      </a:lnTo>
                      <a:lnTo>
                        <a:pt x="441" y="670"/>
                      </a:lnTo>
                      <a:lnTo>
                        <a:pt x="444" y="664"/>
                      </a:lnTo>
                      <a:lnTo>
                        <a:pt x="467" y="664"/>
                      </a:lnTo>
                      <a:lnTo>
                        <a:pt x="466" y="686"/>
                      </a:lnTo>
                      <a:lnTo>
                        <a:pt x="514" y="687"/>
                      </a:lnTo>
                      <a:lnTo>
                        <a:pt x="518" y="691"/>
                      </a:lnTo>
                      <a:lnTo>
                        <a:pt x="520" y="699"/>
                      </a:lnTo>
                      <a:lnTo>
                        <a:pt x="522" y="731"/>
                      </a:lnTo>
                      <a:lnTo>
                        <a:pt x="525" y="743"/>
                      </a:lnTo>
                      <a:lnTo>
                        <a:pt x="525" y="759"/>
                      </a:lnTo>
                      <a:lnTo>
                        <a:pt x="527" y="775"/>
                      </a:lnTo>
                      <a:lnTo>
                        <a:pt x="527" y="781"/>
                      </a:lnTo>
                      <a:lnTo>
                        <a:pt x="524" y="792"/>
                      </a:lnTo>
                      <a:lnTo>
                        <a:pt x="524" y="806"/>
                      </a:lnTo>
                      <a:lnTo>
                        <a:pt x="526" y="815"/>
                      </a:lnTo>
                      <a:lnTo>
                        <a:pt x="535" y="829"/>
                      </a:lnTo>
                      <a:lnTo>
                        <a:pt x="541" y="850"/>
                      </a:lnTo>
                      <a:lnTo>
                        <a:pt x="547" y="866"/>
                      </a:lnTo>
                      <a:lnTo>
                        <a:pt x="547" y="874"/>
                      </a:lnTo>
                      <a:lnTo>
                        <a:pt x="542" y="881"/>
                      </a:lnTo>
                      <a:lnTo>
                        <a:pt x="531" y="892"/>
                      </a:lnTo>
                      <a:lnTo>
                        <a:pt x="531" y="894"/>
                      </a:lnTo>
                      <a:lnTo>
                        <a:pt x="532" y="897"/>
                      </a:lnTo>
                      <a:lnTo>
                        <a:pt x="534" y="898"/>
                      </a:lnTo>
                      <a:lnTo>
                        <a:pt x="537" y="899"/>
                      </a:lnTo>
                      <a:lnTo>
                        <a:pt x="543" y="907"/>
                      </a:lnTo>
                      <a:lnTo>
                        <a:pt x="549" y="908"/>
                      </a:lnTo>
                      <a:lnTo>
                        <a:pt x="552" y="907"/>
                      </a:lnTo>
                      <a:lnTo>
                        <a:pt x="554" y="901"/>
                      </a:lnTo>
                      <a:lnTo>
                        <a:pt x="557" y="893"/>
                      </a:lnTo>
                      <a:lnTo>
                        <a:pt x="562" y="891"/>
                      </a:lnTo>
                      <a:lnTo>
                        <a:pt x="613" y="891"/>
                      </a:lnTo>
                      <a:lnTo>
                        <a:pt x="623" y="887"/>
                      </a:lnTo>
                      <a:lnTo>
                        <a:pt x="632" y="890"/>
                      </a:lnTo>
                      <a:lnTo>
                        <a:pt x="634" y="890"/>
                      </a:lnTo>
                      <a:lnTo>
                        <a:pt x="644" y="882"/>
                      </a:lnTo>
                      <a:lnTo>
                        <a:pt x="645" y="882"/>
                      </a:lnTo>
                      <a:lnTo>
                        <a:pt x="655" y="880"/>
                      </a:lnTo>
                      <a:lnTo>
                        <a:pt x="659" y="880"/>
                      </a:lnTo>
                      <a:lnTo>
                        <a:pt x="661" y="881"/>
                      </a:lnTo>
                      <a:lnTo>
                        <a:pt x="667" y="891"/>
                      </a:lnTo>
                      <a:lnTo>
                        <a:pt x="667" y="903"/>
                      </a:lnTo>
                      <a:lnTo>
                        <a:pt x="669" y="908"/>
                      </a:lnTo>
                      <a:lnTo>
                        <a:pt x="672" y="908"/>
                      </a:lnTo>
                      <a:lnTo>
                        <a:pt x="686" y="902"/>
                      </a:lnTo>
                      <a:lnTo>
                        <a:pt x="691" y="901"/>
                      </a:lnTo>
                      <a:lnTo>
                        <a:pt x="697" y="901"/>
                      </a:lnTo>
                      <a:lnTo>
                        <a:pt x="708" y="896"/>
                      </a:lnTo>
                      <a:lnTo>
                        <a:pt x="714" y="904"/>
                      </a:lnTo>
                      <a:lnTo>
                        <a:pt x="718" y="913"/>
                      </a:lnTo>
                      <a:lnTo>
                        <a:pt x="723" y="919"/>
                      </a:lnTo>
                      <a:lnTo>
                        <a:pt x="736" y="925"/>
                      </a:lnTo>
                      <a:lnTo>
                        <a:pt x="748" y="933"/>
                      </a:lnTo>
                      <a:lnTo>
                        <a:pt x="766" y="940"/>
                      </a:lnTo>
                      <a:lnTo>
                        <a:pt x="778" y="941"/>
                      </a:lnTo>
                      <a:lnTo>
                        <a:pt x="787" y="939"/>
                      </a:lnTo>
                      <a:lnTo>
                        <a:pt x="799" y="934"/>
                      </a:lnTo>
                      <a:lnTo>
                        <a:pt x="809" y="931"/>
                      </a:lnTo>
                      <a:lnTo>
                        <a:pt x="814" y="933"/>
                      </a:lnTo>
                      <a:lnTo>
                        <a:pt x="833" y="951"/>
                      </a:lnTo>
                      <a:lnTo>
                        <a:pt x="847" y="957"/>
                      </a:lnTo>
                      <a:lnTo>
                        <a:pt x="858" y="961"/>
                      </a:lnTo>
                      <a:lnTo>
                        <a:pt x="869" y="962"/>
                      </a:lnTo>
                      <a:lnTo>
                        <a:pt x="876" y="968"/>
                      </a:lnTo>
                      <a:lnTo>
                        <a:pt x="881" y="980"/>
                      </a:lnTo>
                      <a:lnTo>
                        <a:pt x="885" y="987"/>
                      </a:lnTo>
                      <a:lnTo>
                        <a:pt x="898" y="999"/>
                      </a:lnTo>
                      <a:lnTo>
                        <a:pt x="912" y="1007"/>
                      </a:lnTo>
                      <a:lnTo>
                        <a:pt x="922" y="1011"/>
                      </a:lnTo>
                      <a:lnTo>
                        <a:pt x="932" y="1012"/>
                      </a:lnTo>
                      <a:lnTo>
                        <a:pt x="935" y="1012"/>
                      </a:lnTo>
                      <a:lnTo>
                        <a:pt x="941" y="1010"/>
                      </a:lnTo>
                      <a:lnTo>
                        <a:pt x="945" y="1009"/>
                      </a:lnTo>
                      <a:lnTo>
                        <a:pt x="946" y="1010"/>
                      </a:lnTo>
                      <a:lnTo>
                        <a:pt x="951" y="1017"/>
                      </a:lnTo>
                      <a:lnTo>
                        <a:pt x="955" y="1018"/>
                      </a:lnTo>
                      <a:lnTo>
                        <a:pt x="959" y="1018"/>
                      </a:lnTo>
                      <a:lnTo>
                        <a:pt x="961" y="1016"/>
                      </a:lnTo>
                      <a:lnTo>
                        <a:pt x="961" y="1009"/>
                      </a:lnTo>
                      <a:lnTo>
                        <a:pt x="960" y="1001"/>
                      </a:lnTo>
                      <a:lnTo>
                        <a:pt x="959" y="966"/>
                      </a:lnTo>
                      <a:lnTo>
                        <a:pt x="956" y="958"/>
                      </a:lnTo>
                      <a:lnTo>
                        <a:pt x="950" y="957"/>
                      </a:lnTo>
                      <a:lnTo>
                        <a:pt x="941" y="962"/>
                      </a:lnTo>
                      <a:lnTo>
                        <a:pt x="930" y="960"/>
                      </a:lnTo>
                      <a:lnTo>
                        <a:pt x="918" y="960"/>
                      </a:lnTo>
                      <a:lnTo>
                        <a:pt x="911" y="955"/>
                      </a:lnTo>
                      <a:lnTo>
                        <a:pt x="901" y="942"/>
                      </a:lnTo>
                      <a:lnTo>
                        <a:pt x="895" y="936"/>
                      </a:lnTo>
                      <a:lnTo>
                        <a:pt x="893" y="934"/>
                      </a:lnTo>
                      <a:lnTo>
                        <a:pt x="892" y="924"/>
                      </a:lnTo>
                      <a:lnTo>
                        <a:pt x="895" y="917"/>
                      </a:lnTo>
                      <a:lnTo>
                        <a:pt x="897" y="905"/>
                      </a:lnTo>
                      <a:lnTo>
                        <a:pt x="912" y="866"/>
                      </a:lnTo>
                      <a:lnTo>
                        <a:pt x="913" y="859"/>
                      </a:lnTo>
                      <a:lnTo>
                        <a:pt x="914" y="834"/>
                      </a:lnTo>
                      <a:lnTo>
                        <a:pt x="912" y="820"/>
                      </a:lnTo>
                      <a:lnTo>
                        <a:pt x="905" y="801"/>
                      </a:lnTo>
                      <a:lnTo>
                        <a:pt x="905" y="791"/>
                      </a:lnTo>
                      <a:lnTo>
                        <a:pt x="907" y="788"/>
                      </a:lnTo>
                      <a:lnTo>
                        <a:pt x="909" y="779"/>
                      </a:lnTo>
                      <a:lnTo>
                        <a:pt x="914" y="772"/>
                      </a:lnTo>
                      <a:lnTo>
                        <a:pt x="922" y="758"/>
                      </a:lnTo>
                      <a:lnTo>
                        <a:pt x="924" y="756"/>
                      </a:lnTo>
                      <a:lnTo>
                        <a:pt x="929" y="752"/>
                      </a:lnTo>
                      <a:lnTo>
                        <a:pt x="932" y="752"/>
                      </a:lnTo>
                      <a:lnTo>
                        <a:pt x="941" y="748"/>
                      </a:lnTo>
                      <a:lnTo>
                        <a:pt x="1003" y="735"/>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69" name="Google Shape;669;p9"/>
                <p:cNvSpPr/>
                <p:nvPr/>
              </p:nvSpPr>
              <p:spPr>
                <a:xfrm>
                  <a:off x="5488780" y="3469034"/>
                  <a:ext cx="25400" cy="33338"/>
                </a:xfrm>
                <a:custGeom>
                  <a:rect b="b" l="l" r="r" t="t"/>
                  <a:pathLst>
                    <a:path extrusionOk="0" h="106" w="83">
                      <a:moveTo>
                        <a:pt x="65" y="0"/>
                      </a:moveTo>
                      <a:lnTo>
                        <a:pt x="48" y="11"/>
                      </a:lnTo>
                      <a:lnTo>
                        <a:pt x="33" y="19"/>
                      </a:lnTo>
                      <a:lnTo>
                        <a:pt x="28" y="25"/>
                      </a:lnTo>
                      <a:lnTo>
                        <a:pt x="22" y="29"/>
                      </a:lnTo>
                      <a:lnTo>
                        <a:pt x="17" y="51"/>
                      </a:lnTo>
                      <a:lnTo>
                        <a:pt x="15" y="62"/>
                      </a:lnTo>
                      <a:lnTo>
                        <a:pt x="9" y="74"/>
                      </a:lnTo>
                      <a:lnTo>
                        <a:pt x="0" y="85"/>
                      </a:lnTo>
                      <a:lnTo>
                        <a:pt x="0" y="88"/>
                      </a:lnTo>
                      <a:lnTo>
                        <a:pt x="1" y="97"/>
                      </a:lnTo>
                      <a:lnTo>
                        <a:pt x="7" y="103"/>
                      </a:lnTo>
                      <a:lnTo>
                        <a:pt x="20" y="105"/>
                      </a:lnTo>
                      <a:lnTo>
                        <a:pt x="24" y="102"/>
                      </a:lnTo>
                      <a:lnTo>
                        <a:pt x="31" y="105"/>
                      </a:lnTo>
                      <a:lnTo>
                        <a:pt x="32" y="103"/>
                      </a:lnTo>
                      <a:lnTo>
                        <a:pt x="33" y="100"/>
                      </a:lnTo>
                      <a:lnTo>
                        <a:pt x="45" y="96"/>
                      </a:lnTo>
                      <a:lnTo>
                        <a:pt x="50" y="97"/>
                      </a:lnTo>
                      <a:lnTo>
                        <a:pt x="59" y="105"/>
                      </a:lnTo>
                      <a:lnTo>
                        <a:pt x="59" y="106"/>
                      </a:lnTo>
                      <a:lnTo>
                        <a:pt x="61" y="100"/>
                      </a:lnTo>
                      <a:lnTo>
                        <a:pt x="71" y="88"/>
                      </a:lnTo>
                      <a:lnTo>
                        <a:pt x="76" y="76"/>
                      </a:lnTo>
                      <a:lnTo>
                        <a:pt x="79" y="74"/>
                      </a:lnTo>
                      <a:lnTo>
                        <a:pt x="76" y="72"/>
                      </a:lnTo>
                      <a:lnTo>
                        <a:pt x="74" y="72"/>
                      </a:lnTo>
                      <a:lnTo>
                        <a:pt x="71" y="69"/>
                      </a:lnTo>
                      <a:lnTo>
                        <a:pt x="64" y="70"/>
                      </a:lnTo>
                      <a:lnTo>
                        <a:pt x="56" y="69"/>
                      </a:lnTo>
                      <a:lnTo>
                        <a:pt x="48" y="72"/>
                      </a:lnTo>
                      <a:lnTo>
                        <a:pt x="47" y="74"/>
                      </a:lnTo>
                      <a:lnTo>
                        <a:pt x="44" y="75"/>
                      </a:lnTo>
                      <a:lnTo>
                        <a:pt x="40" y="74"/>
                      </a:lnTo>
                      <a:lnTo>
                        <a:pt x="38" y="70"/>
                      </a:lnTo>
                      <a:lnTo>
                        <a:pt x="39" y="69"/>
                      </a:lnTo>
                      <a:lnTo>
                        <a:pt x="44" y="70"/>
                      </a:lnTo>
                      <a:lnTo>
                        <a:pt x="47" y="70"/>
                      </a:lnTo>
                      <a:lnTo>
                        <a:pt x="48" y="67"/>
                      </a:lnTo>
                      <a:lnTo>
                        <a:pt x="53" y="59"/>
                      </a:lnTo>
                      <a:lnTo>
                        <a:pt x="56" y="57"/>
                      </a:lnTo>
                      <a:lnTo>
                        <a:pt x="61" y="57"/>
                      </a:lnTo>
                      <a:lnTo>
                        <a:pt x="66" y="51"/>
                      </a:lnTo>
                      <a:lnTo>
                        <a:pt x="77" y="48"/>
                      </a:lnTo>
                      <a:lnTo>
                        <a:pt x="83" y="45"/>
                      </a:lnTo>
                      <a:lnTo>
                        <a:pt x="83" y="38"/>
                      </a:lnTo>
                      <a:lnTo>
                        <a:pt x="81" y="22"/>
                      </a:lnTo>
                      <a:lnTo>
                        <a:pt x="80" y="20"/>
                      </a:lnTo>
                      <a:lnTo>
                        <a:pt x="75" y="16"/>
                      </a:lnTo>
                      <a:lnTo>
                        <a:pt x="71" y="9"/>
                      </a:lnTo>
                      <a:lnTo>
                        <a:pt x="67" y="5"/>
                      </a:lnTo>
                      <a:lnTo>
                        <a:pt x="65" y="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nvGrpSpPr>
                <p:cNvPr id="670" name="Google Shape;670;p9"/>
                <p:cNvGrpSpPr/>
                <p:nvPr/>
              </p:nvGrpSpPr>
              <p:grpSpPr>
                <a:xfrm>
                  <a:off x="5141117" y="3280172"/>
                  <a:ext cx="289379" cy="349200"/>
                  <a:chOff x="3548063" y="12700"/>
                  <a:chExt cx="5667375" cy="6838950"/>
                </a:xfrm>
              </p:grpSpPr>
              <p:sp>
                <p:nvSpPr>
                  <p:cNvPr id="671" name="Google Shape;671;p9"/>
                  <p:cNvSpPr/>
                  <p:nvPr/>
                </p:nvSpPr>
                <p:spPr>
                  <a:xfrm>
                    <a:off x="4084638" y="3873500"/>
                    <a:ext cx="4257675" cy="2978150"/>
                  </a:xfrm>
                  <a:custGeom>
                    <a:rect b="b" l="l" r="r" t="t"/>
                    <a:pathLst>
                      <a:path extrusionOk="0" h="1876" w="2682">
                        <a:moveTo>
                          <a:pt x="0" y="682"/>
                        </a:moveTo>
                        <a:lnTo>
                          <a:pt x="8" y="733"/>
                        </a:lnTo>
                        <a:lnTo>
                          <a:pt x="48" y="773"/>
                        </a:lnTo>
                        <a:lnTo>
                          <a:pt x="92" y="777"/>
                        </a:lnTo>
                        <a:lnTo>
                          <a:pt x="143" y="792"/>
                        </a:lnTo>
                        <a:lnTo>
                          <a:pt x="161" y="852"/>
                        </a:lnTo>
                        <a:lnTo>
                          <a:pt x="204" y="866"/>
                        </a:lnTo>
                        <a:lnTo>
                          <a:pt x="296" y="866"/>
                        </a:lnTo>
                        <a:lnTo>
                          <a:pt x="327" y="893"/>
                        </a:lnTo>
                        <a:lnTo>
                          <a:pt x="367" y="921"/>
                        </a:lnTo>
                        <a:lnTo>
                          <a:pt x="371" y="941"/>
                        </a:lnTo>
                        <a:lnTo>
                          <a:pt x="367" y="981"/>
                        </a:lnTo>
                        <a:lnTo>
                          <a:pt x="391" y="1024"/>
                        </a:lnTo>
                        <a:lnTo>
                          <a:pt x="466" y="1072"/>
                        </a:lnTo>
                        <a:lnTo>
                          <a:pt x="535" y="1117"/>
                        </a:lnTo>
                        <a:lnTo>
                          <a:pt x="563" y="1157"/>
                        </a:lnTo>
                        <a:lnTo>
                          <a:pt x="606" y="1181"/>
                        </a:lnTo>
                        <a:lnTo>
                          <a:pt x="626" y="1220"/>
                        </a:lnTo>
                        <a:lnTo>
                          <a:pt x="642" y="1264"/>
                        </a:lnTo>
                        <a:lnTo>
                          <a:pt x="670" y="1300"/>
                        </a:lnTo>
                        <a:lnTo>
                          <a:pt x="678" y="1341"/>
                        </a:lnTo>
                        <a:lnTo>
                          <a:pt x="713" y="1353"/>
                        </a:lnTo>
                        <a:lnTo>
                          <a:pt x="830" y="1432"/>
                        </a:lnTo>
                        <a:lnTo>
                          <a:pt x="854" y="1468"/>
                        </a:lnTo>
                        <a:lnTo>
                          <a:pt x="858" y="1511"/>
                        </a:lnTo>
                        <a:lnTo>
                          <a:pt x="882" y="1539"/>
                        </a:lnTo>
                        <a:lnTo>
                          <a:pt x="909" y="1581"/>
                        </a:lnTo>
                        <a:lnTo>
                          <a:pt x="957" y="1616"/>
                        </a:lnTo>
                        <a:lnTo>
                          <a:pt x="981" y="1648"/>
                        </a:lnTo>
                        <a:lnTo>
                          <a:pt x="1000" y="1688"/>
                        </a:lnTo>
                        <a:lnTo>
                          <a:pt x="1092" y="1723"/>
                        </a:lnTo>
                        <a:lnTo>
                          <a:pt x="1115" y="1712"/>
                        </a:lnTo>
                        <a:lnTo>
                          <a:pt x="1141" y="1680"/>
                        </a:lnTo>
                        <a:lnTo>
                          <a:pt x="1248" y="1704"/>
                        </a:lnTo>
                        <a:lnTo>
                          <a:pt x="1292" y="1700"/>
                        </a:lnTo>
                        <a:lnTo>
                          <a:pt x="1339" y="1660"/>
                        </a:lnTo>
                        <a:lnTo>
                          <a:pt x="1383" y="1684"/>
                        </a:lnTo>
                        <a:lnTo>
                          <a:pt x="1476" y="1787"/>
                        </a:lnTo>
                        <a:lnTo>
                          <a:pt x="1531" y="1816"/>
                        </a:lnTo>
                        <a:lnTo>
                          <a:pt x="1567" y="1852"/>
                        </a:lnTo>
                        <a:lnTo>
                          <a:pt x="1591" y="1872"/>
                        </a:lnTo>
                        <a:lnTo>
                          <a:pt x="1614" y="1872"/>
                        </a:lnTo>
                        <a:lnTo>
                          <a:pt x="1642" y="1852"/>
                        </a:lnTo>
                        <a:lnTo>
                          <a:pt x="1697" y="1848"/>
                        </a:lnTo>
                        <a:lnTo>
                          <a:pt x="1741" y="1860"/>
                        </a:lnTo>
                        <a:lnTo>
                          <a:pt x="1779" y="1852"/>
                        </a:lnTo>
                        <a:lnTo>
                          <a:pt x="1826" y="1848"/>
                        </a:lnTo>
                        <a:lnTo>
                          <a:pt x="1850" y="1876"/>
                        </a:lnTo>
                        <a:lnTo>
                          <a:pt x="1917" y="1860"/>
                        </a:lnTo>
                        <a:lnTo>
                          <a:pt x="1973" y="1856"/>
                        </a:lnTo>
                        <a:lnTo>
                          <a:pt x="2024" y="1836"/>
                        </a:lnTo>
                        <a:lnTo>
                          <a:pt x="2086" y="1844"/>
                        </a:lnTo>
                        <a:lnTo>
                          <a:pt x="2161" y="1844"/>
                        </a:lnTo>
                        <a:lnTo>
                          <a:pt x="2268" y="1775"/>
                        </a:lnTo>
                        <a:lnTo>
                          <a:pt x="2331" y="1700"/>
                        </a:lnTo>
                        <a:lnTo>
                          <a:pt x="2379" y="1668"/>
                        </a:lnTo>
                        <a:lnTo>
                          <a:pt x="2420" y="1664"/>
                        </a:lnTo>
                        <a:lnTo>
                          <a:pt x="2539" y="1676"/>
                        </a:lnTo>
                        <a:lnTo>
                          <a:pt x="2591" y="1676"/>
                        </a:lnTo>
                        <a:lnTo>
                          <a:pt x="2674" y="1664"/>
                        </a:lnTo>
                        <a:lnTo>
                          <a:pt x="2678" y="1577"/>
                        </a:lnTo>
                        <a:lnTo>
                          <a:pt x="2682" y="1539"/>
                        </a:lnTo>
                        <a:lnTo>
                          <a:pt x="2678" y="1511"/>
                        </a:lnTo>
                        <a:lnTo>
                          <a:pt x="2650" y="1492"/>
                        </a:lnTo>
                        <a:lnTo>
                          <a:pt x="2555" y="1472"/>
                        </a:lnTo>
                        <a:lnTo>
                          <a:pt x="2523" y="1448"/>
                        </a:lnTo>
                        <a:lnTo>
                          <a:pt x="2503" y="1412"/>
                        </a:lnTo>
                        <a:lnTo>
                          <a:pt x="2464" y="1307"/>
                        </a:lnTo>
                        <a:lnTo>
                          <a:pt x="2444" y="1260"/>
                        </a:lnTo>
                        <a:lnTo>
                          <a:pt x="2424" y="1220"/>
                        </a:lnTo>
                        <a:lnTo>
                          <a:pt x="2339" y="1169"/>
                        </a:lnTo>
                        <a:lnTo>
                          <a:pt x="2311" y="1137"/>
                        </a:lnTo>
                        <a:lnTo>
                          <a:pt x="2288" y="1105"/>
                        </a:lnTo>
                        <a:lnTo>
                          <a:pt x="2280" y="1068"/>
                        </a:lnTo>
                        <a:lnTo>
                          <a:pt x="2248" y="1028"/>
                        </a:lnTo>
                        <a:lnTo>
                          <a:pt x="2212" y="1008"/>
                        </a:lnTo>
                        <a:lnTo>
                          <a:pt x="2169" y="993"/>
                        </a:lnTo>
                        <a:lnTo>
                          <a:pt x="2137" y="1000"/>
                        </a:lnTo>
                        <a:lnTo>
                          <a:pt x="2105" y="973"/>
                        </a:lnTo>
                        <a:lnTo>
                          <a:pt x="2082" y="973"/>
                        </a:lnTo>
                        <a:lnTo>
                          <a:pt x="2060" y="957"/>
                        </a:lnTo>
                        <a:lnTo>
                          <a:pt x="2078" y="925"/>
                        </a:lnTo>
                        <a:lnTo>
                          <a:pt x="2101" y="905"/>
                        </a:lnTo>
                        <a:lnTo>
                          <a:pt x="2101" y="852"/>
                        </a:lnTo>
                        <a:lnTo>
                          <a:pt x="2141" y="836"/>
                        </a:lnTo>
                        <a:lnTo>
                          <a:pt x="2228" y="844"/>
                        </a:lnTo>
                        <a:lnTo>
                          <a:pt x="2272" y="824"/>
                        </a:lnTo>
                        <a:lnTo>
                          <a:pt x="2299" y="800"/>
                        </a:lnTo>
                        <a:lnTo>
                          <a:pt x="2307" y="741"/>
                        </a:lnTo>
                        <a:lnTo>
                          <a:pt x="2307" y="608"/>
                        </a:lnTo>
                        <a:lnTo>
                          <a:pt x="2295" y="608"/>
                        </a:lnTo>
                        <a:lnTo>
                          <a:pt x="2264" y="608"/>
                        </a:lnTo>
                        <a:lnTo>
                          <a:pt x="2284" y="481"/>
                        </a:lnTo>
                        <a:lnTo>
                          <a:pt x="2204" y="371"/>
                        </a:lnTo>
                        <a:lnTo>
                          <a:pt x="2131" y="329"/>
                        </a:lnTo>
                        <a:lnTo>
                          <a:pt x="2115" y="123"/>
                        </a:lnTo>
                        <a:lnTo>
                          <a:pt x="2137" y="16"/>
                        </a:lnTo>
                        <a:lnTo>
                          <a:pt x="2026" y="0"/>
                        </a:lnTo>
                        <a:lnTo>
                          <a:pt x="2020" y="60"/>
                        </a:lnTo>
                        <a:lnTo>
                          <a:pt x="1899" y="79"/>
                        </a:lnTo>
                        <a:lnTo>
                          <a:pt x="1947" y="139"/>
                        </a:lnTo>
                        <a:lnTo>
                          <a:pt x="1947" y="254"/>
                        </a:lnTo>
                        <a:lnTo>
                          <a:pt x="1957" y="285"/>
                        </a:lnTo>
                        <a:lnTo>
                          <a:pt x="1862" y="345"/>
                        </a:lnTo>
                        <a:lnTo>
                          <a:pt x="1713" y="551"/>
                        </a:lnTo>
                        <a:lnTo>
                          <a:pt x="1630" y="571"/>
                        </a:lnTo>
                        <a:lnTo>
                          <a:pt x="1567" y="513"/>
                        </a:lnTo>
                        <a:lnTo>
                          <a:pt x="1412" y="428"/>
                        </a:lnTo>
                        <a:lnTo>
                          <a:pt x="1329" y="466"/>
                        </a:lnTo>
                        <a:lnTo>
                          <a:pt x="1333" y="555"/>
                        </a:lnTo>
                        <a:lnTo>
                          <a:pt x="1222" y="561"/>
                        </a:lnTo>
                        <a:lnTo>
                          <a:pt x="1159" y="630"/>
                        </a:lnTo>
                        <a:lnTo>
                          <a:pt x="1006" y="630"/>
                        </a:lnTo>
                        <a:lnTo>
                          <a:pt x="965" y="586"/>
                        </a:lnTo>
                        <a:lnTo>
                          <a:pt x="795" y="583"/>
                        </a:lnTo>
                        <a:lnTo>
                          <a:pt x="715" y="624"/>
                        </a:lnTo>
                        <a:lnTo>
                          <a:pt x="632" y="598"/>
                        </a:lnTo>
                        <a:lnTo>
                          <a:pt x="610" y="519"/>
                        </a:lnTo>
                        <a:lnTo>
                          <a:pt x="547" y="472"/>
                        </a:lnTo>
                        <a:lnTo>
                          <a:pt x="521" y="408"/>
                        </a:lnTo>
                        <a:lnTo>
                          <a:pt x="357" y="444"/>
                        </a:lnTo>
                        <a:lnTo>
                          <a:pt x="367" y="497"/>
                        </a:lnTo>
                        <a:lnTo>
                          <a:pt x="299" y="555"/>
                        </a:lnTo>
                        <a:lnTo>
                          <a:pt x="204" y="535"/>
                        </a:lnTo>
                        <a:lnTo>
                          <a:pt x="125" y="577"/>
                        </a:lnTo>
                        <a:lnTo>
                          <a:pt x="18" y="583"/>
                        </a:lnTo>
                        <a:lnTo>
                          <a:pt x="8" y="620"/>
                        </a:lnTo>
                        <a:lnTo>
                          <a:pt x="0" y="682"/>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sp>
                <p:nvSpPr>
                  <p:cNvPr id="672" name="Google Shape;672;p9"/>
                  <p:cNvSpPr/>
                  <p:nvPr/>
                </p:nvSpPr>
                <p:spPr>
                  <a:xfrm>
                    <a:off x="3548063" y="12700"/>
                    <a:ext cx="5667375" cy="4860925"/>
                  </a:xfrm>
                  <a:custGeom>
                    <a:rect b="b" l="l" r="r" t="t"/>
                    <a:pathLst>
                      <a:path extrusionOk="0" h="3062" w="3570">
                        <a:moveTo>
                          <a:pt x="91" y="2383"/>
                        </a:moveTo>
                        <a:lnTo>
                          <a:pt x="111" y="2446"/>
                        </a:lnTo>
                        <a:lnTo>
                          <a:pt x="158" y="2581"/>
                        </a:lnTo>
                        <a:lnTo>
                          <a:pt x="162" y="2589"/>
                        </a:lnTo>
                        <a:lnTo>
                          <a:pt x="188" y="2599"/>
                        </a:lnTo>
                        <a:lnTo>
                          <a:pt x="200" y="2618"/>
                        </a:lnTo>
                        <a:lnTo>
                          <a:pt x="212" y="2654"/>
                        </a:lnTo>
                        <a:lnTo>
                          <a:pt x="212" y="2686"/>
                        </a:lnTo>
                        <a:lnTo>
                          <a:pt x="178" y="2702"/>
                        </a:lnTo>
                        <a:lnTo>
                          <a:pt x="216" y="2761"/>
                        </a:lnTo>
                        <a:lnTo>
                          <a:pt x="283" y="2834"/>
                        </a:lnTo>
                        <a:lnTo>
                          <a:pt x="346" y="2917"/>
                        </a:lnTo>
                        <a:lnTo>
                          <a:pt x="366" y="2981"/>
                        </a:lnTo>
                        <a:lnTo>
                          <a:pt x="356" y="3015"/>
                        </a:lnTo>
                        <a:lnTo>
                          <a:pt x="463" y="3009"/>
                        </a:lnTo>
                        <a:lnTo>
                          <a:pt x="542" y="2967"/>
                        </a:lnTo>
                        <a:lnTo>
                          <a:pt x="637" y="2987"/>
                        </a:lnTo>
                        <a:lnTo>
                          <a:pt x="705" y="2929"/>
                        </a:lnTo>
                        <a:lnTo>
                          <a:pt x="695" y="2876"/>
                        </a:lnTo>
                        <a:lnTo>
                          <a:pt x="859" y="2840"/>
                        </a:lnTo>
                        <a:lnTo>
                          <a:pt x="885" y="2904"/>
                        </a:lnTo>
                        <a:lnTo>
                          <a:pt x="948" y="2951"/>
                        </a:lnTo>
                        <a:lnTo>
                          <a:pt x="970" y="3030"/>
                        </a:lnTo>
                        <a:lnTo>
                          <a:pt x="1053" y="3056"/>
                        </a:lnTo>
                        <a:lnTo>
                          <a:pt x="1133" y="3015"/>
                        </a:lnTo>
                        <a:lnTo>
                          <a:pt x="1303" y="3018"/>
                        </a:lnTo>
                        <a:lnTo>
                          <a:pt x="1344" y="3062"/>
                        </a:lnTo>
                        <a:lnTo>
                          <a:pt x="1497" y="3062"/>
                        </a:lnTo>
                        <a:lnTo>
                          <a:pt x="1560" y="2993"/>
                        </a:lnTo>
                        <a:lnTo>
                          <a:pt x="1671" y="2987"/>
                        </a:lnTo>
                        <a:lnTo>
                          <a:pt x="1667" y="2898"/>
                        </a:lnTo>
                        <a:lnTo>
                          <a:pt x="1750" y="2860"/>
                        </a:lnTo>
                        <a:lnTo>
                          <a:pt x="1905" y="2945"/>
                        </a:lnTo>
                        <a:lnTo>
                          <a:pt x="1968" y="3003"/>
                        </a:lnTo>
                        <a:lnTo>
                          <a:pt x="2051" y="2983"/>
                        </a:lnTo>
                        <a:lnTo>
                          <a:pt x="2200" y="2777"/>
                        </a:lnTo>
                        <a:lnTo>
                          <a:pt x="2295" y="2717"/>
                        </a:lnTo>
                        <a:lnTo>
                          <a:pt x="2285" y="2686"/>
                        </a:lnTo>
                        <a:lnTo>
                          <a:pt x="2285" y="2571"/>
                        </a:lnTo>
                        <a:lnTo>
                          <a:pt x="2237" y="2511"/>
                        </a:lnTo>
                        <a:lnTo>
                          <a:pt x="2358" y="2492"/>
                        </a:lnTo>
                        <a:lnTo>
                          <a:pt x="2364" y="2432"/>
                        </a:lnTo>
                        <a:lnTo>
                          <a:pt x="2475" y="2448"/>
                        </a:lnTo>
                        <a:lnTo>
                          <a:pt x="2453" y="2555"/>
                        </a:lnTo>
                        <a:lnTo>
                          <a:pt x="2469" y="2761"/>
                        </a:lnTo>
                        <a:lnTo>
                          <a:pt x="2542" y="2803"/>
                        </a:lnTo>
                        <a:lnTo>
                          <a:pt x="2622" y="2913"/>
                        </a:lnTo>
                        <a:lnTo>
                          <a:pt x="2602" y="3040"/>
                        </a:lnTo>
                        <a:lnTo>
                          <a:pt x="2633" y="3040"/>
                        </a:lnTo>
                        <a:lnTo>
                          <a:pt x="2645" y="3040"/>
                        </a:lnTo>
                        <a:lnTo>
                          <a:pt x="2645" y="2997"/>
                        </a:lnTo>
                        <a:lnTo>
                          <a:pt x="2661" y="2933"/>
                        </a:lnTo>
                        <a:lnTo>
                          <a:pt x="2669" y="2890"/>
                        </a:lnTo>
                        <a:lnTo>
                          <a:pt x="2661" y="2866"/>
                        </a:lnTo>
                        <a:lnTo>
                          <a:pt x="2661" y="2822"/>
                        </a:lnTo>
                        <a:lnTo>
                          <a:pt x="2677" y="2830"/>
                        </a:lnTo>
                        <a:lnTo>
                          <a:pt x="2689" y="2805"/>
                        </a:lnTo>
                        <a:lnTo>
                          <a:pt x="2717" y="2757"/>
                        </a:lnTo>
                        <a:lnTo>
                          <a:pt x="2742" y="2737"/>
                        </a:lnTo>
                        <a:lnTo>
                          <a:pt x="2786" y="2737"/>
                        </a:lnTo>
                        <a:lnTo>
                          <a:pt x="2806" y="2717"/>
                        </a:lnTo>
                        <a:lnTo>
                          <a:pt x="2826" y="2610"/>
                        </a:lnTo>
                        <a:lnTo>
                          <a:pt x="2845" y="2557"/>
                        </a:lnTo>
                        <a:lnTo>
                          <a:pt x="2984" y="2363"/>
                        </a:lnTo>
                        <a:lnTo>
                          <a:pt x="3020" y="2325"/>
                        </a:lnTo>
                        <a:lnTo>
                          <a:pt x="3053" y="2317"/>
                        </a:lnTo>
                        <a:lnTo>
                          <a:pt x="3081" y="2286"/>
                        </a:lnTo>
                        <a:lnTo>
                          <a:pt x="3152" y="2062"/>
                        </a:lnTo>
                        <a:lnTo>
                          <a:pt x="3152" y="1998"/>
                        </a:lnTo>
                        <a:lnTo>
                          <a:pt x="3140" y="1935"/>
                        </a:lnTo>
                        <a:lnTo>
                          <a:pt x="3140" y="1858"/>
                        </a:lnTo>
                        <a:lnTo>
                          <a:pt x="3156" y="1790"/>
                        </a:lnTo>
                        <a:lnTo>
                          <a:pt x="3184" y="1735"/>
                        </a:lnTo>
                        <a:lnTo>
                          <a:pt x="3220" y="1602"/>
                        </a:lnTo>
                        <a:lnTo>
                          <a:pt x="3231" y="1519"/>
                        </a:lnTo>
                        <a:lnTo>
                          <a:pt x="3231" y="1487"/>
                        </a:lnTo>
                        <a:lnTo>
                          <a:pt x="3247" y="1406"/>
                        </a:lnTo>
                        <a:lnTo>
                          <a:pt x="3263" y="1371"/>
                        </a:lnTo>
                        <a:lnTo>
                          <a:pt x="3315" y="1367"/>
                        </a:lnTo>
                        <a:lnTo>
                          <a:pt x="3350" y="1347"/>
                        </a:lnTo>
                        <a:lnTo>
                          <a:pt x="3368" y="1319"/>
                        </a:lnTo>
                        <a:lnTo>
                          <a:pt x="3451" y="1279"/>
                        </a:lnTo>
                        <a:lnTo>
                          <a:pt x="3483" y="1268"/>
                        </a:lnTo>
                        <a:lnTo>
                          <a:pt x="3534" y="1244"/>
                        </a:lnTo>
                        <a:lnTo>
                          <a:pt x="3562" y="1186"/>
                        </a:lnTo>
                        <a:lnTo>
                          <a:pt x="3570" y="1151"/>
                        </a:lnTo>
                        <a:lnTo>
                          <a:pt x="3558" y="1115"/>
                        </a:lnTo>
                        <a:lnTo>
                          <a:pt x="3538" y="1115"/>
                        </a:lnTo>
                        <a:lnTo>
                          <a:pt x="3527" y="1099"/>
                        </a:lnTo>
                        <a:lnTo>
                          <a:pt x="3507" y="1107"/>
                        </a:lnTo>
                        <a:lnTo>
                          <a:pt x="3491" y="1060"/>
                        </a:lnTo>
                        <a:lnTo>
                          <a:pt x="3463" y="1036"/>
                        </a:lnTo>
                        <a:lnTo>
                          <a:pt x="3435" y="1032"/>
                        </a:lnTo>
                        <a:lnTo>
                          <a:pt x="3376" y="1008"/>
                        </a:lnTo>
                        <a:lnTo>
                          <a:pt x="3354" y="988"/>
                        </a:lnTo>
                        <a:lnTo>
                          <a:pt x="3334" y="960"/>
                        </a:lnTo>
                        <a:lnTo>
                          <a:pt x="3307" y="840"/>
                        </a:lnTo>
                        <a:lnTo>
                          <a:pt x="3295" y="749"/>
                        </a:lnTo>
                        <a:lnTo>
                          <a:pt x="3295" y="616"/>
                        </a:lnTo>
                        <a:lnTo>
                          <a:pt x="3291" y="459"/>
                        </a:lnTo>
                        <a:lnTo>
                          <a:pt x="3303" y="463"/>
                        </a:lnTo>
                        <a:lnTo>
                          <a:pt x="3291" y="436"/>
                        </a:lnTo>
                        <a:lnTo>
                          <a:pt x="3231" y="368"/>
                        </a:lnTo>
                        <a:lnTo>
                          <a:pt x="3228" y="317"/>
                        </a:lnTo>
                        <a:lnTo>
                          <a:pt x="3224" y="255"/>
                        </a:lnTo>
                        <a:lnTo>
                          <a:pt x="3180" y="192"/>
                        </a:lnTo>
                        <a:lnTo>
                          <a:pt x="3140" y="172"/>
                        </a:lnTo>
                        <a:lnTo>
                          <a:pt x="3097" y="121"/>
                        </a:lnTo>
                        <a:lnTo>
                          <a:pt x="3053" y="97"/>
                        </a:lnTo>
                        <a:lnTo>
                          <a:pt x="2996" y="73"/>
                        </a:lnTo>
                        <a:lnTo>
                          <a:pt x="2948" y="0"/>
                        </a:lnTo>
                        <a:lnTo>
                          <a:pt x="2861" y="77"/>
                        </a:lnTo>
                        <a:lnTo>
                          <a:pt x="2806" y="57"/>
                        </a:lnTo>
                        <a:lnTo>
                          <a:pt x="2758" y="180"/>
                        </a:lnTo>
                        <a:lnTo>
                          <a:pt x="2645" y="208"/>
                        </a:lnTo>
                        <a:lnTo>
                          <a:pt x="2614" y="305"/>
                        </a:lnTo>
                        <a:lnTo>
                          <a:pt x="2507" y="313"/>
                        </a:lnTo>
                        <a:lnTo>
                          <a:pt x="2435" y="261"/>
                        </a:lnTo>
                        <a:lnTo>
                          <a:pt x="2055" y="255"/>
                        </a:lnTo>
                        <a:lnTo>
                          <a:pt x="2075" y="212"/>
                        </a:lnTo>
                        <a:lnTo>
                          <a:pt x="2063" y="212"/>
                        </a:lnTo>
                        <a:lnTo>
                          <a:pt x="2055" y="208"/>
                        </a:lnTo>
                        <a:lnTo>
                          <a:pt x="2043" y="208"/>
                        </a:lnTo>
                        <a:lnTo>
                          <a:pt x="2016" y="255"/>
                        </a:lnTo>
                        <a:lnTo>
                          <a:pt x="1905" y="255"/>
                        </a:lnTo>
                        <a:lnTo>
                          <a:pt x="1697" y="255"/>
                        </a:lnTo>
                        <a:lnTo>
                          <a:pt x="1491" y="255"/>
                        </a:lnTo>
                        <a:lnTo>
                          <a:pt x="1283" y="255"/>
                        </a:lnTo>
                        <a:lnTo>
                          <a:pt x="1083" y="255"/>
                        </a:lnTo>
                        <a:lnTo>
                          <a:pt x="877" y="255"/>
                        </a:lnTo>
                        <a:lnTo>
                          <a:pt x="669" y="255"/>
                        </a:lnTo>
                        <a:lnTo>
                          <a:pt x="669" y="463"/>
                        </a:lnTo>
                        <a:lnTo>
                          <a:pt x="669" y="695"/>
                        </a:lnTo>
                        <a:lnTo>
                          <a:pt x="465" y="695"/>
                        </a:lnTo>
                        <a:lnTo>
                          <a:pt x="465" y="824"/>
                        </a:lnTo>
                        <a:lnTo>
                          <a:pt x="465" y="1044"/>
                        </a:lnTo>
                        <a:lnTo>
                          <a:pt x="465" y="1256"/>
                        </a:lnTo>
                        <a:lnTo>
                          <a:pt x="465" y="1472"/>
                        </a:lnTo>
                        <a:lnTo>
                          <a:pt x="457" y="1664"/>
                        </a:lnTo>
                        <a:lnTo>
                          <a:pt x="434" y="1668"/>
                        </a:lnTo>
                        <a:lnTo>
                          <a:pt x="319" y="1668"/>
                        </a:lnTo>
                        <a:lnTo>
                          <a:pt x="283" y="1672"/>
                        </a:lnTo>
                        <a:lnTo>
                          <a:pt x="236" y="1679"/>
                        </a:lnTo>
                        <a:lnTo>
                          <a:pt x="232" y="1683"/>
                        </a:lnTo>
                        <a:lnTo>
                          <a:pt x="220" y="1719"/>
                        </a:lnTo>
                        <a:lnTo>
                          <a:pt x="216" y="1763"/>
                        </a:lnTo>
                        <a:lnTo>
                          <a:pt x="200" y="1806"/>
                        </a:lnTo>
                        <a:lnTo>
                          <a:pt x="154" y="1874"/>
                        </a:lnTo>
                        <a:lnTo>
                          <a:pt x="91" y="1943"/>
                        </a:lnTo>
                        <a:lnTo>
                          <a:pt x="91" y="1994"/>
                        </a:lnTo>
                        <a:lnTo>
                          <a:pt x="95" y="2026"/>
                        </a:lnTo>
                        <a:lnTo>
                          <a:pt x="91" y="2046"/>
                        </a:lnTo>
                        <a:lnTo>
                          <a:pt x="87" y="2050"/>
                        </a:lnTo>
                        <a:lnTo>
                          <a:pt x="55" y="2070"/>
                        </a:lnTo>
                        <a:lnTo>
                          <a:pt x="43" y="2086"/>
                        </a:lnTo>
                        <a:lnTo>
                          <a:pt x="36" y="2125"/>
                        </a:lnTo>
                        <a:lnTo>
                          <a:pt x="36" y="2179"/>
                        </a:lnTo>
                        <a:lnTo>
                          <a:pt x="28" y="2214"/>
                        </a:lnTo>
                        <a:lnTo>
                          <a:pt x="4" y="2258"/>
                        </a:lnTo>
                        <a:lnTo>
                          <a:pt x="0" y="2278"/>
                        </a:lnTo>
                        <a:lnTo>
                          <a:pt x="0" y="2341"/>
                        </a:lnTo>
                        <a:lnTo>
                          <a:pt x="12" y="2341"/>
                        </a:lnTo>
                        <a:lnTo>
                          <a:pt x="32" y="2337"/>
                        </a:lnTo>
                        <a:lnTo>
                          <a:pt x="95" y="2321"/>
                        </a:lnTo>
                        <a:lnTo>
                          <a:pt x="91" y="238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Montserrat"/>
                      <a:ea typeface="Montserrat"/>
                      <a:cs typeface="Montserrat"/>
                      <a:sym typeface="Montserrat"/>
                    </a:endParaRPr>
                  </a:p>
                </p:txBody>
              </p:sp>
            </p:grpSp>
          </p:grpSp>
        </p:grpSp>
      </p:gr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ll">
  <a:themeElements>
    <a:clrScheme name="PallCorp Theme Colors">
      <a:dk1>
        <a:srgbClr val="00249C"/>
      </a:dk1>
      <a:lt1>
        <a:srgbClr val="FFFFFF"/>
      </a:lt1>
      <a:dk2>
        <a:srgbClr val="003E51"/>
      </a:dk2>
      <a:lt2>
        <a:srgbClr val="EAE9E8"/>
      </a:lt2>
      <a:accent1>
        <a:srgbClr val="78BD20"/>
      </a:accent1>
      <a:accent2>
        <a:srgbClr val="05C3DD"/>
      </a:accent2>
      <a:accent3>
        <a:srgbClr val="A0DBEC"/>
      </a:accent3>
      <a:accent4>
        <a:srgbClr val="00249C"/>
      </a:accent4>
      <a:accent5>
        <a:srgbClr val="797979"/>
      </a:accent5>
      <a:accent6>
        <a:srgbClr val="000000"/>
      </a:accent6>
      <a:hlink>
        <a:srgbClr val="05C3DD"/>
      </a:hlink>
      <a:folHlink>
        <a:srgbClr val="78BD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2021-05-04T13:44:31Z</dcterms:created>
  <dc:creator>Dumitru, Maya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8041ff-f5de-4583-8841-e2a1851ee5d2_Enabled">
    <vt:lpwstr>true</vt:lpwstr>
  </property>
  <property fmtid="{D5CDD505-2E9C-101B-9397-08002B2CF9AE}" pid="3" name="MSIP_Label_f48041ff-f5de-4583-8841-e2a1851ee5d2_SetDate">
    <vt:lpwstr>2021-08-17T00:14:28Z</vt:lpwstr>
  </property>
  <property fmtid="{D5CDD505-2E9C-101B-9397-08002B2CF9AE}" pid="4" name="MSIP_Label_f48041ff-f5de-4583-8841-e2a1851ee5d2_Method">
    <vt:lpwstr>Privileged</vt:lpwstr>
  </property>
  <property fmtid="{D5CDD505-2E9C-101B-9397-08002B2CF9AE}" pid="5" name="MSIP_Label_f48041ff-f5de-4583-8841-e2a1851ee5d2_Name">
    <vt:lpwstr>Confidential</vt:lpwstr>
  </property>
  <property fmtid="{D5CDD505-2E9C-101B-9397-08002B2CF9AE}" pid="6" name="MSIP_Label_f48041ff-f5de-4583-8841-e2a1851ee5d2_SiteId">
    <vt:lpwstr>771c9c47-7f24-44dc-958e-34f8713a8394</vt:lpwstr>
  </property>
  <property fmtid="{D5CDD505-2E9C-101B-9397-08002B2CF9AE}" pid="7" name="MSIP_Label_f48041ff-f5de-4583-8841-e2a1851ee5d2_ActionId">
    <vt:lpwstr>afb8b6ce-d836-480f-b31d-774ef58cca38</vt:lpwstr>
  </property>
  <property fmtid="{D5CDD505-2E9C-101B-9397-08002B2CF9AE}" pid="8" name="MSIP_Label_f48041ff-f5de-4583-8841-e2a1851ee5d2_ContentBits">
    <vt:lpwstr>2</vt:lpwstr>
  </property>
  <property fmtid="{D5CDD505-2E9C-101B-9397-08002B2CF9AE}" pid="9" name="ClassificationContentMarkingFooterLocations">
    <vt:lpwstr>Pall:9</vt:lpwstr>
  </property>
  <property fmtid="{D5CDD505-2E9C-101B-9397-08002B2CF9AE}" pid="10" name="ClassificationContentMarkingFooterText">
    <vt:lpwstr>Confidential - Company Proprietary</vt:lpwstr>
  </property>
</Properties>
</file>